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Lst>
  <p:notesMasterIdLst>
    <p:notesMasterId r:id="rId35"/>
  </p:notesMasterIdLst>
  <p:sldIdLst>
    <p:sldId id="313" r:id="rId2"/>
    <p:sldId id="259" r:id="rId3"/>
    <p:sldId id="290" r:id="rId4"/>
    <p:sldId id="271" r:id="rId5"/>
    <p:sldId id="261" r:id="rId6"/>
    <p:sldId id="260" r:id="rId7"/>
    <p:sldId id="277" r:id="rId8"/>
    <p:sldId id="273" r:id="rId9"/>
    <p:sldId id="281" r:id="rId10"/>
    <p:sldId id="282" r:id="rId11"/>
    <p:sldId id="314" r:id="rId12"/>
    <p:sldId id="266" r:id="rId13"/>
    <p:sldId id="330" r:id="rId14"/>
    <p:sldId id="331" r:id="rId15"/>
    <p:sldId id="329" r:id="rId16"/>
    <p:sldId id="332" r:id="rId17"/>
    <p:sldId id="327" r:id="rId18"/>
    <p:sldId id="328" r:id="rId19"/>
    <p:sldId id="272" r:id="rId20"/>
    <p:sldId id="264" r:id="rId21"/>
    <p:sldId id="333" r:id="rId22"/>
    <p:sldId id="334" r:id="rId23"/>
    <p:sldId id="263" r:id="rId24"/>
    <p:sldId id="335" r:id="rId25"/>
    <p:sldId id="336" r:id="rId26"/>
    <p:sldId id="337" r:id="rId27"/>
    <p:sldId id="338" r:id="rId28"/>
    <p:sldId id="339" r:id="rId29"/>
    <p:sldId id="340" r:id="rId30"/>
    <p:sldId id="287" r:id="rId31"/>
    <p:sldId id="326" r:id="rId32"/>
    <p:sldId id="341" r:id="rId33"/>
    <p:sldId id="285" r:id="rId34"/>
  </p:sldIdLst>
  <p:sldSz cx="9144000" cy="5143500" type="screen16x9"/>
  <p:notesSz cx="6858000" cy="9144000"/>
  <p:embeddedFontLst>
    <p:embeddedFont>
      <p:font typeface=".VnTime" panose="020B7200000000000000" pitchFamily="34" charset="0"/>
      <p:regular r:id="rId36"/>
      <p:bold r:id="rId37"/>
      <p:italic r:id="rId38"/>
      <p:boldItalic r:id="rId39"/>
    </p:embeddedFont>
    <p:embeddedFont>
      <p:font typeface="ABeeZee" panose="020B0604020202020204" charset="0"/>
      <p:regular r:id="rId40"/>
      <p:italic r:id="rId41"/>
    </p:embeddedFont>
    <p:embeddedFont>
      <p:font typeface="Vidaloka"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06C807-7871-445B-B7B6-7EFB50817406}">
  <a:tblStyle styleId="{4B06C807-7871-445B-B7B6-7EFB508174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109" autoAdjust="0"/>
  </p:normalViewPr>
  <p:slideViewPr>
    <p:cSldViewPr snapToGrid="0">
      <p:cViewPr varScale="1">
        <p:scale>
          <a:sx n="42" d="100"/>
          <a:sy n="42" d="100"/>
        </p:scale>
        <p:origin x="2196" y="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92925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9"/>
        <p:cNvGrpSpPr/>
        <p:nvPr/>
      </p:nvGrpSpPr>
      <p:grpSpPr>
        <a:xfrm>
          <a:off x="0" y="0"/>
          <a:ext cx="0" cy="0"/>
          <a:chOff x="0" y="0"/>
          <a:chExt cx="0" cy="0"/>
        </a:xfrm>
      </p:grpSpPr>
      <p:sp>
        <p:nvSpPr>
          <p:cNvPr id="7910" name="Google Shape;7910;gea00ab5a77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1" name="Google Shape;7911;gea00ab5a77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4"/>
        <p:cNvGrpSpPr/>
        <p:nvPr/>
      </p:nvGrpSpPr>
      <p:grpSpPr>
        <a:xfrm>
          <a:off x="0" y="0"/>
          <a:ext cx="0" cy="0"/>
          <a:chOff x="0" y="0"/>
          <a:chExt cx="0" cy="0"/>
        </a:xfrm>
      </p:grpSpPr>
      <p:sp>
        <p:nvSpPr>
          <p:cNvPr id="8375" name="Google Shape;8375;ged80b7be3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6" name="Google Shape;8376;ged80b7be3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6"/>
        <p:cNvGrpSpPr/>
        <p:nvPr/>
      </p:nvGrpSpPr>
      <p:grpSpPr>
        <a:xfrm>
          <a:off x="0" y="0"/>
          <a:ext cx="0" cy="0"/>
          <a:chOff x="0" y="0"/>
          <a:chExt cx="0" cy="0"/>
        </a:xfrm>
      </p:grpSpPr>
      <p:sp>
        <p:nvSpPr>
          <p:cNvPr id="8077" name="Google Shape;8077;gea3a75f2ac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8" name="Google Shape;8078;gea3a75f2ac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8"/>
        <p:cNvGrpSpPr/>
        <p:nvPr/>
      </p:nvGrpSpPr>
      <p:grpSpPr>
        <a:xfrm>
          <a:off x="0" y="0"/>
          <a:ext cx="0" cy="0"/>
          <a:chOff x="0" y="0"/>
          <a:chExt cx="0" cy="0"/>
        </a:xfrm>
      </p:grpSpPr>
      <p:sp>
        <p:nvSpPr>
          <p:cNvPr id="8709" name="Google Shape;8709;gea3a75f2ac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0" name="Google Shape;8710;gea3a75f2ac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8"/>
        <p:cNvGrpSpPr/>
        <p:nvPr/>
      </p:nvGrpSpPr>
      <p:grpSpPr>
        <a:xfrm>
          <a:off x="0" y="0"/>
          <a:ext cx="0" cy="0"/>
          <a:chOff x="0" y="0"/>
          <a:chExt cx="0" cy="0"/>
        </a:xfrm>
      </p:grpSpPr>
      <p:sp>
        <p:nvSpPr>
          <p:cNvPr id="8729" name="Google Shape;8729;gea3a75f2ac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0" name="Google Shape;8730;gea3a75f2ac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3"/>
        <p:cNvGrpSpPr/>
        <p:nvPr/>
      </p:nvGrpSpPr>
      <p:grpSpPr>
        <a:xfrm>
          <a:off x="0" y="0"/>
          <a:ext cx="0" cy="0"/>
          <a:chOff x="0" y="0"/>
          <a:chExt cx="0" cy="0"/>
        </a:xfrm>
      </p:grpSpPr>
      <p:sp>
        <p:nvSpPr>
          <p:cNvPr id="8144" name="Google Shape;8144;gea3a75f2ac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5" name="Google Shape;8145;gea3a75f2ac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100" dirty="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1100" dirty="0">
              <a:latin typeface=".VnTime" panose="020B7200000000000000"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8"/>
        <p:cNvGrpSpPr/>
        <p:nvPr/>
      </p:nvGrpSpPr>
      <p:grpSpPr>
        <a:xfrm>
          <a:off x="0" y="0"/>
          <a:ext cx="0" cy="0"/>
          <a:chOff x="0" y="0"/>
          <a:chExt cx="0" cy="0"/>
        </a:xfrm>
      </p:grpSpPr>
      <p:sp>
        <p:nvSpPr>
          <p:cNvPr id="8709" name="Google Shape;8709;gea3a75f2ac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0" name="Google Shape;8710;gea3a75f2ac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1"/>
        <p:cNvGrpSpPr/>
        <p:nvPr/>
      </p:nvGrpSpPr>
      <p:grpSpPr>
        <a:xfrm>
          <a:off x="0" y="0"/>
          <a:ext cx="0" cy="0"/>
          <a:chOff x="0" y="0"/>
          <a:chExt cx="0" cy="0"/>
        </a:xfrm>
      </p:grpSpPr>
      <p:sp>
        <p:nvSpPr>
          <p:cNvPr id="8062" name="Google Shape;8062;gea3a75f2a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3" name="Google Shape;8063;gea3a75f2a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4"/>
        <p:cNvGrpSpPr/>
        <p:nvPr/>
      </p:nvGrpSpPr>
      <p:grpSpPr>
        <a:xfrm>
          <a:off x="0" y="0"/>
          <a:ext cx="0" cy="0"/>
          <a:chOff x="0" y="0"/>
          <a:chExt cx="0" cy="0"/>
        </a:xfrm>
      </p:grpSpPr>
      <p:sp>
        <p:nvSpPr>
          <p:cNvPr id="8155" name="Google Shape;8155;gea3a75f2ac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6" name="Google Shape;8156;gea3a75f2ac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1"/>
        <p:cNvGrpSpPr/>
        <p:nvPr/>
      </p:nvGrpSpPr>
      <p:grpSpPr>
        <a:xfrm>
          <a:off x="0" y="0"/>
          <a:ext cx="0" cy="0"/>
          <a:chOff x="0" y="0"/>
          <a:chExt cx="0" cy="0"/>
        </a:xfrm>
      </p:grpSpPr>
      <p:sp>
        <p:nvSpPr>
          <p:cNvPr id="8062" name="Google Shape;8062;gea3a75f2a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3" name="Google Shape;8063;gea3a75f2a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9"/>
        <p:cNvGrpSpPr/>
        <p:nvPr/>
      </p:nvGrpSpPr>
      <p:grpSpPr>
        <a:xfrm>
          <a:off x="0" y="0"/>
          <a:ext cx="0" cy="0"/>
          <a:chOff x="0" y="0"/>
          <a:chExt cx="0" cy="0"/>
        </a:xfrm>
      </p:grpSpPr>
      <p:sp>
        <p:nvSpPr>
          <p:cNvPr id="8680" name="Google Shape;8680;gea3a75f2ac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1" name="Google Shape;8681;gea3a75f2ac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8"/>
        <p:cNvGrpSpPr/>
        <p:nvPr/>
      </p:nvGrpSpPr>
      <p:grpSpPr>
        <a:xfrm>
          <a:off x="0" y="0"/>
          <a:ext cx="0" cy="0"/>
          <a:chOff x="0" y="0"/>
          <a:chExt cx="0" cy="0"/>
        </a:xfrm>
      </p:grpSpPr>
      <p:sp>
        <p:nvSpPr>
          <p:cNvPr id="8729" name="Google Shape;8729;gea3a75f2ac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0" name="Google Shape;8730;gea3a75f2ac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9"/>
        <p:cNvGrpSpPr/>
        <p:nvPr/>
      </p:nvGrpSpPr>
      <p:grpSpPr>
        <a:xfrm>
          <a:off x="0" y="0"/>
          <a:ext cx="0" cy="0"/>
          <a:chOff x="0" y="0"/>
          <a:chExt cx="0" cy="0"/>
        </a:xfrm>
      </p:grpSpPr>
      <p:sp>
        <p:nvSpPr>
          <p:cNvPr id="8560" name="Google Shape;8560;gea3a75f2ac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1" name="Google Shape;8561;gea3a75f2ac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5"/>
        <p:cNvGrpSpPr/>
        <p:nvPr/>
      </p:nvGrpSpPr>
      <p:grpSpPr>
        <a:xfrm>
          <a:off x="0" y="0"/>
          <a:ext cx="0" cy="0"/>
          <a:chOff x="0" y="0"/>
          <a:chExt cx="0" cy="0"/>
        </a:xfrm>
      </p:grpSpPr>
      <p:sp>
        <p:nvSpPr>
          <p:cNvPr id="8056" name="Google Shape;8056;gea3a75f2a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7" name="Google Shape;8057;gea3a75f2a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8"/>
        <p:cNvGrpSpPr/>
        <p:nvPr/>
      </p:nvGrpSpPr>
      <p:grpSpPr>
        <a:xfrm>
          <a:off x="0" y="0"/>
          <a:ext cx="0" cy="0"/>
          <a:chOff x="0" y="0"/>
          <a:chExt cx="0" cy="0"/>
        </a:xfrm>
      </p:grpSpPr>
      <p:sp>
        <p:nvSpPr>
          <p:cNvPr id="8709" name="Google Shape;8709;gea3a75f2ac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0" name="Google Shape;8710;gea3a75f2ac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0"/>
        <p:cNvGrpSpPr/>
        <p:nvPr/>
      </p:nvGrpSpPr>
      <p:grpSpPr>
        <a:xfrm>
          <a:off x="0" y="0"/>
          <a:ext cx="0" cy="0"/>
          <a:chOff x="0" y="0"/>
          <a:chExt cx="0" cy="0"/>
        </a:xfrm>
      </p:grpSpPr>
      <p:sp>
        <p:nvSpPr>
          <p:cNvPr id="8721" name="Google Shape;8721;gea3a75f2a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2" name="Google Shape;8722;gea3a75f2a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1"/>
        <p:cNvGrpSpPr/>
        <p:nvPr/>
      </p:nvGrpSpPr>
      <p:grpSpPr>
        <a:xfrm>
          <a:off x="0" y="0"/>
          <a:ext cx="0" cy="0"/>
          <a:chOff x="0" y="0"/>
          <a:chExt cx="0" cy="0"/>
        </a:xfrm>
      </p:grpSpPr>
      <p:sp>
        <p:nvSpPr>
          <p:cNvPr id="9042" name="Google Shape;9042;ged3e11002e_1_6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3" name="Google Shape;9043;ged3e11002e_1_6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8"/>
        <p:cNvGrpSpPr/>
        <p:nvPr/>
      </p:nvGrpSpPr>
      <p:grpSpPr>
        <a:xfrm>
          <a:off x="0" y="0"/>
          <a:ext cx="0" cy="0"/>
          <a:chOff x="0" y="0"/>
          <a:chExt cx="0" cy="0"/>
        </a:xfrm>
      </p:grpSpPr>
      <p:sp>
        <p:nvSpPr>
          <p:cNvPr id="8729" name="Google Shape;8729;gea3a75f2ac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0" name="Google Shape;8730;gea3a75f2ac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8"/>
        <p:cNvGrpSpPr/>
        <p:nvPr/>
      </p:nvGrpSpPr>
      <p:grpSpPr>
        <a:xfrm>
          <a:off x="0" y="0"/>
          <a:ext cx="0" cy="0"/>
          <a:chOff x="0" y="0"/>
          <a:chExt cx="0" cy="0"/>
        </a:xfrm>
      </p:grpSpPr>
      <p:sp>
        <p:nvSpPr>
          <p:cNvPr id="8709" name="Google Shape;8709;gea3a75f2ac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0" name="Google Shape;8710;gea3a75f2ac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5"/>
        <p:cNvGrpSpPr/>
        <p:nvPr/>
      </p:nvGrpSpPr>
      <p:grpSpPr>
        <a:xfrm>
          <a:off x="0" y="0"/>
          <a:ext cx="0" cy="0"/>
          <a:chOff x="0" y="0"/>
          <a:chExt cx="0" cy="0"/>
        </a:xfrm>
      </p:grpSpPr>
      <p:sp>
        <p:nvSpPr>
          <p:cNvPr id="8056" name="Google Shape;8056;gea3a75f2a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7" name="Google Shape;8057;gea3a75f2a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4"/>
        <p:cNvGrpSpPr/>
        <p:nvPr/>
      </p:nvGrpSpPr>
      <p:grpSpPr>
        <a:xfrm>
          <a:off x="0" y="0"/>
          <a:ext cx="0" cy="0"/>
          <a:chOff x="0" y="0"/>
          <a:chExt cx="0" cy="0"/>
        </a:xfrm>
      </p:grpSpPr>
      <p:sp>
        <p:nvSpPr>
          <p:cNvPr id="8695" name="Google Shape;8695;gea3a75f2ac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6" name="Google Shape;8696;gea3a75f2ac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9"/>
        <p:cNvGrpSpPr/>
        <p:nvPr/>
      </p:nvGrpSpPr>
      <p:grpSpPr>
        <a:xfrm>
          <a:off x="0" y="0"/>
          <a:ext cx="0" cy="0"/>
          <a:chOff x="0" y="0"/>
          <a:chExt cx="0" cy="0"/>
        </a:xfrm>
      </p:grpSpPr>
      <p:sp>
        <p:nvSpPr>
          <p:cNvPr id="7910" name="Google Shape;7910;gea00ab5a77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1" name="Google Shape;7911;gea00ab5a77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3"/>
        <p:cNvGrpSpPr/>
        <p:nvPr/>
      </p:nvGrpSpPr>
      <p:grpSpPr>
        <a:xfrm>
          <a:off x="0" y="0"/>
          <a:ext cx="0" cy="0"/>
          <a:chOff x="0" y="0"/>
          <a:chExt cx="0" cy="0"/>
        </a:xfrm>
      </p:grpSpPr>
      <p:sp>
        <p:nvSpPr>
          <p:cNvPr id="8144" name="Google Shape;8144;gea3a75f2ac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5" name="Google Shape;8145;gea3a75f2ac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3232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2"/>
        <p:cNvGrpSpPr/>
        <p:nvPr/>
      </p:nvGrpSpPr>
      <p:grpSpPr>
        <a:xfrm>
          <a:off x="0" y="0"/>
          <a:ext cx="0" cy="0"/>
          <a:chOff x="0" y="0"/>
          <a:chExt cx="0" cy="0"/>
        </a:xfrm>
      </p:grpSpPr>
      <p:sp>
        <p:nvSpPr>
          <p:cNvPr id="8623" name="Google Shape;8623;gea3a75f2ac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4" name="Google Shape;8624;gea3a75f2ac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3"/>
        <p:cNvGrpSpPr/>
        <p:nvPr/>
      </p:nvGrpSpPr>
      <p:grpSpPr>
        <a:xfrm>
          <a:off x="0" y="0"/>
          <a:ext cx="0" cy="0"/>
          <a:chOff x="0" y="0"/>
          <a:chExt cx="0" cy="0"/>
        </a:xfrm>
      </p:grpSpPr>
      <p:sp>
        <p:nvSpPr>
          <p:cNvPr id="8044" name="Google Shape;8044;gea3a75f2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5" name="Google Shape;8045;gea3a75f2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1"/>
        <p:cNvGrpSpPr/>
        <p:nvPr/>
      </p:nvGrpSpPr>
      <p:grpSpPr>
        <a:xfrm>
          <a:off x="0" y="0"/>
          <a:ext cx="0" cy="0"/>
          <a:chOff x="0" y="0"/>
          <a:chExt cx="0" cy="0"/>
        </a:xfrm>
      </p:grpSpPr>
      <p:sp>
        <p:nvSpPr>
          <p:cNvPr id="8012" name="Google Shape;8012;gea00ab5a77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3" name="Google Shape;8013;gea00ab5a77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8"/>
        <p:cNvGrpSpPr/>
        <p:nvPr/>
      </p:nvGrpSpPr>
      <p:grpSpPr>
        <a:xfrm>
          <a:off x="0" y="0"/>
          <a:ext cx="0" cy="0"/>
          <a:chOff x="0" y="0"/>
          <a:chExt cx="0" cy="0"/>
        </a:xfrm>
      </p:grpSpPr>
      <p:sp>
        <p:nvSpPr>
          <p:cNvPr id="8329" name="Google Shape;8329;gea3a75f2ac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0" name="Google Shape;8330;gea3a75f2ac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9"/>
        <p:cNvGrpSpPr/>
        <p:nvPr/>
      </p:nvGrpSpPr>
      <p:grpSpPr>
        <a:xfrm>
          <a:off x="0" y="0"/>
          <a:ext cx="0" cy="0"/>
          <a:chOff x="0" y="0"/>
          <a:chExt cx="0" cy="0"/>
        </a:xfrm>
      </p:grpSpPr>
      <p:sp>
        <p:nvSpPr>
          <p:cNvPr id="8200" name="Google Shape;8200;ged80b7be33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1" name="Google Shape;8201;ged80b7be33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4"/>
        <p:cNvGrpSpPr/>
        <p:nvPr/>
      </p:nvGrpSpPr>
      <p:grpSpPr>
        <a:xfrm>
          <a:off x="0" y="0"/>
          <a:ext cx="0" cy="0"/>
          <a:chOff x="0" y="0"/>
          <a:chExt cx="0" cy="0"/>
        </a:xfrm>
      </p:grpSpPr>
      <p:sp>
        <p:nvSpPr>
          <p:cNvPr id="8375" name="Google Shape;8375;ged80b7be3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6" name="Google Shape;8376;ged80b7be3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3"/>
        <p:cNvGrpSpPr/>
        <p:nvPr/>
      </p:nvGrpSpPr>
      <p:grpSpPr>
        <a:xfrm>
          <a:off x="0" y="0"/>
          <a:ext cx="0" cy="0"/>
          <a:chOff x="0" y="0"/>
          <a:chExt cx="0" cy="0"/>
        </a:xfrm>
      </p:grpSpPr>
      <p:sp>
        <p:nvSpPr>
          <p:cNvPr id="8434" name="Google Shape;8434;ged80b7be3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5" name="Google Shape;8435;ged80b7be3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9"/>
        <p:cNvGrpSpPr/>
        <p:nvPr/>
      </p:nvGrpSpPr>
      <p:grpSpPr>
        <a:xfrm>
          <a:off x="0" y="0"/>
          <a:ext cx="0" cy="0"/>
          <a:chOff x="0" y="0"/>
          <a:chExt cx="0" cy="0"/>
        </a:xfrm>
      </p:grpSpPr>
      <p:grpSp>
        <p:nvGrpSpPr>
          <p:cNvPr id="170" name="Google Shape;170;p3"/>
          <p:cNvGrpSpPr/>
          <p:nvPr/>
        </p:nvGrpSpPr>
        <p:grpSpPr>
          <a:xfrm flipH="1">
            <a:off x="152261" y="3859384"/>
            <a:ext cx="1476555" cy="1131831"/>
            <a:chOff x="491375" y="237875"/>
            <a:chExt cx="6559550" cy="5028125"/>
          </a:xfrm>
        </p:grpSpPr>
        <p:sp>
          <p:nvSpPr>
            <p:cNvPr id="171" name="Google Shape;171;p3"/>
            <p:cNvSpPr/>
            <p:nvPr/>
          </p:nvSpPr>
          <p:spPr>
            <a:xfrm>
              <a:off x="1207250" y="2238375"/>
              <a:ext cx="5843675" cy="3027625"/>
            </a:xfrm>
            <a:custGeom>
              <a:avLst/>
              <a:gdLst/>
              <a:ahLst/>
              <a:cxnLst/>
              <a:rect l="l" t="t" r="r" b="b"/>
              <a:pathLst>
                <a:path w="233747" h="121105" extrusionOk="0">
                  <a:moveTo>
                    <a:pt x="204869" y="1"/>
                  </a:moveTo>
                  <a:cubicBezTo>
                    <a:pt x="203524" y="1"/>
                    <a:pt x="202193" y="46"/>
                    <a:pt x="200893" y="125"/>
                  </a:cubicBezTo>
                  <a:cubicBezTo>
                    <a:pt x="155609" y="1457"/>
                    <a:pt x="104775" y="5897"/>
                    <a:pt x="60823" y="42302"/>
                  </a:cubicBezTo>
                  <a:cubicBezTo>
                    <a:pt x="48392" y="52513"/>
                    <a:pt x="32632" y="58062"/>
                    <a:pt x="20423" y="68495"/>
                  </a:cubicBezTo>
                  <a:cubicBezTo>
                    <a:pt x="7992" y="78928"/>
                    <a:pt x="1" y="98019"/>
                    <a:pt x="9324" y="111116"/>
                  </a:cubicBezTo>
                  <a:cubicBezTo>
                    <a:pt x="14234" y="118113"/>
                    <a:pt x="22404" y="121105"/>
                    <a:pt x="31016" y="121105"/>
                  </a:cubicBezTo>
                  <a:cubicBezTo>
                    <a:pt x="37976" y="121105"/>
                    <a:pt x="45226" y="119151"/>
                    <a:pt x="51278" y="115777"/>
                  </a:cubicBezTo>
                  <a:cubicBezTo>
                    <a:pt x="64819" y="108452"/>
                    <a:pt x="74808" y="96021"/>
                    <a:pt x="87239" y="86920"/>
                  </a:cubicBezTo>
                  <a:cubicBezTo>
                    <a:pt x="91294" y="105961"/>
                    <a:pt x="110612" y="119541"/>
                    <a:pt x="129623" y="119541"/>
                  </a:cubicBezTo>
                  <a:cubicBezTo>
                    <a:pt x="134548" y="119541"/>
                    <a:pt x="139453" y="118629"/>
                    <a:pt x="144066" y="116665"/>
                  </a:cubicBezTo>
                  <a:cubicBezTo>
                    <a:pt x="166708" y="107342"/>
                    <a:pt x="176253" y="75599"/>
                    <a:pt x="162490" y="55176"/>
                  </a:cubicBezTo>
                  <a:lnTo>
                    <a:pt x="162490" y="55176"/>
                  </a:lnTo>
                  <a:cubicBezTo>
                    <a:pt x="166460" y="55887"/>
                    <a:pt x="170446" y="56235"/>
                    <a:pt x="174404" y="56235"/>
                  </a:cubicBezTo>
                  <a:cubicBezTo>
                    <a:pt x="191473" y="56235"/>
                    <a:pt x="208036" y="49755"/>
                    <a:pt x="220649" y="37862"/>
                  </a:cubicBezTo>
                  <a:cubicBezTo>
                    <a:pt x="227753" y="30980"/>
                    <a:pt x="233746" y="20103"/>
                    <a:pt x="229529" y="11224"/>
                  </a:cubicBezTo>
                  <a:cubicBezTo>
                    <a:pt x="225424" y="2429"/>
                    <a:pt x="214780" y="1"/>
                    <a:pt x="2048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491375" y="237875"/>
              <a:ext cx="5871400" cy="4549675"/>
            </a:xfrm>
            <a:custGeom>
              <a:avLst/>
              <a:gdLst/>
              <a:ahLst/>
              <a:cxnLst/>
              <a:rect l="l" t="t" r="r" b="b"/>
              <a:pathLst>
                <a:path w="234856" h="181987" extrusionOk="0">
                  <a:moveTo>
                    <a:pt x="162881" y="1"/>
                  </a:moveTo>
                  <a:cubicBezTo>
                    <a:pt x="154292" y="1"/>
                    <a:pt x="144700" y="892"/>
                    <a:pt x="134076" y="2230"/>
                  </a:cubicBezTo>
                  <a:cubicBezTo>
                    <a:pt x="93898" y="7335"/>
                    <a:pt x="56383" y="24650"/>
                    <a:pt x="26416" y="51954"/>
                  </a:cubicBezTo>
                  <a:cubicBezTo>
                    <a:pt x="14873" y="62609"/>
                    <a:pt x="3996" y="75706"/>
                    <a:pt x="1998" y="91466"/>
                  </a:cubicBezTo>
                  <a:cubicBezTo>
                    <a:pt x="0" y="107227"/>
                    <a:pt x="10433" y="125207"/>
                    <a:pt x="26194" y="126539"/>
                  </a:cubicBezTo>
                  <a:cubicBezTo>
                    <a:pt x="17093" y="128315"/>
                    <a:pt x="13319" y="140080"/>
                    <a:pt x="16649" y="148515"/>
                  </a:cubicBezTo>
                  <a:cubicBezTo>
                    <a:pt x="20200" y="156951"/>
                    <a:pt x="28192" y="162278"/>
                    <a:pt x="36405" y="166496"/>
                  </a:cubicBezTo>
                  <a:cubicBezTo>
                    <a:pt x="57033" y="177006"/>
                    <a:pt x="79005" y="181987"/>
                    <a:pt x="100645" y="181987"/>
                  </a:cubicBezTo>
                  <a:cubicBezTo>
                    <a:pt x="152589" y="181987"/>
                    <a:pt x="202615" y="153284"/>
                    <a:pt x="227530" y="103453"/>
                  </a:cubicBezTo>
                  <a:cubicBezTo>
                    <a:pt x="231526" y="95240"/>
                    <a:pt x="234856" y="86139"/>
                    <a:pt x="232414" y="77259"/>
                  </a:cubicBezTo>
                  <a:cubicBezTo>
                    <a:pt x="230638" y="70156"/>
                    <a:pt x="223606" y="64331"/>
                    <a:pt x="216772" y="64331"/>
                  </a:cubicBezTo>
                  <a:cubicBezTo>
                    <a:pt x="215064" y="64331"/>
                    <a:pt x="213368" y="64695"/>
                    <a:pt x="211770" y="65494"/>
                  </a:cubicBezTo>
                  <a:cubicBezTo>
                    <a:pt x="218873" y="46848"/>
                    <a:pt x="214211" y="25760"/>
                    <a:pt x="200005" y="11553"/>
                  </a:cubicBezTo>
                  <a:cubicBezTo>
                    <a:pt x="190834" y="2956"/>
                    <a:pt x="178519" y="1"/>
                    <a:pt x="162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006375" y="990450"/>
              <a:ext cx="2797000" cy="1503675"/>
            </a:xfrm>
            <a:custGeom>
              <a:avLst/>
              <a:gdLst/>
              <a:ahLst/>
              <a:cxnLst/>
              <a:rect l="l" t="t" r="r" b="b"/>
              <a:pathLst>
                <a:path w="111880" h="60147" extrusionOk="0">
                  <a:moveTo>
                    <a:pt x="83908" y="1"/>
                  </a:moveTo>
                  <a:cubicBezTo>
                    <a:pt x="57564" y="1"/>
                    <a:pt x="32100" y="10293"/>
                    <a:pt x="12876" y="28732"/>
                  </a:cubicBezTo>
                  <a:cubicBezTo>
                    <a:pt x="6216" y="35391"/>
                    <a:pt x="1" y="45824"/>
                    <a:pt x="5106" y="53816"/>
                  </a:cubicBezTo>
                  <a:cubicBezTo>
                    <a:pt x="8381" y="58728"/>
                    <a:pt x="14251" y="60147"/>
                    <a:pt x="20440" y="60147"/>
                  </a:cubicBezTo>
                  <a:cubicBezTo>
                    <a:pt x="23481" y="60147"/>
                    <a:pt x="26599" y="59804"/>
                    <a:pt x="29524" y="59365"/>
                  </a:cubicBezTo>
                  <a:cubicBezTo>
                    <a:pt x="54608" y="55148"/>
                    <a:pt x="80580" y="48932"/>
                    <a:pt x="100558" y="32728"/>
                  </a:cubicBezTo>
                  <a:cubicBezTo>
                    <a:pt x="106108" y="28288"/>
                    <a:pt x="111213" y="22295"/>
                    <a:pt x="111657" y="14969"/>
                  </a:cubicBezTo>
                  <a:cubicBezTo>
                    <a:pt x="111879" y="7866"/>
                    <a:pt x="103666" y="1650"/>
                    <a:pt x="94343" y="540"/>
                  </a:cubicBezTo>
                  <a:cubicBezTo>
                    <a:pt x="90857" y="179"/>
                    <a:pt x="87375" y="1"/>
                    <a:pt x="83908" y="1"/>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2000825" y="984900"/>
              <a:ext cx="2802550" cy="1517450"/>
            </a:xfrm>
            <a:custGeom>
              <a:avLst/>
              <a:gdLst/>
              <a:ahLst/>
              <a:cxnLst/>
              <a:rect l="l" t="t" r="r" b="b"/>
              <a:pathLst>
                <a:path w="112102" h="60698" extrusionOk="0">
                  <a:moveTo>
                    <a:pt x="83909" y="540"/>
                  </a:moveTo>
                  <a:cubicBezTo>
                    <a:pt x="87461" y="540"/>
                    <a:pt x="91235" y="762"/>
                    <a:pt x="94787" y="1206"/>
                  </a:cubicBezTo>
                  <a:cubicBezTo>
                    <a:pt x="103888" y="2094"/>
                    <a:pt x="111435" y="8532"/>
                    <a:pt x="111435" y="15191"/>
                  </a:cubicBezTo>
                  <a:cubicBezTo>
                    <a:pt x="111213" y="21185"/>
                    <a:pt x="107661" y="26734"/>
                    <a:pt x="100558" y="32728"/>
                  </a:cubicBezTo>
                  <a:cubicBezTo>
                    <a:pt x="80580" y="48932"/>
                    <a:pt x="54608" y="55148"/>
                    <a:pt x="29524" y="59143"/>
                  </a:cubicBezTo>
                  <a:cubicBezTo>
                    <a:pt x="26071" y="59760"/>
                    <a:pt x="22978" y="60068"/>
                    <a:pt x="20230" y="60068"/>
                  </a:cubicBezTo>
                  <a:cubicBezTo>
                    <a:pt x="13085" y="60068"/>
                    <a:pt x="8276" y="57984"/>
                    <a:pt x="5550" y="53816"/>
                  </a:cubicBezTo>
                  <a:cubicBezTo>
                    <a:pt x="667" y="46046"/>
                    <a:pt x="6660" y="35835"/>
                    <a:pt x="13320" y="29176"/>
                  </a:cubicBezTo>
                  <a:cubicBezTo>
                    <a:pt x="32188" y="10973"/>
                    <a:pt x="57494" y="540"/>
                    <a:pt x="83909" y="540"/>
                  </a:cubicBezTo>
                  <a:close/>
                  <a:moveTo>
                    <a:pt x="84274" y="1"/>
                  </a:moveTo>
                  <a:cubicBezTo>
                    <a:pt x="57737" y="1"/>
                    <a:pt x="32100" y="10293"/>
                    <a:pt x="12876" y="28732"/>
                  </a:cubicBezTo>
                  <a:cubicBezTo>
                    <a:pt x="6216" y="35391"/>
                    <a:pt x="1" y="46046"/>
                    <a:pt x="5106" y="54038"/>
                  </a:cubicBezTo>
                  <a:cubicBezTo>
                    <a:pt x="7992" y="58477"/>
                    <a:pt x="13098" y="60697"/>
                    <a:pt x="20645" y="60697"/>
                  </a:cubicBezTo>
                  <a:cubicBezTo>
                    <a:pt x="23531" y="60697"/>
                    <a:pt x="26639" y="60253"/>
                    <a:pt x="29746" y="59809"/>
                  </a:cubicBezTo>
                  <a:cubicBezTo>
                    <a:pt x="54830" y="55592"/>
                    <a:pt x="81024" y="49376"/>
                    <a:pt x="100780" y="33172"/>
                  </a:cubicBezTo>
                  <a:cubicBezTo>
                    <a:pt x="108105" y="27178"/>
                    <a:pt x="111879" y="21185"/>
                    <a:pt x="111879" y="15191"/>
                  </a:cubicBezTo>
                  <a:cubicBezTo>
                    <a:pt x="112101" y="8088"/>
                    <a:pt x="104554" y="1650"/>
                    <a:pt x="94787" y="540"/>
                  </a:cubicBezTo>
                  <a:cubicBezTo>
                    <a:pt x="91275" y="179"/>
                    <a:pt x="87767" y="1"/>
                    <a:pt x="84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1346000" y="1886325"/>
              <a:ext cx="3812525" cy="1634350"/>
            </a:xfrm>
            <a:custGeom>
              <a:avLst/>
              <a:gdLst/>
              <a:ahLst/>
              <a:cxnLst/>
              <a:rect l="l" t="t" r="r" b="b"/>
              <a:pathLst>
                <a:path w="152501" h="65374" extrusionOk="0">
                  <a:moveTo>
                    <a:pt x="152501" y="0"/>
                  </a:moveTo>
                  <a:cubicBezTo>
                    <a:pt x="125454" y="28966"/>
                    <a:pt x="87632" y="45167"/>
                    <a:pt x="48490" y="45167"/>
                  </a:cubicBezTo>
                  <a:cubicBezTo>
                    <a:pt x="42336" y="45167"/>
                    <a:pt x="36150" y="44767"/>
                    <a:pt x="29968" y="43953"/>
                  </a:cubicBezTo>
                  <a:cubicBezTo>
                    <a:pt x="25084" y="43731"/>
                    <a:pt x="20200" y="42177"/>
                    <a:pt x="15761" y="39513"/>
                  </a:cubicBezTo>
                  <a:cubicBezTo>
                    <a:pt x="11543" y="36849"/>
                    <a:pt x="8879" y="31966"/>
                    <a:pt x="9323" y="26860"/>
                  </a:cubicBezTo>
                  <a:lnTo>
                    <a:pt x="9323" y="26860"/>
                  </a:lnTo>
                  <a:cubicBezTo>
                    <a:pt x="0" y="30412"/>
                    <a:pt x="0" y="45950"/>
                    <a:pt x="6216" y="53498"/>
                  </a:cubicBezTo>
                  <a:cubicBezTo>
                    <a:pt x="12653" y="61045"/>
                    <a:pt x="23308" y="63487"/>
                    <a:pt x="33297" y="64597"/>
                  </a:cubicBezTo>
                  <a:cubicBezTo>
                    <a:pt x="38053" y="65116"/>
                    <a:pt x="42817" y="65373"/>
                    <a:pt x="47571" y="65373"/>
                  </a:cubicBezTo>
                  <a:cubicBezTo>
                    <a:pt x="67221" y="65373"/>
                    <a:pt x="86678" y="60968"/>
                    <a:pt x="104553" y="52388"/>
                  </a:cubicBezTo>
                  <a:cubicBezTo>
                    <a:pt x="126307" y="41289"/>
                    <a:pt x="143400" y="22642"/>
                    <a:pt x="1525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1468075" y="1180925"/>
              <a:ext cx="1198725" cy="1127175"/>
            </a:xfrm>
            <a:custGeom>
              <a:avLst/>
              <a:gdLst/>
              <a:ahLst/>
              <a:cxnLst/>
              <a:rect l="l" t="t" r="r" b="b"/>
              <a:pathLst>
                <a:path w="47949" h="45087" extrusionOk="0">
                  <a:moveTo>
                    <a:pt x="41028" y="0"/>
                  </a:moveTo>
                  <a:cubicBezTo>
                    <a:pt x="30798" y="0"/>
                    <a:pt x="19074" y="3995"/>
                    <a:pt x="12432" y="10458"/>
                  </a:cubicBezTo>
                  <a:cubicBezTo>
                    <a:pt x="3996" y="18449"/>
                    <a:pt x="1" y="33766"/>
                    <a:pt x="2221" y="45087"/>
                  </a:cubicBezTo>
                  <a:cubicBezTo>
                    <a:pt x="7770" y="22667"/>
                    <a:pt x="25528" y="5574"/>
                    <a:pt x="47949" y="691"/>
                  </a:cubicBezTo>
                  <a:cubicBezTo>
                    <a:pt x="45783" y="224"/>
                    <a:pt x="43448" y="0"/>
                    <a:pt x="41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3621300" y="449550"/>
              <a:ext cx="1725925" cy="981725"/>
            </a:xfrm>
            <a:custGeom>
              <a:avLst/>
              <a:gdLst/>
              <a:ahLst/>
              <a:cxnLst/>
              <a:rect l="l" t="t" r="r" b="b"/>
              <a:pathLst>
                <a:path w="69037" h="39269" extrusionOk="0">
                  <a:moveTo>
                    <a:pt x="36693" y="1"/>
                  </a:moveTo>
                  <a:cubicBezTo>
                    <a:pt x="34723" y="1"/>
                    <a:pt x="32764" y="144"/>
                    <a:pt x="30855" y="422"/>
                  </a:cubicBezTo>
                  <a:cubicBezTo>
                    <a:pt x="19978" y="1976"/>
                    <a:pt x="9767" y="8414"/>
                    <a:pt x="0" y="13519"/>
                  </a:cubicBezTo>
                  <a:cubicBezTo>
                    <a:pt x="8435" y="11077"/>
                    <a:pt x="17093" y="9745"/>
                    <a:pt x="25750" y="9523"/>
                  </a:cubicBezTo>
                  <a:cubicBezTo>
                    <a:pt x="26435" y="9489"/>
                    <a:pt x="27119" y="9472"/>
                    <a:pt x="27800" y="9472"/>
                  </a:cubicBezTo>
                  <a:cubicBezTo>
                    <a:pt x="35956" y="9472"/>
                    <a:pt x="43834" y="11915"/>
                    <a:pt x="50390" y="16627"/>
                  </a:cubicBezTo>
                  <a:cubicBezTo>
                    <a:pt x="57715" y="21732"/>
                    <a:pt x="61489" y="30612"/>
                    <a:pt x="60379" y="39269"/>
                  </a:cubicBezTo>
                  <a:cubicBezTo>
                    <a:pt x="69036" y="32831"/>
                    <a:pt x="67926" y="18181"/>
                    <a:pt x="60823" y="9745"/>
                  </a:cubicBezTo>
                  <a:cubicBezTo>
                    <a:pt x="54992" y="3003"/>
                    <a:pt x="45721" y="1"/>
                    <a:pt x="36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849900" y="2269250"/>
              <a:ext cx="2691550" cy="1840300"/>
            </a:xfrm>
            <a:custGeom>
              <a:avLst/>
              <a:gdLst/>
              <a:ahLst/>
              <a:cxnLst/>
              <a:rect l="l" t="t" r="r" b="b"/>
              <a:pathLst>
                <a:path w="107662" h="73612" extrusionOk="0">
                  <a:moveTo>
                    <a:pt x="107661" y="0"/>
                  </a:moveTo>
                  <a:lnTo>
                    <a:pt x="107661" y="0"/>
                  </a:lnTo>
                  <a:cubicBezTo>
                    <a:pt x="90973" y="41194"/>
                    <a:pt x="50763" y="67913"/>
                    <a:pt x="6737" y="67913"/>
                  </a:cubicBezTo>
                  <a:cubicBezTo>
                    <a:pt x="4501" y="67913"/>
                    <a:pt x="2254" y="67844"/>
                    <a:pt x="1" y="67704"/>
                  </a:cubicBezTo>
                  <a:lnTo>
                    <a:pt x="1" y="67704"/>
                  </a:lnTo>
                  <a:cubicBezTo>
                    <a:pt x="10062" y="71653"/>
                    <a:pt x="20681" y="73611"/>
                    <a:pt x="31266" y="73611"/>
                  </a:cubicBezTo>
                  <a:cubicBezTo>
                    <a:pt x="45671" y="73611"/>
                    <a:pt x="60015" y="69986"/>
                    <a:pt x="72810" y="62821"/>
                  </a:cubicBezTo>
                  <a:cubicBezTo>
                    <a:pt x="94787" y="50168"/>
                    <a:pt x="103444" y="24862"/>
                    <a:pt x="107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3"/>
          <p:cNvGrpSpPr/>
          <p:nvPr/>
        </p:nvGrpSpPr>
        <p:grpSpPr>
          <a:xfrm>
            <a:off x="-768998" y="-539510"/>
            <a:ext cx="3194386" cy="2360868"/>
            <a:chOff x="192450" y="237725"/>
            <a:chExt cx="7064100" cy="5220850"/>
          </a:xfrm>
        </p:grpSpPr>
        <p:sp>
          <p:nvSpPr>
            <p:cNvPr id="180" name="Google Shape;180;p3"/>
            <p:cNvSpPr/>
            <p:nvPr/>
          </p:nvSpPr>
          <p:spPr>
            <a:xfrm>
              <a:off x="3225400" y="2087175"/>
              <a:ext cx="1987100" cy="2788975"/>
            </a:xfrm>
            <a:custGeom>
              <a:avLst/>
              <a:gdLst/>
              <a:ahLst/>
              <a:cxnLst/>
              <a:rect l="l" t="t" r="r" b="b"/>
              <a:pathLst>
                <a:path w="79484" h="111559" extrusionOk="0">
                  <a:moveTo>
                    <a:pt x="6358" y="1"/>
                  </a:moveTo>
                  <a:cubicBezTo>
                    <a:pt x="5860" y="1"/>
                    <a:pt x="5357" y="360"/>
                    <a:pt x="5423" y="1023"/>
                  </a:cubicBezTo>
                  <a:cubicBezTo>
                    <a:pt x="5977" y="9340"/>
                    <a:pt x="8504" y="17782"/>
                    <a:pt x="11523" y="25730"/>
                  </a:cubicBezTo>
                  <a:cubicBezTo>
                    <a:pt x="11276" y="25976"/>
                    <a:pt x="10907" y="26408"/>
                    <a:pt x="10475" y="26901"/>
                  </a:cubicBezTo>
                  <a:cubicBezTo>
                    <a:pt x="9243" y="28256"/>
                    <a:pt x="8196" y="29735"/>
                    <a:pt x="7210" y="31275"/>
                  </a:cubicBezTo>
                  <a:cubicBezTo>
                    <a:pt x="5977" y="33308"/>
                    <a:pt x="4868" y="35526"/>
                    <a:pt x="3944" y="37745"/>
                  </a:cubicBezTo>
                  <a:cubicBezTo>
                    <a:pt x="2897" y="40271"/>
                    <a:pt x="2034" y="42859"/>
                    <a:pt x="1418" y="45508"/>
                  </a:cubicBezTo>
                  <a:cubicBezTo>
                    <a:pt x="802" y="48157"/>
                    <a:pt x="371" y="50807"/>
                    <a:pt x="186" y="53518"/>
                  </a:cubicBezTo>
                  <a:cubicBezTo>
                    <a:pt x="63" y="54873"/>
                    <a:pt x="1" y="56106"/>
                    <a:pt x="1" y="57338"/>
                  </a:cubicBezTo>
                  <a:cubicBezTo>
                    <a:pt x="63" y="58570"/>
                    <a:pt x="124" y="59741"/>
                    <a:pt x="186" y="60850"/>
                  </a:cubicBezTo>
                  <a:cubicBezTo>
                    <a:pt x="309" y="61897"/>
                    <a:pt x="432" y="62945"/>
                    <a:pt x="617" y="63807"/>
                  </a:cubicBezTo>
                  <a:cubicBezTo>
                    <a:pt x="802" y="64732"/>
                    <a:pt x="925" y="65533"/>
                    <a:pt x="1110" y="66210"/>
                  </a:cubicBezTo>
                  <a:cubicBezTo>
                    <a:pt x="1295" y="66888"/>
                    <a:pt x="1541" y="67628"/>
                    <a:pt x="1788" y="68305"/>
                  </a:cubicBezTo>
                  <a:cubicBezTo>
                    <a:pt x="2342" y="67812"/>
                    <a:pt x="2835" y="67258"/>
                    <a:pt x="3328" y="66703"/>
                  </a:cubicBezTo>
                  <a:cubicBezTo>
                    <a:pt x="3759" y="66210"/>
                    <a:pt x="4314" y="65594"/>
                    <a:pt x="4868" y="64855"/>
                  </a:cubicBezTo>
                  <a:cubicBezTo>
                    <a:pt x="5423" y="64115"/>
                    <a:pt x="5977" y="63253"/>
                    <a:pt x="6594" y="62329"/>
                  </a:cubicBezTo>
                  <a:cubicBezTo>
                    <a:pt x="7148" y="61404"/>
                    <a:pt x="7764" y="60419"/>
                    <a:pt x="8319" y="59310"/>
                  </a:cubicBezTo>
                  <a:cubicBezTo>
                    <a:pt x="8812" y="58201"/>
                    <a:pt x="9366" y="57030"/>
                    <a:pt x="9921" y="55859"/>
                  </a:cubicBezTo>
                  <a:cubicBezTo>
                    <a:pt x="10907" y="53333"/>
                    <a:pt x="11769" y="50745"/>
                    <a:pt x="12385" y="48096"/>
                  </a:cubicBezTo>
                  <a:cubicBezTo>
                    <a:pt x="13002" y="45446"/>
                    <a:pt x="13433" y="42735"/>
                    <a:pt x="13618" y="40024"/>
                  </a:cubicBezTo>
                  <a:cubicBezTo>
                    <a:pt x="13802" y="37621"/>
                    <a:pt x="13802" y="35218"/>
                    <a:pt x="13556" y="32754"/>
                  </a:cubicBezTo>
                  <a:cubicBezTo>
                    <a:pt x="13494" y="31706"/>
                    <a:pt x="13310" y="30721"/>
                    <a:pt x="13186" y="29796"/>
                  </a:cubicBezTo>
                  <a:lnTo>
                    <a:pt x="13186" y="29796"/>
                  </a:lnTo>
                  <a:lnTo>
                    <a:pt x="13926" y="31583"/>
                  </a:lnTo>
                  <a:cubicBezTo>
                    <a:pt x="16329" y="37313"/>
                    <a:pt x="19040" y="42859"/>
                    <a:pt x="22120" y="48219"/>
                  </a:cubicBezTo>
                  <a:cubicBezTo>
                    <a:pt x="21874" y="48465"/>
                    <a:pt x="21689" y="48712"/>
                    <a:pt x="21443" y="49020"/>
                  </a:cubicBezTo>
                  <a:cubicBezTo>
                    <a:pt x="20210" y="50376"/>
                    <a:pt x="19163" y="51854"/>
                    <a:pt x="18239" y="53395"/>
                  </a:cubicBezTo>
                  <a:cubicBezTo>
                    <a:pt x="16945" y="55490"/>
                    <a:pt x="15836" y="57646"/>
                    <a:pt x="14912" y="59864"/>
                  </a:cubicBezTo>
                  <a:cubicBezTo>
                    <a:pt x="13864" y="62390"/>
                    <a:pt x="13002" y="64978"/>
                    <a:pt x="12385" y="67628"/>
                  </a:cubicBezTo>
                  <a:cubicBezTo>
                    <a:pt x="11769" y="70277"/>
                    <a:pt x="11338" y="72988"/>
                    <a:pt x="11153" y="75699"/>
                  </a:cubicBezTo>
                  <a:cubicBezTo>
                    <a:pt x="11030" y="76993"/>
                    <a:pt x="10968" y="78287"/>
                    <a:pt x="11030" y="79457"/>
                  </a:cubicBezTo>
                  <a:cubicBezTo>
                    <a:pt x="11030" y="80690"/>
                    <a:pt x="11091" y="81860"/>
                    <a:pt x="11215" y="82969"/>
                  </a:cubicBezTo>
                  <a:cubicBezTo>
                    <a:pt x="11276" y="84017"/>
                    <a:pt x="11400" y="85064"/>
                    <a:pt x="11584" y="85989"/>
                  </a:cubicBezTo>
                  <a:cubicBezTo>
                    <a:pt x="11708" y="86851"/>
                    <a:pt x="11892" y="87652"/>
                    <a:pt x="12077" y="88330"/>
                  </a:cubicBezTo>
                  <a:cubicBezTo>
                    <a:pt x="12262" y="89008"/>
                    <a:pt x="12509" y="89747"/>
                    <a:pt x="12755" y="90425"/>
                  </a:cubicBezTo>
                  <a:cubicBezTo>
                    <a:pt x="13310" y="89932"/>
                    <a:pt x="13802" y="89439"/>
                    <a:pt x="14295" y="88823"/>
                  </a:cubicBezTo>
                  <a:cubicBezTo>
                    <a:pt x="14727" y="88330"/>
                    <a:pt x="15281" y="87714"/>
                    <a:pt x="15836" y="86974"/>
                  </a:cubicBezTo>
                  <a:cubicBezTo>
                    <a:pt x="16390" y="86235"/>
                    <a:pt x="16945" y="85434"/>
                    <a:pt x="17561" y="84448"/>
                  </a:cubicBezTo>
                  <a:cubicBezTo>
                    <a:pt x="18115" y="83524"/>
                    <a:pt x="18732" y="82538"/>
                    <a:pt x="19286" y="81429"/>
                  </a:cubicBezTo>
                  <a:cubicBezTo>
                    <a:pt x="19841" y="80320"/>
                    <a:pt x="20334" y="79211"/>
                    <a:pt x="20888" y="77979"/>
                  </a:cubicBezTo>
                  <a:cubicBezTo>
                    <a:pt x="22921" y="72926"/>
                    <a:pt x="24154" y="67628"/>
                    <a:pt x="24585" y="62205"/>
                  </a:cubicBezTo>
                  <a:cubicBezTo>
                    <a:pt x="24770" y="59741"/>
                    <a:pt x="24770" y="57338"/>
                    <a:pt x="24523" y="54873"/>
                  </a:cubicBezTo>
                  <a:cubicBezTo>
                    <a:pt x="24462" y="53764"/>
                    <a:pt x="24277" y="52717"/>
                    <a:pt x="24154" y="51731"/>
                  </a:cubicBezTo>
                  <a:lnTo>
                    <a:pt x="24154" y="51731"/>
                  </a:lnTo>
                  <a:cubicBezTo>
                    <a:pt x="27173" y="56968"/>
                    <a:pt x="30500" y="62021"/>
                    <a:pt x="34012" y="66888"/>
                  </a:cubicBezTo>
                  <a:cubicBezTo>
                    <a:pt x="33889" y="67135"/>
                    <a:pt x="33766" y="67443"/>
                    <a:pt x="33581" y="67812"/>
                  </a:cubicBezTo>
                  <a:cubicBezTo>
                    <a:pt x="32841" y="69476"/>
                    <a:pt x="32287" y="71201"/>
                    <a:pt x="31855" y="72988"/>
                  </a:cubicBezTo>
                  <a:cubicBezTo>
                    <a:pt x="31239" y="75329"/>
                    <a:pt x="30808" y="77732"/>
                    <a:pt x="30562" y="80135"/>
                  </a:cubicBezTo>
                  <a:cubicBezTo>
                    <a:pt x="30377" y="82846"/>
                    <a:pt x="30377" y="85619"/>
                    <a:pt x="30562" y="88330"/>
                  </a:cubicBezTo>
                  <a:cubicBezTo>
                    <a:pt x="30746" y="90979"/>
                    <a:pt x="31178" y="93690"/>
                    <a:pt x="31794" y="96340"/>
                  </a:cubicBezTo>
                  <a:cubicBezTo>
                    <a:pt x="32102" y="97634"/>
                    <a:pt x="32472" y="98866"/>
                    <a:pt x="32841" y="99975"/>
                  </a:cubicBezTo>
                  <a:cubicBezTo>
                    <a:pt x="33211" y="101146"/>
                    <a:pt x="33581" y="102255"/>
                    <a:pt x="34074" y="103241"/>
                  </a:cubicBezTo>
                  <a:cubicBezTo>
                    <a:pt x="34505" y="104288"/>
                    <a:pt x="34936" y="105212"/>
                    <a:pt x="35367" y="106013"/>
                  </a:cubicBezTo>
                  <a:cubicBezTo>
                    <a:pt x="35799" y="106814"/>
                    <a:pt x="36168" y="107554"/>
                    <a:pt x="36538" y="108108"/>
                  </a:cubicBezTo>
                  <a:cubicBezTo>
                    <a:pt x="36908" y="108724"/>
                    <a:pt x="37339" y="109340"/>
                    <a:pt x="37832" y="109895"/>
                  </a:cubicBezTo>
                  <a:cubicBezTo>
                    <a:pt x="38202" y="109279"/>
                    <a:pt x="38510" y="108601"/>
                    <a:pt x="38818" y="107923"/>
                  </a:cubicBezTo>
                  <a:cubicBezTo>
                    <a:pt x="39064" y="107307"/>
                    <a:pt x="39372" y="106568"/>
                    <a:pt x="39680" y="105705"/>
                  </a:cubicBezTo>
                  <a:cubicBezTo>
                    <a:pt x="39989" y="104843"/>
                    <a:pt x="40297" y="103857"/>
                    <a:pt x="40543" y="102809"/>
                  </a:cubicBezTo>
                  <a:cubicBezTo>
                    <a:pt x="40851" y="101762"/>
                    <a:pt x="41098" y="100591"/>
                    <a:pt x="41282" y="99359"/>
                  </a:cubicBezTo>
                  <a:cubicBezTo>
                    <a:pt x="41467" y="98188"/>
                    <a:pt x="41652" y="96894"/>
                    <a:pt x="41775" y="95600"/>
                  </a:cubicBezTo>
                  <a:cubicBezTo>
                    <a:pt x="42207" y="90178"/>
                    <a:pt x="41775" y="84695"/>
                    <a:pt x="40543" y="79396"/>
                  </a:cubicBezTo>
                  <a:cubicBezTo>
                    <a:pt x="39989" y="77116"/>
                    <a:pt x="39249" y="74836"/>
                    <a:pt x="38325" y="72618"/>
                  </a:cubicBezTo>
                  <a:lnTo>
                    <a:pt x="38325" y="72618"/>
                  </a:lnTo>
                  <a:cubicBezTo>
                    <a:pt x="41467" y="76623"/>
                    <a:pt x="44733" y="80505"/>
                    <a:pt x="48122" y="84263"/>
                  </a:cubicBezTo>
                  <a:cubicBezTo>
                    <a:pt x="48676" y="85742"/>
                    <a:pt x="49292" y="87159"/>
                    <a:pt x="50032" y="88515"/>
                  </a:cubicBezTo>
                  <a:cubicBezTo>
                    <a:pt x="51202" y="90610"/>
                    <a:pt x="52558" y="92705"/>
                    <a:pt x="54037" y="94615"/>
                  </a:cubicBezTo>
                  <a:cubicBezTo>
                    <a:pt x="55700" y="96771"/>
                    <a:pt x="57549" y="98743"/>
                    <a:pt x="59520" y="100591"/>
                  </a:cubicBezTo>
                  <a:cubicBezTo>
                    <a:pt x="61492" y="102440"/>
                    <a:pt x="63648" y="104165"/>
                    <a:pt x="65928" y="105705"/>
                  </a:cubicBezTo>
                  <a:cubicBezTo>
                    <a:pt x="66976" y="106444"/>
                    <a:pt x="68085" y="107061"/>
                    <a:pt x="69132" y="107677"/>
                  </a:cubicBezTo>
                  <a:cubicBezTo>
                    <a:pt x="70241" y="108293"/>
                    <a:pt x="71289" y="108786"/>
                    <a:pt x="72213" y="109217"/>
                  </a:cubicBezTo>
                  <a:cubicBezTo>
                    <a:pt x="73199" y="109648"/>
                    <a:pt x="74184" y="110018"/>
                    <a:pt x="75047" y="110388"/>
                  </a:cubicBezTo>
                  <a:cubicBezTo>
                    <a:pt x="75910" y="110696"/>
                    <a:pt x="76649" y="110881"/>
                    <a:pt x="77327" y="111066"/>
                  </a:cubicBezTo>
                  <a:cubicBezTo>
                    <a:pt x="78066" y="111250"/>
                    <a:pt x="78744" y="111435"/>
                    <a:pt x="79483" y="111558"/>
                  </a:cubicBezTo>
                  <a:cubicBezTo>
                    <a:pt x="79360" y="110819"/>
                    <a:pt x="79114" y="110141"/>
                    <a:pt x="78867" y="109402"/>
                  </a:cubicBezTo>
                  <a:cubicBezTo>
                    <a:pt x="78682" y="108786"/>
                    <a:pt x="78374" y="108046"/>
                    <a:pt x="78005" y="107184"/>
                  </a:cubicBezTo>
                  <a:cubicBezTo>
                    <a:pt x="77635" y="106321"/>
                    <a:pt x="77204" y="105397"/>
                    <a:pt x="76649" y="104473"/>
                  </a:cubicBezTo>
                  <a:cubicBezTo>
                    <a:pt x="76156" y="103487"/>
                    <a:pt x="75602" y="102501"/>
                    <a:pt x="74924" y="101454"/>
                  </a:cubicBezTo>
                  <a:cubicBezTo>
                    <a:pt x="74246" y="100406"/>
                    <a:pt x="73507" y="99420"/>
                    <a:pt x="72706" y="98373"/>
                  </a:cubicBezTo>
                  <a:cubicBezTo>
                    <a:pt x="70980" y="96217"/>
                    <a:pt x="69194" y="94245"/>
                    <a:pt x="67160" y="92396"/>
                  </a:cubicBezTo>
                  <a:cubicBezTo>
                    <a:pt x="65189" y="90548"/>
                    <a:pt x="63032" y="88823"/>
                    <a:pt x="60814" y="87282"/>
                  </a:cubicBezTo>
                  <a:cubicBezTo>
                    <a:pt x="58781" y="85927"/>
                    <a:pt x="56686" y="84756"/>
                    <a:pt x="54468" y="83770"/>
                  </a:cubicBezTo>
                  <a:cubicBezTo>
                    <a:pt x="52804" y="82969"/>
                    <a:pt x="51079" y="82353"/>
                    <a:pt x="49354" y="81860"/>
                  </a:cubicBezTo>
                  <a:cubicBezTo>
                    <a:pt x="48923" y="81737"/>
                    <a:pt x="48491" y="81676"/>
                    <a:pt x="48183" y="81614"/>
                  </a:cubicBezTo>
                  <a:cubicBezTo>
                    <a:pt x="42761" y="75514"/>
                    <a:pt x="37709" y="69106"/>
                    <a:pt x="33026" y="62452"/>
                  </a:cubicBezTo>
                  <a:lnTo>
                    <a:pt x="33026" y="62452"/>
                  </a:lnTo>
                  <a:cubicBezTo>
                    <a:pt x="34382" y="63315"/>
                    <a:pt x="35799" y="64054"/>
                    <a:pt x="37216" y="64732"/>
                  </a:cubicBezTo>
                  <a:cubicBezTo>
                    <a:pt x="39434" y="65779"/>
                    <a:pt x="41714" y="66642"/>
                    <a:pt x="44055" y="67319"/>
                  </a:cubicBezTo>
                  <a:cubicBezTo>
                    <a:pt x="46643" y="67997"/>
                    <a:pt x="49292" y="68552"/>
                    <a:pt x="52003" y="68860"/>
                  </a:cubicBezTo>
                  <a:cubicBezTo>
                    <a:pt x="54105" y="69099"/>
                    <a:pt x="56207" y="69189"/>
                    <a:pt x="58309" y="69189"/>
                  </a:cubicBezTo>
                  <a:cubicBezTo>
                    <a:pt x="58918" y="69189"/>
                    <a:pt x="59527" y="69182"/>
                    <a:pt x="60136" y="69168"/>
                  </a:cubicBezTo>
                  <a:cubicBezTo>
                    <a:pt x="61492" y="69106"/>
                    <a:pt x="62724" y="68983"/>
                    <a:pt x="63956" y="68798"/>
                  </a:cubicBezTo>
                  <a:cubicBezTo>
                    <a:pt x="65127" y="68675"/>
                    <a:pt x="66298" y="68428"/>
                    <a:pt x="67407" y="68244"/>
                  </a:cubicBezTo>
                  <a:cubicBezTo>
                    <a:pt x="68454" y="67997"/>
                    <a:pt x="69440" y="67751"/>
                    <a:pt x="70303" y="67443"/>
                  </a:cubicBezTo>
                  <a:cubicBezTo>
                    <a:pt x="71165" y="67196"/>
                    <a:pt x="71966" y="66950"/>
                    <a:pt x="72644" y="66703"/>
                  </a:cubicBezTo>
                  <a:cubicBezTo>
                    <a:pt x="73322" y="66457"/>
                    <a:pt x="74000" y="66149"/>
                    <a:pt x="74616" y="65779"/>
                  </a:cubicBezTo>
                  <a:cubicBezTo>
                    <a:pt x="74061" y="65286"/>
                    <a:pt x="73507" y="64855"/>
                    <a:pt x="72891" y="64485"/>
                  </a:cubicBezTo>
                  <a:cubicBezTo>
                    <a:pt x="72336" y="64054"/>
                    <a:pt x="71658" y="63623"/>
                    <a:pt x="70857" y="63191"/>
                  </a:cubicBezTo>
                  <a:cubicBezTo>
                    <a:pt x="70056" y="62698"/>
                    <a:pt x="69132" y="62267"/>
                    <a:pt x="68146" y="61774"/>
                  </a:cubicBezTo>
                  <a:cubicBezTo>
                    <a:pt x="67160" y="61281"/>
                    <a:pt x="66113" y="60850"/>
                    <a:pt x="64942" y="60419"/>
                  </a:cubicBezTo>
                  <a:cubicBezTo>
                    <a:pt x="63772" y="59987"/>
                    <a:pt x="62601" y="59556"/>
                    <a:pt x="61307" y="59248"/>
                  </a:cubicBezTo>
                  <a:cubicBezTo>
                    <a:pt x="58719" y="58509"/>
                    <a:pt x="56008" y="58016"/>
                    <a:pt x="53359" y="57708"/>
                  </a:cubicBezTo>
                  <a:cubicBezTo>
                    <a:pt x="51348" y="57479"/>
                    <a:pt x="49338" y="57352"/>
                    <a:pt x="47302" y="57352"/>
                  </a:cubicBezTo>
                  <a:cubicBezTo>
                    <a:pt x="46593" y="57352"/>
                    <a:pt x="45880" y="57368"/>
                    <a:pt x="45164" y="57400"/>
                  </a:cubicBezTo>
                  <a:cubicBezTo>
                    <a:pt x="42761" y="57523"/>
                    <a:pt x="40358" y="57769"/>
                    <a:pt x="37955" y="58262"/>
                  </a:cubicBezTo>
                  <a:cubicBezTo>
                    <a:pt x="36168" y="58632"/>
                    <a:pt x="34443" y="59186"/>
                    <a:pt x="32780" y="59803"/>
                  </a:cubicBezTo>
                  <a:cubicBezTo>
                    <a:pt x="32287" y="59987"/>
                    <a:pt x="31917" y="60172"/>
                    <a:pt x="31609" y="60295"/>
                  </a:cubicBezTo>
                  <a:cubicBezTo>
                    <a:pt x="27050" y="53579"/>
                    <a:pt x="22983" y="46494"/>
                    <a:pt x="19409" y="39223"/>
                  </a:cubicBezTo>
                  <a:lnTo>
                    <a:pt x="19409" y="39223"/>
                  </a:lnTo>
                  <a:lnTo>
                    <a:pt x="20087" y="39716"/>
                  </a:lnTo>
                  <a:cubicBezTo>
                    <a:pt x="21628" y="40702"/>
                    <a:pt x="23168" y="41626"/>
                    <a:pt x="24831" y="42366"/>
                  </a:cubicBezTo>
                  <a:cubicBezTo>
                    <a:pt x="27050" y="43413"/>
                    <a:pt x="29329" y="44276"/>
                    <a:pt x="31671" y="44953"/>
                  </a:cubicBezTo>
                  <a:cubicBezTo>
                    <a:pt x="34258" y="45631"/>
                    <a:pt x="36969" y="46186"/>
                    <a:pt x="39619" y="46494"/>
                  </a:cubicBezTo>
                  <a:cubicBezTo>
                    <a:pt x="41721" y="46733"/>
                    <a:pt x="43822" y="46823"/>
                    <a:pt x="45953" y="46823"/>
                  </a:cubicBezTo>
                  <a:cubicBezTo>
                    <a:pt x="46570" y="46823"/>
                    <a:pt x="47190" y="46816"/>
                    <a:pt x="47814" y="46802"/>
                  </a:cubicBezTo>
                  <a:cubicBezTo>
                    <a:pt x="49107" y="46740"/>
                    <a:pt x="50340" y="46617"/>
                    <a:pt x="51572" y="46432"/>
                  </a:cubicBezTo>
                  <a:cubicBezTo>
                    <a:pt x="52804" y="46309"/>
                    <a:pt x="53913" y="46063"/>
                    <a:pt x="55022" y="45878"/>
                  </a:cubicBezTo>
                  <a:cubicBezTo>
                    <a:pt x="56070" y="45631"/>
                    <a:pt x="57056" y="45385"/>
                    <a:pt x="57918" y="45077"/>
                  </a:cubicBezTo>
                  <a:cubicBezTo>
                    <a:pt x="58842" y="44830"/>
                    <a:pt x="59582" y="44584"/>
                    <a:pt x="60260" y="44337"/>
                  </a:cubicBezTo>
                  <a:cubicBezTo>
                    <a:pt x="60937" y="44091"/>
                    <a:pt x="61615" y="43783"/>
                    <a:pt x="62231" y="43413"/>
                  </a:cubicBezTo>
                  <a:cubicBezTo>
                    <a:pt x="61677" y="42920"/>
                    <a:pt x="61122" y="42489"/>
                    <a:pt x="60506" y="42058"/>
                  </a:cubicBezTo>
                  <a:cubicBezTo>
                    <a:pt x="59952" y="41688"/>
                    <a:pt x="59274" y="41257"/>
                    <a:pt x="58473" y="40825"/>
                  </a:cubicBezTo>
                  <a:cubicBezTo>
                    <a:pt x="57672" y="40332"/>
                    <a:pt x="56748" y="39839"/>
                    <a:pt x="55762" y="39408"/>
                  </a:cubicBezTo>
                  <a:cubicBezTo>
                    <a:pt x="54776" y="38915"/>
                    <a:pt x="53729" y="38422"/>
                    <a:pt x="52558" y="38053"/>
                  </a:cubicBezTo>
                  <a:cubicBezTo>
                    <a:pt x="51449" y="37621"/>
                    <a:pt x="50217" y="37190"/>
                    <a:pt x="48923" y="36882"/>
                  </a:cubicBezTo>
                  <a:cubicBezTo>
                    <a:pt x="44434" y="35615"/>
                    <a:pt x="39809" y="34981"/>
                    <a:pt x="35164" y="34981"/>
                  </a:cubicBezTo>
                  <a:cubicBezTo>
                    <a:pt x="34390" y="34981"/>
                    <a:pt x="33616" y="34998"/>
                    <a:pt x="32841" y="35034"/>
                  </a:cubicBezTo>
                  <a:cubicBezTo>
                    <a:pt x="30377" y="35095"/>
                    <a:pt x="27974" y="35403"/>
                    <a:pt x="25571" y="35896"/>
                  </a:cubicBezTo>
                  <a:cubicBezTo>
                    <a:pt x="23784" y="36327"/>
                    <a:pt x="22059" y="36820"/>
                    <a:pt x="20395" y="37437"/>
                  </a:cubicBezTo>
                  <a:cubicBezTo>
                    <a:pt x="19717" y="37683"/>
                    <a:pt x="19225" y="37929"/>
                    <a:pt x="18916" y="38114"/>
                  </a:cubicBezTo>
                  <a:cubicBezTo>
                    <a:pt x="17561" y="35280"/>
                    <a:pt x="16267" y="32446"/>
                    <a:pt x="15096" y="29550"/>
                  </a:cubicBezTo>
                  <a:cubicBezTo>
                    <a:pt x="13679" y="25976"/>
                    <a:pt x="12262" y="22341"/>
                    <a:pt x="11091" y="18583"/>
                  </a:cubicBezTo>
                  <a:lnTo>
                    <a:pt x="11091" y="18583"/>
                  </a:lnTo>
                  <a:cubicBezTo>
                    <a:pt x="11338" y="18767"/>
                    <a:pt x="11646" y="19014"/>
                    <a:pt x="12016" y="19260"/>
                  </a:cubicBezTo>
                  <a:cubicBezTo>
                    <a:pt x="13494" y="20246"/>
                    <a:pt x="15096" y="21170"/>
                    <a:pt x="16760" y="21910"/>
                  </a:cubicBezTo>
                  <a:cubicBezTo>
                    <a:pt x="18978" y="22957"/>
                    <a:pt x="21258" y="23820"/>
                    <a:pt x="23599" y="24436"/>
                  </a:cubicBezTo>
                  <a:cubicBezTo>
                    <a:pt x="28235" y="25745"/>
                    <a:pt x="33015" y="26378"/>
                    <a:pt x="37812" y="26378"/>
                  </a:cubicBezTo>
                  <a:cubicBezTo>
                    <a:pt x="38435" y="26378"/>
                    <a:pt x="39058" y="26367"/>
                    <a:pt x="39680" y="26346"/>
                  </a:cubicBezTo>
                  <a:cubicBezTo>
                    <a:pt x="41036" y="26284"/>
                    <a:pt x="42268" y="26161"/>
                    <a:pt x="43501" y="26038"/>
                  </a:cubicBezTo>
                  <a:cubicBezTo>
                    <a:pt x="44733" y="25853"/>
                    <a:pt x="45904" y="25668"/>
                    <a:pt x="46951" y="25422"/>
                  </a:cubicBezTo>
                  <a:cubicBezTo>
                    <a:pt x="47998" y="25237"/>
                    <a:pt x="48984" y="24929"/>
                    <a:pt x="49847" y="24682"/>
                  </a:cubicBezTo>
                  <a:cubicBezTo>
                    <a:pt x="50771" y="24374"/>
                    <a:pt x="51510" y="24128"/>
                    <a:pt x="52188" y="23881"/>
                  </a:cubicBezTo>
                  <a:cubicBezTo>
                    <a:pt x="52866" y="23635"/>
                    <a:pt x="53544" y="23327"/>
                    <a:pt x="54221" y="22957"/>
                  </a:cubicBezTo>
                  <a:cubicBezTo>
                    <a:pt x="53605" y="22464"/>
                    <a:pt x="52989" y="22033"/>
                    <a:pt x="52373" y="21602"/>
                  </a:cubicBezTo>
                  <a:cubicBezTo>
                    <a:pt x="51818" y="21232"/>
                    <a:pt x="51141" y="20801"/>
                    <a:pt x="50340" y="20369"/>
                  </a:cubicBezTo>
                  <a:cubicBezTo>
                    <a:pt x="49539" y="19876"/>
                    <a:pt x="48615" y="19445"/>
                    <a:pt x="47629" y="18952"/>
                  </a:cubicBezTo>
                  <a:cubicBezTo>
                    <a:pt x="46643" y="18459"/>
                    <a:pt x="45595" y="18028"/>
                    <a:pt x="44425" y="17597"/>
                  </a:cubicBezTo>
                  <a:cubicBezTo>
                    <a:pt x="43316" y="17165"/>
                    <a:pt x="42083" y="16734"/>
                    <a:pt x="40790" y="16426"/>
                  </a:cubicBezTo>
                  <a:cubicBezTo>
                    <a:pt x="36300" y="15159"/>
                    <a:pt x="31676" y="14525"/>
                    <a:pt x="27031" y="14525"/>
                  </a:cubicBezTo>
                  <a:cubicBezTo>
                    <a:pt x="26257" y="14525"/>
                    <a:pt x="25483" y="14542"/>
                    <a:pt x="24708" y="14578"/>
                  </a:cubicBezTo>
                  <a:cubicBezTo>
                    <a:pt x="22244" y="14639"/>
                    <a:pt x="19841" y="14947"/>
                    <a:pt x="17438" y="15502"/>
                  </a:cubicBezTo>
                  <a:cubicBezTo>
                    <a:pt x="15651" y="15872"/>
                    <a:pt x="13926" y="16364"/>
                    <a:pt x="12262" y="17042"/>
                  </a:cubicBezTo>
                  <a:cubicBezTo>
                    <a:pt x="11584" y="17289"/>
                    <a:pt x="11091" y="17474"/>
                    <a:pt x="10722" y="17658"/>
                  </a:cubicBezTo>
                  <a:cubicBezTo>
                    <a:pt x="8873" y="12175"/>
                    <a:pt x="7764" y="6568"/>
                    <a:pt x="7271" y="838"/>
                  </a:cubicBezTo>
                  <a:cubicBezTo>
                    <a:pt x="7214" y="267"/>
                    <a:pt x="6788" y="1"/>
                    <a:pt x="6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192450" y="2419100"/>
              <a:ext cx="3000650" cy="3039475"/>
            </a:xfrm>
            <a:custGeom>
              <a:avLst/>
              <a:gdLst/>
              <a:ahLst/>
              <a:cxnLst/>
              <a:rect l="l" t="t" r="r" b="b"/>
              <a:pathLst>
                <a:path w="120026" h="121579" extrusionOk="0">
                  <a:moveTo>
                    <a:pt x="96560" y="0"/>
                  </a:moveTo>
                  <a:cubicBezTo>
                    <a:pt x="96127" y="0"/>
                    <a:pt x="95724" y="242"/>
                    <a:pt x="95626" y="808"/>
                  </a:cubicBezTo>
                  <a:cubicBezTo>
                    <a:pt x="94517" y="7031"/>
                    <a:pt x="92730" y="13131"/>
                    <a:pt x="90327" y="19046"/>
                  </a:cubicBezTo>
                  <a:cubicBezTo>
                    <a:pt x="88951" y="18343"/>
                    <a:pt x="86043" y="17971"/>
                    <a:pt x="82437" y="17971"/>
                  </a:cubicBezTo>
                  <a:cubicBezTo>
                    <a:pt x="70549" y="17971"/>
                    <a:pt x="51076" y="22018"/>
                    <a:pt x="53913" y="31615"/>
                  </a:cubicBezTo>
                  <a:cubicBezTo>
                    <a:pt x="54893" y="34845"/>
                    <a:pt x="57572" y="36113"/>
                    <a:pt x="61074" y="36113"/>
                  </a:cubicBezTo>
                  <a:cubicBezTo>
                    <a:pt x="69463" y="36113"/>
                    <a:pt x="82574" y="28832"/>
                    <a:pt x="88355" y="23790"/>
                  </a:cubicBezTo>
                  <a:lnTo>
                    <a:pt x="88355" y="23790"/>
                  </a:lnTo>
                  <a:cubicBezTo>
                    <a:pt x="86877" y="27055"/>
                    <a:pt x="85336" y="30259"/>
                    <a:pt x="83796" y="33340"/>
                  </a:cubicBezTo>
                  <a:cubicBezTo>
                    <a:pt x="82132" y="36790"/>
                    <a:pt x="80222" y="40118"/>
                    <a:pt x="78251" y="43445"/>
                  </a:cubicBezTo>
                  <a:cubicBezTo>
                    <a:pt x="76558" y="41133"/>
                    <a:pt x="65627" y="38478"/>
                    <a:pt x="55802" y="38478"/>
                  </a:cubicBezTo>
                  <a:cubicBezTo>
                    <a:pt x="47034" y="38478"/>
                    <a:pt x="39147" y="40593"/>
                    <a:pt x="39495" y="46957"/>
                  </a:cubicBezTo>
                  <a:cubicBezTo>
                    <a:pt x="39785" y="51767"/>
                    <a:pt x="44371" y="53486"/>
                    <a:pt x="50303" y="53486"/>
                  </a:cubicBezTo>
                  <a:cubicBezTo>
                    <a:pt x="59491" y="53486"/>
                    <a:pt x="71907" y="49363"/>
                    <a:pt x="76587" y="46217"/>
                  </a:cubicBezTo>
                  <a:lnTo>
                    <a:pt x="76587" y="46217"/>
                  </a:lnTo>
                  <a:cubicBezTo>
                    <a:pt x="72829" y="52317"/>
                    <a:pt x="68700" y="58232"/>
                    <a:pt x="64264" y="63839"/>
                  </a:cubicBezTo>
                  <a:cubicBezTo>
                    <a:pt x="61532" y="61178"/>
                    <a:pt x="49236" y="57658"/>
                    <a:pt x="39263" y="57658"/>
                  </a:cubicBezTo>
                  <a:cubicBezTo>
                    <a:pt x="31919" y="57658"/>
                    <a:pt x="25834" y="59567"/>
                    <a:pt x="25755" y="65133"/>
                  </a:cubicBezTo>
                  <a:cubicBezTo>
                    <a:pt x="25697" y="70549"/>
                    <a:pt x="31404" y="72414"/>
                    <a:pt x="38474" y="72414"/>
                  </a:cubicBezTo>
                  <a:cubicBezTo>
                    <a:pt x="46365" y="72414"/>
                    <a:pt x="55955" y="70090"/>
                    <a:pt x="61122" y="67782"/>
                  </a:cubicBezTo>
                  <a:lnTo>
                    <a:pt x="61122" y="67782"/>
                  </a:lnTo>
                  <a:cubicBezTo>
                    <a:pt x="57117" y="72588"/>
                    <a:pt x="52927" y="77148"/>
                    <a:pt x="48553" y="81584"/>
                  </a:cubicBezTo>
                  <a:cubicBezTo>
                    <a:pt x="46285" y="78161"/>
                    <a:pt x="30632" y="71648"/>
                    <a:pt x="19972" y="71648"/>
                  </a:cubicBezTo>
                  <a:cubicBezTo>
                    <a:pt x="14704" y="71648"/>
                    <a:pt x="10655" y="73239"/>
                    <a:pt x="10044" y="77579"/>
                  </a:cubicBezTo>
                  <a:cubicBezTo>
                    <a:pt x="9041" y="84600"/>
                    <a:pt x="18564" y="86895"/>
                    <a:pt x="28420" y="86895"/>
                  </a:cubicBezTo>
                  <a:cubicBezTo>
                    <a:pt x="34910" y="86895"/>
                    <a:pt x="41545" y="85900"/>
                    <a:pt x="45410" y="84603"/>
                  </a:cubicBezTo>
                  <a:lnTo>
                    <a:pt x="45410" y="84603"/>
                  </a:lnTo>
                  <a:cubicBezTo>
                    <a:pt x="42514" y="87376"/>
                    <a:pt x="39618" y="90025"/>
                    <a:pt x="36538" y="92675"/>
                  </a:cubicBezTo>
                  <a:cubicBezTo>
                    <a:pt x="28836" y="92921"/>
                    <a:pt x="1" y="107524"/>
                    <a:pt x="7826" y="117567"/>
                  </a:cubicBezTo>
                  <a:cubicBezTo>
                    <a:pt x="9098" y="119212"/>
                    <a:pt x="10710" y="119920"/>
                    <a:pt x="12527" y="119920"/>
                  </a:cubicBezTo>
                  <a:cubicBezTo>
                    <a:pt x="22411" y="119920"/>
                    <a:pt x="38344" y="98956"/>
                    <a:pt x="38448" y="93907"/>
                  </a:cubicBezTo>
                  <a:cubicBezTo>
                    <a:pt x="41159" y="91627"/>
                    <a:pt x="43747" y="89224"/>
                    <a:pt x="46334" y="86821"/>
                  </a:cubicBezTo>
                  <a:lnTo>
                    <a:pt x="46334" y="86821"/>
                  </a:lnTo>
                  <a:cubicBezTo>
                    <a:pt x="41837" y="96864"/>
                    <a:pt x="37400" y="121079"/>
                    <a:pt x="48553" y="121572"/>
                  </a:cubicBezTo>
                  <a:cubicBezTo>
                    <a:pt x="48656" y="121576"/>
                    <a:pt x="48759" y="121578"/>
                    <a:pt x="48861" y="121578"/>
                  </a:cubicBezTo>
                  <a:cubicBezTo>
                    <a:pt x="61814" y="121578"/>
                    <a:pt x="54864" y="86729"/>
                    <a:pt x="50401" y="82878"/>
                  </a:cubicBezTo>
                  <a:cubicBezTo>
                    <a:pt x="54837" y="78380"/>
                    <a:pt x="59150" y="73697"/>
                    <a:pt x="63155" y="68830"/>
                  </a:cubicBezTo>
                  <a:lnTo>
                    <a:pt x="63155" y="68830"/>
                  </a:lnTo>
                  <a:cubicBezTo>
                    <a:pt x="59890" y="78806"/>
                    <a:pt x="58405" y="103731"/>
                    <a:pt x="69062" y="103731"/>
                  </a:cubicBezTo>
                  <a:cubicBezTo>
                    <a:pt x="69265" y="103731"/>
                    <a:pt x="69474" y="103722"/>
                    <a:pt x="69686" y="103704"/>
                  </a:cubicBezTo>
                  <a:cubicBezTo>
                    <a:pt x="83241" y="102533"/>
                    <a:pt x="71165" y="67598"/>
                    <a:pt x="66297" y="65010"/>
                  </a:cubicBezTo>
                  <a:cubicBezTo>
                    <a:pt x="69933" y="60327"/>
                    <a:pt x="73383" y="55521"/>
                    <a:pt x="76587" y="50530"/>
                  </a:cubicBezTo>
                  <a:lnTo>
                    <a:pt x="76587" y="50530"/>
                  </a:lnTo>
                  <a:cubicBezTo>
                    <a:pt x="74684" y="61593"/>
                    <a:pt x="75479" y="82529"/>
                    <a:pt x="84957" y="82529"/>
                  </a:cubicBezTo>
                  <a:cubicBezTo>
                    <a:pt x="85298" y="82529"/>
                    <a:pt x="85650" y="82502"/>
                    <a:pt x="86014" y="82447"/>
                  </a:cubicBezTo>
                  <a:cubicBezTo>
                    <a:pt x="99076" y="80352"/>
                    <a:pt x="85829" y="48312"/>
                    <a:pt x="80407" y="44307"/>
                  </a:cubicBezTo>
                  <a:cubicBezTo>
                    <a:pt x="82317" y="41103"/>
                    <a:pt x="84042" y="37838"/>
                    <a:pt x="85768" y="34511"/>
                  </a:cubicBezTo>
                  <a:cubicBezTo>
                    <a:pt x="87493" y="30999"/>
                    <a:pt x="89218" y="27363"/>
                    <a:pt x="90758" y="23728"/>
                  </a:cubicBezTo>
                  <a:lnTo>
                    <a:pt x="90758" y="23728"/>
                  </a:lnTo>
                  <a:cubicBezTo>
                    <a:pt x="90474" y="33345"/>
                    <a:pt x="95760" y="55944"/>
                    <a:pt x="104967" y="55944"/>
                  </a:cubicBezTo>
                  <a:cubicBezTo>
                    <a:pt x="105729" y="55944"/>
                    <a:pt x="106518" y="55789"/>
                    <a:pt x="107332" y="55460"/>
                  </a:cubicBezTo>
                  <a:cubicBezTo>
                    <a:pt x="120025" y="50284"/>
                    <a:pt x="97782" y="20278"/>
                    <a:pt x="92545" y="19477"/>
                  </a:cubicBezTo>
                  <a:cubicBezTo>
                    <a:pt x="94886" y="13624"/>
                    <a:pt x="96673" y="7585"/>
                    <a:pt x="97782" y="1362"/>
                  </a:cubicBezTo>
                  <a:cubicBezTo>
                    <a:pt x="97930" y="548"/>
                    <a:pt x="97211" y="0"/>
                    <a:pt x="96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2438300" y="2249825"/>
              <a:ext cx="1110600" cy="2555475"/>
            </a:xfrm>
            <a:custGeom>
              <a:avLst/>
              <a:gdLst/>
              <a:ahLst/>
              <a:cxnLst/>
              <a:rect l="l" t="t" r="r" b="b"/>
              <a:pathLst>
                <a:path w="44424" h="102219" extrusionOk="0">
                  <a:moveTo>
                    <a:pt x="24523" y="0"/>
                  </a:moveTo>
                  <a:cubicBezTo>
                    <a:pt x="24523" y="0"/>
                    <a:pt x="24030" y="431"/>
                    <a:pt x="23229" y="1109"/>
                  </a:cubicBezTo>
                  <a:cubicBezTo>
                    <a:pt x="22366" y="1787"/>
                    <a:pt x="21257" y="2834"/>
                    <a:pt x="19963" y="4190"/>
                  </a:cubicBezTo>
                  <a:cubicBezTo>
                    <a:pt x="16636" y="7640"/>
                    <a:pt x="13678" y="11399"/>
                    <a:pt x="11152" y="15404"/>
                  </a:cubicBezTo>
                  <a:cubicBezTo>
                    <a:pt x="8010" y="20456"/>
                    <a:pt x="5484" y="25817"/>
                    <a:pt x="3697" y="31485"/>
                  </a:cubicBezTo>
                  <a:cubicBezTo>
                    <a:pt x="1725" y="37523"/>
                    <a:pt x="616" y="43808"/>
                    <a:pt x="308" y="50154"/>
                  </a:cubicBezTo>
                  <a:cubicBezTo>
                    <a:pt x="0" y="56500"/>
                    <a:pt x="555" y="62847"/>
                    <a:pt x="1910" y="69008"/>
                  </a:cubicBezTo>
                  <a:cubicBezTo>
                    <a:pt x="3204" y="74800"/>
                    <a:pt x="5237" y="80407"/>
                    <a:pt x="7948" y="85644"/>
                  </a:cubicBezTo>
                  <a:cubicBezTo>
                    <a:pt x="10105" y="89895"/>
                    <a:pt x="12754" y="93900"/>
                    <a:pt x="15773" y="97597"/>
                  </a:cubicBezTo>
                  <a:cubicBezTo>
                    <a:pt x="16882" y="99076"/>
                    <a:pt x="17991" y="100247"/>
                    <a:pt x="18731" y="100986"/>
                  </a:cubicBezTo>
                  <a:cubicBezTo>
                    <a:pt x="19470" y="101787"/>
                    <a:pt x="19963" y="102218"/>
                    <a:pt x="19963" y="102218"/>
                  </a:cubicBezTo>
                  <a:cubicBezTo>
                    <a:pt x="19963" y="102218"/>
                    <a:pt x="20456" y="101787"/>
                    <a:pt x="21257" y="101109"/>
                  </a:cubicBezTo>
                  <a:cubicBezTo>
                    <a:pt x="22120" y="100431"/>
                    <a:pt x="23229" y="99384"/>
                    <a:pt x="24523" y="98028"/>
                  </a:cubicBezTo>
                  <a:cubicBezTo>
                    <a:pt x="32039" y="90327"/>
                    <a:pt x="37585" y="80961"/>
                    <a:pt x="40850" y="70733"/>
                  </a:cubicBezTo>
                  <a:cubicBezTo>
                    <a:pt x="42760" y="64695"/>
                    <a:pt x="43869" y="58410"/>
                    <a:pt x="44177" y="52064"/>
                  </a:cubicBezTo>
                  <a:cubicBezTo>
                    <a:pt x="44424" y="45718"/>
                    <a:pt x="43869" y="39372"/>
                    <a:pt x="42514" y="33210"/>
                  </a:cubicBezTo>
                  <a:cubicBezTo>
                    <a:pt x="41158" y="27419"/>
                    <a:pt x="39187" y="21812"/>
                    <a:pt x="36476" y="16513"/>
                  </a:cubicBezTo>
                  <a:cubicBezTo>
                    <a:pt x="34319" y="12261"/>
                    <a:pt x="31670" y="8256"/>
                    <a:pt x="28712" y="4560"/>
                  </a:cubicBezTo>
                  <a:cubicBezTo>
                    <a:pt x="27542" y="3143"/>
                    <a:pt x="26494" y="1972"/>
                    <a:pt x="25755" y="1171"/>
                  </a:cubicBezTo>
                  <a:cubicBezTo>
                    <a:pt x="25015" y="431"/>
                    <a:pt x="24523" y="0"/>
                    <a:pt x="24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615775" y="2366475"/>
              <a:ext cx="758925" cy="2300575"/>
            </a:xfrm>
            <a:custGeom>
              <a:avLst/>
              <a:gdLst/>
              <a:ahLst/>
              <a:cxnLst/>
              <a:rect l="l" t="t" r="r" b="b"/>
              <a:pathLst>
                <a:path w="30357" h="92023" extrusionOk="0">
                  <a:moveTo>
                    <a:pt x="17126" y="1"/>
                  </a:moveTo>
                  <a:cubicBezTo>
                    <a:pt x="16737" y="1"/>
                    <a:pt x="16344" y="248"/>
                    <a:pt x="16314" y="756"/>
                  </a:cubicBezTo>
                  <a:cubicBezTo>
                    <a:pt x="16130" y="5377"/>
                    <a:pt x="15945" y="9998"/>
                    <a:pt x="15698" y="14619"/>
                  </a:cubicBezTo>
                  <a:cubicBezTo>
                    <a:pt x="13419" y="22136"/>
                    <a:pt x="9167" y="32179"/>
                    <a:pt x="1465" y="35815"/>
                  </a:cubicBezTo>
                  <a:cubicBezTo>
                    <a:pt x="714" y="36244"/>
                    <a:pt x="1178" y="37374"/>
                    <a:pt x="1921" y="37374"/>
                  </a:cubicBezTo>
                  <a:cubicBezTo>
                    <a:pt x="2031" y="37374"/>
                    <a:pt x="2147" y="37349"/>
                    <a:pt x="2266" y="37293"/>
                  </a:cubicBezTo>
                  <a:cubicBezTo>
                    <a:pt x="8736" y="34274"/>
                    <a:pt x="12864" y="27004"/>
                    <a:pt x="15513" y="20165"/>
                  </a:cubicBezTo>
                  <a:lnTo>
                    <a:pt x="15513" y="20165"/>
                  </a:lnTo>
                  <a:lnTo>
                    <a:pt x="15144" y="29345"/>
                  </a:lnTo>
                  <a:cubicBezTo>
                    <a:pt x="12926" y="38033"/>
                    <a:pt x="8736" y="48569"/>
                    <a:pt x="726" y="53621"/>
                  </a:cubicBezTo>
                  <a:cubicBezTo>
                    <a:pt x="0" y="54088"/>
                    <a:pt x="408" y="55165"/>
                    <a:pt x="1107" y="55165"/>
                  </a:cubicBezTo>
                  <a:cubicBezTo>
                    <a:pt x="1238" y="55165"/>
                    <a:pt x="1380" y="55126"/>
                    <a:pt x="1527" y="55038"/>
                  </a:cubicBezTo>
                  <a:cubicBezTo>
                    <a:pt x="8058" y="50910"/>
                    <a:pt x="12310" y="43332"/>
                    <a:pt x="14897" y="35876"/>
                  </a:cubicBezTo>
                  <a:lnTo>
                    <a:pt x="14897" y="35876"/>
                  </a:lnTo>
                  <a:cubicBezTo>
                    <a:pt x="14651" y="41052"/>
                    <a:pt x="14404" y="46289"/>
                    <a:pt x="14158" y="51526"/>
                  </a:cubicBezTo>
                  <a:cubicBezTo>
                    <a:pt x="12679" y="57934"/>
                    <a:pt x="10153" y="68840"/>
                    <a:pt x="3499" y="72167"/>
                  </a:cubicBezTo>
                  <a:cubicBezTo>
                    <a:pt x="2721" y="72634"/>
                    <a:pt x="3121" y="73711"/>
                    <a:pt x="3855" y="73711"/>
                  </a:cubicBezTo>
                  <a:cubicBezTo>
                    <a:pt x="3993" y="73711"/>
                    <a:pt x="4143" y="73672"/>
                    <a:pt x="4300" y="73584"/>
                  </a:cubicBezTo>
                  <a:cubicBezTo>
                    <a:pt x="9167" y="71120"/>
                    <a:pt x="12063" y="64897"/>
                    <a:pt x="13850" y="59105"/>
                  </a:cubicBezTo>
                  <a:lnTo>
                    <a:pt x="13850" y="59105"/>
                  </a:lnTo>
                  <a:cubicBezTo>
                    <a:pt x="13295" y="69764"/>
                    <a:pt x="12802" y="80485"/>
                    <a:pt x="12371" y="91206"/>
                  </a:cubicBezTo>
                  <a:cubicBezTo>
                    <a:pt x="12339" y="91745"/>
                    <a:pt x="12732" y="92023"/>
                    <a:pt x="13129" y="92023"/>
                  </a:cubicBezTo>
                  <a:cubicBezTo>
                    <a:pt x="13503" y="92023"/>
                    <a:pt x="13882" y="91776"/>
                    <a:pt x="13911" y="91268"/>
                  </a:cubicBezTo>
                  <a:lnTo>
                    <a:pt x="15390" y="59167"/>
                  </a:lnTo>
                  <a:cubicBezTo>
                    <a:pt x="16623" y="65143"/>
                    <a:pt x="18964" y="71613"/>
                    <a:pt x="23647" y="74447"/>
                  </a:cubicBezTo>
                  <a:cubicBezTo>
                    <a:pt x="23793" y="74541"/>
                    <a:pt x="23940" y="74582"/>
                    <a:pt x="24079" y="74582"/>
                  </a:cubicBezTo>
                  <a:cubicBezTo>
                    <a:pt x="24753" y="74582"/>
                    <a:pt x="25225" y="73613"/>
                    <a:pt x="24509" y="73153"/>
                  </a:cubicBezTo>
                  <a:cubicBezTo>
                    <a:pt x="18163" y="69210"/>
                    <a:pt x="16623" y="58119"/>
                    <a:pt x="15698" y="51588"/>
                  </a:cubicBezTo>
                  <a:lnTo>
                    <a:pt x="16438" y="35938"/>
                  </a:lnTo>
                  <a:cubicBezTo>
                    <a:pt x="18348" y="43640"/>
                    <a:pt x="21798" y="51526"/>
                    <a:pt x="27960" y="56209"/>
                  </a:cubicBezTo>
                  <a:cubicBezTo>
                    <a:pt x="28102" y="56319"/>
                    <a:pt x="28247" y="56366"/>
                    <a:pt x="28383" y="56366"/>
                  </a:cubicBezTo>
                  <a:cubicBezTo>
                    <a:pt x="29015" y="56366"/>
                    <a:pt x="29481" y="55360"/>
                    <a:pt x="28822" y="54854"/>
                  </a:cubicBezTo>
                  <a:cubicBezTo>
                    <a:pt x="21305" y="49123"/>
                    <a:pt x="18040" y="38218"/>
                    <a:pt x="16684" y="29407"/>
                  </a:cubicBezTo>
                  <a:cubicBezTo>
                    <a:pt x="16807" y="26326"/>
                    <a:pt x="16931" y="23307"/>
                    <a:pt x="17054" y="20226"/>
                  </a:cubicBezTo>
                  <a:cubicBezTo>
                    <a:pt x="19149" y="27250"/>
                    <a:pt x="22599" y="34891"/>
                    <a:pt x="28761" y="38464"/>
                  </a:cubicBezTo>
                  <a:cubicBezTo>
                    <a:pt x="28890" y="38538"/>
                    <a:pt x="29019" y="38570"/>
                    <a:pt x="29142" y="38570"/>
                  </a:cubicBezTo>
                  <a:cubicBezTo>
                    <a:pt x="29843" y="38570"/>
                    <a:pt x="30357" y="37528"/>
                    <a:pt x="29623" y="37109"/>
                  </a:cubicBezTo>
                  <a:cubicBezTo>
                    <a:pt x="22291" y="32796"/>
                    <a:pt x="18964" y="22383"/>
                    <a:pt x="17300" y="14743"/>
                  </a:cubicBezTo>
                  <a:lnTo>
                    <a:pt x="17916" y="818"/>
                  </a:lnTo>
                  <a:cubicBezTo>
                    <a:pt x="17948" y="279"/>
                    <a:pt x="17539" y="1"/>
                    <a:pt x="17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267000" y="1991425"/>
              <a:ext cx="2122625" cy="1518350"/>
            </a:xfrm>
            <a:custGeom>
              <a:avLst/>
              <a:gdLst/>
              <a:ahLst/>
              <a:cxnLst/>
              <a:rect l="l" t="t" r="r" b="b"/>
              <a:pathLst>
                <a:path w="84905" h="60734" extrusionOk="0">
                  <a:moveTo>
                    <a:pt x="15150" y="1"/>
                  </a:moveTo>
                  <a:cubicBezTo>
                    <a:pt x="12127" y="1"/>
                    <a:pt x="9104" y="199"/>
                    <a:pt x="6100" y="601"/>
                  </a:cubicBezTo>
                  <a:cubicBezTo>
                    <a:pt x="4252" y="848"/>
                    <a:pt x="2712" y="1156"/>
                    <a:pt x="1664" y="1402"/>
                  </a:cubicBezTo>
                  <a:cubicBezTo>
                    <a:pt x="617" y="1587"/>
                    <a:pt x="0" y="1772"/>
                    <a:pt x="0" y="1772"/>
                  </a:cubicBezTo>
                  <a:cubicBezTo>
                    <a:pt x="0" y="1772"/>
                    <a:pt x="62" y="2388"/>
                    <a:pt x="247" y="3497"/>
                  </a:cubicBezTo>
                  <a:cubicBezTo>
                    <a:pt x="432" y="4544"/>
                    <a:pt x="740" y="6085"/>
                    <a:pt x="1233" y="7872"/>
                  </a:cubicBezTo>
                  <a:cubicBezTo>
                    <a:pt x="3944" y="18284"/>
                    <a:pt x="8996" y="27896"/>
                    <a:pt x="16020" y="35968"/>
                  </a:cubicBezTo>
                  <a:cubicBezTo>
                    <a:pt x="20210" y="40774"/>
                    <a:pt x="24954" y="45025"/>
                    <a:pt x="30253" y="48537"/>
                  </a:cubicBezTo>
                  <a:cubicBezTo>
                    <a:pt x="35490" y="52111"/>
                    <a:pt x="41159" y="54945"/>
                    <a:pt x="47197" y="57040"/>
                  </a:cubicBezTo>
                  <a:cubicBezTo>
                    <a:pt x="54430" y="59495"/>
                    <a:pt x="61975" y="60733"/>
                    <a:pt x="69565" y="60733"/>
                  </a:cubicBezTo>
                  <a:cubicBezTo>
                    <a:pt x="72644" y="60733"/>
                    <a:pt x="75729" y="60529"/>
                    <a:pt x="78805" y="60120"/>
                  </a:cubicBezTo>
                  <a:cubicBezTo>
                    <a:pt x="80654" y="59874"/>
                    <a:pt x="82194" y="59566"/>
                    <a:pt x="83241" y="59320"/>
                  </a:cubicBezTo>
                  <a:cubicBezTo>
                    <a:pt x="84350" y="59073"/>
                    <a:pt x="84905" y="58950"/>
                    <a:pt x="84905" y="58950"/>
                  </a:cubicBezTo>
                  <a:cubicBezTo>
                    <a:pt x="84905" y="58950"/>
                    <a:pt x="84843" y="58334"/>
                    <a:pt x="84658" y="57225"/>
                  </a:cubicBezTo>
                  <a:cubicBezTo>
                    <a:pt x="84474" y="56116"/>
                    <a:pt x="84227" y="54637"/>
                    <a:pt x="83734" y="52788"/>
                  </a:cubicBezTo>
                  <a:cubicBezTo>
                    <a:pt x="81023" y="42437"/>
                    <a:pt x="75971" y="32764"/>
                    <a:pt x="68947" y="24692"/>
                  </a:cubicBezTo>
                  <a:cubicBezTo>
                    <a:pt x="64757" y="19886"/>
                    <a:pt x="59951" y="15697"/>
                    <a:pt x="54652" y="12123"/>
                  </a:cubicBezTo>
                  <a:cubicBezTo>
                    <a:pt x="49415" y="8611"/>
                    <a:pt x="43685" y="5777"/>
                    <a:pt x="37708" y="3743"/>
                  </a:cubicBezTo>
                  <a:cubicBezTo>
                    <a:pt x="30423" y="1271"/>
                    <a:pt x="22791" y="1"/>
                    <a:pt x="151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3351025" y="2092400"/>
              <a:ext cx="1934500" cy="1302900"/>
            </a:xfrm>
            <a:custGeom>
              <a:avLst/>
              <a:gdLst/>
              <a:ahLst/>
              <a:cxnLst/>
              <a:rect l="l" t="t" r="r" b="b"/>
              <a:pathLst>
                <a:path w="77380" h="52116" extrusionOk="0">
                  <a:moveTo>
                    <a:pt x="1195" y="1"/>
                  </a:moveTo>
                  <a:cubicBezTo>
                    <a:pt x="507" y="1"/>
                    <a:pt x="0" y="980"/>
                    <a:pt x="768" y="1491"/>
                  </a:cubicBezTo>
                  <a:lnTo>
                    <a:pt x="12290" y="9255"/>
                  </a:lnTo>
                  <a:cubicBezTo>
                    <a:pt x="17465" y="15108"/>
                    <a:pt x="23935" y="23980"/>
                    <a:pt x="23010" y="32422"/>
                  </a:cubicBezTo>
                  <a:cubicBezTo>
                    <a:pt x="22946" y="32969"/>
                    <a:pt x="23353" y="33247"/>
                    <a:pt x="23765" y="33247"/>
                  </a:cubicBezTo>
                  <a:cubicBezTo>
                    <a:pt x="24141" y="33247"/>
                    <a:pt x="24521" y="33015"/>
                    <a:pt x="24551" y="32545"/>
                  </a:cubicBezTo>
                  <a:cubicBezTo>
                    <a:pt x="25352" y="25459"/>
                    <a:pt x="21285" y="18127"/>
                    <a:pt x="16849" y="12335"/>
                  </a:cubicBezTo>
                  <a:lnTo>
                    <a:pt x="16849" y="12335"/>
                  </a:lnTo>
                  <a:lnTo>
                    <a:pt x="24489" y="17449"/>
                  </a:lnTo>
                  <a:cubicBezTo>
                    <a:pt x="30712" y="23796"/>
                    <a:pt x="37551" y="32915"/>
                    <a:pt x="37736" y="42342"/>
                  </a:cubicBezTo>
                  <a:cubicBezTo>
                    <a:pt x="37736" y="42896"/>
                    <a:pt x="38185" y="43191"/>
                    <a:pt x="38598" y="43191"/>
                  </a:cubicBezTo>
                  <a:cubicBezTo>
                    <a:pt x="38966" y="43191"/>
                    <a:pt x="39306" y="42958"/>
                    <a:pt x="39277" y="42465"/>
                  </a:cubicBezTo>
                  <a:cubicBezTo>
                    <a:pt x="39153" y="34701"/>
                    <a:pt x="34902" y="27184"/>
                    <a:pt x="29850" y="21085"/>
                  </a:cubicBezTo>
                  <a:lnTo>
                    <a:pt x="29850" y="21085"/>
                  </a:lnTo>
                  <a:lnTo>
                    <a:pt x="42850" y="29834"/>
                  </a:lnTo>
                  <a:cubicBezTo>
                    <a:pt x="47594" y="34455"/>
                    <a:pt x="55604" y="42280"/>
                    <a:pt x="54988" y="49674"/>
                  </a:cubicBezTo>
                  <a:cubicBezTo>
                    <a:pt x="54923" y="50228"/>
                    <a:pt x="55341" y="50524"/>
                    <a:pt x="55758" y="50524"/>
                  </a:cubicBezTo>
                  <a:cubicBezTo>
                    <a:pt x="56129" y="50524"/>
                    <a:pt x="56500" y="50290"/>
                    <a:pt x="56529" y="49797"/>
                  </a:cubicBezTo>
                  <a:cubicBezTo>
                    <a:pt x="57021" y="44313"/>
                    <a:pt x="53201" y="38645"/>
                    <a:pt x="49135" y="34024"/>
                  </a:cubicBezTo>
                  <a:lnTo>
                    <a:pt x="49135" y="34024"/>
                  </a:lnTo>
                  <a:lnTo>
                    <a:pt x="75814" y="51953"/>
                  </a:lnTo>
                  <a:cubicBezTo>
                    <a:pt x="75973" y="52067"/>
                    <a:pt x="76132" y="52116"/>
                    <a:pt x="76280" y="52116"/>
                  </a:cubicBezTo>
                  <a:cubicBezTo>
                    <a:pt x="76936" y="52116"/>
                    <a:pt x="77380" y="51162"/>
                    <a:pt x="76676" y="50659"/>
                  </a:cubicBezTo>
                  <a:lnTo>
                    <a:pt x="49997" y="32730"/>
                  </a:lnTo>
                  <a:lnTo>
                    <a:pt x="49997" y="32730"/>
                  </a:lnTo>
                  <a:cubicBezTo>
                    <a:pt x="53572" y="33984"/>
                    <a:pt x="57498" y="34981"/>
                    <a:pt x="61124" y="34981"/>
                  </a:cubicBezTo>
                  <a:cubicBezTo>
                    <a:pt x="63374" y="34981"/>
                    <a:pt x="65509" y="34598"/>
                    <a:pt x="67373" y="33654"/>
                  </a:cubicBezTo>
                  <a:cubicBezTo>
                    <a:pt x="68220" y="33283"/>
                    <a:pt x="67792" y="32137"/>
                    <a:pt x="67068" y="32137"/>
                  </a:cubicBezTo>
                  <a:cubicBezTo>
                    <a:pt x="66950" y="32137"/>
                    <a:pt x="66824" y="32168"/>
                    <a:pt x="66695" y="32237"/>
                  </a:cubicBezTo>
                  <a:cubicBezTo>
                    <a:pt x="65005" y="33082"/>
                    <a:pt x="63081" y="33426"/>
                    <a:pt x="61051" y="33426"/>
                  </a:cubicBezTo>
                  <a:cubicBezTo>
                    <a:pt x="55089" y="33426"/>
                    <a:pt x="48218" y="30455"/>
                    <a:pt x="43713" y="28478"/>
                  </a:cubicBezTo>
                  <a:lnTo>
                    <a:pt x="30774" y="19729"/>
                  </a:lnTo>
                  <a:lnTo>
                    <a:pt x="30774" y="19729"/>
                  </a:lnTo>
                  <a:cubicBezTo>
                    <a:pt x="35184" y="21127"/>
                    <a:pt x="39928" y="22088"/>
                    <a:pt x="44544" y="22088"/>
                  </a:cubicBezTo>
                  <a:cubicBezTo>
                    <a:pt x="47861" y="22088"/>
                    <a:pt x="51112" y="21592"/>
                    <a:pt x="54126" y="20407"/>
                  </a:cubicBezTo>
                  <a:cubicBezTo>
                    <a:pt x="54999" y="20079"/>
                    <a:pt x="54518" y="18929"/>
                    <a:pt x="53754" y="18929"/>
                  </a:cubicBezTo>
                  <a:cubicBezTo>
                    <a:pt x="53656" y="18929"/>
                    <a:pt x="53553" y="18948"/>
                    <a:pt x="53448" y="18990"/>
                  </a:cubicBezTo>
                  <a:cubicBezTo>
                    <a:pt x="50666" y="20079"/>
                    <a:pt x="47663" y="20530"/>
                    <a:pt x="44596" y="20530"/>
                  </a:cubicBezTo>
                  <a:cubicBezTo>
                    <a:pt x="37949" y="20530"/>
                    <a:pt x="31001" y="18413"/>
                    <a:pt x="25352" y="16094"/>
                  </a:cubicBezTo>
                  <a:lnTo>
                    <a:pt x="17773" y="10980"/>
                  </a:lnTo>
                  <a:lnTo>
                    <a:pt x="17773" y="10980"/>
                  </a:lnTo>
                  <a:cubicBezTo>
                    <a:pt x="21478" y="11979"/>
                    <a:pt x="25504" y="12725"/>
                    <a:pt x="29400" y="12725"/>
                  </a:cubicBezTo>
                  <a:cubicBezTo>
                    <a:pt x="32954" y="12725"/>
                    <a:pt x="36401" y="12104"/>
                    <a:pt x="39400" y="10487"/>
                  </a:cubicBezTo>
                  <a:cubicBezTo>
                    <a:pt x="40138" y="10065"/>
                    <a:pt x="39748" y="8967"/>
                    <a:pt x="39080" y="8967"/>
                  </a:cubicBezTo>
                  <a:cubicBezTo>
                    <a:pt x="38967" y="8967"/>
                    <a:pt x="38847" y="8999"/>
                    <a:pt x="38722" y="9070"/>
                  </a:cubicBezTo>
                  <a:cubicBezTo>
                    <a:pt x="35919" y="10586"/>
                    <a:pt x="32687" y="11169"/>
                    <a:pt x="29353" y="11169"/>
                  </a:cubicBezTo>
                  <a:cubicBezTo>
                    <a:pt x="23746" y="11169"/>
                    <a:pt x="17850" y="9522"/>
                    <a:pt x="13214" y="7899"/>
                  </a:cubicBezTo>
                  <a:lnTo>
                    <a:pt x="1630" y="136"/>
                  </a:lnTo>
                  <a:cubicBezTo>
                    <a:pt x="1484" y="42"/>
                    <a:pt x="1336" y="1"/>
                    <a:pt x="1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733325" y="2186675"/>
              <a:ext cx="836325" cy="1504200"/>
            </a:xfrm>
            <a:custGeom>
              <a:avLst/>
              <a:gdLst/>
              <a:ahLst/>
              <a:cxnLst/>
              <a:rect l="l" t="t" r="r" b="b"/>
              <a:pathLst>
                <a:path w="33453" h="60168" extrusionOk="0">
                  <a:moveTo>
                    <a:pt x="10134" y="0"/>
                  </a:moveTo>
                  <a:cubicBezTo>
                    <a:pt x="10134" y="0"/>
                    <a:pt x="1" y="60167"/>
                    <a:pt x="11302" y="60167"/>
                  </a:cubicBezTo>
                  <a:cubicBezTo>
                    <a:pt x="12741" y="60167"/>
                    <a:pt x="14528" y="59192"/>
                    <a:pt x="16726" y="56993"/>
                  </a:cubicBezTo>
                  <a:cubicBezTo>
                    <a:pt x="18925" y="59192"/>
                    <a:pt x="20712" y="60167"/>
                    <a:pt x="22151" y="60167"/>
                  </a:cubicBezTo>
                  <a:cubicBezTo>
                    <a:pt x="33452" y="60167"/>
                    <a:pt x="23319" y="0"/>
                    <a:pt x="23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2733200" y="237725"/>
              <a:ext cx="836575" cy="1503800"/>
            </a:xfrm>
            <a:custGeom>
              <a:avLst/>
              <a:gdLst/>
              <a:ahLst/>
              <a:cxnLst/>
              <a:rect l="l" t="t" r="r" b="b"/>
              <a:pathLst>
                <a:path w="33463" h="60152" extrusionOk="0">
                  <a:moveTo>
                    <a:pt x="11316" y="1"/>
                  </a:moveTo>
                  <a:cubicBezTo>
                    <a:pt x="0" y="1"/>
                    <a:pt x="10139" y="60151"/>
                    <a:pt x="10139" y="60151"/>
                  </a:cubicBezTo>
                  <a:lnTo>
                    <a:pt x="23324" y="60151"/>
                  </a:lnTo>
                  <a:cubicBezTo>
                    <a:pt x="23324" y="60151"/>
                    <a:pt x="33462" y="1"/>
                    <a:pt x="22146" y="1"/>
                  </a:cubicBezTo>
                  <a:cubicBezTo>
                    <a:pt x="20709" y="1"/>
                    <a:pt x="18926" y="971"/>
                    <a:pt x="16731" y="3158"/>
                  </a:cubicBezTo>
                  <a:cubicBezTo>
                    <a:pt x="14537" y="971"/>
                    <a:pt x="12754" y="1"/>
                    <a:pt x="11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1293725" y="1695625"/>
              <a:ext cx="1634425" cy="538475"/>
            </a:xfrm>
            <a:custGeom>
              <a:avLst/>
              <a:gdLst/>
              <a:ahLst/>
              <a:cxnLst/>
              <a:rect l="l" t="t" r="r" b="b"/>
              <a:pathLst>
                <a:path w="65377" h="21539" extrusionOk="0">
                  <a:moveTo>
                    <a:pt x="22823" y="1"/>
                  </a:moveTo>
                  <a:cubicBezTo>
                    <a:pt x="9400" y="1"/>
                    <a:pt x="1" y="2387"/>
                    <a:pt x="8383" y="10770"/>
                  </a:cubicBezTo>
                  <a:cubicBezTo>
                    <a:pt x="28" y="19152"/>
                    <a:pt x="9430" y="21539"/>
                    <a:pt x="22848" y="21539"/>
                  </a:cubicBezTo>
                  <a:cubicBezTo>
                    <a:pt x="40599" y="21539"/>
                    <a:pt x="65376" y="17362"/>
                    <a:pt x="65376" y="17362"/>
                  </a:cubicBezTo>
                  <a:lnTo>
                    <a:pt x="65376" y="4177"/>
                  </a:lnTo>
                  <a:cubicBezTo>
                    <a:pt x="65376" y="4177"/>
                    <a:pt x="40579" y="1"/>
                    <a:pt x="228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373275" y="1695625"/>
              <a:ext cx="1634425" cy="538475"/>
            </a:xfrm>
            <a:custGeom>
              <a:avLst/>
              <a:gdLst/>
              <a:ahLst/>
              <a:cxnLst/>
              <a:rect l="l" t="t" r="r" b="b"/>
              <a:pathLst>
                <a:path w="65377" h="21539" extrusionOk="0">
                  <a:moveTo>
                    <a:pt x="42555" y="1"/>
                  </a:moveTo>
                  <a:cubicBezTo>
                    <a:pt x="24799" y="1"/>
                    <a:pt x="1" y="4177"/>
                    <a:pt x="1" y="4177"/>
                  </a:cubicBezTo>
                  <a:lnTo>
                    <a:pt x="1" y="17362"/>
                  </a:lnTo>
                  <a:cubicBezTo>
                    <a:pt x="1" y="17362"/>
                    <a:pt x="24799" y="21539"/>
                    <a:pt x="42555" y="21539"/>
                  </a:cubicBezTo>
                  <a:cubicBezTo>
                    <a:pt x="55978" y="21539"/>
                    <a:pt x="65376" y="19152"/>
                    <a:pt x="56994" y="10770"/>
                  </a:cubicBezTo>
                  <a:cubicBezTo>
                    <a:pt x="65376" y="2387"/>
                    <a:pt x="55978" y="1"/>
                    <a:pt x="42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298425" y="2006450"/>
              <a:ext cx="1811475" cy="1296650"/>
            </a:xfrm>
            <a:custGeom>
              <a:avLst/>
              <a:gdLst/>
              <a:ahLst/>
              <a:cxnLst/>
              <a:rect l="l" t="t" r="r" b="b"/>
              <a:pathLst>
                <a:path w="72459" h="51866" extrusionOk="0">
                  <a:moveTo>
                    <a:pt x="63217" y="0"/>
                  </a:moveTo>
                  <a:cubicBezTo>
                    <a:pt x="63217" y="0"/>
                    <a:pt x="1" y="44917"/>
                    <a:pt x="27542" y="44917"/>
                  </a:cubicBezTo>
                  <a:cubicBezTo>
                    <a:pt x="27542" y="49843"/>
                    <a:pt x="28979" y="51866"/>
                    <a:pt x="31339" y="51866"/>
                  </a:cubicBezTo>
                  <a:cubicBezTo>
                    <a:pt x="42174" y="51866"/>
                    <a:pt x="72459" y="9242"/>
                    <a:pt x="72459" y="9242"/>
                  </a:cubicBezTo>
                  <a:lnTo>
                    <a:pt x="67838" y="4621"/>
                  </a:lnTo>
                  <a:lnTo>
                    <a:pt x="63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3191525" y="626475"/>
              <a:ext cx="1813025" cy="1295275"/>
            </a:xfrm>
            <a:custGeom>
              <a:avLst/>
              <a:gdLst/>
              <a:ahLst/>
              <a:cxnLst/>
              <a:rect l="l" t="t" r="r" b="b"/>
              <a:pathLst>
                <a:path w="72521" h="51811" extrusionOk="0">
                  <a:moveTo>
                    <a:pt x="41171" y="1"/>
                  </a:moveTo>
                  <a:cubicBezTo>
                    <a:pt x="30317" y="1"/>
                    <a:pt x="0" y="42568"/>
                    <a:pt x="0" y="42568"/>
                  </a:cubicBezTo>
                  <a:lnTo>
                    <a:pt x="4621" y="47189"/>
                  </a:lnTo>
                  <a:lnTo>
                    <a:pt x="9243" y="51810"/>
                  </a:lnTo>
                  <a:cubicBezTo>
                    <a:pt x="9243" y="51810"/>
                    <a:pt x="72520" y="6955"/>
                    <a:pt x="44979" y="6955"/>
                  </a:cubicBezTo>
                  <a:cubicBezTo>
                    <a:pt x="44979" y="2025"/>
                    <a:pt x="43537" y="1"/>
                    <a:pt x="4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1298425" y="626625"/>
              <a:ext cx="1809950" cy="1296650"/>
            </a:xfrm>
            <a:custGeom>
              <a:avLst/>
              <a:gdLst/>
              <a:ahLst/>
              <a:cxnLst/>
              <a:rect l="l" t="t" r="r" b="b"/>
              <a:pathLst>
                <a:path w="72398" h="51866" extrusionOk="0">
                  <a:moveTo>
                    <a:pt x="31334" y="0"/>
                  </a:moveTo>
                  <a:cubicBezTo>
                    <a:pt x="28977" y="0"/>
                    <a:pt x="27542" y="2023"/>
                    <a:pt x="27542" y="6949"/>
                  </a:cubicBezTo>
                  <a:cubicBezTo>
                    <a:pt x="1" y="6949"/>
                    <a:pt x="63155" y="51866"/>
                    <a:pt x="63155" y="51866"/>
                  </a:cubicBezTo>
                  <a:lnTo>
                    <a:pt x="67776" y="47245"/>
                  </a:lnTo>
                  <a:lnTo>
                    <a:pt x="72397" y="42624"/>
                  </a:lnTo>
                  <a:cubicBezTo>
                    <a:pt x="72397" y="42624"/>
                    <a:pt x="42154" y="0"/>
                    <a:pt x="31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3193075" y="2004900"/>
              <a:ext cx="1811475" cy="1298075"/>
            </a:xfrm>
            <a:custGeom>
              <a:avLst/>
              <a:gdLst/>
              <a:ahLst/>
              <a:cxnLst/>
              <a:rect l="l" t="t" r="r" b="b"/>
              <a:pathLst>
                <a:path w="72459" h="51923" extrusionOk="0">
                  <a:moveTo>
                    <a:pt x="9242" y="1"/>
                  </a:moveTo>
                  <a:lnTo>
                    <a:pt x="4621" y="4622"/>
                  </a:lnTo>
                  <a:lnTo>
                    <a:pt x="0" y="9243"/>
                  </a:lnTo>
                  <a:cubicBezTo>
                    <a:pt x="0" y="9243"/>
                    <a:pt x="30296" y="51923"/>
                    <a:pt x="41125" y="51923"/>
                  </a:cubicBezTo>
                  <a:cubicBezTo>
                    <a:pt x="43482" y="51923"/>
                    <a:pt x="44917" y="49901"/>
                    <a:pt x="44917" y="44979"/>
                  </a:cubicBezTo>
                  <a:cubicBezTo>
                    <a:pt x="72458" y="44979"/>
                    <a:pt x="9242" y="1"/>
                    <a:pt x="9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2032425" y="2108100"/>
              <a:ext cx="1185300" cy="1509025"/>
            </a:xfrm>
            <a:custGeom>
              <a:avLst/>
              <a:gdLst/>
              <a:ahLst/>
              <a:cxnLst/>
              <a:rect l="l" t="t" r="r" b="b"/>
              <a:pathLst>
                <a:path w="47412" h="60361" extrusionOk="0">
                  <a:moveTo>
                    <a:pt x="35274" y="1"/>
                  </a:moveTo>
                  <a:cubicBezTo>
                    <a:pt x="35274" y="1"/>
                    <a:pt x="1" y="56290"/>
                    <a:pt x="14951" y="56290"/>
                  </a:cubicBezTo>
                  <a:cubicBezTo>
                    <a:pt x="16151" y="56290"/>
                    <a:pt x="17673" y="55928"/>
                    <a:pt x="19562" y="55145"/>
                  </a:cubicBezTo>
                  <a:cubicBezTo>
                    <a:pt x="21078" y="58797"/>
                    <a:pt x="22734" y="60360"/>
                    <a:pt x="24458" y="60360"/>
                  </a:cubicBezTo>
                  <a:cubicBezTo>
                    <a:pt x="34721" y="60360"/>
                    <a:pt x="47412" y="4991"/>
                    <a:pt x="47412" y="4991"/>
                  </a:cubicBezTo>
                  <a:lnTo>
                    <a:pt x="41312" y="2465"/>
                  </a:lnTo>
                  <a:lnTo>
                    <a:pt x="352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2479875" y="2138900"/>
              <a:ext cx="663925" cy="893675"/>
            </a:xfrm>
            <a:custGeom>
              <a:avLst/>
              <a:gdLst/>
              <a:ahLst/>
              <a:cxnLst/>
              <a:rect l="l" t="t" r="r" b="b"/>
              <a:pathLst>
                <a:path w="26557" h="35747" extrusionOk="0">
                  <a:moveTo>
                    <a:pt x="20395" y="1"/>
                  </a:moveTo>
                  <a:cubicBezTo>
                    <a:pt x="20395" y="1"/>
                    <a:pt x="1" y="33519"/>
                    <a:pt x="2835" y="35614"/>
                  </a:cubicBezTo>
                  <a:cubicBezTo>
                    <a:pt x="2955" y="35703"/>
                    <a:pt x="3092" y="35746"/>
                    <a:pt x="3245" y="35746"/>
                  </a:cubicBezTo>
                  <a:cubicBezTo>
                    <a:pt x="6780" y="35746"/>
                    <a:pt x="18669" y="12818"/>
                    <a:pt x="18670" y="12817"/>
                  </a:cubicBezTo>
                  <a:lnTo>
                    <a:pt x="18670" y="12817"/>
                  </a:lnTo>
                  <a:cubicBezTo>
                    <a:pt x="18669" y="12818"/>
                    <a:pt x="12447" y="34320"/>
                    <a:pt x="15589" y="34320"/>
                  </a:cubicBezTo>
                  <a:cubicBezTo>
                    <a:pt x="15592" y="34320"/>
                    <a:pt x="15595" y="34320"/>
                    <a:pt x="15598" y="34320"/>
                  </a:cubicBezTo>
                  <a:cubicBezTo>
                    <a:pt x="18685" y="34320"/>
                    <a:pt x="26556" y="2527"/>
                    <a:pt x="26556" y="2527"/>
                  </a:cubicBezTo>
                  <a:lnTo>
                    <a:pt x="20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3083700" y="312125"/>
              <a:ext cx="1185525" cy="1509500"/>
            </a:xfrm>
            <a:custGeom>
              <a:avLst/>
              <a:gdLst/>
              <a:ahLst/>
              <a:cxnLst/>
              <a:rect l="l" t="t" r="r" b="b"/>
              <a:pathLst>
                <a:path w="47421" h="60380" extrusionOk="0">
                  <a:moveTo>
                    <a:pt x="22947" y="0"/>
                  </a:moveTo>
                  <a:cubicBezTo>
                    <a:pt x="12685" y="0"/>
                    <a:pt x="0" y="55389"/>
                    <a:pt x="0" y="55389"/>
                  </a:cubicBezTo>
                  <a:lnTo>
                    <a:pt x="6100" y="57853"/>
                  </a:lnTo>
                  <a:lnTo>
                    <a:pt x="12200" y="60379"/>
                  </a:lnTo>
                  <a:cubicBezTo>
                    <a:pt x="12200" y="60379"/>
                    <a:pt x="47420" y="4090"/>
                    <a:pt x="32462" y="4090"/>
                  </a:cubicBezTo>
                  <a:cubicBezTo>
                    <a:pt x="31262" y="4090"/>
                    <a:pt x="29739" y="4452"/>
                    <a:pt x="27850" y="5235"/>
                  </a:cubicBezTo>
                  <a:cubicBezTo>
                    <a:pt x="26332" y="1569"/>
                    <a:pt x="24674" y="0"/>
                    <a:pt x="22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3159175" y="895800"/>
              <a:ext cx="663925" cy="895025"/>
            </a:xfrm>
            <a:custGeom>
              <a:avLst/>
              <a:gdLst/>
              <a:ahLst/>
              <a:cxnLst/>
              <a:rect l="l" t="t" r="r" b="b"/>
              <a:pathLst>
                <a:path w="26557" h="35801" extrusionOk="0">
                  <a:moveTo>
                    <a:pt x="23270" y="1"/>
                  </a:moveTo>
                  <a:cubicBezTo>
                    <a:pt x="19805" y="1"/>
                    <a:pt x="7887" y="22984"/>
                    <a:pt x="7887" y="22984"/>
                  </a:cubicBezTo>
                  <a:cubicBezTo>
                    <a:pt x="7887" y="22984"/>
                    <a:pt x="14049" y="1481"/>
                    <a:pt x="10968" y="1481"/>
                  </a:cubicBezTo>
                  <a:cubicBezTo>
                    <a:pt x="10965" y="1481"/>
                    <a:pt x="10962" y="1481"/>
                    <a:pt x="10959" y="1481"/>
                  </a:cubicBezTo>
                  <a:cubicBezTo>
                    <a:pt x="7810" y="1481"/>
                    <a:pt x="0" y="33274"/>
                    <a:pt x="0" y="33274"/>
                  </a:cubicBezTo>
                  <a:lnTo>
                    <a:pt x="6100" y="35800"/>
                  </a:lnTo>
                  <a:cubicBezTo>
                    <a:pt x="6100" y="35800"/>
                    <a:pt x="26556" y="2282"/>
                    <a:pt x="23660" y="126"/>
                  </a:cubicBezTo>
                  <a:cubicBezTo>
                    <a:pt x="23546" y="41"/>
                    <a:pt x="23416" y="1"/>
                    <a:pt x="2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993425" y="1127250"/>
              <a:ext cx="2014825" cy="903850"/>
            </a:xfrm>
            <a:custGeom>
              <a:avLst/>
              <a:gdLst/>
              <a:ahLst/>
              <a:cxnLst/>
              <a:rect l="l" t="t" r="r" b="b"/>
              <a:pathLst>
                <a:path w="80593" h="36154" extrusionOk="0">
                  <a:moveTo>
                    <a:pt x="28865" y="1"/>
                  </a:moveTo>
                  <a:cubicBezTo>
                    <a:pt x="24722" y="1"/>
                    <a:pt x="22960" y="2295"/>
                    <a:pt x="25448" y="8304"/>
                  </a:cubicBezTo>
                  <a:cubicBezTo>
                    <a:pt x="1" y="18840"/>
                    <a:pt x="75602" y="36154"/>
                    <a:pt x="75602" y="36154"/>
                  </a:cubicBezTo>
                  <a:lnTo>
                    <a:pt x="78066" y="30116"/>
                  </a:lnTo>
                  <a:lnTo>
                    <a:pt x="80592" y="24016"/>
                  </a:lnTo>
                  <a:cubicBezTo>
                    <a:pt x="80592" y="24016"/>
                    <a:pt x="42268" y="1"/>
                    <a:pt x="28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2033175" y="1357350"/>
              <a:ext cx="944275" cy="599825"/>
            </a:xfrm>
            <a:custGeom>
              <a:avLst/>
              <a:gdLst/>
              <a:ahLst/>
              <a:cxnLst/>
              <a:rect l="l" t="t" r="r" b="b"/>
              <a:pathLst>
                <a:path w="37771" h="23993" extrusionOk="0">
                  <a:moveTo>
                    <a:pt x="2895" y="1"/>
                  </a:moveTo>
                  <a:cubicBezTo>
                    <a:pt x="2508" y="1"/>
                    <a:pt x="2235" y="87"/>
                    <a:pt x="2095" y="271"/>
                  </a:cubicBezTo>
                  <a:cubicBezTo>
                    <a:pt x="1" y="3167"/>
                    <a:pt x="24954" y="16106"/>
                    <a:pt x="24954" y="16106"/>
                  </a:cubicBezTo>
                  <a:cubicBezTo>
                    <a:pt x="24954" y="16106"/>
                    <a:pt x="11246" y="12139"/>
                    <a:pt x="5689" y="12139"/>
                  </a:cubicBezTo>
                  <a:cubicBezTo>
                    <a:pt x="4285" y="12139"/>
                    <a:pt x="3402" y="12392"/>
                    <a:pt x="3389" y="13025"/>
                  </a:cubicBezTo>
                  <a:cubicBezTo>
                    <a:pt x="3389" y="16106"/>
                    <a:pt x="35244" y="23992"/>
                    <a:pt x="35244" y="23992"/>
                  </a:cubicBezTo>
                  <a:lnTo>
                    <a:pt x="37770" y="17831"/>
                  </a:lnTo>
                  <a:cubicBezTo>
                    <a:pt x="37770" y="17831"/>
                    <a:pt x="8466" y="1"/>
                    <a:pt x="2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3293175" y="1897075"/>
              <a:ext cx="2014825" cy="904775"/>
            </a:xfrm>
            <a:custGeom>
              <a:avLst/>
              <a:gdLst/>
              <a:ahLst/>
              <a:cxnLst/>
              <a:rect l="l" t="t" r="r" b="b"/>
              <a:pathLst>
                <a:path w="80593" h="36191" extrusionOk="0">
                  <a:moveTo>
                    <a:pt x="5053" y="1"/>
                  </a:moveTo>
                  <a:lnTo>
                    <a:pt x="2527" y="6100"/>
                  </a:lnTo>
                  <a:lnTo>
                    <a:pt x="1" y="12200"/>
                  </a:lnTo>
                  <a:cubicBezTo>
                    <a:pt x="1" y="12200"/>
                    <a:pt x="38378" y="36190"/>
                    <a:pt x="51790" y="36190"/>
                  </a:cubicBezTo>
                  <a:cubicBezTo>
                    <a:pt x="55932" y="36190"/>
                    <a:pt x="57693" y="33902"/>
                    <a:pt x="55207" y="27912"/>
                  </a:cubicBezTo>
                  <a:cubicBezTo>
                    <a:pt x="80592" y="17376"/>
                    <a:pt x="5053" y="1"/>
                    <a:pt x="50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3324000" y="1972550"/>
              <a:ext cx="944250" cy="600075"/>
            </a:xfrm>
            <a:custGeom>
              <a:avLst/>
              <a:gdLst/>
              <a:ahLst/>
              <a:cxnLst/>
              <a:rect l="l" t="t" r="r" b="b"/>
              <a:pathLst>
                <a:path w="37770" h="24003" extrusionOk="0">
                  <a:moveTo>
                    <a:pt x="2588" y="1"/>
                  </a:moveTo>
                  <a:lnTo>
                    <a:pt x="0" y="6162"/>
                  </a:lnTo>
                  <a:cubicBezTo>
                    <a:pt x="0" y="6162"/>
                    <a:pt x="29233" y="24003"/>
                    <a:pt x="34855" y="24003"/>
                  </a:cubicBezTo>
                  <a:cubicBezTo>
                    <a:pt x="35253" y="24003"/>
                    <a:pt x="35532" y="23914"/>
                    <a:pt x="35675" y="23722"/>
                  </a:cubicBezTo>
                  <a:cubicBezTo>
                    <a:pt x="37770" y="20826"/>
                    <a:pt x="12817" y="7888"/>
                    <a:pt x="12816" y="7887"/>
                  </a:cubicBezTo>
                  <a:lnTo>
                    <a:pt x="12816" y="7887"/>
                  </a:lnTo>
                  <a:cubicBezTo>
                    <a:pt x="12817" y="7887"/>
                    <a:pt x="26563" y="11854"/>
                    <a:pt x="32105" y="11854"/>
                  </a:cubicBezTo>
                  <a:cubicBezTo>
                    <a:pt x="33505" y="11854"/>
                    <a:pt x="34381" y="11601"/>
                    <a:pt x="34381" y="10968"/>
                  </a:cubicBezTo>
                  <a:cubicBezTo>
                    <a:pt x="34443" y="7887"/>
                    <a:pt x="2588" y="1"/>
                    <a:pt x="2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993425" y="1898625"/>
              <a:ext cx="2014825" cy="904550"/>
            </a:xfrm>
            <a:custGeom>
              <a:avLst/>
              <a:gdLst/>
              <a:ahLst/>
              <a:cxnLst/>
              <a:rect l="l" t="t" r="r" b="b"/>
              <a:pathLst>
                <a:path w="80593" h="36182" extrusionOk="0">
                  <a:moveTo>
                    <a:pt x="75602" y="0"/>
                  </a:moveTo>
                  <a:cubicBezTo>
                    <a:pt x="75602" y="0"/>
                    <a:pt x="1" y="17375"/>
                    <a:pt x="25448" y="27911"/>
                  </a:cubicBezTo>
                  <a:cubicBezTo>
                    <a:pt x="22964" y="33895"/>
                    <a:pt x="24715" y="36181"/>
                    <a:pt x="28842" y="36181"/>
                  </a:cubicBezTo>
                  <a:cubicBezTo>
                    <a:pt x="42224" y="36181"/>
                    <a:pt x="80592" y="12138"/>
                    <a:pt x="80592" y="12138"/>
                  </a:cubicBezTo>
                  <a:lnTo>
                    <a:pt x="78066" y="6038"/>
                  </a:lnTo>
                  <a:lnTo>
                    <a:pt x="756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1960775" y="1972550"/>
              <a:ext cx="1016675" cy="528500"/>
            </a:xfrm>
            <a:custGeom>
              <a:avLst/>
              <a:gdLst/>
              <a:ahLst/>
              <a:cxnLst/>
              <a:rect l="l" t="t" r="r" b="b"/>
              <a:pathLst>
                <a:path w="40667" h="21140" extrusionOk="0">
                  <a:moveTo>
                    <a:pt x="38140" y="1"/>
                  </a:moveTo>
                  <a:cubicBezTo>
                    <a:pt x="38140" y="1"/>
                    <a:pt x="1" y="9304"/>
                    <a:pt x="555" y="12816"/>
                  </a:cubicBezTo>
                  <a:cubicBezTo>
                    <a:pt x="640" y="13421"/>
                    <a:pt x="1505" y="13671"/>
                    <a:pt x="2879" y="13671"/>
                  </a:cubicBezTo>
                  <a:cubicBezTo>
                    <a:pt x="9484" y="13671"/>
                    <a:pt x="27849" y="7887"/>
                    <a:pt x="27850" y="7887"/>
                  </a:cubicBezTo>
                  <a:lnTo>
                    <a:pt x="27850" y="7887"/>
                  </a:lnTo>
                  <a:cubicBezTo>
                    <a:pt x="27850" y="7888"/>
                    <a:pt x="8257" y="18731"/>
                    <a:pt x="10413" y="20949"/>
                  </a:cubicBezTo>
                  <a:cubicBezTo>
                    <a:pt x="10546" y="21078"/>
                    <a:pt x="10771" y="21139"/>
                    <a:pt x="11077" y="21139"/>
                  </a:cubicBezTo>
                  <a:cubicBezTo>
                    <a:pt x="15886" y="21139"/>
                    <a:pt x="40666" y="6162"/>
                    <a:pt x="40666" y="6162"/>
                  </a:cubicBezTo>
                  <a:lnTo>
                    <a:pt x="381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293175" y="1126575"/>
              <a:ext cx="2014825" cy="904525"/>
            </a:xfrm>
            <a:custGeom>
              <a:avLst/>
              <a:gdLst/>
              <a:ahLst/>
              <a:cxnLst/>
              <a:rect l="l" t="t" r="r" b="b"/>
              <a:pathLst>
                <a:path w="80593" h="36181" extrusionOk="0">
                  <a:moveTo>
                    <a:pt x="51779" y="0"/>
                  </a:moveTo>
                  <a:cubicBezTo>
                    <a:pt x="38369" y="0"/>
                    <a:pt x="1" y="24043"/>
                    <a:pt x="1" y="24043"/>
                  </a:cubicBezTo>
                  <a:lnTo>
                    <a:pt x="2527" y="30143"/>
                  </a:lnTo>
                  <a:lnTo>
                    <a:pt x="5053" y="36181"/>
                  </a:lnTo>
                  <a:cubicBezTo>
                    <a:pt x="5053" y="36181"/>
                    <a:pt x="80592" y="18806"/>
                    <a:pt x="55207" y="8270"/>
                  </a:cubicBezTo>
                  <a:cubicBezTo>
                    <a:pt x="57676" y="2287"/>
                    <a:pt x="55914" y="0"/>
                    <a:pt x="5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3324000" y="1428425"/>
              <a:ext cx="1018200" cy="527200"/>
            </a:xfrm>
            <a:custGeom>
              <a:avLst/>
              <a:gdLst/>
              <a:ahLst/>
              <a:cxnLst/>
              <a:rect l="l" t="t" r="r" b="b"/>
              <a:pathLst>
                <a:path w="40728" h="21088" extrusionOk="0">
                  <a:moveTo>
                    <a:pt x="29574" y="0"/>
                  </a:moveTo>
                  <a:cubicBezTo>
                    <a:pt x="24750" y="0"/>
                    <a:pt x="0" y="14926"/>
                    <a:pt x="0" y="14926"/>
                  </a:cubicBezTo>
                  <a:lnTo>
                    <a:pt x="2588" y="21088"/>
                  </a:lnTo>
                  <a:cubicBezTo>
                    <a:pt x="2588" y="21088"/>
                    <a:pt x="40727" y="11784"/>
                    <a:pt x="40173" y="8272"/>
                  </a:cubicBezTo>
                  <a:cubicBezTo>
                    <a:pt x="40078" y="7671"/>
                    <a:pt x="39216" y="7422"/>
                    <a:pt x="37852" y="7422"/>
                  </a:cubicBezTo>
                  <a:cubicBezTo>
                    <a:pt x="31247" y="7422"/>
                    <a:pt x="12878" y="13263"/>
                    <a:pt x="12878" y="13263"/>
                  </a:cubicBezTo>
                  <a:cubicBezTo>
                    <a:pt x="12878" y="13263"/>
                    <a:pt x="32409" y="2419"/>
                    <a:pt x="30253" y="201"/>
                  </a:cubicBezTo>
                  <a:cubicBezTo>
                    <a:pt x="30120" y="64"/>
                    <a:pt x="29890" y="0"/>
                    <a:pt x="29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032425" y="312125"/>
              <a:ext cx="1185300" cy="1509500"/>
            </a:xfrm>
            <a:custGeom>
              <a:avLst/>
              <a:gdLst/>
              <a:ahLst/>
              <a:cxnLst/>
              <a:rect l="l" t="t" r="r" b="b"/>
              <a:pathLst>
                <a:path w="47412" h="60380" extrusionOk="0">
                  <a:moveTo>
                    <a:pt x="24407" y="0"/>
                  </a:moveTo>
                  <a:cubicBezTo>
                    <a:pt x="22678" y="0"/>
                    <a:pt x="21018" y="1569"/>
                    <a:pt x="19501" y="5235"/>
                  </a:cubicBezTo>
                  <a:cubicBezTo>
                    <a:pt x="17616" y="4452"/>
                    <a:pt x="16098" y="4090"/>
                    <a:pt x="14903" y="4090"/>
                  </a:cubicBezTo>
                  <a:cubicBezTo>
                    <a:pt x="1" y="4090"/>
                    <a:pt x="35274" y="60379"/>
                    <a:pt x="35274" y="60379"/>
                  </a:cubicBezTo>
                  <a:lnTo>
                    <a:pt x="41312" y="57915"/>
                  </a:lnTo>
                  <a:lnTo>
                    <a:pt x="47412" y="55389"/>
                  </a:lnTo>
                  <a:cubicBezTo>
                    <a:pt x="47412" y="55389"/>
                    <a:pt x="34682" y="0"/>
                    <a:pt x="24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564600" y="787875"/>
              <a:ext cx="577650" cy="1002950"/>
            </a:xfrm>
            <a:custGeom>
              <a:avLst/>
              <a:gdLst/>
              <a:ahLst/>
              <a:cxnLst/>
              <a:rect l="l" t="t" r="r" b="b"/>
              <a:pathLst>
                <a:path w="23106" h="40118" extrusionOk="0">
                  <a:moveTo>
                    <a:pt x="10367" y="0"/>
                  </a:moveTo>
                  <a:cubicBezTo>
                    <a:pt x="10341" y="0"/>
                    <a:pt x="10315" y="2"/>
                    <a:pt x="10290" y="6"/>
                  </a:cubicBezTo>
                  <a:cubicBezTo>
                    <a:pt x="6778" y="499"/>
                    <a:pt x="15281" y="27301"/>
                    <a:pt x="15281" y="27301"/>
                  </a:cubicBezTo>
                  <a:cubicBezTo>
                    <a:pt x="15281" y="27301"/>
                    <a:pt x="5567" y="9751"/>
                    <a:pt x="2646" y="9751"/>
                  </a:cubicBezTo>
                  <a:cubicBezTo>
                    <a:pt x="2481" y="9751"/>
                    <a:pt x="2337" y="9807"/>
                    <a:pt x="2219" y="9926"/>
                  </a:cubicBezTo>
                  <a:cubicBezTo>
                    <a:pt x="0" y="12083"/>
                    <a:pt x="16944" y="40117"/>
                    <a:pt x="16944" y="40117"/>
                  </a:cubicBezTo>
                  <a:lnTo>
                    <a:pt x="23106" y="37591"/>
                  </a:lnTo>
                  <a:cubicBezTo>
                    <a:pt x="23106" y="37591"/>
                    <a:pt x="13936" y="0"/>
                    <a:pt x="10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3083700" y="2106575"/>
              <a:ext cx="1187600" cy="1510550"/>
            </a:xfrm>
            <a:custGeom>
              <a:avLst/>
              <a:gdLst/>
              <a:ahLst/>
              <a:cxnLst/>
              <a:rect l="l" t="t" r="r" b="b"/>
              <a:pathLst>
                <a:path w="47504" h="60422" extrusionOk="0">
                  <a:moveTo>
                    <a:pt x="12200" y="0"/>
                  </a:moveTo>
                  <a:lnTo>
                    <a:pt x="6100" y="2526"/>
                  </a:lnTo>
                  <a:lnTo>
                    <a:pt x="0" y="5052"/>
                  </a:lnTo>
                  <a:cubicBezTo>
                    <a:pt x="0" y="5052"/>
                    <a:pt x="12781" y="60421"/>
                    <a:pt x="23032" y="60421"/>
                  </a:cubicBezTo>
                  <a:cubicBezTo>
                    <a:pt x="24754" y="60421"/>
                    <a:pt x="26405" y="58858"/>
                    <a:pt x="27912" y="55206"/>
                  </a:cubicBezTo>
                  <a:cubicBezTo>
                    <a:pt x="29791" y="55980"/>
                    <a:pt x="31307" y="56338"/>
                    <a:pt x="32503" y="56338"/>
                  </a:cubicBezTo>
                  <a:cubicBezTo>
                    <a:pt x="47504" y="56338"/>
                    <a:pt x="12200" y="0"/>
                    <a:pt x="12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3160725" y="2137375"/>
              <a:ext cx="576100" cy="1004450"/>
            </a:xfrm>
            <a:custGeom>
              <a:avLst/>
              <a:gdLst/>
              <a:ahLst/>
              <a:cxnLst/>
              <a:rect l="l" t="t" r="r" b="b"/>
              <a:pathLst>
                <a:path w="23044" h="40178" extrusionOk="0">
                  <a:moveTo>
                    <a:pt x="6100" y="0"/>
                  </a:moveTo>
                  <a:lnTo>
                    <a:pt x="0" y="2588"/>
                  </a:lnTo>
                  <a:cubicBezTo>
                    <a:pt x="0" y="2588"/>
                    <a:pt x="9124" y="40178"/>
                    <a:pt x="12686" y="40178"/>
                  </a:cubicBezTo>
                  <a:cubicBezTo>
                    <a:pt x="12709" y="40178"/>
                    <a:pt x="12732" y="40176"/>
                    <a:pt x="12754" y="40173"/>
                  </a:cubicBezTo>
                  <a:cubicBezTo>
                    <a:pt x="16266" y="39680"/>
                    <a:pt x="7826" y="12879"/>
                    <a:pt x="7825" y="12878"/>
                  </a:cubicBezTo>
                  <a:lnTo>
                    <a:pt x="7825" y="12878"/>
                  </a:lnTo>
                  <a:cubicBezTo>
                    <a:pt x="7826" y="12879"/>
                    <a:pt x="17483" y="30428"/>
                    <a:pt x="20398" y="30428"/>
                  </a:cubicBezTo>
                  <a:cubicBezTo>
                    <a:pt x="20563" y="30428"/>
                    <a:pt x="20707" y="30372"/>
                    <a:pt x="20826" y="30253"/>
                  </a:cubicBezTo>
                  <a:cubicBezTo>
                    <a:pt x="23044" y="28096"/>
                    <a:pt x="6100" y="0"/>
                    <a:pt x="6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2752525" y="1565300"/>
              <a:ext cx="931925" cy="798525"/>
            </a:xfrm>
            <a:custGeom>
              <a:avLst/>
              <a:gdLst/>
              <a:ahLst/>
              <a:cxnLst/>
              <a:rect l="l" t="t" r="r" b="b"/>
              <a:pathLst>
                <a:path w="37277" h="31941" extrusionOk="0">
                  <a:moveTo>
                    <a:pt x="16060" y="0"/>
                  </a:moveTo>
                  <a:cubicBezTo>
                    <a:pt x="7863" y="0"/>
                    <a:pt x="0" y="6357"/>
                    <a:pt x="0" y="15983"/>
                  </a:cubicBezTo>
                  <a:cubicBezTo>
                    <a:pt x="0" y="24793"/>
                    <a:pt x="7148" y="31941"/>
                    <a:pt x="15958" y="31941"/>
                  </a:cubicBezTo>
                  <a:cubicBezTo>
                    <a:pt x="30130" y="31879"/>
                    <a:pt x="37277" y="14750"/>
                    <a:pt x="27234" y="4707"/>
                  </a:cubicBezTo>
                  <a:cubicBezTo>
                    <a:pt x="23983" y="1456"/>
                    <a:pt x="19983" y="0"/>
                    <a:pt x="16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5011600" y="1010075"/>
              <a:ext cx="1555350" cy="2098600"/>
            </a:xfrm>
            <a:custGeom>
              <a:avLst/>
              <a:gdLst/>
              <a:ahLst/>
              <a:cxnLst/>
              <a:rect l="l" t="t" r="r" b="b"/>
              <a:pathLst>
                <a:path w="62214" h="83944" extrusionOk="0">
                  <a:moveTo>
                    <a:pt x="1573" y="0"/>
                  </a:moveTo>
                  <a:cubicBezTo>
                    <a:pt x="833" y="0"/>
                    <a:pt x="0" y="629"/>
                    <a:pt x="149" y="1593"/>
                  </a:cubicBezTo>
                  <a:cubicBezTo>
                    <a:pt x="5263" y="35665"/>
                    <a:pt x="27074" y="70477"/>
                    <a:pt x="60222" y="83848"/>
                  </a:cubicBezTo>
                  <a:cubicBezTo>
                    <a:pt x="60388" y="83914"/>
                    <a:pt x="60542" y="83944"/>
                    <a:pt x="60685" y="83944"/>
                  </a:cubicBezTo>
                  <a:cubicBezTo>
                    <a:pt x="61870" y="83944"/>
                    <a:pt x="62214" y="81872"/>
                    <a:pt x="60839" y="81322"/>
                  </a:cubicBezTo>
                  <a:cubicBezTo>
                    <a:pt x="29415" y="68691"/>
                    <a:pt x="7666" y="34187"/>
                    <a:pt x="2613" y="915"/>
                  </a:cubicBezTo>
                  <a:cubicBezTo>
                    <a:pt x="2515" y="276"/>
                    <a:pt x="2064" y="0"/>
                    <a:pt x="1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6606500" y="2574825"/>
              <a:ext cx="429750" cy="419000"/>
            </a:xfrm>
            <a:custGeom>
              <a:avLst/>
              <a:gdLst/>
              <a:ahLst/>
              <a:cxnLst/>
              <a:rect l="l" t="t" r="r" b="b"/>
              <a:pathLst>
                <a:path w="17190" h="16760" extrusionOk="0">
                  <a:moveTo>
                    <a:pt x="14849" y="1"/>
                  </a:moveTo>
                  <a:lnTo>
                    <a:pt x="14849" y="1"/>
                  </a:lnTo>
                  <a:cubicBezTo>
                    <a:pt x="13678" y="6655"/>
                    <a:pt x="1972" y="11584"/>
                    <a:pt x="1972" y="11584"/>
                  </a:cubicBezTo>
                  <a:lnTo>
                    <a:pt x="0" y="16760"/>
                  </a:lnTo>
                  <a:cubicBezTo>
                    <a:pt x="17190" y="13186"/>
                    <a:pt x="14849" y="2"/>
                    <a:pt x="1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6529475" y="2739650"/>
              <a:ext cx="645425" cy="358275"/>
            </a:xfrm>
            <a:custGeom>
              <a:avLst/>
              <a:gdLst/>
              <a:ahLst/>
              <a:cxnLst/>
              <a:rect l="l" t="t" r="r" b="b"/>
              <a:pathLst>
                <a:path w="25817" h="14331" extrusionOk="0">
                  <a:moveTo>
                    <a:pt x="25817" y="1"/>
                  </a:moveTo>
                  <a:lnTo>
                    <a:pt x="25817" y="1"/>
                  </a:lnTo>
                  <a:cubicBezTo>
                    <a:pt x="21741" y="7506"/>
                    <a:pt x="12538" y="8801"/>
                    <a:pt x="6672" y="8801"/>
                  </a:cubicBezTo>
                  <a:cubicBezTo>
                    <a:pt x="3582" y="8801"/>
                    <a:pt x="1418" y="8442"/>
                    <a:pt x="1418" y="8442"/>
                  </a:cubicBezTo>
                  <a:lnTo>
                    <a:pt x="0" y="13679"/>
                  </a:lnTo>
                  <a:cubicBezTo>
                    <a:pt x="2351" y="14129"/>
                    <a:pt x="4494" y="14331"/>
                    <a:pt x="6446" y="14331"/>
                  </a:cubicBezTo>
                  <a:cubicBezTo>
                    <a:pt x="22911" y="14331"/>
                    <a:pt x="25817" y="2"/>
                    <a:pt x="25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6490975" y="3021525"/>
              <a:ext cx="765575" cy="190450"/>
            </a:xfrm>
            <a:custGeom>
              <a:avLst/>
              <a:gdLst/>
              <a:ahLst/>
              <a:cxnLst/>
              <a:rect l="l" t="t" r="r" b="b"/>
              <a:pathLst>
                <a:path w="30623" h="7618" extrusionOk="0">
                  <a:moveTo>
                    <a:pt x="30622" y="1"/>
                  </a:moveTo>
                  <a:cubicBezTo>
                    <a:pt x="26613" y="2639"/>
                    <a:pt x="21990" y="3506"/>
                    <a:pt x="17643" y="3506"/>
                  </a:cubicBezTo>
                  <a:cubicBezTo>
                    <a:pt x="9297" y="3506"/>
                    <a:pt x="1972" y="309"/>
                    <a:pt x="1972" y="309"/>
                  </a:cubicBezTo>
                  <a:lnTo>
                    <a:pt x="0" y="4560"/>
                  </a:lnTo>
                  <a:cubicBezTo>
                    <a:pt x="4797" y="6782"/>
                    <a:pt x="9101" y="7617"/>
                    <a:pt x="12862" y="7617"/>
                  </a:cubicBezTo>
                  <a:cubicBezTo>
                    <a:pt x="24223" y="7617"/>
                    <a:pt x="30622" y="2"/>
                    <a:pt x="30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6275325" y="3164800"/>
              <a:ext cx="309625" cy="537600"/>
            </a:xfrm>
            <a:custGeom>
              <a:avLst/>
              <a:gdLst/>
              <a:ahLst/>
              <a:cxnLst/>
              <a:rect l="l" t="t" r="r" b="b"/>
              <a:pathLst>
                <a:path w="12385" h="21504" extrusionOk="0">
                  <a:moveTo>
                    <a:pt x="6223" y="0"/>
                  </a:moveTo>
                  <a:lnTo>
                    <a:pt x="2896" y="4436"/>
                  </a:lnTo>
                  <a:cubicBezTo>
                    <a:pt x="2896" y="4436"/>
                    <a:pt x="4991" y="16944"/>
                    <a:pt x="0" y="21503"/>
                  </a:cubicBezTo>
                  <a:cubicBezTo>
                    <a:pt x="0" y="21503"/>
                    <a:pt x="12385" y="16451"/>
                    <a:pt x="6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6372350" y="3052350"/>
              <a:ext cx="477550" cy="730150"/>
            </a:xfrm>
            <a:custGeom>
              <a:avLst/>
              <a:gdLst/>
              <a:ahLst/>
              <a:cxnLst/>
              <a:rect l="l" t="t" r="r" b="b"/>
              <a:pathLst>
                <a:path w="19102" h="29206" extrusionOk="0">
                  <a:moveTo>
                    <a:pt x="3698" y="0"/>
                  </a:moveTo>
                  <a:lnTo>
                    <a:pt x="1" y="4005"/>
                  </a:lnTo>
                  <a:cubicBezTo>
                    <a:pt x="1" y="4005"/>
                    <a:pt x="12262" y="17745"/>
                    <a:pt x="5854" y="29205"/>
                  </a:cubicBezTo>
                  <a:cubicBezTo>
                    <a:pt x="5854" y="29205"/>
                    <a:pt x="19101" y="16513"/>
                    <a:pt x="3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6424725" y="2990725"/>
              <a:ext cx="509875" cy="710125"/>
            </a:xfrm>
            <a:custGeom>
              <a:avLst/>
              <a:gdLst/>
              <a:ahLst/>
              <a:cxnLst/>
              <a:rect l="l" t="t" r="r" b="b"/>
              <a:pathLst>
                <a:path w="20395" h="28405" extrusionOk="0">
                  <a:moveTo>
                    <a:pt x="2588" y="1"/>
                  </a:moveTo>
                  <a:lnTo>
                    <a:pt x="1" y="3944"/>
                  </a:lnTo>
                  <a:cubicBezTo>
                    <a:pt x="1" y="3944"/>
                    <a:pt x="15343" y="14357"/>
                    <a:pt x="15096" y="28405"/>
                  </a:cubicBezTo>
                  <a:cubicBezTo>
                    <a:pt x="15096" y="28405"/>
                    <a:pt x="20395" y="11584"/>
                    <a:pt x="2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6270700" y="2864125"/>
              <a:ext cx="397425" cy="434700"/>
            </a:xfrm>
            <a:custGeom>
              <a:avLst/>
              <a:gdLst/>
              <a:ahLst/>
              <a:cxnLst/>
              <a:rect l="l" t="t" r="r" b="b"/>
              <a:pathLst>
                <a:path w="15897" h="17388" extrusionOk="0">
                  <a:moveTo>
                    <a:pt x="14889" y="0"/>
                  </a:moveTo>
                  <a:cubicBezTo>
                    <a:pt x="13103" y="0"/>
                    <a:pt x="7099" y="352"/>
                    <a:pt x="3820" y="4880"/>
                  </a:cubicBezTo>
                  <a:cubicBezTo>
                    <a:pt x="0" y="10302"/>
                    <a:pt x="3081" y="17387"/>
                    <a:pt x="3081" y="17387"/>
                  </a:cubicBezTo>
                  <a:cubicBezTo>
                    <a:pt x="3081" y="17387"/>
                    <a:pt x="15897" y="13444"/>
                    <a:pt x="15404" y="12"/>
                  </a:cubicBezTo>
                  <a:cubicBezTo>
                    <a:pt x="15404" y="12"/>
                    <a:pt x="15218" y="0"/>
                    <a:pt x="14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5763925" y="3519075"/>
              <a:ext cx="534525" cy="224550"/>
            </a:xfrm>
            <a:custGeom>
              <a:avLst/>
              <a:gdLst/>
              <a:ahLst/>
              <a:cxnLst/>
              <a:rect l="l" t="t" r="r" b="b"/>
              <a:pathLst>
                <a:path w="21381" h="8982" extrusionOk="0">
                  <a:moveTo>
                    <a:pt x="5484" y="0"/>
                  </a:moveTo>
                  <a:lnTo>
                    <a:pt x="0" y="370"/>
                  </a:lnTo>
                  <a:cubicBezTo>
                    <a:pt x="4971" y="7205"/>
                    <a:pt x="10099" y="8982"/>
                    <a:pt x="14086" y="8982"/>
                  </a:cubicBezTo>
                  <a:cubicBezTo>
                    <a:pt x="18401" y="8982"/>
                    <a:pt x="21380" y="6901"/>
                    <a:pt x="21380" y="6901"/>
                  </a:cubicBezTo>
                  <a:lnTo>
                    <a:pt x="21380" y="6901"/>
                  </a:lnTo>
                  <a:cubicBezTo>
                    <a:pt x="20787" y="7058"/>
                    <a:pt x="20169" y="7129"/>
                    <a:pt x="19538" y="7129"/>
                  </a:cubicBezTo>
                  <a:cubicBezTo>
                    <a:pt x="13224" y="7129"/>
                    <a:pt x="5484" y="0"/>
                    <a:pt x="5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5649925" y="3472850"/>
              <a:ext cx="582275" cy="473225"/>
            </a:xfrm>
            <a:custGeom>
              <a:avLst/>
              <a:gdLst/>
              <a:ahLst/>
              <a:cxnLst/>
              <a:rect l="l" t="t" r="r" b="b"/>
              <a:pathLst>
                <a:path w="23291" h="18929" extrusionOk="0">
                  <a:moveTo>
                    <a:pt x="5361" y="1"/>
                  </a:moveTo>
                  <a:lnTo>
                    <a:pt x="1" y="863"/>
                  </a:lnTo>
                  <a:cubicBezTo>
                    <a:pt x="3924" y="16735"/>
                    <a:pt x="14364" y="18929"/>
                    <a:pt x="19835" y="18929"/>
                  </a:cubicBezTo>
                  <a:cubicBezTo>
                    <a:pt x="21926" y="18929"/>
                    <a:pt x="23291" y="18608"/>
                    <a:pt x="23291" y="18608"/>
                  </a:cubicBezTo>
                  <a:cubicBezTo>
                    <a:pt x="10229" y="17746"/>
                    <a:pt x="5361" y="1"/>
                    <a:pt x="5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5585225" y="3482100"/>
              <a:ext cx="423625" cy="648525"/>
            </a:xfrm>
            <a:custGeom>
              <a:avLst/>
              <a:gdLst/>
              <a:ahLst/>
              <a:cxnLst/>
              <a:rect l="l" t="t" r="r" b="b"/>
              <a:pathLst>
                <a:path w="16945" h="25941" extrusionOk="0">
                  <a:moveTo>
                    <a:pt x="1" y="1"/>
                  </a:moveTo>
                  <a:cubicBezTo>
                    <a:pt x="1" y="21257"/>
                    <a:pt x="16945" y="25940"/>
                    <a:pt x="16945" y="25940"/>
                  </a:cubicBezTo>
                  <a:cubicBezTo>
                    <a:pt x="5053" y="18546"/>
                    <a:pt x="4684" y="1"/>
                    <a:pt x="4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4979875" y="3411250"/>
              <a:ext cx="553000" cy="192125"/>
            </a:xfrm>
            <a:custGeom>
              <a:avLst/>
              <a:gdLst/>
              <a:ahLst/>
              <a:cxnLst/>
              <a:rect l="l" t="t" r="r" b="b"/>
              <a:pathLst>
                <a:path w="22120" h="7685" extrusionOk="0">
                  <a:moveTo>
                    <a:pt x="16760" y="0"/>
                  </a:moveTo>
                  <a:cubicBezTo>
                    <a:pt x="16760" y="0"/>
                    <a:pt x="9281" y="5030"/>
                    <a:pt x="3204" y="5030"/>
                  </a:cubicBezTo>
                  <a:cubicBezTo>
                    <a:pt x="2068" y="5030"/>
                    <a:pt x="981" y="4854"/>
                    <a:pt x="1" y="4437"/>
                  </a:cubicBezTo>
                  <a:lnTo>
                    <a:pt x="1" y="4437"/>
                  </a:lnTo>
                  <a:cubicBezTo>
                    <a:pt x="1" y="4437"/>
                    <a:pt x="3445" y="7685"/>
                    <a:pt x="8842" y="7685"/>
                  </a:cubicBezTo>
                  <a:cubicBezTo>
                    <a:pt x="12519" y="7685"/>
                    <a:pt x="17102" y="6177"/>
                    <a:pt x="22120" y="1109"/>
                  </a:cubicBezTo>
                  <a:lnTo>
                    <a:pt x="167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5009150" y="3381975"/>
              <a:ext cx="640800" cy="420600"/>
            </a:xfrm>
            <a:custGeom>
              <a:avLst/>
              <a:gdLst/>
              <a:ahLst/>
              <a:cxnLst/>
              <a:rect l="l" t="t" r="r" b="b"/>
              <a:pathLst>
                <a:path w="25632" h="16824" extrusionOk="0">
                  <a:moveTo>
                    <a:pt x="20456" y="1"/>
                  </a:moveTo>
                  <a:cubicBezTo>
                    <a:pt x="20456" y="1"/>
                    <a:pt x="13525" y="15826"/>
                    <a:pt x="1229" y="15826"/>
                  </a:cubicBezTo>
                  <a:cubicBezTo>
                    <a:pt x="825" y="15826"/>
                    <a:pt x="416" y="15809"/>
                    <a:pt x="0" y="15774"/>
                  </a:cubicBezTo>
                  <a:lnTo>
                    <a:pt x="0" y="15774"/>
                  </a:lnTo>
                  <a:cubicBezTo>
                    <a:pt x="0" y="15774"/>
                    <a:pt x="2644" y="16824"/>
                    <a:pt x="6372" y="16824"/>
                  </a:cubicBezTo>
                  <a:cubicBezTo>
                    <a:pt x="12117" y="16824"/>
                    <a:pt x="20438" y="14331"/>
                    <a:pt x="25632" y="1664"/>
                  </a:cubicBezTo>
                  <a:lnTo>
                    <a:pt x="204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5201675" y="3403550"/>
              <a:ext cx="514525" cy="597675"/>
            </a:xfrm>
            <a:custGeom>
              <a:avLst/>
              <a:gdLst/>
              <a:ahLst/>
              <a:cxnLst/>
              <a:rect l="l" t="t" r="r" b="b"/>
              <a:pathLst>
                <a:path w="20581" h="23907" extrusionOk="0">
                  <a:moveTo>
                    <a:pt x="15897" y="0"/>
                  </a:moveTo>
                  <a:cubicBezTo>
                    <a:pt x="15897" y="0"/>
                    <a:pt x="12817" y="18300"/>
                    <a:pt x="1" y="23907"/>
                  </a:cubicBezTo>
                  <a:cubicBezTo>
                    <a:pt x="1" y="23907"/>
                    <a:pt x="17499" y="21750"/>
                    <a:pt x="20580" y="740"/>
                  </a:cubicBezTo>
                  <a:lnTo>
                    <a:pt x="15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5377275" y="3302200"/>
              <a:ext cx="523750" cy="265400"/>
            </a:xfrm>
            <a:custGeom>
              <a:avLst/>
              <a:gdLst/>
              <a:ahLst/>
              <a:cxnLst/>
              <a:rect l="l" t="t" r="r" b="b"/>
              <a:pathLst>
                <a:path w="20950" h="10616" extrusionOk="0">
                  <a:moveTo>
                    <a:pt x="9879" y="1"/>
                  </a:moveTo>
                  <a:cubicBezTo>
                    <a:pt x="4279" y="1"/>
                    <a:pt x="1" y="4732"/>
                    <a:pt x="1" y="4732"/>
                  </a:cubicBezTo>
                  <a:cubicBezTo>
                    <a:pt x="1" y="4732"/>
                    <a:pt x="5267" y="10616"/>
                    <a:pt x="13151" y="10616"/>
                  </a:cubicBezTo>
                  <a:cubicBezTo>
                    <a:pt x="15536" y="10616"/>
                    <a:pt x="18160" y="10078"/>
                    <a:pt x="20950" y="8675"/>
                  </a:cubicBezTo>
                  <a:cubicBezTo>
                    <a:pt x="20950" y="8675"/>
                    <a:pt x="18177" y="1466"/>
                    <a:pt x="11708" y="173"/>
                  </a:cubicBezTo>
                  <a:cubicBezTo>
                    <a:pt x="11086" y="54"/>
                    <a:pt x="10475" y="1"/>
                    <a:pt x="9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5017200" y="1079450"/>
              <a:ext cx="657550" cy="2391775"/>
            </a:xfrm>
            <a:custGeom>
              <a:avLst/>
              <a:gdLst/>
              <a:ahLst/>
              <a:cxnLst/>
              <a:rect l="l" t="t" r="r" b="b"/>
              <a:pathLst>
                <a:path w="26302" h="95671" extrusionOk="0">
                  <a:moveTo>
                    <a:pt x="1668" y="1"/>
                  </a:moveTo>
                  <a:cubicBezTo>
                    <a:pt x="859" y="1"/>
                    <a:pt x="1" y="749"/>
                    <a:pt x="356" y="1775"/>
                  </a:cubicBezTo>
                  <a:cubicBezTo>
                    <a:pt x="10892" y="31412"/>
                    <a:pt x="20812" y="63020"/>
                    <a:pt x="23646" y="94566"/>
                  </a:cubicBezTo>
                  <a:cubicBezTo>
                    <a:pt x="23730" y="95322"/>
                    <a:pt x="24297" y="95671"/>
                    <a:pt x="24879" y="95671"/>
                  </a:cubicBezTo>
                  <a:cubicBezTo>
                    <a:pt x="25579" y="95671"/>
                    <a:pt x="26301" y="95166"/>
                    <a:pt x="26234" y="94258"/>
                  </a:cubicBezTo>
                  <a:cubicBezTo>
                    <a:pt x="23400" y="62527"/>
                    <a:pt x="13357" y="30611"/>
                    <a:pt x="2759" y="789"/>
                  </a:cubicBezTo>
                  <a:cubicBezTo>
                    <a:pt x="2560" y="236"/>
                    <a:pt x="2122" y="1"/>
                    <a:pt x="1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4579375" y="1017700"/>
              <a:ext cx="1178400" cy="640575"/>
            </a:xfrm>
            <a:custGeom>
              <a:avLst/>
              <a:gdLst/>
              <a:ahLst/>
              <a:cxnLst/>
              <a:rect l="l" t="t" r="r" b="b"/>
              <a:pathLst>
                <a:path w="47136" h="25623" extrusionOk="0">
                  <a:moveTo>
                    <a:pt x="8578" y="0"/>
                  </a:moveTo>
                  <a:cubicBezTo>
                    <a:pt x="5244" y="0"/>
                    <a:pt x="2866" y="843"/>
                    <a:pt x="2034" y="2582"/>
                  </a:cubicBezTo>
                  <a:cubicBezTo>
                    <a:pt x="1" y="6895"/>
                    <a:pt x="8011" y="14904"/>
                    <a:pt x="19902" y="20573"/>
                  </a:cubicBezTo>
                  <a:cubicBezTo>
                    <a:pt x="26954" y="23881"/>
                    <a:pt x="33769" y="25623"/>
                    <a:pt x="38591" y="25623"/>
                  </a:cubicBezTo>
                  <a:cubicBezTo>
                    <a:pt x="41942" y="25623"/>
                    <a:pt x="44330" y="24781"/>
                    <a:pt x="45164" y="23038"/>
                  </a:cubicBezTo>
                  <a:cubicBezTo>
                    <a:pt x="47136" y="18725"/>
                    <a:pt x="39126" y="10715"/>
                    <a:pt x="27234" y="5108"/>
                  </a:cubicBezTo>
                  <a:cubicBezTo>
                    <a:pt x="20207" y="1758"/>
                    <a:pt x="13395" y="0"/>
                    <a:pt x="8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5867125" y="1626025"/>
              <a:ext cx="1178400" cy="639150"/>
            </a:xfrm>
            <a:custGeom>
              <a:avLst/>
              <a:gdLst/>
              <a:ahLst/>
              <a:cxnLst/>
              <a:rect l="l" t="t" r="r" b="b"/>
              <a:pathLst>
                <a:path w="47136" h="25566" extrusionOk="0">
                  <a:moveTo>
                    <a:pt x="8576" y="1"/>
                  </a:moveTo>
                  <a:cubicBezTo>
                    <a:pt x="5226" y="1"/>
                    <a:pt x="2842" y="843"/>
                    <a:pt x="2034" y="2586"/>
                  </a:cubicBezTo>
                  <a:cubicBezTo>
                    <a:pt x="0" y="6899"/>
                    <a:pt x="8010" y="14909"/>
                    <a:pt x="19902" y="20516"/>
                  </a:cubicBezTo>
                  <a:cubicBezTo>
                    <a:pt x="26917" y="23824"/>
                    <a:pt x="33739" y="25566"/>
                    <a:pt x="38559" y="25566"/>
                  </a:cubicBezTo>
                  <a:cubicBezTo>
                    <a:pt x="41910" y="25566"/>
                    <a:pt x="44293" y="24724"/>
                    <a:pt x="45102" y="22981"/>
                  </a:cubicBezTo>
                  <a:cubicBezTo>
                    <a:pt x="47135" y="18729"/>
                    <a:pt x="39125" y="10719"/>
                    <a:pt x="27234" y="5051"/>
                  </a:cubicBezTo>
                  <a:cubicBezTo>
                    <a:pt x="20219" y="1743"/>
                    <a:pt x="13397" y="1"/>
                    <a:pt x="8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5144700" y="1738625"/>
              <a:ext cx="723975" cy="1093650"/>
            </a:xfrm>
            <a:custGeom>
              <a:avLst/>
              <a:gdLst/>
              <a:ahLst/>
              <a:cxnLst/>
              <a:rect l="l" t="t" r="r" b="b"/>
              <a:pathLst>
                <a:path w="28959" h="43746" extrusionOk="0">
                  <a:moveTo>
                    <a:pt x="23303" y="0"/>
                  </a:moveTo>
                  <a:cubicBezTo>
                    <a:pt x="18889" y="0"/>
                    <a:pt x="11872" y="7502"/>
                    <a:pt x="6839" y="18230"/>
                  </a:cubicBezTo>
                  <a:cubicBezTo>
                    <a:pt x="1171" y="30122"/>
                    <a:pt x="0" y="41397"/>
                    <a:pt x="4313" y="43430"/>
                  </a:cubicBezTo>
                  <a:cubicBezTo>
                    <a:pt x="4764" y="43643"/>
                    <a:pt x="5255" y="43746"/>
                    <a:pt x="5780" y="43746"/>
                  </a:cubicBezTo>
                  <a:cubicBezTo>
                    <a:pt x="10275" y="43746"/>
                    <a:pt x="17222" y="36204"/>
                    <a:pt x="22243" y="25501"/>
                  </a:cubicBezTo>
                  <a:cubicBezTo>
                    <a:pt x="27911" y="13609"/>
                    <a:pt x="28959" y="2334"/>
                    <a:pt x="24708" y="300"/>
                  </a:cubicBezTo>
                  <a:cubicBezTo>
                    <a:pt x="24278" y="98"/>
                    <a:pt x="23808" y="0"/>
                    <a:pt x="23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5754675" y="450925"/>
              <a:ext cx="724000" cy="1093625"/>
            </a:xfrm>
            <a:custGeom>
              <a:avLst/>
              <a:gdLst/>
              <a:ahLst/>
              <a:cxnLst/>
              <a:rect l="l" t="t" r="r" b="b"/>
              <a:pathLst>
                <a:path w="28960" h="43745" extrusionOk="0">
                  <a:moveTo>
                    <a:pt x="23235" y="1"/>
                  </a:moveTo>
                  <a:cubicBezTo>
                    <a:pt x="18787" y="1"/>
                    <a:pt x="11813" y="7549"/>
                    <a:pt x="6778" y="18229"/>
                  </a:cubicBezTo>
                  <a:cubicBezTo>
                    <a:pt x="1110" y="30120"/>
                    <a:pt x="0" y="41396"/>
                    <a:pt x="4313" y="43429"/>
                  </a:cubicBezTo>
                  <a:cubicBezTo>
                    <a:pt x="4758" y="43641"/>
                    <a:pt x="5244" y="43744"/>
                    <a:pt x="5764" y="43744"/>
                  </a:cubicBezTo>
                  <a:cubicBezTo>
                    <a:pt x="10214" y="43744"/>
                    <a:pt x="17161" y="36209"/>
                    <a:pt x="22182" y="25561"/>
                  </a:cubicBezTo>
                  <a:cubicBezTo>
                    <a:pt x="27850" y="13608"/>
                    <a:pt x="28959" y="2332"/>
                    <a:pt x="24646" y="299"/>
                  </a:cubicBezTo>
                  <a:cubicBezTo>
                    <a:pt x="24213" y="98"/>
                    <a:pt x="23740" y="1"/>
                    <a:pt x="23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5260225" y="405900"/>
              <a:ext cx="623875" cy="1130875"/>
            </a:xfrm>
            <a:custGeom>
              <a:avLst/>
              <a:gdLst/>
              <a:ahLst/>
              <a:cxnLst/>
              <a:rect l="l" t="t" r="r" b="b"/>
              <a:pathLst>
                <a:path w="24955" h="45235" extrusionOk="0">
                  <a:moveTo>
                    <a:pt x="5543" y="1"/>
                  </a:moveTo>
                  <a:cubicBezTo>
                    <a:pt x="5159" y="1"/>
                    <a:pt x="4789" y="63"/>
                    <a:pt x="4437" y="190"/>
                  </a:cubicBezTo>
                  <a:cubicBezTo>
                    <a:pt x="0" y="1792"/>
                    <a:pt x="0" y="13129"/>
                    <a:pt x="4437" y="25513"/>
                  </a:cubicBezTo>
                  <a:cubicBezTo>
                    <a:pt x="8520" y="36914"/>
                    <a:pt x="14954" y="45234"/>
                    <a:pt x="19411" y="45234"/>
                  </a:cubicBezTo>
                  <a:cubicBezTo>
                    <a:pt x="19796" y="45234"/>
                    <a:pt x="20165" y="45172"/>
                    <a:pt x="20518" y="45045"/>
                  </a:cubicBezTo>
                  <a:cubicBezTo>
                    <a:pt x="24954" y="43443"/>
                    <a:pt x="24954" y="32106"/>
                    <a:pt x="20518" y="19722"/>
                  </a:cubicBezTo>
                  <a:cubicBezTo>
                    <a:pt x="16434" y="8321"/>
                    <a:pt x="10000" y="1"/>
                    <a:pt x="5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740800" y="1746025"/>
              <a:ext cx="623875" cy="1132050"/>
            </a:xfrm>
            <a:custGeom>
              <a:avLst/>
              <a:gdLst/>
              <a:ahLst/>
              <a:cxnLst/>
              <a:rect l="l" t="t" r="r" b="b"/>
              <a:pathLst>
                <a:path w="24955" h="45282" extrusionOk="0">
                  <a:moveTo>
                    <a:pt x="5544" y="0"/>
                  </a:moveTo>
                  <a:cubicBezTo>
                    <a:pt x="5159" y="0"/>
                    <a:pt x="4789" y="62"/>
                    <a:pt x="4437" y="189"/>
                  </a:cubicBezTo>
                  <a:cubicBezTo>
                    <a:pt x="1" y="1791"/>
                    <a:pt x="1" y="13128"/>
                    <a:pt x="4437" y="25513"/>
                  </a:cubicBezTo>
                  <a:cubicBezTo>
                    <a:pt x="8533" y="36947"/>
                    <a:pt x="14992" y="45282"/>
                    <a:pt x="19450" y="45282"/>
                  </a:cubicBezTo>
                  <a:cubicBezTo>
                    <a:pt x="19821" y="45282"/>
                    <a:pt x="20178" y="45224"/>
                    <a:pt x="20518" y="45106"/>
                  </a:cubicBezTo>
                  <a:cubicBezTo>
                    <a:pt x="24955" y="43504"/>
                    <a:pt x="24955" y="32167"/>
                    <a:pt x="20518" y="19783"/>
                  </a:cubicBezTo>
                  <a:cubicBezTo>
                    <a:pt x="16435" y="8325"/>
                    <a:pt x="10001" y="0"/>
                    <a:pt x="55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4540875" y="1596700"/>
              <a:ext cx="1203050" cy="569000"/>
            </a:xfrm>
            <a:custGeom>
              <a:avLst/>
              <a:gdLst/>
              <a:ahLst/>
              <a:cxnLst/>
              <a:rect l="l" t="t" r="r" b="b"/>
              <a:pathLst>
                <a:path w="48122" h="22760" extrusionOk="0">
                  <a:moveTo>
                    <a:pt x="37901" y="1"/>
                  </a:moveTo>
                  <a:cubicBezTo>
                    <a:pt x="33318" y="1"/>
                    <a:pt x="27388" y="1110"/>
                    <a:pt x="21196" y="3328"/>
                  </a:cubicBezTo>
                  <a:cubicBezTo>
                    <a:pt x="8750" y="7826"/>
                    <a:pt x="0" y="14973"/>
                    <a:pt x="1602" y="19409"/>
                  </a:cubicBezTo>
                  <a:cubicBezTo>
                    <a:pt x="2406" y="21635"/>
                    <a:pt x="5660" y="22760"/>
                    <a:pt x="10268" y="22760"/>
                  </a:cubicBezTo>
                  <a:cubicBezTo>
                    <a:pt x="14844" y="22760"/>
                    <a:pt x="20755" y="21650"/>
                    <a:pt x="26926" y="19409"/>
                  </a:cubicBezTo>
                  <a:cubicBezTo>
                    <a:pt x="39310" y="14973"/>
                    <a:pt x="48121" y="7764"/>
                    <a:pt x="46519" y="3328"/>
                  </a:cubicBezTo>
                  <a:cubicBezTo>
                    <a:pt x="45718" y="1110"/>
                    <a:pt x="42483" y="1"/>
                    <a:pt x="37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5882525" y="1117650"/>
              <a:ext cx="1201500" cy="568425"/>
            </a:xfrm>
            <a:custGeom>
              <a:avLst/>
              <a:gdLst/>
              <a:ahLst/>
              <a:cxnLst/>
              <a:rect l="l" t="t" r="r" b="b"/>
              <a:pathLst>
                <a:path w="48060" h="22737" extrusionOk="0">
                  <a:moveTo>
                    <a:pt x="37839" y="1"/>
                  </a:moveTo>
                  <a:cubicBezTo>
                    <a:pt x="33257" y="1"/>
                    <a:pt x="27326" y="1110"/>
                    <a:pt x="21134" y="3328"/>
                  </a:cubicBezTo>
                  <a:cubicBezTo>
                    <a:pt x="8750" y="7764"/>
                    <a:pt x="0" y="14973"/>
                    <a:pt x="1541" y="19409"/>
                  </a:cubicBezTo>
                  <a:cubicBezTo>
                    <a:pt x="2342" y="21627"/>
                    <a:pt x="5577" y="22736"/>
                    <a:pt x="10159" y="22736"/>
                  </a:cubicBezTo>
                  <a:cubicBezTo>
                    <a:pt x="14742" y="22736"/>
                    <a:pt x="20672" y="21627"/>
                    <a:pt x="26864" y="19409"/>
                  </a:cubicBezTo>
                  <a:cubicBezTo>
                    <a:pt x="39310" y="14973"/>
                    <a:pt x="48060" y="7764"/>
                    <a:pt x="46458" y="3328"/>
                  </a:cubicBezTo>
                  <a:cubicBezTo>
                    <a:pt x="45657" y="1110"/>
                    <a:pt x="42422" y="1"/>
                    <a:pt x="378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4503900" y="1428800"/>
              <a:ext cx="1193800" cy="426700"/>
            </a:xfrm>
            <a:custGeom>
              <a:avLst/>
              <a:gdLst/>
              <a:ahLst/>
              <a:cxnLst/>
              <a:rect l="l" t="t" r="r" b="b"/>
              <a:pathLst>
                <a:path w="47752" h="17068" extrusionOk="0">
                  <a:moveTo>
                    <a:pt x="23845" y="1"/>
                  </a:moveTo>
                  <a:cubicBezTo>
                    <a:pt x="10722" y="1"/>
                    <a:pt x="1" y="3821"/>
                    <a:pt x="1" y="8504"/>
                  </a:cubicBezTo>
                  <a:cubicBezTo>
                    <a:pt x="1" y="13186"/>
                    <a:pt x="10660" y="17068"/>
                    <a:pt x="23845" y="17068"/>
                  </a:cubicBezTo>
                  <a:cubicBezTo>
                    <a:pt x="37092" y="17068"/>
                    <a:pt x="47752" y="13186"/>
                    <a:pt x="47752" y="8504"/>
                  </a:cubicBezTo>
                  <a:cubicBezTo>
                    <a:pt x="47752" y="3821"/>
                    <a:pt x="37031" y="1"/>
                    <a:pt x="238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5927200" y="1428800"/>
              <a:ext cx="1193800" cy="426700"/>
            </a:xfrm>
            <a:custGeom>
              <a:avLst/>
              <a:gdLst/>
              <a:ahLst/>
              <a:cxnLst/>
              <a:rect l="l" t="t" r="r" b="b"/>
              <a:pathLst>
                <a:path w="47752" h="17068" extrusionOk="0">
                  <a:moveTo>
                    <a:pt x="23907" y="1"/>
                  </a:moveTo>
                  <a:cubicBezTo>
                    <a:pt x="10783" y="1"/>
                    <a:pt x="0" y="3821"/>
                    <a:pt x="0" y="8504"/>
                  </a:cubicBezTo>
                  <a:cubicBezTo>
                    <a:pt x="0" y="13186"/>
                    <a:pt x="10721" y="17068"/>
                    <a:pt x="23907" y="17068"/>
                  </a:cubicBezTo>
                  <a:cubicBezTo>
                    <a:pt x="37092" y="17068"/>
                    <a:pt x="47751" y="13186"/>
                    <a:pt x="47751" y="8504"/>
                  </a:cubicBezTo>
                  <a:cubicBezTo>
                    <a:pt x="47751" y="3821"/>
                    <a:pt x="37030" y="1"/>
                    <a:pt x="2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5599100" y="1756900"/>
              <a:ext cx="426700" cy="1193800"/>
            </a:xfrm>
            <a:custGeom>
              <a:avLst/>
              <a:gdLst/>
              <a:ahLst/>
              <a:cxnLst/>
              <a:rect l="l" t="t" r="r" b="b"/>
              <a:pathLst>
                <a:path w="17068" h="47752" extrusionOk="0">
                  <a:moveTo>
                    <a:pt x="8565" y="1"/>
                  </a:moveTo>
                  <a:cubicBezTo>
                    <a:pt x="3882" y="1"/>
                    <a:pt x="0" y="10722"/>
                    <a:pt x="0" y="23845"/>
                  </a:cubicBezTo>
                  <a:cubicBezTo>
                    <a:pt x="0" y="37031"/>
                    <a:pt x="3882" y="47752"/>
                    <a:pt x="8565" y="47752"/>
                  </a:cubicBezTo>
                  <a:cubicBezTo>
                    <a:pt x="13247" y="47752"/>
                    <a:pt x="17068" y="37031"/>
                    <a:pt x="17068" y="23845"/>
                  </a:cubicBezTo>
                  <a:cubicBezTo>
                    <a:pt x="17068" y="10722"/>
                    <a:pt x="13247" y="1"/>
                    <a:pt x="8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5599100" y="332075"/>
              <a:ext cx="426700" cy="1193800"/>
            </a:xfrm>
            <a:custGeom>
              <a:avLst/>
              <a:gdLst/>
              <a:ahLst/>
              <a:cxnLst/>
              <a:rect l="l" t="t" r="r" b="b"/>
              <a:pathLst>
                <a:path w="17068" h="47752" extrusionOk="0">
                  <a:moveTo>
                    <a:pt x="8565" y="0"/>
                  </a:moveTo>
                  <a:cubicBezTo>
                    <a:pt x="3882" y="0"/>
                    <a:pt x="0" y="10721"/>
                    <a:pt x="0" y="23907"/>
                  </a:cubicBezTo>
                  <a:cubicBezTo>
                    <a:pt x="0" y="37092"/>
                    <a:pt x="3882" y="47751"/>
                    <a:pt x="8565" y="47751"/>
                  </a:cubicBezTo>
                  <a:cubicBezTo>
                    <a:pt x="13247" y="47751"/>
                    <a:pt x="17068" y="37092"/>
                    <a:pt x="17068" y="23907"/>
                  </a:cubicBezTo>
                  <a:cubicBezTo>
                    <a:pt x="17068" y="10721"/>
                    <a:pt x="13247" y="0"/>
                    <a:pt x="8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4802725" y="690800"/>
              <a:ext cx="1010500" cy="895150"/>
            </a:xfrm>
            <a:custGeom>
              <a:avLst/>
              <a:gdLst/>
              <a:ahLst/>
              <a:cxnLst/>
              <a:rect l="l" t="t" r="r" b="b"/>
              <a:pathLst>
                <a:path w="40420" h="35806" extrusionOk="0">
                  <a:moveTo>
                    <a:pt x="6444" y="1"/>
                  </a:moveTo>
                  <a:cubicBezTo>
                    <a:pt x="5162" y="1"/>
                    <a:pt x="4118" y="340"/>
                    <a:pt x="3390" y="1055"/>
                  </a:cubicBezTo>
                  <a:cubicBezTo>
                    <a:pt x="1" y="4382"/>
                    <a:pt x="4868" y="14733"/>
                    <a:pt x="14172" y="23976"/>
                  </a:cubicBezTo>
                  <a:cubicBezTo>
                    <a:pt x="21488" y="31243"/>
                    <a:pt x="29376" y="35806"/>
                    <a:pt x="34060" y="35806"/>
                  </a:cubicBezTo>
                  <a:cubicBezTo>
                    <a:pt x="35332" y="35806"/>
                    <a:pt x="36369" y="35469"/>
                    <a:pt x="37093" y="34758"/>
                  </a:cubicBezTo>
                  <a:cubicBezTo>
                    <a:pt x="40420" y="31431"/>
                    <a:pt x="35614" y="21141"/>
                    <a:pt x="26310" y="11838"/>
                  </a:cubicBezTo>
                  <a:cubicBezTo>
                    <a:pt x="19005" y="4533"/>
                    <a:pt x="11131" y="1"/>
                    <a:pt x="6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5810125" y="1698200"/>
              <a:ext cx="1010500" cy="895150"/>
            </a:xfrm>
            <a:custGeom>
              <a:avLst/>
              <a:gdLst/>
              <a:ahLst/>
              <a:cxnLst/>
              <a:rect l="l" t="t" r="r" b="b"/>
              <a:pathLst>
                <a:path w="40420" h="35806" extrusionOk="0">
                  <a:moveTo>
                    <a:pt x="6443" y="0"/>
                  </a:moveTo>
                  <a:cubicBezTo>
                    <a:pt x="5161" y="0"/>
                    <a:pt x="4117" y="340"/>
                    <a:pt x="3389" y="1055"/>
                  </a:cubicBezTo>
                  <a:cubicBezTo>
                    <a:pt x="1" y="4382"/>
                    <a:pt x="4868" y="14671"/>
                    <a:pt x="14172" y="23975"/>
                  </a:cubicBezTo>
                  <a:cubicBezTo>
                    <a:pt x="21488" y="31243"/>
                    <a:pt x="29375" y="35805"/>
                    <a:pt x="34030" y="35805"/>
                  </a:cubicBezTo>
                  <a:cubicBezTo>
                    <a:pt x="35294" y="35805"/>
                    <a:pt x="36320" y="35469"/>
                    <a:pt x="37031" y="34758"/>
                  </a:cubicBezTo>
                  <a:cubicBezTo>
                    <a:pt x="40420" y="31369"/>
                    <a:pt x="35614" y="21141"/>
                    <a:pt x="26248" y="11837"/>
                  </a:cubicBezTo>
                  <a:cubicBezTo>
                    <a:pt x="18992" y="4533"/>
                    <a:pt x="11128" y="0"/>
                    <a:pt x="6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4805825" y="1697575"/>
              <a:ext cx="1007400" cy="895950"/>
            </a:xfrm>
            <a:custGeom>
              <a:avLst/>
              <a:gdLst/>
              <a:ahLst/>
              <a:cxnLst/>
              <a:rect l="l" t="t" r="r" b="b"/>
              <a:pathLst>
                <a:path w="40296" h="35838" extrusionOk="0">
                  <a:moveTo>
                    <a:pt x="33925" y="1"/>
                  </a:moveTo>
                  <a:cubicBezTo>
                    <a:pt x="29266" y="1"/>
                    <a:pt x="21404" y="4568"/>
                    <a:pt x="14110" y="11862"/>
                  </a:cubicBezTo>
                  <a:cubicBezTo>
                    <a:pt x="4806" y="21166"/>
                    <a:pt x="0" y="31394"/>
                    <a:pt x="3327" y="34783"/>
                  </a:cubicBezTo>
                  <a:cubicBezTo>
                    <a:pt x="4042" y="35498"/>
                    <a:pt x="5078" y="35837"/>
                    <a:pt x="6357" y="35837"/>
                  </a:cubicBezTo>
                  <a:cubicBezTo>
                    <a:pt x="11028" y="35837"/>
                    <a:pt x="18930" y="31305"/>
                    <a:pt x="26186" y="24000"/>
                  </a:cubicBezTo>
                  <a:cubicBezTo>
                    <a:pt x="35428" y="14635"/>
                    <a:pt x="40296" y="4469"/>
                    <a:pt x="36969" y="1080"/>
                  </a:cubicBezTo>
                  <a:cubicBezTo>
                    <a:pt x="36250" y="348"/>
                    <a:pt x="35209" y="1"/>
                    <a:pt x="33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811675" y="690800"/>
              <a:ext cx="1008950" cy="894400"/>
            </a:xfrm>
            <a:custGeom>
              <a:avLst/>
              <a:gdLst/>
              <a:ahLst/>
              <a:cxnLst/>
              <a:rect l="l" t="t" r="r" b="b"/>
              <a:pathLst>
                <a:path w="40358" h="35776" extrusionOk="0">
                  <a:moveTo>
                    <a:pt x="34000" y="1"/>
                  </a:moveTo>
                  <a:cubicBezTo>
                    <a:pt x="29327" y="1"/>
                    <a:pt x="21415" y="4533"/>
                    <a:pt x="14110" y="11838"/>
                  </a:cubicBezTo>
                  <a:cubicBezTo>
                    <a:pt x="4806" y="21141"/>
                    <a:pt x="0" y="31369"/>
                    <a:pt x="3327" y="34696"/>
                  </a:cubicBezTo>
                  <a:cubicBezTo>
                    <a:pt x="4046" y="35428"/>
                    <a:pt x="5093" y="35775"/>
                    <a:pt x="6385" y="35775"/>
                  </a:cubicBezTo>
                  <a:cubicBezTo>
                    <a:pt x="11075" y="35775"/>
                    <a:pt x="19002" y="31208"/>
                    <a:pt x="26248" y="23914"/>
                  </a:cubicBezTo>
                  <a:cubicBezTo>
                    <a:pt x="35490" y="14610"/>
                    <a:pt x="40358" y="4382"/>
                    <a:pt x="37030" y="1055"/>
                  </a:cubicBezTo>
                  <a:cubicBezTo>
                    <a:pt x="36315" y="340"/>
                    <a:pt x="35279" y="1"/>
                    <a:pt x="340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5554425" y="1382625"/>
              <a:ext cx="603850" cy="517550"/>
            </a:xfrm>
            <a:custGeom>
              <a:avLst/>
              <a:gdLst/>
              <a:ahLst/>
              <a:cxnLst/>
              <a:rect l="l" t="t" r="r" b="b"/>
              <a:pathLst>
                <a:path w="24154" h="20702" extrusionOk="0">
                  <a:moveTo>
                    <a:pt x="10412" y="1"/>
                  </a:moveTo>
                  <a:cubicBezTo>
                    <a:pt x="5095" y="1"/>
                    <a:pt x="1" y="4128"/>
                    <a:pt x="1" y="10351"/>
                  </a:cubicBezTo>
                  <a:cubicBezTo>
                    <a:pt x="1" y="16081"/>
                    <a:pt x="4622" y="20702"/>
                    <a:pt x="10290" y="20702"/>
                  </a:cubicBezTo>
                  <a:cubicBezTo>
                    <a:pt x="19532" y="20702"/>
                    <a:pt x="24153" y="9550"/>
                    <a:pt x="17622" y="3018"/>
                  </a:cubicBezTo>
                  <a:cubicBezTo>
                    <a:pt x="15518" y="934"/>
                    <a:pt x="12940" y="1"/>
                    <a:pt x="104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3"/>
          <p:cNvSpPr txBox="1">
            <a:spLocks noGrp="1"/>
          </p:cNvSpPr>
          <p:nvPr>
            <p:ph type="title"/>
          </p:nvPr>
        </p:nvSpPr>
        <p:spPr>
          <a:xfrm>
            <a:off x="713225" y="2462500"/>
            <a:ext cx="44292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
        <p:nvSpPr>
          <p:cNvPr id="245" name="Google Shape;245;p3"/>
          <p:cNvSpPr txBox="1">
            <a:spLocks noGrp="1"/>
          </p:cNvSpPr>
          <p:nvPr>
            <p:ph type="title" idx="2" hasCustomPrompt="1"/>
          </p:nvPr>
        </p:nvSpPr>
        <p:spPr>
          <a:xfrm>
            <a:off x="713225" y="1620700"/>
            <a:ext cx="17859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7000"/>
              <a:buNone/>
              <a:defRPr sz="7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r>
              <a:t>xx%</a:t>
            </a:r>
          </a:p>
        </p:txBody>
      </p:sp>
      <p:sp>
        <p:nvSpPr>
          <p:cNvPr id="246" name="Google Shape;246;p3"/>
          <p:cNvSpPr txBox="1">
            <a:spLocks noGrp="1"/>
          </p:cNvSpPr>
          <p:nvPr>
            <p:ph type="subTitle" idx="1"/>
          </p:nvPr>
        </p:nvSpPr>
        <p:spPr>
          <a:xfrm>
            <a:off x="713225" y="3257900"/>
            <a:ext cx="4429200" cy="26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CUSTOM_21">
    <p:spTree>
      <p:nvGrpSpPr>
        <p:cNvPr id="1" name="Shape 3440"/>
        <p:cNvGrpSpPr/>
        <p:nvPr/>
      </p:nvGrpSpPr>
      <p:grpSpPr>
        <a:xfrm>
          <a:off x="0" y="0"/>
          <a:ext cx="0" cy="0"/>
          <a:chOff x="0" y="0"/>
          <a:chExt cx="0" cy="0"/>
        </a:xfrm>
      </p:grpSpPr>
      <p:grpSp>
        <p:nvGrpSpPr>
          <p:cNvPr id="3441" name="Google Shape;3441;p22"/>
          <p:cNvGrpSpPr/>
          <p:nvPr/>
        </p:nvGrpSpPr>
        <p:grpSpPr>
          <a:xfrm rot="1228396">
            <a:off x="53119" y="3984942"/>
            <a:ext cx="1456172" cy="1125983"/>
            <a:chOff x="453750" y="237875"/>
            <a:chExt cx="6657850" cy="5148175"/>
          </a:xfrm>
        </p:grpSpPr>
        <p:sp>
          <p:nvSpPr>
            <p:cNvPr id="3442" name="Google Shape;3442;p22"/>
            <p:cNvSpPr/>
            <p:nvPr/>
          </p:nvSpPr>
          <p:spPr>
            <a:xfrm>
              <a:off x="1200700" y="237875"/>
              <a:ext cx="2685000" cy="4648375"/>
            </a:xfrm>
            <a:custGeom>
              <a:avLst/>
              <a:gdLst/>
              <a:ahLst/>
              <a:cxnLst/>
              <a:rect l="l" t="t" r="r" b="b"/>
              <a:pathLst>
                <a:path w="107400" h="185935" extrusionOk="0">
                  <a:moveTo>
                    <a:pt x="76294" y="1"/>
                  </a:moveTo>
                  <a:cubicBezTo>
                    <a:pt x="76098" y="1"/>
                    <a:pt x="75902" y="4"/>
                    <a:pt x="75705" y="10"/>
                  </a:cubicBezTo>
                  <a:cubicBezTo>
                    <a:pt x="69447" y="414"/>
                    <a:pt x="63592" y="5864"/>
                    <a:pt x="64198" y="11921"/>
                  </a:cubicBezTo>
                  <a:cubicBezTo>
                    <a:pt x="61096" y="5570"/>
                    <a:pt x="54754" y="1921"/>
                    <a:pt x="48094" y="1921"/>
                  </a:cubicBezTo>
                  <a:cubicBezTo>
                    <a:pt x="45651" y="1921"/>
                    <a:pt x="43164" y="2412"/>
                    <a:pt x="40780" y="3442"/>
                  </a:cubicBezTo>
                  <a:cubicBezTo>
                    <a:pt x="31897" y="7278"/>
                    <a:pt x="27860" y="17573"/>
                    <a:pt x="31292" y="26456"/>
                  </a:cubicBezTo>
                  <a:cubicBezTo>
                    <a:pt x="28838" y="24900"/>
                    <a:pt x="26029" y="24196"/>
                    <a:pt x="23149" y="24196"/>
                  </a:cubicBezTo>
                  <a:cubicBezTo>
                    <a:pt x="16316" y="24196"/>
                    <a:pt x="9084" y="28162"/>
                    <a:pt x="5249" y="34127"/>
                  </a:cubicBezTo>
                  <a:cubicBezTo>
                    <a:pt x="0" y="42405"/>
                    <a:pt x="202" y="53508"/>
                    <a:pt x="3432" y="62996"/>
                  </a:cubicBezTo>
                  <a:cubicBezTo>
                    <a:pt x="6662" y="72484"/>
                    <a:pt x="12719" y="80761"/>
                    <a:pt x="18170" y="89038"/>
                  </a:cubicBezTo>
                  <a:cubicBezTo>
                    <a:pt x="32301" y="110236"/>
                    <a:pt x="61170" y="165550"/>
                    <a:pt x="64803" y="172818"/>
                  </a:cubicBezTo>
                  <a:cubicBezTo>
                    <a:pt x="67994" y="179376"/>
                    <a:pt x="73985" y="185934"/>
                    <a:pt x="80728" y="185934"/>
                  </a:cubicBezTo>
                  <a:cubicBezTo>
                    <a:pt x="81666" y="185934"/>
                    <a:pt x="82617" y="185807"/>
                    <a:pt x="83578" y="185536"/>
                  </a:cubicBezTo>
                  <a:cubicBezTo>
                    <a:pt x="90038" y="183720"/>
                    <a:pt x="93268" y="176654"/>
                    <a:pt x="95287" y="170194"/>
                  </a:cubicBezTo>
                  <a:cubicBezTo>
                    <a:pt x="104977" y="138701"/>
                    <a:pt x="107400" y="105391"/>
                    <a:pt x="105583" y="72686"/>
                  </a:cubicBezTo>
                  <a:cubicBezTo>
                    <a:pt x="104977" y="56536"/>
                    <a:pt x="102756" y="40386"/>
                    <a:pt x="98719" y="24639"/>
                  </a:cubicBezTo>
                  <a:cubicBezTo>
                    <a:pt x="97508" y="18583"/>
                    <a:pt x="94883" y="12930"/>
                    <a:pt x="91451" y="7883"/>
                  </a:cubicBezTo>
                  <a:cubicBezTo>
                    <a:pt x="87932" y="2995"/>
                    <a:pt x="82329" y="1"/>
                    <a:pt x="76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22"/>
            <p:cNvSpPr/>
            <p:nvPr/>
          </p:nvSpPr>
          <p:spPr>
            <a:xfrm>
              <a:off x="3224525" y="294600"/>
              <a:ext cx="3189700" cy="4646275"/>
            </a:xfrm>
            <a:custGeom>
              <a:avLst/>
              <a:gdLst/>
              <a:ahLst/>
              <a:cxnLst/>
              <a:rect l="l" t="t" r="r" b="b"/>
              <a:pathLst>
                <a:path w="127588" h="185851" extrusionOk="0">
                  <a:moveTo>
                    <a:pt x="49663" y="1"/>
                  </a:moveTo>
                  <a:cubicBezTo>
                    <a:pt x="44067" y="1"/>
                    <a:pt x="38565" y="2204"/>
                    <a:pt x="34724" y="6220"/>
                  </a:cubicBezTo>
                  <a:cubicBezTo>
                    <a:pt x="30080" y="10863"/>
                    <a:pt x="26447" y="16314"/>
                    <a:pt x="24024" y="22168"/>
                  </a:cubicBezTo>
                  <a:cubicBezTo>
                    <a:pt x="203" y="72032"/>
                    <a:pt x="1" y="129366"/>
                    <a:pt x="3433" y="182460"/>
                  </a:cubicBezTo>
                  <a:cubicBezTo>
                    <a:pt x="5304" y="184799"/>
                    <a:pt x="8259" y="185851"/>
                    <a:pt x="11278" y="185851"/>
                  </a:cubicBezTo>
                  <a:cubicBezTo>
                    <a:pt x="13470" y="185851"/>
                    <a:pt x="15696" y="185296"/>
                    <a:pt x="17564" y="184277"/>
                  </a:cubicBezTo>
                  <a:cubicBezTo>
                    <a:pt x="22005" y="181249"/>
                    <a:pt x="25437" y="177413"/>
                    <a:pt x="28062" y="172972"/>
                  </a:cubicBezTo>
                  <a:lnTo>
                    <a:pt x="74494" y="105544"/>
                  </a:lnTo>
                  <a:cubicBezTo>
                    <a:pt x="84386" y="91211"/>
                    <a:pt x="94682" y="76474"/>
                    <a:pt x="109217" y="66985"/>
                  </a:cubicBezTo>
                  <a:cubicBezTo>
                    <a:pt x="115475" y="62948"/>
                    <a:pt x="122743" y="59516"/>
                    <a:pt x="125569" y="52652"/>
                  </a:cubicBezTo>
                  <a:cubicBezTo>
                    <a:pt x="127588" y="47403"/>
                    <a:pt x="126578" y="41347"/>
                    <a:pt x="122541" y="37107"/>
                  </a:cubicBezTo>
                  <a:cubicBezTo>
                    <a:pt x="118705" y="33272"/>
                    <a:pt x="112447" y="31858"/>
                    <a:pt x="101545" y="31051"/>
                  </a:cubicBezTo>
                  <a:cubicBezTo>
                    <a:pt x="105458" y="16315"/>
                    <a:pt x="93701" y="5791"/>
                    <a:pt x="81894" y="5791"/>
                  </a:cubicBezTo>
                  <a:cubicBezTo>
                    <a:pt x="75423" y="5791"/>
                    <a:pt x="68936" y="8952"/>
                    <a:pt x="65005" y="16314"/>
                  </a:cubicBezTo>
                  <a:cubicBezTo>
                    <a:pt x="64198" y="7431"/>
                    <a:pt x="58747" y="1375"/>
                    <a:pt x="52287" y="164"/>
                  </a:cubicBezTo>
                  <a:cubicBezTo>
                    <a:pt x="51414" y="54"/>
                    <a:pt x="50537" y="1"/>
                    <a:pt x="496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2"/>
            <p:cNvSpPr/>
            <p:nvPr/>
          </p:nvSpPr>
          <p:spPr>
            <a:xfrm>
              <a:off x="3350700" y="1993700"/>
              <a:ext cx="3760900" cy="3020575"/>
            </a:xfrm>
            <a:custGeom>
              <a:avLst/>
              <a:gdLst/>
              <a:ahLst/>
              <a:cxnLst/>
              <a:rect l="l" t="t" r="r" b="b"/>
              <a:pathLst>
                <a:path w="150436" h="120823" extrusionOk="0">
                  <a:moveTo>
                    <a:pt x="115859" y="0"/>
                  </a:moveTo>
                  <a:cubicBezTo>
                    <a:pt x="110955" y="0"/>
                    <a:pt x="106067" y="818"/>
                    <a:pt x="101343" y="2453"/>
                  </a:cubicBezTo>
                  <a:cubicBezTo>
                    <a:pt x="77926" y="9721"/>
                    <a:pt x="57132" y="24660"/>
                    <a:pt x="40578" y="42829"/>
                  </a:cubicBezTo>
                  <a:cubicBezTo>
                    <a:pt x="24024" y="60998"/>
                    <a:pt x="11710" y="82599"/>
                    <a:pt x="1" y="115303"/>
                  </a:cubicBezTo>
                  <a:cubicBezTo>
                    <a:pt x="3587" y="119155"/>
                    <a:pt x="8833" y="120822"/>
                    <a:pt x="14187" y="120822"/>
                  </a:cubicBezTo>
                  <a:cubicBezTo>
                    <a:pt x="16972" y="120822"/>
                    <a:pt x="19785" y="120372"/>
                    <a:pt x="22409" y="119543"/>
                  </a:cubicBezTo>
                  <a:cubicBezTo>
                    <a:pt x="30080" y="117120"/>
                    <a:pt x="36742" y="112477"/>
                    <a:pt x="43606" y="108238"/>
                  </a:cubicBezTo>
                  <a:cubicBezTo>
                    <a:pt x="63996" y="96125"/>
                    <a:pt x="87010" y="89665"/>
                    <a:pt x="110630" y="89463"/>
                  </a:cubicBezTo>
                  <a:cubicBezTo>
                    <a:pt x="113618" y="89463"/>
                    <a:pt x="116605" y="89560"/>
                    <a:pt x="119580" y="89560"/>
                  </a:cubicBezTo>
                  <a:cubicBezTo>
                    <a:pt x="124043" y="89560"/>
                    <a:pt x="128476" y="89342"/>
                    <a:pt x="132836" y="88252"/>
                  </a:cubicBezTo>
                  <a:cubicBezTo>
                    <a:pt x="139902" y="86435"/>
                    <a:pt x="146968" y="81590"/>
                    <a:pt x="148785" y="74322"/>
                  </a:cubicBezTo>
                  <a:cubicBezTo>
                    <a:pt x="150436" y="67718"/>
                    <a:pt x="145919" y="59946"/>
                    <a:pt x="138263" y="59946"/>
                  </a:cubicBezTo>
                  <a:cubicBezTo>
                    <a:pt x="137494" y="59946"/>
                    <a:pt x="136694" y="60025"/>
                    <a:pt x="135865" y="60191"/>
                  </a:cubicBezTo>
                  <a:cubicBezTo>
                    <a:pt x="140508" y="56355"/>
                    <a:pt x="144344" y="51308"/>
                    <a:pt x="146968" y="45655"/>
                  </a:cubicBezTo>
                  <a:cubicBezTo>
                    <a:pt x="149390" y="40003"/>
                    <a:pt x="148987" y="33341"/>
                    <a:pt x="145959" y="27890"/>
                  </a:cubicBezTo>
                  <a:cubicBezTo>
                    <a:pt x="143278" y="23798"/>
                    <a:pt x="138822" y="21580"/>
                    <a:pt x="134246" y="21580"/>
                  </a:cubicBezTo>
                  <a:cubicBezTo>
                    <a:pt x="132274" y="21580"/>
                    <a:pt x="130280" y="21992"/>
                    <a:pt x="128395" y="22843"/>
                  </a:cubicBezTo>
                  <a:cubicBezTo>
                    <a:pt x="132836" y="19411"/>
                    <a:pt x="134048" y="13153"/>
                    <a:pt x="131221" y="8308"/>
                  </a:cubicBezTo>
                  <a:cubicBezTo>
                    <a:pt x="128193" y="3463"/>
                    <a:pt x="123146" y="435"/>
                    <a:pt x="117494" y="31"/>
                  </a:cubicBezTo>
                  <a:cubicBezTo>
                    <a:pt x="116949" y="11"/>
                    <a:pt x="116404" y="0"/>
                    <a:pt x="1158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2"/>
            <p:cNvSpPr/>
            <p:nvPr/>
          </p:nvSpPr>
          <p:spPr>
            <a:xfrm>
              <a:off x="453750" y="1965050"/>
              <a:ext cx="2801075" cy="2953775"/>
            </a:xfrm>
            <a:custGeom>
              <a:avLst/>
              <a:gdLst/>
              <a:ahLst/>
              <a:cxnLst/>
              <a:rect l="l" t="t" r="r" b="b"/>
              <a:pathLst>
                <a:path w="112043" h="118151" extrusionOk="0">
                  <a:moveTo>
                    <a:pt x="43212" y="0"/>
                  </a:moveTo>
                  <a:cubicBezTo>
                    <a:pt x="40140" y="0"/>
                    <a:pt x="37106" y="946"/>
                    <a:pt x="34522" y="2792"/>
                  </a:cubicBezTo>
                  <a:cubicBezTo>
                    <a:pt x="30686" y="6022"/>
                    <a:pt x="29475" y="12684"/>
                    <a:pt x="33109" y="16318"/>
                  </a:cubicBezTo>
                  <a:cubicBezTo>
                    <a:pt x="28916" y="15509"/>
                    <a:pt x="24965" y="15021"/>
                    <a:pt x="21343" y="15021"/>
                  </a:cubicBezTo>
                  <a:cubicBezTo>
                    <a:pt x="15023" y="15021"/>
                    <a:pt x="9705" y="16505"/>
                    <a:pt x="5855" y="20355"/>
                  </a:cubicBezTo>
                  <a:cubicBezTo>
                    <a:pt x="1010" y="25200"/>
                    <a:pt x="0" y="32872"/>
                    <a:pt x="1414" y="39534"/>
                  </a:cubicBezTo>
                  <a:cubicBezTo>
                    <a:pt x="3231" y="46196"/>
                    <a:pt x="6259" y="52656"/>
                    <a:pt x="10094" y="58308"/>
                  </a:cubicBezTo>
                  <a:cubicBezTo>
                    <a:pt x="6864" y="59520"/>
                    <a:pt x="4240" y="61942"/>
                    <a:pt x="2423" y="64970"/>
                  </a:cubicBezTo>
                  <a:cubicBezTo>
                    <a:pt x="808" y="67797"/>
                    <a:pt x="808" y="71229"/>
                    <a:pt x="2625" y="74055"/>
                  </a:cubicBezTo>
                  <a:cubicBezTo>
                    <a:pt x="4461" y="76464"/>
                    <a:pt x="7340" y="77113"/>
                    <a:pt x="10447" y="77113"/>
                  </a:cubicBezTo>
                  <a:cubicBezTo>
                    <a:pt x="12807" y="77113"/>
                    <a:pt x="15298" y="76739"/>
                    <a:pt x="17564" y="76477"/>
                  </a:cubicBezTo>
                  <a:cubicBezTo>
                    <a:pt x="18365" y="76422"/>
                    <a:pt x="19163" y="76395"/>
                    <a:pt x="19960" y="76395"/>
                  </a:cubicBezTo>
                  <a:cubicBezTo>
                    <a:pt x="30811" y="76395"/>
                    <a:pt x="41241" y="81388"/>
                    <a:pt x="50268" y="87783"/>
                  </a:cubicBezTo>
                  <a:cubicBezTo>
                    <a:pt x="59958" y="94647"/>
                    <a:pt x="68437" y="102924"/>
                    <a:pt x="78531" y="109384"/>
                  </a:cubicBezTo>
                  <a:cubicBezTo>
                    <a:pt x="86493" y="114421"/>
                    <a:pt x="95894" y="118150"/>
                    <a:pt x="105260" y="118150"/>
                  </a:cubicBezTo>
                  <a:cubicBezTo>
                    <a:pt x="107530" y="118150"/>
                    <a:pt x="109798" y="117931"/>
                    <a:pt x="112043" y="117459"/>
                  </a:cubicBezTo>
                  <a:cubicBezTo>
                    <a:pt x="111639" y="72642"/>
                    <a:pt x="91048" y="36304"/>
                    <a:pt x="61573" y="9656"/>
                  </a:cubicBezTo>
                  <a:cubicBezTo>
                    <a:pt x="58141" y="6022"/>
                    <a:pt x="53700" y="2994"/>
                    <a:pt x="49057" y="1177"/>
                  </a:cubicBezTo>
                  <a:cubicBezTo>
                    <a:pt x="47165" y="388"/>
                    <a:pt x="45181" y="0"/>
                    <a:pt x="43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2"/>
            <p:cNvSpPr/>
            <p:nvPr/>
          </p:nvSpPr>
          <p:spPr>
            <a:xfrm>
              <a:off x="925350" y="3009050"/>
              <a:ext cx="1961050" cy="1501350"/>
            </a:xfrm>
            <a:custGeom>
              <a:avLst/>
              <a:gdLst/>
              <a:ahLst/>
              <a:cxnLst/>
              <a:rect l="l" t="t" r="r" b="b"/>
              <a:pathLst>
                <a:path w="78442" h="60054" extrusionOk="0">
                  <a:moveTo>
                    <a:pt x="484" y="1"/>
                  </a:moveTo>
                  <a:cubicBezTo>
                    <a:pt x="22" y="1"/>
                    <a:pt x="0" y="619"/>
                    <a:pt x="921" y="1408"/>
                  </a:cubicBezTo>
                  <a:cubicBezTo>
                    <a:pt x="6169" y="6253"/>
                    <a:pt x="11418" y="11501"/>
                    <a:pt x="17071" y="16145"/>
                  </a:cubicBezTo>
                  <a:cubicBezTo>
                    <a:pt x="22723" y="20990"/>
                    <a:pt x="28376" y="25835"/>
                    <a:pt x="34029" y="30478"/>
                  </a:cubicBezTo>
                  <a:lnTo>
                    <a:pt x="38268" y="34112"/>
                  </a:lnTo>
                  <a:cubicBezTo>
                    <a:pt x="39681" y="35323"/>
                    <a:pt x="41094" y="36534"/>
                    <a:pt x="42709" y="37544"/>
                  </a:cubicBezTo>
                  <a:cubicBezTo>
                    <a:pt x="45536" y="39966"/>
                    <a:pt x="48564" y="41985"/>
                    <a:pt x="51592" y="44206"/>
                  </a:cubicBezTo>
                  <a:cubicBezTo>
                    <a:pt x="54620" y="46225"/>
                    <a:pt x="57648" y="48445"/>
                    <a:pt x="60475" y="50464"/>
                  </a:cubicBezTo>
                  <a:lnTo>
                    <a:pt x="69155" y="57328"/>
                  </a:lnTo>
                  <a:cubicBezTo>
                    <a:pt x="69559" y="57732"/>
                    <a:pt x="70165" y="58135"/>
                    <a:pt x="70569" y="58337"/>
                  </a:cubicBezTo>
                  <a:cubicBezTo>
                    <a:pt x="71174" y="58539"/>
                    <a:pt x="71578" y="58943"/>
                    <a:pt x="71982" y="59145"/>
                  </a:cubicBezTo>
                  <a:cubicBezTo>
                    <a:pt x="72587" y="59347"/>
                    <a:pt x="73395" y="59750"/>
                    <a:pt x="74000" y="59750"/>
                  </a:cubicBezTo>
                  <a:cubicBezTo>
                    <a:pt x="74505" y="59952"/>
                    <a:pt x="75010" y="60053"/>
                    <a:pt x="75515" y="60053"/>
                  </a:cubicBezTo>
                  <a:cubicBezTo>
                    <a:pt x="76019" y="60053"/>
                    <a:pt x="76524" y="59952"/>
                    <a:pt x="77029" y="59750"/>
                  </a:cubicBezTo>
                  <a:cubicBezTo>
                    <a:pt x="77836" y="59347"/>
                    <a:pt x="78442" y="58337"/>
                    <a:pt x="78240" y="57328"/>
                  </a:cubicBezTo>
                  <a:cubicBezTo>
                    <a:pt x="78038" y="56520"/>
                    <a:pt x="77634" y="55713"/>
                    <a:pt x="77231" y="55107"/>
                  </a:cubicBezTo>
                  <a:cubicBezTo>
                    <a:pt x="76625" y="54098"/>
                    <a:pt x="75817" y="53290"/>
                    <a:pt x="75010" y="52685"/>
                  </a:cubicBezTo>
                  <a:cubicBezTo>
                    <a:pt x="73799" y="51473"/>
                    <a:pt x="72385" y="50262"/>
                    <a:pt x="71174" y="49051"/>
                  </a:cubicBezTo>
                  <a:cubicBezTo>
                    <a:pt x="69963" y="48041"/>
                    <a:pt x="68752" y="46830"/>
                    <a:pt x="67137" y="45417"/>
                  </a:cubicBezTo>
                  <a:cubicBezTo>
                    <a:pt x="64310" y="42995"/>
                    <a:pt x="61282" y="40774"/>
                    <a:pt x="58052" y="38755"/>
                  </a:cubicBezTo>
                  <a:cubicBezTo>
                    <a:pt x="54822" y="36534"/>
                    <a:pt x="51592" y="34516"/>
                    <a:pt x="48362" y="32497"/>
                  </a:cubicBezTo>
                  <a:lnTo>
                    <a:pt x="43719" y="29469"/>
                  </a:lnTo>
                  <a:lnTo>
                    <a:pt x="38874" y="26037"/>
                  </a:lnTo>
                  <a:cubicBezTo>
                    <a:pt x="32212" y="21595"/>
                    <a:pt x="25550" y="17558"/>
                    <a:pt x="19291" y="13520"/>
                  </a:cubicBezTo>
                  <a:cubicBezTo>
                    <a:pt x="13033" y="9281"/>
                    <a:pt x="7179" y="4839"/>
                    <a:pt x="1526" y="600"/>
                  </a:cubicBezTo>
                  <a:cubicBezTo>
                    <a:pt x="1104" y="178"/>
                    <a:pt x="731" y="1"/>
                    <a:pt x="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2"/>
            <p:cNvSpPr/>
            <p:nvPr/>
          </p:nvSpPr>
          <p:spPr>
            <a:xfrm>
              <a:off x="1215850" y="2918775"/>
              <a:ext cx="1660475" cy="1430675"/>
            </a:xfrm>
            <a:custGeom>
              <a:avLst/>
              <a:gdLst/>
              <a:ahLst/>
              <a:cxnLst/>
              <a:rect l="l" t="t" r="r" b="b"/>
              <a:pathLst>
                <a:path w="66419" h="57227" extrusionOk="0">
                  <a:moveTo>
                    <a:pt x="732" y="1"/>
                  </a:moveTo>
                  <a:cubicBezTo>
                    <a:pt x="288" y="1"/>
                    <a:pt x="0" y="236"/>
                    <a:pt x="0" y="375"/>
                  </a:cubicBezTo>
                  <a:cubicBezTo>
                    <a:pt x="0" y="577"/>
                    <a:pt x="404" y="779"/>
                    <a:pt x="1009" y="1183"/>
                  </a:cubicBezTo>
                  <a:cubicBezTo>
                    <a:pt x="2423" y="1990"/>
                    <a:pt x="3836" y="2798"/>
                    <a:pt x="5047" y="3605"/>
                  </a:cubicBezTo>
                  <a:cubicBezTo>
                    <a:pt x="6258" y="4615"/>
                    <a:pt x="7470" y="5624"/>
                    <a:pt x="8883" y="6432"/>
                  </a:cubicBezTo>
                  <a:cubicBezTo>
                    <a:pt x="10094" y="7441"/>
                    <a:pt x="11305" y="8450"/>
                    <a:pt x="12517" y="9662"/>
                  </a:cubicBezTo>
                  <a:cubicBezTo>
                    <a:pt x="13728" y="10671"/>
                    <a:pt x="14939" y="11681"/>
                    <a:pt x="16150" y="12892"/>
                  </a:cubicBezTo>
                  <a:lnTo>
                    <a:pt x="30080" y="26418"/>
                  </a:lnTo>
                  <a:cubicBezTo>
                    <a:pt x="34925" y="30859"/>
                    <a:pt x="39164" y="35502"/>
                    <a:pt x="43606" y="40145"/>
                  </a:cubicBezTo>
                  <a:lnTo>
                    <a:pt x="50268" y="47211"/>
                  </a:lnTo>
                  <a:cubicBezTo>
                    <a:pt x="51479" y="48422"/>
                    <a:pt x="52488" y="49634"/>
                    <a:pt x="53700" y="50643"/>
                  </a:cubicBezTo>
                  <a:cubicBezTo>
                    <a:pt x="54911" y="51854"/>
                    <a:pt x="56122" y="52864"/>
                    <a:pt x="57334" y="54075"/>
                  </a:cubicBezTo>
                  <a:cubicBezTo>
                    <a:pt x="59719" y="56312"/>
                    <a:pt x="61885" y="57227"/>
                    <a:pt x="63424" y="57227"/>
                  </a:cubicBezTo>
                  <a:cubicBezTo>
                    <a:pt x="63968" y="57227"/>
                    <a:pt x="64434" y="57112"/>
                    <a:pt x="64803" y="56901"/>
                  </a:cubicBezTo>
                  <a:cubicBezTo>
                    <a:pt x="66418" y="56094"/>
                    <a:pt x="66216" y="53268"/>
                    <a:pt x="63592" y="50037"/>
                  </a:cubicBezTo>
                  <a:cubicBezTo>
                    <a:pt x="61775" y="47413"/>
                    <a:pt x="59554" y="45192"/>
                    <a:pt x="57535" y="42972"/>
                  </a:cubicBezTo>
                  <a:cubicBezTo>
                    <a:pt x="55517" y="40549"/>
                    <a:pt x="53296" y="38127"/>
                    <a:pt x="50873" y="35704"/>
                  </a:cubicBezTo>
                  <a:cubicBezTo>
                    <a:pt x="46028" y="30859"/>
                    <a:pt x="40780" y="26216"/>
                    <a:pt x="35127" y="22178"/>
                  </a:cubicBezTo>
                  <a:cubicBezTo>
                    <a:pt x="29676" y="17939"/>
                    <a:pt x="24024" y="13901"/>
                    <a:pt x="18371" y="10065"/>
                  </a:cubicBezTo>
                  <a:cubicBezTo>
                    <a:pt x="17160" y="9056"/>
                    <a:pt x="15747" y="8047"/>
                    <a:pt x="14333" y="7239"/>
                  </a:cubicBezTo>
                  <a:cubicBezTo>
                    <a:pt x="12920" y="6230"/>
                    <a:pt x="11507" y="5422"/>
                    <a:pt x="10094" y="4615"/>
                  </a:cubicBezTo>
                  <a:cubicBezTo>
                    <a:pt x="8479" y="4009"/>
                    <a:pt x="7066" y="3000"/>
                    <a:pt x="5653" y="2192"/>
                  </a:cubicBezTo>
                  <a:cubicBezTo>
                    <a:pt x="4240" y="1385"/>
                    <a:pt x="2826" y="779"/>
                    <a:pt x="1413" y="173"/>
                  </a:cubicBezTo>
                  <a:cubicBezTo>
                    <a:pt x="1163" y="48"/>
                    <a:pt x="932" y="1"/>
                    <a:pt x="7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2"/>
            <p:cNvSpPr/>
            <p:nvPr/>
          </p:nvSpPr>
          <p:spPr>
            <a:xfrm>
              <a:off x="1729400" y="2718575"/>
              <a:ext cx="1363925" cy="1672125"/>
            </a:xfrm>
            <a:custGeom>
              <a:avLst/>
              <a:gdLst/>
              <a:ahLst/>
              <a:cxnLst/>
              <a:rect l="l" t="t" r="r" b="b"/>
              <a:pathLst>
                <a:path w="54557" h="66885" extrusionOk="0">
                  <a:moveTo>
                    <a:pt x="455" y="0"/>
                  </a:moveTo>
                  <a:cubicBezTo>
                    <a:pt x="25" y="0"/>
                    <a:pt x="0" y="531"/>
                    <a:pt x="655" y="1318"/>
                  </a:cubicBezTo>
                  <a:lnTo>
                    <a:pt x="7115" y="8383"/>
                  </a:lnTo>
                  <a:cubicBezTo>
                    <a:pt x="8327" y="9393"/>
                    <a:pt x="9336" y="10604"/>
                    <a:pt x="10547" y="11815"/>
                  </a:cubicBezTo>
                  <a:lnTo>
                    <a:pt x="13777" y="15247"/>
                  </a:lnTo>
                  <a:cubicBezTo>
                    <a:pt x="18219" y="19890"/>
                    <a:pt x="22256" y="24937"/>
                    <a:pt x="25890" y="29984"/>
                  </a:cubicBezTo>
                  <a:lnTo>
                    <a:pt x="28716" y="34022"/>
                  </a:lnTo>
                  <a:cubicBezTo>
                    <a:pt x="29524" y="35233"/>
                    <a:pt x="30533" y="36444"/>
                    <a:pt x="31341" y="37858"/>
                  </a:cubicBezTo>
                  <a:cubicBezTo>
                    <a:pt x="32148" y="39069"/>
                    <a:pt x="32956" y="40482"/>
                    <a:pt x="33763" y="41895"/>
                  </a:cubicBezTo>
                  <a:cubicBezTo>
                    <a:pt x="34369" y="42501"/>
                    <a:pt x="34773" y="43308"/>
                    <a:pt x="35176" y="44116"/>
                  </a:cubicBezTo>
                  <a:cubicBezTo>
                    <a:pt x="35782" y="44721"/>
                    <a:pt x="35782" y="44721"/>
                    <a:pt x="35984" y="45125"/>
                  </a:cubicBezTo>
                  <a:lnTo>
                    <a:pt x="36792" y="46135"/>
                  </a:lnTo>
                  <a:cubicBezTo>
                    <a:pt x="38608" y="48557"/>
                    <a:pt x="40223" y="50980"/>
                    <a:pt x="41637" y="53604"/>
                  </a:cubicBezTo>
                  <a:cubicBezTo>
                    <a:pt x="42040" y="54412"/>
                    <a:pt x="42444" y="55219"/>
                    <a:pt x="43050" y="55825"/>
                  </a:cubicBezTo>
                  <a:lnTo>
                    <a:pt x="44261" y="57844"/>
                  </a:lnTo>
                  <a:cubicBezTo>
                    <a:pt x="45069" y="59055"/>
                    <a:pt x="45876" y="60266"/>
                    <a:pt x="46482" y="61477"/>
                  </a:cubicBezTo>
                  <a:cubicBezTo>
                    <a:pt x="47289" y="63092"/>
                    <a:pt x="48500" y="64707"/>
                    <a:pt x="49914" y="65919"/>
                  </a:cubicBezTo>
                  <a:cubicBezTo>
                    <a:pt x="50505" y="66510"/>
                    <a:pt x="51312" y="66885"/>
                    <a:pt x="52178" y="66885"/>
                  </a:cubicBezTo>
                  <a:cubicBezTo>
                    <a:pt x="52495" y="66885"/>
                    <a:pt x="52819" y="66834"/>
                    <a:pt x="53144" y="66726"/>
                  </a:cubicBezTo>
                  <a:cubicBezTo>
                    <a:pt x="53951" y="66121"/>
                    <a:pt x="54355" y="65313"/>
                    <a:pt x="54355" y="64304"/>
                  </a:cubicBezTo>
                  <a:cubicBezTo>
                    <a:pt x="54557" y="62891"/>
                    <a:pt x="54355" y="61477"/>
                    <a:pt x="53749" y="60064"/>
                  </a:cubicBezTo>
                  <a:cubicBezTo>
                    <a:pt x="53547" y="59257"/>
                    <a:pt x="53346" y="58449"/>
                    <a:pt x="53144" y="57642"/>
                  </a:cubicBezTo>
                  <a:cubicBezTo>
                    <a:pt x="52740" y="57036"/>
                    <a:pt x="52336" y="56229"/>
                    <a:pt x="51932" y="55421"/>
                  </a:cubicBezTo>
                  <a:cubicBezTo>
                    <a:pt x="51125" y="53806"/>
                    <a:pt x="50317" y="52393"/>
                    <a:pt x="49510" y="51182"/>
                  </a:cubicBezTo>
                  <a:cubicBezTo>
                    <a:pt x="48904" y="49970"/>
                    <a:pt x="48097" y="48557"/>
                    <a:pt x="47289" y="47144"/>
                  </a:cubicBezTo>
                  <a:cubicBezTo>
                    <a:pt x="46482" y="45529"/>
                    <a:pt x="45472" y="44116"/>
                    <a:pt x="44463" y="42703"/>
                  </a:cubicBezTo>
                  <a:cubicBezTo>
                    <a:pt x="43857" y="41895"/>
                    <a:pt x="43252" y="41088"/>
                    <a:pt x="42646" y="40482"/>
                  </a:cubicBezTo>
                  <a:cubicBezTo>
                    <a:pt x="42040" y="39674"/>
                    <a:pt x="41838" y="39271"/>
                    <a:pt x="41233" y="38665"/>
                  </a:cubicBezTo>
                  <a:cubicBezTo>
                    <a:pt x="40425" y="37656"/>
                    <a:pt x="39416" y="36243"/>
                    <a:pt x="38407" y="34829"/>
                  </a:cubicBezTo>
                  <a:cubicBezTo>
                    <a:pt x="37801" y="34022"/>
                    <a:pt x="37397" y="33416"/>
                    <a:pt x="36792" y="32609"/>
                  </a:cubicBezTo>
                  <a:lnTo>
                    <a:pt x="35782" y="31599"/>
                  </a:lnTo>
                  <a:lnTo>
                    <a:pt x="34975" y="30590"/>
                  </a:lnTo>
                  <a:cubicBezTo>
                    <a:pt x="33763" y="29379"/>
                    <a:pt x="32754" y="28167"/>
                    <a:pt x="31543" y="26754"/>
                  </a:cubicBezTo>
                  <a:cubicBezTo>
                    <a:pt x="26698" y="21707"/>
                    <a:pt x="21651" y="17064"/>
                    <a:pt x="16402" y="12623"/>
                  </a:cubicBezTo>
                  <a:lnTo>
                    <a:pt x="12364" y="9595"/>
                  </a:lnTo>
                  <a:lnTo>
                    <a:pt x="8529" y="6566"/>
                  </a:lnTo>
                  <a:cubicBezTo>
                    <a:pt x="6106" y="4548"/>
                    <a:pt x="3683" y="2529"/>
                    <a:pt x="1463" y="510"/>
                  </a:cubicBezTo>
                  <a:cubicBezTo>
                    <a:pt x="1038" y="156"/>
                    <a:pt x="687" y="0"/>
                    <a:pt x="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2"/>
            <p:cNvSpPr/>
            <p:nvPr/>
          </p:nvSpPr>
          <p:spPr>
            <a:xfrm>
              <a:off x="2047600" y="1557525"/>
              <a:ext cx="1020500" cy="3021000"/>
            </a:xfrm>
            <a:custGeom>
              <a:avLst/>
              <a:gdLst/>
              <a:ahLst/>
              <a:cxnLst/>
              <a:rect l="l" t="t" r="r" b="b"/>
              <a:pathLst>
                <a:path w="40820" h="120840" extrusionOk="0">
                  <a:moveTo>
                    <a:pt x="341" y="0"/>
                  </a:moveTo>
                  <a:cubicBezTo>
                    <a:pt x="44" y="0"/>
                    <a:pt x="0" y="622"/>
                    <a:pt x="444" y="1731"/>
                  </a:cubicBezTo>
                  <a:cubicBezTo>
                    <a:pt x="2463" y="5971"/>
                    <a:pt x="4481" y="10412"/>
                    <a:pt x="6702" y="14853"/>
                  </a:cubicBezTo>
                  <a:cubicBezTo>
                    <a:pt x="8923" y="19093"/>
                    <a:pt x="11143" y="23130"/>
                    <a:pt x="13162" y="27572"/>
                  </a:cubicBezTo>
                  <a:cubicBezTo>
                    <a:pt x="14171" y="29792"/>
                    <a:pt x="15383" y="32013"/>
                    <a:pt x="16190" y="34032"/>
                  </a:cubicBezTo>
                  <a:cubicBezTo>
                    <a:pt x="17200" y="36252"/>
                    <a:pt x="18007" y="38473"/>
                    <a:pt x="18815" y="40694"/>
                  </a:cubicBezTo>
                  <a:cubicBezTo>
                    <a:pt x="20228" y="45337"/>
                    <a:pt x="21237" y="49980"/>
                    <a:pt x="22448" y="54623"/>
                  </a:cubicBezTo>
                  <a:cubicBezTo>
                    <a:pt x="23458" y="59267"/>
                    <a:pt x="24467" y="64112"/>
                    <a:pt x="25477" y="68755"/>
                  </a:cubicBezTo>
                  <a:cubicBezTo>
                    <a:pt x="26082" y="71177"/>
                    <a:pt x="26486" y="73600"/>
                    <a:pt x="27092" y="75821"/>
                  </a:cubicBezTo>
                  <a:cubicBezTo>
                    <a:pt x="27697" y="78243"/>
                    <a:pt x="28303" y="80666"/>
                    <a:pt x="28909" y="82886"/>
                  </a:cubicBezTo>
                  <a:cubicBezTo>
                    <a:pt x="30120" y="87530"/>
                    <a:pt x="31129" y="92173"/>
                    <a:pt x="31937" y="96614"/>
                  </a:cubicBezTo>
                  <a:cubicBezTo>
                    <a:pt x="32744" y="101056"/>
                    <a:pt x="33148" y="105699"/>
                    <a:pt x="33350" y="110140"/>
                  </a:cubicBezTo>
                  <a:lnTo>
                    <a:pt x="33350" y="112563"/>
                  </a:lnTo>
                  <a:cubicBezTo>
                    <a:pt x="33350" y="113370"/>
                    <a:pt x="33552" y="114178"/>
                    <a:pt x="33552" y="114985"/>
                  </a:cubicBezTo>
                  <a:cubicBezTo>
                    <a:pt x="33754" y="115995"/>
                    <a:pt x="33956" y="116802"/>
                    <a:pt x="34359" y="117811"/>
                  </a:cubicBezTo>
                  <a:cubicBezTo>
                    <a:pt x="34561" y="118821"/>
                    <a:pt x="35167" y="119628"/>
                    <a:pt x="35974" y="120436"/>
                  </a:cubicBezTo>
                  <a:cubicBezTo>
                    <a:pt x="36176" y="120638"/>
                    <a:pt x="36580" y="120840"/>
                    <a:pt x="36984" y="120840"/>
                  </a:cubicBezTo>
                  <a:cubicBezTo>
                    <a:pt x="37791" y="120638"/>
                    <a:pt x="38397" y="120436"/>
                    <a:pt x="38599" y="119830"/>
                  </a:cubicBezTo>
                  <a:cubicBezTo>
                    <a:pt x="39406" y="119023"/>
                    <a:pt x="39810" y="118013"/>
                    <a:pt x="40012" y="117004"/>
                  </a:cubicBezTo>
                  <a:cubicBezTo>
                    <a:pt x="40416" y="115793"/>
                    <a:pt x="40618" y="114379"/>
                    <a:pt x="40819" y="113168"/>
                  </a:cubicBezTo>
                  <a:lnTo>
                    <a:pt x="40819" y="111553"/>
                  </a:lnTo>
                  <a:lnTo>
                    <a:pt x="40819" y="109736"/>
                  </a:lnTo>
                  <a:lnTo>
                    <a:pt x="40819" y="106102"/>
                  </a:lnTo>
                  <a:cubicBezTo>
                    <a:pt x="40819" y="103680"/>
                    <a:pt x="40618" y="101257"/>
                    <a:pt x="40416" y="98835"/>
                  </a:cubicBezTo>
                  <a:cubicBezTo>
                    <a:pt x="40214" y="96412"/>
                    <a:pt x="39810" y="93788"/>
                    <a:pt x="39406" y="91163"/>
                  </a:cubicBezTo>
                  <a:cubicBezTo>
                    <a:pt x="38801" y="88741"/>
                    <a:pt x="38195" y="86116"/>
                    <a:pt x="37589" y="83694"/>
                  </a:cubicBezTo>
                  <a:cubicBezTo>
                    <a:pt x="36984" y="81473"/>
                    <a:pt x="36176" y="78849"/>
                    <a:pt x="35571" y="76426"/>
                  </a:cubicBezTo>
                  <a:cubicBezTo>
                    <a:pt x="34763" y="74004"/>
                    <a:pt x="34157" y="71783"/>
                    <a:pt x="33350" y="69361"/>
                  </a:cubicBezTo>
                  <a:cubicBezTo>
                    <a:pt x="31937" y="64515"/>
                    <a:pt x="30524" y="59469"/>
                    <a:pt x="28909" y="54623"/>
                  </a:cubicBezTo>
                  <a:cubicBezTo>
                    <a:pt x="27495" y="49576"/>
                    <a:pt x="25880" y="44529"/>
                    <a:pt x="23660" y="39684"/>
                  </a:cubicBezTo>
                  <a:cubicBezTo>
                    <a:pt x="22650" y="37262"/>
                    <a:pt x="21641" y="34839"/>
                    <a:pt x="20228" y="32619"/>
                  </a:cubicBezTo>
                  <a:cubicBezTo>
                    <a:pt x="19017" y="30196"/>
                    <a:pt x="17805" y="28177"/>
                    <a:pt x="16392" y="25957"/>
                  </a:cubicBezTo>
                  <a:cubicBezTo>
                    <a:pt x="15181" y="23736"/>
                    <a:pt x="13970" y="21717"/>
                    <a:pt x="12556" y="19497"/>
                  </a:cubicBezTo>
                  <a:cubicBezTo>
                    <a:pt x="11143" y="17478"/>
                    <a:pt x="9730" y="15459"/>
                    <a:pt x="8519" y="13440"/>
                  </a:cubicBezTo>
                  <a:cubicBezTo>
                    <a:pt x="5894" y="9403"/>
                    <a:pt x="3674" y="5365"/>
                    <a:pt x="1453" y="1327"/>
                  </a:cubicBezTo>
                  <a:cubicBezTo>
                    <a:pt x="998" y="418"/>
                    <a:pt x="585"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2"/>
            <p:cNvSpPr/>
            <p:nvPr/>
          </p:nvSpPr>
          <p:spPr>
            <a:xfrm>
              <a:off x="2492725" y="1202075"/>
              <a:ext cx="807525" cy="3317900"/>
            </a:xfrm>
            <a:custGeom>
              <a:avLst/>
              <a:gdLst/>
              <a:ahLst/>
              <a:cxnLst/>
              <a:rect l="l" t="t" r="r" b="b"/>
              <a:pathLst>
                <a:path w="32301" h="132716" extrusionOk="0">
                  <a:moveTo>
                    <a:pt x="404" y="1"/>
                  </a:moveTo>
                  <a:cubicBezTo>
                    <a:pt x="202" y="1"/>
                    <a:pt x="0" y="606"/>
                    <a:pt x="404" y="1818"/>
                  </a:cubicBezTo>
                  <a:cubicBezTo>
                    <a:pt x="1010" y="3029"/>
                    <a:pt x="1615" y="4038"/>
                    <a:pt x="2423" y="5048"/>
                  </a:cubicBezTo>
                  <a:cubicBezTo>
                    <a:pt x="3028" y="6259"/>
                    <a:pt x="3634" y="7268"/>
                    <a:pt x="4038" y="8480"/>
                  </a:cubicBezTo>
                  <a:cubicBezTo>
                    <a:pt x="5249" y="10902"/>
                    <a:pt x="6057" y="13123"/>
                    <a:pt x="6662" y="15545"/>
                  </a:cubicBezTo>
                  <a:cubicBezTo>
                    <a:pt x="7268" y="18170"/>
                    <a:pt x="7874" y="20592"/>
                    <a:pt x="8479" y="23015"/>
                  </a:cubicBezTo>
                  <a:cubicBezTo>
                    <a:pt x="8883" y="25639"/>
                    <a:pt x="9489" y="28062"/>
                    <a:pt x="10094" y="30686"/>
                  </a:cubicBezTo>
                  <a:cubicBezTo>
                    <a:pt x="11104" y="35733"/>
                    <a:pt x="12113" y="40780"/>
                    <a:pt x="13122" y="45827"/>
                  </a:cubicBezTo>
                  <a:cubicBezTo>
                    <a:pt x="13526" y="48250"/>
                    <a:pt x="13930" y="50874"/>
                    <a:pt x="14334" y="53297"/>
                  </a:cubicBezTo>
                  <a:cubicBezTo>
                    <a:pt x="14737" y="55921"/>
                    <a:pt x="15343" y="58344"/>
                    <a:pt x="15747" y="60968"/>
                  </a:cubicBezTo>
                  <a:cubicBezTo>
                    <a:pt x="16958" y="66015"/>
                    <a:pt x="17967" y="71062"/>
                    <a:pt x="18775" y="76109"/>
                  </a:cubicBezTo>
                  <a:lnTo>
                    <a:pt x="21399" y="91250"/>
                  </a:lnTo>
                  <a:lnTo>
                    <a:pt x="22611" y="98719"/>
                  </a:lnTo>
                  <a:lnTo>
                    <a:pt x="23216" y="102353"/>
                  </a:lnTo>
                  <a:cubicBezTo>
                    <a:pt x="23418" y="103565"/>
                    <a:pt x="23620" y="104776"/>
                    <a:pt x="23822" y="105987"/>
                  </a:cubicBezTo>
                  <a:cubicBezTo>
                    <a:pt x="24226" y="110832"/>
                    <a:pt x="24226" y="115879"/>
                    <a:pt x="24024" y="120724"/>
                  </a:cubicBezTo>
                  <a:cubicBezTo>
                    <a:pt x="23822" y="127992"/>
                    <a:pt x="25235" y="132029"/>
                    <a:pt x="27052" y="132635"/>
                  </a:cubicBezTo>
                  <a:cubicBezTo>
                    <a:pt x="27194" y="132689"/>
                    <a:pt x="27339" y="132715"/>
                    <a:pt x="27483" y="132715"/>
                  </a:cubicBezTo>
                  <a:cubicBezTo>
                    <a:pt x="28980" y="132715"/>
                    <a:pt x="30555" y="129862"/>
                    <a:pt x="31291" y="124156"/>
                  </a:cubicBezTo>
                  <a:cubicBezTo>
                    <a:pt x="31897" y="119109"/>
                    <a:pt x="32301" y="114062"/>
                    <a:pt x="32099" y="109015"/>
                  </a:cubicBezTo>
                  <a:cubicBezTo>
                    <a:pt x="32099" y="106189"/>
                    <a:pt x="31897" y="103565"/>
                    <a:pt x="31493" y="100940"/>
                  </a:cubicBezTo>
                  <a:lnTo>
                    <a:pt x="30686" y="96903"/>
                  </a:lnTo>
                  <a:cubicBezTo>
                    <a:pt x="30484" y="95691"/>
                    <a:pt x="30282" y="94278"/>
                    <a:pt x="30080" y="93067"/>
                  </a:cubicBezTo>
                  <a:cubicBezTo>
                    <a:pt x="29071" y="87818"/>
                    <a:pt x="28061" y="82569"/>
                    <a:pt x="26850" y="77320"/>
                  </a:cubicBezTo>
                  <a:lnTo>
                    <a:pt x="25841" y="73283"/>
                  </a:lnTo>
                  <a:cubicBezTo>
                    <a:pt x="25639" y="71870"/>
                    <a:pt x="25235" y="70456"/>
                    <a:pt x="24831" y="69043"/>
                  </a:cubicBezTo>
                  <a:cubicBezTo>
                    <a:pt x="24024" y="66419"/>
                    <a:pt x="23216" y="63794"/>
                    <a:pt x="22611" y="61170"/>
                  </a:cubicBezTo>
                  <a:cubicBezTo>
                    <a:pt x="21803" y="58546"/>
                    <a:pt x="20996" y="56123"/>
                    <a:pt x="20390" y="53499"/>
                  </a:cubicBezTo>
                  <a:cubicBezTo>
                    <a:pt x="19784" y="50874"/>
                    <a:pt x="18977" y="48048"/>
                    <a:pt x="18169" y="45424"/>
                  </a:cubicBezTo>
                  <a:cubicBezTo>
                    <a:pt x="16756" y="40175"/>
                    <a:pt x="15141" y="34926"/>
                    <a:pt x="13526" y="29879"/>
                  </a:cubicBezTo>
                  <a:cubicBezTo>
                    <a:pt x="12719" y="27456"/>
                    <a:pt x="11911" y="24832"/>
                    <a:pt x="11104" y="22409"/>
                  </a:cubicBezTo>
                  <a:cubicBezTo>
                    <a:pt x="10296" y="19785"/>
                    <a:pt x="9690" y="17362"/>
                    <a:pt x="8681" y="14738"/>
                  </a:cubicBezTo>
                  <a:cubicBezTo>
                    <a:pt x="7672" y="12315"/>
                    <a:pt x="6662" y="9893"/>
                    <a:pt x="5653" y="7672"/>
                  </a:cubicBezTo>
                  <a:cubicBezTo>
                    <a:pt x="5249" y="7067"/>
                    <a:pt x="5047" y="6461"/>
                    <a:pt x="4643" y="5855"/>
                  </a:cubicBezTo>
                  <a:cubicBezTo>
                    <a:pt x="4240" y="5452"/>
                    <a:pt x="3836" y="4846"/>
                    <a:pt x="3432" y="4240"/>
                  </a:cubicBezTo>
                  <a:cubicBezTo>
                    <a:pt x="2827" y="3433"/>
                    <a:pt x="2019" y="2423"/>
                    <a:pt x="1413" y="1414"/>
                  </a:cubicBezTo>
                  <a:cubicBezTo>
                    <a:pt x="1010" y="405"/>
                    <a:pt x="606" y="1"/>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2"/>
            <p:cNvSpPr/>
            <p:nvPr/>
          </p:nvSpPr>
          <p:spPr>
            <a:xfrm>
              <a:off x="3007500" y="1336375"/>
              <a:ext cx="403800" cy="3180325"/>
            </a:xfrm>
            <a:custGeom>
              <a:avLst/>
              <a:gdLst/>
              <a:ahLst/>
              <a:cxnLst/>
              <a:rect l="l" t="t" r="r" b="b"/>
              <a:pathLst>
                <a:path w="16152" h="127213" extrusionOk="0">
                  <a:moveTo>
                    <a:pt x="448" y="0"/>
                  </a:moveTo>
                  <a:cubicBezTo>
                    <a:pt x="311" y="0"/>
                    <a:pt x="203" y="188"/>
                    <a:pt x="203" y="483"/>
                  </a:cubicBezTo>
                  <a:cubicBezTo>
                    <a:pt x="1" y="887"/>
                    <a:pt x="1" y="1291"/>
                    <a:pt x="203" y="1695"/>
                  </a:cubicBezTo>
                  <a:cubicBezTo>
                    <a:pt x="405" y="2300"/>
                    <a:pt x="808" y="2906"/>
                    <a:pt x="808" y="3310"/>
                  </a:cubicBezTo>
                  <a:cubicBezTo>
                    <a:pt x="1010" y="3915"/>
                    <a:pt x="1212" y="4521"/>
                    <a:pt x="1414" y="5127"/>
                  </a:cubicBezTo>
                  <a:cubicBezTo>
                    <a:pt x="1616" y="6338"/>
                    <a:pt x="2020" y="7347"/>
                    <a:pt x="2423" y="8558"/>
                  </a:cubicBezTo>
                  <a:cubicBezTo>
                    <a:pt x="3231" y="10779"/>
                    <a:pt x="4240" y="13000"/>
                    <a:pt x="5048" y="15220"/>
                  </a:cubicBezTo>
                  <a:cubicBezTo>
                    <a:pt x="5250" y="16432"/>
                    <a:pt x="5653" y="17441"/>
                    <a:pt x="5855" y="18652"/>
                  </a:cubicBezTo>
                  <a:cubicBezTo>
                    <a:pt x="6057" y="19864"/>
                    <a:pt x="6259" y="21075"/>
                    <a:pt x="6461" y="22084"/>
                  </a:cubicBezTo>
                  <a:cubicBezTo>
                    <a:pt x="6663" y="24507"/>
                    <a:pt x="6865" y="26929"/>
                    <a:pt x="7067" y="29352"/>
                  </a:cubicBezTo>
                  <a:cubicBezTo>
                    <a:pt x="7672" y="38840"/>
                    <a:pt x="7268" y="48530"/>
                    <a:pt x="7874" y="58422"/>
                  </a:cubicBezTo>
                  <a:cubicBezTo>
                    <a:pt x="8076" y="63268"/>
                    <a:pt x="8480" y="68113"/>
                    <a:pt x="8480" y="72756"/>
                  </a:cubicBezTo>
                  <a:cubicBezTo>
                    <a:pt x="8480" y="75178"/>
                    <a:pt x="8480" y="77399"/>
                    <a:pt x="8278" y="80023"/>
                  </a:cubicBezTo>
                  <a:lnTo>
                    <a:pt x="8076" y="87291"/>
                  </a:lnTo>
                  <a:lnTo>
                    <a:pt x="7874" y="94357"/>
                  </a:lnTo>
                  <a:cubicBezTo>
                    <a:pt x="7874" y="96981"/>
                    <a:pt x="7672" y="99202"/>
                    <a:pt x="7470" y="101624"/>
                  </a:cubicBezTo>
                  <a:cubicBezTo>
                    <a:pt x="7268" y="106268"/>
                    <a:pt x="6865" y="110911"/>
                    <a:pt x="6461" y="115554"/>
                  </a:cubicBezTo>
                  <a:cubicBezTo>
                    <a:pt x="5855" y="122418"/>
                    <a:pt x="6865" y="126254"/>
                    <a:pt x="8480" y="127061"/>
                  </a:cubicBezTo>
                  <a:cubicBezTo>
                    <a:pt x="8681" y="127162"/>
                    <a:pt x="8888" y="127212"/>
                    <a:pt x="9100" y="127212"/>
                  </a:cubicBezTo>
                  <a:cubicBezTo>
                    <a:pt x="10588" y="127212"/>
                    <a:pt x="12290" y="124717"/>
                    <a:pt x="13527" y="119592"/>
                  </a:cubicBezTo>
                  <a:cubicBezTo>
                    <a:pt x="14334" y="114948"/>
                    <a:pt x="15142" y="110103"/>
                    <a:pt x="15545" y="105460"/>
                  </a:cubicBezTo>
                  <a:cubicBezTo>
                    <a:pt x="15949" y="100615"/>
                    <a:pt x="16151" y="95568"/>
                    <a:pt x="16151" y="90521"/>
                  </a:cubicBezTo>
                  <a:lnTo>
                    <a:pt x="16151" y="83052"/>
                  </a:lnTo>
                  <a:lnTo>
                    <a:pt x="16151" y="79216"/>
                  </a:lnTo>
                  <a:lnTo>
                    <a:pt x="16151" y="77197"/>
                  </a:lnTo>
                  <a:lnTo>
                    <a:pt x="16151" y="75178"/>
                  </a:lnTo>
                  <a:cubicBezTo>
                    <a:pt x="15949" y="69930"/>
                    <a:pt x="15344" y="64883"/>
                    <a:pt x="14536" y="59634"/>
                  </a:cubicBezTo>
                  <a:cubicBezTo>
                    <a:pt x="13123" y="49540"/>
                    <a:pt x="12517" y="39244"/>
                    <a:pt x="10902" y="29150"/>
                  </a:cubicBezTo>
                  <a:cubicBezTo>
                    <a:pt x="10499" y="26728"/>
                    <a:pt x="9893" y="24103"/>
                    <a:pt x="9489" y="21681"/>
                  </a:cubicBezTo>
                  <a:cubicBezTo>
                    <a:pt x="9085" y="20267"/>
                    <a:pt x="8884" y="19056"/>
                    <a:pt x="8480" y="17845"/>
                  </a:cubicBezTo>
                  <a:cubicBezTo>
                    <a:pt x="8076" y="16634"/>
                    <a:pt x="7672" y="15422"/>
                    <a:pt x="7067" y="14211"/>
                  </a:cubicBezTo>
                  <a:cubicBezTo>
                    <a:pt x="6057" y="11990"/>
                    <a:pt x="5048" y="9972"/>
                    <a:pt x="4038" y="7751"/>
                  </a:cubicBezTo>
                  <a:cubicBezTo>
                    <a:pt x="3433" y="6742"/>
                    <a:pt x="3029" y="5732"/>
                    <a:pt x="2827" y="4521"/>
                  </a:cubicBezTo>
                  <a:cubicBezTo>
                    <a:pt x="2625" y="4117"/>
                    <a:pt x="2423" y="3511"/>
                    <a:pt x="2020" y="2906"/>
                  </a:cubicBezTo>
                  <a:cubicBezTo>
                    <a:pt x="1818" y="2300"/>
                    <a:pt x="1616" y="1896"/>
                    <a:pt x="1414" y="1291"/>
                  </a:cubicBezTo>
                  <a:cubicBezTo>
                    <a:pt x="1010" y="483"/>
                    <a:pt x="808" y="80"/>
                    <a:pt x="607" y="80"/>
                  </a:cubicBezTo>
                  <a:cubicBezTo>
                    <a:pt x="552" y="25"/>
                    <a:pt x="498"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2"/>
            <p:cNvSpPr/>
            <p:nvPr/>
          </p:nvSpPr>
          <p:spPr>
            <a:xfrm>
              <a:off x="3088250" y="1013650"/>
              <a:ext cx="1246625" cy="3534600"/>
            </a:xfrm>
            <a:custGeom>
              <a:avLst/>
              <a:gdLst/>
              <a:ahLst/>
              <a:cxnLst/>
              <a:rect l="l" t="t" r="r" b="b"/>
              <a:pathLst>
                <a:path w="49865" h="141384" extrusionOk="0">
                  <a:moveTo>
                    <a:pt x="49559" y="0"/>
                  </a:moveTo>
                  <a:cubicBezTo>
                    <a:pt x="49315" y="0"/>
                    <a:pt x="48682" y="329"/>
                    <a:pt x="48048" y="1280"/>
                  </a:cubicBezTo>
                  <a:lnTo>
                    <a:pt x="46635" y="2895"/>
                  </a:lnTo>
                  <a:cubicBezTo>
                    <a:pt x="46231" y="3500"/>
                    <a:pt x="45827" y="3904"/>
                    <a:pt x="45222" y="4510"/>
                  </a:cubicBezTo>
                  <a:lnTo>
                    <a:pt x="42395" y="7538"/>
                  </a:lnTo>
                  <a:cubicBezTo>
                    <a:pt x="41386" y="8547"/>
                    <a:pt x="40377" y="9557"/>
                    <a:pt x="39367" y="10768"/>
                  </a:cubicBezTo>
                  <a:cubicBezTo>
                    <a:pt x="38358" y="11777"/>
                    <a:pt x="37550" y="12787"/>
                    <a:pt x="36743" y="13998"/>
                  </a:cubicBezTo>
                  <a:cubicBezTo>
                    <a:pt x="34926" y="16420"/>
                    <a:pt x="33513" y="18843"/>
                    <a:pt x="31898" y="21266"/>
                  </a:cubicBezTo>
                  <a:lnTo>
                    <a:pt x="29677" y="24899"/>
                  </a:lnTo>
                  <a:cubicBezTo>
                    <a:pt x="29071" y="26111"/>
                    <a:pt x="28264" y="27524"/>
                    <a:pt x="27658" y="28735"/>
                  </a:cubicBezTo>
                  <a:cubicBezTo>
                    <a:pt x="26245" y="31561"/>
                    <a:pt x="25438" y="34388"/>
                    <a:pt x="24226" y="36810"/>
                  </a:cubicBezTo>
                  <a:cubicBezTo>
                    <a:pt x="24024" y="37416"/>
                    <a:pt x="23621" y="38021"/>
                    <a:pt x="23419" y="38627"/>
                  </a:cubicBezTo>
                  <a:lnTo>
                    <a:pt x="22409" y="40444"/>
                  </a:lnTo>
                  <a:lnTo>
                    <a:pt x="20391" y="44280"/>
                  </a:lnTo>
                  <a:cubicBezTo>
                    <a:pt x="18977" y="46904"/>
                    <a:pt x="17564" y="49327"/>
                    <a:pt x="16353" y="51951"/>
                  </a:cubicBezTo>
                  <a:cubicBezTo>
                    <a:pt x="14940" y="54576"/>
                    <a:pt x="13729" y="57200"/>
                    <a:pt x="12517" y="60026"/>
                  </a:cubicBezTo>
                  <a:cubicBezTo>
                    <a:pt x="10499" y="65477"/>
                    <a:pt x="8682" y="71130"/>
                    <a:pt x="7470" y="76984"/>
                  </a:cubicBezTo>
                  <a:cubicBezTo>
                    <a:pt x="6259" y="82435"/>
                    <a:pt x="4846" y="88087"/>
                    <a:pt x="3635" y="93740"/>
                  </a:cubicBezTo>
                  <a:cubicBezTo>
                    <a:pt x="2222" y="99393"/>
                    <a:pt x="1212" y="105247"/>
                    <a:pt x="607" y="111102"/>
                  </a:cubicBezTo>
                  <a:cubicBezTo>
                    <a:pt x="1" y="116956"/>
                    <a:pt x="1" y="122609"/>
                    <a:pt x="1" y="128261"/>
                  </a:cubicBezTo>
                  <a:cubicBezTo>
                    <a:pt x="1" y="130280"/>
                    <a:pt x="1" y="132097"/>
                    <a:pt x="405" y="133914"/>
                  </a:cubicBezTo>
                  <a:cubicBezTo>
                    <a:pt x="607" y="135327"/>
                    <a:pt x="808" y="136336"/>
                    <a:pt x="1010" y="137548"/>
                  </a:cubicBezTo>
                  <a:cubicBezTo>
                    <a:pt x="1010" y="138759"/>
                    <a:pt x="1616" y="139970"/>
                    <a:pt x="2423" y="141181"/>
                  </a:cubicBezTo>
                  <a:cubicBezTo>
                    <a:pt x="2827" y="141383"/>
                    <a:pt x="3231" y="141383"/>
                    <a:pt x="3635" y="141383"/>
                  </a:cubicBezTo>
                  <a:cubicBezTo>
                    <a:pt x="4240" y="140980"/>
                    <a:pt x="4846" y="140576"/>
                    <a:pt x="5250" y="139970"/>
                  </a:cubicBezTo>
                  <a:cubicBezTo>
                    <a:pt x="6663" y="137548"/>
                    <a:pt x="7470" y="134721"/>
                    <a:pt x="7470" y="131895"/>
                  </a:cubicBezTo>
                  <a:cubicBezTo>
                    <a:pt x="7470" y="130482"/>
                    <a:pt x="7470" y="129271"/>
                    <a:pt x="7672" y="128059"/>
                  </a:cubicBezTo>
                  <a:cubicBezTo>
                    <a:pt x="7874" y="126646"/>
                    <a:pt x="7874" y="125233"/>
                    <a:pt x="8076" y="123820"/>
                  </a:cubicBezTo>
                  <a:cubicBezTo>
                    <a:pt x="8278" y="121195"/>
                    <a:pt x="8480" y="118369"/>
                    <a:pt x="8682" y="115745"/>
                  </a:cubicBezTo>
                  <a:cubicBezTo>
                    <a:pt x="8884" y="112918"/>
                    <a:pt x="9085" y="110092"/>
                    <a:pt x="9489" y="107468"/>
                  </a:cubicBezTo>
                  <a:cubicBezTo>
                    <a:pt x="9893" y="104641"/>
                    <a:pt x="10499" y="101815"/>
                    <a:pt x="11104" y="98989"/>
                  </a:cubicBezTo>
                  <a:cubicBezTo>
                    <a:pt x="12114" y="93336"/>
                    <a:pt x="13325" y="87482"/>
                    <a:pt x="14536" y="81425"/>
                  </a:cubicBezTo>
                  <a:cubicBezTo>
                    <a:pt x="15546" y="75369"/>
                    <a:pt x="16555" y="69515"/>
                    <a:pt x="18170" y="64064"/>
                  </a:cubicBezTo>
                  <a:cubicBezTo>
                    <a:pt x="18574" y="62651"/>
                    <a:pt x="18977" y="61238"/>
                    <a:pt x="19583" y="60026"/>
                  </a:cubicBezTo>
                  <a:cubicBezTo>
                    <a:pt x="19987" y="58613"/>
                    <a:pt x="20593" y="57200"/>
                    <a:pt x="21198" y="55787"/>
                  </a:cubicBezTo>
                  <a:cubicBezTo>
                    <a:pt x="22208" y="52961"/>
                    <a:pt x="23419" y="50134"/>
                    <a:pt x="24630" y="47510"/>
                  </a:cubicBezTo>
                  <a:cubicBezTo>
                    <a:pt x="25841" y="44683"/>
                    <a:pt x="27053" y="41857"/>
                    <a:pt x="28264" y="39031"/>
                  </a:cubicBezTo>
                  <a:cubicBezTo>
                    <a:pt x="29273" y="36205"/>
                    <a:pt x="29879" y="32975"/>
                    <a:pt x="30888" y="30552"/>
                  </a:cubicBezTo>
                  <a:cubicBezTo>
                    <a:pt x="31494" y="29139"/>
                    <a:pt x="32100" y="27928"/>
                    <a:pt x="32705" y="26716"/>
                  </a:cubicBezTo>
                  <a:lnTo>
                    <a:pt x="34724" y="22679"/>
                  </a:lnTo>
                  <a:cubicBezTo>
                    <a:pt x="35935" y="20054"/>
                    <a:pt x="37147" y="17632"/>
                    <a:pt x="38762" y="15007"/>
                  </a:cubicBezTo>
                  <a:cubicBezTo>
                    <a:pt x="39569" y="13998"/>
                    <a:pt x="40377" y="12787"/>
                    <a:pt x="41184" y="11777"/>
                  </a:cubicBezTo>
                  <a:lnTo>
                    <a:pt x="43808" y="8547"/>
                  </a:lnTo>
                  <a:lnTo>
                    <a:pt x="46231" y="5317"/>
                  </a:lnTo>
                  <a:cubicBezTo>
                    <a:pt x="46837" y="4712"/>
                    <a:pt x="47240" y="4106"/>
                    <a:pt x="47644" y="3500"/>
                  </a:cubicBezTo>
                  <a:lnTo>
                    <a:pt x="48855" y="1885"/>
                  </a:lnTo>
                  <a:cubicBezTo>
                    <a:pt x="49461" y="876"/>
                    <a:pt x="49865" y="270"/>
                    <a:pt x="49663" y="68"/>
                  </a:cubicBezTo>
                  <a:cubicBezTo>
                    <a:pt x="49663" y="25"/>
                    <a:pt x="49626" y="0"/>
                    <a:pt x="49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2"/>
            <p:cNvSpPr/>
            <p:nvPr/>
          </p:nvSpPr>
          <p:spPr>
            <a:xfrm>
              <a:off x="3123600" y="1220575"/>
              <a:ext cx="1574675" cy="3343450"/>
            </a:xfrm>
            <a:custGeom>
              <a:avLst/>
              <a:gdLst/>
              <a:ahLst/>
              <a:cxnLst/>
              <a:rect l="l" t="t" r="r" b="b"/>
              <a:pathLst>
                <a:path w="62987" h="133738" extrusionOk="0">
                  <a:moveTo>
                    <a:pt x="62778" y="0"/>
                  </a:moveTo>
                  <a:cubicBezTo>
                    <a:pt x="62437" y="0"/>
                    <a:pt x="61803" y="329"/>
                    <a:pt x="61169" y="1280"/>
                  </a:cubicBezTo>
                  <a:cubicBezTo>
                    <a:pt x="57737" y="5519"/>
                    <a:pt x="54305" y="9960"/>
                    <a:pt x="50672" y="14200"/>
                  </a:cubicBezTo>
                  <a:cubicBezTo>
                    <a:pt x="49056" y="16420"/>
                    <a:pt x="47240" y="18439"/>
                    <a:pt x="45221" y="20458"/>
                  </a:cubicBezTo>
                  <a:cubicBezTo>
                    <a:pt x="44413" y="21467"/>
                    <a:pt x="43404" y="22477"/>
                    <a:pt x="42394" y="23486"/>
                  </a:cubicBezTo>
                  <a:cubicBezTo>
                    <a:pt x="41385" y="24496"/>
                    <a:pt x="40376" y="25707"/>
                    <a:pt x="39568" y="26716"/>
                  </a:cubicBezTo>
                  <a:cubicBezTo>
                    <a:pt x="37751" y="28937"/>
                    <a:pt x="35934" y="31158"/>
                    <a:pt x="34319" y="33378"/>
                  </a:cubicBezTo>
                  <a:cubicBezTo>
                    <a:pt x="32502" y="35599"/>
                    <a:pt x="30887" y="37820"/>
                    <a:pt x="29272" y="40242"/>
                  </a:cubicBezTo>
                  <a:cubicBezTo>
                    <a:pt x="27657" y="42665"/>
                    <a:pt x="26042" y="45087"/>
                    <a:pt x="24629" y="47510"/>
                  </a:cubicBezTo>
                  <a:cubicBezTo>
                    <a:pt x="23216" y="50134"/>
                    <a:pt x="21803" y="52557"/>
                    <a:pt x="20592" y="55181"/>
                  </a:cubicBezTo>
                  <a:cubicBezTo>
                    <a:pt x="17967" y="60228"/>
                    <a:pt x="15545" y="65275"/>
                    <a:pt x="13324" y="70726"/>
                  </a:cubicBezTo>
                  <a:cubicBezTo>
                    <a:pt x="11103" y="75975"/>
                    <a:pt x="9085" y="81224"/>
                    <a:pt x="7470" y="86674"/>
                  </a:cubicBezTo>
                  <a:lnTo>
                    <a:pt x="6056" y="90712"/>
                  </a:lnTo>
                  <a:cubicBezTo>
                    <a:pt x="5653" y="92125"/>
                    <a:pt x="5249" y="93538"/>
                    <a:pt x="4845" y="94951"/>
                  </a:cubicBezTo>
                  <a:cubicBezTo>
                    <a:pt x="4038" y="97778"/>
                    <a:pt x="3432" y="100402"/>
                    <a:pt x="2826" y="103228"/>
                  </a:cubicBezTo>
                  <a:cubicBezTo>
                    <a:pt x="2221" y="105853"/>
                    <a:pt x="1615" y="108477"/>
                    <a:pt x="1009" y="111303"/>
                  </a:cubicBezTo>
                  <a:cubicBezTo>
                    <a:pt x="808" y="112717"/>
                    <a:pt x="404" y="114332"/>
                    <a:pt x="202" y="115745"/>
                  </a:cubicBezTo>
                  <a:cubicBezTo>
                    <a:pt x="202" y="117360"/>
                    <a:pt x="0" y="118975"/>
                    <a:pt x="0" y="120388"/>
                  </a:cubicBezTo>
                  <a:lnTo>
                    <a:pt x="0" y="123416"/>
                  </a:lnTo>
                  <a:cubicBezTo>
                    <a:pt x="0" y="124224"/>
                    <a:pt x="0" y="125031"/>
                    <a:pt x="202" y="125637"/>
                  </a:cubicBezTo>
                  <a:cubicBezTo>
                    <a:pt x="404" y="127252"/>
                    <a:pt x="606" y="128665"/>
                    <a:pt x="1009" y="129876"/>
                  </a:cubicBezTo>
                  <a:cubicBezTo>
                    <a:pt x="1817" y="132501"/>
                    <a:pt x="2826" y="133712"/>
                    <a:pt x="3836" y="133712"/>
                  </a:cubicBezTo>
                  <a:cubicBezTo>
                    <a:pt x="3905" y="133729"/>
                    <a:pt x="3972" y="133738"/>
                    <a:pt x="4038" y="133738"/>
                  </a:cubicBezTo>
                  <a:cubicBezTo>
                    <a:pt x="4746" y="133738"/>
                    <a:pt x="5300" y="132767"/>
                    <a:pt x="5855" y="131289"/>
                  </a:cubicBezTo>
                  <a:cubicBezTo>
                    <a:pt x="6056" y="130684"/>
                    <a:pt x="6258" y="129674"/>
                    <a:pt x="6460" y="128463"/>
                  </a:cubicBezTo>
                  <a:cubicBezTo>
                    <a:pt x="6864" y="127050"/>
                    <a:pt x="7066" y="125435"/>
                    <a:pt x="7268" y="124022"/>
                  </a:cubicBezTo>
                  <a:cubicBezTo>
                    <a:pt x="7470" y="121397"/>
                    <a:pt x="7671" y="118975"/>
                    <a:pt x="8075" y="116350"/>
                  </a:cubicBezTo>
                  <a:cubicBezTo>
                    <a:pt x="8479" y="113928"/>
                    <a:pt x="9286" y="111303"/>
                    <a:pt x="9892" y="108881"/>
                  </a:cubicBezTo>
                  <a:cubicBezTo>
                    <a:pt x="10296" y="107468"/>
                    <a:pt x="10700" y="106055"/>
                    <a:pt x="10901" y="104641"/>
                  </a:cubicBezTo>
                  <a:cubicBezTo>
                    <a:pt x="11305" y="103228"/>
                    <a:pt x="11709" y="102017"/>
                    <a:pt x="11911" y="100604"/>
                  </a:cubicBezTo>
                  <a:cubicBezTo>
                    <a:pt x="12517" y="97778"/>
                    <a:pt x="13324" y="95153"/>
                    <a:pt x="14132" y="92529"/>
                  </a:cubicBezTo>
                  <a:cubicBezTo>
                    <a:pt x="15747" y="87078"/>
                    <a:pt x="17362" y="81627"/>
                    <a:pt x="19179" y="75975"/>
                  </a:cubicBezTo>
                  <a:cubicBezTo>
                    <a:pt x="20188" y="73350"/>
                    <a:pt x="21197" y="70524"/>
                    <a:pt x="22207" y="67900"/>
                  </a:cubicBezTo>
                  <a:cubicBezTo>
                    <a:pt x="23216" y="65073"/>
                    <a:pt x="24427" y="62449"/>
                    <a:pt x="25437" y="59623"/>
                  </a:cubicBezTo>
                  <a:cubicBezTo>
                    <a:pt x="26648" y="56998"/>
                    <a:pt x="27859" y="54172"/>
                    <a:pt x="29071" y="51547"/>
                  </a:cubicBezTo>
                  <a:cubicBezTo>
                    <a:pt x="30282" y="48923"/>
                    <a:pt x="31493" y="46299"/>
                    <a:pt x="32906" y="43876"/>
                  </a:cubicBezTo>
                  <a:cubicBezTo>
                    <a:pt x="34319" y="41252"/>
                    <a:pt x="35934" y="38829"/>
                    <a:pt x="37348" y="36205"/>
                  </a:cubicBezTo>
                  <a:cubicBezTo>
                    <a:pt x="38963" y="33782"/>
                    <a:pt x="40578" y="31158"/>
                    <a:pt x="42193" y="28937"/>
                  </a:cubicBezTo>
                  <a:cubicBezTo>
                    <a:pt x="43000" y="27928"/>
                    <a:pt x="43808" y="26716"/>
                    <a:pt x="44615" y="25505"/>
                  </a:cubicBezTo>
                  <a:cubicBezTo>
                    <a:pt x="45625" y="24496"/>
                    <a:pt x="46432" y="23486"/>
                    <a:pt x="47441" y="22275"/>
                  </a:cubicBezTo>
                  <a:cubicBezTo>
                    <a:pt x="48249" y="21064"/>
                    <a:pt x="49258" y="20054"/>
                    <a:pt x="50066" y="18843"/>
                  </a:cubicBezTo>
                  <a:cubicBezTo>
                    <a:pt x="50873" y="17632"/>
                    <a:pt x="51681" y="16420"/>
                    <a:pt x="52690" y="15411"/>
                  </a:cubicBezTo>
                  <a:lnTo>
                    <a:pt x="61977" y="1885"/>
                  </a:lnTo>
                  <a:cubicBezTo>
                    <a:pt x="62784" y="876"/>
                    <a:pt x="62986" y="270"/>
                    <a:pt x="62986" y="68"/>
                  </a:cubicBezTo>
                  <a:cubicBezTo>
                    <a:pt x="62943" y="25"/>
                    <a:pt x="62871" y="0"/>
                    <a:pt x="62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2"/>
            <p:cNvSpPr/>
            <p:nvPr/>
          </p:nvSpPr>
          <p:spPr>
            <a:xfrm>
              <a:off x="3194250" y="1823250"/>
              <a:ext cx="1599025" cy="2685575"/>
            </a:xfrm>
            <a:custGeom>
              <a:avLst/>
              <a:gdLst/>
              <a:ahLst/>
              <a:cxnLst/>
              <a:rect l="l" t="t" r="r" b="b"/>
              <a:pathLst>
                <a:path w="63961" h="107423" extrusionOk="0">
                  <a:moveTo>
                    <a:pt x="63543" y="0"/>
                  </a:moveTo>
                  <a:cubicBezTo>
                    <a:pt x="63279" y="0"/>
                    <a:pt x="62805" y="245"/>
                    <a:pt x="62179" y="792"/>
                  </a:cubicBezTo>
                  <a:cubicBezTo>
                    <a:pt x="60564" y="2206"/>
                    <a:pt x="58545" y="3821"/>
                    <a:pt x="56728" y="5234"/>
                  </a:cubicBezTo>
                  <a:cubicBezTo>
                    <a:pt x="54911" y="6849"/>
                    <a:pt x="53296" y="8464"/>
                    <a:pt x="51681" y="10281"/>
                  </a:cubicBezTo>
                  <a:cubicBezTo>
                    <a:pt x="50066" y="12098"/>
                    <a:pt x="48451" y="13511"/>
                    <a:pt x="46634" y="14924"/>
                  </a:cubicBezTo>
                  <a:cubicBezTo>
                    <a:pt x="44817" y="16539"/>
                    <a:pt x="42799" y="17952"/>
                    <a:pt x="41184" y="19769"/>
                  </a:cubicBezTo>
                  <a:cubicBezTo>
                    <a:pt x="37550" y="22999"/>
                    <a:pt x="34320" y="26633"/>
                    <a:pt x="31291" y="30469"/>
                  </a:cubicBezTo>
                  <a:cubicBezTo>
                    <a:pt x="29878" y="32285"/>
                    <a:pt x="28465" y="34304"/>
                    <a:pt x="27052" y="36121"/>
                  </a:cubicBezTo>
                  <a:cubicBezTo>
                    <a:pt x="25639" y="38140"/>
                    <a:pt x="24024" y="40159"/>
                    <a:pt x="22813" y="42178"/>
                  </a:cubicBezTo>
                  <a:cubicBezTo>
                    <a:pt x="20188" y="46417"/>
                    <a:pt x="17968" y="50656"/>
                    <a:pt x="15949" y="55098"/>
                  </a:cubicBezTo>
                  <a:cubicBezTo>
                    <a:pt x="13930" y="59337"/>
                    <a:pt x="11709" y="63375"/>
                    <a:pt x="9489" y="67816"/>
                  </a:cubicBezTo>
                  <a:cubicBezTo>
                    <a:pt x="8479" y="70037"/>
                    <a:pt x="7470" y="72257"/>
                    <a:pt x="6460" y="74478"/>
                  </a:cubicBezTo>
                  <a:cubicBezTo>
                    <a:pt x="5653" y="76901"/>
                    <a:pt x="4845" y="79121"/>
                    <a:pt x="4240" y="81544"/>
                  </a:cubicBezTo>
                  <a:cubicBezTo>
                    <a:pt x="3432" y="83966"/>
                    <a:pt x="2827" y="86187"/>
                    <a:pt x="2221" y="88408"/>
                  </a:cubicBezTo>
                  <a:lnTo>
                    <a:pt x="1414" y="91840"/>
                  </a:lnTo>
                  <a:cubicBezTo>
                    <a:pt x="1010" y="93051"/>
                    <a:pt x="808" y="94262"/>
                    <a:pt x="606" y="95675"/>
                  </a:cubicBezTo>
                  <a:cubicBezTo>
                    <a:pt x="0" y="98502"/>
                    <a:pt x="0" y="101328"/>
                    <a:pt x="808" y="104154"/>
                  </a:cubicBezTo>
                  <a:cubicBezTo>
                    <a:pt x="1212" y="105971"/>
                    <a:pt x="2019" y="106981"/>
                    <a:pt x="2827" y="107384"/>
                  </a:cubicBezTo>
                  <a:cubicBezTo>
                    <a:pt x="2929" y="107410"/>
                    <a:pt x="3035" y="107423"/>
                    <a:pt x="3143" y="107423"/>
                  </a:cubicBezTo>
                  <a:cubicBezTo>
                    <a:pt x="3887" y="107423"/>
                    <a:pt x="4746" y="106827"/>
                    <a:pt x="5451" y="105769"/>
                  </a:cubicBezTo>
                  <a:cubicBezTo>
                    <a:pt x="6259" y="103750"/>
                    <a:pt x="6662" y="101732"/>
                    <a:pt x="6864" y="99511"/>
                  </a:cubicBezTo>
                  <a:cubicBezTo>
                    <a:pt x="7268" y="97492"/>
                    <a:pt x="7874" y="95473"/>
                    <a:pt x="8479" y="93455"/>
                  </a:cubicBezTo>
                  <a:cubicBezTo>
                    <a:pt x="9287" y="91234"/>
                    <a:pt x="10094" y="89013"/>
                    <a:pt x="10700" y="86793"/>
                  </a:cubicBezTo>
                  <a:cubicBezTo>
                    <a:pt x="11306" y="84572"/>
                    <a:pt x="12113" y="82351"/>
                    <a:pt x="12719" y="80131"/>
                  </a:cubicBezTo>
                  <a:cubicBezTo>
                    <a:pt x="13122" y="79121"/>
                    <a:pt x="13526" y="78112"/>
                    <a:pt x="13930" y="76901"/>
                  </a:cubicBezTo>
                  <a:lnTo>
                    <a:pt x="15343" y="73671"/>
                  </a:lnTo>
                  <a:cubicBezTo>
                    <a:pt x="17160" y="69431"/>
                    <a:pt x="19381" y="64990"/>
                    <a:pt x="21399" y="60145"/>
                  </a:cubicBezTo>
                  <a:cubicBezTo>
                    <a:pt x="23216" y="55502"/>
                    <a:pt x="25033" y="50858"/>
                    <a:pt x="27254" y="46619"/>
                  </a:cubicBezTo>
                  <a:cubicBezTo>
                    <a:pt x="27658" y="45408"/>
                    <a:pt x="28263" y="44398"/>
                    <a:pt x="28869" y="43389"/>
                  </a:cubicBezTo>
                  <a:cubicBezTo>
                    <a:pt x="29475" y="42379"/>
                    <a:pt x="29878" y="41370"/>
                    <a:pt x="30686" y="40159"/>
                  </a:cubicBezTo>
                  <a:cubicBezTo>
                    <a:pt x="31897" y="37938"/>
                    <a:pt x="33108" y="35919"/>
                    <a:pt x="34522" y="33900"/>
                  </a:cubicBezTo>
                  <a:cubicBezTo>
                    <a:pt x="37146" y="29661"/>
                    <a:pt x="39972" y="25825"/>
                    <a:pt x="43202" y="22192"/>
                  </a:cubicBezTo>
                  <a:cubicBezTo>
                    <a:pt x="44817" y="20375"/>
                    <a:pt x="46432" y="18760"/>
                    <a:pt x="48249" y="17145"/>
                  </a:cubicBezTo>
                  <a:cubicBezTo>
                    <a:pt x="50066" y="15328"/>
                    <a:pt x="51681" y="13511"/>
                    <a:pt x="53296" y="11492"/>
                  </a:cubicBezTo>
                  <a:cubicBezTo>
                    <a:pt x="54709" y="9675"/>
                    <a:pt x="56123" y="8060"/>
                    <a:pt x="57939" y="6445"/>
                  </a:cubicBezTo>
                  <a:lnTo>
                    <a:pt x="62986" y="1600"/>
                  </a:lnTo>
                  <a:cubicBezTo>
                    <a:pt x="63852" y="611"/>
                    <a:pt x="63960" y="0"/>
                    <a:pt x="63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2"/>
            <p:cNvSpPr/>
            <p:nvPr/>
          </p:nvSpPr>
          <p:spPr>
            <a:xfrm>
              <a:off x="3421350" y="2519350"/>
              <a:ext cx="1927975" cy="2277425"/>
            </a:xfrm>
            <a:custGeom>
              <a:avLst/>
              <a:gdLst/>
              <a:ahLst/>
              <a:cxnLst/>
              <a:rect l="l" t="t" r="r" b="b"/>
              <a:pathLst>
                <a:path w="77119" h="91097" extrusionOk="0">
                  <a:moveTo>
                    <a:pt x="76916" y="0"/>
                  </a:moveTo>
                  <a:cubicBezTo>
                    <a:pt x="76715" y="0"/>
                    <a:pt x="76513" y="202"/>
                    <a:pt x="76513" y="404"/>
                  </a:cubicBezTo>
                  <a:cubicBezTo>
                    <a:pt x="76109" y="606"/>
                    <a:pt x="75705" y="606"/>
                    <a:pt x="75503" y="808"/>
                  </a:cubicBezTo>
                  <a:lnTo>
                    <a:pt x="75100" y="808"/>
                  </a:lnTo>
                  <a:cubicBezTo>
                    <a:pt x="73888" y="1211"/>
                    <a:pt x="72879" y="1615"/>
                    <a:pt x="71870" y="2221"/>
                  </a:cubicBezTo>
                  <a:cubicBezTo>
                    <a:pt x="70860" y="2625"/>
                    <a:pt x="69851" y="3230"/>
                    <a:pt x="68841" y="3634"/>
                  </a:cubicBezTo>
                  <a:cubicBezTo>
                    <a:pt x="66823" y="4441"/>
                    <a:pt x="64602" y="5451"/>
                    <a:pt x="62583" y="6460"/>
                  </a:cubicBezTo>
                  <a:cubicBezTo>
                    <a:pt x="58546" y="8681"/>
                    <a:pt x="54710" y="11103"/>
                    <a:pt x="51076" y="13930"/>
                  </a:cubicBezTo>
                  <a:cubicBezTo>
                    <a:pt x="47442" y="16756"/>
                    <a:pt x="44010" y="19784"/>
                    <a:pt x="40578" y="23014"/>
                  </a:cubicBezTo>
                  <a:cubicBezTo>
                    <a:pt x="37146" y="26042"/>
                    <a:pt x="33916" y="29071"/>
                    <a:pt x="30484" y="32301"/>
                  </a:cubicBezTo>
                  <a:cubicBezTo>
                    <a:pt x="28869" y="33916"/>
                    <a:pt x="27254" y="35733"/>
                    <a:pt x="25639" y="37348"/>
                  </a:cubicBezTo>
                  <a:cubicBezTo>
                    <a:pt x="24024" y="39165"/>
                    <a:pt x="22611" y="40981"/>
                    <a:pt x="21198" y="43000"/>
                  </a:cubicBezTo>
                  <a:cubicBezTo>
                    <a:pt x="18372" y="46836"/>
                    <a:pt x="15949" y="50672"/>
                    <a:pt x="13729" y="54507"/>
                  </a:cubicBezTo>
                  <a:lnTo>
                    <a:pt x="10095" y="60160"/>
                  </a:lnTo>
                  <a:cubicBezTo>
                    <a:pt x="8682" y="62179"/>
                    <a:pt x="7470" y="64198"/>
                    <a:pt x="6461" y="66418"/>
                  </a:cubicBezTo>
                  <a:cubicBezTo>
                    <a:pt x="5452" y="68437"/>
                    <a:pt x="4442" y="70658"/>
                    <a:pt x="3433" y="72878"/>
                  </a:cubicBezTo>
                  <a:cubicBezTo>
                    <a:pt x="3029" y="73888"/>
                    <a:pt x="2625" y="75099"/>
                    <a:pt x="2222" y="76310"/>
                  </a:cubicBezTo>
                  <a:lnTo>
                    <a:pt x="1212" y="79338"/>
                  </a:lnTo>
                  <a:cubicBezTo>
                    <a:pt x="405" y="81963"/>
                    <a:pt x="1" y="84789"/>
                    <a:pt x="203" y="87615"/>
                  </a:cubicBezTo>
                  <a:cubicBezTo>
                    <a:pt x="405" y="89634"/>
                    <a:pt x="1212" y="90846"/>
                    <a:pt x="2020" y="91047"/>
                  </a:cubicBezTo>
                  <a:cubicBezTo>
                    <a:pt x="2151" y="91080"/>
                    <a:pt x="2282" y="91097"/>
                    <a:pt x="2414" y="91097"/>
                  </a:cubicBezTo>
                  <a:cubicBezTo>
                    <a:pt x="3095" y="91097"/>
                    <a:pt x="3798" y="90649"/>
                    <a:pt x="4644" y="89634"/>
                  </a:cubicBezTo>
                  <a:cubicBezTo>
                    <a:pt x="5653" y="88019"/>
                    <a:pt x="6663" y="86202"/>
                    <a:pt x="7470" y="84184"/>
                  </a:cubicBezTo>
                  <a:lnTo>
                    <a:pt x="8682" y="81357"/>
                  </a:lnTo>
                  <a:lnTo>
                    <a:pt x="9893" y="78329"/>
                  </a:lnTo>
                  <a:cubicBezTo>
                    <a:pt x="10700" y="76310"/>
                    <a:pt x="11710" y="74493"/>
                    <a:pt x="12517" y="72676"/>
                  </a:cubicBezTo>
                  <a:cubicBezTo>
                    <a:pt x="13325" y="70658"/>
                    <a:pt x="14536" y="68841"/>
                    <a:pt x="15546" y="67024"/>
                  </a:cubicBezTo>
                  <a:cubicBezTo>
                    <a:pt x="16151" y="66014"/>
                    <a:pt x="16757" y="65005"/>
                    <a:pt x="17362" y="64198"/>
                  </a:cubicBezTo>
                  <a:lnTo>
                    <a:pt x="19179" y="61169"/>
                  </a:lnTo>
                  <a:cubicBezTo>
                    <a:pt x="21602" y="57132"/>
                    <a:pt x="23823" y="52892"/>
                    <a:pt x="26245" y="49057"/>
                  </a:cubicBezTo>
                  <a:cubicBezTo>
                    <a:pt x="27456" y="47038"/>
                    <a:pt x="28869" y="45019"/>
                    <a:pt x="30081" y="43202"/>
                  </a:cubicBezTo>
                  <a:cubicBezTo>
                    <a:pt x="31292" y="41385"/>
                    <a:pt x="32705" y="39568"/>
                    <a:pt x="34320" y="37751"/>
                  </a:cubicBezTo>
                  <a:cubicBezTo>
                    <a:pt x="37146" y="34118"/>
                    <a:pt x="40578" y="30686"/>
                    <a:pt x="43607" y="27052"/>
                  </a:cubicBezTo>
                  <a:cubicBezTo>
                    <a:pt x="46837" y="23418"/>
                    <a:pt x="50067" y="19986"/>
                    <a:pt x="53297" y="16756"/>
                  </a:cubicBezTo>
                  <a:cubicBezTo>
                    <a:pt x="56527" y="13526"/>
                    <a:pt x="60161" y="10700"/>
                    <a:pt x="63996" y="8277"/>
                  </a:cubicBezTo>
                  <a:cubicBezTo>
                    <a:pt x="65813" y="7066"/>
                    <a:pt x="67832" y="6056"/>
                    <a:pt x="69649" y="5047"/>
                  </a:cubicBezTo>
                  <a:lnTo>
                    <a:pt x="72677" y="3432"/>
                  </a:lnTo>
                  <a:cubicBezTo>
                    <a:pt x="73485" y="2826"/>
                    <a:pt x="74494" y="2423"/>
                    <a:pt x="75503" y="2019"/>
                  </a:cubicBezTo>
                  <a:lnTo>
                    <a:pt x="75907" y="1817"/>
                  </a:lnTo>
                  <a:cubicBezTo>
                    <a:pt x="76109" y="1615"/>
                    <a:pt x="76311" y="1615"/>
                    <a:pt x="76513" y="1413"/>
                  </a:cubicBezTo>
                  <a:cubicBezTo>
                    <a:pt x="76916" y="1211"/>
                    <a:pt x="76916" y="1010"/>
                    <a:pt x="77118" y="606"/>
                  </a:cubicBezTo>
                  <a:cubicBezTo>
                    <a:pt x="77118" y="202"/>
                    <a:pt x="77118" y="0"/>
                    <a:pt x="76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2"/>
            <p:cNvSpPr/>
            <p:nvPr/>
          </p:nvSpPr>
          <p:spPr>
            <a:xfrm>
              <a:off x="3396125" y="3132975"/>
              <a:ext cx="2286300" cy="1699150"/>
            </a:xfrm>
            <a:custGeom>
              <a:avLst/>
              <a:gdLst/>
              <a:ahLst/>
              <a:cxnLst/>
              <a:rect l="l" t="t" r="r" b="b"/>
              <a:pathLst>
                <a:path w="91452" h="67966" extrusionOk="0">
                  <a:moveTo>
                    <a:pt x="90578" y="1"/>
                  </a:moveTo>
                  <a:cubicBezTo>
                    <a:pt x="90376" y="1"/>
                    <a:pt x="90132" y="25"/>
                    <a:pt x="89836" y="84"/>
                  </a:cubicBezTo>
                  <a:cubicBezTo>
                    <a:pt x="87616" y="690"/>
                    <a:pt x="85597" y="1497"/>
                    <a:pt x="83578" y="2103"/>
                  </a:cubicBezTo>
                  <a:cubicBezTo>
                    <a:pt x="81559" y="2709"/>
                    <a:pt x="79541" y="3314"/>
                    <a:pt x="77522" y="3920"/>
                  </a:cubicBezTo>
                  <a:cubicBezTo>
                    <a:pt x="75301" y="4526"/>
                    <a:pt x="73282" y="5131"/>
                    <a:pt x="71264" y="5939"/>
                  </a:cubicBezTo>
                  <a:cubicBezTo>
                    <a:pt x="69245" y="6544"/>
                    <a:pt x="67226" y="7352"/>
                    <a:pt x="65207" y="8361"/>
                  </a:cubicBezTo>
                  <a:cubicBezTo>
                    <a:pt x="63188" y="9371"/>
                    <a:pt x="61170" y="10178"/>
                    <a:pt x="59151" y="11390"/>
                  </a:cubicBezTo>
                  <a:cubicBezTo>
                    <a:pt x="57334" y="12399"/>
                    <a:pt x="55315" y="13610"/>
                    <a:pt x="53498" y="14821"/>
                  </a:cubicBezTo>
                  <a:cubicBezTo>
                    <a:pt x="51681" y="16033"/>
                    <a:pt x="49864" y="17244"/>
                    <a:pt x="48048" y="18455"/>
                  </a:cubicBezTo>
                  <a:cubicBezTo>
                    <a:pt x="46231" y="19465"/>
                    <a:pt x="44616" y="20676"/>
                    <a:pt x="42799" y="21887"/>
                  </a:cubicBezTo>
                  <a:lnTo>
                    <a:pt x="31897" y="29357"/>
                  </a:lnTo>
                  <a:lnTo>
                    <a:pt x="26447" y="32991"/>
                  </a:lnTo>
                  <a:lnTo>
                    <a:pt x="21198" y="36826"/>
                  </a:lnTo>
                  <a:cubicBezTo>
                    <a:pt x="17564" y="39451"/>
                    <a:pt x="14132" y="42277"/>
                    <a:pt x="10902" y="45305"/>
                  </a:cubicBezTo>
                  <a:cubicBezTo>
                    <a:pt x="7470" y="48535"/>
                    <a:pt x="4644" y="52169"/>
                    <a:pt x="2221" y="56408"/>
                  </a:cubicBezTo>
                  <a:cubicBezTo>
                    <a:pt x="808" y="58831"/>
                    <a:pt x="0" y="61455"/>
                    <a:pt x="0" y="64282"/>
                  </a:cubicBezTo>
                  <a:cubicBezTo>
                    <a:pt x="0" y="66301"/>
                    <a:pt x="1010" y="67512"/>
                    <a:pt x="1616" y="67916"/>
                  </a:cubicBezTo>
                  <a:cubicBezTo>
                    <a:pt x="1750" y="67949"/>
                    <a:pt x="1890" y="67966"/>
                    <a:pt x="2034" y="67966"/>
                  </a:cubicBezTo>
                  <a:cubicBezTo>
                    <a:pt x="2754" y="67966"/>
                    <a:pt x="3567" y="67545"/>
                    <a:pt x="4240" y="66704"/>
                  </a:cubicBezTo>
                  <a:cubicBezTo>
                    <a:pt x="5451" y="65291"/>
                    <a:pt x="6662" y="63676"/>
                    <a:pt x="7672" y="61859"/>
                  </a:cubicBezTo>
                  <a:cubicBezTo>
                    <a:pt x="9691" y="58629"/>
                    <a:pt x="12113" y="55601"/>
                    <a:pt x="14738" y="52977"/>
                  </a:cubicBezTo>
                  <a:cubicBezTo>
                    <a:pt x="17766" y="50150"/>
                    <a:pt x="20996" y="47324"/>
                    <a:pt x="24226" y="44901"/>
                  </a:cubicBezTo>
                  <a:lnTo>
                    <a:pt x="34724" y="36624"/>
                  </a:lnTo>
                  <a:cubicBezTo>
                    <a:pt x="38357" y="33798"/>
                    <a:pt x="41789" y="30972"/>
                    <a:pt x="45423" y="27944"/>
                  </a:cubicBezTo>
                  <a:lnTo>
                    <a:pt x="47846" y="25723"/>
                  </a:lnTo>
                  <a:lnTo>
                    <a:pt x="50672" y="23502"/>
                  </a:lnTo>
                  <a:cubicBezTo>
                    <a:pt x="52489" y="22089"/>
                    <a:pt x="54104" y="20676"/>
                    <a:pt x="55921" y="19061"/>
                  </a:cubicBezTo>
                  <a:cubicBezTo>
                    <a:pt x="57738" y="17648"/>
                    <a:pt x="59353" y="16436"/>
                    <a:pt x="61170" y="15023"/>
                  </a:cubicBezTo>
                  <a:cubicBezTo>
                    <a:pt x="62986" y="13812"/>
                    <a:pt x="64803" y="12601"/>
                    <a:pt x="66620" y="11591"/>
                  </a:cubicBezTo>
                  <a:cubicBezTo>
                    <a:pt x="68639" y="10582"/>
                    <a:pt x="70456" y="9371"/>
                    <a:pt x="72475" y="8563"/>
                  </a:cubicBezTo>
                  <a:cubicBezTo>
                    <a:pt x="74292" y="7554"/>
                    <a:pt x="76310" y="6746"/>
                    <a:pt x="78329" y="5939"/>
                  </a:cubicBezTo>
                  <a:cubicBezTo>
                    <a:pt x="80348" y="5131"/>
                    <a:pt x="82367" y="4526"/>
                    <a:pt x="84386" y="3516"/>
                  </a:cubicBezTo>
                  <a:cubicBezTo>
                    <a:pt x="86202" y="2709"/>
                    <a:pt x="88019" y="1901"/>
                    <a:pt x="90038" y="1296"/>
                  </a:cubicBezTo>
                  <a:cubicBezTo>
                    <a:pt x="91048" y="892"/>
                    <a:pt x="91451" y="690"/>
                    <a:pt x="91451" y="286"/>
                  </a:cubicBezTo>
                  <a:cubicBezTo>
                    <a:pt x="91309" y="143"/>
                    <a:pt x="91065" y="1"/>
                    <a:pt x="905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2"/>
            <p:cNvSpPr/>
            <p:nvPr/>
          </p:nvSpPr>
          <p:spPr>
            <a:xfrm>
              <a:off x="3507150" y="3634725"/>
              <a:ext cx="2351925" cy="1105300"/>
            </a:xfrm>
            <a:custGeom>
              <a:avLst/>
              <a:gdLst/>
              <a:ahLst/>
              <a:cxnLst/>
              <a:rect l="l" t="t" r="r" b="b"/>
              <a:pathLst>
                <a:path w="94077" h="44212" extrusionOk="0">
                  <a:moveTo>
                    <a:pt x="93874" y="0"/>
                  </a:moveTo>
                  <a:cubicBezTo>
                    <a:pt x="93874" y="0"/>
                    <a:pt x="93672" y="0"/>
                    <a:pt x="93470" y="202"/>
                  </a:cubicBezTo>
                  <a:lnTo>
                    <a:pt x="92663" y="606"/>
                  </a:lnTo>
                  <a:cubicBezTo>
                    <a:pt x="90846" y="1010"/>
                    <a:pt x="89029" y="1413"/>
                    <a:pt x="87010" y="1413"/>
                  </a:cubicBezTo>
                  <a:lnTo>
                    <a:pt x="81156" y="2019"/>
                  </a:lnTo>
                  <a:cubicBezTo>
                    <a:pt x="77320" y="2423"/>
                    <a:pt x="73283" y="3028"/>
                    <a:pt x="69447" y="4038"/>
                  </a:cubicBezTo>
                  <a:cubicBezTo>
                    <a:pt x="61776" y="6057"/>
                    <a:pt x="54104" y="8479"/>
                    <a:pt x="46635" y="11306"/>
                  </a:cubicBezTo>
                  <a:cubicBezTo>
                    <a:pt x="39165" y="13930"/>
                    <a:pt x="31696" y="17160"/>
                    <a:pt x="24630" y="20794"/>
                  </a:cubicBezTo>
                  <a:cubicBezTo>
                    <a:pt x="20996" y="22611"/>
                    <a:pt x="17564" y="24428"/>
                    <a:pt x="14132" y="26245"/>
                  </a:cubicBezTo>
                  <a:lnTo>
                    <a:pt x="12921" y="27052"/>
                  </a:lnTo>
                  <a:cubicBezTo>
                    <a:pt x="12315" y="27254"/>
                    <a:pt x="11912" y="27658"/>
                    <a:pt x="11306" y="27860"/>
                  </a:cubicBezTo>
                  <a:cubicBezTo>
                    <a:pt x="10498" y="28465"/>
                    <a:pt x="9489" y="29273"/>
                    <a:pt x="8682" y="29878"/>
                  </a:cubicBezTo>
                  <a:cubicBezTo>
                    <a:pt x="7067" y="31291"/>
                    <a:pt x="5452" y="32907"/>
                    <a:pt x="4038" y="34320"/>
                  </a:cubicBezTo>
                  <a:cubicBezTo>
                    <a:pt x="2423" y="36137"/>
                    <a:pt x="1212" y="37953"/>
                    <a:pt x="405" y="39972"/>
                  </a:cubicBezTo>
                  <a:cubicBezTo>
                    <a:pt x="1" y="41184"/>
                    <a:pt x="1" y="42395"/>
                    <a:pt x="405" y="43404"/>
                  </a:cubicBezTo>
                  <a:cubicBezTo>
                    <a:pt x="943" y="43943"/>
                    <a:pt x="1571" y="44212"/>
                    <a:pt x="2229" y="44212"/>
                  </a:cubicBezTo>
                  <a:cubicBezTo>
                    <a:pt x="2558" y="44212"/>
                    <a:pt x="2894" y="44144"/>
                    <a:pt x="3231" y="44010"/>
                  </a:cubicBezTo>
                  <a:cubicBezTo>
                    <a:pt x="5048" y="43404"/>
                    <a:pt x="6663" y="42395"/>
                    <a:pt x="7874" y="41184"/>
                  </a:cubicBezTo>
                  <a:cubicBezTo>
                    <a:pt x="10498" y="38559"/>
                    <a:pt x="13123" y="36540"/>
                    <a:pt x="16151" y="34723"/>
                  </a:cubicBezTo>
                  <a:lnTo>
                    <a:pt x="17160" y="34118"/>
                  </a:lnTo>
                  <a:lnTo>
                    <a:pt x="18574" y="33310"/>
                  </a:lnTo>
                  <a:cubicBezTo>
                    <a:pt x="19381" y="32907"/>
                    <a:pt x="20189" y="32503"/>
                    <a:pt x="20996" y="31897"/>
                  </a:cubicBezTo>
                  <a:lnTo>
                    <a:pt x="26245" y="29071"/>
                  </a:lnTo>
                  <a:cubicBezTo>
                    <a:pt x="33311" y="25235"/>
                    <a:pt x="40578" y="21198"/>
                    <a:pt x="47846" y="17766"/>
                  </a:cubicBezTo>
                  <a:cubicBezTo>
                    <a:pt x="55315" y="14132"/>
                    <a:pt x="62987" y="10296"/>
                    <a:pt x="70456" y="7470"/>
                  </a:cubicBezTo>
                  <a:cubicBezTo>
                    <a:pt x="74090" y="6057"/>
                    <a:pt x="77926" y="5047"/>
                    <a:pt x="81761" y="4240"/>
                  </a:cubicBezTo>
                  <a:lnTo>
                    <a:pt x="87414" y="3028"/>
                  </a:lnTo>
                  <a:cubicBezTo>
                    <a:pt x="89433" y="2827"/>
                    <a:pt x="91250" y="2221"/>
                    <a:pt x="93067" y="1615"/>
                  </a:cubicBezTo>
                  <a:cubicBezTo>
                    <a:pt x="93672" y="1413"/>
                    <a:pt x="93874" y="1010"/>
                    <a:pt x="94076" y="606"/>
                  </a:cubicBezTo>
                  <a:cubicBezTo>
                    <a:pt x="94076" y="202"/>
                    <a:pt x="94076" y="0"/>
                    <a:pt x="93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2"/>
            <p:cNvSpPr/>
            <p:nvPr/>
          </p:nvSpPr>
          <p:spPr>
            <a:xfrm>
              <a:off x="3466775" y="3099275"/>
              <a:ext cx="1599925" cy="1488825"/>
            </a:xfrm>
            <a:custGeom>
              <a:avLst/>
              <a:gdLst/>
              <a:ahLst/>
              <a:cxnLst/>
              <a:rect l="l" t="t" r="r" b="b"/>
              <a:pathLst>
                <a:path w="63997" h="59553" extrusionOk="0">
                  <a:moveTo>
                    <a:pt x="63534" y="1"/>
                  </a:moveTo>
                  <a:cubicBezTo>
                    <a:pt x="63343" y="1"/>
                    <a:pt x="63093" y="67"/>
                    <a:pt x="62785" y="221"/>
                  </a:cubicBezTo>
                  <a:cubicBezTo>
                    <a:pt x="61977" y="423"/>
                    <a:pt x="61170" y="827"/>
                    <a:pt x="60564" y="1230"/>
                  </a:cubicBezTo>
                  <a:cubicBezTo>
                    <a:pt x="60160" y="1432"/>
                    <a:pt x="59757" y="1432"/>
                    <a:pt x="59555" y="1634"/>
                  </a:cubicBezTo>
                  <a:lnTo>
                    <a:pt x="58344" y="2038"/>
                  </a:lnTo>
                  <a:cubicBezTo>
                    <a:pt x="56729" y="2442"/>
                    <a:pt x="55114" y="3047"/>
                    <a:pt x="53700" y="3653"/>
                  </a:cubicBezTo>
                  <a:cubicBezTo>
                    <a:pt x="50672" y="5268"/>
                    <a:pt x="48250" y="7892"/>
                    <a:pt x="45423" y="9104"/>
                  </a:cubicBezTo>
                  <a:cubicBezTo>
                    <a:pt x="44616" y="9507"/>
                    <a:pt x="44010" y="9911"/>
                    <a:pt x="43203" y="10517"/>
                  </a:cubicBezTo>
                  <a:cubicBezTo>
                    <a:pt x="42395" y="11123"/>
                    <a:pt x="41790" y="11526"/>
                    <a:pt x="41184" y="12132"/>
                  </a:cubicBezTo>
                  <a:cubicBezTo>
                    <a:pt x="39973" y="13343"/>
                    <a:pt x="38761" y="14353"/>
                    <a:pt x="37550" y="15564"/>
                  </a:cubicBezTo>
                  <a:lnTo>
                    <a:pt x="30081" y="21822"/>
                  </a:lnTo>
                  <a:cubicBezTo>
                    <a:pt x="25034" y="26263"/>
                    <a:pt x="19987" y="30503"/>
                    <a:pt x="15344" y="35146"/>
                  </a:cubicBezTo>
                  <a:cubicBezTo>
                    <a:pt x="10700" y="39789"/>
                    <a:pt x="6461" y="45240"/>
                    <a:pt x="2827" y="50893"/>
                  </a:cubicBezTo>
                  <a:cubicBezTo>
                    <a:pt x="203" y="54728"/>
                    <a:pt x="1" y="57555"/>
                    <a:pt x="1212" y="58968"/>
                  </a:cubicBezTo>
                  <a:cubicBezTo>
                    <a:pt x="1596" y="59351"/>
                    <a:pt x="2121" y="59553"/>
                    <a:pt x="2749" y="59553"/>
                  </a:cubicBezTo>
                  <a:cubicBezTo>
                    <a:pt x="4105" y="59553"/>
                    <a:pt x="5943" y="58615"/>
                    <a:pt x="7874" y="56545"/>
                  </a:cubicBezTo>
                  <a:cubicBezTo>
                    <a:pt x="11912" y="51902"/>
                    <a:pt x="15747" y="46855"/>
                    <a:pt x="19987" y="42212"/>
                  </a:cubicBezTo>
                  <a:lnTo>
                    <a:pt x="26851" y="34944"/>
                  </a:lnTo>
                  <a:lnTo>
                    <a:pt x="33916" y="27273"/>
                  </a:lnTo>
                  <a:cubicBezTo>
                    <a:pt x="36137" y="24850"/>
                    <a:pt x="38560" y="22024"/>
                    <a:pt x="40780" y="19400"/>
                  </a:cubicBezTo>
                  <a:lnTo>
                    <a:pt x="41588" y="18390"/>
                  </a:lnTo>
                  <a:lnTo>
                    <a:pt x="42597" y="17381"/>
                  </a:lnTo>
                  <a:lnTo>
                    <a:pt x="44212" y="15362"/>
                  </a:lnTo>
                  <a:cubicBezTo>
                    <a:pt x="44616" y="14756"/>
                    <a:pt x="45222" y="14151"/>
                    <a:pt x="45625" y="13545"/>
                  </a:cubicBezTo>
                  <a:cubicBezTo>
                    <a:pt x="46231" y="13141"/>
                    <a:pt x="46635" y="12536"/>
                    <a:pt x="47240" y="12132"/>
                  </a:cubicBezTo>
                  <a:cubicBezTo>
                    <a:pt x="48048" y="11728"/>
                    <a:pt x="48855" y="11123"/>
                    <a:pt x="49461" y="10517"/>
                  </a:cubicBezTo>
                  <a:lnTo>
                    <a:pt x="51278" y="8700"/>
                  </a:lnTo>
                  <a:cubicBezTo>
                    <a:pt x="52489" y="7489"/>
                    <a:pt x="53700" y="6479"/>
                    <a:pt x="54912" y="5672"/>
                  </a:cubicBezTo>
                  <a:cubicBezTo>
                    <a:pt x="56123" y="4662"/>
                    <a:pt x="57536" y="4057"/>
                    <a:pt x="58949" y="3451"/>
                  </a:cubicBezTo>
                  <a:lnTo>
                    <a:pt x="60160" y="2845"/>
                  </a:lnTo>
                  <a:cubicBezTo>
                    <a:pt x="60564" y="2845"/>
                    <a:pt x="60968" y="2644"/>
                    <a:pt x="61170" y="2240"/>
                  </a:cubicBezTo>
                  <a:cubicBezTo>
                    <a:pt x="61977" y="1836"/>
                    <a:pt x="62583" y="1432"/>
                    <a:pt x="63189" y="1230"/>
                  </a:cubicBezTo>
                  <a:cubicBezTo>
                    <a:pt x="63794" y="827"/>
                    <a:pt x="63996" y="625"/>
                    <a:pt x="63996" y="423"/>
                  </a:cubicBezTo>
                  <a:cubicBezTo>
                    <a:pt x="63996" y="173"/>
                    <a:pt x="63842" y="1"/>
                    <a:pt x="635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2"/>
            <p:cNvSpPr/>
            <p:nvPr/>
          </p:nvSpPr>
          <p:spPr>
            <a:xfrm>
              <a:off x="3497075" y="3967825"/>
              <a:ext cx="1963275" cy="792400"/>
            </a:xfrm>
            <a:custGeom>
              <a:avLst/>
              <a:gdLst/>
              <a:ahLst/>
              <a:cxnLst/>
              <a:rect l="l" t="t" r="r" b="b"/>
              <a:pathLst>
                <a:path w="78531" h="31696" extrusionOk="0">
                  <a:moveTo>
                    <a:pt x="77521" y="0"/>
                  </a:moveTo>
                  <a:cubicBezTo>
                    <a:pt x="75906" y="202"/>
                    <a:pt x="74291" y="606"/>
                    <a:pt x="72676" y="1010"/>
                  </a:cubicBezTo>
                  <a:lnTo>
                    <a:pt x="71667" y="1212"/>
                  </a:lnTo>
                  <a:cubicBezTo>
                    <a:pt x="71263" y="1413"/>
                    <a:pt x="70859" y="1413"/>
                    <a:pt x="70456" y="1615"/>
                  </a:cubicBezTo>
                  <a:cubicBezTo>
                    <a:pt x="69648" y="1817"/>
                    <a:pt x="68841" y="2221"/>
                    <a:pt x="68235" y="2423"/>
                  </a:cubicBezTo>
                  <a:cubicBezTo>
                    <a:pt x="66822" y="2827"/>
                    <a:pt x="65207" y="2827"/>
                    <a:pt x="63592" y="3230"/>
                  </a:cubicBezTo>
                  <a:lnTo>
                    <a:pt x="62380" y="3634"/>
                  </a:lnTo>
                  <a:lnTo>
                    <a:pt x="61169" y="4038"/>
                  </a:lnTo>
                  <a:lnTo>
                    <a:pt x="58948" y="4644"/>
                  </a:lnTo>
                  <a:cubicBezTo>
                    <a:pt x="52892" y="6460"/>
                    <a:pt x="46634" y="8277"/>
                    <a:pt x="40578" y="10700"/>
                  </a:cubicBezTo>
                  <a:cubicBezTo>
                    <a:pt x="38963" y="11306"/>
                    <a:pt x="37549" y="12113"/>
                    <a:pt x="35934" y="12719"/>
                  </a:cubicBezTo>
                  <a:lnTo>
                    <a:pt x="31695" y="14939"/>
                  </a:lnTo>
                  <a:cubicBezTo>
                    <a:pt x="30282" y="15545"/>
                    <a:pt x="28869" y="16352"/>
                    <a:pt x="27455" y="16958"/>
                  </a:cubicBezTo>
                  <a:cubicBezTo>
                    <a:pt x="26244" y="17564"/>
                    <a:pt x="24831" y="17967"/>
                    <a:pt x="23418" y="18371"/>
                  </a:cubicBezTo>
                  <a:cubicBezTo>
                    <a:pt x="20592" y="19381"/>
                    <a:pt x="17563" y="20188"/>
                    <a:pt x="14333" y="21198"/>
                  </a:cubicBezTo>
                  <a:lnTo>
                    <a:pt x="13122" y="21803"/>
                  </a:lnTo>
                  <a:lnTo>
                    <a:pt x="12113" y="22005"/>
                  </a:lnTo>
                  <a:lnTo>
                    <a:pt x="10094" y="22611"/>
                  </a:lnTo>
                  <a:cubicBezTo>
                    <a:pt x="8479" y="23014"/>
                    <a:pt x="6662" y="23620"/>
                    <a:pt x="5047" y="24226"/>
                  </a:cubicBezTo>
                  <a:lnTo>
                    <a:pt x="4038" y="24629"/>
                  </a:lnTo>
                  <a:cubicBezTo>
                    <a:pt x="3634" y="24831"/>
                    <a:pt x="3230" y="25033"/>
                    <a:pt x="2826" y="25235"/>
                  </a:cubicBezTo>
                  <a:cubicBezTo>
                    <a:pt x="2221" y="25437"/>
                    <a:pt x="1817" y="25841"/>
                    <a:pt x="1413" y="26043"/>
                  </a:cubicBezTo>
                  <a:cubicBezTo>
                    <a:pt x="1009" y="26245"/>
                    <a:pt x="808" y="26446"/>
                    <a:pt x="404" y="26850"/>
                  </a:cubicBezTo>
                  <a:cubicBezTo>
                    <a:pt x="202" y="27254"/>
                    <a:pt x="404" y="27456"/>
                    <a:pt x="404" y="27860"/>
                  </a:cubicBezTo>
                  <a:cubicBezTo>
                    <a:pt x="404" y="28263"/>
                    <a:pt x="202" y="28667"/>
                    <a:pt x="202" y="29071"/>
                  </a:cubicBezTo>
                  <a:cubicBezTo>
                    <a:pt x="0" y="29475"/>
                    <a:pt x="0" y="29878"/>
                    <a:pt x="202" y="30282"/>
                  </a:cubicBezTo>
                  <a:cubicBezTo>
                    <a:pt x="202" y="30888"/>
                    <a:pt x="606" y="31291"/>
                    <a:pt x="1211" y="31493"/>
                  </a:cubicBezTo>
                  <a:cubicBezTo>
                    <a:pt x="2019" y="31695"/>
                    <a:pt x="2624" y="31695"/>
                    <a:pt x="3432" y="31695"/>
                  </a:cubicBezTo>
                  <a:lnTo>
                    <a:pt x="5855" y="31695"/>
                  </a:lnTo>
                  <a:lnTo>
                    <a:pt x="7066" y="31493"/>
                  </a:lnTo>
                  <a:lnTo>
                    <a:pt x="7671" y="31291"/>
                  </a:lnTo>
                  <a:lnTo>
                    <a:pt x="8277" y="31090"/>
                  </a:lnTo>
                  <a:lnTo>
                    <a:pt x="10296" y="30686"/>
                  </a:lnTo>
                  <a:cubicBezTo>
                    <a:pt x="11911" y="30484"/>
                    <a:pt x="13526" y="30080"/>
                    <a:pt x="14939" y="29676"/>
                  </a:cubicBezTo>
                  <a:lnTo>
                    <a:pt x="19582" y="28263"/>
                  </a:lnTo>
                  <a:cubicBezTo>
                    <a:pt x="20995" y="27860"/>
                    <a:pt x="22610" y="27254"/>
                    <a:pt x="24225" y="26850"/>
                  </a:cubicBezTo>
                  <a:cubicBezTo>
                    <a:pt x="25840" y="26245"/>
                    <a:pt x="27657" y="25639"/>
                    <a:pt x="29272" y="24831"/>
                  </a:cubicBezTo>
                  <a:cubicBezTo>
                    <a:pt x="30887" y="24024"/>
                    <a:pt x="32502" y="23216"/>
                    <a:pt x="33916" y="22409"/>
                  </a:cubicBezTo>
                  <a:cubicBezTo>
                    <a:pt x="36944" y="20390"/>
                    <a:pt x="39568" y="18573"/>
                    <a:pt x="42394" y="17160"/>
                  </a:cubicBezTo>
                  <a:cubicBezTo>
                    <a:pt x="48047" y="13930"/>
                    <a:pt x="54103" y="10902"/>
                    <a:pt x="60160" y="8075"/>
                  </a:cubicBezTo>
                  <a:lnTo>
                    <a:pt x="62380" y="7066"/>
                  </a:lnTo>
                  <a:lnTo>
                    <a:pt x="63390" y="6460"/>
                  </a:lnTo>
                  <a:lnTo>
                    <a:pt x="64399" y="6057"/>
                  </a:lnTo>
                  <a:cubicBezTo>
                    <a:pt x="65207" y="5855"/>
                    <a:pt x="65812" y="5451"/>
                    <a:pt x="66620" y="5249"/>
                  </a:cubicBezTo>
                  <a:cubicBezTo>
                    <a:pt x="67427" y="5047"/>
                    <a:pt x="68235" y="4845"/>
                    <a:pt x="69244" y="4442"/>
                  </a:cubicBezTo>
                  <a:lnTo>
                    <a:pt x="71263" y="3432"/>
                  </a:lnTo>
                  <a:cubicBezTo>
                    <a:pt x="71465" y="3230"/>
                    <a:pt x="71869" y="3028"/>
                    <a:pt x="72272" y="2827"/>
                  </a:cubicBezTo>
                  <a:cubicBezTo>
                    <a:pt x="72676" y="2827"/>
                    <a:pt x="73080" y="2625"/>
                    <a:pt x="73282" y="2423"/>
                  </a:cubicBezTo>
                  <a:cubicBezTo>
                    <a:pt x="74695" y="1817"/>
                    <a:pt x="76108" y="1413"/>
                    <a:pt x="77521" y="1010"/>
                  </a:cubicBezTo>
                  <a:cubicBezTo>
                    <a:pt x="78127" y="1010"/>
                    <a:pt x="78531" y="808"/>
                    <a:pt x="78531" y="606"/>
                  </a:cubicBezTo>
                  <a:cubicBezTo>
                    <a:pt x="78531" y="202"/>
                    <a:pt x="78329" y="0"/>
                    <a:pt x="77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2"/>
            <p:cNvSpPr/>
            <p:nvPr/>
          </p:nvSpPr>
          <p:spPr>
            <a:xfrm>
              <a:off x="3047875" y="1656300"/>
              <a:ext cx="378550" cy="3013075"/>
            </a:xfrm>
            <a:custGeom>
              <a:avLst/>
              <a:gdLst/>
              <a:ahLst/>
              <a:cxnLst/>
              <a:rect l="l" t="t" r="r" b="b"/>
              <a:pathLst>
                <a:path w="15142" h="120523" extrusionOk="0">
                  <a:moveTo>
                    <a:pt x="1010" y="1"/>
                  </a:moveTo>
                  <a:lnTo>
                    <a:pt x="1" y="405"/>
                  </a:lnTo>
                  <a:cubicBezTo>
                    <a:pt x="12719" y="39165"/>
                    <a:pt x="14132" y="80752"/>
                    <a:pt x="4240" y="120321"/>
                  </a:cubicBezTo>
                  <a:lnTo>
                    <a:pt x="5250" y="120522"/>
                  </a:lnTo>
                  <a:cubicBezTo>
                    <a:pt x="15142" y="80752"/>
                    <a:pt x="13729" y="38963"/>
                    <a:pt x="1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2"/>
            <p:cNvSpPr/>
            <p:nvPr/>
          </p:nvSpPr>
          <p:spPr>
            <a:xfrm>
              <a:off x="3169000" y="2115575"/>
              <a:ext cx="464350" cy="2639600"/>
            </a:xfrm>
            <a:custGeom>
              <a:avLst/>
              <a:gdLst/>
              <a:ahLst/>
              <a:cxnLst/>
              <a:rect l="l" t="t" r="r" b="b"/>
              <a:pathLst>
                <a:path w="18574" h="105584" extrusionOk="0">
                  <a:moveTo>
                    <a:pt x="14536" y="1"/>
                  </a:moveTo>
                  <a:lnTo>
                    <a:pt x="13527" y="203"/>
                  </a:lnTo>
                  <a:cubicBezTo>
                    <a:pt x="17564" y="35733"/>
                    <a:pt x="12921" y="71870"/>
                    <a:pt x="1" y="105180"/>
                  </a:cubicBezTo>
                  <a:lnTo>
                    <a:pt x="808" y="105583"/>
                  </a:lnTo>
                  <a:cubicBezTo>
                    <a:pt x="13931" y="72072"/>
                    <a:pt x="18574" y="35733"/>
                    <a:pt x="145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2"/>
            <p:cNvSpPr/>
            <p:nvPr/>
          </p:nvSpPr>
          <p:spPr>
            <a:xfrm>
              <a:off x="3012550" y="2216525"/>
              <a:ext cx="212000" cy="2377150"/>
            </a:xfrm>
            <a:custGeom>
              <a:avLst/>
              <a:gdLst/>
              <a:ahLst/>
              <a:cxnLst/>
              <a:rect l="l" t="t" r="r" b="b"/>
              <a:pathLst>
                <a:path w="8480" h="95086" extrusionOk="0">
                  <a:moveTo>
                    <a:pt x="1010" y="0"/>
                  </a:moveTo>
                  <a:lnTo>
                    <a:pt x="1" y="202"/>
                  </a:lnTo>
                  <a:cubicBezTo>
                    <a:pt x="5855" y="31493"/>
                    <a:pt x="7470" y="63390"/>
                    <a:pt x="5048" y="95085"/>
                  </a:cubicBezTo>
                  <a:lnTo>
                    <a:pt x="5855" y="95085"/>
                  </a:lnTo>
                  <a:cubicBezTo>
                    <a:pt x="8480" y="63390"/>
                    <a:pt x="6865" y="31493"/>
                    <a:pt x="1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2"/>
            <p:cNvSpPr/>
            <p:nvPr/>
          </p:nvSpPr>
          <p:spPr>
            <a:xfrm>
              <a:off x="3315375" y="1817825"/>
              <a:ext cx="635950" cy="2755650"/>
            </a:xfrm>
            <a:custGeom>
              <a:avLst/>
              <a:gdLst/>
              <a:ahLst/>
              <a:cxnLst/>
              <a:rect l="l" t="t" r="r" b="b"/>
              <a:pathLst>
                <a:path w="25438" h="110226" extrusionOk="0">
                  <a:moveTo>
                    <a:pt x="24226" y="0"/>
                  </a:moveTo>
                  <a:cubicBezTo>
                    <a:pt x="24428" y="37953"/>
                    <a:pt x="16151" y="75503"/>
                    <a:pt x="0" y="109822"/>
                  </a:cubicBezTo>
                  <a:lnTo>
                    <a:pt x="808" y="110226"/>
                  </a:lnTo>
                  <a:cubicBezTo>
                    <a:pt x="17160" y="75704"/>
                    <a:pt x="25437" y="38155"/>
                    <a:pt x="25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2"/>
            <p:cNvSpPr/>
            <p:nvPr/>
          </p:nvSpPr>
          <p:spPr>
            <a:xfrm>
              <a:off x="3325475" y="2226625"/>
              <a:ext cx="979125" cy="2579025"/>
            </a:xfrm>
            <a:custGeom>
              <a:avLst/>
              <a:gdLst/>
              <a:ahLst/>
              <a:cxnLst/>
              <a:rect l="l" t="t" r="r" b="b"/>
              <a:pathLst>
                <a:path w="39165" h="103161" extrusionOk="0">
                  <a:moveTo>
                    <a:pt x="38155" y="0"/>
                  </a:moveTo>
                  <a:cubicBezTo>
                    <a:pt x="37751" y="37550"/>
                    <a:pt x="24226" y="73686"/>
                    <a:pt x="0" y="102555"/>
                  </a:cubicBezTo>
                  <a:lnTo>
                    <a:pt x="808" y="103160"/>
                  </a:lnTo>
                  <a:cubicBezTo>
                    <a:pt x="25033" y="74292"/>
                    <a:pt x="38761" y="37751"/>
                    <a:pt x="39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2"/>
            <p:cNvSpPr/>
            <p:nvPr/>
          </p:nvSpPr>
          <p:spPr>
            <a:xfrm>
              <a:off x="3370900" y="1494800"/>
              <a:ext cx="847900" cy="3124100"/>
            </a:xfrm>
            <a:custGeom>
              <a:avLst/>
              <a:gdLst/>
              <a:ahLst/>
              <a:cxnLst/>
              <a:rect l="l" t="t" r="r" b="b"/>
              <a:pathLst>
                <a:path w="33916" h="124964" extrusionOk="0">
                  <a:moveTo>
                    <a:pt x="31897" y="1"/>
                  </a:moveTo>
                  <a:cubicBezTo>
                    <a:pt x="32906" y="43607"/>
                    <a:pt x="21803" y="86809"/>
                    <a:pt x="0" y="124560"/>
                  </a:cubicBezTo>
                  <a:lnTo>
                    <a:pt x="808" y="124964"/>
                  </a:lnTo>
                  <a:cubicBezTo>
                    <a:pt x="22812" y="87010"/>
                    <a:pt x="33916" y="43808"/>
                    <a:pt x="32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2"/>
            <p:cNvSpPr/>
            <p:nvPr/>
          </p:nvSpPr>
          <p:spPr>
            <a:xfrm>
              <a:off x="3375925" y="1439300"/>
              <a:ext cx="388650" cy="2982775"/>
            </a:xfrm>
            <a:custGeom>
              <a:avLst/>
              <a:gdLst/>
              <a:ahLst/>
              <a:cxnLst/>
              <a:rect l="l" t="t" r="r" b="b"/>
              <a:pathLst>
                <a:path w="15546" h="119311" extrusionOk="0">
                  <a:moveTo>
                    <a:pt x="6865" y="0"/>
                  </a:moveTo>
                  <a:lnTo>
                    <a:pt x="5855" y="202"/>
                  </a:lnTo>
                  <a:cubicBezTo>
                    <a:pt x="14536" y="39568"/>
                    <a:pt x="12517" y="80752"/>
                    <a:pt x="1" y="119108"/>
                  </a:cubicBezTo>
                  <a:lnTo>
                    <a:pt x="808" y="119310"/>
                  </a:lnTo>
                  <a:cubicBezTo>
                    <a:pt x="13527" y="80752"/>
                    <a:pt x="15546" y="39568"/>
                    <a:pt x="6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2"/>
            <p:cNvSpPr/>
            <p:nvPr/>
          </p:nvSpPr>
          <p:spPr>
            <a:xfrm>
              <a:off x="2578525" y="3594350"/>
              <a:ext cx="938750" cy="1766450"/>
            </a:xfrm>
            <a:custGeom>
              <a:avLst/>
              <a:gdLst/>
              <a:ahLst/>
              <a:cxnLst/>
              <a:rect l="l" t="t" r="r" b="b"/>
              <a:pathLst>
                <a:path w="37550" h="70658" extrusionOk="0">
                  <a:moveTo>
                    <a:pt x="8479" y="0"/>
                  </a:moveTo>
                  <a:lnTo>
                    <a:pt x="8479" y="0"/>
                  </a:lnTo>
                  <a:cubicBezTo>
                    <a:pt x="0" y="23620"/>
                    <a:pt x="7873" y="52287"/>
                    <a:pt x="31291" y="70658"/>
                  </a:cubicBezTo>
                  <a:cubicBezTo>
                    <a:pt x="36944" y="57939"/>
                    <a:pt x="37550" y="43808"/>
                    <a:pt x="33310" y="30686"/>
                  </a:cubicBezTo>
                  <a:cubicBezTo>
                    <a:pt x="28869" y="17766"/>
                    <a:pt x="20188" y="6864"/>
                    <a:pt x="8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2"/>
            <p:cNvSpPr/>
            <p:nvPr/>
          </p:nvSpPr>
          <p:spPr>
            <a:xfrm>
              <a:off x="3169000" y="3488350"/>
              <a:ext cx="1191125" cy="1897700"/>
            </a:xfrm>
            <a:custGeom>
              <a:avLst/>
              <a:gdLst/>
              <a:ahLst/>
              <a:cxnLst/>
              <a:rect l="l" t="t" r="r" b="b"/>
              <a:pathLst>
                <a:path w="47645" h="75908" extrusionOk="0">
                  <a:moveTo>
                    <a:pt x="47644" y="1"/>
                  </a:moveTo>
                  <a:lnTo>
                    <a:pt x="47644" y="1"/>
                  </a:lnTo>
                  <a:cubicBezTo>
                    <a:pt x="29879" y="1212"/>
                    <a:pt x="14132" y="11912"/>
                    <a:pt x="6461" y="28062"/>
                  </a:cubicBezTo>
                  <a:cubicBezTo>
                    <a:pt x="1" y="41992"/>
                    <a:pt x="808" y="60564"/>
                    <a:pt x="7874" y="75907"/>
                  </a:cubicBezTo>
                  <a:cubicBezTo>
                    <a:pt x="31494" y="57536"/>
                    <a:pt x="46029" y="29879"/>
                    <a:pt x="47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2"/>
            <p:cNvSpPr/>
            <p:nvPr/>
          </p:nvSpPr>
          <p:spPr>
            <a:xfrm>
              <a:off x="2881325" y="1540225"/>
              <a:ext cx="312950" cy="242275"/>
            </a:xfrm>
            <a:custGeom>
              <a:avLst/>
              <a:gdLst/>
              <a:ahLst/>
              <a:cxnLst/>
              <a:rect l="l" t="t" r="r" b="b"/>
              <a:pathLst>
                <a:path w="12518" h="9691" extrusionOk="0">
                  <a:moveTo>
                    <a:pt x="6259" y="1"/>
                  </a:moveTo>
                  <a:cubicBezTo>
                    <a:pt x="1" y="1"/>
                    <a:pt x="1" y="9691"/>
                    <a:pt x="6259" y="9691"/>
                  </a:cubicBezTo>
                  <a:cubicBezTo>
                    <a:pt x="12517" y="9691"/>
                    <a:pt x="12517"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2"/>
            <p:cNvSpPr/>
            <p:nvPr/>
          </p:nvSpPr>
          <p:spPr>
            <a:xfrm>
              <a:off x="3391075" y="1323200"/>
              <a:ext cx="317975" cy="242300"/>
            </a:xfrm>
            <a:custGeom>
              <a:avLst/>
              <a:gdLst/>
              <a:ahLst/>
              <a:cxnLst/>
              <a:rect l="l" t="t" r="r" b="b"/>
              <a:pathLst>
                <a:path w="12719" h="9692" extrusionOk="0">
                  <a:moveTo>
                    <a:pt x="6259" y="1"/>
                  </a:moveTo>
                  <a:cubicBezTo>
                    <a:pt x="1" y="1"/>
                    <a:pt x="1" y="9691"/>
                    <a:pt x="6259" y="9691"/>
                  </a:cubicBezTo>
                  <a:cubicBezTo>
                    <a:pt x="12719" y="9691"/>
                    <a:pt x="12719"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2"/>
            <p:cNvSpPr/>
            <p:nvPr/>
          </p:nvSpPr>
          <p:spPr>
            <a:xfrm>
              <a:off x="3774650" y="1737050"/>
              <a:ext cx="323025" cy="247325"/>
            </a:xfrm>
            <a:custGeom>
              <a:avLst/>
              <a:gdLst/>
              <a:ahLst/>
              <a:cxnLst/>
              <a:rect l="l" t="t" r="r" b="b"/>
              <a:pathLst>
                <a:path w="12921" h="9893" extrusionOk="0">
                  <a:moveTo>
                    <a:pt x="6259" y="1"/>
                  </a:moveTo>
                  <a:cubicBezTo>
                    <a:pt x="0" y="1"/>
                    <a:pt x="0" y="9893"/>
                    <a:pt x="6259" y="9893"/>
                  </a:cubicBezTo>
                  <a:cubicBezTo>
                    <a:pt x="12921" y="9893"/>
                    <a:pt x="12921"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2"/>
            <p:cNvSpPr/>
            <p:nvPr/>
          </p:nvSpPr>
          <p:spPr>
            <a:xfrm>
              <a:off x="3355750" y="1959125"/>
              <a:ext cx="312925" cy="242275"/>
            </a:xfrm>
            <a:custGeom>
              <a:avLst/>
              <a:gdLst/>
              <a:ahLst/>
              <a:cxnLst/>
              <a:rect l="l" t="t" r="r" b="b"/>
              <a:pathLst>
                <a:path w="12517" h="9691" extrusionOk="0">
                  <a:moveTo>
                    <a:pt x="6259" y="1"/>
                  </a:moveTo>
                  <a:cubicBezTo>
                    <a:pt x="0" y="1"/>
                    <a:pt x="0" y="9691"/>
                    <a:pt x="6259" y="9691"/>
                  </a:cubicBezTo>
                  <a:cubicBezTo>
                    <a:pt x="12517" y="9691"/>
                    <a:pt x="12517"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2"/>
            <p:cNvSpPr/>
            <p:nvPr/>
          </p:nvSpPr>
          <p:spPr>
            <a:xfrm>
              <a:off x="4011850" y="1393875"/>
              <a:ext cx="317975" cy="242275"/>
            </a:xfrm>
            <a:custGeom>
              <a:avLst/>
              <a:gdLst/>
              <a:ahLst/>
              <a:cxnLst/>
              <a:rect l="l" t="t" r="r" b="b"/>
              <a:pathLst>
                <a:path w="12719" h="9691" extrusionOk="0">
                  <a:moveTo>
                    <a:pt x="6461" y="0"/>
                  </a:moveTo>
                  <a:cubicBezTo>
                    <a:pt x="1" y="0"/>
                    <a:pt x="1" y="9690"/>
                    <a:pt x="6461" y="9690"/>
                  </a:cubicBezTo>
                  <a:cubicBezTo>
                    <a:pt x="12719" y="9690"/>
                    <a:pt x="12719" y="0"/>
                    <a:pt x="6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2"/>
            <p:cNvSpPr/>
            <p:nvPr/>
          </p:nvSpPr>
          <p:spPr>
            <a:xfrm>
              <a:off x="4143075" y="2085300"/>
              <a:ext cx="312925" cy="247325"/>
            </a:xfrm>
            <a:custGeom>
              <a:avLst/>
              <a:gdLst/>
              <a:ahLst/>
              <a:cxnLst/>
              <a:rect l="l" t="t" r="r" b="b"/>
              <a:pathLst>
                <a:path w="12517" h="9893" extrusionOk="0">
                  <a:moveTo>
                    <a:pt x="6259" y="1"/>
                  </a:moveTo>
                  <a:cubicBezTo>
                    <a:pt x="0" y="1"/>
                    <a:pt x="0" y="9893"/>
                    <a:pt x="6259" y="9893"/>
                  </a:cubicBezTo>
                  <a:cubicBezTo>
                    <a:pt x="12517" y="9893"/>
                    <a:pt x="12517"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2"/>
            <p:cNvSpPr/>
            <p:nvPr/>
          </p:nvSpPr>
          <p:spPr>
            <a:xfrm>
              <a:off x="2881325" y="2085300"/>
              <a:ext cx="312950" cy="247325"/>
            </a:xfrm>
            <a:custGeom>
              <a:avLst/>
              <a:gdLst/>
              <a:ahLst/>
              <a:cxnLst/>
              <a:rect l="l" t="t" r="r" b="b"/>
              <a:pathLst>
                <a:path w="12518" h="9893" extrusionOk="0">
                  <a:moveTo>
                    <a:pt x="6259" y="1"/>
                  </a:moveTo>
                  <a:cubicBezTo>
                    <a:pt x="1" y="1"/>
                    <a:pt x="1" y="9893"/>
                    <a:pt x="6259" y="9893"/>
                  </a:cubicBezTo>
                  <a:cubicBezTo>
                    <a:pt x="12517" y="9893"/>
                    <a:pt x="12517"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6" name="Google Shape;3476;p22"/>
          <p:cNvGrpSpPr/>
          <p:nvPr/>
        </p:nvGrpSpPr>
        <p:grpSpPr>
          <a:xfrm rot="-2700000">
            <a:off x="7771195" y="-110698"/>
            <a:ext cx="1189841" cy="1827299"/>
            <a:chOff x="2069300" y="236625"/>
            <a:chExt cx="3366725" cy="5170450"/>
          </a:xfrm>
        </p:grpSpPr>
        <p:sp>
          <p:nvSpPr>
            <p:cNvPr id="3477" name="Google Shape;3477;p22"/>
            <p:cNvSpPr/>
            <p:nvPr/>
          </p:nvSpPr>
          <p:spPr>
            <a:xfrm>
              <a:off x="2069300" y="236625"/>
              <a:ext cx="3366725" cy="4885100"/>
            </a:xfrm>
            <a:custGeom>
              <a:avLst/>
              <a:gdLst/>
              <a:ahLst/>
              <a:cxnLst/>
              <a:rect l="l" t="t" r="r" b="b"/>
              <a:pathLst>
                <a:path w="134669" h="195404" extrusionOk="0">
                  <a:moveTo>
                    <a:pt x="62621" y="1"/>
                  </a:moveTo>
                  <a:cubicBezTo>
                    <a:pt x="56601" y="1"/>
                    <a:pt x="52408" y="7468"/>
                    <a:pt x="51056" y="13823"/>
                  </a:cubicBezTo>
                  <a:cubicBezTo>
                    <a:pt x="49428" y="20778"/>
                    <a:pt x="47504" y="29361"/>
                    <a:pt x="40697" y="31285"/>
                  </a:cubicBezTo>
                  <a:cubicBezTo>
                    <a:pt x="37589" y="32173"/>
                    <a:pt x="33889" y="31433"/>
                    <a:pt x="31225" y="33209"/>
                  </a:cubicBezTo>
                  <a:cubicBezTo>
                    <a:pt x="23678" y="38241"/>
                    <a:pt x="34925" y="50968"/>
                    <a:pt x="30338" y="58811"/>
                  </a:cubicBezTo>
                  <a:cubicBezTo>
                    <a:pt x="26046" y="66210"/>
                    <a:pt x="11987" y="62511"/>
                    <a:pt x="8732" y="70502"/>
                  </a:cubicBezTo>
                  <a:cubicBezTo>
                    <a:pt x="5180" y="78937"/>
                    <a:pt x="20126" y="87373"/>
                    <a:pt x="15983" y="95660"/>
                  </a:cubicBezTo>
                  <a:cubicBezTo>
                    <a:pt x="14503" y="98620"/>
                    <a:pt x="10803" y="99951"/>
                    <a:pt x="8140" y="102171"/>
                  </a:cubicBezTo>
                  <a:cubicBezTo>
                    <a:pt x="0" y="109127"/>
                    <a:pt x="3552" y="122445"/>
                    <a:pt x="8436" y="132065"/>
                  </a:cubicBezTo>
                  <a:cubicBezTo>
                    <a:pt x="21310" y="156483"/>
                    <a:pt x="38921" y="178089"/>
                    <a:pt x="60379" y="195403"/>
                  </a:cubicBezTo>
                  <a:cubicBezTo>
                    <a:pt x="89384" y="177793"/>
                    <a:pt x="110842" y="153227"/>
                    <a:pt x="127269" y="125553"/>
                  </a:cubicBezTo>
                  <a:cubicBezTo>
                    <a:pt x="131412" y="118598"/>
                    <a:pt x="134668" y="108535"/>
                    <a:pt x="128305" y="103651"/>
                  </a:cubicBezTo>
                  <a:cubicBezTo>
                    <a:pt x="125345" y="101431"/>
                    <a:pt x="121497" y="101283"/>
                    <a:pt x="118686" y="99063"/>
                  </a:cubicBezTo>
                  <a:cubicBezTo>
                    <a:pt x="112618" y="94476"/>
                    <a:pt x="115430" y="85153"/>
                    <a:pt x="118242" y="78197"/>
                  </a:cubicBezTo>
                  <a:cubicBezTo>
                    <a:pt x="121053" y="71242"/>
                    <a:pt x="122237" y="61179"/>
                    <a:pt x="115282" y="58071"/>
                  </a:cubicBezTo>
                  <a:cubicBezTo>
                    <a:pt x="112766" y="57035"/>
                    <a:pt x="109658" y="57331"/>
                    <a:pt x="107143" y="56147"/>
                  </a:cubicBezTo>
                  <a:cubicBezTo>
                    <a:pt x="100631" y="53335"/>
                    <a:pt x="101519" y="44012"/>
                    <a:pt x="102851" y="37057"/>
                  </a:cubicBezTo>
                  <a:cubicBezTo>
                    <a:pt x="104331" y="30249"/>
                    <a:pt x="103295" y="20482"/>
                    <a:pt x="96192" y="19594"/>
                  </a:cubicBezTo>
                  <a:cubicBezTo>
                    <a:pt x="95884" y="19553"/>
                    <a:pt x="95578" y="19534"/>
                    <a:pt x="95274" y="19534"/>
                  </a:cubicBezTo>
                  <a:cubicBezTo>
                    <a:pt x="91409" y="19534"/>
                    <a:pt x="87733" y="22589"/>
                    <a:pt x="83744" y="22589"/>
                  </a:cubicBezTo>
                  <a:cubicBezTo>
                    <a:pt x="83504" y="22589"/>
                    <a:pt x="83263" y="22578"/>
                    <a:pt x="83021" y="22554"/>
                  </a:cubicBezTo>
                  <a:cubicBezTo>
                    <a:pt x="72958" y="21518"/>
                    <a:pt x="74290" y="2428"/>
                    <a:pt x="64374" y="208"/>
                  </a:cubicBezTo>
                  <a:cubicBezTo>
                    <a:pt x="63774" y="67"/>
                    <a:pt x="63189" y="1"/>
                    <a:pt x="62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2"/>
            <p:cNvSpPr/>
            <p:nvPr/>
          </p:nvSpPr>
          <p:spPr>
            <a:xfrm>
              <a:off x="3507025" y="463800"/>
              <a:ext cx="286350" cy="4943275"/>
            </a:xfrm>
            <a:custGeom>
              <a:avLst/>
              <a:gdLst/>
              <a:ahLst/>
              <a:cxnLst/>
              <a:rect l="l" t="t" r="r" b="b"/>
              <a:pathLst>
                <a:path w="11454" h="197731" extrusionOk="0">
                  <a:moveTo>
                    <a:pt x="3203" y="0"/>
                  </a:moveTo>
                  <a:cubicBezTo>
                    <a:pt x="3092" y="0"/>
                    <a:pt x="3092" y="888"/>
                    <a:pt x="3314" y="2664"/>
                  </a:cubicBezTo>
                  <a:cubicBezTo>
                    <a:pt x="10121" y="61711"/>
                    <a:pt x="9529" y="121350"/>
                    <a:pt x="1538" y="180249"/>
                  </a:cubicBezTo>
                  <a:cubicBezTo>
                    <a:pt x="0" y="191823"/>
                    <a:pt x="12" y="197730"/>
                    <a:pt x="870" y="197730"/>
                  </a:cubicBezTo>
                  <a:cubicBezTo>
                    <a:pt x="1582" y="197730"/>
                    <a:pt x="2875" y="193676"/>
                    <a:pt x="4350" y="185428"/>
                  </a:cubicBezTo>
                  <a:cubicBezTo>
                    <a:pt x="9233" y="155387"/>
                    <a:pt x="11453" y="124754"/>
                    <a:pt x="11009" y="94268"/>
                  </a:cubicBezTo>
                  <a:cubicBezTo>
                    <a:pt x="10565" y="63635"/>
                    <a:pt x="8197" y="33001"/>
                    <a:pt x="3758" y="2664"/>
                  </a:cubicBezTo>
                  <a:cubicBezTo>
                    <a:pt x="3536" y="888"/>
                    <a:pt x="3314" y="0"/>
                    <a:pt x="3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2"/>
            <p:cNvSpPr/>
            <p:nvPr/>
          </p:nvSpPr>
          <p:spPr>
            <a:xfrm>
              <a:off x="2659175" y="3721575"/>
              <a:ext cx="991775" cy="866625"/>
            </a:xfrm>
            <a:custGeom>
              <a:avLst/>
              <a:gdLst/>
              <a:ahLst/>
              <a:cxnLst/>
              <a:rect l="l" t="t" r="r" b="b"/>
              <a:pathLst>
                <a:path w="39671" h="34665" extrusionOk="0">
                  <a:moveTo>
                    <a:pt x="253" y="0"/>
                  </a:moveTo>
                  <a:cubicBezTo>
                    <a:pt x="1" y="0"/>
                    <a:pt x="34" y="263"/>
                    <a:pt x="527" y="658"/>
                  </a:cubicBezTo>
                  <a:cubicBezTo>
                    <a:pt x="11774" y="11165"/>
                    <a:pt x="23021" y="22412"/>
                    <a:pt x="34416" y="32623"/>
                  </a:cubicBezTo>
                  <a:cubicBezTo>
                    <a:pt x="36074" y="34052"/>
                    <a:pt x="37422" y="34664"/>
                    <a:pt x="38265" y="34664"/>
                  </a:cubicBezTo>
                  <a:cubicBezTo>
                    <a:pt x="39606" y="34664"/>
                    <a:pt x="39670" y="33118"/>
                    <a:pt x="37672" y="30847"/>
                  </a:cubicBezTo>
                  <a:cubicBezTo>
                    <a:pt x="27905" y="19896"/>
                    <a:pt x="12366" y="9537"/>
                    <a:pt x="823" y="214"/>
                  </a:cubicBezTo>
                  <a:cubicBezTo>
                    <a:pt x="576" y="66"/>
                    <a:pt x="379"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2"/>
            <p:cNvSpPr/>
            <p:nvPr/>
          </p:nvSpPr>
          <p:spPr>
            <a:xfrm>
              <a:off x="2866175" y="2645850"/>
              <a:ext cx="879050" cy="1178900"/>
            </a:xfrm>
            <a:custGeom>
              <a:avLst/>
              <a:gdLst/>
              <a:ahLst/>
              <a:cxnLst/>
              <a:rect l="l" t="t" r="r" b="b"/>
              <a:pathLst>
                <a:path w="35162" h="47156" extrusionOk="0">
                  <a:moveTo>
                    <a:pt x="156" y="1"/>
                  </a:moveTo>
                  <a:cubicBezTo>
                    <a:pt x="0" y="1"/>
                    <a:pt x="50" y="267"/>
                    <a:pt x="386" y="771"/>
                  </a:cubicBezTo>
                  <a:cubicBezTo>
                    <a:pt x="10301" y="14977"/>
                    <a:pt x="19921" y="29924"/>
                    <a:pt x="30132" y="43835"/>
                  </a:cubicBezTo>
                  <a:cubicBezTo>
                    <a:pt x="31778" y="46140"/>
                    <a:pt x="33190" y="47155"/>
                    <a:pt x="34015" y="47155"/>
                  </a:cubicBezTo>
                  <a:cubicBezTo>
                    <a:pt x="35045" y="47155"/>
                    <a:pt x="35162" y="45575"/>
                    <a:pt x="33683" y="42947"/>
                  </a:cubicBezTo>
                  <a:cubicBezTo>
                    <a:pt x="25396" y="28740"/>
                    <a:pt x="11189" y="13350"/>
                    <a:pt x="830" y="475"/>
                  </a:cubicBezTo>
                  <a:cubicBezTo>
                    <a:pt x="511" y="155"/>
                    <a:pt x="274" y="1"/>
                    <a:pt x="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2"/>
            <p:cNvSpPr/>
            <p:nvPr/>
          </p:nvSpPr>
          <p:spPr>
            <a:xfrm>
              <a:off x="3609500" y="3489475"/>
              <a:ext cx="922500" cy="875850"/>
            </a:xfrm>
            <a:custGeom>
              <a:avLst/>
              <a:gdLst/>
              <a:ahLst/>
              <a:cxnLst/>
              <a:rect l="l" t="t" r="r" b="b"/>
              <a:pathLst>
                <a:path w="36900" h="35034" extrusionOk="0">
                  <a:moveTo>
                    <a:pt x="36692" y="0"/>
                  </a:moveTo>
                  <a:cubicBezTo>
                    <a:pt x="36564" y="0"/>
                    <a:pt x="36346" y="97"/>
                    <a:pt x="36063" y="323"/>
                  </a:cubicBezTo>
                  <a:cubicBezTo>
                    <a:pt x="25112" y="10386"/>
                    <a:pt x="13422" y="20301"/>
                    <a:pt x="2766" y="30512"/>
                  </a:cubicBezTo>
                  <a:cubicBezTo>
                    <a:pt x="19" y="33158"/>
                    <a:pt x="0" y="35034"/>
                    <a:pt x="1459" y="35034"/>
                  </a:cubicBezTo>
                  <a:cubicBezTo>
                    <a:pt x="2122" y="35034"/>
                    <a:pt x="3090" y="34646"/>
                    <a:pt x="4246" y="33768"/>
                  </a:cubicBezTo>
                  <a:cubicBezTo>
                    <a:pt x="15641" y="25185"/>
                    <a:pt x="26740" y="11126"/>
                    <a:pt x="36507" y="619"/>
                  </a:cubicBezTo>
                  <a:cubicBezTo>
                    <a:pt x="36873" y="253"/>
                    <a:pt x="36900" y="0"/>
                    <a:pt x="36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2"/>
            <p:cNvSpPr/>
            <p:nvPr/>
          </p:nvSpPr>
          <p:spPr>
            <a:xfrm>
              <a:off x="3732500" y="2312000"/>
              <a:ext cx="821750" cy="741150"/>
            </a:xfrm>
            <a:custGeom>
              <a:avLst/>
              <a:gdLst/>
              <a:ahLst/>
              <a:cxnLst/>
              <a:rect l="l" t="t" r="r" b="b"/>
              <a:pathLst>
                <a:path w="32870" h="29646" extrusionOk="0">
                  <a:moveTo>
                    <a:pt x="32651" y="0"/>
                  </a:moveTo>
                  <a:cubicBezTo>
                    <a:pt x="32541" y="0"/>
                    <a:pt x="32377" y="66"/>
                    <a:pt x="32179" y="214"/>
                  </a:cubicBezTo>
                  <a:cubicBezTo>
                    <a:pt x="22412" y="8649"/>
                    <a:pt x="11905" y="16936"/>
                    <a:pt x="2582" y="25520"/>
                  </a:cubicBezTo>
                  <a:cubicBezTo>
                    <a:pt x="1" y="27778"/>
                    <a:pt x="234" y="29646"/>
                    <a:pt x="1803" y="29646"/>
                  </a:cubicBezTo>
                  <a:cubicBezTo>
                    <a:pt x="2393" y="29646"/>
                    <a:pt x="3172" y="29382"/>
                    <a:pt x="4062" y="28775"/>
                  </a:cubicBezTo>
                  <a:cubicBezTo>
                    <a:pt x="14273" y="21820"/>
                    <a:pt x="24040" y="9537"/>
                    <a:pt x="32475" y="658"/>
                  </a:cubicBezTo>
                  <a:cubicBezTo>
                    <a:pt x="32870" y="263"/>
                    <a:pt x="32870" y="0"/>
                    <a:pt x="326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2"/>
            <p:cNvSpPr/>
            <p:nvPr/>
          </p:nvSpPr>
          <p:spPr>
            <a:xfrm>
              <a:off x="3192875" y="2015875"/>
              <a:ext cx="551725" cy="674800"/>
            </a:xfrm>
            <a:custGeom>
              <a:avLst/>
              <a:gdLst/>
              <a:ahLst/>
              <a:cxnLst/>
              <a:rect l="l" t="t" r="r" b="b"/>
              <a:pathLst>
                <a:path w="22069" h="26992" extrusionOk="0">
                  <a:moveTo>
                    <a:pt x="311" y="0"/>
                  </a:moveTo>
                  <a:cubicBezTo>
                    <a:pt x="122" y="0"/>
                    <a:pt x="0" y="227"/>
                    <a:pt x="193" y="516"/>
                  </a:cubicBezTo>
                  <a:cubicBezTo>
                    <a:pt x="5225" y="9543"/>
                    <a:pt x="11144" y="17978"/>
                    <a:pt x="17952" y="25674"/>
                  </a:cubicBezTo>
                  <a:cubicBezTo>
                    <a:pt x="18829" y="26602"/>
                    <a:pt x="19670" y="26991"/>
                    <a:pt x="20318" y="26991"/>
                  </a:cubicBezTo>
                  <a:cubicBezTo>
                    <a:pt x="21529" y="26991"/>
                    <a:pt x="22068" y="25633"/>
                    <a:pt x="20911" y="23898"/>
                  </a:cubicBezTo>
                  <a:cubicBezTo>
                    <a:pt x="17952" y="19754"/>
                    <a:pt x="14696" y="15759"/>
                    <a:pt x="10996" y="12059"/>
                  </a:cubicBezTo>
                  <a:cubicBezTo>
                    <a:pt x="7297" y="8359"/>
                    <a:pt x="3893" y="4364"/>
                    <a:pt x="637" y="220"/>
                  </a:cubicBezTo>
                  <a:cubicBezTo>
                    <a:pt x="534" y="65"/>
                    <a:pt x="413"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2"/>
            <p:cNvSpPr/>
            <p:nvPr/>
          </p:nvSpPr>
          <p:spPr>
            <a:xfrm>
              <a:off x="3724000" y="1441200"/>
              <a:ext cx="452575" cy="733850"/>
            </a:xfrm>
            <a:custGeom>
              <a:avLst/>
              <a:gdLst/>
              <a:ahLst/>
              <a:cxnLst/>
              <a:rect l="l" t="t" r="r" b="b"/>
              <a:pathLst>
                <a:path w="18103" h="29354" extrusionOk="0">
                  <a:moveTo>
                    <a:pt x="17820" y="1"/>
                  </a:moveTo>
                  <a:cubicBezTo>
                    <a:pt x="17699" y="1"/>
                    <a:pt x="17549" y="83"/>
                    <a:pt x="17425" y="269"/>
                  </a:cubicBezTo>
                  <a:cubicBezTo>
                    <a:pt x="12985" y="9296"/>
                    <a:pt x="7658" y="17879"/>
                    <a:pt x="1442" y="25871"/>
                  </a:cubicBezTo>
                  <a:cubicBezTo>
                    <a:pt x="1" y="27827"/>
                    <a:pt x="565" y="29354"/>
                    <a:pt x="1840" y="29354"/>
                  </a:cubicBezTo>
                  <a:cubicBezTo>
                    <a:pt x="2397" y="29354"/>
                    <a:pt x="3090" y="29062"/>
                    <a:pt x="3810" y="28386"/>
                  </a:cubicBezTo>
                  <a:cubicBezTo>
                    <a:pt x="7510" y="24687"/>
                    <a:pt x="10469" y="20099"/>
                    <a:pt x="12541" y="15216"/>
                  </a:cubicBezTo>
                  <a:cubicBezTo>
                    <a:pt x="14613" y="10480"/>
                    <a:pt x="16389" y="5448"/>
                    <a:pt x="18017" y="417"/>
                  </a:cubicBezTo>
                  <a:cubicBezTo>
                    <a:pt x="18103" y="159"/>
                    <a:pt x="17989" y="1"/>
                    <a:pt x="17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2"/>
            <p:cNvSpPr/>
            <p:nvPr/>
          </p:nvSpPr>
          <p:spPr>
            <a:xfrm>
              <a:off x="3343350" y="1439525"/>
              <a:ext cx="404050" cy="384750"/>
            </a:xfrm>
            <a:custGeom>
              <a:avLst/>
              <a:gdLst/>
              <a:ahLst/>
              <a:cxnLst/>
              <a:rect l="l" t="t" r="r" b="b"/>
              <a:pathLst>
                <a:path w="16162" h="15390" extrusionOk="0">
                  <a:moveTo>
                    <a:pt x="513" y="1"/>
                  </a:moveTo>
                  <a:cubicBezTo>
                    <a:pt x="252" y="1"/>
                    <a:pt x="0" y="242"/>
                    <a:pt x="242" y="484"/>
                  </a:cubicBezTo>
                  <a:cubicBezTo>
                    <a:pt x="4385" y="5071"/>
                    <a:pt x="8381" y="10547"/>
                    <a:pt x="12821" y="14987"/>
                  </a:cubicBezTo>
                  <a:cubicBezTo>
                    <a:pt x="13172" y="15267"/>
                    <a:pt x="13556" y="15390"/>
                    <a:pt x="13926" y="15390"/>
                  </a:cubicBezTo>
                  <a:cubicBezTo>
                    <a:pt x="15117" y="15390"/>
                    <a:pt x="16162" y="14121"/>
                    <a:pt x="15484" y="12767"/>
                  </a:cubicBezTo>
                  <a:cubicBezTo>
                    <a:pt x="12377" y="7291"/>
                    <a:pt x="5273" y="3740"/>
                    <a:pt x="686" y="40"/>
                  </a:cubicBezTo>
                  <a:cubicBezTo>
                    <a:pt x="631" y="13"/>
                    <a:pt x="572" y="1"/>
                    <a:pt x="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6" name="Google Shape;3486;p22"/>
          <p:cNvGrpSpPr/>
          <p:nvPr/>
        </p:nvGrpSpPr>
        <p:grpSpPr>
          <a:xfrm rot="10800000" flipH="1">
            <a:off x="6297323" y="2990021"/>
            <a:ext cx="3216415" cy="2464315"/>
            <a:chOff x="317700" y="238725"/>
            <a:chExt cx="6772825" cy="5189125"/>
          </a:xfrm>
        </p:grpSpPr>
        <p:sp>
          <p:nvSpPr>
            <p:cNvPr id="3487" name="Google Shape;3487;p22"/>
            <p:cNvSpPr/>
            <p:nvPr/>
          </p:nvSpPr>
          <p:spPr>
            <a:xfrm>
              <a:off x="3951800" y="2096650"/>
              <a:ext cx="1476100" cy="2534425"/>
            </a:xfrm>
            <a:custGeom>
              <a:avLst/>
              <a:gdLst/>
              <a:ahLst/>
              <a:cxnLst/>
              <a:rect l="l" t="t" r="r" b="b"/>
              <a:pathLst>
                <a:path w="59044" h="101377" extrusionOk="0">
                  <a:moveTo>
                    <a:pt x="44257" y="1"/>
                  </a:moveTo>
                  <a:cubicBezTo>
                    <a:pt x="43835" y="1"/>
                    <a:pt x="43409" y="295"/>
                    <a:pt x="43463" y="837"/>
                  </a:cubicBezTo>
                  <a:cubicBezTo>
                    <a:pt x="44018" y="5526"/>
                    <a:pt x="43967" y="10215"/>
                    <a:pt x="43413" y="14854"/>
                  </a:cubicBezTo>
                  <a:cubicBezTo>
                    <a:pt x="43110" y="14803"/>
                    <a:pt x="42657" y="14703"/>
                    <a:pt x="42102" y="14602"/>
                  </a:cubicBezTo>
                  <a:cubicBezTo>
                    <a:pt x="40640" y="14350"/>
                    <a:pt x="39177" y="14249"/>
                    <a:pt x="37715" y="14198"/>
                  </a:cubicBezTo>
                  <a:cubicBezTo>
                    <a:pt x="35698" y="14198"/>
                    <a:pt x="33732" y="14350"/>
                    <a:pt x="31766" y="14652"/>
                  </a:cubicBezTo>
                  <a:cubicBezTo>
                    <a:pt x="29547" y="15056"/>
                    <a:pt x="27429" y="15610"/>
                    <a:pt x="25312" y="16316"/>
                  </a:cubicBezTo>
                  <a:cubicBezTo>
                    <a:pt x="23194" y="16972"/>
                    <a:pt x="21127" y="17829"/>
                    <a:pt x="19160" y="18837"/>
                  </a:cubicBezTo>
                  <a:cubicBezTo>
                    <a:pt x="18202" y="19291"/>
                    <a:pt x="17295" y="19846"/>
                    <a:pt x="16438" y="20350"/>
                  </a:cubicBezTo>
                  <a:cubicBezTo>
                    <a:pt x="15580" y="20854"/>
                    <a:pt x="14774" y="21409"/>
                    <a:pt x="14068" y="21963"/>
                  </a:cubicBezTo>
                  <a:cubicBezTo>
                    <a:pt x="13362" y="22518"/>
                    <a:pt x="12706" y="23022"/>
                    <a:pt x="12152" y="23526"/>
                  </a:cubicBezTo>
                  <a:cubicBezTo>
                    <a:pt x="11597" y="24031"/>
                    <a:pt x="11093" y="24484"/>
                    <a:pt x="10690" y="24888"/>
                  </a:cubicBezTo>
                  <a:cubicBezTo>
                    <a:pt x="10286" y="25341"/>
                    <a:pt x="9883" y="25795"/>
                    <a:pt x="9530" y="26249"/>
                  </a:cubicBezTo>
                  <a:cubicBezTo>
                    <a:pt x="10085" y="26400"/>
                    <a:pt x="10690" y="26552"/>
                    <a:pt x="11295" y="26652"/>
                  </a:cubicBezTo>
                  <a:cubicBezTo>
                    <a:pt x="11849" y="26753"/>
                    <a:pt x="12505" y="26804"/>
                    <a:pt x="13261" y="26905"/>
                  </a:cubicBezTo>
                  <a:cubicBezTo>
                    <a:pt x="13967" y="26955"/>
                    <a:pt x="14824" y="27056"/>
                    <a:pt x="15732" y="27056"/>
                  </a:cubicBezTo>
                  <a:cubicBezTo>
                    <a:pt x="16589" y="27056"/>
                    <a:pt x="17547" y="27005"/>
                    <a:pt x="18555" y="26955"/>
                  </a:cubicBezTo>
                  <a:cubicBezTo>
                    <a:pt x="19564" y="26854"/>
                    <a:pt x="20623" y="26753"/>
                    <a:pt x="21681" y="26602"/>
                  </a:cubicBezTo>
                  <a:cubicBezTo>
                    <a:pt x="26068" y="25896"/>
                    <a:pt x="30303" y="24484"/>
                    <a:pt x="34287" y="22467"/>
                  </a:cubicBezTo>
                  <a:cubicBezTo>
                    <a:pt x="36051" y="21560"/>
                    <a:pt x="37715" y="20501"/>
                    <a:pt x="39329" y="19341"/>
                  </a:cubicBezTo>
                  <a:cubicBezTo>
                    <a:pt x="40488" y="18434"/>
                    <a:pt x="41648" y="17476"/>
                    <a:pt x="42707" y="16417"/>
                  </a:cubicBezTo>
                  <a:cubicBezTo>
                    <a:pt x="42909" y="16165"/>
                    <a:pt x="43161" y="15913"/>
                    <a:pt x="43312" y="15711"/>
                  </a:cubicBezTo>
                  <a:lnTo>
                    <a:pt x="43312" y="15711"/>
                  </a:lnTo>
                  <a:cubicBezTo>
                    <a:pt x="42959" y="18888"/>
                    <a:pt x="42404" y="22064"/>
                    <a:pt x="41850" y="25140"/>
                  </a:cubicBezTo>
                  <a:cubicBezTo>
                    <a:pt x="41396" y="27661"/>
                    <a:pt x="40841" y="30182"/>
                    <a:pt x="40186" y="32653"/>
                  </a:cubicBezTo>
                  <a:cubicBezTo>
                    <a:pt x="39934" y="32552"/>
                    <a:pt x="39480" y="32451"/>
                    <a:pt x="38925" y="32350"/>
                  </a:cubicBezTo>
                  <a:cubicBezTo>
                    <a:pt x="37463" y="32148"/>
                    <a:pt x="36001" y="31997"/>
                    <a:pt x="34539" y="31997"/>
                  </a:cubicBezTo>
                  <a:cubicBezTo>
                    <a:pt x="32522" y="31997"/>
                    <a:pt x="30556" y="32098"/>
                    <a:pt x="28589" y="32400"/>
                  </a:cubicBezTo>
                  <a:cubicBezTo>
                    <a:pt x="26371" y="32753"/>
                    <a:pt x="24202" y="33308"/>
                    <a:pt x="22085" y="33963"/>
                  </a:cubicBezTo>
                  <a:cubicBezTo>
                    <a:pt x="19967" y="34669"/>
                    <a:pt x="17900" y="35527"/>
                    <a:pt x="15933" y="36485"/>
                  </a:cubicBezTo>
                  <a:cubicBezTo>
                    <a:pt x="14975" y="36989"/>
                    <a:pt x="14068" y="37543"/>
                    <a:pt x="13211" y="38048"/>
                  </a:cubicBezTo>
                  <a:cubicBezTo>
                    <a:pt x="12354" y="38552"/>
                    <a:pt x="11597" y="39106"/>
                    <a:pt x="10891" y="39661"/>
                  </a:cubicBezTo>
                  <a:cubicBezTo>
                    <a:pt x="10135" y="40165"/>
                    <a:pt x="9480" y="40720"/>
                    <a:pt x="8925" y="41224"/>
                  </a:cubicBezTo>
                  <a:cubicBezTo>
                    <a:pt x="8370" y="41728"/>
                    <a:pt x="7916" y="42182"/>
                    <a:pt x="7513" y="42585"/>
                  </a:cubicBezTo>
                  <a:cubicBezTo>
                    <a:pt x="7059" y="42989"/>
                    <a:pt x="6656" y="43443"/>
                    <a:pt x="6303" y="43947"/>
                  </a:cubicBezTo>
                  <a:cubicBezTo>
                    <a:pt x="6908" y="44098"/>
                    <a:pt x="7463" y="44249"/>
                    <a:pt x="8068" y="44350"/>
                  </a:cubicBezTo>
                  <a:cubicBezTo>
                    <a:pt x="8622" y="44451"/>
                    <a:pt x="9278" y="44501"/>
                    <a:pt x="10034" y="44602"/>
                  </a:cubicBezTo>
                  <a:cubicBezTo>
                    <a:pt x="10790" y="44653"/>
                    <a:pt x="11597" y="44703"/>
                    <a:pt x="12505" y="44703"/>
                  </a:cubicBezTo>
                  <a:cubicBezTo>
                    <a:pt x="13412" y="44703"/>
                    <a:pt x="14370" y="44703"/>
                    <a:pt x="15379" y="44653"/>
                  </a:cubicBezTo>
                  <a:cubicBezTo>
                    <a:pt x="16337" y="44552"/>
                    <a:pt x="17396" y="44451"/>
                    <a:pt x="18454" y="44300"/>
                  </a:cubicBezTo>
                  <a:cubicBezTo>
                    <a:pt x="20673" y="43947"/>
                    <a:pt x="22841" y="43443"/>
                    <a:pt x="24959" y="42737"/>
                  </a:cubicBezTo>
                  <a:cubicBezTo>
                    <a:pt x="27076" y="42031"/>
                    <a:pt x="29144" y="41224"/>
                    <a:pt x="31110" y="40216"/>
                  </a:cubicBezTo>
                  <a:cubicBezTo>
                    <a:pt x="32875" y="39308"/>
                    <a:pt x="34539" y="38249"/>
                    <a:pt x="36152" y="37090"/>
                  </a:cubicBezTo>
                  <a:cubicBezTo>
                    <a:pt x="37362" y="36182"/>
                    <a:pt x="38472" y="35224"/>
                    <a:pt x="39480" y="34165"/>
                  </a:cubicBezTo>
                  <a:lnTo>
                    <a:pt x="39984" y="33661"/>
                  </a:lnTo>
                  <a:lnTo>
                    <a:pt x="39984" y="33661"/>
                  </a:lnTo>
                  <a:cubicBezTo>
                    <a:pt x="38320" y="40064"/>
                    <a:pt x="36152" y="46417"/>
                    <a:pt x="33581" y="52569"/>
                  </a:cubicBezTo>
                  <a:cubicBezTo>
                    <a:pt x="33329" y="52468"/>
                    <a:pt x="32976" y="52418"/>
                    <a:pt x="32623" y="52367"/>
                  </a:cubicBezTo>
                  <a:cubicBezTo>
                    <a:pt x="31161" y="52115"/>
                    <a:pt x="29698" y="51964"/>
                    <a:pt x="28186" y="51964"/>
                  </a:cubicBezTo>
                  <a:cubicBezTo>
                    <a:pt x="26219" y="51964"/>
                    <a:pt x="24202" y="52065"/>
                    <a:pt x="22236" y="52418"/>
                  </a:cubicBezTo>
                  <a:cubicBezTo>
                    <a:pt x="20068" y="52771"/>
                    <a:pt x="17900" y="53275"/>
                    <a:pt x="15782" y="53930"/>
                  </a:cubicBezTo>
                  <a:cubicBezTo>
                    <a:pt x="13664" y="54636"/>
                    <a:pt x="11597" y="55493"/>
                    <a:pt x="9580" y="56451"/>
                  </a:cubicBezTo>
                  <a:cubicBezTo>
                    <a:pt x="8673" y="56955"/>
                    <a:pt x="7765" y="57460"/>
                    <a:pt x="6908" y="58014"/>
                  </a:cubicBezTo>
                  <a:cubicBezTo>
                    <a:pt x="6051" y="58519"/>
                    <a:pt x="5244" y="59073"/>
                    <a:pt x="4538" y="59628"/>
                  </a:cubicBezTo>
                  <a:cubicBezTo>
                    <a:pt x="3832" y="60132"/>
                    <a:pt x="3177" y="60687"/>
                    <a:pt x="2622" y="61191"/>
                  </a:cubicBezTo>
                  <a:cubicBezTo>
                    <a:pt x="2068" y="61695"/>
                    <a:pt x="1563" y="62149"/>
                    <a:pt x="1160" y="62552"/>
                  </a:cubicBezTo>
                  <a:cubicBezTo>
                    <a:pt x="757" y="62956"/>
                    <a:pt x="353" y="63409"/>
                    <a:pt x="0" y="63914"/>
                  </a:cubicBezTo>
                  <a:cubicBezTo>
                    <a:pt x="555" y="64065"/>
                    <a:pt x="1160" y="64216"/>
                    <a:pt x="1765" y="64267"/>
                  </a:cubicBezTo>
                  <a:cubicBezTo>
                    <a:pt x="2320" y="64367"/>
                    <a:pt x="2975" y="64468"/>
                    <a:pt x="3732" y="64569"/>
                  </a:cubicBezTo>
                  <a:cubicBezTo>
                    <a:pt x="4437" y="64619"/>
                    <a:pt x="5295" y="64670"/>
                    <a:pt x="6202" y="64670"/>
                  </a:cubicBezTo>
                  <a:cubicBezTo>
                    <a:pt x="7059" y="64670"/>
                    <a:pt x="8017" y="64670"/>
                    <a:pt x="9026" y="64619"/>
                  </a:cubicBezTo>
                  <a:cubicBezTo>
                    <a:pt x="10034" y="64519"/>
                    <a:pt x="11043" y="64418"/>
                    <a:pt x="12152" y="64216"/>
                  </a:cubicBezTo>
                  <a:cubicBezTo>
                    <a:pt x="14320" y="63914"/>
                    <a:pt x="16488" y="63359"/>
                    <a:pt x="18606" y="62653"/>
                  </a:cubicBezTo>
                  <a:cubicBezTo>
                    <a:pt x="20723" y="61998"/>
                    <a:pt x="22791" y="61140"/>
                    <a:pt x="24757" y="60132"/>
                  </a:cubicBezTo>
                  <a:cubicBezTo>
                    <a:pt x="26522" y="59224"/>
                    <a:pt x="28236" y="58166"/>
                    <a:pt x="29799" y="57006"/>
                  </a:cubicBezTo>
                  <a:cubicBezTo>
                    <a:pt x="30858" y="56199"/>
                    <a:pt x="31816" y="55392"/>
                    <a:pt x="32774" y="54485"/>
                  </a:cubicBezTo>
                  <a:lnTo>
                    <a:pt x="32774" y="54485"/>
                  </a:lnTo>
                  <a:cubicBezTo>
                    <a:pt x="30102" y="60586"/>
                    <a:pt x="27076" y="66535"/>
                    <a:pt x="23749" y="72284"/>
                  </a:cubicBezTo>
                  <a:cubicBezTo>
                    <a:pt x="23497" y="72384"/>
                    <a:pt x="23194" y="72536"/>
                    <a:pt x="22841" y="72687"/>
                  </a:cubicBezTo>
                  <a:cubicBezTo>
                    <a:pt x="21530" y="73393"/>
                    <a:pt x="20270" y="74149"/>
                    <a:pt x="19060" y="75057"/>
                  </a:cubicBezTo>
                  <a:cubicBezTo>
                    <a:pt x="17446" y="76216"/>
                    <a:pt x="15933" y="77477"/>
                    <a:pt x="14572" y="78939"/>
                  </a:cubicBezTo>
                  <a:cubicBezTo>
                    <a:pt x="13009" y="80502"/>
                    <a:pt x="11547" y="82216"/>
                    <a:pt x="10236" y="84032"/>
                  </a:cubicBezTo>
                  <a:cubicBezTo>
                    <a:pt x="8975" y="85796"/>
                    <a:pt x="7816" y="87712"/>
                    <a:pt x="6807" y="89679"/>
                  </a:cubicBezTo>
                  <a:cubicBezTo>
                    <a:pt x="6353" y="90637"/>
                    <a:pt x="5950" y="91595"/>
                    <a:pt x="5547" y="92553"/>
                  </a:cubicBezTo>
                  <a:cubicBezTo>
                    <a:pt x="5194" y="93460"/>
                    <a:pt x="4891" y="94368"/>
                    <a:pt x="4639" y="95225"/>
                  </a:cubicBezTo>
                  <a:cubicBezTo>
                    <a:pt x="4337" y="96082"/>
                    <a:pt x="4135" y="96889"/>
                    <a:pt x="3984" y="97595"/>
                  </a:cubicBezTo>
                  <a:cubicBezTo>
                    <a:pt x="3832" y="98351"/>
                    <a:pt x="3732" y="99007"/>
                    <a:pt x="3631" y="99561"/>
                  </a:cubicBezTo>
                  <a:cubicBezTo>
                    <a:pt x="3580" y="100166"/>
                    <a:pt x="3530" y="100771"/>
                    <a:pt x="3479" y="101376"/>
                  </a:cubicBezTo>
                  <a:cubicBezTo>
                    <a:pt x="4084" y="101175"/>
                    <a:pt x="4589" y="100923"/>
                    <a:pt x="5143" y="100671"/>
                  </a:cubicBezTo>
                  <a:cubicBezTo>
                    <a:pt x="5597" y="100418"/>
                    <a:pt x="6253" y="100066"/>
                    <a:pt x="6858" y="99713"/>
                  </a:cubicBezTo>
                  <a:cubicBezTo>
                    <a:pt x="7513" y="99309"/>
                    <a:pt x="8219" y="98855"/>
                    <a:pt x="8925" y="98301"/>
                  </a:cubicBezTo>
                  <a:cubicBezTo>
                    <a:pt x="9681" y="97797"/>
                    <a:pt x="10438" y="97192"/>
                    <a:pt x="11194" y="96536"/>
                  </a:cubicBezTo>
                  <a:cubicBezTo>
                    <a:pt x="11950" y="95931"/>
                    <a:pt x="12706" y="95175"/>
                    <a:pt x="13463" y="94418"/>
                  </a:cubicBezTo>
                  <a:cubicBezTo>
                    <a:pt x="16589" y="91242"/>
                    <a:pt x="19211" y="87612"/>
                    <a:pt x="21177" y="83628"/>
                  </a:cubicBezTo>
                  <a:cubicBezTo>
                    <a:pt x="22085" y="81864"/>
                    <a:pt x="22791" y="79998"/>
                    <a:pt x="23396" y="78082"/>
                  </a:cubicBezTo>
                  <a:cubicBezTo>
                    <a:pt x="23749" y="76872"/>
                    <a:pt x="24051" y="75611"/>
                    <a:pt x="24253" y="74351"/>
                  </a:cubicBezTo>
                  <a:cubicBezTo>
                    <a:pt x="26371" y="70771"/>
                    <a:pt x="28387" y="67141"/>
                    <a:pt x="30203" y="63460"/>
                  </a:cubicBezTo>
                  <a:lnTo>
                    <a:pt x="30203" y="63460"/>
                  </a:lnTo>
                  <a:cubicBezTo>
                    <a:pt x="29850" y="65376"/>
                    <a:pt x="29648" y="67292"/>
                    <a:pt x="29547" y="69258"/>
                  </a:cubicBezTo>
                  <a:cubicBezTo>
                    <a:pt x="29446" y="73695"/>
                    <a:pt x="29950" y="78132"/>
                    <a:pt x="31211" y="82418"/>
                  </a:cubicBezTo>
                  <a:cubicBezTo>
                    <a:pt x="31514" y="83477"/>
                    <a:pt x="31816" y="84485"/>
                    <a:pt x="32169" y="85393"/>
                  </a:cubicBezTo>
                  <a:cubicBezTo>
                    <a:pt x="32522" y="86301"/>
                    <a:pt x="32925" y="87208"/>
                    <a:pt x="33329" y="88015"/>
                  </a:cubicBezTo>
                  <a:cubicBezTo>
                    <a:pt x="33732" y="88822"/>
                    <a:pt x="34135" y="89528"/>
                    <a:pt x="34488" y="90183"/>
                  </a:cubicBezTo>
                  <a:cubicBezTo>
                    <a:pt x="34892" y="90838"/>
                    <a:pt x="35245" y="91393"/>
                    <a:pt x="35547" y="91847"/>
                  </a:cubicBezTo>
                  <a:cubicBezTo>
                    <a:pt x="35900" y="92351"/>
                    <a:pt x="36303" y="92855"/>
                    <a:pt x="36656" y="93259"/>
                  </a:cubicBezTo>
                  <a:cubicBezTo>
                    <a:pt x="36959" y="92754"/>
                    <a:pt x="37211" y="92200"/>
                    <a:pt x="37413" y="91645"/>
                  </a:cubicBezTo>
                  <a:cubicBezTo>
                    <a:pt x="37614" y="91091"/>
                    <a:pt x="37816" y="90435"/>
                    <a:pt x="38018" y="89729"/>
                  </a:cubicBezTo>
                  <a:cubicBezTo>
                    <a:pt x="38219" y="89023"/>
                    <a:pt x="38472" y="88217"/>
                    <a:pt x="38623" y="87309"/>
                  </a:cubicBezTo>
                  <a:cubicBezTo>
                    <a:pt x="38774" y="86452"/>
                    <a:pt x="38925" y="85494"/>
                    <a:pt x="39077" y="84536"/>
                  </a:cubicBezTo>
                  <a:cubicBezTo>
                    <a:pt x="39177" y="83527"/>
                    <a:pt x="39278" y="82469"/>
                    <a:pt x="39278" y="81410"/>
                  </a:cubicBezTo>
                  <a:cubicBezTo>
                    <a:pt x="39379" y="79191"/>
                    <a:pt x="39278" y="76973"/>
                    <a:pt x="38976" y="74754"/>
                  </a:cubicBezTo>
                  <a:cubicBezTo>
                    <a:pt x="38724" y="72536"/>
                    <a:pt x="38270" y="70368"/>
                    <a:pt x="37614" y="68250"/>
                  </a:cubicBezTo>
                  <a:cubicBezTo>
                    <a:pt x="37110" y="66334"/>
                    <a:pt x="36354" y="64468"/>
                    <a:pt x="35497" y="62653"/>
                  </a:cubicBezTo>
                  <a:cubicBezTo>
                    <a:pt x="34841" y="61342"/>
                    <a:pt x="34135" y="60031"/>
                    <a:pt x="33278" y="58821"/>
                  </a:cubicBezTo>
                  <a:cubicBezTo>
                    <a:pt x="33077" y="58519"/>
                    <a:pt x="32925" y="58317"/>
                    <a:pt x="32774" y="58115"/>
                  </a:cubicBezTo>
                  <a:cubicBezTo>
                    <a:pt x="34841" y="53628"/>
                    <a:pt x="36656" y="49039"/>
                    <a:pt x="38270" y="44401"/>
                  </a:cubicBezTo>
                  <a:cubicBezTo>
                    <a:pt x="38270" y="45157"/>
                    <a:pt x="38320" y="46014"/>
                    <a:pt x="38421" y="46972"/>
                  </a:cubicBezTo>
                  <a:cubicBezTo>
                    <a:pt x="38673" y="48939"/>
                    <a:pt x="39026" y="50905"/>
                    <a:pt x="39581" y="52821"/>
                  </a:cubicBezTo>
                  <a:cubicBezTo>
                    <a:pt x="40791" y="57107"/>
                    <a:pt x="42657" y="61191"/>
                    <a:pt x="45127" y="64872"/>
                  </a:cubicBezTo>
                  <a:cubicBezTo>
                    <a:pt x="45682" y="65779"/>
                    <a:pt x="46337" y="66636"/>
                    <a:pt x="46942" y="67393"/>
                  </a:cubicBezTo>
                  <a:cubicBezTo>
                    <a:pt x="47598" y="68199"/>
                    <a:pt x="48253" y="68905"/>
                    <a:pt x="48858" y="69561"/>
                  </a:cubicBezTo>
                  <a:cubicBezTo>
                    <a:pt x="49463" y="70216"/>
                    <a:pt x="50068" y="70771"/>
                    <a:pt x="50623" y="71275"/>
                  </a:cubicBezTo>
                  <a:cubicBezTo>
                    <a:pt x="51178" y="71779"/>
                    <a:pt x="51732" y="72183"/>
                    <a:pt x="52186" y="72536"/>
                  </a:cubicBezTo>
                  <a:cubicBezTo>
                    <a:pt x="52640" y="72889"/>
                    <a:pt x="53144" y="73242"/>
                    <a:pt x="53648" y="73544"/>
                  </a:cubicBezTo>
                  <a:cubicBezTo>
                    <a:pt x="53749" y="72989"/>
                    <a:pt x="53800" y="72384"/>
                    <a:pt x="53850" y="71779"/>
                  </a:cubicBezTo>
                  <a:cubicBezTo>
                    <a:pt x="53850" y="71174"/>
                    <a:pt x="53850" y="70519"/>
                    <a:pt x="53850" y="69762"/>
                  </a:cubicBezTo>
                  <a:cubicBezTo>
                    <a:pt x="53800" y="69006"/>
                    <a:pt x="53749" y="68199"/>
                    <a:pt x="53648" y="67292"/>
                  </a:cubicBezTo>
                  <a:cubicBezTo>
                    <a:pt x="53547" y="66435"/>
                    <a:pt x="53447" y="65477"/>
                    <a:pt x="53245" y="64468"/>
                  </a:cubicBezTo>
                  <a:cubicBezTo>
                    <a:pt x="53043" y="63510"/>
                    <a:pt x="52842" y="62502"/>
                    <a:pt x="52539" y="61443"/>
                  </a:cubicBezTo>
                  <a:cubicBezTo>
                    <a:pt x="51934" y="59325"/>
                    <a:pt x="51178" y="57208"/>
                    <a:pt x="50220" y="55191"/>
                  </a:cubicBezTo>
                  <a:cubicBezTo>
                    <a:pt x="49262" y="53174"/>
                    <a:pt x="48203" y="51258"/>
                    <a:pt x="46942" y="49392"/>
                  </a:cubicBezTo>
                  <a:cubicBezTo>
                    <a:pt x="45833" y="47728"/>
                    <a:pt x="44623" y="46216"/>
                    <a:pt x="43262" y="44754"/>
                  </a:cubicBezTo>
                  <a:cubicBezTo>
                    <a:pt x="42203" y="43644"/>
                    <a:pt x="41144" y="42636"/>
                    <a:pt x="39934" y="41728"/>
                  </a:cubicBezTo>
                  <a:lnTo>
                    <a:pt x="39329" y="41275"/>
                  </a:lnTo>
                  <a:cubicBezTo>
                    <a:pt x="40892" y="36434"/>
                    <a:pt x="42152" y="31543"/>
                    <a:pt x="43161" y="26602"/>
                  </a:cubicBezTo>
                  <a:cubicBezTo>
                    <a:pt x="43262" y="26047"/>
                    <a:pt x="43362" y="25543"/>
                    <a:pt x="43463" y="25039"/>
                  </a:cubicBezTo>
                  <a:cubicBezTo>
                    <a:pt x="43463" y="25795"/>
                    <a:pt x="43564" y="26602"/>
                    <a:pt x="43615" y="27459"/>
                  </a:cubicBezTo>
                  <a:cubicBezTo>
                    <a:pt x="43867" y="29426"/>
                    <a:pt x="44220" y="31392"/>
                    <a:pt x="44774" y="33308"/>
                  </a:cubicBezTo>
                  <a:cubicBezTo>
                    <a:pt x="45379" y="35476"/>
                    <a:pt x="46136" y="37543"/>
                    <a:pt x="47094" y="39560"/>
                  </a:cubicBezTo>
                  <a:cubicBezTo>
                    <a:pt x="48001" y="41577"/>
                    <a:pt x="49110" y="43543"/>
                    <a:pt x="50321" y="45409"/>
                  </a:cubicBezTo>
                  <a:cubicBezTo>
                    <a:pt x="50926" y="46266"/>
                    <a:pt x="51531" y="47123"/>
                    <a:pt x="52186" y="47930"/>
                  </a:cubicBezTo>
                  <a:cubicBezTo>
                    <a:pt x="52791" y="48686"/>
                    <a:pt x="53447" y="49443"/>
                    <a:pt x="54052" y="50048"/>
                  </a:cubicBezTo>
                  <a:cubicBezTo>
                    <a:pt x="54657" y="50703"/>
                    <a:pt x="55262" y="51308"/>
                    <a:pt x="55816" y="51813"/>
                  </a:cubicBezTo>
                  <a:cubicBezTo>
                    <a:pt x="56371" y="52266"/>
                    <a:pt x="56926" y="52720"/>
                    <a:pt x="57379" y="53073"/>
                  </a:cubicBezTo>
                  <a:cubicBezTo>
                    <a:pt x="57833" y="53426"/>
                    <a:pt x="58337" y="53779"/>
                    <a:pt x="58842" y="54081"/>
                  </a:cubicBezTo>
                  <a:cubicBezTo>
                    <a:pt x="58943" y="53476"/>
                    <a:pt x="58993" y="52871"/>
                    <a:pt x="59043" y="52266"/>
                  </a:cubicBezTo>
                  <a:cubicBezTo>
                    <a:pt x="59043" y="51712"/>
                    <a:pt x="59043" y="51056"/>
                    <a:pt x="59043" y="50300"/>
                  </a:cubicBezTo>
                  <a:cubicBezTo>
                    <a:pt x="58993" y="49544"/>
                    <a:pt x="58993" y="48737"/>
                    <a:pt x="58892" y="47829"/>
                  </a:cubicBezTo>
                  <a:cubicBezTo>
                    <a:pt x="58741" y="46922"/>
                    <a:pt x="58640" y="46014"/>
                    <a:pt x="58438" y="45006"/>
                  </a:cubicBezTo>
                  <a:cubicBezTo>
                    <a:pt x="58237" y="44048"/>
                    <a:pt x="58035" y="42989"/>
                    <a:pt x="57732" y="41980"/>
                  </a:cubicBezTo>
                  <a:cubicBezTo>
                    <a:pt x="57127" y="39812"/>
                    <a:pt x="56371" y="37745"/>
                    <a:pt x="55413" y="35728"/>
                  </a:cubicBezTo>
                  <a:cubicBezTo>
                    <a:pt x="54505" y="33711"/>
                    <a:pt x="53396" y="31745"/>
                    <a:pt x="52136" y="29930"/>
                  </a:cubicBezTo>
                  <a:cubicBezTo>
                    <a:pt x="51077" y="28266"/>
                    <a:pt x="49816" y="26703"/>
                    <a:pt x="48455" y="25241"/>
                  </a:cubicBezTo>
                  <a:cubicBezTo>
                    <a:pt x="47447" y="24182"/>
                    <a:pt x="46337" y="23173"/>
                    <a:pt x="45127" y="22266"/>
                  </a:cubicBezTo>
                  <a:cubicBezTo>
                    <a:pt x="44724" y="21913"/>
                    <a:pt x="44371" y="21661"/>
                    <a:pt x="44119" y="21509"/>
                  </a:cubicBezTo>
                  <a:cubicBezTo>
                    <a:pt x="45278" y="14652"/>
                    <a:pt x="45934" y="7442"/>
                    <a:pt x="45026" y="686"/>
                  </a:cubicBezTo>
                  <a:cubicBezTo>
                    <a:pt x="44980" y="219"/>
                    <a:pt x="44620" y="1"/>
                    <a:pt x="44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2"/>
            <p:cNvSpPr/>
            <p:nvPr/>
          </p:nvSpPr>
          <p:spPr>
            <a:xfrm>
              <a:off x="4636250" y="2940625"/>
              <a:ext cx="2454275" cy="2487225"/>
            </a:xfrm>
            <a:custGeom>
              <a:avLst/>
              <a:gdLst/>
              <a:ahLst/>
              <a:cxnLst/>
              <a:rect l="l" t="t" r="r" b="b"/>
              <a:pathLst>
                <a:path w="98171" h="99489" extrusionOk="0">
                  <a:moveTo>
                    <a:pt x="78960" y="1"/>
                  </a:moveTo>
                  <a:cubicBezTo>
                    <a:pt x="78609" y="1"/>
                    <a:pt x="78284" y="199"/>
                    <a:pt x="78204" y="658"/>
                  </a:cubicBezTo>
                  <a:cubicBezTo>
                    <a:pt x="77296" y="5751"/>
                    <a:pt x="75834" y="10742"/>
                    <a:pt x="73868" y="15583"/>
                  </a:cubicBezTo>
                  <a:cubicBezTo>
                    <a:pt x="72741" y="15008"/>
                    <a:pt x="70362" y="14703"/>
                    <a:pt x="67412" y="14703"/>
                  </a:cubicBezTo>
                  <a:cubicBezTo>
                    <a:pt x="57685" y="14703"/>
                    <a:pt x="41759" y="18015"/>
                    <a:pt x="44119" y="25869"/>
                  </a:cubicBezTo>
                  <a:cubicBezTo>
                    <a:pt x="44906" y="28512"/>
                    <a:pt x="47093" y="29550"/>
                    <a:pt x="49956" y="29550"/>
                  </a:cubicBezTo>
                  <a:cubicBezTo>
                    <a:pt x="56815" y="29550"/>
                    <a:pt x="67559" y="23592"/>
                    <a:pt x="72254" y="19465"/>
                  </a:cubicBezTo>
                  <a:lnTo>
                    <a:pt x="72254" y="19465"/>
                  </a:lnTo>
                  <a:cubicBezTo>
                    <a:pt x="71095" y="22138"/>
                    <a:pt x="69834" y="24760"/>
                    <a:pt x="68574" y="27281"/>
                  </a:cubicBezTo>
                  <a:cubicBezTo>
                    <a:pt x="67111" y="30104"/>
                    <a:pt x="65599" y="32827"/>
                    <a:pt x="64036" y="35550"/>
                  </a:cubicBezTo>
                  <a:cubicBezTo>
                    <a:pt x="62650" y="33658"/>
                    <a:pt x="53705" y="31485"/>
                    <a:pt x="45666" y="31485"/>
                  </a:cubicBezTo>
                  <a:cubicBezTo>
                    <a:pt x="38490" y="31485"/>
                    <a:pt x="32036" y="33216"/>
                    <a:pt x="32321" y="38424"/>
                  </a:cubicBezTo>
                  <a:cubicBezTo>
                    <a:pt x="32557" y="42347"/>
                    <a:pt x="36286" y="43750"/>
                    <a:pt x="41117" y="43750"/>
                  </a:cubicBezTo>
                  <a:cubicBezTo>
                    <a:pt x="48640" y="43750"/>
                    <a:pt x="58836" y="40347"/>
                    <a:pt x="62674" y="37768"/>
                  </a:cubicBezTo>
                  <a:lnTo>
                    <a:pt x="62674" y="37768"/>
                  </a:lnTo>
                  <a:cubicBezTo>
                    <a:pt x="59599" y="42810"/>
                    <a:pt x="56220" y="47600"/>
                    <a:pt x="52590" y="52239"/>
                  </a:cubicBezTo>
                  <a:cubicBezTo>
                    <a:pt x="50350" y="50058"/>
                    <a:pt x="40242" y="47171"/>
                    <a:pt x="32069" y="47171"/>
                  </a:cubicBezTo>
                  <a:cubicBezTo>
                    <a:pt x="26073" y="47171"/>
                    <a:pt x="21120" y="48724"/>
                    <a:pt x="21077" y="53247"/>
                  </a:cubicBezTo>
                  <a:cubicBezTo>
                    <a:pt x="21029" y="57705"/>
                    <a:pt x="25703" y="59244"/>
                    <a:pt x="31492" y="59244"/>
                  </a:cubicBezTo>
                  <a:cubicBezTo>
                    <a:pt x="37948" y="59244"/>
                    <a:pt x="45792" y="57330"/>
                    <a:pt x="50019" y="55416"/>
                  </a:cubicBezTo>
                  <a:lnTo>
                    <a:pt x="50019" y="55416"/>
                  </a:lnTo>
                  <a:cubicBezTo>
                    <a:pt x="46741" y="59348"/>
                    <a:pt x="43313" y="63130"/>
                    <a:pt x="39733" y="66760"/>
                  </a:cubicBezTo>
                  <a:cubicBezTo>
                    <a:pt x="37843" y="63959"/>
                    <a:pt x="25045" y="58629"/>
                    <a:pt x="16333" y="58629"/>
                  </a:cubicBezTo>
                  <a:cubicBezTo>
                    <a:pt x="12028" y="58629"/>
                    <a:pt x="8720" y="59931"/>
                    <a:pt x="8220" y="63483"/>
                  </a:cubicBezTo>
                  <a:cubicBezTo>
                    <a:pt x="7399" y="69229"/>
                    <a:pt x="15192" y="71107"/>
                    <a:pt x="23257" y="71107"/>
                  </a:cubicBezTo>
                  <a:cubicBezTo>
                    <a:pt x="28569" y="71107"/>
                    <a:pt x="33998" y="70292"/>
                    <a:pt x="37161" y="69231"/>
                  </a:cubicBezTo>
                  <a:lnTo>
                    <a:pt x="37161" y="69231"/>
                  </a:lnTo>
                  <a:cubicBezTo>
                    <a:pt x="34791" y="71500"/>
                    <a:pt x="32371" y="73668"/>
                    <a:pt x="29901" y="75786"/>
                  </a:cubicBezTo>
                  <a:cubicBezTo>
                    <a:pt x="23548" y="76038"/>
                    <a:pt x="1" y="87988"/>
                    <a:pt x="6354" y="96206"/>
                  </a:cubicBezTo>
                  <a:cubicBezTo>
                    <a:pt x="7403" y="97553"/>
                    <a:pt x="8729" y="98132"/>
                    <a:pt x="10221" y="98132"/>
                  </a:cubicBezTo>
                  <a:cubicBezTo>
                    <a:pt x="18341" y="98132"/>
                    <a:pt x="31379" y="80976"/>
                    <a:pt x="31464" y="76845"/>
                  </a:cubicBezTo>
                  <a:cubicBezTo>
                    <a:pt x="33682" y="74929"/>
                    <a:pt x="35800" y="73013"/>
                    <a:pt x="37918" y="71046"/>
                  </a:cubicBezTo>
                  <a:lnTo>
                    <a:pt x="37918" y="71046"/>
                  </a:lnTo>
                  <a:cubicBezTo>
                    <a:pt x="34186" y="79214"/>
                    <a:pt x="30556" y="99030"/>
                    <a:pt x="39682" y="99484"/>
                  </a:cubicBezTo>
                  <a:cubicBezTo>
                    <a:pt x="39767" y="99487"/>
                    <a:pt x="39851" y="99489"/>
                    <a:pt x="39935" y="99489"/>
                  </a:cubicBezTo>
                  <a:cubicBezTo>
                    <a:pt x="50534" y="99489"/>
                    <a:pt x="44847" y="70971"/>
                    <a:pt x="41195" y="67769"/>
                  </a:cubicBezTo>
                  <a:cubicBezTo>
                    <a:pt x="44876" y="64138"/>
                    <a:pt x="48355" y="60306"/>
                    <a:pt x="51632" y="56323"/>
                  </a:cubicBezTo>
                  <a:lnTo>
                    <a:pt x="51632" y="56323"/>
                  </a:lnTo>
                  <a:cubicBezTo>
                    <a:pt x="48957" y="64447"/>
                    <a:pt x="47742" y="84881"/>
                    <a:pt x="56496" y="84881"/>
                  </a:cubicBezTo>
                  <a:cubicBezTo>
                    <a:pt x="56653" y="84881"/>
                    <a:pt x="56813" y="84875"/>
                    <a:pt x="56977" y="84861"/>
                  </a:cubicBezTo>
                  <a:cubicBezTo>
                    <a:pt x="68069" y="83903"/>
                    <a:pt x="58187" y="55264"/>
                    <a:pt x="54204" y="53147"/>
                  </a:cubicBezTo>
                  <a:cubicBezTo>
                    <a:pt x="57229" y="49365"/>
                    <a:pt x="60002" y="45432"/>
                    <a:pt x="62624" y="41348"/>
                  </a:cubicBezTo>
                  <a:lnTo>
                    <a:pt x="62624" y="41348"/>
                  </a:lnTo>
                  <a:cubicBezTo>
                    <a:pt x="61068" y="50341"/>
                    <a:pt x="61762" y="67488"/>
                    <a:pt x="69450" y="67488"/>
                  </a:cubicBezTo>
                  <a:cubicBezTo>
                    <a:pt x="69736" y="67488"/>
                    <a:pt x="70032" y="67465"/>
                    <a:pt x="70338" y="67416"/>
                  </a:cubicBezTo>
                  <a:cubicBezTo>
                    <a:pt x="81028" y="65752"/>
                    <a:pt x="70187" y="39533"/>
                    <a:pt x="65750" y="36256"/>
                  </a:cubicBezTo>
                  <a:cubicBezTo>
                    <a:pt x="67313" y="33634"/>
                    <a:pt x="68775" y="30961"/>
                    <a:pt x="70137" y="28188"/>
                  </a:cubicBezTo>
                  <a:cubicBezTo>
                    <a:pt x="71548" y="25365"/>
                    <a:pt x="72960" y="22390"/>
                    <a:pt x="74221" y="19364"/>
                  </a:cubicBezTo>
                  <a:lnTo>
                    <a:pt x="74221" y="19364"/>
                  </a:lnTo>
                  <a:cubicBezTo>
                    <a:pt x="73988" y="27281"/>
                    <a:pt x="78314" y="45778"/>
                    <a:pt x="85849" y="45778"/>
                  </a:cubicBezTo>
                  <a:cubicBezTo>
                    <a:pt x="86472" y="45778"/>
                    <a:pt x="87117" y="45651"/>
                    <a:pt x="87784" y="45382"/>
                  </a:cubicBezTo>
                  <a:cubicBezTo>
                    <a:pt x="98171" y="41146"/>
                    <a:pt x="79969" y="16541"/>
                    <a:pt x="75683" y="15936"/>
                  </a:cubicBezTo>
                  <a:cubicBezTo>
                    <a:pt x="77599" y="11146"/>
                    <a:pt x="79061" y="6205"/>
                    <a:pt x="79969" y="1162"/>
                  </a:cubicBezTo>
                  <a:cubicBezTo>
                    <a:pt x="80091" y="462"/>
                    <a:pt x="79495" y="1"/>
                    <a:pt x="78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2"/>
            <p:cNvSpPr/>
            <p:nvPr/>
          </p:nvSpPr>
          <p:spPr>
            <a:xfrm>
              <a:off x="3625325" y="1846225"/>
              <a:ext cx="1551725" cy="825100"/>
            </a:xfrm>
            <a:custGeom>
              <a:avLst/>
              <a:gdLst/>
              <a:ahLst/>
              <a:cxnLst/>
              <a:rect l="l" t="t" r="r" b="b"/>
              <a:pathLst>
                <a:path w="62069" h="33004" extrusionOk="0">
                  <a:moveTo>
                    <a:pt x="42825" y="1"/>
                  </a:moveTo>
                  <a:cubicBezTo>
                    <a:pt x="41152" y="1"/>
                    <a:pt x="39479" y="90"/>
                    <a:pt x="37816" y="265"/>
                  </a:cubicBezTo>
                  <a:cubicBezTo>
                    <a:pt x="33732" y="719"/>
                    <a:pt x="29698" y="1677"/>
                    <a:pt x="25816" y="3190"/>
                  </a:cubicBezTo>
                  <a:cubicBezTo>
                    <a:pt x="21984" y="4702"/>
                    <a:pt x="18354" y="6669"/>
                    <a:pt x="15026" y="9140"/>
                  </a:cubicBezTo>
                  <a:cubicBezTo>
                    <a:pt x="9379" y="13274"/>
                    <a:pt x="4790" y="18669"/>
                    <a:pt x="1614" y="24871"/>
                  </a:cubicBezTo>
                  <a:cubicBezTo>
                    <a:pt x="1059" y="25980"/>
                    <a:pt x="656" y="26888"/>
                    <a:pt x="404" y="27543"/>
                  </a:cubicBezTo>
                  <a:cubicBezTo>
                    <a:pt x="152" y="28199"/>
                    <a:pt x="0" y="28602"/>
                    <a:pt x="0" y="28602"/>
                  </a:cubicBezTo>
                  <a:cubicBezTo>
                    <a:pt x="0" y="28602"/>
                    <a:pt x="353" y="28804"/>
                    <a:pt x="1009" y="29106"/>
                  </a:cubicBezTo>
                  <a:cubicBezTo>
                    <a:pt x="1614" y="29409"/>
                    <a:pt x="2572" y="29812"/>
                    <a:pt x="3681" y="30216"/>
                  </a:cubicBezTo>
                  <a:cubicBezTo>
                    <a:pt x="8732" y="32066"/>
                    <a:pt x="14020" y="33003"/>
                    <a:pt x="19340" y="33003"/>
                  </a:cubicBezTo>
                  <a:cubicBezTo>
                    <a:pt x="20976" y="33003"/>
                    <a:pt x="22616" y="32914"/>
                    <a:pt x="24253" y="32737"/>
                  </a:cubicBezTo>
                  <a:cubicBezTo>
                    <a:pt x="28337" y="32283"/>
                    <a:pt x="32371" y="31325"/>
                    <a:pt x="36203" y="29812"/>
                  </a:cubicBezTo>
                  <a:cubicBezTo>
                    <a:pt x="40085" y="28300"/>
                    <a:pt x="43715" y="26283"/>
                    <a:pt x="47043" y="23812"/>
                  </a:cubicBezTo>
                  <a:cubicBezTo>
                    <a:pt x="50119" y="21543"/>
                    <a:pt x="52942" y="18871"/>
                    <a:pt x="55363" y="15846"/>
                  </a:cubicBezTo>
                  <a:cubicBezTo>
                    <a:pt x="57329" y="13425"/>
                    <a:pt x="58993" y="10803"/>
                    <a:pt x="60405" y="8030"/>
                  </a:cubicBezTo>
                  <a:cubicBezTo>
                    <a:pt x="61010" y="6971"/>
                    <a:pt x="61413" y="6064"/>
                    <a:pt x="61665" y="5408"/>
                  </a:cubicBezTo>
                  <a:cubicBezTo>
                    <a:pt x="61917" y="4753"/>
                    <a:pt x="62069" y="4350"/>
                    <a:pt x="62069" y="4350"/>
                  </a:cubicBezTo>
                  <a:cubicBezTo>
                    <a:pt x="62069" y="4350"/>
                    <a:pt x="61665" y="4198"/>
                    <a:pt x="61060" y="3896"/>
                  </a:cubicBezTo>
                  <a:cubicBezTo>
                    <a:pt x="60405" y="3593"/>
                    <a:pt x="59497" y="3190"/>
                    <a:pt x="58337" y="2786"/>
                  </a:cubicBezTo>
                  <a:cubicBezTo>
                    <a:pt x="55413" y="1728"/>
                    <a:pt x="52438" y="921"/>
                    <a:pt x="49362" y="467"/>
                  </a:cubicBezTo>
                  <a:cubicBezTo>
                    <a:pt x="47194" y="153"/>
                    <a:pt x="45008" y="1"/>
                    <a:pt x="42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2"/>
            <p:cNvSpPr/>
            <p:nvPr/>
          </p:nvSpPr>
          <p:spPr>
            <a:xfrm>
              <a:off x="3702825" y="1974650"/>
              <a:ext cx="1407500" cy="608550"/>
            </a:xfrm>
            <a:custGeom>
              <a:avLst/>
              <a:gdLst/>
              <a:ahLst/>
              <a:cxnLst/>
              <a:rect l="l" t="t" r="r" b="b"/>
              <a:pathLst>
                <a:path w="56300" h="24342" extrusionOk="0">
                  <a:moveTo>
                    <a:pt x="55585" y="1"/>
                  </a:moveTo>
                  <a:cubicBezTo>
                    <a:pt x="55539" y="1"/>
                    <a:pt x="55490" y="6"/>
                    <a:pt x="55439" y="19"/>
                  </a:cubicBezTo>
                  <a:lnTo>
                    <a:pt x="47019" y="3347"/>
                  </a:lnTo>
                  <a:cubicBezTo>
                    <a:pt x="45476" y="3515"/>
                    <a:pt x="43747" y="3646"/>
                    <a:pt x="41971" y="3646"/>
                  </a:cubicBezTo>
                  <a:cubicBezTo>
                    <a:pt x="37886" y="3646"/>
                    <a:pt x="33549" y="2953"/>
                    <a:pt x="30632" y="423"/>
                  </a:cubicBezTo>
                  <a:cubicBezTo>
                    <a:pt x="30531" y="332"/>
                    <a:pt x="30424" y="294"/>
                    <a:pt x="30322" y="294"/>
                  </a:cubicBezTo>
                  <a:cubicBezTo>
                    <a:pt x="29912" y="294"/>
                    <a:pt x="29573" y="907"/>
                    <a:pt x="29977" y="1229"/>
                  </a:cubicBezTo>
                  <a:cubicBezTo>
                    <a:pt x="33092" y="3944"/>
                    <a:pt x="37661" y="4695"/>
                    <a:pt x="41950" y="4695"/>
                  </a:cubicBezTo>
                  <a:cubicBezTo>
                    <a:pt x="42520" y="4695"/>
                    <a:pt x="43085" y="4682"/>
                    <a:pt x="43641" y="4658"/>
                  </a:cubicBezTo>
                  <a:lnTo>
                    <a:pt x="43641" y="4658"/>
                  </a:lnTo>
                  <a:lnTo>
                    <a:pt x="38094" y="6826"/>
                  </a:lnTo>
                  <a:cubicBezTo>
                    <a:pt x="35905" y="7194"/>
                    <a:pt x="33455" y="7466"/>
                    <a:pt x="30979" y="7466"/>
                  </a:cubicBezTo>
                  <a:cubicBezTo>
                    <a:pt x="27011" y="7466"/>
                    <a:pt x="22977" y="6769"/>
                    <a:pt x="19842" y="4658"/>
                  </a:cubicBezTo>
                  <a:cubicBezTo>
                    <a:pt x="19742" y="4594"/>
                    <a:pt x="19638" y="4567"/>
                    <a:pt x="19539" y="4567"/>
                  </a:cubicBezTo>
                  <a:cubicBezTo>
                    <a:pt x="19090" y="4567"/>
                    <a:pt x="18732" y="5134"/>
                    <a:pt x="19186" y="5465"/>
                  </a:cubicBezTo>
                  <a:cubicBezTo>
                    <a:pt x="22547" y="7705"/>
                    <a:pt x="26765" y="8485"/>
                    <a:pt x="30933" y="8485"/>
                  </a:cubicBezTo>
                  <a:cubicBezTo>
                    <a:pt x="32018" y="8485"/>
                    <a:pt x="33099" y="8432"/>
                    <a:pt x="34161" y="8339"/>
                  </a:cubicBezTo>
                  <a:lnTo>
                    <a:pt x="34161" y="8339"/>
                  </a:lnTo>
                  <a:lnTo>
                    <a:pt x="24632" y="12070"/>
                  </a:lnTo>
                  <a:cubicBezTo>
                    <a:pt x="22421" y="12496"/>
                    <a:pt x="19367" y="13077"/>
                    <a:pt x="16427" y="13077"/>
                  </a:cubicBezTo>
                  <a:cubicBezTo>
                    <a:pt x="13801" y="13077"/>
                    <a:pt x="11266" y="12613"/>
                    <a:pt x="9506" y="11162"/>
                  </a:cubicBezTo>
                  <a:cubicBezTo>
                    <a:pt x="9409" y="11085"/>
                    <a:pt x="9307" y="11052"/>
                    <a:pt x="9210" y="11052"/>
                  </a:cubicBezTo>
                  <a:cubicBezTo>
                    <a:pt x="8795" y="11052"/>
                    <a:pt x="8452" y="11643"/>
                    <a:pt x="8901" y="11969"/>
                  </a:cubicBezTo>
                  <a:cubicBezTo>
                    <a:pt x="10838" y="13584"/>
                    <a:pt x="13670" y="14101"/>
                    <a:pt x="16560" y="14101"/>
                  </a:cubicBezTo>
                  <a:cubicBezTo>
                    <a:pt x="17730" y="14101"/>
                    <a:pt x="18910" y="14016"/>
                    <a:pt x="20044" y="13885"/>
                  </a:cubicBezTo>
                  <a:lnTo>
                    <a:pt x="20044" y="13885"/>
                  </a:lnTo>
                  <a:lnTo>
                    <a:pt x="581" y="21448"/>
                  </a:lnTo>
                  <a:cubicBezTo>
                    <a:pt x="1" y="21671"/>
                    <a:pt x="211" y="22448"/>
                    <a:pt x="722" y="22448"/>
                  </a:cubicBezTo>
                  <a:cubicBezTo>
                    <a:pt x="788" y="22448"/>
                    <a:pt x="859" y="22435"/>
                    <a:pt x="934" y="22406"/>
                  </a:cubicBezTo>
                  <a:lnTo>
                    <a:pt x="20397" y="14793"/>
                  </a:lnTo>
                  <a:lnTo>
                    <a:pt x="20397" y="14793"/>
                  </a:lnTo>
                  <a:cubicBezTo>
                    <a:pt x="17170" y="17162"/>
                    <a:pt x="13943" y="20238"/>
                    <a:pt x="13489" y="23768"/>
                  </a:cubicBezTo>
                  <a:cubicBezTo>
                    <a:pt x="13433" y="24133"/>
                    <a:pt x="13721" y="24341"/>
                    <a:pt x="14004" y="24341"/>
                  </a:cubicBezTo>
                  <a:cubicBezTo>
                    <a:pt x="14230" y="24341"/>
                    <a:pt x="14453" y="24209"/>
                    <a:pt x="14497" y="23919"/>
                  </a:cubicBezTo>
                  <a:cubicBezTo>
                    <a:pt x="15153" y="19129"/>
                    <a:pt x="21355" y="15246"/>
                    <a:pt x="24985" y="13028"/>
                  </a:cubicBezTo>
                  <a:lnTo>
                    <a:pt x="34514" y="9297"/>
                  </a:lnTo>
                  <a:lnTo>
                    <a:pt x="34514" y="9297"/>
                  </a:lnTo>
                  <a:cubicBezTo>
                    <a:pt x="30430" y="12473"/>
                    <a:pt x="26649" y="16658"/>
                    <a:pt x="25489" y="21549"/>
                  </a:cubicBezTo>
                  <a:cubicBezTo>
                    <a:pt x="25405" y="21914"/>
                    <a:pt x="25680" y="22123"/>
                    <a:pt x="25967" y="22123"/>
                  </a:cubicBezTo>
                  <a:cubicBezTo>
                    <a:pt x="26195" y="22123"/>
                    <a:pt x="26430" y="21991"/>
                    <a:pt x="26497" y="21700"/>
                  </a:cubicBezTo>
                  <a:cubicBezTo>
                    <a:pt x="27909" y="15751"/>
                    <a:pt x="33607" y="10910"/>
                    <a:pt x="38498" y="7784"/>
                  </a:cubicBezTo>
                  <a:lnTo>
                    <a:pt x="44044" y="5616"/>
                  </a:lnTo>
                  <a:lnTo>
                    <a:pt x="44044" y="5616"/>
                  </a:lnTo>
                  <a:cubicBezTo>
                    <a:pt x="40363" y="8692"/>
                    <a:pt x="36783" y="12725"/>
                    <a:pt x="36279" y="17364"/>
                  </a:cubicBezTo>
                  <a:cubicBezTo>
                    <a:pt x="36222" y="17708"/>
                    <a:pt x="36539" y="17922"/>
                    <a:pt x="36833" y="17922"/>
                  </a:cubicBezTo>
                  <a:cubicBezTo>
                    <a:pt x="37056" y="17922"/>
                    <a:pt x="37266" y="17798"/>
                    <a:pt x="37288" y="17515"/>
                  </a:cubicBezTo>
                  <a:cubicBezTo>
                    <a:pt x="37943" y="12019"/>
                    <a:pt x="43237" y="7280"/>
                    <a:pt x="47372" y="4255"/>
                  </a:cubicBezTo>
                  <a:lnTo>
                    <a:pt x="55792" y="977"/>
                  </a:lnTo>
                  <a:cubicBezTo>
                    <a:pt x="56300" y="700"/>
                    <a:pt x="56089" y="1"/>
                    <a:pt x="55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2"/>
            <p:cNvSpPr/>
            <p:nvPr/>
          </p:nvSpPr>
          <p:spPr>
            <a:xfrm>
              <a:off x="4510200" y="1075075"/>
              <a:ext cx="2084950" cy="2013300"/>
            </a:xfrm>
            <a:custGeom>
              <a:avLst/>
              <a:gdLst/>
              <a:ahLst/>
              <a:cxnLst/>
              <a:rect l="l" t="t" r="r" b="b"/>
              <a:pathLst>
                <a:path w="83398" h="80532" extrusionOk="0">
                  <a:moveTo>
                    <a:pt x="24628" y="0"/>
                  </a:moveTo>
                  <a:cubicBezTo>
                    <a:pt x="19081" y="0"/>
                    <a:pt x="13525" y="2223"/>
                    <a:pt x="9430" y="6708"/>
                  </a:cubicBezTo>
                  <a:cubicBezTo>
                    <a:pt x="959" y="15985"/>
                    <a:pt x="2724" y="30607"/>
                    <a:pt x="13110" y="37616"/>
                  </a:cubicBezTo>
                  <a:cubicBezTo>
                    <a:pt x="1665" y="45935"/>
                    <a:pt x="1" y="62372"/>
                    <a:pt x="9581" y="72810"/>
                  </a:cubicBezTo>
                  <a:cubicBezTo>
                    <a:pt x="14283" y="77960"/>
                    <a:pt x="20692" y="80532"/>
                    <a:pt x="27099" y="80532"/>
                  </a:cubicBezTo>
                  <a:cubicBezTo>
                    <a:pt x="33676" y="80532"/>
                    <a:pt x="40251" y="77821"/>
                    <a:pt x="44976" y="72406"/>
                  </a:cubicBezTo>
                  <a:cubicBezTo>
                    <a:pt x="48987" y="76442"/>
                    <a:pt x="54247" y="78448"/>
                    <a:pt x="59502" y="78448"/>
                  </a:cubicBezTo>
                  <a:cubicBezTo>
                    <a:pt x="65014" y="78448"/>
                    <a:pt x="70521" y="76240"/>
                    <a:pt x="74574" y="71852"/>
                  </a:cubicBezTo>
                  <a:cubicBezTo>
                    <a:pt x="82540" y="63330"/>
                    <a:pt x="81784" y="49868"/>
                    <a:pt x="72910" y="42254"/>
                  </a:cubicBezTo>
                  <a:cubicBezTo>
                    <a:pt x="82742" y="33380"/>
                    <a:pt x="83397" y="18204"/>
                    <a:pt x="74372" y="8472"/>
                  </a:cubicBezTo>
                  <a:cubicBezTo>
                    <a:pt x="69702" y="3464"/>
                    <a:pt x="63373" y="938"/>
                    <a:pt x="57031" y="938"/>
                  </a:cubicBezTo>
                  <a:cubicBezTo>
                    <a:pt x="51115" y="938"/>
                    <a:pt x="45189" y="3136"/>
                    <a:pt x="40590" y="7565"/>
                  </a:cubicBezTo>
                  <a:cubicBezTo>
                    <a:pt x="36475" y="2538"/>
                    <a:pt x="30556" y="0"/>
                    <a:pt x="24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2"/>
            <p:cNvSpPr/>
            <p:nvPr/>
          </p:nvSpPr>
          <p:spPr>
            <a:xfrm>
              <a:off x="4643825" y="1172150"/>
              <a:ext cx="1829050" cy="1786475"/>
            </a:xfrm>
            <a:custGeom>
              <a:avLst/>
              <a:gdLst/>
              <a:ahLst/>
              <a:cxnLst/>
              <a:rect l="l" t="t" r="r" b="b"/>
              <a:pathLst>
                <a:path w="73162" h="71459" extrusionOk="0">
                  <a:moveTo>
                    <a:pt x="34332" y="0"/>
                  </a:moveTo>
                  <a:cubicBezTo>
                    <a:pt x="33156" y="0"/>
                    <a:pt x="31959" y="131"/>
                    <a:pt x="30757" y="404"/>
                  </a:cubicBezTo>
                  <a:cubicBezTo>
                    <a:pt x="21177" y="2572"/>
                    <a:pt x="15833" y="12758"/>
                    <a:pt x="19413" y="21884"/>
                  </a:cubicBezTo>
                  <a:lnTo>
                    <a:pt x="19362" y="21833"/>
                  </a:lnTo>
                  <a:cubicBezTo>
                    <a:pt x="8370" y="22085"/>
                    <a:pt x="1" y="31867"/>
                    <a:pt x="1463" y="42809"/>
                  </a:cubicBezTo>
                  <a:cubicBezTo>
                    <a:pt x="2761" y="52159"/>
                    <a:pt x="10786" y="58796"/>
                    <a:pt x="19795" y="58796"/>
                  </a:cubicBezTo>
                  <a:cubicBezTo>
                    <a:pt x="21280" y="58796"/>
                    <a:pt x="22791" y="58615"/>
                    <a:pt x="24303" y="58237"/>
                  </a:cubicBezTo>
                  <a:cubicBezTo>
                    <a:pt x="25666" y="66016"/>
                    <a:pt x="32468" y="71459"/>
                    <a:pt x="40069" y="71459"/>
                  </a:cubicBezTo>
                  <a:cubicBezTo>
                    <a:pt x="41188" y="71459"/>
                    <a:pt x="42324" y="71341"/>
                    <a:pt x="43463" y="71095"/>
                  </a:cubicBezTo>
                  <a:cubicBezTo>
                    <a:pt x="52388" y="69128"/>
                    <a:pt x="57833" y="60153"/>
                    <a:pt x="55564" y="51380"/>
                  </a:cubicBezTo>
                  <a:cubicBezTo>
                    <a:pt x="65850" y="50170"/>
                    <a:pt x="73161" y="40691"/>
                    <a:pt x="71649" y="30405"/>
                  </a:cubicBezTo>
                  <a:cubicBezTo>
                    <a:pt x="70338" y="21182"/>
                    <a:pt x="62420" y="14554"/>
                    <a:pt x="53419" y="14554"/>
                  </a:cubicBezTo>
                  <a:cubicBezTo>
                    <a:pt x="52381" y="14554"/>
                    <a:pt x="51328" y="14642"/>
                    <a:pt x="50270" y="14825"/>
                  </a:cubicBezTo>
                  <a:cubicBezTo>
                    <a:pt x="49609" y="6277"/>
                    <a:pt x="42479" y="0"/>
                    <a:pt x="34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2"/>
            <p:cNvSpPr/>
            <p:nvPr/>
          </p:nvSpPr>
          <p:spPr>
            <a:xfrm>
              <a:off x="5567150" y="2139925"/>
              <a:ext cx="54875" cy="373000"/>
            </a:xfrm>
            <a:custGeom>
              <a:avLst/>
              <a:gdLst/>
              <a:ahLst/>
              <a:cxnLst/>
              <a:rect l="l" t="t" r="r" b="b"/>
              <a:pathLst>
                <a:path w="2195" h="14920" extrusionOk="0">
                  <a:moveTo>
                    <a:pt x="442" y="1"/>
                  </a:moveTo>
                  <a:cubicBezTo>
                    <a:pt x="215" y="1"/>
                    <a:pt x="1" y="139"/>
                    <a:pt x="26" y="417"/>
                  </a:cubicBezTo>
                  <a:cubicBezTo>
                    <a:pt x="480" y="5106"/>
                    <a:pt x="883" y="9795"/>
                    <a:pt x="1236" y="14484"/>
                  </a:cubicBezTo>
                  <a:cubicBezTo>
                    <a:pt x="1288" y="14768"/>
                    <a:pt x="1537" y="14919"/>
                    <a:pt x="1768" y="14919"/>
                  </a:cubicBezTo>
                  <a:cubicBezTo>
                    <a:pt x="1989" y="14919"/>
                    <a:pt x="2194" y="14780"/>
                    <a:pt x="2194" y="14484"/>
                  </a:cubicBezTo>
                  <a:cubicBezTo>
                    <a:pt x="1740" y="9795"/>
                    <a:pt x="1337" y="5106"/>
                    <a:pt x="934" y="417"/>
                  </a:cubicBezTo>
                  <a:cubicBezTo>
                    <a:pt x="908" y="139"/>
                    <a:pt x="66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2"/>
            <p:cNvSpPr/>
            <p:nvPr/>
          </p:nvSpPr>
          <p:spPr>
            <a:xfrm>
              <a:off x="5435675" y="2139150"/>
              <a:ext cx="120550" cy="425775"/>
            </a:xfrm>
            <a:custGeom>
              <a:avLst/>
              <a:gdLst/>
              <a:ahLst/>
              <a:cxnLst/>
              <a:rect l="l" t="t" r="r" b="b"/>
              <a:pathLst>
                <a:path w="4822" h="17031" extrusionOk="0">
                  <a:moveTo>
                    <a:pt x="4284" y="0"/>
                  </a:moveTo>
                  <a:cubicBezTo>
                    <a:pt x="4107" y="0"/>
                    <a:pt x="3934" y="105"/>
                    <a:pt x="3873" y="347"/>
                  </a:cubicBezTo>
                  <a:cubicBezTo>
                    <a:pt x="2613" y="5692"/>
                    <a:pt x="1352" y="11087"/>
                    <a:pt x="92" y="16431"/>
                  </a:cubicBezTo>
                  <a:cubicBezTo>
                    <a:pt x="1" y="16794"/>
                    <a:pt x="291" y="17030"/>
                    <a:pt x="560" y="17030"/>
                  </a:cubicBezTo>
                  <a:cubicBezTo>
                    <a:pt x="739" y="17030"/>
                    <a:pt x="909" y="16925"/>
                    <a:pt x="949" y="16683"/>
                  </a:cubicBezTo>
                  <a:lnTo>
                    <a:pt x="4730" y="599"/>
                  </a:lnTo>
                  <a:cubicBezTo>
                    <a:pt x="4821" y="236"/>
                    <a:pt x="4549" y="0"/>
                    <a:pt x="4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2"/>
            <p:cNvSpPr/>
            <p:nvPr/>
          </p:nvSpPr>
          <p:spPr>
            <a:xfrm>
              <a:off x="5302900" y="2128450"/>
              <a:ext cx="208375" cy="303450"/>
            </a:xfrm>
            <a:custGeom>
              <a:avLst/>
              <a:gdLst/>
              <a:ahLst/>
              <a:cxnLst/>
              <a:rect l="l" t="t" r="r" b="b"/>
              <a:pathLst>
                <a:path w="8335" h="12138" extrusionOk="0">
                  <a:moveTo>
                    <a:pt x="7695" y="1"/>
                  </a:moveTo>
                  <a:cubicBezTo>
                    <a:pt x="7553" y="1"/>
                    <a:pt x="7412" y="65"/>
                    <a:pt x="7319" y="220"/>
                  </a:cubicBezTo>
                  <a:lnTo>
                    <a:pt x="209" y="11464"/>
                  </a:lnTo>
                  <a:cubicBezTo>
                    <a:pt x="0" y="11813"/>
                    <a:pt x="322" y="12138"/>
                    <a:pt x="640" y="12138"/>
                  </a:cubicBezTo>
                  <a:cubicBezTo>
                    <a:pt x="782" y="12138"/>
                    <a:pt x="923" y="12073"/>
                    <a:pt x="1016" y="11918"/>
                  </a:cubicBezTo>
                  <a:cubicBezTo>
                    <a:pt x="3386" y="8187"/>
                    <a:pt x="5756" y="4456"/>
                    <a:pt x="8125" y="674"/>
                  </a:cubicBezTo>
                  <a:cubicBezTo>
                    <a:pt x="8335" y="325"/>
                    <a:pt x="8013" y="1"/>
                    <a:pt x="7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2"/>
            <p:cNvSpPr/>
            <p:nvPr/>
          </p:nvSpPr>
          <p:spPr>
            <a:xfrm>
              <a:off x="5085700" y="2080600"/>
              <a:ext cx="402025" cy="283700"/>
            </a:xfrm>
            <a:custGeom>
              <a:avLst/>
              <a:gdLst/>
              <a:ahLst/>
              <a:cxnLst/>
              <a:rect l="l" t="t" r="r" b="b"/>
              <a:pathLst>
                <a:path w="16081" h="11348" extrusionOk="0">
                  <a:moveTo>
                    <a:pt x="15409" y="0"/>
                  </a:moveTo>
                  <a:cubicBezTo>
                    <a:pt x="15341" y="0"/>
                    <a:pt x="15270" y="21"/>
                    <a:pt x="15200" y="67"/>
                  </a:cubicBezTo>
                  <a:lnTo>
                    <a:pt x="376" y="10454"/>
                  </a:lnTo>
                  <a:cubicBezTo>
                    <a:pt x="1" y="10746"/>
                    <a:pt x="246" y="11348"/>
                    <a:pt x="599" y="11348"/>
                  </a:cubicBezTo>
                  <a:cubicBezTo>
                    <a:pt x="673" y="11348"/>
                    <a:pt x="752" y="11322"/>
                    <a:pt x="830" y="11261"/>
                  </a:cubicBezTo>
                  <a:lnTo>
                    <a:pt x="15654" y="874"/>
                  </a:lnTo>
                  <a:cubicBezTo>
                    <a:pt x="16081" y="618"/>
                    <a:pt x="15785" y="0"/>
                    <a:pt x="15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2"/>
            <p:cNvSpPr/>
            <p:nvPr/>
          </p:nvSpPr>
          <p:spPr>
            <a:xfrm>
              <a:off x="5070650" y="2041725"/>
              <a:ext cx="418175" cy="92450"/>
            </a:xfrm>
            <a:custGeom>
              <a:avLst/>
              <a:gdLst/>
              <a:ahLst/>
              <a:cxnLst/>
              <a:rect l="l" t="t" r="r" b="b"/>
              <a:pathLst>
                <a:path w="16727" h="3698" extrusionOk="0">
                  <a:moveTo>
                    <a:pt x="16000" y="0"/>
                  </a:moveTo>
                  <a:cubicBezTo>
                    <a:pt x="15969" y="0"/>
                    <a:pt x="15936" y="3"/>
                    <a:pt x="15903" y="9"/>
                  </a:cubicBezTo>
                  <a:lnTo>
                    <a:pt x="524" y="2832"/>
                  </a:lnTo>
                  <a:cubicBezTo>
                    <a:pt x="1" y="2927"/>
                    <a:pt x="151" y="3698"/>
                    <a:pt x="680" y="3698"/>
                  </a:cubicBezTo>
                  <a:cubicBezTo>
                    <a:pt x="711" y="3698"/>
                    <a:pt x="743" y="3695"/>
                    <a:pt x="777" y="3689"/>
                  </a:cubicBezTo>
                  <a:lnTo>
                    <a:pt x="16155" y="866"/>
                  </a:lnTo>
                  <a:cubicBezTo>
                    <a:pt x="16726" y="770"/>
                    <a:pt x="16533" y="0"/>
                    <a:pt x="16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2"/>
            <p:cNvSpPr/>
            <p:nvPr/>
          </p:nvSpPr>
          <p:spPr>
            <a:xfrm>
              <a:off x="5038225" y="1881400"/>
              <a:ext cx="473000" cy="128225"/>
            </a:xfrm>
            <a:custGeom>
              <a:avLst/>
              <a:gdLst/>
              <a:ahLst/>
              <a:cxnLst/>
              <a:rect l="l" t="t" r="r" b="b"/>
              <a:pathLst>
                <a:path w="18920" h="5129" extrusionOk="0">
                  <a:moveTo>
                    <a:pt x="635" y="0"/>
                  </a:moveTo>
                  <a:cubicBezTo>
                    <a:pt x="173" y="0"/>
                    <a:pt x="1" y="736"/>
                    <a:pt x="510" y="875"/>
                  </a:cubicBezTo>
                  <a:lnTo>
                    <a:pt x="18158" y="5111"/>
                  </a:lnTo>
                  <a:cubicBezTo>
                    <a:pt x="18207" y="5123"/>
                    <a:pt x="18253" y="5128"/>
                    <a:pt x="18296" y="5128"/>
                  </a:cubicBezTo>
                  <a:cubicBezTo>
                    <a:pt x="18790" y="5128"/>
                    <a:pt x="18920" y="4393"/>
                    <a:pt x="18410" y="4253"/>
                  </a:cubicBezTo>
                  <a:lnTo>
                    <a:pt x="763" y="18"/>
                  </a:lnTo>
                  <a:cubicBezTo>
                    <a:pt x="718" y="6"/>
                    <a:pt x="675"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2"/>
            <p:cNvSpPr/>
            <p:nvPr/>
          </p:nvSpPr>
          <p:spPr>
            <a:xfrm>
              <a:off x="5201550" y="1732600"/>
              <a:ext cx="337850" cy="224050"/>
            </a:xfrm>
            <a:custGeom>
              <a:avLst/>
              <a:gdLst/>
              <a:ahLst/>
              <a:cxnLst/>
              <a:rect l="l" t="t" r="r" b="b"/>
              <a:pathLst>
                <a:path w="13514" h="8962" extrusionOk="0">
                  <a:moveTo>
                    <a:pt x="619" y="1"/>
                  </a:moveTo>
                  <a:cubicBezTo>
                    <a:pt x="258" y="1"/>
                    <a:pt x="0" y="573"/>
                    <a:pt x="381" y="827"/>
                  </a:cubicBezTo>
                  <a:lnTo>
                    <a:pt x="12633" y="8895"/>
                  </a:lnTo>
                  <a:cubicBezTo>
                    <a:pt x="12711" y="8941"/>
                    <a:pt x="12787" y="8961"/>
                    <a:pt x="12859" y="8961"/>
                  </a:cubicBezTo>
                  <a:cubicBezTo>
                    <a:pt x="13254" y="8961"/>
                    <a:pt x="13514" y="8344"/>
                    <a:pt x="13087" y="8088"/>
                  </a:cubicBezTo>
                  <a:lnTo>
                    <a:pt x="835" y="71"/>
                  </a:lnTo>
                  <a:cubicBezTo>
                    <a:pt x="761" y="22"/>
                    <a:pt x="688"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2"/>
            <p:cNvSpPr/>
            <p:nvPr/>
          </p:nvSpPr>
          <p:spPr>
            <a:xfrm>
              <a:off x="5324425" y="1556625"/>
              <a:ext cx="219525" cy="365575"/>
            </a:xfrm>
            <a:custGeom>
              <a:avLst/>
              <a:gdLst/>
              <a:ahLst/>
              <a:cxnLst/>
              <a:rect l="l" t="t" r="r" b="b"/>
              <a:pathLst>
                <a:path w="8781" h="14623" extrusionOk="0">
                  <a:moveTo>
                    <a:pt x="595" y="0"/>
                  </a:moveTo>
                  <a:cubicBezTo>
                    <a:pt x="282" y="0"/>
                    <a:pt x="0" y="330"/>
                    <a:pt x="206" y="706"/>
                  </a:cubicBezTo>
                  <a:lnTo>
                    <a:pt x="7769" y="14370"/>
                  </a:lnTo>
                  <a:cubicBezTo>
                    <a:pt x="7866" y="14549"/>
                    <a:pt x="8015" y="14623"/>
                    <a:pt x="8163" y="14623"/>
                  </a:cubicBezTo>
                  <a:cubicBezTo>
                    <a:pt x="8475" y="14623"/>
                    <a:pt x="8781" y="14293"/>
                    <a:pt x="8575" y="13917"/>
                  </a:cubicBezTo>
                  <a:lnTo>
                    <a:pt x="1012" y="253"/>
                  </a:lnTo>
                  <a:cubicBezTo>
                    <a:pt x="899" y="74"/>
                    <a:pt x="74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2"/>
            <p:cNvSpPr/>
            <p:nvPr/>
          </p:nvSpPr>
          <p:spPr>
            <a:xfrm>
              <a:off x="5531225" y="1541175"/>
              <a:ext cx="41625" cy="362125"/>
            </a:xfrm>
            <a:custGeom>
              <a:avLst/>
              <a:gdLst/>
              <a:ahLst/>
              <a:cxnLst/>
              <a:rect l="l" t="t" r="r" b="b"/>
              <a:pathLst>
                <a:path w="1665" h="14485" extrusionOk="0">
                  <a:moveTo>
                    <a:pt x="480" y="1"/>
                  </a:moveTo>
                  <a:cubicBezTo>
                    <a:pt x="240" y="1"/>
                    <a:pt x="1" y="139"/>
                    <a:pt x="1" y="417"/>
                  </a:cubicBezTo>
                  <a:cubicBezTo>
                    <a:pt x="253" y="4955"/>
                    <a:pt x="505" y="9493"/>
                    <a:pt x="757" y="14030"/>
                  </a:cubicBezTo>
                  <a:cubicBezTo>
                    <a:pt x="757" y="14333"/>
                    <a:pt x="984" y="14484"/>
                    <a:pt x="1211" y="14484"/>
                  </a:cubicBezTo>
                  <a:cubicBezTo>
                    <a:pt x="1438" y="14484"/>
                    <a:pt x="1665" y="14333"/>
                    <a:pt x="1665" y="14030"/>
                  </a:cubicBezTo>
                  <a:cubicBezTo>
                    <a:pt x="1413" y="9493"/>
                    <a:pt x="1161" y="4955"/>
                    <a:pt x="959" y="417"/>
                  </a:cubicBezTo>
                  <a:cubicBezTo>
                    <a:pt x="959" y="139"/>
                    <a:pt x="719"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2"/>
            <p:cNvSpPr/>
            <p:nvPr/>
          </p:nvSpPr>
          <p:spPr>
            <a:xfrm>
              <a:off x="5596225" y="1467725"/>
              <a:ext cx="165425" cy="467275"/>
            </a:xfrm>
            <a:custGeom>
              <a:avLst/>
              <a:gdLst/>
              <a:ahLst/>
              <a:cxnLst/>
              <a:rect l="l" t="t" r="r" b="b"/>
              <a:pathLst>
                <a:path w="6617" h="18691" extrusionOk="0">
                  <a:moveTo>
                    <a:pt x="6096" y="1"/>
                  </a:moveTo>
                  <a:cubicBezTo>
                    <a:pt x="5914" y="1"/>
                    <a:pt x="5732" y="101"/>
                    <a:pt x="5670" y="330"/>
                  </a:cubicBezTo>
                  <a:cubicBezTo>
                    <a:pt x="3804" y="6229"/>
                    <a:pt x="1939" y="12178"/>
                    <a:pt x="124" y="18128"/>
                  </a:cubicBezTo>
                  <a:cubicBezTo>
                    <a:pt x="1" y="18466"/>
                    <a:pt x="289" y="18691"/>
                    <a:pt x="567" y="18691"/>
                  </a:cubicBezTo>
                  <a:cubicBezTo>
                    <a:pt x="746" y="18691"/>
                    <a:pt x="922" y="18597"/>
                    <a:pt x="981" y="18380"/>
                  </a:cubicBezTo>
                  <a:cubicBezTo>
                    <a:pt x="2846" y="12431"/>
                    <a:pt x="4662" y="6481"/>
                    <a:pt x="6527" y="531"/>
                  </a:cubicBezTo>
                  <a:cubicBezTo>
                    <a:pt x="6616" y="205"/>
                    <a:pt x="6356"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2"/>
            <p:cNvSpPr/>
            <p:nvPr/>
          </p:nvSpPr>
          <p:spPr>
            <a:xfrm>
              <a:off x="5605350" y="1632200"/>
              <a:ext cx="301675" cy="324800"/>
            </a:xfrm>
            <a:custGeom>
              <a:avLst/>
              <a:gdLst/>
              <a:ahLst/>
              <a:cxnLst/>
              <a:rect l="l" t="t" r="r" b="b"/>
              <a:pathLst>
                <a:path w="12067" h="12992" extrusionOk="0">
                  <a:moveTo>
                    <a:pt x="11417" y="1"/>
                  </a:moveTo>
                  <a:cubicBezTo>
                    <a:pt x="11310" y="1"/>
                    <a:pt x="11199" y="46"/>
                    <a:pt x="11103" y="154"/>
                  </a:cubicBezTo>
                  <a:lnTo>
                    <a:pt x="11053" y="154"/>
                  </a:lnTo>
                  <a:lnTo>
                    <a:pt x="263" y="12205"/>
                  </a:lnTo>
                  <a:cubicBezTo>
                    <a:pt x="0" y="12542"/>
                    <a:pt x="268" y="12992"/>
                    <a:pt x="589" y="12992"/>
                  </a:cubicBezTo>
                  <a:cubicBezTo>
                    <a:pt x="699" y="12992"/>
                    <a:pt x="815" y="12939"/>
                    <a:pt x="918" y="12810"/>
                  </a:cubicBezTo>
                  <a:lnTo>
                    <a:pt x="11759" y="809"/>
                  </a:lnTo>
                  <a:cubicBezTo>
                    <a:pt x="12066" y="464"/>
                    <a:pt x="11759" y="1"/>
                    <a:pt x="11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2"/>
            <p:cNvSpPr/>
            <p:nvPr/>
          </p:nvSpPr>
          <p:spPr>
            <a:xfrm>
              <a:off x="5661750" y="1733100"/>
              <a:ext cx="443825" cy="246250"/>
            </a:xfrm>
            <a:custGeom>
              <a:avLst/>
              <a:gdLst/>
              <a:ahLst/>
              <a:cxnLst/>
              <a:rect l="l" t="t" r="r" b="b"/>
              <a:pathLst>
                <a:path w="17753" h="9850" extrusionOk="0">
                  <a:moveTo>
                    <a:pt x="17037" y="0"/>
                  </a:moveTo>
                  <a:cubicBezTo>
                    <a:pt x="16966" y="0"/>
                    <a:pt x="16891" y="16"/>
                    <a:pt x="16814" y="51"/>
                  </a:cubicBezTo>
                  <a:lnTo>
                    <a:pt x="427" y="9026"/>
                  </a:lnTo>
                  <a:cubicBezTo>
                    <a:pt x="1" y="9239"/>
                    <a:pt x="259" y="9849"/>
                    <a:pt x="685" y="9849"/>
                  </a:cubicBezTo>
                  <a:cubicBezTo>
                    <a:pt x="763" y="9849"/>
                    <a:pt x="846" y="9829"/>
                    <a:pt x="931" y="9782"/>
                  </a:cubicBezTo>
                  <a:lnTo>
                    <a:pt x="17318" y="858"/>
                  </a:lnTo>
                  <a:cubicBezTo>
                    <a:pt x="17752" y="597"/>
                    <a:pt x="17476" y="0"/>
                    <a:pt x="1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2"/>
            <p:cNvSpPr/>
            <p:nvPr/>
          </p:nvSpPr>
          <p:spPr>
            <a:xfrm>
              <a:off x="5685025" y="1990200"/>
              <a:ext cx="371875" cy="53075"/>
            </a:xfrm>
            <a:custGeom>
              <a:avLst/>
              <a:gdLst/>
              <a:ahLst/>
              <a:cxnLst/>
              <a:rect l="l" t="t" r="r" b="b"/>
              <a:pathLst>
                <a:path w="14875" h="2123" extrusionOk="0">
                  <a:moveTo>
                    <a:pt x="14317" y="0"/>
                  </a:moveTo>
                  <a:cubicBezTo>
                    <a:pt x="14302" y="0"/>
                    <a:pt x="14286" y="1"/>
                    <a:pt x="14269" y="2"/>
                  </a:cubicBezTo>
                  <a:lnTo>
                    <a:pt x="605" y="1212"/>
                  </a:lnTo>
                  <a:cubicBezTo>
                    <a:pt x="17" y="1261"/>
                    <a:pt x="1" y="2122"/>
                    <a:pt x="558" y="2122"/>
                  </a:cubicBezTo>
                  <a:cubicBezTo>
                    <a:pt x="573" y="2122"/>
                    <a:pt x="589" y="2121"/>
                    <a:pt x="605" y="2120"/>
                  </a:cubicBezTo>
                  <a:lnTo>
                    <a:pt x="14269" y="910"/>
                  </a:lnTo>
                  <a:cubicBezTo>
                    <a:pt x="14858" y="861"/>
                    <a:pt x="14874" y="0"/>
                    <a:pt x="14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2"/>
            <p:cNvSpPr/>
            <p:nvPr/>
          </p:nvSpPr>
          <p:spPr>
            <a:xfrm>
              <a:off x="5681575" y="2070075"/>
              <a:ext cx="497250" cy="221050"/>
            </a:xfrm>
            <a:custGeom>
              <a:avLst/>
              <a:gdLst/>
              <a:ahLst/>
              <a:cxnLst/>
              <a:rect l="l" t="t" r="r" b="b"/>
              <a:pathLst>
                <a:path w="19890" h="8842" extrusionOk="0">
                  <a:moveTo>
                    <a:pt x="758" y="0"/>
                  </a:moveTo>
                  <a:cubicBezTo>
                    <a:pt x="299" y="0"/>
                    <a:pt x="1" y="618"/>
                    <a:pt x="491" y="841"/>
                  </a:cubicBezTo>
                  <a:cubicBezTo>
                    <a:pt x="6643" y="3513"/>
                    <a:pt x="12794" y="6135"/>
                    <a:pt x="18945" y="8808"/>
                  </a:cubicBezTo>
                  <a:cubicBezTo>
                    <a:pt x="19009" y="8831"/>
                    <a:pt x="19072" y="8841"/>
                    <a:pt x="19132" y="8841"/>
                  </a:cubicBezTo>
                  <a:cubicBezTo>
                    <a:pt x="19591" y="8841"/>
                    <a:pt x="19890" y="8224"/>
                    <a:pt x="19399" y="8001"/>
                  </a:cubicBezTo>
                  <a:cubicBezTo>
                    <a:pt x="13248" y="5328"/>
                    <a:pt x="7096" y="2707"/>
                    <a:pt x="945" y="34"/>
                  </a:cubicBezTo>
                  <a:cubicBezTo>
                    <a:pt x="881" y="11"/>
                    <a:pt x="818" y="0"/>
                    <a:pt x="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2"/>
            <p:cNvSpPr/>
            <p:nvPr/>
          </p:nvSpPr>
          <p:spPr>
            <a:xfrm>
              <a:off x="5651950" y="2128275"/>
              <a:ext cx="254950" cy="234500"/>
            </a:xfrm>
            <a:custGeom>
              <a:avLst/>
              <a:gdLst/>
              <a:ahLst/>
              <a:cxnLst/>
              <a:rect l="l" t="t" r="r" b="b"/>
              <a:pathLst>
                <a:path w="10198" h="9380" extrusionOk="0">
                  <a:moveTo>
                    <a:pt x="660" y="0"/>
                  </a:moveTo>
                  <a:cubicBezTo>
                    <a:pt x="299" y="0"/>
                    <a:pt x="0" y="468"/>
                    <a:pt x="315" y="782"/>
                  </a:cubicBezTo>
                  <a:lnTo>
                    <a:pt x="9239" y="9253"/>
                  </a:lnTo>
                  <a:cubicBezTo>
                    <a:pt x="9329" y="9342"/>
                    <a:pt x="9431" y="9380"/>
                    <a:pt x="9531" y="9380"/>
                  </a:cubicBezTo>
                  <a:cubicBezTo>
                    <a:pt x="9879" y="9380"/>
                    <a:pt x="10197" y="8922"/>
                    <a:pt x="9844" y="8648"/>
                  </a:cubicBezTo>
                  <a:lnTo>
                    <a:pt x="9895" y="8648"/>
                  </a:lnTo>
                  <a:lnTo>
                    <a:pt x="970" y="126"/>
                  </a:lnTo>
                  <a:cubicBezTo>
                    <a:pt x="870" y="37"/>
                    <a:pt x="763"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2"/>
            <p:cNvSpPr/>
            <p:nvPr/>
          </p:nvSpPr>
          <p:spPr>
            <a:xfrm>
              <a:off x="5606775" y="2152850"/>
              <a:ext cx="237275" cy="411975"/>
            </a:xfrm>
            <a:custGeom>
              <a:avLst/>
              <a:gdLst/>
              <a:ahLst/>
              <a:cxnLst/>
              <a:rect l="l" t="t" r="r" b="b"/>
              <a:pathLst>
                <a:path w="9491" h="16479" extrusionOk="0">
                  <a:moveTo>
                    <a:pt x="602" y="0"/>
                  </a:moveTo>
                  <a:cubicBezTo>
                    <a:pt x="306" y="0"/>
                    <a:pt x="1" y="330"/>
                    <a:pt x="206" y="707"/>
                  </a:cubicBezTo>
                  <a:lnTo>
                    <a:pt x="8525" y="16236"/>
                  </a:lnTo>
                  <a:cubicBezTo>
                    <a:pt x="8603" y="16408"/>
                    <a:pt x="8735" y="16478"/>
                    <a:pt x="8870" y="16478"/>
                  </a:cubicBezTo>
                  <a:cubicBezTo>
                    <a:pt x="9171" y="16478"/>
                    <a:pt x="9490" y="16130"/>
                    <a:pt x="9282" y="15782"/>
                  </a:cubicBezTo>
                  <a:cubicBezTo>
                    <a:pt x="6508" y="10589"/>
                    <a:pt x="3735" y="5396"/>
                    <a:pt x="962" y="253"/>
                  </a:cubicBezTo>
                  <a:cubicBezTo>
                    <a:pt x="881" y="74"/>
                    <a:pt x="74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2"/>
            <p:cNvSpPr/>
            <p:nvPr/>
          </p:nvSpPr>
          <p:spPr>
            <a:xfrm>
              <a:off x="5318200" y="1777225"/>
              <a:ext cx="510550" cy="510525"/>
            </a:xfrm>
            <a:custGeom>
              <a:avLst/>
              <a:gdLst/>
              <a:ahLst/>
              <a:cxnLst/>
              <a:rect l="l" t="t" r="r" b="b"/>
              <a:pathLst>
                <a:path w="20422" h="20421" extrusionOk="0">
                  <a:moveTo>
                    <a:pt x="10236" y="0"/>
                  </a:moveTo>
                  <a:cubicBezTo>
                    <a:pt x="4589" y="0"/>
                    <a:pt x="1" y="4538"/>
                    <a:pt x="1" y="10185"/>
                  </a:cubicBezTo>
                  <a:cubicBezTo>
                    <a:pt x="1" y="15832"/>
                    <a:pt x="4589" y="20421"/>
                    <a:pt x="10236" y="20421"/>
                  </a:cubicBezTo>
                  <a:cubicBezTo>
                    <a:pt x="15833" y="20421"/>
                    <a:pt x="20421" y="15832"/>
                    <a:pt x="20421" y="10185"/>
                  </a:cubicBezTo>
                  <a:cubicBezTo>
                    <a:pt x="20421" y="4538"/>
                    <a:pt x="15833" y="0"/>
                    <a:pt x="10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2"/>
            <p:cNvSpPr/>
            <p:nvPr/>
          </p:nvSpPr>
          <p:spPr>
            <a:xfrm>
              <a:off x="5701400" y="2120150"/>
              <a:ext cx="70625" cy="60450"/>
            </a:xfrm>
            <a:custGeom>
              <a:avLst/>
              <a:gdLst/>
              <a:ahLst/>
              <a:cxnLst/>
              <a:rect l="l" t="t" r="r" b="b"/>
              <a:pathLst>
                <a:path w="2825" h="2418" extrusionOk="0">
                  <a:moveTo>
                    <a:pt x="1233" y="1"/>
                  </a:moveTo>
                  <a:cubicBezTo>
                    <a:pt x="607" y="1"/>
                    <a:pt x="1" y="488"/>
                    <a:pt x="1" y="1208"/>
                  </a:cubicBezTo>
                  <a:cubicBezTo>
                    <a:pt x="1" y="1863"/>
                    <a:pt x="555" y="2418"/>
                    <a:pt x="1211" y="2418"/>
                  </a:cubicBezTo>
                  <a:cubicBezTo>
                    <a:pt x="2270" y="2418"/>
                    <a:pt x="2824" y="1107"/>
                    <a:pt x="2068" y="351"/>
                  </a:cubicBezTo>
                  <a:cubicBezTo>
                    <a:pt x="1826" y="109"/>
                    <a:pt x="1527" y="1"/>
                    <a:pt x="1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2"/>
            <p:cNvSpPr/>
            <p:nvPr/>
          </p:nvSpPr>
          <p:spPr>
            <a:xfrm>
              <a:off x="5574100" y="2163475"/>
              <a:ext cx="109675" cy="94025"/>
            </a:xfrm>
            <a:custGeom>
              <a:avLst/>
              <a:gdLst/>
              <a:ahLst/>
              <a:cxnLst/>
              <a:rect l="l" t="t" r="r" b="b"/>
              <a:pathLst>
                <a:path w="4387" h="3761" extrusionOk="0">
                  <a:moveTo>
                    <a:pt x="1920" y="0"/>
                  </a:moveTo>
                  <a:cubicBezTo>
                    <a:pt x="939" y="0"/>
                    <a:pt x="0" y="760"/>
                    <a:pt x="0" y="1895"/>
                  </a:cubicBezTo>
                  <a:cubicBezTo>
                    <a:pt x="0" y="2954"/>
                    <a:pt x="807" y="3761"/>
                    <a:pt x="1866" y="3761"/>
                  </a:cubicBezTo>
                  <a:cubicBezTo>
                    <a:pt x="3530" y="3761"/>
                    <a:pt x="4387" y="1744"/>
                    <a:pt x="3227" y="534"/>
                  </a:cubicBezTo>
                  <a:cubicBezTo>
                    <a:pt x="2843" y="165"/>
                    <a:pt x="2377" y="0"/>
                    <a:pt x="1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2"/>
            <p:cNvSpPr/>
            <p:nvPr/>
          </p:nvSpPr>
          <p:spPr>
            <a:xfrm>
              <a:off x="5579125" y="1984525"/>
              <a:ext cx="142475" cy="121725"/>
            </a:xfrm>
            <a:custGeom>
              <a:avLst/>
              <a:gdLst/>
              <a:ahLst/>
              <a:cxnLst/>
              <a:rect l="l" t="t" r="r" b="b"/>
              <a:pathLst>
                <a:path w="5699" h="4869" extrusionOk="0">
                  <a:moveTo>
                    <a:pt x="2457" y="1"/>
                  </a:moveTo>
                  <a:cubicBezTo>
                    <a:pt x="1198" y="1"/>
                    <a:pt x="1" y="983"/>
                    <a:pt x="1" y="2448"/>
                  </a:cubicBezTo>
                  <a:cubicBezTo>
                    <a:pt x="1" y="3809"/>
                    <a:pt x="1110" y="4868"/>
                    <a:pt x="2472" y="4868"/>
                  </a:cubicBezTo>
                  <a:cubicBezTo>
                    <a:pt x="4640" y="4868"/>
                    <a:pt x="5698" y="2246"/>
                    <a:pt x="4186" y="734"/>
                  </a:cubicBezTo>
                  <a:cubicBezTo>
                    <a:pt x="3679" y="227"/>
                    <a:pt x="3061" y="1"/>
                    <a:pt x="2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2"/>
            <p:cNvSpPr/>
            <p:nvPr/>
          </p:nvSpPr>
          <p:spPr>
            <a:xfrm>
              <a:off x="5731650" y="2001675"/>
              <a:ext cx="70625" cy="60450"/>
            </a:xfrm>
            <a:custGeom>
              <a:avLst/>
              <a:gdLst/>
              <a:ahLst/>
              <a:cxnLst/>
              <a:rect l="l" t="t" r="r" b="b"/>
              <a:pathLst>
                <a:path w="2825" h="2418" extrusionOk="0">
                  <a:moveTo>
                    <a:pt x="1233" y="0"/>
                  </a:moveTo>
                  <a:cubicBezTo>
                    <a:pt x="607" y="0"/>
                    <a:pt x="1" y="487"/>
                    <a:pt x="1" y="1207"/>
                  </a:cubicBezTo>
                  <a:cubicBezTo>
                    <a:pt x="1" y="1863"/>
                    <a:pt x="555" y="2417"/>
                    <a:pt x="1211" y="2417"/>
                  </a:cubicBezTo>
                  <a:cubicBezTo>
                    <a:pt x="2320" y="2417"/>
                    <a:pt x="2824" y="1106"/>
                    <a:pt x="2068" y="350"/>
                  </a:cubicBezTo>
                  <a:cubicBezTo>
                    <a:pt x="1826" y="108"/>
                    <a:pt x="1527"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2"/>
            <p:cNvSpPr/>
            <p:nvPr/>
          </p:nvSpPr>
          <p:spPr>
            <a:xfrm>
              <a:off x="5465700" y="2180675"/>
              <a:ext cx="70600" cy="60450"/>
            </a:xfrm>
            <a:custGeom>
              <a:avLst/>
              <a:gdLst/>
              <a:ahLst/>
              <a:cxnLst/>
              <a:rect l="l" t="t" r="r" b="b"/>
              <a:pathLst>
                <a:path w="2824" h="2418" extrusionOk="0">
                  <a:moveTo>
                    <a:pt x="1232" y="0"/>
                  </a:moveTo>
                  <a:cubicBezTo>
                    <a:pt x="606" y="0"/>
                    <a:pt x="0" y="487"/>
                    <a:pt x="0" y="1207"/>
                  </a:cubicBezTo>
                  <a:cubicBezTo>
                    <a:pt x="0" y="1862"/>
                    <a:pt x="555" y="2417"/>
                    <a:pt x="1210" y="2417"/>
                  </a:cubicBezTo>
                  <a:cubicBezTo>
                    <a:pt x="2319" y="2417"/>
                    <a:pt x="2824" y="1106"/>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2"/>
            <p:cNvSpPr/>
            <p:nvPr/>
          </p:nvSpPr>
          <p:spPr>
            <a:xfrm>
              <a:off x="5449300" y="204537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2"/>
            <p:cNvSpPr/>
            <p:nvPr/>
          </p:nvSpPr>
          <p:spPr>
            <a:xfrm>
              <a:off x="5512325" y="1937425"/>
              <a:ext cx="71875" cy="61675"/>
            </a:xfrm>
            <a:custGeom>
              <a:avLst/>
              <a:gdLst/>
              <a:ahLst/>
              <a:cxnLst/>
              <a:rect l="l" t="t" r="r" b="b"/>
              <a:pathLst>
                <a:path w="2875" h="2467" extrusionOk="0">
                  <a:moveTo>
                    <a:pt x="1255" y="0"/>
                  </a:moveTo>
                  <a:cubicBezTo>
                    <a:pt x="611" y="0"/>
                    <a:pt x="1" y="499"/>
                    <a:pt x="1" y="1256"/>
                  </a:cubicBezTo>
                  <a:cubicBezTo>
                    <a:pt x="1" y="1912"/>
                    <a:pt x="555" y="2466"/>
                    <a:pt x="1211" y="2466"/>
                  </a:cubicBezTo>
                  <a:cubicBezTo>
                    <a:pt x="2320" y="2466"/>
                    <a:pt x="2875" y="1155"/>
                    <a:pt x="2118" y="349"/>
                  </a:cubicBezTo>
                  <a:cubicBezTo>
                    <a:pt x="1862" y="108"/>
                    <a:pt x="1555" y="0"/>
                    <a:pt x="1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2"/>
            <p:cNvSpPr/>
            <p:nvPr/>
          </p:nvSpPr>
          <p:spPr>
            <a:xfrm>
              <a:off x="5349725" y="1910175"/>
              <a:ext cx="142450" cy="121700"/>
            </a:xfrm>
            <a:custGeom>
              <a:avLst/>
              <a:gdLst/>
              <a:ahLst/>
              <a:cxnLst/>
              <a:rect l="l" t="t" r="r" b="b"/>
              <a:pathLst>
                <a:path w="5698" h="4868" extrusionOk="0">
                  <a:moveTo>
                    <a:pt x="2457" y="0"/>
                  </a:moveTo>
                  <a:cubicBezTo>
                    <a:pt x="1198" y="0"/>
                    <a:pt x="0" y="982"/>
                    <a:pt x="0" y="2447"/>
                  </a:cubicBezTo>
                  <a:cubicBezTo>
                    <a:pt x="0" y="3808"/>
                    <a:pt x="1110" y="4867"/>
                    <a:pt x="2471" y="4867"/>
                  </a:cubicBezTo>
                  <a:cubicBezTo>
                    <a:pt x="4639" y="4867"/>
                    <a:pt x="5698" y="2245"/>
                    <a:pt x="4185" y="733"/>
                  </a:cubicBezTo>
                  <a:cubicBezTo>
                    <a:pt x="3679" y="226"/>
                    <a:pt x="3061" y="0"/>
                    <a:pt x="2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2"/>
            <p:cNvSpPr/>
            <p:nvPr/>
          </p:nvSpPr>
          <p:spPr>
            <a:xfrm>
              <a:off x="5367375" y="2062175"/>
              <a:ext cx="70600" cy="60525"/>
            </a:xfrm>
            <a:custGeom>
              <a:avLst/>
              <a:gdLst/>
              <a:ahLst/>
              <a:cxnLst/>
              <a:rect l="l" t="t" r="r" b="b"/>
              <a:pathLst>
                <a:path w="2824" h="2421" extrusionOk="0">
                  <a:moveTo>
                    <a:pt x="1232" y="0"/>
                  </a:moveTo>
                  <a:cubicBezTo>
                    <a:pt x="606" y="0"/>
                    <a:pt x="0" y="487"/>
                    <a:pt x="0" y="1207"/>
                  </a:cubicBezTo>
                  <a:cubicBezTo>
                    <a:pt x="0" y="1883"/>
                    <a:pt x="463" y="2421"/>
                    <a:pt x="1122" y="2421"/>
                  </a:cubicBezTo>
                  <a:cubicBezTo>
                    <a:pt x="1151" y="2421"/>
                    <a:pt x="1180" y="2420"/>
                    <a:pt x="1210" y="2418"/>
                  </a:cubicBezTo>
                  <a:cubicBezTo>
                    <a:pt x="2269" y="2418"/>
                    <a:pt x="2824" y="1157"/>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2"/>
            <p:cNvSpPr/>
            <p:nvPr/>
          </p:nvSpPr>
          <p:spPr>
            <a:xfrm>
              <a:off x="5654775" y="1876500"/>
              <a:ext cx="109675" cy="94850"/>
            </a:xfrm>
            <a:custGeom>
              <a:avLst/>
              <a:gdLst/>
              <a:ahLst/>
              <a:cxnLst/>
              <a:rect l="l" t="t" r="r" b="b"/>
              <a:pathLst>
                <a:path w="4387" h="3794" extrusionOk="0">
                  <a:moveTo>
                    <a:pt x="1896" y="1"/>
                  </a:moveTo>
                  <a:cubicBezTo>
                    <a:pt x="924" y="1"/>
                    <a:pt x="0" y="768"/>
                    <a:pt x="0" y="1928"/>
                  </a:cubicBezTo>
                  <a:cubicBezTo>
                    <a:pt x="0" y="2937"/>
                    <a:pt x="807" y="3794"/>
                    <a:pt x="1866" y="3794"/>
                  </a:cubicBezTo>
                  <a:cubicBezTo>
                    <a:pt x="3530" y="3794"/>
                    <a:pt x="4387" y="1777"/>
                    <a:pt x="3227" y="567"/>
                  </a:cubicBezTo>
                  <a:cubicBezTo>
                    <a:pt x="2836" y="176"/>
                    <a:pt x="2360" y="1"/>
                    <a:pt x="1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2"/>
            <p:cNvSpPr/>
            <p:nvPr/>
          </p:nvSpPr>
          <p:spPr>
            <a:xfrm>
              <a:off x="5579125" y="1831500"/>
              <a:ext cx="71875" cy="60450"/>
            </a:xfrm>
            <a:custGeom>
              <a:avLst/>
              <a:gdLst/>
              <a:ahLst/>
              <a:cxnLst/>
              <a:rect l="l" t="t" r="r" b="b"/>
              <a:pathLst>
                <a:path w="2875" h="2418" extrusionOk="0">
                  <a:moveTo>
                    <a:pt x="1249" y="0"/>
                  </a:moveTo>
                  <a:cubicBezTo>
                    <a:pt x="607" y="0"/>
                    <a:pt x="1" y="487"/>
                    <a:pt x="1" y="1207"/>
                  </a:cubicBezTo>
                  <a:cubicBezTo>
                    <a:pt x="1" y="1863"/>
                    <a:pt x="556" y="2417"/>
                    <a:pt x="1261" y="2417"/>
                  </a:cubicBezTo>
                  <a:cubicBezTo>
                    <a:pt x="2320" y="2417"/>
                    <a:pt x="2875" y="1107"/>
                    <a:pt x="2119" y="350"/>
                  </a:cubicBezTo>
                  <a:cubicBezTo>
                    <a:pt x="1860" y="108"/>
                    <a:pt x="1551" y="0"/>
                    <a:pt x="1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2"/>
            <p:cNvSpPr/>
            <p:nvPr/>
          </p:nvSpPr>
          <p:spPr>
            <a:xfrm>
              <a:off x="5449300" y="182982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2"/>
            <p:cNvSpPr/>
            <p:nvPr/>
          </p:nvSpPr>
          <p:spPr>
            <a:xfrm>
              <a:off x="317700" y="393275"/>
              <a:ext cx="2706375" cy="2235425"/>
            </a:xfrm>
            <a:custGeom>
              <a:avLst/>
              <a:gdLst/>
              <a:ahLst/>
              <a:cxnLst/>
              <a:rect l="l" t="t" r="r" b="b"/>
              <a:pathLst>
                <a:path w="108255" h="89417" extrusionOk="0">
                  <a:moveTo>
                    <a:pt x="101909" y="1"/>
                  </a:moveTo>
                  <a:cubicBezTo>
                    <a:pt x="87579" y="1"/>
                    <a:pt x="54067" y="626"/>
                    <a:pt x="55615" y="6500"/>
                  </a:cubicBezTo>
                  <a:cubicBezTo>
                    <a:pt x="56987" y="12061"/>
                    <a:pt x="67027" y="12797"/>
                    <a:pt x="72247" y="12797"/>
                  </a:cubicBezTo>
                  <a:cubicBezTo>
                    <a:pt x="74126" y="12797"/>
                    <a:pt x="75380" y="12702"/>
                    <a:pt x="75380" y="12702"/>
                  </a:cubicBezTo>
                  <a:lnTo>
                    <a:pt x="75380" y="12702"/>
                  </a:lnTo>
                  <a:cubicBezTo>
                    <a:pt x="75379" y="12702"/>
                    <a:pt x="20522" y="22534"/>
                    <a:pt x="22740" y="35996"/>
                  </a:cubicBezTo>
                  <a:cubicBezTo>
                    <a:pt x="23414" y="40212"/>
                    <a:pt x="29289" y="41096"/>
                    <a:pt x="34098" y="41096"/>
                  </a:cubicBezTo>
                  <a:cubicBezTo>
                    <a:pt x="37571" y="41096"/>
                    <a:pt x="40488" y="40635"/>
                    <a:pt x="40489" y="40635"/>
                  </a:cubicBezTo>
                  <a:lnTo>
                    <a:pt x="40489" y="40635"/>
                  </a:lnTo>
                  <a:cubicBezTo>
                    <a:pt x="40488" y="40635"/>
                    <a:pt x="1" y="64283"/>
                    <a:pt x="18203" y="83896"/>
                  </a:cubicBezTo>
                  <a:cubicBezTo>
                    <a:pt x="21873" y="87842"/>
                    <a:pt x="25884" y="89416"/>
                    <a:pt x="29949" y="89416"/>
                  </a:cubicBezTo>
                  <a:cubicBezTo>
                    <a:pt x="46041" y="89416"/>
                    <a:pt x="62976" y="64737"/>
                    <a:pt x="62976" y="64736"/>
                  </a:cubicBezTo>
                  <a:lnTo>
                    <a:pt x="62976" y="64736"/>
                  </a:lnTo>
                  <a:cubicBezTo>
                    <a:pt x="62976" y="64737"/>
                    <a:pt x="58993" y="81527"/>
                    <a:pt x="66254" y="82787"/>
                  </a:cubicBezTo>
                  <a:cubicBezTo>
                    <a:pt x="66521" y="82835"/>
                    <a:pt x="66788" y="82858"/>
                    <a:pt x="67056" y="82858"/>
                  </a:cubicBezTo>
                  <a:cubicBezTo>
                    <a:pt x="79599" y="82858"/>
                    <a:pt x="93228" y="31965"/>
                    <a:pt x="93229" y="31963"/>
                  </a:cubicBezTo>
                  <a:lnTo>
                    <a:pt x="93229" y="31963"/>
                  </a:lnTo>
                  <a:cubicBezTo>
                    <a:pt x="93229" y="31964"/>
                    <a:pt x="90658" y="49661"/>
                    <a:pt x="97969" y="52131"/>
                  </a:cubicBezTo>
                  <a:cubicBezTo>
                    <a:pt x="98132" y="52186"/>
                    <a:pt x="98292" y="52213"/>
                    <a:pt x="98451" y="52213"/>
                  </a:cubicBezTo>
                  <a:cubicBezTo>
                    <a:pt x="105458" y="52213"/>
                    <a:pt x="108255" y="46"/>
                    <a:pt x="108255" y="46"/>
                  </a:cubicBezTo>
                  <a:cubicBezTo>
                    <a:pt x="108255" y="46"/>
                    <a:pt x="105783" y="1"/>
                    <a:pt x="101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2"/>
            <p:cNvSpPr/>
            <p:nvPr/>
          </p:nvSpPr>
          <p:spPr>
            <a:xfrm>
              <a:off x="823175" y="238725"/>
              <a:ext cx="2373600" cy="2232450"/>
            </a:xfrm>
            <a:custGeom>
              <a:avLst/>
              <a:gdLst/>
              <a:ahLst/>
              <a:cxnLst/>
              <a:rect l="l" t="t" r="r" b="b"/>
              <a:pathLst>
                <a:path w="94944" h="89298" extrusionOk="0">
                  <a:moveTo>
                    <a:pt x="94274" y="1"/>
                  </a:moveTo>
                  <a:cubicBezTo>
                    <a:pt x="94175" y="1"/>
                    <a:pt x="94074" y="38"/>
                    <a:pt x="93985" y="127"/>
                  </a:cubicBezTo>
                  <a:lnTo>
                    <a:pt x="80825" y="12329"/>
                  </a:lnTo>
                  <a:cubicBezTo>
                    <a:pt x="80800" y="12304"/>
                    <a:pt x="80762" y="12291"/>
                    <a:pt x="80724" y="12291"/>
                  </a:cubicBezTo>
                  <a:cubicBezTo>
                    <a:pt x="80687" y="12291"/>
                    <a:pt x="80649" y="12304"/>
                    <a:pt x="80624" y="12329"/>
                  </a:cubicBezTo>
                  <a:cubicBezTo>
                    <a:pt x="75369" y="14367"/>
                    <a:pt x="69544" y="15378"/>
                    <a:pt x="63725" y="15378"/>
                  </a:cubicBezTo>
                  <a:cubicBezTo>
                    <a:pt x="58600" y="15378"/>
                    <a:pt x="53480" y="14593"/>
                    <a:pt x="48758" y="13035"/>
                  </a:cubicBezTo>
                  <a:cubicBezTo>
                    <a:pt x="48700" y="13014"/>
                    <a:pt x="48645" y="13005"/>
                    <a:pt x="48595" y="13005"/>
                  </a:cubicBezTo>
                  <a:cubicBezTo>
                    <a:pt x="48159" y="13005"/>
                    <a:pt x="48008" y="13712"/>
                    <a:pt x="48505" y="13892"/>
                  </a:cubicBezTo>
                  <a:cubicBezTo>
                    <a:pt x="53439" y="15487"/>
                    <a:pt x="58570" y="16281"/>
                    <a:pt x="63703" y="16281"/>
                  </a:cubicBezTo>
                  <a:cubicBezTo>
                    <a:pt x="68956" y="16281"/>
                    <a:pt x="74213" y="15449"/>
                    <a:pt x="79262" y="13791"/>
                  </a:cubicBezTo>
                  <a:lnTo>
                    <a:pt x="79262" y="13791"/>
                  </a:lnTo>
                  <a:lnTo>
                    <a:pt x="62422" y="29422"/>
                  </a:lnTo>
                  <a:cubicBezTo>
                    <a:pt x="62321" y="29422"/>
                    <a:pt x="62220" y="29472"/>
                    <a:pt x="62119" y="29523"/>
                  </a:cubicBezTo>
                  <a:cubicBezTo>
                    <a:pt x="53382" y="35606"/>
                    <a:pt x="41869" y="40125"/>
                    <a:pt x="30653" y="40125"/>
                  </a:cubicBezTo>
                  <a:cubicBezTo>
                    <a:pt x="26530" y="40125"/>
                    <a:pt x="22446" y="39514"/>
                    <a:pt x="18555" y="38145"/>
                  </a:cubicBezTo>
                  <a:cubicBezTo>
                    <a:pt x="18511" y="38133"/>
                    <a:pt x="18468" y="38127"/>
                    <a:pt x="18428" y="38127"/>
                  </a:cubicBezTo>
                  <a:cubicBezTo>
                    <a:pt x="17965" y="38127"/>
                    <a:pt x="17789" y="38867"/>
                    <a:pt x="18253" y="39052"/>
                  </a:cubicBezTo>
                  <a:cubicBezTo>
                    <a:pt x="22192" y="40425"/>
                    <a:pt x="26331" y="41038"/>
                    <a:pt x="30512" y="41038"/>
                  </a:cubicBezTo>
                  <a:cubicBezTo>
                    <a:pt x="40459" y="41038"/>
                    <a:pt x="50651" y="37568"/>
                    <a:pt x="58993" y="32598"/>
                  </a:cubicBezTo>
                  <a:lnTo>
                    <a:pt x="58993" y="32598"/>
                  </a:lnTo>
                  <a:lnTo>
                    <a:pt x="34539" y="55389"/>
                  </a:lnTo>
                  <a:cubicBezTo>
                    <a:pt x="34511" y="55380"/>
                    <a:pt x="34483" y="55375"/>
                    <a:pt x="34456" y="55375"/>
                  </a:cubicBezTo>
                  <a:cubicBezTo>
                    <a:pt x="34334" y="55375"/>
                    <a:pt x="34218" y="55458"/>
                    <a:pt x="34135" y="55540"/>
                  </a:cubicBezTo>
                  <a:lnTo>
                    <a:pt x="33934" y="55843"/>
                  </a:lnTo>
                  <a:cubicBezTo>
                    <a:pt x="24253" y="61944"/>
                    <a:pt x="12354" y="67792"/>
                    <a:pt x="656" y="68145"/>
                  </a:cubicBezTo>
                  <a:cubicBezTo>
                    <a:pt x="51" y="68145"/>
                    <a:pt x="0" y="69053"/>
                    <a:pt x="605" y="69053"/>
                  </a:cubicBezTo>
                  <a:cubicBezTo>
                    <a:pt x="11093" y="68750"/>
                    <a:pt x="21833" y="64061"/>
                    <a:pt x="30959" y="58717"/>
                  </a:cubicBezTo>
                  <a:lnTo>
                    <a:pt x="30959" y="58717"/>
                  </a:lnTo>
                  <a:lnTo>
                    <a:pt x="13967" y="74599"/>
                  </a:lnTo>
                  <a:lnTo>
                    <a:pt x="1765" y="85944"/>
                  </a:lnTo>
                  <a:cubicBezTo>
                    <a:pt x="1451" y="86258"/>
                    <a:pt x="1749" y="86726"/>
                    <a:pt x="2111" y="86726"/>
                  </a:cubicBezTo>
                  <a:cubicBezTo>
                    <a:pt x="2213" y="86726"/>
                    <a:pt x="2321" y="86688"/>
                    <a:pt x="2421" y="86599"/>
                  </a:cubicBezTo>
                  <a:lnTo>
                    <a:pt x="31161" y="59826"/>
                  </a:lnTo>
                  <a:lnTo>
                    <a:pt x="31161" y="59826"/>
                  </a:lnTo>
                  <a:cubicBezTo>
                    <a:pt x="25312" y="68448"/>
                    <a:pt x="20068" y="78582"/>
                    <a:pt x="19060" y="88818"/>
                  </a:cubicBezTo>
                  <a:cubicBezTo>
                    <a:pt x="19007" y="89133"/>
                    <a:pt x="19242" y="89298"/>
                    <a:pt x="19486" y="89298"/>
                  </a:cubicBezTo>
                  <a:cubicBezTo>
                    <a:pt x="19710" y="89298"/>
                    <a:pt x="19943" y="89158"/>
                    <a:pt x="19967" y="88868"/>
                  </a:cubicBezTo>
                  <a:cubicBezTo>
                    <a:pt x="21127" y="77322"/>
                    <a:pt x="27682" y="65977"/>
                    <a:pt x="34388" y="56801"/>
                  </a:cubicBezTo>
                  <a:lnTo>
                    <a:pt x="59195" y="33758"/>
                  </a:lnTo>
                  <a:lnTo>
                    <a:pt x="59195" y="33758"/>
                  </a:lnTo>
                  <a:cubicBezTo>
                    <a:pt x="51480" y="45052"/>
                    <a:pt x="46589" y="59977"/>
                    <a:pt x="50220" y="73389"/>
                  </a:cubicBezTo>
                  <a:cubicBezTo>
                    <a:pt x="50303" y="73618"/>
                    <a:pt x="50497" y="73718"/>
                    <a:pt x="50686" y="73718"/>
                  </a:cubicBezTo>
                  <a:cubicBezTo>
                    <a:pt x="50956" y="73718"/>
                    <a:pt x="51216" y="73514"/>
                    <a:pt x="51127" y="73187"/>
                  </a:cubicBezTo>
                  <a:cubicBezTo>
                    <a:pt x="47094" y="58414"/>
                    <a:pt x="53648" y="41775"/>
                    <a:pt x="62775" y="30380"/>
                  </a:cubicBezTo>
                  <a:lnTo>
                    <a:pt x="79615" y="14699"/>
                  </a:lnTo>
                  <a:lnTo>
                    <a:pt x="79615" y="14699"/>
                  </a:lnTo>
                  <a:cubicBezTo>
                    <a:pt x="75733" y="24329"/>
                    <a:pt x="74976" y="34968"/>
                    <a:pt x="77447" y="45052"/>
                  </a:cubicBezTo>
                  <a:cubicBezTo>
                    <a:pt x="77531" y="45263"/>
                    <a:pt x="77722" y="45360"/>
                    <a:pt x="77907" y="45360"/>
                  </a:cubicBezTo>
                  <a:cubicBezTo>
                    <a:pt x="78165" y="45360"/>
                    <a:pt x="78413" y="45173"/>
                    <a:pt x="78355" y="44851"/>
                  </a:cubicBezTo>
                  <a:cubicBezTo>
                    <a:pt x="75733" y="34565"/>
                    <a:pt x="76792" y="22716"/>
                    <a:pt x="81279" y="13136"/>
                  </a:cubicBezTo>
                  <a:lnTo>
                    <a:pt x="82439" y="12127"/>
                  </a:lnTo>
                  <a:lnTo>
                    <a:pt x="94590" y="783"/>
                  </a:lnTo>
                  <a:cubicBezTo>
                    <a:pt x="94944" y="468"/>
                    <a:pt x="94624" y="1"/>
                    <a:pt x="94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2"/>
            <p:cNvSpPr/>
            <p:nvPr/>
          </p:nvSpPr>
          <p:spPr>
            <a:xfrm>
              <a:off x="3020900" y="517050"/>
              <a:ext cx="988725" cy="1726900"/>
            </a:xfrm>
            <a:custGeom>
              <a:avLst/>
              <a:gdLst/>
              <a:ahLst/>
              <a:cxnLst/>
              <a:rect l="l" t="t" r="r" b="b"/>
              <a:pathLst>
                <a:path w="39549" h="69076" extrusionOk="0">
                  <a:moveTo>
                    <a:pt x="38253" y="1"/>
                  </a:moveTo>
                  <a:cubicBezTo>
                    <a:pt x="38106" y="1"/>
                    <a:pt x="37950" y="42"/>
                    <a:pt x="37791" y="137"/>
                  </a:cubicBezTo>
                  <a:cubicBezTo>
                    <a:pt x="15102" y="14154"/>
                    <a:pt x="1236" y="41836"/>
                    <a:pt x="26" y="68206"/>
                  </a:cubicBezTo>
                  <a:cubicBezTo>
                    <a:pt x="0" y="68786"/>
                    <a:pt x="442" y="69076"/>
                    <a:pt x="895" y="69076"/>
                  </a:cubicBezTo>
                  <a:cubicBezTo>
                    <a:pt x="1349" y="69076"/>
                    <a:pt x="1816" y="68786"/>
                    <a:pt x="1841" y="68206"/>
                  </a:cubicBezTo>
                  <a:cubicBezTo>
                    <a:pt x="3051" y="42441"/>
                    <a:pt x="16614" y="15364"/>
                    <a:pt x="38699" y="1700"/>
                  </a:cubicBezTo>
                  <a:cubicBezTo>
                    <a:pt x="39548" y="1191"/>
                    <a:pt x="39038" y="1"/>
                    <a:pt x="38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2"/>
            <p:cNvSpPr/>
            <p:nvPr/>
          </p:nvSpPr>
          <p:spPr>
            <a:xfrm>
              <a:off x="3008925" y="2862225"/>
              <a:ext cx="334075" cy="938300"/>
            </a:xfrm>
            <a:custGeom>
              <a:avLst/>
              <a:gdLst/>
              <a:ahLst/>
              <a:cxnLst/>
              <a:rect l="l" t="t" r="r" b="b"/>
              <a:pathLst>
                <a:path w="13363" h="37532" extrusionOk="0">
                  <a:moveTo>
                    <a:pt x="858" y="0"/>
                  </a:moveTo>
                  <a:cubicBezTo>
                    <a:pt x="429" y="0"/>
                    <a:pt x="0" y="290"/>
                    <a:pt x="0" y="870"/>
                  </a:cubicBezTo>
                  <a:cubicBezTo>
                    <a:pt x="51" y="9088"/>
                    <a:pt x="656" y="17458"/>
                    <a:pt x="3127" y="25324"/>
                  </a:cubicBezTo>
                  <a:cubicBezTo>
                    <a:pt x="3580" y="26938"/>
                    <a:pt x="4185" y="28450"/>
                    <a:pt x="4891" y="29963"/>
                  </a:cubicBezTo>
                  <a:cubicBezTo>
                    <a:pt x="1582" y="32557"/>
                    <a:pt x="3747" y="37531"/>
                    <a:pt x="7410" y="37531"/>
                  </a:cubicBezTo>
                  <a:cubicBezTo>
                    <a:pt x="7877" y="37531"/>
                    <a:pt x="8368" y="37450"/>
                    <a:pt x="8875" y="37274"/>
                  </a:cubicBezTo>
                  <a:cubicBezTo>
                    <a:pt x="13362" y="35711"/>
                    <a:pt x="12253" y="29055"/>
                    <a:pt x="7513" y="29055"/>
                  </a:cubicBezTo>
                  <a:cubicBezTo>
                    <a:pt x="7160" y="29055"/>
                    <a:pt x="6807" y="29106"/>
                    <a:pt x="6454" y="29206"/>
                  </a:cubicBezTo>
                  <a:cubicBezTo>
                    <a:pt x="5799" y="27795"/>
                    <a:pt x="5244" y="26332"/>
                    <a:pt x="4790" y="24870"/>
                  </a:cubicBezTo>
                  <a:cubicBezTo>
                    <a:pt x="2269" y="17206"/>
                    <a:pt x="1765" y="8887"/>
                    <a:pt x="1715" y="870"/>
                  </a:cubicBezTo>
                  <a:cubicBezTo>
                    <a:pt x="1715" y="290"/>
                    <a:pt x="1286"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2"/>
            <p:cNvSpPr/>
            <p:nvPr/>
          </p:nvSpPr>
          <p:spPr>
            <a:xfrm>
              <a:off x="1886075" y="2696025"/>
              <a:ext cx="746475" cy="722650"/>
            </a:xfrm>
            <a:custGeom>
              <a:avLst/>
              <a:gdLst/>
              <a:ahLst/>
              <a:cxnLst/>
              <a:rect l="l" t="t" r="r" b="b"/>
              <a:pathLst>
                <a:path w="29859" h="28906" extrusionOk="0">
                  <a:moveTo>
                    <a:pt x="28711" y="1"/>
                  </a:moveTo>
                  <a:cubicBezTo>
                    <a:pt x="28460" y="1"/>
                    <a:pt x="28205" y="120"/>
                    <a:pt x="28023" y="408"/>
                  </a:cubicBezTo>
                  <a:cubicBezTo>
                    <a:pt x="23637" y="7165"/>
                    <a:pt x="18796" y="13921"/>
                    <a:pt x="12544" y="19014"/>
                  </a:cubicBezTo>
                  <a:cubicBezTo>
                    <a:pt x="11334" y="20022"/>
                    <a:pt x="10074" y="20930"/>
                    <a:pt x="8813" y="21737"/>
                  </a:cubicBezTo>
                  <a:cubicBezTo>
                    <a:pt x="8561" y="21484"/>
                    <a:pt x="8258" y="21283"/>
                    <a:pt x="8006" y="21081"/>
                  </a:cubicBezTo>
                  <a:cubicBezTo>
                    <a:pt x="7240" y="20592"/>
                    <a:pt x="6455" y="20379"/>
                    <a:pt x="5707" y="20379"/>
                  </a:cubicBezTo>
                  <a:cubicBezTo>
                    <a:pt x="2519" y="20379"/>
                    <a:pt x="0" y="24261"/>
                    <a:pt x="2410" y="27283"/>
                  </a:cubicBezTo>
                  <a:cubicBezTo>
                    <a:pt x="3316" y="28419"/>
                    <a:pt x="4493" y="28906"/>
                    <a:pt x="5648" y="28906"/>
                  </a:cubicBezTo>
                  <a:cubicBezTo>
                    <a:pt x="8286" y="28906"/>
                    <a:pt x="10808" y="26370"/>
                    <a:pt x="9721" y="23249"/>
                  </a:cubicBezTo>
                  <a:cubicBezTo>
                    <a:pt x="11082" y="22342"/>
                    <a:pt x="12443" y="21384"/>
                    <a:pt x="13653" y="20325"/>
                  </a:cubicBezTo>
                  <a:cubicBezTo>
                    <a:pt x="19956" y="14930"/>
                    <a:pt x="24948" y="8224"/>
                    <a:pt x="29435" y="1316"/>
                  </a:cubicBezTo>
                  <a:cubicBezTo>
                    <a:pt x="29858" y="646"/>
                    <a:pt x="29295" y="1"/>
                    <a:pt x="28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2"/>
            <p:cNvSpPr/>
            <p:nvPr/>
          </p:nvSpPr>
          <p:spPr>
            <a:xfrm>
              <a:off x="2913500" y="2401175"/>
              <a:ext cx="919825" cy="1266100"/>
            </a:xfrm>
            <a:custGeom>
              <a:avLst/>
              <a:gdLst/>
              <a:ahLst/>
              <a:cxnLst/>
              <a:rect l="l" t="t" r="r" b="b"/>
              <a:pathLst>
                <a:path w="36793" h="50644" extrusionOk="0">
                  <a:moveTo>
                    <a:pt x="13347" y="1"/>
                  </a:moveTo>
                  <a:lnTo>
                    <a:pt x="792" y="1059"/>
                  </a:lnTo>
                  <a:cubicBezTo>
                    <a:pt x="0" y="30664"/>
                    <a:pt x="17484" y="50644"/>
                    <a:pt x="26948" y="50644"/>
                  </a:cubicBezTo>
                  <a:cubicBezTo>
                    <a:pt x="27123" y="50644"/>
                    <a:pt x="27296" y="50637"/>
                    <a:pt x="27465" y="50623"/>
                  </a:cubicBezTo>
                  <a:cubicBezTo>
                    <a:pt x="36793" y="49917"/>
                    <a:pt x="36137" y="37766"/>
                    <a:pt x="31499" y="24858"/>
                  </a:cubicBezTo>
                  <a:cubicBezTo>
                    <a:pt x="26860" y="11950"/>
                    <a:pt x="13347" y="1"/>
                    <a:pt x="13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2"/>
            <p:cNvSpPr/>
            <p:nvPr/>
          </p:nvSpPr>
          <p:spPr>
            <a:xfrm>
              <a:off x="1529075" y="2218400"/>
              <a:ext cx="1433225" cy="896775"/>
            </a:xfrm>
            <a:custGeom>
              <a:avLst/>
              <a:gdLst/>
              <a:ahLst/>
              <a:cxnLst/>
              <a:rect l="l" t="t" r="r" b="b"/>
              <a:pathLst>
                <a:path w="57329" h="35871" extrusionOk="0">
                  <a:moveTo>
                    <a:pt x="47598" y="1"/>
                  </a:moveTo>
                  <a:cubicBezTo>
                    <a:pt x="47598" y="1"/>
                    <a:pt x="29648" y="2269"/>
                    <a:pt x="18555" y="10286"/>
                  </a:cubicBezTo>
                  <a:cubicBezTo>
                    <a:pt x="7462" y="18303"/>
                    <a:pt x="0" y="27934"/>
                    <a:pt x="7311" y="33833"/>
                  </a:cubicBezTo>
                  <a:cubicBezTo>
                    <a:pt x="8963" y="35166"/>
                    <a:pt x="11585" y="35871"/>
                    <a:pt x="14844" y="35871"/>
                  </a:cubicBezTo>
                  <a:cubicBezTo>
                    <a:pt x="26009" y="35871"/>
                    <a:pt x="44645" y="27598"/>
                    <a:pt x="57329" y="7967"/>
                  </a:cubicBezTo>
                  <a:lnTo>
                    <a:pt x="47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2"/>
            <p:cNvSpPr/>
            <p:nvPr/>
          </p:nvSpPr>
          <p:spPr>
            <a:xfrm>
              <a:off x="2050925" y="2258725"/>
              <a:ext cx="1038700" cy="1421450"/>
            </a:xfrm>
            <a:custGeom>
              <a:avLst/>
              <a:gdLst/>
              <a:ahLst/>
              <a:cxnLst/>
              <a:rect l="l" t="t" r="r" b="b"/>
              <a:pathLst>
                <a:path w="41548" h="56858" extrusionOk="0">
                  <a:moveTo>
                    <a:pt x="32825" y="1"/>
                  </a:moveTo>
                  <a:cubicBezTo>
                    <a:pt x="26371" y="7161"/>
                    <a:pt x="0" y="49918"/>
                    <a:pt x="20219" y="56372"/>
                  </a:cubicBezTo>
                  <a:cubicBezTo>
                    <a:pt x="21255" y="56701"/>
                    <a:pt x="22240" y="56858"/>
                    <a:pt x="23177" y="56858"/>
                  </a:cubicBezTo>
                  <a:cubicBezTo>
                    <a:pt x="40594" y="56858"/>
                    <a:pt x="41547" y="2875"/>
                    <a:pt x="41547" y="2875"/>
                  </a:cubicBezTo>
                  <a:lnTo>
                    <a:pt x="328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2"/>
            <p:cNvSpPr/>
            <p:nvPr/>
          </p:nvSpPr>
          <p:spPr>
            <a:xfrm>
              <a:off x="2920450" y="2389625"/>
              <a:ext cx="131125" cy="516975"/>
            </a:xfrm>
            <a:custGeom>
              <a:avLst/>
              <a:gdLst/>
              <a:ahLst/>
              <a:cxnLst/>
              <a:rect l="l" t="t" r="r" b="b"/>
              <a:pathLst>
                <a:path w="5245" h="20679" extrusionOk="0">
                  <a:moveTo>
                    <a:pt x="4673" y="1"/>
                  </a:moveTo>
                  <a:cubicBezTo>
                    <a:pt x="4499" y="1"/>
                    <a:pt x="4335" y="94"/>
                    <a:pt x="4296" y="311"/>
                  </a:cubicBezTo>
                  <a:cubicBezTo>
                    <a:pt x="2884" y="6916"/>
                    <a:pt x="1472" y="13522"/>
                    <a:pt x="60" y="20127"/>
                  </a:cubicBezTo>
                  <a:cubicBezTo>
                    <a:pt x="1" y="20456"/>
                    <a:pt x="278" y="20679"/>
                    <a:pt x="535" y="20679"/>
                  </a:cubicBezTo>
                  <a:cubicBezTo>
                    <a:pt x="711" y="20679"/>
                    <a:pt x="877" y="20574"/>
                    <a:pt x="918" y="20328"/>
                  </a:cubicBezTo>
                  <a:cubicBezTo>
                    <a:pt x="2329" y="13774"/>
                    <a:pt x="3741" y="7169"/>
                    <a:pt x="5153" y="563"/>
                  </a:cubicBezTo>
                  <a:cubicBezTo>
                    <a:pt x="5245" y="226"/>
                    <a:pt x="4945" y="1"/>
                    <a:pt x="4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2"/>
            <p:cNvSpPr/>
            <p:nvPr/>
          </p:nvSpPr>
          <p:spPr>
            <a:xfrm>
              <a:off x="2813275" y="2364975"/>
              <a:ext cx="161150" cy="516150"/>
            </a:xfrm>
            <a:custGeom>
              <a:avLst/>
              <a:gdLst/>
              <a:ahLst/>
              <a:cxnLst/>
              <a:rect l="l" t="t" r="r" b="b"/>
              <a:pathLst>
                <a:path w="6446" h="20646" extrusionOk="0">
                  <a:moveTo>
                    <a:pt x="5924" y="0"/>
                  </a:moveTo>
                  <a:cubicBezTo>
                    <a:pt x="5754" y="0"/>
                    <a:pt x="5587" y="89"/>
                    <a:pt x="5507" y="289"/>
                  </a:cubicBezTo>
                  <a:lnTo>
                    <a:pt x="62" y="20104"/>
                  </a:lnTo>
                  <a:cubicBezTo>
                    <a:pt x="1" y="20439"/>
                    <a:pt x="252" y="20645"/>
                    <a:pt x="505" y="20645"/>
                  </a:cubicBezTo>
                  <a:cubicBezTo>
                    <a:pt x="672" y="20645"/>
                    <a:pt x="839" y="20556"/>
                    <a:pt x="919" y="20356"/>
                  </a:cubicBezTo>
                  <a:lnTo>
                    <a:pt x="6415" y="541"/>
                  </a:lnTo>
                  <a:cubicBezTo>
                    <a:pt x="6445" y="206"/>
                    <a:pt x="6182" y="0"/>
                    <a:pt x="5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2"/>
            <p:cNvSpPr/>
            <p:nvPr/>
          </p:nvSpPr>
          <p:spPr>
            <a:xfrm>
              <a:off x="2641625" y="2336450"/>
              <a:ext cx="249800" cy="516025"/>
            </a:xfrm>
            <a:custGeom>
              <a:avLst/>
              <a:gdLst/>
              <a:ahLst/>
              <a:cxnLst/>
              <a:rect l="l" t="t" r="r" b="b"/>
              <a:pathLst>
                <a:path w="9992" h="20641" extrusionOk="0">
                  <a:moveTo>
                    <a:pt x="9379" y="0"/>
                  </a:moveTo>
                  <a:cubicBezTo>
                    <a:pt x="9249" y="0"/>
                    <a:pt x="9123" y="64"/>
                    <a:pt x="9045" y="220"/>
                  </a:cubicBezTo>
                  <a:lnTo>
                    <a:pt x="171" y="19934"/>
                  </a:lnTo>
                  <a:cubicBezTo>
                    <a:pt x="0" y="20311"/>
                    <a:pt x="317" y="20641"/>
                    <a:pt x="601" y="20641"/>
                  </a:cubicBezTo>
                  <a:cubicBezTo>
                    <a:pt x="735" y="20641"/>
                    <a:pt x="863" y="20567"/>
                    <a:pt x="928" y="20388"/>
                  </a:cubicBezTo>
                  <a:lnTo>
                    <a:pt x="9852" y="674"/>
                  </a:lnTo>
                  <a:cubicBezTo>
                    <a:pt x="9992" y="325"/>
                    <a:pt x="9673" y="0"/>
                    <a:pt x="9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2"/>
            <p:cNvSpPr/>
            <p:nvPr/>
          </p:nvSpPr>
          <p:spPr>
            <a:xfrm>
              <a:off x="3133750" y="2337275"/>
              <a:ext cx="300300" cy="422825"/>
            </a:xfrm>
            <a:custGeom>
              <a:avLst/>
              <a:gdLst/>
              <a:ahLst/>
              <a:cxnLst/>
              <a:rect l="l" t="t" r="r" b="b"/>
              <a:pathLst>
                <a:path w="12012" h="16913" extrusionOk="0">
                  <a:moveTo>
                    <a:pt x="658" y="0"/>
                  </a:moveTo>
                  <a:cubicBezTo>
                    <a:pt x="335" y="0"/>
                    <a:pt x="1" y="333"/>
                    <a:pt x="251" y="691"/>
                  </a:cubicBezTo>
                  <a:lnTo>
                    <a:pt x="10991" y="16725"/>
                  </a:lnTo>
                  <a:cubicBezTo>
                    <a:pt x="11094" y="16858"/>
                    <a:pt x="11232" y="16913"/>
                    <a:pt x="11368" y="16913"/>
                  </a:cubicBezTo>
                  <a:cubicBezTo>
                    <a:pt x="11696" y="16913"/>
                    <a:pt x="12012" y="16592"/>
                    <a:pt x="11798" y="16271"/>
                  </a:cubicBezTo>
                  <a:lnTo>
                    <a:pt x="1008" y="187"/>
                  </a:lnTo>
                  <a:cubicBezTo>
                    <a:pt x="920" y="55"/>
                    <a:pt x="790" y="0"/>
                    <a:pt x="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2"/>
            <p:cNvSpPr/>
            <p:nvPr/>
          </p:nvSpPr>
          <p:spPr>
            <a:xfrm>
              <a:off x="3100425" y="2352350"/>
              <a:ext cx="197725" cy="499075"/>
            </a:xfrm>
            <a:custGeom>
              <a:avLst/>
              <a:gdLst/>
              <a:ahLst/>
              <a:cxnLst/>
              <a:rect l="l" t="t" r="r" b="b"/>
              <a:pathLst>
                <a:path w="7909" h="19963" extrusionOk="0">
                  <a:moveTo>
                    <a:pt x="559" y="1"/>
                  </a:moveTo>
                  <a:cubicBezTo>
                    <a:pt x="283" y="1"/>
                    <a:pt x="0" y="207"/>
                    <a:pt x="122" y="542"/>
                  </a:cubicBezTo>
                  <a:cubicBezTo>
                    <a:pt x="2391" y="6945"/>
                    <a:pt x="4660" y="13298"/>
                    <a:pt x="6878" y="19651"/>
                  </a:cubicBezTo>
                  <a:cubicBezTo>
                    <a:pt x="6957" y="19869"/>
                    <a:pt x="7145" y="19962"/>
                    <a:pt x="7331" y="19962"/>
                  </a:cubicBezTo>
                  <a:cubicBezTo>
                    <a:pt x="7621" y="19962"/>
                    <a:pt x="7909" y="19737"/>
                    <a:pt x="7786" y="19399"/>
                  </a:cubicBezTo>
                  <a:cubicBezTo>
                    <a:pt x="5517" y="13046"/>
                    <a:pt x="3248" y="6693"/>
                    <a:pt x="979" y="290"/>
                  </a:cubicBezTo>
                  <a:cubicBezTo>
                    <a:pt x="919" y="90"/>
                    <a:pt x="740"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2"/>
            <p:cNvSpPr/>
            <p:nvPr/>
          </p:nvSpPr>
          <p:spPr>
            <a:xfrm>
              <a:off x="3062075" y="2389625"/>
              <a:ext cx="126100" cy="538400"/>
            </a:xfrm>
            <a:custGeom>
              <a:avLst/>
              <a:gdLst/>
              <a:ahLst/>
              <a:cxnLst/>
              <a:rect l="l" t="t" r="r" b="b"/>
              <a:pathLst>
                <a:path w="5044" h="21536" extrusionOk="0">
                  <a:moveTo>
                    <a:pt x="572" y="1"/>
                  </a:moveTo>
                  <a:cubicBezTo>
                    <a:pt x="301" y="1"/>
                    <a:pt x="1" y="226"/>
                    <a:pt x="93" y="563"/>
                  </a:cubicBezTo>
                  <a:cubicBezTo>
                    <a:pt x="1404" y="7471"/>
                    <a:pt x="2765" y="14328"/>
                    <a:pt x="4076" y="21186"/>
                  </a:cubicBezTo>
                  <a:cubicBezTo>
                    <a:pt x="4138" y="21432"/>
                    <a:pt x="4316" y="21536"/>
                    <a:pt x="4499" y="21536"/>
                  </a:cubicBezTo>
                  <a:cubicBezTo>
                    <a:pt x="4766" y="21536"/>
                    <a:pt x="5044" y="21313"/>
                    <a:pt x="4984" y="20984"/>
                  </a:cubicBezTo>
                  <a:lnTo>
                    <a:pt x="950" y="311"/>
                  </a:lnTo>
                  <a:cubicBezTo>
                    <a:pt x="911" y="94"/>
                    <a:pt x="747"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2"/>
            <p:cNvSpPr/>
            <p:nvPr/>
          </p:nvSpPr>
          <p:spPr>
            <a:xfrm>
              <a:off x="2436550" y="2304050"/>
              <a:ext cx="404850" cy="432525"/>
            </a:xfrm>
            <a:custGeom>
              <a:avLst/>
              <a:gdLst/>
              <a:ahLst/>
              <a:cxnLst/>
              <a:rect l="l" t="t" r="r" b="b"/>
              <a:pathLst>
                <a:path w="16194" h="17301" extrusionOk="0">
                  <a:moveTo>
                    <a:pt x="15569" y="1"/>
                  </a:moveTo>
                  <a:cubicBezTo>
                    <a:pt x="15469" y="1"/>
                    <a:pt x="15367" y="46"/>
                    <a:pt x="15282" y="154"/>
                  </a:cubicBezTo>
                  <a:lnTo>
                    <a:pt x="307" y="16541"/>
                  </a:lnTo>
                  <a:cubicBezTo>
                    <a:pt x="0" y="16848"/>
                    <a:pt x="305" y="17300"/>
                    <a:pt x="625" y="17300"/>
                  </a:cubicBezTo>
                  <a:cubicBezTo>
                    <a:pt x="725" y="17300"/>
                    <a:pt x="827" y="17255"/>
                    <a:pt x="912" y="17146"/>
                  </a:cubicBezTo>
                  <a:lnTo>
                    <a:pt x="15887" y="759"/>
                  </a:lnTo>
                  <a:cubicBezTo>
                    <a:pt x="16194" y="453"/>
                    <a:pt x="15888" y="1"/>
                    <a:pt x="15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2"/>
            <p:cNvSpPr/>
            <p:nvPr/>
          </p:nvSpPr>
          <p:spPr>
            <a:xfrm>
              <a:off x="2351950" y="2268175"/>
              <a:ext cx="445225" cy="344800"/>
            </a:xfrm>
            <a:custGeom>
              <a:avLst/>
              <a:gdLst/>
              <a:ahLst/>
              <a:cxnLst/>
              <a:rect l="l" t="t" r="r" b="b"/>
              <a:pathLst>
                <a:path w="17809" h="13792" extrusionOk="0">
                  <a:moveTo>
                    <a:pt x="17118" y="0"/>
                  </a:moveTo>
                  <a:cubicBezTo>
                    <a:pt x="17012" y="0"/>
                    <a:pt x="16901" y="38"/>
                    <a:pt x="16800" y="127"/>
                  </a:cubicBezTo>
                  <a:lnTo>
                    <a:pt x="363" y="13035"/>
                  </a:lnTo>
                  <a:cubicBezTo>
                    <a:pt x="1" y="13317"/>
                    <a:pt x="346" y="13792"/>
                    <a:pt x="731" y="13792"/>
                  </a:cubicBezTo>
                  <a:cubicBezTo>
                    <a:pt x="828" y="13792"/>
                    <a:pt x="927" y="13762"/>
                    <a:pt x="1019" y="13690"/>
                  </a:cubicBezTo>
                  <a:lnTo>
                    <a:pt x="17456" y="732"/>
                  </a:lnTo>
                  <a:cubicBezTo>
                    <a:pt x="17809" y="458"/>
                    <a:pt x="17491" y="0"/>
                    <a:pt x="17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2"/>
            <p:cNvSpPr/>
            <p:nvPr/>
          </p:nvSpPr>
          <p:spPr>
            <a:xfrm>
              <a:off x="2228075" y="2207100"/>
              <a:ext cx="555925" cy="279825"/>
            </a:xfrm>
            <a:custGeom>
              <a:avLst/>
              <a:gdLst/>
              <a:ahLst/>
              <a:cxnLst/>
              <a:rect l="l" t="t" r="r" b="b"/>
              <a:pathLst>
                <a:path w="22237" h="11193" extrusionOk="0">
                  <a:moveTo>
                    <a:pt x="21514" y="1"/>
                  </a:moveTo>
                  <a:cubicBezTo>
                    <a:pt x="21447" y="1"/>
                    <a:pt x="21375" y="16"/>
                    <a:pt x="21302" y="49"/>
                  </a:cubicBezTo>
                  <a:lnTo>
                    <a:pt x="478" y="10335"/>
                  </a:lnTo>
                  <a:cubicBezTo>
                    <a:pt x="0" y="10596"/>
                    <a:pt x="270" y="11192"/>
                    <a:pt x="708" y="11192"/>
                  </a:cubicBezTo>
                  <a:cubicBezTo>
                    <a:pt x="779" y="11192"/>
                    <a:pt x="854" y="11177"/>
                    <a:pt x="931" y="11142"/>
                  </a:cubicBezTo>
                  <a:lnTo>
                    <a:pt x="21755" y="856"/>
                  </a:lnTo>
                  <a:cubicBezTo>
                    <a:pt x="22236" y="637"/>
                    <a:pt x="21959" y="1"/>
                    <a:pt x="2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2"/>
            <p:cNvSpPr/>
            <p:nvPr/>
          </p:nvSpPr>
          <p:spPr>
            <a:xfrm>
              <a:off x="2677400" y="2067200"/>
              <a:ext cx="582400" cy="374175"/>
            </a:xfrm>
            <a:custGeom>
              <a:avLst/>
              <a:gdLst/>
              <a:ahLst/>
              <a:cxnLst/>
              <a:rect l="l" t="t" r="r" b="b"/>
              <a:pathLst>
                <a:path w="23296" h="14967" extrusionOk="0">
                  <a:moveTo>
                    <a:pt x="10798" y="1"/>
                  </a:moveTo>
                  <a:cubicBezTo>
                    <a:pt x="3810" y="1"/>
                    <a:pt x="1" y="6704"/>
                    <a:pt x="1" y="6704"/>
                  </a:cubicBezTo>
                  <a:cubicBezTo>
                    <a:pt x="4286" y="13322"/>
                    <a:pt x="10025" y="14967"/>
                    <a:pt x="14672" y="14967"/>
                  </a:cubicBezTo>
                  <a:cubicBezTo>
                    <a:pt x="19265" y="14967"/>
                    <a:pt x="22791" y="13360"/>
                    <a:pt x="22791" y="13360"/>
                  </a:cubicBezTo>
                  <a:cubicBezTo>
                    <a:pt x="22791" y="13360"/>
                    <a:pt x="23295" y="3175"/>
                    <a:pt x="14169" y="502"/>
                  </a:cubicBezTo>
                  <a:cubicBezTo>
                    <a:pt x="12975" y="152"/>
                    <a:pt x="11850" y="1"/>
                    <a:pt x="10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2"/>
            <p:cNvSpPr/>
            <p:nvPr/>
          </p:nvSpPr>
          <p:spPr>
            <a:xfrm>
              <a:off x="3199275" y="1331000"/>
              <a:ext cx="471450" cy="1066825"/>
            </a:xfrm>
            <a:custGeom>
              <a:avLst/>
              <a:gdLst/>
              <a:ahLst/>
              <a:cxnLst/>
              <a:rect l="l" t="t" r="r" b="b"/>
              <a:pathLst>
                <a:path w="18858" h="42673" extrusionOk="0">
                  <a:moveTo>
                    <a:pt x="3378" y="0"/>
                  </a:moveTo>
                  <a:lnTo>
                    <a:pt x="0" y="6807"/>
                  </a:lnTo>
                  <a:cubicBezTo>
                    <a:pt x="0" y="6807"/>
                    <a:pt x="908" y="24959"/>
                    <a:pt x="6353" y="34539"/>
                  </a:cubicBezTo>
                  <a:cubicBezTo>
                    <a:pt x="9381" y="39837"/>
                    <a:pt x="12456" y="42673"/>
                    <a:pt x="14710" y="42673"/>
                  </a:cubicBezTo>
                  <a:cubicBezTo>
                    <a:pt x="16510" y="42673"/>
                    <a:pt x="17788" y="40865"/>
                    <a:pt x="18101" y="37060"/>
                  </a:cubicBezTo>
                  <a:cubicBezTo>
                    <a:pt x="18857" y="28488"/>
                    <a:pt x="10538" y="5849"/>
                    <a:pt x="3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2"/>
            <p:cNvSpPr/>
            <p:nvPr/>
          </p:nvSpPr>
          <p:spPr>
            <a:xfrm>
              <a:off x="3271625" y="1452075"/>
              <a:ext cx="306400" cy="896625"/>
            </a:xfrm>
            <a:custGeom>
              <a:avLst/>
              <a:gdLst/>
              <a:ahLst/>
              <a:cxnLst/>
              <a:rect l="l" t="t" r="r" b="b"/>
              <a:pathLst>
                <a:path w="12256" h="35865" extrusionOk="0">
                  <a:moveTo>
                    <a:pt x="552" y="0"/>
                  </a:moveTo>
                  <a:cubicBezTo>
                    <a:pt x="290" y="0"/>
                    <a:pt x="1" y="223"/>
                    <a:pt x="30" y="552"/>
                  </a:cubicBezTo>
                  <a:cubicBezTo>
                    <a:pt x="1846" y="12653"/>
                    <a:pt x="6131" y="24603"/>
                    <a:pt x="11274" y="35645"/>
                  </a:cubicBezTo>
                  <a:cubicBezTo>
                    <a:pt x="11352" y="35801"/>
                    <a:pt x="11482" y="35865"/>
                    <a:pt x="11618" y="35865"/>
                  </a:cubicBezTo>
                  <a:cubicBezTo>
                    <a:pt x="11923" y="35865"/>
                    <a:pt x="12255" y="35540"/>
                    <a:pt x="12081" y="35191"/>
                  </a:cubicBezTo>
                  <a:cubicBezTo>
                    <a:pt x="6938" y="24200"/>
                    <a:pt x="2703" y="12351"/>
                    <a:pt x="938" y="350"/>
                  </a:cubicBezTo>
                  <a:cubicBezTo>
                    <a:pt x="897" y="105"/>
                    <a:pt x="731" y="0"/>
                    <a:pt x="5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2"/>
            <p:cNvSpPr/>
            <p:nvPr/>
          </p:nvSpPr>
          <p:spPr>
            <a:xfrm>
              <a:off x="2374000" y="1011225"/>
              <a:ext cx="1093775" cy="533600"/>
            </a:xfrm>
            <a:custGeom>
              <a:avLst/>
              <a:gdLst/>
              <a:ahLst/>
              <a:cxnLst/>
              <a:rect l="l" t="t" r="r" b="b"/>
              <a:pathLst>
                <a:path w="43751" h="21344" extrusionOk="0">
                  <a:moveTo>
                    <a:pt x="41291" y="1"/>
                  </a:moveTo>
                  <a:cubicBezTo>
                    <a:pt x="30934" y="1"/>
                    <a:pt x="10192" y="7794"/>
                    <a:pt x="4674" y="13497"/>
                  </a:cubicBezTo>
                  <a:cubicBezTo>
                    <a:pt x="0" y="18369"/>
                    <a:pt x="2017" y="21343"/>
                    <a:pt x="8303" y="21343"/>
                  </a:cubicBezTo>
                  <a:cubicBezTo>
                    <a:pt x="10019" y="21343"/>
                    <a:pt x="12053" y="21122"/>
                    <a:pt x="14355" y="20657"/>
                  </a:cubicBezTo>
                  <a:cubicBezTo>
                    <a:pt x="25145" y="18438"/>
                    <a:pt x="39414" y="7194"/>
                    <a:pt x="39414" y="7194"/>
                  </a:cubicBezTo>
                  <a:lnTo>
                    <a:pt x="43751" y="186"/>
                  </a:lnTo>
                  <a:cubicBezTo>
                    <a:pt x="43021" y="60"/>
                    <a:pt x="42196" y="1"/>
                    <a:pt x="4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2"/>
            <p:cNvSpPr/>
            <p:nvPr/>
          </p:nvSpPr>
          <p:spPr>
            <a:xfrm>
              <a:off x="2475525" y="1089900"/>
              <a:ext cx="871925" cy="389025"/>
            </a:xfrm>
            <a:custGeom>
              <a:avLst/>
              <a:gdLst/>
              <a:ahLst/>
              <a:cxnLst/>
              <a:rect l="l" t="t" r="r" b="b"/>
              <a:pathLst>
                <a:path w="34877" h="15561" extrusionOk="0">
                  <a:moveTo>
                    <a:pt x="34286" y="0"/>
                  </a:moveTo>
                  <a:cubicBezTo>
                    <a:pt x="34225" y="0"/>
                    <a:pt x="34159" y="20"/>
                    <a:pt x="34093" y="64"/>
                  </a:cubicBezTo>
                  <a:cubicBezTo>
                    <a:pt x="23858" y="6619"/>
                    <a:pt x="12160" y="11258"/>
                    <a:pt x="513" y="14636"/>
                  </a:cubicBezTo>
                  <a:cubicBezTo>
                    <a:pt x="0" y="14775"/>
                    <a:pt x="90" y="15560"/>
                    <a:pt x="544" y="15560"/>
                  </a:cubicBezTo>
                  <a:cubicBezTo>
                    <a:pt x="581" y="15560"/>
                    <a:pt x="621" y="15555"/>
                    <a:pt x="664" y="15543"/>
                  </a:cubicBezTo>
                  <a:cubicBezTo>
                    <a:pt x="12412" y="12165"/>
                    <a:pt x="24210" y="7526"/>
                    <a:pt x="34446" y="921"/>
                  </a:cubicBezTo>
                  <a:cubicBezTo>
                    <a:pt x="34876" y="663"/>
                    <a:pt x="34645" y="0"/>
                    <a:pt x="34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2"/>
            <p:cNvSpPr/>
            <p:nvPr/>
          </p:nvSpPr>
          <p:spPr>
            <a:xfrm>
              <a:off x="3429950" y="972250"/>
              <a:ext cx="744975" cy="405250"/>
            </a:xfrm>
            <a:custGeom>
              <a:avLst/>
              <a:gdLst/>
              <a:ahLst/>
              <a:cxnLst/>
              <a:rect l="l" t="t" r="r" b="b"/>
              <a:pathLst>
                <a:path w="29799" h="16210" extrusionOk="0">
                  <a:moveTo>
                    <a:pt x="5361" y="1"/>
                  </a:moveTo>
                  <a:cubicBezTo>
                    <a:pt x="3264" y="1"/>
                    <a:pt x="1775" y="533"/>
                    <a:pt x="1261" y="1644"/>
                  </a:cubicBezTo>
                  <a:cubicBezTo>
                    <a:pt x="0" y="4367"/>
                    <a:pt x="5042" y="9459"/>
                    <a:pt x="12605" y="12989"/>
                  </a:cubicBezTo>
                  <a:cubicBezTo>
                    <a:pt x="17033" y="15098"/>
                    <a:pt x="21337" y="16210"/>
                    <a:pt x="24384" y="16210"/>
                  </a:cubicBezTo>
                  <a:cubicBezTo>
                    <a:pt x="26508" y="16210"/>
                    <a:pt x="28021" y="15670"/>
                    <a:pt x="28538" y="14552"/>
                  </a:cubicBezTo>
                  <a:cubicBezTo>
                    <a:pt x="29799" y="11829"/>
                    <a:pt x="24706" y="6787"/>
                    <a:pt x="17194" y="3207"/>
                  </a:cubicBezTo>
                  <a:cubicBezTo>
                    <a:pt x="12718" y="1118"/>
                    <a:pt x="8401" y="1"/>
                    <a:pt x="5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2"/>
            <p:cNvSpPr/>
            <p:nvPr/>
          </p:nvSpPr>
          <p:spPr>
            <a:xfrm>
              <a:off x="4242975" y="1357600"/>
              <a:ext cx="746250" cy="404725"/>
            </a:xfrm>
            <a:custGeom>
              <a:avLst/>
              <a:gdLst/>
              <a:ahLst/>
              <a:cxnLst/>
              <a:rect l="l" t="t" r="r" b="b"/>
              <a:pathLst>
                <a:path w="29850" h="16189" extrusionOk="0">
                  <a:moveTo>
                    <a:pt x="5419" y="1"/>
                  </a:moveTo>
                  <a:cubicBezTo>
                    <a:pt x="3292" y="1"/>
                    <a:pt x="1779" y="541"/>
                    <a:pt x="1261" y="1659"/>
                  </a:cubicBezTo>
                  <a:cubicBezTo>
                    <a:pt x="1" y="4331"/>
                    <a:pt x="5093" y="9424"/>
                    <a:pt x="12606" y="13004"/>
                  </a:cubicBezTo>
                  <a:cubicBezTo>
                    <a:pt x="17074" y="15089"/>
                    <a:pt x="21401" y="16188"/>
                    <a:pt x="24454" y="16188"/>
                  </a:cubicBezTo>
                  <a:cubicBezTo>
                    <a:pt x="26569" y="16188"/>
                    <a:pt x="28073" y="15660"/>
                    <a:pt x="28589" y="14567"/>
                  </a:cubicBezTo>
                  <a:cubicBezTo>
                    <a:pt x="29850" y="11844"/>
                    <a:pt x="24757" y="6751"/>
                    <a:pt x="17245" y="3222"/>
                  </a:cubicBezTo>
                  <a:cubicBezTo>
                    <a:pt x="12788" y="1112"/>
                    <a:pt x="8471" y="1"/>
                    <a:pt x="5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2"/>
            <p:cNvSpPr/>
            <p:nvPr/>
          </p:nvSpPr>
          <p:spPr>
            <a:xfrm>
              <a:off x="3786675" y="1428300"/>
              <a:ext cx="458850" cy="692850"/>
            </a:xfrm>
            <a:custGeom>
              <a:avLst/>
              <a:gdLst/>
              <a:ahLst/>
              <a:cxnLst/>
              <a:rect l="l" t="t" r="r" b="b"/>
              <a:pathLst>
                <a:path w="18354" h="27714" extrusionOk="0">
                  <a:moveTo>
                    <a:pt x="14725" y="1"/>
                  </a:moveTo>
                  <a:cubicBezTo>
                    <a:pt x="11890" y="1"/>
                    <a:pt x="7499" y="4794"/>
                    <a:pt x="4286" y="11537"/>
                  </a:cubicBezTo>
                  <a:cubicBezTo>
                    <a:pt x="757" y="19050"/>
                    <a:pt x="0" y="26260"/>
                    <a:pt x="2723" y="27520"/>
                  </a:cubicBezTo>
                  <a:cubicBezTo>
                    <a:pt x="3004" y="27650"/>
                    <a:pt x="3310" y="27713"/>
                    <a:pt x="3637" y="27713"/>
                  </a:cubicBezTo>
                  <a:cubicBezTo>
                    <a:pt x="6480" y="27713"/>
                    <a:pt x="10902" y="22958"/>
                    <a:pt x="14068" y="16176"/>
                  </a:cubicBezTo>
                  <a:cubicBezTo>
                    <a:pt x="17648" y="8613"/>
                    <a:pt x="18353" y="1453"/>
                    <a:pt x="15631" y="192"/>
                  </a:cubicBezTo>
                  <a:cubicBezTo>
                    <a:pt x="15352" y="63"/>
                    <a:pt x="15048" y="1"/>
                    <a:pt x="1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2"/>
            <p:cNvSpPr/>
            <p:nvPr/>
          </p:nvSpPr>
          <p:spPr>
            <a:xfrm>
              <a:off x="4172400" y="614000"/>
              <a:ext cx="457575" cy="692800"/>
            </a:xfrm>
            <a:custGeom>
              <a:avLst/>
              <a:gdLst/>
              <a:ahLst/>
              <a:cxnLst/>
              <a:rect l="l" t="t" r="r" b="b"/>
              <a:pathLst>
                <a:path w="18303" h="27712" extrusionOk="0">
                  <a:moveTo>
                    <a:pt x="14687" y="1"/>
                  </a:moveTo>
                  <a:cubicBezTo>
                    <a:pt x="11880" y="1"/>
                    <a:pt x="7449" y="4794"/>
                    <a:pt x="4235" y="11537"/>
                  </a:cubicBezTo>
                  <a:cubicBezTo>
                    <a:pt x="706" y="19050"/>
                    <a:pt x="0" y="26260"/>
                    <a:pt x="2723" y="27520"/>
                  </a:cubicBezTo>
                  <a:cubicBezTo>
                    <a:pt x="2997" y="27650"/>
                    <a:pt x="3296" y="27712"/>
                    <a:pt x="3616" y="27712"/>
                  </a:cubicBezTo>
                  <a:cubicBezTo>
                    <a:pt x="6423" y="27712"/>
                    <a:pt x="10854" y="22919"/>
                    <a:pt x="14068" y="16176"/>
                  </a:cubicBezTo>
                  <a:cubicBezTo>
                    <a:pt x="17597" y="8612"/>
                    <a:pt x="18303" y="1453"/>
                    <a:pt x="15580" y="192"/>
                  </a:cubicBezTo>
                  <a:cubicBezTo>
                    <a:pt x="15306" y="63"/>
                    <a:pt x="15007" y="1"/>
                    <a:pt x="146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2"/>
            <p:cNvSpPr/>
            <p:nvPr/>
          </p:nvSpPr>
          <p:spPr>
            <a:xfrm>
              <a:off x="3859775" y="585575"/>
              <a:ext cx="394575" cy="715625"/>
            </a:xfrm>
            <a:custGeom>
              <a:avLst/>
              <a:gdLst/>
              <a:ahLst/>
              <a:cxnLst/>
              <a:rect l="l" t="t" r="r" b="b"/>
              <a:pathLst>
                <a:path w="15783" h="28625" extrusionOk="0">
                  <a:moveTo>
                    <a:pt x="3513" y="1"/>
                  </a:moveTo>
                  <a:cubicBezTo>
                    <a:pt x="3273" y="1"/>
                    <a:pt x="3043" y="39"/>
                    <a:pt x="2824" y="119"/>
                  </a:cubicBezTo>
                  <a:cubicBezTo>
                    <a:pt x="1" y="1127"/>
                    <a:pt x="1" y="8287"/>
                    <a:pt x="2824" y="16153"/>
                  </a:cubicBezTo>
                  <a:cubicBezTo>
                    <a:pt x="5378" y="23351"/>
                    <a:pt x="9472" y="28625"/>
                    <a:pt x="12270" y="28625"/>
                  </a:cubicBezTo>
                  <a:cubicBezTo>
                    <a:pt x="12510" y="28625"/>
                    <a:pt x="12740" y="28586"/>
                    <a:pt x="12959" y="28506"/>
                  </a:cubicBezTo>
                  <a:cubicBezTo>
                    <a:pt x="15782" y="27498"/>
                    <a:pt x="15782" y="20338"/>
                    <a:pt x="12959" y="12472"/>
                  </a:cubicBezTo>
                  <a:cubicBezTo>
                    <a:pt x="10405" y="5274"/>
                    <a:pt x="6311" y="1"/>
                    <a:pt x="3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2"/>
            <p:cNvSpPr/>
            <p:nvPr/>
          </p:nvSpPr>
          <p:spPr>
            <a:xfrm>
              <a:off x="4162300" y="1432650"/>
              <a:ext cx="395825" cy="715650"/>
            </a:xfrm>
            <a:custGeom>
              <a:avLst/>
              <a:gdLst/>
              <a:ahLst/>
              <a:cxnLst/>
              <a:rect l="l" t="t" r="r" b="b"/>
              <a:pathLst>
                <a:path w="15833" h="28626" extrusionOk="0">
                  <a:moveTo>
                    <a:pt x="3524" y="1"/>
                  </a:moveTo>
                  <a:cubicBezTo>
                    <a:pt x="3281" y="1"/>
                    <a:pt x="3047" y="39"/>
                    <a:pt x="2824" y="119"/>
                  </a:cubicBezTo>
                  <a:cubicBezTo>
                    <a:pt x="51" y="1127"/>
                    <a:pt x="1" y="8338"/>
                    <a:pt x="2824" y="16153"/>
                  </a:cubicBezTo>
                  <a:cubicBezTo>
                    <a:pt x="5423" y="23393"/>
                    <a:pt x="9475" y="28625"/>
                    <a:pt x="12305" y="28625"/>
                  </a:cubicBezTo>
                  <a:cubicBezTo>
                    <a:pt x="12549" y="28625"/>
                    <a:pt x="12785" y="28586"/>
                    <a:pt x="13009" y="28506"/>
                  </a:cubicBezTo>
                  <a:cubicBezTo>
                    <a:pt x="15833" y="27548"/>
                    <a:pt x="15833" y="20338"/>
                    <a:pt x="13009" y="12523"/>
                  </a:cubicBezTo>
                  <a:cubicBezTo>
                    <a:pt x="10455" y="5278"/>
                    <a:pt x="6361" y="1"/>
                    <a:pt x="3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2"/>
            <p:cNvSpPr/>
            <p:nvPr/>
          </p:nvSpPr>
          <p:spPr>
            <a:xfrm>
              <a:off x="3404725" y="1338550"/>
              <a:ext cx="760125" cy="359600"/>
            </a:xfrm>
            <a:custGeom>
              <a:avLst/>
              <a:gdLst/>
              <a:ahLst/>
              <a:cxnLst/>
              <a:rect l="l" t="t" r="r" b="b"/>
              <a:pathLst>
                <a:path w="30405" h="14384" extrusionOk="0">
                  <a:moveTo>
                    <a:pt x="23951" y="1"/>
                  </a:moveTo>
                  <a:cubicBezTo>
                    <a:pt x="21051" y="1"/>
                    <a:pt x="17295" y="706"/>
                    <a:pt x="13362" y="2118"/>
                  </a:cubicBezTo>
                  <a:cubicBezTo>
                    <a:pt x="5547" y="4942"/>
                    <a:pt x="1" y="9480"/>
                    <a:pt x="1009" y="12303"/>
                  </a:cubicBezTo>
                  <a:cubicBezTo>
                    <a:pt x="1513" y="13690"/>
                    <a:pt x="3555" y="14383"/>
                    <a:pt x="6455" y="14383"/>
                  </a:cubicBezTo>
                  <a:cubicBezTo>
                    <a:pt x="9354" y="14383"/>
                    <a:pt x="13110" y="13690"/>
                    <a:pt x="17043" y="12303"/>
                  </a:cubicBezTo>
                  <a:cubicBezTo>
                    <a:pt x="24858" y="9480"/>
                    <a:pt x="30405" y="4942"/>
                    <a:pt x="29396" y="2118"/>
                  </a:cubicBezTo>
                  <a:cubicBezTo>
                    <a:pt x="28892" y="706"/>
                    <a:pt x="26850" y="1"/>
                    <a:pt x="239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2"/>
            <p:cNvSpPr/>
            <p:nvPr/>
          </p:nvSpPr>
          <p:spPr>
            <a:xfrm>
              <a:off x="4253050" y="1035700"/>
              <a:ext cx="758875" cy="359600"/>
            </a:xfrm>
            <a:custGeom>
              <a:avLst/>
              <a:gdLst/>
              <a:ahLst/>
              <a:cxnLst/>
              <a:rect l="l" t="t" r="r" b="b"/>
              <a:pathLst>
                <a:path w="30355" h="14384" extrusionOk="0">
                  <a:moveTo>
                    <a:pt x="23932" y="1"/>
                  </a:moveTo>
                  <a:cubicBezTo>
                    <a:pt x="21027" y="1"/>
                    <a:pt x="17270" y="694"/>
                    <a:pt x="13363" y="2081"/>
                  </a:cubicBezTo>
                  <a:cubicBezTo>
                    <a:pt x="5497" y="4904"/>
                    <a:pt x="1" y="9493"/>
                    <a:pt x="1009" y="12266"/>
                  </a:cubicBezTo>
                  <a:cubicBezTo>
                    <a:pt x="1514" y="13678"/>
                    <a:pt x="3543" y="14384"/>
                    <a:pt x="6430" y="14384"/>
                  </a:cubicBezTo>
                  <a:cubicBezTo>
                    <a:pt x="9316" y="14384"/>
                    <a:pt x="13060" y="13678"/>
                    <a:pt x="16993" y="12266"/>
                  </a:cubicBezTo>
                  <a:cubicBezTo>
                    <a:pt x="24859" y="9442"/>
                    <a:pt x="30354" y="4904"/>
                    <a:pt x="29396" y="2081"/>
                  </a:cubicBezTo>
                  <a:cubicBezTo>
                    <a:pt x="28892" y="694"/>
                    <a:pt x="26838" y="1"/>
                    <a:pt x="23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2"/>
            <p:cNvSpPr/>
            <p:nvPr/>
          </p:nvSpPr>
          <p:spPr>
            <a:xfrm>
              <a:off x="3382050" y="1232675"/>
              <a:ext cx="753800" cy="268500"/>
            </a:xfrm>
            <a:custGeom>
              <a:avLst/>
              <a:gdLst/>
              <a:ahLst/>
              <a:cxnLst/>
              <a:rect l="l" t="t" r="r" b="b"/>
              <a:pathLst>
                <a:path w="30152" h="10740" extrusionOk="0">
                  <a:moveTo>
                    <a:pt x="15076" y="0"/>
                  </a:moveTo>
                  <a:cubicBezTo>
                    <a:pt x="6756" y="0"/>
                    <a:pt x="0" y="2370"/>
                    <a:pt x="0" y="5345"/>
                  </a:cubicBezTo>
                  <a:cubicBezTo>
                    <a:pt x="0" y="8370"/>
                    <a:pt x="6706" y="10740"/>
                    <a:pt x="15076" y="10740"/>
                  </a:cubicBezTo>
                  <a:cubicBezTo>
                    <a:pt x="23395" y="10740"/>
                    <a:pt x="30152" y="8370"/>
                    <a:pt x="30152" y="5395"/>
                  </a:cubicBezTo>
                  <a:cubicBezTo>
                    <a:pt x="30152" y="2420"/>
                    <a:pt x="23395" y="0"/>
                    <a:pt x="15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2"/>
            <p:cNvSpPr/>
            <p:nvPr/>
          </p:nvSpPr>
          <p:spPr>
            <a:xfrm>
              <a:off x="4282050" y="1232675"/>
              <a:ext cx="753825" cy="268500"/>
            </a:xfrm>
            <a:custGeom>
              <a:avLst/>
              <a:gdLst/>
              <a:ahLst/>
              <a:cxnLst/>
              <a:rect l="l" t="t" r="r" b="b"/>
              <a:pathLst>
                <a:path w="30153" h="10740" extrusionOk="0">
                  <a:moveTo>
                    <a:pt x="15077" y="0"/>
                  </a:moveTo>
                  <a:cubicBezTo>
                    <a:pt x="6757" y="0"/>
                    <a:pt x="1" y="2370"/>
                    <a:pt x="1" y="5345"/>
                  </a:cubicBezTo>
                  <a:cubicBezTo>
                    <a:pt x="1" y="8370"/>
                    <a:pt x="6757" y="10740"/>
                    <a:pt x="15077" y="10740"/>
                  </a:cubicBezTo>
                  <a:cubicBezTo>
                    <a:pt x="23396" y="10740"/>
                    <a:pt x="30152" y="8370"/>
                    <a:pt x="30152" y="5395"/>
                  </a:cubicBezTo>
                  <a:cubicBezTo>
                    <a:pt x="30152" y="2420"/>
                    <a:pt x="23396" y="0"/>
                    <a:pt x="15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2"/>
            <p:cNvSpPr/>
            <p:nvPr/>
          </p:nvSpPr>
          <p:spPr>
            <a:xfrm>
              <a:off x="4074075" y="1439400"/>
              <a:ext cx="269775" cy="755075"/>
            </a:xfrm>
            <a:custGeom>
              <a:avLst/>
              <a:gdLst/>
              <a:ahLst/>
              <a:cxnLst/>
              <a:rect l="l" t="t" r="r" b="b"/>
              <a:pathLst>
                <a:path w="10791" h="30203" extrusionOk="0">
                  <a:moveTo>
                    <a:pt x="5395" y="0"/>
                  </a:moveTo>
                  <a:cubicBezTo>
                    <a:pt x="2420" y="0"/>
                    <a:pt x="0" y="6757"/>
                    <a:pt x="0" y="15076"/>
                  </a:cubicBezTo>
                  <a:cubicBezTo>
                    <a:pt x="0" y="23446"/>
                    <a:pt x="2420" y="30203"/>
                    <a:pt x="5395" y="30203"/>
                  </a:cubicBezTo>
                  <a:cubicBezTo>
                    <a:pt x="8370" y="30203"/>
                    <a:pt x="10790" y="23446"/>
                    <a:pt x="10790" y="15076"/>
                  </a:cubicBezTo>
                  <a:cubicBezTo>
                    <a:pt x="10790" y="6757"/>
                    <a:pt x="8370" y="0"/>
                    <a:pt x="53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2"/>
            <p:cNvSpPr/>
            <p:nvPr/>
          </p:nvSpPr>
          <p:spPr>
            <a:xfrm>
              <a:off x="4074075" y="540650"/>
              <a:ext cx="269775" cy="753800"/>
            </a:xfrm>
            <a:custGeom>
              <a:avLst/>
              <a:gdLst/>
              <a:ahLst/>
              <a:cxnLst/>
              <a:rect l="l" t="t" r="r" b="b"/>
              <a:pathLst>
                <a:path w="10791" h="30152" extrusionOk="0">
                  <a:moveTo>
                    <a:pt x="5395" y="0"/>
                  </a:moveTo>
                  <a:cubicBezTo>
                    <a:pt x="2420" y="0"/>
                    <a:pt x="0" y="6706"/>
                    <a:pt x="0" y="15076"/>
                  </a:cubicBezTo>
                  <a:cubicBezTo>
                    <a:pt x="0" y="23395"/>
                    <a:pt x="2420" y="30152"/>
                    <a:pt x="5395" y="30152"/>
                  </a:cubicBezTo>
                  <a:cubicBezTo>
                    <a:pt x="8370" y="30152"/>
                    <a:pt x="10790" y="23395"/>
                    <a:pt x="10790" y="15076"/>
                  </a:cubicBezTo>
                  <a:cubicBezTo>
                    <a:pt x="10790" y="6706"/>
                    <a:pt x="8370" y="0"/>
                    <a:pt x="53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2"/>
            <p:cNvSpPr/>
            <p:nvPr/>
          </p:nvSpPr>
          <p:spPr>
            <a:xfrm>
              <a:off x="3571125" y="765925"/>
              <a:ext cx="639100" cy="566700"/>
            </a:xfrm>
            <a:custGeom>
              <a:avLst/>
              <a:gdLst/>
              <a:ahLst/>
              <a:cxnLst/>
              <a:rect l="l" t="t" r="r" b="b"/>
              <a:pathLst>
                <a:path w="25564" h="22668" extrusionOk="0">
                  <a:moveTo>
                    <a:pt x="3988" y="0"/>
                  </a:moveTo>
                  <a:cubicBezTo>
                    <a:pt x="3179" y="0"/>
                    <a:pt x="2522" y="215"/>
                    <a:pt x="2067" y="670"/>
                  </a:cubicBezTo>
                  <a:cubicBezTo>
                    <a:pt x="0" y="2788"/>
                    <a:pt x="3025" y="9292"/>
                    <a:pt x="8925" y="15141"/>
                  </a:cubicBezTo>
                  <a:cubicBezTo>
                    <a:pt x="13559" y="19775"/>
                    <a:pt x="18567" y="22667"/>
                    <a:pt x="21529" y="22667"/>
                  </a:cubicBezTo>
                  <a:cubicBezTo>
                    <a:pt x="22336" y="22667"/>
                    <a:pt x="22992" y="22452"/>
                    <a:pt x="23446" y="21998"/>
                  </a:cubicBezTo>
                  <a:cubicBezTo>
                    <a:pt x="25564" y="19880"/>
                    <a:pt x="22488" y="13376"/>
                    <a:pt x="16589" y="7477"/>
                  </a:cubicBezTo>
                  <a:cubicBezTo>
                    <a:pt x="11956" y="2883"/>
                    <a:pt x="6949" y="0"/>
                    <a:pt x="3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2"/>
            <p:cNvSpPr/>
            <p:nvPr/>
          </p:nvSpPr>
          <p:spPr>
            <a:xfrm>
              <a:off x="4207675" y="1402500"/>
              <a:ext cx="639125" cy="566675"/>
            </a:xfrm>
            <a:custGeom>
              <a:avLst/>
              <a:gdLst/>
              <a:ahLst/>
              <a:cxnLst/>
              <a:rect l="l" t="t" r="r" b="b"/>
              <a:pathLst>
                <a:path w="25565" h="22667" extrusionOk="0">
                  <a:moveTo>
                    <a:pt x="4010" y="0"/>
                  </a:moveTo>
                  <a:cubicBezTo>
                    <a:pt x="3209" y="0"/>
                    <a:pt x="2562" y="216"/>
                    <a:pt x="2119" y="670"/>
                  </a:cubicBezTo>
                  <a:cubicBezTo>
                    <a:pt x="1" y="2787"/>
                    <a:pt x="3026" y="9292"/>
                    <a:pt x="8925" y="15140"/>
                  </a:cubicBezTo>
                  <a:cubicBezTo>
                    <a:pt x="13600" y="19775"/>
                    <a:pt x="18585" y="22667"/>
                    <a:pt x="21535" y="22667"/>
                  </a:cubicBezTo>
                  <a:cubicBezTo>
                    <a:pt x="22339" y="22667"/>
                    <a:pt x="22993" y="22452"/>
                    <a:pt x="23447" y="21998"/>
                  </a:cubicBezTo>
                  <a:cubicBezTo>
                    <a:pt x="25564" y="19880"/>
                    <a:pt x="22489" y="13376"/>
                    <a:pt x="16589" y="7527"/>
                  </a:cubicBezTo>
                  <a:cubicBezTo>
                    <a:pt x="11955" y="2892"/>
                    <a:pt x="6947" y="0"/>
                    <a:pt x="4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2"/>
            <p:cNvSpPr/>
            <p:nvPr/>
          </p:nvSpPr>
          <p:spPr>
            <a:xfrm>
              <a:off x="3571125" y="1402500"/>
              <a:ext cx="639100" cy="566675"/>
            </a:xfrm>
            <a:custGeom>
              <a:avLst/>
              <a:gdLst/>
              <a:ahLst/>
              <a:cxnLst/>
              <a:rect l="l" t="t" r="r" b="b"/>
              <a:pathLst>
                <a:path w="25564" h="22667" extrusionOk="0">
                  <a:moveTo>
                    <a:pt x="21529" y="0"/>
                  </a:moveTo>
                  <a:cubicBezTo>
                    <a:pt x="18570" y="0"/>
                    <a:pt x="13570" y="2892"/>
                    <a:pt x="8975" y="7527"/>
                  </a:cubicBezTo>
                  <a:cubicBezTo>
                    <a:pt x="3076" y="13426"/>
                    <a:pt x="0" y="19880"/>
                    <a:pt x="2118" y="21998"/>
                  </a:cubicBezTo>
                  <a:cubicBezTo>
                    <a:pt x="2572" y="22452"/>
                    <a:pt x="3227" y="22667"/>
                    <a:pt x="4035" y="22667"/>
                  </a:cubicBezTo>
                  <a:cubicBezTo>
                    <a:pt x="6994" y="22667"/>
                    <a:pt x="11994" y="19775"/>
                    <a:pt x="16589" y="15140"/>
                  </a:cubicBezTo>
                  <a:cubicBezTo>
                    <a:pt x="22488" y="9241"/>
                    <a:pt x="25564" y="2787"/>
                    <a:pt x="23446" y="670"/>
                  </a:cubicBezTo>
                  <a:cubicBezTo>
                    <a:pt x="22992" y="216"/>
                    <a:pt x="22336" y="0"/>
                    <a:pt x="2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2"/>
            <p:cNvSpPr/>
            <p:nvPr/>
          </p:nvSpPr>
          <p:spPr>
            <a:xfrm>
              <a:off x="4207675" y="765925"/>
              <a:ext cx="639125" cy="566700"/>
            </a:xfrm>
            <a:custGeom>
              <a:avLst/>
              <a:gdLst/>
              <a:ahLst/>
              <a:cxnLst/>
              <a:rect l="l" t="t" r="r" b="b"/>
              <a:pathLst>
                <a:path w="25565" h="22668" extrusionOk="0">
                  <a:moveTo>
                    <a:pt x="21527" y="0"/>
                  </a:moveTo>
                  <a:cubicBezTo>
                    <a:pt x="18567" y="0"/>
                    <a:pt x="13569" y="2883"/>
                    <a:pt x="8976" y="7477"/>
                  </a:cubicBezTo>
                  <a:cubicBezTo>
                    <a:pt x="3077" y="13376"/>
                    <a:pt x="1" y="19880"/>
                    <a:pt x="2119" y="21998"/>
                  </a:cubicBezTo>
                  <a:cubicBezTo>
                    <a:pt x="2572" y="22452"/>
                    <a:pt x="3228" y="22667"/>
                    <a:pt x="4036" y="22667"/>
                  </a:cubicBezTo>
                  <a:cubicBezTo>
                    <a:pt x="6997" y="22667"/>
                    <a:pt x="12005" y="19775"/>
                    <a:pt x="16640" y="15141"/>
                  </a:cubicBezTo>
                  <a:cubicBezTo>
                    <a:pt x="22489" y="9241"/>
                    <a:pt x="25564" y="2788"/>
                    <a:pt x="23447" y="670"/>
                  </a:cubicBezTo>
                  <a:cubicBezTo>
                    <a:pt x="22992" y="215"/>
                    <a:pt x="22336" y="0"/>
                    <a:pt x="21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2"/>
            <p:cNvSpPr/>
            <p:nvPr/>
          </p:nvSpPr>
          <p:spPr>
            <a:xfrm>
              <a:off x="4045075" y="1203175"/>
              <a:ext cx="381975" cy="327025"/>
            </a:xfrm>
            <a:custGeom>
              <a:avLst/>
              <a:gdLst/>
              <a:ahLst/>
              <a:cxnLst/>
              <a:rect l="l" t="t" r="r" b="b"/>
              <a:pathLst>
                <a:path w="15279" h="13081" extrusionOk="0">
                  <a:moveTo>
                    <a:pt x="6586" y="0"/>
                  </a:moveTo>
                  <a:cubicBezTo>
                    <a:pt x="3231" y="0"/>
                    <a:pt x="1" y="2619"/>
                    <a:pt x="1" y="6575"/>
                  </a:cubicBezTo>
                  <a:cubicBezTo>
                    <a:pt x="1" y="10125"/>
                    <a:pt x="2876" y="13080"/>
                    <a:pt x="6464" y="13080"/>
                  </a:cubicBezTo>
                  <a:cubicBezTo>
                    <a:pt x="6495" y="13080"/>
                    <a:pt x="6525" y="13080"/>
                    <a:pt x="6555" y="13080"/>
                  </a:cubicBezTo>
                  <a:cubicBezTo>
                    <a:pt x="12354" y="13080"/>
                    <a:pt x="15278" y="6071"/>
                    <a:pt x="11144" y="1937"/>
                  </a:cubicBezTo>
                  <a:cubicBezTo>
                    <a:pt x="9822" y="599"/>
                    <a:pt x="8190" y="0"/>
                    <a:pt x="6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1" name="Google Shape;3561;p22"/>
          <p:cNvSpPr txBox="1">
            <a:spLocks noGrp="1"/>
          </p:cNvSpPr>
          <p:nvPr>
            <p:ph type="title"/>
          </p:nvPr>
        </p:nvSpPr>
        <p:spPr>
          <a:xfrm>
            <a:off x="614525" y="1974875"/>
            <a:ext cx="2028000" cy="1193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7">
  <p:cSld name="CUSTOM_25">
    <p:spTree>
      <p:nvGrpSpPr>
        <p:cNvPr id="1" name="Shape 4136"/>
        <p:cNvGrpSpPr/>
        <p:nvPr/>
      </p:nvGrpSpPr>
      <p:grpSpPr>
        <a:xfrm>
          <a:off x="0" y="0"/>
          <a:ext cx="0" cy="0"/>
          <a:chOff x="0" y="0"/>
          <a:chExt cx="0" cy="0"/>
        </a:xfrm>
      </p:grpSpPr>
      <p:grpSp>
        <p:nvGrpSpPr>
          <p:cNvPr id="4137" name="Google Shape;4137;p26"/>
          <p:cNvGrpSpPr/>
          <p:nvPr/>
        </p:nvGrpSpPr>
        <p:grpSpPr>
          <a:xfrm>
            <a:off x="76157" y="3763741"/>
            <a:ext cx="1319286" cy="1303361"/>
            <a:chOff x="1155275" y="239425"/>
            <a:chExt cx="5072225" cy="5011000"/>
          </a:xfrm>
        </p:grpSpPr>
        <p:sp>
          <p:nvSpPr>
            <p:cNvPr id="4138" name="Google Shape;4138;p26"/>
            <p:cNvSpPr/>
            <p:nvPr/>
          </p:nvSpPr>
          <p:spPr>
            <a:xfrm>
              <a:off x="2593675" y="2595050"/>
              <a:ext cx="2195450" cy="2655375"/>
            </a:xfrm>
            <a:custGeom>
              <a:avLst/>
              <a:gdLst/>
              <a:ahLst/>
              <a:cxnLst/>
              <a:rect l="l" t="t" r="r" b="b"/>
              <a:pathLst>
                <a:path w="87818" h="106215" extrusionOk="0">
                  <a:moveTo>
                    <a:pt x="50672" y="0"/>
                  </a:moveTo>
                  <a:cubicBezTo>
                    <a:pt x="22813" y="14132"/>
                    <a:pt x="4038" y="41385"/>
                    <a:pt x="606" y="72475"/>
                  </a:cubicBezTo>
                  <a:cubicBezTo>
                    <a:pt x="0" y="76714"/>
                    <a:pt x="404" y="80752"/>
                    <a:pt x="1615" y="84789"/>
                  </a:cubicBezTo>
                  <a:cubicBezTo>
                    <a:pt x="2827" y="88827"/>
                    <a:pt x="6057" y="91855"/>
                    <a:pt x="10296" y="92663"/>
                  </a:cubicBezTo>
                  <a:cubicBezTo>
                    <a:pt x="10722" y="92718"/>
                    <a:pt x="11145" y="92743"/>
                    <a:pt x="11565" y="92743"/>
                  </a:cubicBezTo>
                  <a:cubicBezTo>
                    <a:pt x="15302" y="92743"/>
                    <a:pt x="18833" y="90765"/>
                    <a:pt x="22705" y="90765"/>
                  </a:cubicBezTo>
                  <a:cubicBezTo>
                    <a:pt x="23140" y="90765"/>
                    <a:pt x="23579" y="90790"/>
                    <a:pt x="24024" y="90846"/>
                  </a:cubicBezTo>
                  <a:cubicBezTo>
                    <a:pt x="28869" y="91653"/>
                    <a:pt x="32099" y="95893"/>
                    <a:pt x="35127" y="99728"/>
                  </a:cubicBezTo>
                  <a:cubicBezTo>
                    <a:pt x="37942" y="102895"/>
                    <a:pt x="41676" y="106215"/>
                    <a:pt x="45663" y="106215"/>
                  </a:cubicBezTo>
                  <a:cubicBezTo>
                    <a:pt x="46251" y="106215"/>
                    <a:pt x="46845" y="106142"/>
                    <a:pt x="47442" y="105987"/>
                  </a:cubicBezTo>
                  <a:cubicBezTo>
                    <a:pt x="53902" y="104170"/>
                    <a:pt x="55315" y="94883"/>
                    <a:pt x="61573" y="92864"/>
                  </a:cubicBezTo>
                  <a:cubicBezTo>
                    <a:pt x="62540" y="92542"/>
                    <a:pt x="63506" y="92420"/>
                    <a:pt x="64473" y="92420"/>
                  </a:cubicBezTo>
                  <a:cubicBezTo>
                    <a:pt x="67574" y="92420"/>
                    <a:pt x="70675" y="93684"/>
                    <a:pt x="73777" y="93684"/>
                  </a:cubicBezTo>
                  <a:cubicBezTo>
                    <a:pt x="73948" y="93684"/>
                    <a:pt x="74120" y="93680"/>
                    <a:pt x="74292" y="93672"/>
                  </a:cubicBezTo>
                  <a:cubicBezTo>
                    <a:pt x="79137" y="93066"/>
                    <a:pt x="83376" y="90038"/>
                    <a:pt x="85395" y="85395"/>
                  </a:cubicBezTo>
                  <a:cubicBezTo>
                    <a:pt x="87212" y="80954"/>
                    <a:pt x="87817" y="76109"/>
                    <a:pt x="87212" y="71263"/>
                  </a:cubicBezTo>
                  <a:cubicBezTo>
                    <a:pt x="85395" y="44212"/>
                    <a:pt x="67630" y="21198"/>
                    <a:pt x="506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6"/>
            <p:cNvSpPr/>
            <p:nvPr/>
          </p:nvSpPr>
          <p:spPr>
            <a:xfrm>
              <a:off x="1155275" y="2091050"/>
              <a:ext cx="2604275" cy="2161950"/>
            </a:xfrm>
            <a:custGeom>
              <a:avLst/>
              <a:gdLst/>
              <a:ahLst/>
              <a:cxnLst/>
              <a:rect l="l" t="t" r="r" b="b"/>
              <a:pathLst>
                <a:path w="104171" h="86478" extrusionOk="0">
                  <a:moveTo>
                    <a:pt x="38964" y="1"/>
                  </a:moveTo>
                  <a:cubicBezTo>
                    <a:pt x="32651" y="1"/>
                    <a:pt x="26293" y="655"/>
                    <a:pt x="19987" y="1991"/>
                  </a:cubicBezTo>
                  <a:cubicBezTo>
                    <a:pt x="15747" y="2597"/>
                    <a:pt x="11912" y="4212"/>
                    <a:pt x="8480" y="6634"/>
                  </a:cubicBezTo>
                  <a:cubicBezTo>
                    <a:pt x="5048" y="9057"/>
                    <a:pt x="3231" y="13095"/>
                    <a:pt x="3837" y="17334"/>
                  </a:cubicBezTo>
                  <a:cubicBezTo>
                    <a:pt x="4644" y="21977"/>
                    <a:pt x="8884" y="25207"/>
                    <a:pt x="9691" y="30052"/>
                  </a:cubicBezTo>
                  <a:cubicBezTo>
                    <a:pt x="10499" y="34696"/>
                    <a:pt x="7268" y="39137"/>
                    <a:pt x="4644" y="43174"/>
                  </a:cubicBezTo>
                  <a:cubicBezTo>
                    <a:pt x="2222" y="47414"/>
                    <a:pt x="1" y="52865"/>
                    <a:pt x="2625" y="56902"/>
                  </a:cubicBezTo>
                  <a:cubicBezTo>
                    <a:pt x="6057" y="62353"/>
                    <a:pt x="15546" y="60940"/>
                    <a:pt x="19381" y="66391"/>
                  </a:cubicBezTo>
                  <a:cubicBezTo>
                    <a:pt x="21804" y="69822"/>
                    <a:pt x="20996" y="74466"/>
                    <a:pt x="22611" y="78503"/>
                  </a:cubicBezTo>
                  <a:cubicBezTo>
                    <a:pt x="24630" y="82945"/>
                    <a:pt x="28869" y="85973"/>
                    <a:pt x="33715" y="86377"/>
                  </a:cubicBezTo>
                  <a:cubicBezTo>
                    <a:pt x="34522" y="86444"/>
                    <a:pt x="35330" y="86477"/>
                    <a:pt x="36135" y="86477"/>
                  </a:cubicBezTo>
                  <a:cubicBezTo>
                    <a:pt x="40163" y="86477"/>
                    <a:pt x="44145" y="85636"/>
                    <a:pt x="47846" y="83954"/>
                  </a:cubicBezTo>
                  <a:cubicBezTo>
                    <a:pt x="73081" y="73860"/>
                    <a:pt x="89433" y="49836"/>
                    <a:pt x="104170" y="27226"/>
                  </a:cubicBezTo>
                  <a:cubicBezTo>
                    <a:pt x="86717" y="9613"/>
                    <a:pt x="63169" y="1"/>
                    <a:pt x="38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6"/>
            <p:cNvSpPr/>
            <p:nvPr/>
          </p:nvSpPr>
          <p:spPr>
            <a:xfrm>
              <a:off x="1584275" y="239425"/>
              <a:ext cx="2336775" cy="2491925"/>
            </a:xfrm>
            <a:custGeom>
              <a:avLst/>
              <a:gdLst/>
              <a:ahLst/>
              <a:cxnLst/>
              <a:rect l="l" t="t" r="r" b="b"/>
              <a:pathLst>
                <a:path w="93471" h="99677" extrusionOk="0">
                  <a:moveTo>
                    <a:pt x="62232" y="1"/>
                  </a:moveTo>
                  <a:cubicBezTo>
                    <a:pt x="60639" y="1"/>
                    <a:pt x="59041" y="324"/>
                    <a:pt x="57536" y="957"/>
                  </a:cubicBezTo>
                  <a:cubicBezTo>
                    <a:pt x="53498" y="3178"/>
                    <a:pt x="51681" y="8225"/>
                    <a:pt x="47442" y="10446"/>
                  </a:cubicBezTo>
                  <a:cubicBezTo>
                    <a:pt x="45835" y="11364"/>
                    <a:pt x="44083" y="11702"/>
                    <a:pt x="42275" y="11702"/>
                  </a:cubicBezTo>
                  <a:cubicBezTo>
                    <a:pt x="39311" y="11702"/>
                    <a:pt x="36194" y="10794"/>
                    <a:pt x="33311" y="10042"/>
                  </a:cubicBezTo>
                  <a:cubicBezTo>
                    <a:pt x="31317" y="9544"/>
                    <a:pt x="29153" y="9182"/>
                    <a:pt x="27085" y="9182"/>
                  </a:cubicBezTo>
                  <a:cubicBezTo>
                    <a:pt x="24126" y="9182"/>
                    <a:pt x="21365" y="9922"/>
                    <a:pt x="19583" y="12061"/>
                  </a:cubicBezTo>
                  <a:cubicBezTo>
                    <a:pt x="15545" y="17108"/>
                    <a:pt x="19785" y="25788"/>
                    <a:pt x="15747" y="31037"/>
                  </a:cubicBezTo>
                  <a:cubicBezTo>
                    <a:pt x="13325" y="34469"/>
                    <a:pt x="8479" y="35277"/>
                    <a:pt x="5249" y="37699"/>
                  </a:cubicBezTo>
                  <a:cubicBezTo>
                    <a:pt x="1616" y="41131"/>
                    <a:pt x="1" y="46178"/>
                    <a:pt x="1010" y="50821"/>
                  </a:cubicBezTo>
                  <a:cubicBezTo>
                    <a:pt x="2221" y="55666"/>
                    <a:pt x="4644" y="59906"/>
                    <a:pt x="7874" y="63540"/>
                  </a:cubicBezTo>
                  <a:cubicBezTo>
                    <a:pt x="25235" y="84333"/>
                    <a:pt x="53095" y="92610"/>
                    <a:pt x="79339" y="99676"/>
                  </a:cubicBezTo>
                  <a:cubicBezTo>
                    <a:pt x="93470" y="71817"/>
                    <a:pt x="92663" y="38709"/>
                    <a:pt x="77118" y="11657"/>
                  </a:cubicBezTo>
                  <a:cubicBezTo>
                    <a:pt x="75099" y="8023"/>
                    <a:pt x="72475" y="4793"/>
                    <a:pt x="69245" y="2371"/>
                  </a:cubicBezTo>
                  <a:cubicBezTo>
                    <a:pt x="67159" y="776"/>
                    <a:pt x="64701" y="1"/>
                    <a:pt x="622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6"/>
            <p:cNvSpPr/>
            <p:nvPr/>
          </p:nvSpPr>
          <p:spPr>
            <a:xfrm>
              <a:off x="3492025" y="248200"/>
              <a:ext cx="2321625" cy="2311225"/>
            </a:xfrm>
            <a:custGeom>
              <a:avLst/>
              <a:gdLst/>
              <a:ahLst/>
              <a:cxnLst/>
              <a:rect l="l" t="t" r="r" b="b"/>
              <a:pathLst>
                <a:path w="92865" h="92449" extrusionOk="0">
                  <a:moveTo>
                    <a:pt x="31090" y="1"/>
                  </a:moveTo>
                  <a:cubicBezTo>
                    <a:pt x="28718" y="1"/>
                    <a:pt x="26346" y="606"/>
                    <a:pt x="24226" y="1818"/>
                  </a:cubicBezTo>
                  <a:cubicBezTo>
                    <a:pt x="20189" y="4442"/>
                    <a:pt x="16757" y="8076"/>
                    <a:pt x="14334" y="12315"/>
                  </a:cubicBezTo>
                  <a:cubicBezTo>
                    <a:pt x="1" y="35128"/>
                    <a:pt x="808" y="64198"/>
                    <a:pt x="2019" y="91250"/>
                  </a:cubicBezTo>
                  <a:cubicBezTo>
                    <a:pt x="6944" y="92055"/>
                    <a:pt x="11878" y="92449"/>
                    <a:pt x="16780" y="92449"/>
                  </a:cubicBezTo>
                  <a:cubicBezTo>
                    <a:pt x="42623" y="92449"/>
                    <a:pt x="67545" y="81492"/>
                    <a:pt x="85193" y="61977"/>
                  </a:cubicBezTo>
                  <a:cubicBezTo>
                    <a:pt x="88020" y="59151"/>
                    <a:pt x="90240" y="55517"/>
                    <a:pt x="91654" y="51682"/>
                  </a:cubicBezTo>
                  <a:cubicBezTo>
                    <a:pt x="92865" y="47644"/>
                    <a:pt x="92057" y="43203"/>
                    <a:pt x="89029" y="40175"/>
                  </a:cubicBezTo>
                  <a:cubicBezTo>
                    <a:pt x="85799" y="36945"/>
                    <a:pt x="80550" y="36945"/>
                    <a:pt x="76916" y="33513"/>
                  </a:cubicBezTo>
                  <a:cubicBezTo>
                    <a:pt x="73484" y="30081"/>
                    <a:pt x="73484" y="24630"/>
                    <a:pt x="73081" y="19785"/>
                  </a:cubicBezTo>
                  <a:cubicBezTo>
                    <a:pt x="72879" y="14940"/>
                    <a:pt x="71466" y="9287"/>
                    <a:pt x="66822" y="7470"/>
                  </a:cubicBezTo>
                  <a:cubicBezTo>
                    <a:pt x="65868" y="7088"/>
                    <a:pt x="64893" y="6932"/>
                    <a:pt x="63904" y="6932"/>
                  </a:cubicBezTo>
                  <a:cubicBezTo>
                    <a:pt x="59464" y="6932"/>
                    <a:pt x="54731" y="10078"/>
                    <a:pt x="50206" y="10078"/>
                  </a:cubicBezTo>
                  <a:cubicBezTo>
                    <a:pt x="49344" y="10078"/>
                    <a:pt x="48488" y="9963"/>
                    <a:pt x="47644" y="9691"/>
                  </a:cubicBezTo>
                  <a:cubicBezTo>
                    <a:pt x="43606" y="8480"/>
                    <a:pt x="41588" y="4038"/>
                    <a:pt x="37954" y="1818"/>
                  </a:cubicBezTo>
                  <a:cubicBezTo>
                    <a:pt x="35834" y="606"/>
                    <a:pt x="33462" y="1"/>
                    <a:pt x="310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6"/>
            <p:cNvSpPr/>
            <p:nvPr/>
          </p:nvSpPr>
          <p:spPr>
            <a:xfrm>
              <a:off x="3729225" y="2075700"/>
              <a:ext cx="2498275" cy="2194975"/>
            </a:xfrm>
            <a:custGeom>
              <a:avLst/>
              <a:gdLst/>
              <a:ahLst/>
              <a:cxnLst/>
              <a:rect l="l" t="t" r="r" b="b"/>
              <a:pathLst>
                <a:path w="99931" h="87799" extrusionOk="0">
                  <a:moveTo>
                    <a:pt x="60578" y="1"/>
                  </a:moveTo>
                  <a:cubicBezTo>
                    <a:pt x="40049" y="1"/>
                    <a:pt x="19427" y="7460"/>
                    <a:pt x="1" y="14920"/>
                  </a:cubicBezTo>
                  <a:cubicBezTo>
                    <a:pt x="4846" y="45807"/>
                    <a:pt x="25034" y="72051"/>
                    <a:pt x="53499" y="84770"/>
                  </a:cubicBezTo>
                  <a:cubicBezTo>
                    <a:pt x="57334" y="86587"/>
                    <a:pt x="61372" y="87596"/>
                    <a:pt x="65410" y="87798"/>
                  </a:cubicBezTo>
                  <a:cubicBezTo>
                    <a:pt x="69649" y="87798"/>
                    <a:pt x="73485" y="85577"/>
                    <a:pt x="75504" y="81944"/>
                  </a:cubicBezTo>
                  <a:cubicBezTo>
                    <a:pt x="77522" y="77704"/>
                    <a:pt x="75907" y="72657"/>
                    <a:pt x="78128" y="68216"/>
                  </a:cubicBezTo>
                  <a:cubicBezTo>
                    <a:pt x="80147" y="63976"/>
                    <a:pt x="85396" y="62159"/>
                    <a:pt x="89837" y="60343"/>
                  </a:cubicBezTo>
                  <a:cubicBezTo>
                    <a:pt x="94278" y="58526"/>
                    <a:pt x="99325" y="55497"/>
                    <a:pt x="99527" y="50652"/>
                  </a:cubicBezTo>
                  <a:cubicBezTo>
                    <a:pt x="99931" y="43990"/>
                    <a:pt x="91452" y="39751"/>
                    <a:pt x="91452" y="33089"/>
                  </a:cubicBezTo>
                  <a:cubicBezTo>
                    <a:pt x="91452" y="29051"/>
                    <a:pt x="95086" y="25619"/>
                    <a:pt x="96297" y="21380"/>
                  </a:cubicBezTo>
                  <a:cubicBezTo>
                    <a:pt x="97105" y="16535"/>
                    <a:pt x="95490" y="11690"/>
                    <a:pt x="91856" y="8460"/>
                  </a:cubicBezTo>
                  <a:cubicBezTo>
                    <a:pt x="88020" y="5230"/>
                    <a:pt x="83579" y="3009"/>
                    <a:pt x="78935" y="2201"/>
                  </a:cubicBezTo>
                  <a:cubicBezTo>
                    <a:pt x="72848" y="668"/>
                    <a:pt x="66717" y="1"/>
                    <a:pt x="60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6"/>
            <p:cNvSpPr/>
            <p:nvPr/>
          </p:nvSpPr>
          <p:spPr>
            <a:xfrm>
              <a:off x="2336275" y="1101150"/>
              <a:ext cx="1377650" cy="1565475"/>
            </a:xfrm>
            <a:custGeom>
              <a:avLst/>
              <a:gdLst/>
              <a:ahLst/>
              <a:cxnLst/>
              <a:rect l="l" t="t" r="r" b="b"/>
              <a:pathLst>
                <a:path w="55106" h="62619" extrusionOk="0">
                  <a:moveTo>
                    <a:pt x="404" y="0"/>
                  </a:moveTo>
                  <a:cubicBezTo>
                    <a:pt x="404" y="0"/>
                    <a:pt x="0" y="0"/>
                    <a:pt x="202" y="202"/>
                  </a:cubicBezTo>
                  <a:cubicBezTo>
                    <a:pt x="7470" y="10902"/>
                    <a:pt x="14738" y="22005"/>
                    <a:pt x="22409" y="32503"/>
                  </a:cubicBezTo>
                  <a:cubicBezTo>
                    <a:pt x="30080" y="43000"/>
                    <a:pt x="38761" y="52892"/>
                    <a:pt x="48048" y="61977"/>
                  </a:cubicBezTo>
                  <a:cubicBezTo>
                    <a:pt x="48497" y="62426"/>
                    <a:pt x="49036" y="62618"/>
                    <a:pt x="49602" y="62618"/>
                  </a:cubicBezTo>
                  <a:cubicBezTo>
                    <a:pt x="52092" y="62618"/>
                    <a:pt x="55105" y="58903"/>
                    <a:pt x="53296" y="56930"/>
                  </a:cubicBezTo>
                  <a:cubicBezTo>
                    <a:pt x="35935" y="37953"/>
                    <a:pt x="17968" y="19179"/>
                    <a:pt x="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6"/>
            <p:cNvSpPr/>
            <p:nvPr/>
          </p:nvSpPr>
          <p:spPr>
            <a:xfrm>
              <a:off x="2962100" y="1429200"/>
              <a:ext cx="752525" cy="1190550"/>
            </a:xfrm>
            <a:custGeom>
              <a:avLst/>
              <a:gdLst/>
              <a:ahLst/>
              <a:cxnLst/>
              <a:rect l="l" t="t" r="r" b="b"/>
              <a:pathLst>
                <a:path w="30101" h="47622" extrusionOk="0">
                  <a:moveTo>
                    <a:pt x="202" y="0"/>
                  </a:moveTo>
                  <a:cubicBezTo>
                    <a:pt x="202" y="0"/>
                    <a:pt x="0" y="202"/>
                    <a:pt x="0" y="202"/>
                  </a:cubicBezTo>
                  <a:cubicBezTo>
                    <a:pt x="4442" y="7672"/>
                    <a:pt x="8479" y="15545"/>
                    <a:pt x="11911" y="23620"/>
                  </a:cubicBezTo>
                  <a:cubicBezTo>
                    <a:pt x="15545" y="31493"/>
                    <a:pt x="18775" y="39367"/>
                    <a:pt x="22813" y="47038"/>
                  </a:cubicBezTo>
                  <a:cubicBezTo>
                    <a:pt x="23040" y="47448"/>
                    <a:pt x="23545" y="47621"/>
                    <a:pt x="24181" y="47621"/>
                  </a:cubicBezTo>
                  <a:cubicBezTo>
                    <a:pt x="26366" y="47621"/>
                    <a:pt x="30100" y="45573"/>
                    <a:pt x="29475" y="44010"/>
                  </a:cubicBezTo>
                  <a:cubicBezTo>
                    <a:pt x="22611" y="27658"/>
                    <a:pt x="12719" y="12719"/>
                    <a:pt x="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6"/>
            <p:cNvSpPr/>
            <p:nvPr/>
          </p:nvSpPr>
          <p:spPr>
            <a:xfrm>
              <a:off x="3179125" y="990100"/>
              <a:ext cx="636625" cy="1491700"/>
            </a:xfrm>
            <a:custGeom>
              <a:avLst/>
              <a:gdLst/>
              <a:ahLst/>
              <a:cxnLst/>
              <a:rect l="l" t="t" r="r" b="b"/>
              <a:pathLst>
                <a:path w="25465" h="59668" extrusionOk="0">
                  <a:moveTo>
                    <a:pt x="404" y="1"/>
                  </a:moveTo>
                  <a:cubicBezTo>
                    <a:pt x="404" y="1"/>
                    <a:pt x="0" y="1"/>
                    <a:pt x="202" y="203"/>
                  </a:cubicBezTo>
                  <a:cubicBezTo>
                    <a:pt x="5451" y="9085"/>
                    <a:pt x="9488" y="18574"/>
                    <a:pt x="12113" y="28668"/>
                  </a:cubicBezTo>
                  <a:cubicBezTo>
                    <a:pt x="14535" y="38358"/>
                    <a:pt x="16554" y="48250"/>
                    <a:pt x="18169" y="58142"/>
                  </a:cubicBezTo>
                  <a:cubicBezTo>
                    <a:pt x="18343" y="59186"/>
                    <a:pt x="19755" y="59668"/>
                    <a:pt x="21272" y="59668"/>
                  </a:cubicBezTo>
                  <a:cubicBezTo>
                    <a:pt x="23276" y="59668"/>
                    <a:pt x="25465" y="58828"/>
                    <a:pt x="25235" y="57334"/>
                  </a:cubicBezTo>
                  <a:cubicBezTo>
                    <a:pt x="24427" y="46635"/>
                    <a:pt x="21803" y="36339"/>
                    <a:pt x="17362" y="26447"/>
                  </a:cubicBezTo>
                  <a:cubicBezTo>
                    <a:pt x="13122" y="16757"/>
                    <a:pt x="7470" y="7874"/>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6"/>
            <p:cNvSpPr/>
            <p:nvPr/>
          </p:nvSpPr>
          <p:spPr>
            <a:xfrm>
              <a:off x="3567075" y="977925"/>
              <a:ext cx="727450" cy="1740525"/>
            </a:xfrm>
            <a:custGeom>
              <a:avLst/>
              <a:gdLst/>
              <a:ahLst/>
              <a:cxnLst/>
              <a:rect l="l" t="t" r="r" b="b"/>
              <a:pathLst>
                <a:path w="29098" h="69621" extrusionOk="0">
                  <a:moveTo>
                    <a:pt x="28937" y="1"/>
                  </a:moveTo>
                  <a:cubicBezTo>
                    <a:pt x="28913" y="1"/>
                    <a:pt x="28895" y="25"/>
                    <a:pt x="28895" y="84"/>
                  </a:cubicBezTo>
                  <a:cubicBezTo>
                    <a:pt x="21628" y="9774"/>
                    <a:pt x="15168" y="20272"/>
                    <a:pt x="9919" y="31375"/>
                  </a:cubicBezTo>
                  <a:cubicBezTo>
                    <a:pt x="4670" y="42479"/>
                    <a:pt x="1440" y="54591"/>
                    <a:pt x="229" y="66906"/>
                  </a:cubicBezTo>
                  <a:cubicBezTo>
                    <a:pt x="0" y="68618"/>
                    <a:pt x="2161" y="69621"/>
                    <a:pt x="4154" y="69621"/>
                  </a:cubicBezTo>
                  <a:cubicBezTo>
                    <a:pt x="5686" y="69621"/>
                    <a:pt x="7119" y="69029"/>
                    <a:pt x="7294" y="67713"/>
                  </a:cubicBezTo>
                  <a:cubicBezTo>
                    <a:pt x="9313" y="56005"/>
                    <a:pt x="11938" y="44497"/>
                    <a:pt x="15571" y="33192"/>
                  </a:cubicBezTo>
                  <a:cubicBezTo>
                    <a:pt x="19205" y="21887"/>
                    <a:pt x="23647" y="10784"/>
                    <a:pt x="29097" y="286"/>
                  </a:cubicBezTo>
                  <a:cubicBezTo>
                    <a:pt x="29097" y="143"/>
                    <a:pt x="28996" y="1"/>
                    <a:pt x="2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6"/>
            <p:cNvSpPr/>
            <p:nvPr/>
          </p:nvSpPr>
          <p:spPr>
            <a:xfrm>
              <a:off x="3653100" y="1184700"/>
              <a:ext cx="1065375" cy="1451175"/>
            </a:xfrm>
            <a:custGeom>
              <a:avLst/>
              <a:gdLst/>
              <a:ahLst/>
              <a:cxnLst/>
              <a:rect l="l" t="t" r="r" b="b"/>
              <a:pathLst>
                <a:path w="42615" h="58047" extrusionOk="0">
                  <a:moveTo>
                    <a:pt x="42465" y="0"/>
                  </a:moveTo>
                  <a:cubicBezTo>
                    <a:pt x="42435" y="0"/>
                    <a:pt x="42412" y="23"/>
                    <a:pt x="42412" y="90"/>
                  </a:cubicBezTo>
                  <a:cubicBezTo>
                    <a:pt x="34741" y="8367"/>
                    <a:pt x="27271" y="16644"/>
                    <a:pt x="20004" y="25527"/>
                  </a:cubicBezTo>
                  <a:cubicBezTo>
                    <a:pt x="12938" y="34208"/>
                    <a:pt x="6478" y="43696"/>
                    <a:pt x="1229" y="53588"/>
                  </a:cubicBezTo>
                  <a:cubicBezTo>
                    <a:pt x="1" y="55584"/>
                    <a:pt x="3326" y="58047"/>
                    <a:pt x="5699" y="58047"/>
                  </a:cubicBezTo>
                  <a:cubicBezTo>
                    <a:pt x="6447" y="58047"/>
                    <a:pt x="7100" y="57802"/>
                    <a:pt x="7487" y="57222"/>
                  </a:cubicBezTo>
                  <a:cubicBezTo>
                    <a:pt x="19196" y="38447"/>
                    <a:pt x="30703" y="19067"/>
                    <a:pt x="42614" y="90"/>
                  </a:cubicBezTo>
                  <a:cubicBezTo>
                    <a:pt x="42614" y="90"/>
                    <a:pt x="42524" y="0"/>
                    <a:pt x="42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6"/>
            <p:cNvSpPr/>
            <p:nvPr/>
          </p:nvSpPr>
          <p:spPr>
            <a:xfrm>
              <a:off x="3749100" y="1494800"/>
              <a:ext cx="1322650" cy="1144400"/>
            </a:xfrm>
            <a:custGeom>
              <a:avLst/>
              <a:gdLst/>
              <a:ahLst/>
              <a:cxnLst/>
              <a:rect l="l" t="t" r="r" b="b"/>
              <a:pathLst>
                <a:path w="52906" h="45776" extrusionOk="0">
                  <a:moveTo>
                    <a:pt x="52502" y="1"/>
                  </a:moveTo>
                  <a:cubicBezTo>
                    <a:pt x="45840" y="8682"/>
                    <a:pt x="37967" y="16151"/>
                    <a:pt x="29084" y="22611"/>
                  </a:cubicBezTo>
                  <a:cubicBezTo>
                    <a:pt x="20403" y="28668"/>
                    <a:pt x="11319" y="34118"/>
                    <a:pt x="2032" y="39165"/>
                  </a:cubicBezTo>
                  <a:cubicBezTo>
                    <a:pt x="0" y="40273"/>
                    <a:pt x="2194" y="45776"/>
                    <a:pt x="4592" y="45776"/>
                  </a:cubicBezTo>
                  <a:cubicBezTo>
                    <a:pt x="4815" y="45776"/>
                    <a:pt x="5039" y="45728"/>
                    <a:pt x="5262" y="45625"/>
                  </a:cubicBezTo>
                  <a:cubicBezTo>
                    <a:pt x="15558" y="40982"/>
                    <a:pt x="24845" y="34724"/>
                    <a:pt x="32920" y="26851"/>
                  </a:cubicBezTo>
                  <a:cubicBezTo>
                    <a:pt x="40995" y="19179"/>
                    <a:pt x="47657" y="10095"/>
                    <a:pt x="52906" y="203"/>
                  </a:cubicBezTo>
                  <a:cubicBezTo>
                    <a:pt x="52906" y="1"/>
                    <a:pt x="52704" y="1"/>
                    <a:pt x="525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6"/>
            <p:cNvSpPr/>
            <p:nvPr/>
          </p:nvSpPr>
          <p:spPr>
            <a:xfrm>
              <a:off x="3819050" y="2500050"/>
              <a:ext cx="1378875" cy="1265925"/>
            </a:xfrm>
            <a:custGeom>
              <a:avLst/>
              <a:gdLst/>
              <a:ahLst/>
              <a:cxnLst/>
              <a:rect l="l" t="t" r="r" b="b"/>
              <a:pathLst>
                <a:path w="55155" h="50637" extrusionOk="0">
                  <a:moveTo>
                    <a:pt x="5688" y="0"/>
                  </a:moveTo>
                  <a:cubicBezTo>
                    <a:pt x="3362" y="0"/>
                    <a:pt x="0" y="2729"/>
                    <a:pt x="1253" y="4608"/>
                  </a:cubicBezTo>
                  <a:cubicBezTo>
                    <a:pt x="7511" y="14904"/>
                    <a:pt x="15385" y="24190"/>
                    <a:pt x="24671" y="31861"/>
                  </a:cubicBezTo>
                  <a:cubicBezTo>
                    <a:pt x="33755" y="39533"/>
                    <a:pt x="43849" y="45993"/>
                    <a:pt x="54953" y="50636"/>
                  </a:cubicBezTo>
                  <a:cubicBezTo>
                    <a:pt x="54953" y="50636"/>
                    <a:pt x="55155" y="50434"/>
                    <a:pt x="54953" y="50232"/>
                  </a:cubicBezTo>
                  <a:cubicBezTo>
                    <a:pt x="45263" y="43974"/>
                    <a:pt x="36380" y="36303"/>
                    <a:pt x="28507" y="27622"/>
                  </a:cubicBezTo>
                  <a:cubicBezTo>
                    <a:pt x="21037" y="19143"/>
                    <a:pt x="13971" y="10059"/>
                    <a:pt x="7309" y="772"/>
                  </a:cubicBezTo>
                  <a:cubicBezTo>
                    <a:pt x="6947" y="228"/>
                    <a:pt x="6361" y="0"/>
                    <a:pt x="5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6"/>
            <p:cNvSpPr/>
            <p:nvPr/>
          </p:nvSpPr>
          <p:spPr>
            <a:xfrm>
              <a:off x="3870150" y="2434100"/>
              <a:ext cx="1236925" cy="736325"/>
            </a:xfrm>
            <a:custGeom>
              <a:avLst/>
              <a:gdLst/>
              <a:ahLst/>
              <a:cxnLst/>
              <a:rect l="l" t="t" r="r" b="b"/>
              <a:pathLst>
                <a:path w="49477" h="29453" extrusionOk="0">
                  <a:moveTo>
                    <a:pt x="5494" y="0"/>
                  </a:moveTo>
                  <a:cubicBezTo>
                    <a:pt x="3577" y="0"/>
                    <a:pt x="0" y="4362"/>
                    <a:pt x="1632" y="5631"/>
                  </a:cubicBezTo>
                  <a:cubicBezTo>
                    <a:pt x="8092" y="11889"/>
                    <a:pt x="15763" y="16936"/>
                    <a:pt x="23838" y="20772"/>
                  </a:cubicBezTo>
                  <a:cubicBezTo>
                    <a:pt x="31913" y="24809"/>
                    <a:pt x="40392" y="27636"/>
                    <a:pt x="49275" y="29452"/>
                  </a:cubicBezTo>
                  <a:cubicBezTo>
                    <a:pt x="49275" y="29452"/>
                    <a:pt x="49477" y="29049"/>
                    <a:pt x="49275" y="29049"/>
                  </a:cubicBezTo>
                  <a:cubicBezTo>
                    <a:pt x="41200" y="25617"/>
                    <a:pt x="33528" y="21175"/>
                    <a:pt x="26665" y="15725"/>
                  </a:cubicBezTo>
                  <a:cubicBezTo>
                    <a:pt x="19397" y="10678"/>
                    <a:pt x="12937" y="5227"/>
                    <a:pt x="6073" y="180"/>
                  </a:cubicBezTo>
                  <a:cubicBezTo>
                    <a:pt x="5908" y="56"/>
                    <a:pt x="5712" y="0"/>
                    <a:pt x="54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6"/>
            <p:cNvSpPr/>
            <p:nvPr/>
          </p:nvSpPr>
          <p:spPr>
            <a:xfrm>
              <a:off x="3951300" y="2480600"/>
              <a:ext cx="1483825" cy="447575"/>
            </a:xfrm>
            <a:custGeom>
              <a:avLst/>
              <a:gdLst/>
              <a:ahLst/>
              <a:cxnLst/>
              <a:rect l="l" t="t" r="r" b="b"/>
              <a:pathLst>
                <a:path w="59353" h="17903" extrusionOk="0">
                  <a:moveTo>
                    <a:pt x="7178" y="1"/>
                  </a:moveTo>
                  <a:cubicBezTo>
                    <a:pt x="5658" y="1"/>
                    <a:pt x="4139" y="46"/>
                    <a:pt x="2625" y="137"/>
                  </a:cubicBezTo>
                  <a:cubicBezTo>
                    <a:pt x="1" y="339"/>
                    <a:pt x="606" y="7405"/>
                    <a:pt x="2827" y="7405"/>
                  </a:cubicBezTo>
                  <a:cubicBezTo>
                    <a:pt x="12517" y="7405"/>
                    <a:pt x="22005" y="8414"/>
                    <a:pt x="31292" y="10029"/>
                  </a:cubicBezTo>
                  <a:cubicBezTo>
                    <a:pt x="40982" y="11846"/>
                    <a:pt x="50268" y="14470"/>
                    <a:pt x="59151" y="17902"/>
                  </a:cubicBezTo>
                  <a:cubicBezTo>
                    <a:pt x="59151" y="17902"/>
                    <a:pt x="59353" y="17700"/>
                    <a:pt x="59353" y="17700"/>
                  </a:cubicBezTo>
                  <a:cubicBezTo>
                    <a:pt x="51076" y="12250"/>
                    <a:pt x="41991" y="7606"/>
                    <a:pt x="32503" y="4376"/>
                  </a:cubicBezTo>
                  <a:cubicBezTo>
                    <a:pt x="24438" y="1459"/>
                    <a:pt x="15790" y="1"/>
                    <a:pt x="7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6"/>
            <p:cNvSpPr/>
            <p:nvPr/>
          </p:nvSpPr>
          <p:spPr>
            <a:xfrm>
              <a:off x="3781300" y="2293875"/>
              <a:ext cx="1547850" cy="241050"/>
            </a:xfrm>
            <a:custGeom>
              <a:avLst/>
              <a:gdLst/>
              <a:ahLst/>
              <a:cxnLst/>
              <a:rect l="l" t="t" r="r" b="b"/>
              <a:pathLst>
                <a:path w="61914" h="9642" extrusionOk="0">
                  <a:moveTo>
                    <a:pt x="21986" y="0"/>
                  </a:moveTo>
                  <a:cubicBezTo>
                    <a:pt x="15365" y="0"/>
                    <a:pt x="8718" y="853"/>
                    <a:pt x="2157" y="2559"/>
                  </a:cubicBezTo>
                  <a:cubicBezTo>
                    <a:pt x="0" y="3147"/>
                    <a:pt x="1463" y="9642"/>
                    <a:pt x="3769" y="9642"/>
                  </a:cubicBezTo>
                  <a:cubicBezTo>
                    <a:pt x="3837" y="9642"/>
                    <a:pt x="3905" y="9636"/>
                    <a:pt x="3974" y="9625"/>
                  </a:cubicBezTo>
                  <a:cubicBezTo>
                    <a:pt x="13463" y="7808"/>
                    <a:pt x="22951" y="6798"/>
                    <a:pt x="32641" y="6597"/>
                  </a:cubicBezTo>
                  <a:cubicBezTo>
                    <a:pt x="33852" y="6571"/>
                    <a:pt x="35067" y="6559"/>
                    <a:pt x="36283" y="6559"/>
                  </a:cubicBezTo>
                  <a:cubicBezTo>
                    <a:pt x="44798" y="6559"/>
                    <a:pt x="53409" y="7177"/>
                    <a:pt x="61712" y="8414"/>
                  </a:cubicBezTo>
                  <a:cubicBezTo>
                    <a:pt x="61712" y="8414"/>
                    <a:pt x="61913" y="8212"/>
                    <a:pt x="61712" y="8010"/>
                  </a:cubicBezTo>
                  <a:cubicBezTo>
                    <a:pt x="52425" y="4578"/>
                    <a:pt x="42533" y="2155"/>
                    <a:pt x="32641" y="742"/>
                  </a:cubicBezTo>
                  <a:cubicBezTo>
                    <a:pt x="29108" y="248"/>
                    <a:pt x="25551" y="0"/>
                    <a:pt x="21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6"/>
            <p:cNvSpPr/>
            <p:nvPr/>
          </p:nvSpPr>
          <p:spPr>
            <a:xfrm>
              <a:off x="3103400" y="2544175"/>
              <a:ext cx="792125" cy="1844800"/>
            </a:xfrm>
            <a:custGeom>
              <a:avLst/>
              <a:gdLst/>
              <a:ahLst/>
              <a:cxnLst/>
              <a:rect l="l" t="t" r="r" b="b"/>
              <a:pathLst>
                <a:path w="31685" h="73792" extrusionOk="0">
                  <a:moveTo>
                    <a:pt x="26095" y="0"/>
                  </a:moveTo>
                  <a:cubicBezTo>
                    <a:pt x="25251" y="0"/>
                    <a:pt x="24491" y="300"/>
                    <a:pt x="24025" y="1026"/>
                  </a:cubicBezTo>
                  <a:cubicBezTo>
                    <a:pt x="17363" y="11927"/>
                    <a:pt x="11912" y="23636"/>
                    <a:pt x="7874" y="35951"/>
                  </a:cubicBezTo>
                  <a:cubicBezTo>
                    <a:pt x="4039" y="48266"/>
                    <a:pt x="1212" y="60782"/>
                    <a:pt x="1" y="73702"/>
                  </a:cubicBezTo>
                  <a:cubicBezTo>
                    <a:pt x="1" y="73702"/>
                    <a:pt x="180" y="73792"/>
                    <a:pt x="300" y="73792"/>
                  </a:cubicBezTo>
                  <a:cubicBezTo>
                    <a:pt x="360" y="73792"/>
                    <a:pt x="405" y="73770"/>
                    <a:pt x="405" y="73702"/>
                  </a:cubicBezTo>
                  <a:cubicBezTo>
                    <a:pt x="3635" y="61388"/>
                    <a:pt x="7874" y="49275"/>
                    <a:pt x="13325" y="37970"/>
                  </a:cubicBezTo>
                  <a:cubicBezTo>
                    <a:pt x="18776" y="26463"/>
                    <a:pt x="24630" y="15561"/>
                    <a:pt x="30485" y="4458"/>
                  </a:cubicBezTo>
                  <a:cubicBezTo>
                    <a:pt x="31685" y="2508"/>
                    <a:pt x="28537" y="0"/>
                    <a:pt x="26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6"/>
            <p:cNvSpPr/>
            <p:nvPr/>
          </p:nvSpPr>
          <p:spPr>
            <a:xfrm>
              <a:off x="3678775" y="2521225"/>
              <a:ext cx="217025" cy="1673725"/>
            </a:xfrm>
            <a:custGeom>
              <a:avLst/>
              <a:gdLst/>
              <a:ahLst/>
              <a:cxnLst/>
              <a:rect l="l" t="t" r="r" b="b"/>
              <a:pathLst>
                <a:path w="8681" h="66949" extrusionOk="0">
                  <a:moveTo>
                    <a:pt x="4821" y="0"/>
                  </a:moveTo>
                  <a:cubicBezTo>
                    <a:pt x="3063" y="0"/>
                    <a:pt x="1311" y="656"/>
                    <a:pt x="1211" y="1944"/>
                  </a:cubicBezTo>
                  <a:cubicBezTo>
                    <a:pt x="0" y="23545"/>
                    <a:pt x="202" y="45348"/>
                    <a:pt x="1615" y="66949"/>
                  </a:cubicBezTo>
                  <a:lnTo>
                    <a:pt x="2019" y="66949"/>
                  </a:lnTo>
                  <a:cubicBezTo>
                    <a:pt x="4441" y="45348"/>
                    <a:pt x="8681" y="23747"/>
                    <a:pt x="8479" y="2146"/>
                  </a:cubicBezTo>
                  <a:cubicBezTo>
                    <a:pt x="8479" y="706"/>
                    <a:pt x="6647" y="0"/>
                    <a:pt x="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6"/>
            <p:cNvSpPr/>
            <p:nvPr/>
          </p:nvSpPr>
          <p:spPr>
            <a:xfrm>
              <a:off x="3736675" y="2530325"/>
              <a:ext cx="421575" cy="1843525"/>
            </a:xfrm>
            <a:custGeom>
              <a:avLst/>
              <a:gdLst/>
              <a:ahLst/>
              <a:cxnLst/>
              <a:rect l="l" t="t" r="r" b="b"/>
              <a:pathLst>
                <a:path w="16863" h="73741" extrusionOk="0">
                  <a:moveTo>
                    <a:pt x="5328" y="0"/>
                  </a:moveTo>
                  <a:cubicBezTo>
                    <a:pt x="3001" y="0"/>
                    <a:pt x="1" y="1951"/>
                    <a:pt x="712" y="3801"/>
                  </a:cubicBezTo>
                  <a:cubicBezTo>
                    <a:pt x="4750" y="15106"/>
                    <a:pt x="7980" y="26411"/>
                    <a:pt x="10201" y="38120"/>
                  </a:cubicBezTo>
                  <a:cubicBezTo>
                    <a:pt x="12623" y="49829"/>
                    <a:pt x="14036" y="61740"/>
                    <a:pt x="14238" y="73651"/>
                  </a:cubicBezTo>
                  <a:cubicBezTo>
                    <a:pt x="14238" y="73651"/>
                    <a:pt x="14418" y="73740"/>
                    <a:pt x="14537" y="73740"/>
                  </a:cubicBezTo>
                  <a:cubicBezTo>
                    <a:pt x="14597" y="73740"/>
                    <a:pt x="14642" y="73718"/>
                    <a:pt x="14642" y="73651"/>
                  </a:cubicBezTo>
                  <a:cubicBezTo>
                    <a:pt x="16459" y="61538"/>
                    <a:pt x="16863" y="49223"/>
                    <a:pt x="16055" y="37111"/>
                  </a:cubicBezTo>
                  <a:cubicBezTo>
                    <a:pt x="15248" y="24796"/>
                    <a:pt x="12421" y="12481"/>
                    <a:pt x="7576" y="1176"/>
                  </a:cubicBezTo>
                  <a:cubicBezTo>
                    <a:pt x="7159" y="342"/>
                    <a:pt x="6303" y="0"/>
                    <a:pt x="53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6"/>
            <p:cNvSpPr/>
            <p:nvPr/>
          </p:nvSpPr>
          <p:spPr>
            <a:xfrm>
              <a:off x="3777600" y="2562875"/>
              <a:ext cx="607775" cy="1652275"/>
            </a:xfrm>
            <a:custGeom>
              <a:avLst/>
              <a:gdLst/>
              <a:ahLst/>
              <a:cxnLst/>
              <a:rect l="l" t="t" r="r" b="b"/>
              <a:pathLst>
                <a:path w="24311" h="66091" extrusionOk="0">
                  <a:moveTo>
                    <a:pt x="5528" y="0"/>
                  </a:moveTo>
                  <a:cubicBezTo>
                    <a:pt x="3253" y="0"/>
                    <a:pt x="0" y="3341"/>
                    <a:pt x="1296" y="5123"/>
                  </a:cubicBezTo>
                  <a:cubicBezTo>
                    <a:pt x="7554" y="14006"/>
                    <a:pt x="12601" y="23494"/>
                    <a:pt x="16235" y="33790"/>
                  </a:cubicBezTo>
                  <a:cubicBezTo>
                    <a:pt x="19869" y="44086"/>
                    <a:pt x="22090" y="54987"/>
                    <a:pt x="22493" y="66090"/>
                  </a:cubicBezTo>
                  <a:lnTo>
                    <a:pt x="22897" y="66090"/>
                  </a:lnTo>
                  <a:cubicBezTo>
                    <a:pt x="24310" y="54785"/>
                    <a:pt x="24108" y="43278"/>
                    <a:pt x="21686" y="31973"/>
                  </a:cubicBezTo>
                  <a:cubicBezTo>
                    <a:pt x="19465" y="20466"/>
                    <a:pt x="14418" y="9766"/>
                    <a:pt x="6949" y="682"/>
                  </a:cubicBezTo>
                  <a:cubicBezTo>
                    <a:pt x="6589" y="203"/>
                    <a:pt x="6088" y="0"/>
                    <a:pt x="5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6"/>
            <p:cNvSpPr/>
            <p:nvPr/>
          </p:nvSpPr>
          <p:spPr>
            <a:xfrm>
              <a:off x="2396825" y="2287025"/>
              <a:ext cx="1375600" cy="384750"/>
            </a:xfrm>
            <a:custGeom>
              <a:avLst/>
              <a:gdLst/>
              <a:ahLst/>
              <a:cxnLst/>
              <a:rect l="l" t="t" r="r" b="b"/>
              <a:pathLst>
                <a:path w="55024" h="15390" extrusionOk="0">
                  <a:moveTo>
                    <a:pt x="12412" y="0"/>
                  </a:moveTo>
                  <a:cubicBezTo>
                    <a:pt x="8291" y="0"/>
                    <a:pt x="4167" y="259"/>
                    <a:pt x="1" y="814"/>
                  </a:cubicBezTo>
                  <a:lnTo>
                    <a:pt x="1" y="1218"/>
                  </a:lnTo>
                  <a:cubicBezTo>
                    <a:pt x="8884" y="2026"/>
                    <a:pt x="17564" y="3842"/>
                    <a:pt x="25841" y="6669"/>
                  </a:cubicBezTo>
                  <a:cubicBezTo>
                    <a:pt x="34320" y="9495"/>
                    <a:pt x="42194" y="12523"/>
                    <a:pt x="50269" y="15349"/>
                  </a:cubicBezTo>
                  <a:cubicBezTo>
                    <a:pt x="50359" y="15377"/>
                    <a:pt x="50451" y="15389"/>
                    <a:pt x="50543" y="15389"/>
                  </a:cubicBezTo>
                  <a:cubicBezTo>
                    <a:pt x="52530" y="15389"/>
                    <a:pt x="55024" y="9450"/>
                    <a:pt x="53095" y="8486"/>
                  </a:cubicBezTo>
                  <a:cubicBezTo>
                    <a:pt x="44818" y="4852"/>
                    <a:pt x="35935" y="2227"/>
                    <a:pt x="27053" y="1016"/>
                  </a:cubicBezTo>
                  <a:cubicBezTo>
                    <a:pt x="22135" y="360"/>
                    <a:pt x="17275" y="0"/>
                    <a:pt x="12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6"/>
            <p:cNvSpPr/>
            <p:nvPr/>
          </p:nvSpPr>
          <p:spPr>
            <a:xfrm>
              <a:off x="2280750" y="2509150"/>
              <a:ext cx="1599000" cy="408925"/>
            </a:xfrm>
            <a:custGeom>
              <a:avLst/>
              <a:gdLst/>
              <a:ahLst/>
              <a:cxnLst/>
              <a:rect l="l" t="t" r="r" b="b"/>
              <a:pathLst>
                <a:path w="63960" h="16357" extrusionOk="0">
                  <a:moveTo>
                    <a:pt x="60876" y="0"/>
                  </a:moveTo>
                  <a:cubicBezTo>
                    <a:pt x="60840" y="0"/>
                    <a:pt x="60803" y="2"/>
                    <a:pt x="60766" y="4"/>
                  </a:cubicBezTo>
                  <a:cubicBezTo>
                    <a:pt x="39569" y="812"/>
                    <a:pt x="18977" y="6464"/>
                    <a:pt x="1" y="16155"/>
                  </a:cubicBezTo>
                  <a:cubicBezTo>
                    <a:pt x="1" y="16155"/>
                    <a:pt x="1" y="16357"/>
                    <a:pt x="203" y="16357"/>
                  </a:cubicBezTo>
                  <a:cubicBezTo>
                    <a:pt x="10297" y="13530"/>
                    <a:pt x="20391" y="11511"/>
                    <a:pt x="30888" y="10502"/>
                  </a:cubicBezTo>
                  <a:cubicBezTo>
                    <a:pt x="41184" y="9089"/>
                    <a:pt x="51278" y="8483"/>
                    <a:pt x="61372" y="7070"/>
                  </a:cubicBezTo>
                  <a:cubicBezTo>
                    <a:pt x="63959" y="6871"/>
                    <a:pt x="63407" y="0"/>
                    <a:pt x="60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6"/>
            <p:cNvSpPr/>
            <p:nvPr/>
          </p:nvSpPr>
          <p:spPr>
            <a:xfrm>
              <a:off x="2073825" y="2638150"/>
              <a:ext cx="1748750" cy="724050"/>
            </a:xfrm>
            <a:custGeom>
              <a:avLst/>
              <a:gdLst/>
              <a:ahLst/>
              <a:cxnLst/>
              <a:rect l="l" t="t" r="r" b="b"/>
              <a:pathLst>
                <a:path w="69950" h="28962" extrusionOk="0">
                  <a:moveTo>
                    <a:pt x="64520" y="0"/>
                  </a:moveTo>
                  <a:cubicBezTo>
                    <a:pt x="64188" y="0"/>
                    <a:pt x="63873" y="91"/>
                    <a:pt x="63593" y="295"/>
                  </a:cubicBezTo>
                  <a:cubicBezTo>
                    <a:pt x="54104" y="7159"/>
                    <a:pt x="44010" y="12812"/>
                    <a:pt x="33513" y="17657"/>
                  </a:cubicBezTo>
                  <a:cubicBezTo>
                    <a:pt x="22813" y="22502"/>
                    <a:pt x="11710" y="26136"/>
                    <a:pt x="203" y="28558"/>
                  </a:cubicBezTo>
                  <a:cubicBezTo>
                    <a:pt x="1" y="28558"/>
                    <a:pt x="203" y="28962"/>
                    <a:pt x="203" y="28962"/>
                  </a:cubicBezTo>
                  <a:cubicBezTo>
                    <a:pt x="12113" y="28356"/>
                    <a:pt x="24024" y="26539"/>
                    <a:pt x="35531" y="23107"/>
                  </a:cubicBezTo>
                  <a:cubicBezTo>
                    <a:pt x="47240" y="19474"/>
                    <a:pt x="58142" y="13821"/>
                    <a:pt x="67832" y="6150"/>
                  </a:cubicBezTo>
                  <a:cubicBezTo>
                    <a:pt x="69949" y="4385"/>
                    <a:pt x="66824" y="0"/>
                    <a:pt x="6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6"/>
            <p:cNvSpPr/>
            <p:nvPr/>
          </p:nvSpPr>
          <p:spPr>
            <a:xfrm>
              <a:off x="1851775" y="2419775"/>
              <a:ext cx="2015500" cy="246875"/>
            </a:xfrm>
            <a:custGeom>
              <a:avLst/>
              <a:gdLst/>
              <a:ahLst/>
              <a:cxnLst/>
              <a:rect l="l" t="t" r="r" b="b"/>
              <a:pathLst>
                <a:path w="80620" h="9875" extrusionOk="0">
                  <a:moveTo>
                    <a:pt x="50187" y="1"/>
                  </a:moveTo>
                  <a:cubicBezTo>
                    <a:pt x="46169" y="1"/>
                    <a:pt x="42153" y="182"/>
                    <a:pt x="38155" y="551"/>
                  </a:cubicBezTo>
                  <a:cubicBezTo>
                    <a:pt x="25235" y="1762"/>
                    <a:pt x="12315" y="4791"/>
                    <a:pt x="202" y="9434"/>
                  </a:cubicBezTo>
                  <a:cubicBezTo>
                    <a:pt x="0" y="9434"/>
                    <a:pt x="202" y="9838"/>
                    <a:pt x="202" y="9838"/>
                  </a:cubicBezTo>
                  <a:cubicBezTo>
                    <a:pt x="10965" y="7407"/>
                    <a:pt x="22028" y="6320"/>
                    <a:pt x="33131" y="6320"/>
                  </a:cubicBezTo>
                  <a:cubicBezTo>
                    <a:pt x="34940" y="6320"/>
                    <a:pt x="36749" y="6349"/>
                    <a:pt x="38559" y="6406"/>
                  </a:cubicBezTo>
                  <a:cubicBezTo>
                    <a:pt x="51075" y="6809"/>
                    <a:pt x="63794" y="8021"/>
                    <a:pt x="76108" y="9838"/>
                  </a:cubicBezTo>
                  <a:cubicBezTo>
                    <a:pt x="76241" y="9862"/>
                    <a:pt x="76370" y="9874"/>
                    <a:pt x="76497" y="9874"/>
                  </a:cubicBezTo>
                  <a:cubicBezTo>
                    <a:pt x="79447" y="9874"/>
                    <a:pt x="80619" y="3353"/>
                    <a:pt x="77521" y="2772"/>
                  </a:cubicBezTo>
                  <a:cubicBezTo>
                    <a:pt x="68537" y="947"/>
                    <a:pt x="59358" y="1"/>
                    <a:pt x="501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6"/>
            <p:cNvSpPr/>
            <p:nvPr/>
          </p:nvSpPr>
          <p:spPr>
            <a:xfrm>
              <a:off x="3194250" y="1949025"/>
              <a:ext cx="1054850" cy="1049800"/>
            </a:xfrm>
            <a:custGeom>
              <a:avLst/>
              <a:gdLst/>
              <a:ahLst/>
              <a:cxnLst/>
              <a:rect l="l" t="t" r="r" b="b"/>
              <a:pathLst>
                <a:path w="42194" h="41992" extrusionOk="0">
                  <a:moveTo>
                    <a:pt x="20996" y="1"/>
                  </a:moveTo>
                  <a:cubicBezTo>
                    <a:pt x="9489" y="1"/>
                    <a:pt x="1" y="9287"/>
                    <a:pt x="1" y="20996"/>
                  </a:cubicBezTo>
                  <a:cubicBezTo>
                    <a:pt x="1" y="32705"/>
                    <a:pt x="9489" y="41992"/>
                    <a:pt x="20996" y="41992"/>
                  </a:cubicBezTo>
                  <a:cubicBezTo>
                    <a:pt x="32705" y="41992"/>
                    <a:pt x="42193" y="32705"/>
                    <a:pt x="42193" y="20996"/>
                  </a:cubicBezTo>
                  <a:cubicBezTo>
                    <a:pt x="42193" y="9287"/>
                    <a:pt x="32705" y="1"/>
                    <a:pt x="209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2" name="Google Shape;4162;p26"/>
          <p:cNvGrpSpPr/>
          <p:nvPr/>
        </p:nvGrpSpPr>
        <p:grpSpPr>
          <a:xfrm rot="10800000" flipH="1">
            <a:off x="6727905" y="-449615"/>
            <a:ext cx="2671189" cy="2771223"/>
            <a:chOff x="1297425" y="238025"/>
            <a:chExt cx="5004100" cy="5191500"/>
          </a:xfrm>
        </p:grpSpPr>
        <p:sp>
          <p:nvSpPr>
            <p:cNvPr id="4163" name="Google Shape;4163;p26"/>
            <p:cNvSpPr/>
            <p:nvPr/>
          </p:nvSpPr>
          <p:spPr>
            <a:xfrm>
              <a:off x="3514600" y="944475"/>
              <a:ext cx="1504975" cy="2113950"/>
            </a:xfrm>
            <a:custGeom>
              <a:avLst/>
              <a:gdLst/>
              <a:ahLst/>
              <a:cxnLst/>
              <a:rect l="l" t="t" r="r" b="b"/>
              <a:pathLst>
                <a:path w="60199" h="84558" extrusionOk="0">
                  <a:moveTo>
                    <a:pt x="0" y="0"/>
                  </a:moveTo>
                  <a:lnTo>
                    <a:pt x="0" y="0"/>
                  </a:lnTo>
                  <a:cubicBezTo>
                    <a:pt x="140" y="561"/>
                    <a:pt x="280" y="1121"/>
                    <a:pt x="467" y="1635"/>
                  </a:cubicBezTo>
                  <a:cubicBezTo>
                    <a:pt x="654" y="2102"/>
                    <a:pt x="887" y="2709"/>
                    <a:pt x="1168" y="3316"/>
                  </a:cubicBezTo>
                  <a:cubicBezTo>
                    <a:pt x="1448" y="3970"/>
                    <a:pt x="1728" y="4671"/>
                    <a:pt x="2148" y="5371"/>
                  </a:cubicBezTo>
                  <a:cubicBezTo>
                    <a:pt x="2569" y="6118"/>
                    <a:pt x="2989" y="6866"/>
                    <a:pt x="3503" y="7660"/>
                  </a:cubicBezTo>
                  <a:cubicBezTo>
                    <a:pt x="4016" y="8453"/>
                    <a:pt x="4577" y="9247"/>
                    <a:pt x="5184" y="9995"/>
                  </a:cubicBezTo>
                  <a:cubicBezTo>
                    <a:pt x="6445" y="11629"/>
                    <a:pt x="7846" y="13170"/>
                    <a:pt x="9340" y="14571"/>
                  </a:cubicBezTo>
                  <a:cubicBezTo>
                    <a:pt x="10881" y="15972"/>
                    <a:pt x="12469" y="17233"/>
                    <a:pt x="14197" y="18401"/>
                  </a:cubicBezTo>
                  <a:cubicBezTo>
                    <a:pt x="15738" y="19428"/>
                    <a:pt x="17326" y="20316"/>
                    <a:pt x="19008" y="21110"/>
                  </a:cubicBezTo>
                  <a:cubicBezTo>
                    <a:pt x="20268" y="21670"/>
                    <a:pt x="21576" y="22137"/>
                    <a:pt x="22884" y="22511"/>
                  </a:cubicBezTo>
                  <a:cubicBezTo>
                    <a:pt x="23211" y="22604"/>
                    <a:pt x="23491" y="22651"/>
                    <a:pt x="23771" y="22744"/>
                  </a:cubicBezTo>
                  <a:cubicBezTo>
                    <a:pt x="27881" y="27321"/>
                    <a:pt x="31710" y="32178"/>
                    <a:pt x="35213" y="37222"/>
                  </a:cubicBezTo>
                  <a:cubicBezTo>
                    <a:pt x="34232" y="36568"/>
                    <a:pt x="33158" y="36007"/>
                    <a:pt x="32084" y="35494"/>
                  </a:cubicBezTo>
                  <a:cubicBezTo>
                    <a:pt x="30403" y="34700"/>
                    <a:pt x="28675" y="34046"/>
                    <a:pt x="26900" y="33579"/>
                  </a:cubicBezTo>
                  <a:cubicBezTo>
                    <a:pt x="24892" y="33018"/>
                    <a:pt x="22884" y="32645"/>
                    <a:pt x="20829" y="32411"/>
                  </a:cubicBezTo>
                  <a:cubicBezTo>
                    <a:pt x="19340" y="32238"/>
                    <a:pt x="17799" y="32142"/>
                    <a:pt x="16264" y="32142"/>
                  </a:cubicBezTo>
                  <a:cubicBezTo>
                    <a:pt x="15729" y="32142"/>
                    <a:pt x="15195" y="32154"/>
                    <a:pt x="14664" y="32178"/>
                  </a:cubicBezTo>
                  <a:cubicBezTo>
                    <a:pt x="13684" y="32225"/>
                    <a:pt x="12703" y="32271"/>
                    <a:pt x="11816" y="32411"/>
                  </a:cubicBezTo>
                  <a:cubicBezTo>
                    <a:pt x="10881" y="32551"/>
                    <a:pt x="9994" y="32692"/>
                    <a:pt x="9200" y="32878"/>
                  </a:cubicBezTo>
                  <a:cubicBezTo>
                    <a:pt x="8360" y="33018"/>
                    <a:pt x="7659" y="33252"/>
                    <a:pt x="6959" y="33439"/>
                  </a:cubicBezTo>
                  <a:cubicBezTo>
                    <a:pt x="6305" y="33672"/>
                    <a:pt x="5744" y="33859"/>
                    <a:pt x="5231" y="34046"/>
                  </a:cubicBezTo>
                  <a:cubicBezTo>
                    <a:pt x="4717" y="34233"/>
                    <a:pt x="4203" y="34466"/>
                    <a:pt x="3689" y="34700"/>
                  </a:cubicBezTo>
                  <a:cubicBezTo>
                    <a:pt x="4110" y="35073"/>
                    <a:pt x="4577" y="35400"/>
                    <a:pt x="5044" y="35727"/>
                  </a:cubicBezTo>
                  <a:cubicBezTo>
                    <a:pt x="5464" y="36007"/>
                    <a:pt x="5978" y="36334"/>
                    <a:pt x="6585" y="36708"/>
                  </a:cubicBezTo>
                  <a:cubicBezTo>
                    <a:pt x="7192" y="37035"/>
                    <a:pt x="7846" y="37408"/>
                    <a:pt x="8593" y="37782"/>
                  </a:cubicBezTo>
                  <a:cubicBezTo>
                    <a:pt x="9340" y="38109"/>
                    <a:pt x="10181" y="38483"/>
                    <a:pt x="11068" y="38809"/>
                  </a:cubicBezTo>
                  <a:cubicBezTo>
                    <a:pt x="11909" y="39136"/>
                    <a:pt x="12843" y="39417"/>
                    <a:pt x="13777" y="39697"/>
                  </a:cubicBezTo>
                  <a:cubicBezTo>
                    <a:pt x="15785" y="40257"/>
                    <a:pt x="17793" y="40631"/>
                    <a:pt x="19848" y="40864"/>
                  </a:cubicBezTo>
                  <a:cubicBezTo>
                    <a:pt x="21441" y="41045"/>
                    <a:pt x="23034" y="41114"/>
                    <a:pt x="24627" y="41114"/>
                  </a:cubicBezTo>
                  <a:cubicBezTo>
                    <a:pt x="25089" y="41114"/>
                    <a:pt x="25551" y="41108"/>
                    <a:pt x="26013" y="41098"/>
                  </a:cubicBezTo>
                  <a:cubicBezTo>
                    <a:pt x="27881" y="41004"/>
                    <a:pt x="29702" y="40771"/>
                    <a:pt x="31477" y="40397"/>
                  </a:cubicBezTo>
                  <a:cubicBezTo>
                    <a:pt x="32831" y="40117"/>
                    <a:pt x="34186" y="39697"/>
                    <a:pt x="35446" y="39230"/>
                  </a:cubicBezTo>
                  <a:cubicBezTo>
                    <a:pt x="35773" y="39090"/>
                    <a:pt x="36100" y="38950"/>
                    <a:pt x="36334" y="38856"/>
                  </a:cubicBezTo>
                  <a:cubicBezTo>
                    <a:pt x="39790" y="43947"/>
                    <a:pt x="42872" y="49317"/>
                    <a:pt x="45581" y="54828"/>
                  </a:cubicBezTo>
                  <a:cubicBezTo>
                    <a:pt x="45441" y="54735"/>
                    <a:pt x="45254" y="54595"/>
                    <a:pt x="45020" y="54455"/>
                  </a:cubicBezTo>
                  <a:cubicBezTo>
                    <a:pt x="43899" y="53707"/>
                    <a:pt x="42685" y="53007"/>
                    <a:pt x="41471" y="52446"/>
                  </a:cubicBezTo>
                  <a:cubicBezTo>
                    <a:pt x="39790" y="51652"/>
                    <a:pt x="38062" y="50999"/>
                    <a:pt x="36287" y="50532"/>
                  </a:cubicBezTo>
                  <a:cubicBezTo>
                    <a:pt x="34279" y="49971"/>
                    <a:pt x="32271" y="49598"/>
                    <a:pt x="30216" y="49364"/>
                  </a:cubicBezTo>
                  <a:cubicBezTo>
                    <a:pt x="28692" y="49191"/>
                    <a:pt x="27168" y="49095"/>
                    <a:pt x="25644" y="49095"/>
                  </a:cubicBezTo>
                  <a:cubicBezTo>
                    <a:pt x="25113" y="49095"/>
                    <a:pt x="24582" y="49106"/>
                    <a:pt x="24051" y="49131"/>
                  </a:cubicBezTo>
                  <a:cubicBezTo>
                    <a:pt x="23071" y="49177"/>
                    <a:pt x="22090" y="49224"/>
                    <a:pt x="21156" y="49364"/>
                  </a:cubicBezTo>
                  <a:cubicBezTo>
                    <a:pt x="20268" y="49504"/>
                    <a:pt x="19381" y="49644"/>
                    <a:pt x="18587" y="49831"/>
                  </a:cubicBezTo>
                  <a:cubicBezTo>
                    <a:pt x="17747" y="49971"/>
                    <a:pt x="16999" y="50158"/>
                    <a:pt x="16346" y="50391"/>
                  </a:cubicBezTo>
                  <a:cubicBezTo>
                    <a:pt x="15692" y="50625"/>
                    <a:pt x="15085" y="50812"/>
                    <a:pt x="14618" y="50999"/>
                  </a:cubicBezTo>
                  <a:cubicBezTo>
                    <a:pt x="14104" y="51185"/>
                    <a:pt x="13590" y="51419"/>
                    <a:pt x="13076" y="51652"/>
                  </a:cubicBezTo>
                  <a:cubicBezTo>
                    <a:pt x="13497" y="52026"/>
                    <a:pt x="13964" y="52353"/>
                    <a:pt x="14431" y="52680"/>
                  </a:cubicBezTo>
                  <a:cubicBezTo>
                    <a:pt x="14851" y="52960"/>
                    <a:pt x="15412" y="53287"/>
                    <a:pt x="15972" y="53661"/>
                  </a:cubicBezTo>
                  <a:cubicBezTo>
                    <a:pt x="16579" y="53987"/>
                    <a:pt x="17280" y="54361"/>
                    <a:pt x="18027" y="54688"/>
                  </a:cubicBezTo>
                  <a:cubicBezTo>
                    <a:pt x="18774" y="55062"/>
                    <a:pt x="19568" y="55435"/>
                    <a:pt x="20455" y="55715"/>
                  </a:cubicBezTo>
                  <a:cubicBezTo>
                    <a:pt x="21343" y="56042"/>
                    <a:pt x="22230" y="56369"/>
                    <a:pt x="23211" y="56603"/>
                  </a:cubicBezTo>
                  <a:cubicBezTo>
                    <a:pt x="26613" y="57563"/>
                    <a:pt x="30119" y="58044"/>
                    <a:pt x="33668" y="58044"/>
                  </a:cubicBezTo>
                  <a:cubicBezTo>
                    <a:pt x="34260" y="58044"/>
                    <a:pt x="34853" y="58031"/>
                    <a:pt x="35446" y="58004"/>
                  </a:cubicBezTo>
                  <a:cubicBezTo>
                    <a:pt x="37268" y="57957"/>
                    <a:pt x="39089" y="57724"/>
                    <a:pt x="40911" y="57350"/>
                  </a:cubicBezTo>
                  <a:cubicBezTo>
                    <a:pt x="42265" y="57023"/>
                    <a:pt x="43573" y="56649"/>
                    <a:pt x="44880" y="56182"/>
                  </a:cubicBezTo>
                  <a:cubicBezTo>
                    <a:pt x="45347" y="55996"/>
                    <a:pt x="45721" y="55809"/>
                    <a:pt x="46001" y="55669"/>
                  </a:cubicBezTo>
                  <a:cubicBezTo>
                    <a:pt x="46982" y="57817"/>
                    <a:pt x="47962" y="59965"/>
                    <a:pt x="48850" y="62160"/>
                  </a:cubicBezTo>
                  <a:cubicBezTo>
                    <a:pt x="49924" y="64869"/>
                    <a:pt x="50998" y="67671"/>
                    <a:pt x="51932" y="70520"/>
                  </a:cubicBezTo>
                  <a:cubicBezTo>
                    <a:pt x="51699" y="70333"/>
                    <a:pt x="51465" y="70193"/>
                    <a:pt x="51185" y="69959"/>
                  </a:cubicBezTo>
                  <a:cubicBezTo>
                    <a:pt x="50064" y="69212"/>
                    <a:pt x="48850" y="68512"/>
                    <a:pt x="47589" y="67951"/>
                  </a:cubicBezTo>
                  <a:cubicBezTo>
                    <a:pt x="45954" y="67157"/>
                    <a:pt x="44226" y="66504"/>
                    <a:pt x="42405" y="66036"/>
                  </a:cubicBezTo>
                  <a:cubicBezTo>
                    <a:pt x="40444" y="65476"/>
                    <a:pt x="38435" y="65102"/>
                    <a:pt x="36380" y="64869"/>
                  </a:cubicBezTo>
                  <a:cubicBezTo>
                    <a:pt x="34856" y="64696"/>
                    <a:pt x="33332" y="64600"/>
                    <a:pt x="31808" y="64600"/>
                  </a:cubicBezTo>
                  <a:cubicBezTo>
                    <a:pt x="31278" y="64600"/>
                    <a:pt x="30747" y="64611"/>
                    <a:pt x="30216" y="64635"/>
                  </a:cubicBezTo>
                  <a:cubicBezTo>
                    <a:pt x="29188" y="64635"/>
                    <a:pt x="28254" y="64729"/>
                    <a:pt x="27320" y="64869"/>
                  </a:cubicBezTo>
                  <a:cubicBezTo>
                    <a:pt x="26386" y="64962"/>
                    <a:pt x="25546" y="65149"/>
                    <a:pt x="24705" y="65289"/>
                  </a:cubicBezTo>
                  <a:cubicBezTo>
                    <a:pt x="23911" y="65476"/>
                    <a:pt x="23164" y="65663"/>
                    <a:pt x="22510" y="65896"/>
                  </a:cubicBezTo>
                  <a:cubicBezTo>
                    <a:pt x="21856" y="66083"/>
                    <a:pt x="21249" y="66317"/>
                    <a:pt x="20735" y="66457"/>
                  </a:cubicBezTo>
                  <a:cubicBezTo>
                    <a:pt x="20222" y="66690"/>
                    <a:pt x="19708" y="66877"/>
                    <a:pt x="19194" y="67157"/>
                  </a:cubicBezTo>
                  <a:cubicBezTo>
                    <a:pt x="19661" y="67531"/>
                    <a:pt x="20082" y="67858"/>
                    <a:pt x="20549" y="68185"/>
                  </a:cubicBezTo>
                  <a:cubicBezTo>
                    <a:pt x="20969" y="68465"/>
                    <a:pt x="21483" y="68792"/>
                    <a:pt x="22090" y="69166"/>
                  </a:cubicBezTo>
                  <a:cubicBezTo>
                    <a:pt x="22697" y="69492"/>
                    <a:pt x="23397" y="69866"/>
                    <a:pt x="24145" y="70240"/>
                  </a:cubicBezTo>
                  <a:cubicBezTo>
                    <a:pt x="24892" y="70567"/>
                    <a:pt x="25686" y="70940"/>
                    <a:pt x="26573" y="71220"/>
                  </a:cubicBezTo>
                  <a:cubicBezTo>
                    <a:pt x="27461" y="71547"/>
                    <a:pt x="28348" y="71874"/>
                    <a:pt x="29329" y="72154"/>
                  </a:cubicBezTo>
                  <a:cubicBezTo>
                    <a:pt x="31290" y="72668"/>
                    <a:pt x="33345" y="73088"/>
                    <a:pt x="35353" y="73322"/>
                  </a:cubicBezTo>
                  <a:cubicBezTo>
                    <a:pt x="36757" y="73482"/>
                    <a:pt x="38162" y="73554"/>
                    <a:pt x="39566" y="73554"/>
                  </a:cubicBezTo>
                  <a:cubicBezTo>
                    <a:pt x="40216" y="73554"/>
                    <a:pt x="40867" y="73538"/>
                    <a:pt x="41518" y="73509"/>
                  </a:cubicBezTo>
                  <a:cubicBezTo>
                    <a:pt x="43386" y="73462"/>
                    <a:pt x="45207" y="73229"/>
                    <a:pt x="47028" y="72855"/>
                  </a:cubicBezTo>
                  <a:cubicBezTo>
                    <a:pt x="48383" y="72575"/>
                    <a:pt x="49690" y="72154"/>
                    <a:pt x="50951" y="71687"/>
                  </a:cubicBezTo>
                  <a:cubicBezTo>
                    <a:pt x="51465" y="71501"/>
                    <a:pt x="51839" y="71314"/>
                    <a:pt x="52119" y="71174"/>
                  </a:cubicBezTo>
                  <a:cubicBezTo>
                    <a:pt x="53473" y="75283"/>
                    <a:pt x="54361" y="79580"/>
                    <a:pt x="54734" y="83923"/>
                  </a:cubicBezTo>
                  <a:cubicBezTo>
                    <a:pt x="54777" y="84355"/>
                    <a:pt x="55111" y="84558"/>
                    <a:pt x="55447" y="84558"/>
                  </a:cubicBezTo>
                  <a:cubicBezTo>
                    <a:pt x="55837" y="84558"/>
                    <a:pt x="56232" y="84285"/>
                    <a:pt x="56182" y="83783"/>
                  </a:cubicBezTo>
                  <a:cubicBezTo>
                    <a:pt x="55762" y="77478"/>
                    <a:pt x="53847" y="71034"/>
                    <a:pt x="51512" y="65056"/>
                  </a:cubicBezTo>
                  <a:cubicBezTo>
                    <a:pt x="51699" y="64869"/>
                    <a:pt x="51979" y="64542"/>
                    <a:pt x="52306" y="64168"/>
                  </a:cubicBezTo>
                  <a:cubicBezTo>
                    <a:pt x="53193" y="63141"/>
                    <a:pt x="54034" y="62020"/>
                    <a:pt x="54734" y="60853"/>
                  </a:cubicBezTo>
                  <a:cubicBezTo>
                    <a:pt x="55715" y="59265"/>
                    <a:pt x="56556" y="57630"/>
                    <a:pt x="57256" y="55949"/>
                  </a:cubicBezTo>
                  <a:cubicBezTo>
                    <a:pt x="58050" y="54034"/>
                    <a:pt x="58704" y="52073"/>
                    <a:pt x="59171" y="50065"/>
                  </a:cubicBezTo>
                  <a:cubicBezTo>
                    <a:pt x="59638" y="48056"/>
                    <a:pt x="59965" y="46002"/>
                    <a:pt x="60105" y="43947"/>
                  </a:cubicBezTo>
                  <a:cubicBezTo>
                    <a:pt x="60198" y="42966"/>
                    <a:pt x="60198" y="41985"/>
                    <a:pt x="60198" y="41098"/>
                  </a:cubicBezTo>
                  <a:cubicBezTo>
                    <a:pt x="60198" y="40164"/>
                    <a:pt x="60152" y="39276"/>
                    <a:pt x="60058" y="38436"/>
                  </a:cubicBezTo>
                  <a:cubicBezTo>
                    <a:pt x="60011" y="37595"/>
                    <a:pt x="59871" y="36848"/>
                    <a:pt x="59778" y="36147"/>
                  </a:cubicBezTo>
                  <a:cubicBezTo>
                    <a:pt x="59685" y="35494"/>
                    <a:pt x="59498" y="34887"/>
                    <a:pt x="59404" y="34373"/>
                  </a:cubicBezTo>
                  <a:cubicBezTo>
                    <a:pt x="59264" y="33859"/>
                    <a:pt x="59077" y="33299"/>
                    <a:pt x="58891" y="32785"/>
                  </a:cubicBezTo>
                  <a:cubicBezTo>
                    <a:pt x="58470" y="33159"/>
                    <a:pt x="58097" y="33579"/>
                    <a:pt x="57723" y="33999"/>
                  </a:cubicBezTo>
                  <a:cubicBezTo>
                    <a:pt x="57396" y="34373"/>
                    <a:pt x="56976" y="34840"/>
                    <a:pt x="56556" y="35400"/>
                  </a:cubicBezTo>
                  <a:cubicBezTo>
                    <a:pt x="56135" y="35961"/>
                    <a:pt x="55715" y="36568"/>
                    <a:pt x="55248" y="37315"/>
                  </a:cubicBezTo>
                  <a:cubicBezTo>
                    <a:pt x="54828" y="38016"/>
                    <a:pt x="54361" y="38763"/>
                    <a:pt x="53940" y="39603"/>
                  </a:cubicBezTo>
                  <a:cubicBezTo>
                    <a:pt x="53520" y="40444"/>
                    <a:pt x="53100" y="41285"/>
                    <a:pt x="52726" y="42219"/>
                  </a:cubicBezTo>
                  <a:cubicBezTo>
                    <a:pt x="51932" y="44133"/>
                    <a:pt x="51325" y="46095"/>
                    <a:pt x="50858" y="48103"/>
                  </a:cubicBezTo>
                  <a:cubicBezTo>
                    <a:pt x="50391" y="50111"/>
                    <a:pt x="50111" y="52119"/>
                    <a:pt x="49971" y="54174"/>
                  </a:cubicBezTo>
                  <a:cubicBezTo>
                    <a:pt x="49831" y="56042"/>
                    <a:pt x="49877" y="57864"/>
                    <a:pt x="50017" y="59732"/>
                  </a:cubicBezTo>
                  <a:cubicBezTo>
                    <a:pt x="50111" y="60526"/>
                    <a:pt x="50204" y="61273"/>
                    <a:pt x="50344" y="61973"/>
                  </a:cubicBezTo>
                  <a:cubicBezTo>
                    <a:pt x="50157" y="61506"/>
                    <a:pt x="49971" y="61039"/>
                    <a:pt x="49737" y="60619"/>
                  </a:cubicBezTo>
                  <a:cubicBezTo>
                    <a:pt x="47916" y="56276"/>
                    <a:pt x="45861" y="52073"/>
                    <a:pt x="43573" y="48010"/>
                  </a:cubicBezTo>
                  <a:cubicBezTo>
                    <a:pt x="43713" y="47823"/>
                    <a:pt x="43853" y="47636"/>
                    <a:pt x="44086" y="47403"/>
                  </a:cubicBezTo>
                  <a:cubicBezTo>
                    <a:pt x="44974" y="46375"/>
                    <a:pt x="45767" y="45254"/>
                    <a:pt x="46515" y="44087"/>
                  </a:cubicBezTo>
                  <a:cubicBezTo>
                    <a:pt x="47495" y="42499"/>
                    <a:pt x="48336" y="40864"/>
                    <a:pt x="49037" y="39183"/>
                  </a:cubicBezTo>
                  <a:cubicBezTo>
                    <a:pt x="49831" y="37268"/>
                    <a:pt x="50438" y="35307"/>
                    <a:pt x="50905" y="33299"/>
                  </a:cubicBezTo>
                  <a:cubicBezTo>
                    <a:pt x="51418" y="31291"/>
                    <a:pt x="51699" y="29236"/>
                    <a:pt x="51885" y="27227"/>
                  </a:cubicBezTo>
                  <a:cubicBezTo>
                    <a:pt x="51932" y="26200"/>
                    <a:pt x="51979" y="25219"/>
                    <a:pt x="51979" y="24332"/>
                  </a:cubicBezTo>
                  <a:cubicBezTo>
                    <a:pt x="51979" y="23398"/>
                    <a:pt x="51885" y="22511"/>
                    <a:pt x="51839" y="21670"/>
                  </a:cubicBezTo>
                  <a:cubicBezTo>
                    <a:pt x="51745" y="20876"/>
                    <a:pt x="51652" y="20082"/>
                    <a:pt x="51512" y="19428"/>
                  </a:cubicBezTo>
                  <a:cubicBezTo>
                    <a:pt x="51418" y="18728"/>
                    <a:pt x="51278" y="18121"/>
                    <a:pt x="51138" y="17607"/>
                  </a:cubicBezTo>
                  <a:cubicBezTo>
                    <a:pt x="50998" y="17047"/>
                    <a:pt x="50858" y="16533"/>
                    <a:pt x="50624" y="16019"/>
                  </a:cubicBezTo>
                  <a:cubicBezTo>
                    <a:pt x="50251" y="16393"/>
                    <a:pt x="49831" y="16766"/>
                    <a:pt x="49457" y="17233"/>
                  </a:cubicBezTo>
                  <a:cubicBezTo>
                    <a:pt x="49130" y="17607"/>
                    <a:pt x="48756" y="18074"/>
                    <a:pt x="48289" y="18634"/>
                  </a:cubicBezTo>
                  <a:cubicBezTo>
                    <a:pt x="47869" y="19195"/>
                    <a:pt x="47449" y="19849"/>
                    <a:pt x="47028" y="20549"/>
                  </a:cubicBezTo>
                  <a:cubicBezTo>
                    <a:pt x="46561" y="21250"/>
                    <a:pt x="46141" y="21997"/>
                    <a:pt x="45721" y="22838"/>
                  </a:cubicBezTo>
                  <a:cubicBezTo>
                    <a:pt x="45254" y="23678"/>
                    <a:pt x="44880" y="24519"/>
                    <a:pt x="44507" y="25453"/>
                  </a:cubicBezTo>
                  <a:cubicBezTo>
                    <a:pt x="43713" y="27368"/>
                    <a:pt x="43106" y="29329"/>
                    <a:pt x="42592" y="31337"/>
                  </a:cubicBezTo>
                  <a:cubicBezTo>
                    <a:pt x="42125" y="33345"/>
                    <a:pt x="41845" y="35354"/>
                    <a:pt x="41658" y="37408"/>
                  </a:cubicBezTo>
                  <a:cubicBezTo>
                    <a:pt x="41518" y="39276"/>
                    <a:pt x="41518" y="41098"/>
                    <a:pt x="41704" y="42966"/>
                  </a:cubicBezTo>
                  <a:cubicBezTo>
                    <a:pt x="41798" y="43807"/>
                    <a:pt x="41891" y="44600"/>
                    <a:pt x="42031" y="45348"/>
                  </a:cubicBezTo>
                  <a:cubicBezTo>
                    <a:pt x="39696" y="41378"/>
                    <a:pt x="37221" y="37549"/>
                    <a:pt x="34512" y="33859"/>
                  </a:cubicBezTo>
                  <a:cubicBezTo>
                    <a:pt x="34606" y="33672"/>
                    <a:pt x="34746" y="33439"/>
                    <a:pt x="34839" y="33159"/>
                  </a:cubicBezTo>
                  <a:cubicBezTo>
                    <a:pt x="35400" y="31898"/>
                    <a:pt x="35820" y="30590"/>
                    <a:pt x="36147" y="29236"/>
                  </a:cubicBezTo>
                  <a:cubicBezTo>
                    <a:pt x="36614" y="27461"/>
                    <a:pt x="36941" y="25640"/>
                    <a:pt x="37081" y="23772"/>
                  </a:cubicBezTo>
                  <a:cubicBezTo>
                    <a:pt x="37408" y="19662"/>
                    <a:pt x="37128" y="15552"/>
                    <a:pt x="36194" y="11536"/>
                  </a:cubicBezTo>
                  <a:cubicBezTo>
                    <a:pt x="35960" y="10555"/>
                    <a:pt x="35680" y="9621"/>
                    <a:pt x="35400" y="8734"/>
                  </a:cubicBezTo>
                  <a:cubicBezTo>
                    <a:pt x="35120" y="7893"/>
                    <a:pt x="34839" y="7052"/>
                    <a:pt x="34466" y="6258"/>
                  </a:cubicBezTo>
                  <a:cubicBezTo>
                    <a:pt x="34139" y="5511"/>
                    <a:pt x="33812" y="4811"/>
                    <a:pt x="33485" y="4204"/>
                  </a:cubicBezTo>
                  <a:cubicBezTo>
                    <a:pt x="33158" y="3596"/>
                    <a:pt x="32878" y="3036"/>
                    <a:pt x="32598" y="2616"/>
                  </a:cubicBezTo>
                  <a:cubicBezTo>
                    <a:pt x="32271" y="2149"/>
                    <a:pt x="31991" y="1682"/>
                    <a:pt x="31617" y="1261"/>
                  </a:cubicBezTo>
                  <a:cubicBezTo>
                    <a:pt x="31337" y="1728"/>
                    <a:pt x="31103" y="2242"/>
                    <a:pt x="30870" y="2756"/>
                  </a:cubicBezTo>
                  <a:cubicBezTo>
                    <a:pt x="30683" y="3223"/>
                    <a:pt x="30449" y="3783"/>
                    <a:pt x="30216" y="4437"/>
                  </a:cubicBezTo>
                  <a:cubicBezTo>
                    <a:pt x="29982" y="5091"/>
                    <a:pt x="29749" y="5838"/>
                    <a:pt x="29562" y="6632"/>
                  </a:cubicBezTo>
                  <a:cubicBezTo>
                    <a:pt x="29329" y="7473"/>
                    <a:pt x="29142" y="8313"/>
                    <a:pt x="29002" y="9201"/>
                  </a:cubicBezTo>
                  <a:cubicBezTo>
                    <a:pt x="28862" y="10135"/>
                    <a:pt x="28721" y="11115"/>
                    <a:pt x="28628" y="12096"/>
                  </a:cubicBezTo>
                  <a:cubicBezTo>
                    <a:pt x="28488" y="14151"/>
                    <a:pt x="28488" y="16206"/>
                    <a:pt x="28628" y="18261"/>
                  </a:cubicBezTo>
                  <a:cubicBezTo>
                    <a:pt x="28768" y="20316"/>
                    <a:pt x="29095" y="22371"/>
                    <a:pt x="29562" y="24379"/>
                  </a:cubicBezTo>
                  <a:cubicBezTo>
                    <a:pt x="29982" y="26107"/>
                    <a:pt x="30543" y="27835"/>
                    <a:pt x="31243" y="29516"/>
                  </a:cubicBezTo>
                  <a:cubicBezTo>
                    <a:pt x="28862" y="26527"/>
                    <a:pt x="26386" y="23585"/>
                    <a:pt x="23818" y="20689"/>
                  </a:cubicBezTo>
                  <a:cubicBezTo>
                    <a:pt x="23397" y="19615"/>
                    <a:pt x="22884" y="18541"/>
                    <a:pt x="22323" y="17467"/>
                  </a:cubicBezTo>
                  <a:cubicBezTo>
                    <a:pt x="21483" y="15879"/>
                    <a:pt x="20455" y="14338"/>
                    <a:pt x="19334" y="12890"/>
                  </a:cubicBezTo>
                  <a:cubicBezTo>
                    <a:pt x="18074" y="11256"/>
                    <a:pt x="16672" y="9714"/>
                    <a:pt x="15131" y="8313"/>
                  </a:cubicBezTo>
                  <a:cubicBezTo>
                    <a:pt x="13637" y="6912"/>
                    <a:pt x="12049" y="5605"/>
                    <a:pt x="10321" y="4484"/>
                  </a:cubicBezTo>
                  <a:cubicBezTo>
                    <a:pt x="9527" y="3877"/>
                    <a:pt x="8687" y="3410"/>
                    <a:pt x="7893" y="2943"/>
                  </a:cubicBezTo>
                  <a:cubicBezTo>
                    <a:pt x="7052" y="2522"/>
                    <a:pt x="6258" y="2102"/>
                    <a:pt x="5558" y="1775"/>
                  </a:cubicBezTo>
                  <a:cubicBezTo>
                    <a:pt x="4810" y="1448"/>
                    <a:pt x="4063" y="1168"/>
                    <a:pt x="3409" y="934"/>
                  </a:cubicBezTo>
                  <a:cubicBezTo>
                    <a:pt x="2755" y="701"/>
                    <a:pt x="2148" y="514"/>
                    <a:pt x="1681" y="374"/>
                  </a:cubicBezTo>
                  <a:cubicBezTo>
                    <a:pt x="1121" y="234"/>
                    <a:pt x="560" y="9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6"/>
            <p:cNvSpPr/>
            <p:nvPr/>
          </p:nvSpPr>
          <p:spPr>
            <a:xfrm>
              <a:off x="1592850" y="2384700"/>
              <a:ext cx="616825" cy="1257675"/>
            </a:xfrm>
            <a:custGeom>
              <a:avLst/>
              <a:gdLst/>
              <a:ahLst/>
              <a:cxnLst/>
              <a:rect l="l" t="t" r="r" b="b"/>
              <a:pathLst>
                <a:path w="24673" h="50307" extrusionOk="0">
                  <a:moveTo>
                    <a:pt x="288" y="0"/>
                  </a:moveTo>
                  <a:cubicBezTo>
                    <a:pt x="146" y="0"/>
                    <a:pt x="0" y="174"/>
                    <a:pt x="139" y="348"/>
                  </a:cubicBezTo>
                  <a:cubicBezTo>
                    <a:pt x="2054" y="3197"/>
                    <a:pt x="3549" y="6326"/>
                    <a:pt x="4576" y="9642"/>
                  </a:cubicBezTo>
                  <a:cubicBezTo>
                    <a:pt x="5604" y="12911"/>
                    <a:pt x="6304" y="16320"/>
                    <a:pt x="7051" y="19683"/>
                  </a:cubicBezTo>
                  <a:cubicBezTo>
                    <a:pt x="7799" y="23232"/>
                    <a:pt x="8733" y="26688"/>
                    <a:pt x="9900" y="30097"/>
                  </a:cubicBezTo>
                  <a:cubicBezTo>
                    <a:pt x="11208" y="33786"/>
                    <a:pt x="12936" y="37336"/>
                    <a:pt x="14991" y="40652"/>
                  </a:cubicBezTo>
                  <a:cubicBezTo>
                    <a:pt x="17092" y="44014"/>
                    <a:pt x="19661" y="47283"/>
                    <a:pt x="23023" y="49525"/>
                  </a:cubicBezTo>
                  <a:cubicBezTo>
                    <a:pt x="23397" y="49805"/>
                    <a:pt x="23864" y="50039"/>
                    <a:pt x="24284" y="50272"/>
                  </a:cubicBezTo>
                  <a:cubicBezTo>
                    <a:pt x="24324" y="50296"/>
                    <a:pt x="24362" y="50306"/>
                    <a:pt x="24398" y="50306"/>
                  </a:cubicBezTo>
                  <a:cubicBezTo>
                    <a:pt x="24570" y="50306"/>
                    <a:pt x="24673" y="50061"/>
                    <a:pt x="24518" y="49945"/>
                  </a:cubicBezTo>
                  <a:lnTo>
                    <a:pt x="24471" y="49945"/>
                  </a:lnTo>
                  <a:cubicBezTo>
                    <a:pt x="20922" y="47984"/>
                    <a:pt x="18213" y="44855"/>
                    <a:pt x="15971" y="41492"/>
                  </a:cubicBezTo>
                  <a:cubicBezTo>
                    <a:pt x="13823" y="38176"/>
                    <a:pt x="12002" y="34674"/>
                    <a:pt x="10601" y="30984"/>
                  </a:cubicBezTo>
                  <a:cubicBezTo>
                    <a:pt x="9386" y="27575"/>
                    <a:pt x="8359" y="24073"/>
                    <a:pt x="7658" y="20523"/>
                  </a:cubicBezTo>
                  <a:cubicBezTo>
                    <a:pt x="6864" y="17161"/>
                    <a:pt x="6164" y="13751"/>
                    <a:pt x="5183" y="10436"/>
                  </a:cubicBezTo>
                  <a:cubicBezTo>
                    <a:pt x="4296" y="7120"/>
                    <a:pt x="2895" y="3991"/>
                    <a:pt x="1120" y="1095"/>
                  </a:cubicBezTo>
                  <a:cubicBezTo>
                    <a:pt x="887" y="768"/>
                    <a:pt x="653" y="395"/>
                    <a:pt x="420" y="68"/>
                  </a:cubicBezTo>
                  <a:cubicBezTo>
                    <a:pt x="384" y="20"/>
                    <a:pt x="336" y="0"/>
                    <a:pt x="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6"/>
            <p:cNvSpPr/>
            <p:nvPr/>
          </p:nvSpPr>
          <p:spPr>
            <a:xfrm>
              <a:off x="1884300" y="2600225"/>
              <a:ext cx="71650" cy="683100"/>
            </a:xfrm>
            <a:custGeom>
              <a:avLst/>
              <a:gdLst/>
              <a:ahLst/>
              <a:cxnLst/>
              <a:rect l="l" t="t" r="r" b="b"/>
              <a:pathLst>
                <a:path w="2866" h="27324" extrusionOk="0">
                  <a:moveTo>
                    <a:pt x="228" y="0"/>
                  </a:moveTo>
                  <a:cubicBezTo>
                    <a:pt x="108" y="0"/>
                    <a:pt x="0" y="115"/>
                    <a:pt x="63" y="274"/>
                  </a:cubicBezTo>
                  <a:cubicBezTo>
                    <a:pt x="1698" y="3496"/>
                    <a:pt x="2492" y="7139"/>
                    <a:pt x="2399" y="10781"/>
                  </a:cubicBezTo>
                  <a:cubicBezTo>
                    <a:pt x="2305" y="12556"/>
                    <a:pt x="2072" y="14284"/>
                    <a:pt x="1745" y="16012"/>
                  </a:cubicBezTo>
                  <a:cubicBezTo>
                    <a:pt x="1418" y="17787"/>
                    <a:pt x="1044" y="19515"/>
                    <a:pt x="811" y="21289"/>
                  </a:cubicBezTo>
                  <a:cubicBezTo>
                    <a:pt x="530" y="23017"/>
                    <a:pt x="484" y="24792"/>
                    <a:pt x="717" y="26520"/>
                  </a:cubicBezTo>
                  <a:cubicBezTo>
                    <a:pt x="764" y="26753"/>
                    <a:pt x="764" y="26987"/>
                    <a:pt x="811" y="27174"/>
                  </a:cubicBezTo>
                  <a:cubicBezTo>
                    <a:pt x="831" y="27275"/>
                    <a:pt x="912" y="27323"/>
                    <a:pt x="994" y="27323"/>
                  </a:cubicBezTo>
                  <a:cubicBezTo>
                    <a:pt x="1102" y="27323"/>
                    <a:pt x="1211" y="27239"/>
                    <a:pt x="1184" y="27080"/>
                  </a:cubicBezTo>
                  <a:cubicBezTo>
                    <a:pt x="904" y="25352"/>
                    <a:pt x="904" y="23578"/>
                    <a:pt x="1138" y="21850"/>
                  </a:cubicBezTo>
                  <a:cubicBezTo>
                    <a:pt x="1324" y="20075"/>
                    <a:pt x="1698" y="18347"/>
                    <a:pt x="2025" y="16619"/>
                  </a:cubicBezTo>
                  <a:cubicBezTo>
                    <a:pt x="2399" y="14844"/>
                    <a:pt x="2632" y="13070"/>
                    <a:pt x="2772" y="11295"/>
                  </a:cubicBezTo>
                  <a:cubicBezTo>
                    <a:pt x="2866" y="9474"/>
                    <a:pt x="2725" y="7652"/>
                    <a:pt x="2399" y="5878"/>
                  </a:cubicBezTo>
                  <a:cubicBezTo>
                    <a:pt x="2025" y="4056"/>
                    <a:pt x="1464" y="2328"/>
                    <a:pt x="717" y="694"/>
                  </a:cubicBezTo>
                  <a:lnTo>
                    <a:pt x="390" y="87"/>
                  </a:lnTo>
                  <a:cubicBezTo>
                    <a:pt x="345" y="26"/>
                    <a:pt x="285" y="0"/>
                    <a:pt x="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6"/>
            <p:cNvSpPr/>
            <p:nvPr/>
          </p:nvSpPr>
          <p:spPr>
            <a:xfrm>
              <a:off x="1528600" y="2618175"/>
              <a:ext cx="259625" cy="312675"/>
            </a:xfrm>
            <a:custGeom>
              <a:avLst/>
              <a:gdLst/>
              <a:ahLst/>
              <a:cxnLst/>
              <a:rect l="l" t="t" r="r" b="b"/>
              <a:pathLst>
                <a:path w="10385" h="12507" extrusionOk="0">
                  <a:moveTo>
                    <a:pt x="223" y="1"/>
                  </a:moveTo>
                  <a:cubicBezTo>
                    <a:pt x="112" y="1"/>
                    <a:pt x="1" y="73"/>
                    <a:pt x="1" y="209"/>
                  </a:cubicBezTo>
                  <a:cubicBezTo>
                    <a:pt x="234" y="1190"/>
                    <a:pt x="608" y="2171"/>
                    <a:pt x="1075" y="3011"/>
                  </a:cubicBezTo>
                  <a:cubicBezTo>
                    <a:pt x="1589" y="3899"/>
                    <a:pt x="2102" y="4786"/>
                    <a:pt x="2663" y="5580"/>
                  </a:cubicBezTo>
                  <a:cubicBezTo>
                    <a:pt x="3317" y="6467"/>
                    <a:pt x="3970" y="7355"/>
                    <a:pt x="4624" y="8195"/>
                  </a:cubicBezTo>
                  <a:cubicBezTo>
                    <a:pt x="5325" y="9036"/>
                    <a:pt x="6072" y="9830"/>
                    <a:pt x="6913" y="10530"/>
                  </a:cubicBezTo>
                  <a:cubicBezTo>
                    <a:pt x="7753" y="11278"/>
                    <a:pt x="8641" y="11885"/>
                    <a:pt x="9668" y="12352"/>
                  </a:cubicBezTo>
                  <a:lnTo>
                    <a:pt x="10042" y="12492"/>
                  </a:lnTo>
                  <a:cubicBezTo>
                    <a:pt x="10067" y="12502"/>
                    <a:pt x="10092" y="12507"/>
                    <a:pt x="10115" y="12507"/>
                  </a:cubicBezTo>
                  <a:cubicBezTo>
                    <a:pt x="10301" y="12507"/>
                    <a:pt x="10385" y="12201"/>
                    <a:pt x="10135" y="12118"/>
                  </a:cubicBezTo>
                  <a:cubicBezTo>
                    <a:pt x="9154" y="11745"/>
                    <a:pt x="8267" y="11184"/>
                    <a:pt x="7473" y="10484"/>
                  </a:cubicBezTo>
                  <a:cubicBezTo>
                    <a:pt x="6632" y="9830"/>
                    <a:pt x="5885" y="9083"/>
                    <a:pt x="5185" y="8242"/>
                  </a:cubicBezTo>
                  <a:cubicBezTo>
                    <a:pt x="4484" y="7401"/>
                    <a:pt x="3830" y="6561"/>
                    <a:pt x="3223" y="5673"/>
                  </a:cubicBezTo>
                  <a:cubicBezTo>
                    <a:pt x="2663" y="4879"/>
                    <a:pt x="2102" y="4039"/>
                    <a:pt x="1635" y="3198"/>
                  </a:cubicBezTo>
                  <a:cubicBezTo>
                    <a:pt x="1122" y="2358"/>
                    <a:pt x="748" y="1424"/>
                    <a:pt x="515" y="490"/>
                  </a:cubicBezTo>
                  <a:cubicBezTo>
                    <a:pt x="468" y="396"/>
                    <a:pt x="421" y="256"/>
                    <a:pt x="421" y="116"/>
                  </a:cubicBezTo>
                  <a:cubicBezTo>
                    <a:pt x="382" y="38"/>
                    <a:pt x="302"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6"/>
            <p:cNvSpPr/>
            <p:nvPr/>
          </p:nvSpPr>
          <p:spPr>
            <a:xfrm>
              <a:off x="1630150" y="3032850"/>
              <a:ext cx="330600" cy="341325"/>
            </a:xfrm>
            <a:custGeom>
              <a:avLst/>
              <a:gdLst/>
              <a:ahLst/>
              <a:cxnLst/>
              <a:rect l="l" t="t" r="r" b="b"/>
              <a:pathLst>
                <a:path w="13224" h="13653" extrusionOk="0">
                  <a:moveTo>
                    <a:pt x="270" y="1"/>
                  </a:moveTo>
                  <a:cubicBezTo>
                    <a:pt x="140" y="1"/>
                    <a:pt x="1" y="137"/>
                    <a:pt x="95" y="295"/>
                  </a:cubicBezTo>
                  <a:cubicBezTo>
                    <a:pt x="562" y="1416"/>
                    <a:pt x="1169" y="2490"/>
                    <a:pt x="1823" y="3517"/>
                  </a:cubicBezTo>
                  <a:cubicBezTo>
                    <a:pt x="2477" y="4545"/>
                    <a:pt x="3178" y="5572"/>
                    <a:pt x="3971" y="6506"/>
                  </a:cubicBezTo>
                  <a:cubicBezTo>
                    <a:pt x="4765" y="7440"/>
                    <a:pt x="5606" y="8327"/>
                    <a:pt x="6493" y="9168"/>
                  </a:cubicBezTo>
                  <a:cubicBezTo>
                    <a:pt x="7381" y="10009"/>
                    <a:pt x="8315" y="10803"/>
                    <a:pt x="9342" y="11503"/>
                  </a:cubicBezTo>
                  <a:cubicBezTo>
                    <a:pt x="10323" y="12204"/>
                    <a:pt x="11350" y="12858"/>
                    <a:pt x="12424" y="13418"/>
                  </a:cubicBezTo>
                  <a:cubicBezTo>
                    <a:pt x="12565" y="13465"/>
                    <a:pt x="12705" y="13558"/>
                    <a:pt x="12845" y="13605"/>
                  </a:cubicBezTo>
                  <a:cubicBezTo>
                    <a:pt x="12878" y="13638"/>
                    <a:pt x="12913" y="13652"/>
                    <a:pt x="12946" y="13652"/>
                  </a:cubicBezTo>
                  <a:cubicBezTo>
                    <a:pt x="13100" y="13652"/>
                    <a:pt x="13223" y="13355"/>
                    <a:pt x="13032" y="13278"/>
                  </a:cubicBezTo>
                  <a:lnTo>
                    <a:pt x="13032" y="13278"/>
                  </a:lnTo>
                  <a:lnTo>
                    <a:pt x="13032" y="13325"/>
                  </a:lnTo>
                  <a:cubicBezTo>
                    <a:pt x="11911" y="12764"/>
                    <a:pt x="10883" y="12157"/>
                    <a:pt x="9903" y="11456"/>
                  </a:cubicBezTo>
                  <a:cubicBezTo>
                    <a:pt x="8875" y="10756"/>
                    <a:pt x="7941" y="10009"/>
                    <a:pt x="7054" y="9215"/>
                  </a:cubicBezTo>
                  <a:cubicBezTo>
                    <a:pt x="6166" y="8421"/>
                    <a:pt x="5326" y="7534"/>
                    <a:pt x="4532" y="6600"/>
                  </a:cubicBezTo>
                  <a:cubicBezTo>
                    <a:pt x="3738" y="5665"/>
                    <a:pt x="3037" y="4685"/>
                    <a:pt x="2384" y="3704"/>
                  </a:cubicBezTo>
                  <a:cubicBezTo>
                    <a:pt x="1730" y="2677"/>
                    <a:pt x="1123" y="1602"/>
                    <a:pt x="609" y="528"/>
                  </a:cubicBezTo>
                  <a:lnTo>
                    <a:pt x="422" y="108"/>
                  </a:lnTo>
                  <a:cubicBezTo>
                    <a:pt x="392" y="32"/>
                    <a:pt x="332" y="1"/>
                    <a:pt x="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6"/>
            <p:cNvSpPr/>
            <p:nvPr/>
          </p:nvSpPr>
          <p:spPr>
            <a:xfrm>
              <a:off x="1912550" y="2836475"/>
              <a:ext cx="167150" cy="248125"/>
            </a:xfrm>
            <a:custGeom>
              <a:avLst/>
              <a:gdLst/>
              <a:ahLst/>
              <a:cxnLst/>
              <a:rect l="l" t="t" r="r" b="b"/>
              <a:pathLst>
                <a:path w="6686" h="9925" extrusionOk="0">
                  <a:moveTo>
                    <a:pt x="6499" y="0"/>
                  </a:moveTo>
                  <a:cubicBezTo>
                    <a:pt x="6406" y="0"/>
                    <a:pt x="6312" y="70"/>
                    <a:pt x="6312" y="211"/>
                  </a:cubicBezTo>
                  <a:cubicBezTo>
                    <a:pt x="6312" y="397"/>
                    <a:pt x="6266" y="537"/>
                    <a:pt x="6219" y="724"/>
                  </a:cubicBezTo>
                  <a:cubicBezTo>
                    <a:pt x="6172" y="911"/>
                    <a:pt x="6172" y="1098"/>
                    <a:pt x="6125" y="1331"/>
                  </a:cubicBezTo>
                  <a:cubicBezTo>
                    <a:pt x="6032" y="1705"/>
                    <a:pt x="5939" y="2079"/>
                    <a:pt x="5799" y="2406"/>
                  </a:cubicBezTo>
                  <a:cubicBezTo>
                    <a:pt x="5705" y="2779"/>
                    <a:pt x="5565" y="3153"/>
                    <a:pt x="5378" y="3480"/>
                  </a:cubicBezTo>
                  <a:lnTo>
                    <a:pt x="5285" y="3760"/>
                  </a:lnTo>
                  <a:lnTo>
                    <a:pt x="5285" y="3807"/>
                  </a:lnTo>
                  <a:lnTo>
                    <a:pt x="5238" y="3947"/>
                  </a:lnTo>
                  <a:cubicBezTo>
                    <a:pt x="5145" y="4133"/>
                    <a:pt x="5051" y="4274"/>
                    <a:pt x="4958" y="4460"/>
                  </a:cubicBezTo>
                  <a:cubicBezTo>
                    <a:pt x="4584" y="5114"/>
                    <a:pt x="4164" y="5768"/>
                    <a:pt x="3744" y="6375"/>
                  </a:cubicBezTo>
                  <a:cubicBezTo>
                    <a:pt x="3604" y="6562"/>
                    <a:pt x="3510" y="6702"/>
                    <a:pt x="3370" y="6842"/>
                  </a:cubicBezTo>
                  <a:lnTo>
                    <a:pt x="3323" y="6889"/>
                  </a:lnTo>
                  <a:cubicBezTo>
                    <a:pt x="3277" y="6936"/>
                    <a:pt x="3277" y="6982"/>
                    <a:pt x="3230" y="6982"/>
                  </a:cubicBezTo>
                  <a:lnTo>
                    <a:pt x="3043" y="7216"/>
                  </a:lnTo>
                  <a:cubicBezTo>
                    <a:pt x="2763" y="7496"/>
                    <a:pt x="2483" y="7776"/>
                    <a:pt x="2203" y="8010"/>
                  </a:cubicBezTo>
                  <a:cubicBezTo>
                    <a:pt x="1922" y="8290"/>
                    <a:pt x="1642" y="8523"/>
                    <a:pt x="1362" y="8757"/>
                  </a:cubicBezTo>
                  <a:cubicBezTo>
                    <a:pt x="1222" y="8897"/>
                    <a:pt x="1035" y="8990"/>
                    <a:pt x="895" y="9131"/>
                  </a:cubicBezTo>
                  <a:lnTo>
                    <a:pt x="802" y="9131"/>
                  </a:lnTo>
                  <a:lnTo>
                    <a:pt x="708" y="9224"/>
                  </a:lnTo>
                  <a:lnTo>
                    <a:pt x="475" y="9411"/>
                  </a:lnTo>
                  <a:lnTo>
                    <a:pt x="194" y="9551"/>
                  </a:lnTo>
                  <a:cubicBezTo>
                    <a:pt x="1" y="9667"/>
                    <a:pt x="96" y="9912"/>
                    <a:pt x="268" y="9912"/>
                  </a:cubicBezTo>
                  <a:cubicBezTo>
                    <a:pt x="303" y="9912"/>
                    <a:pt x="341" y="9902"/>
                    <a:pt x="381" y="9878"/>
                  </a:cubicBezTo>
                  <a:lnTo>
                    <a:pt x="381" y="9878"/>
                  </a:lnTo>
                  <a:lnTo>
                    <a:pt x="334" y="9924"/>
                  </a:lnTo>
                  <a:cubicBezTo>
                    <a:pt x="988" y="9551"/>
                    <a:pt x="1595" y="9084"/>
                    <a:pt x="2203" y="8570"/>
                  </a:cubicBezTo>
                  <a:cubicBezTo>
                    <a:pt x="2810" y="8010"/>
                    <a:pt x="3323" y="7449"/>
                    <a:pt x="3837" y="6842"/>
                  </a:cubicBezTo>
                  <a:cubicBezTo>
                    <a:pt x="4304" y="6235"/>
                    <a:pt x="4724" y="5581"/>
                    <a:pt x="5098" y="4927"/>
                  </a:cubicBezTo>
                  <a:cubicBezTo>
                    <a:pt x="5518" y="4227"/>
                    <a:pt x="5799" y="3526"/>
                    <a:pt x="6079" y="2779"/>
                  </a:cubicBezTo>
                  <a:cubicBezTo>
                    <a:pt x="6359" y="2032"/>
                    <a:pt x="6546" y="1285"/>
                    <a:pt x="6639" y="491"/>
                  </a:cubicBezTo>
                  <a:cubicBezTo>
                    <a:pt x="6639" y="397"/>
                    <a:pt x="6686" y="304"/>
                    <a:pt x="6686" y="211"/>
                  </a:cubicBezTo>
                  <a:cubicBezTo>
                    <a:pt x="6686" y="70"/>
                    <a:pt x="6592" y="0"/>
                    <a:pt x="6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6"/>
            <p:cNvSpPr/>
            <p:nvPr/>
          </p:nvSpPr>
          <p:spPr>
            <a:xfrm>
              <a:off x="1297425" y="2032600"/>
              <a:ext cx="266225" cy="324625"/>
            </a:xfrm>
            <a:custGeom>
              <a:avLst/>
              <a:gdLst/>
              <a:ahLst/>
              <a:cxnLst/>
              <a:rect l="l" t="t" r="r" b="b"/>
              <a:pathLst>
                <a:path w="10649" h="12985" extrusionOk="0">
                  <a:moveTo>
                    <a:pt x="3567" y="0"/>
                  </a:moveTo>
                  <a:cubicBezTo>
                    <a:pt x="1964" y="0"/>
                    <a:pt x="556" y="1427"/>
                    <a:pt x="234" y="2990"/>
                  </a:cubicBezTo>
                  <a:cubicBezTo>
                    <a:pt x="1" y="4625"/>
                    <a:pt x="375" y="6306"/>
                    <a:pt x="1309" y="7660"/>
                  </a:cubicBezTo>
                  <a:cubicBezTo>
                    <a:pt x="3177" y="10696"/>
                    <a:pt x="6399" y="12657"/>
                    <a:pt x="9948" y="12984"/>
                  </a:cubicBezTo>
                  <a:lnTo>
                    <a:pt x="10649" y="10836"/>
                  </a:lnTo>
                  <a:cubicBezTo>
                    <a:pt x="10415" y="7520"/>
                    <a:pt x="9154" y="4391"/>
                    <a:pt x="6959" y="1916"/>
                  </a:cubicBezTo>
                  <a:cubicBezTo>
                    <a:pt x="6072" y="935"/>
                    <a:pt x="4951" y="48"/>
                    <a:pt x="3644" y="1"/>
                  </a:cubicBezTo>
                  <a:cubicBezTo>
                    <a:pt x="3618" y="1"/>
                    <a:pt x="3592" y="0"/>
                    <a:pt x="3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6"/>
            <p:cNvSpPr/>
            <p:nvPr/>
          </p:nvSpPr>
          <p:spPr>
            <a:xfrm>
              <a:off x="1518100" y="2299100"/>
              <a:ext cx="87600" cy="95475"/>
            </a:xfrm>
            <a:custGeom>
              <a:avLst/>
              <a:gdLst/>
              <a:ahLst/>
              <a:cxnLst/>
              <a:rect l="l" t="t" r="r" b="b"/>
              <a:pathLst>
                <a:path w="3504" h="3819" extrusionOk="0">
                  <a:moveTo>
                    <a:pt x="1496" y="1"/>
                  </a:moveTo>
                  <a:cubicBezTo>
                    <a:pt x="1221" y="1"/>
                    <a:pt x="958" y="106"/>
                    <a:pt x="748" y="316"/>
                  </a:cubicBezTo>
                  <a:cubicBezTo>
                    <a:pt x="514" y="596"/>
                    <a:pt x="281" y="877"/>
                    <a:pt x="141" y="1250"/>
                  </a:cubicBezTo>
                  <a:cubicBezTo>
                    <a:pt x="94" y="1390"/>
                    <a:pt x="0" y="1577"/>
                    <a:pt x="0" y="1764"/>
                  </a:cubicBezTo>
                  <a:cubicBezTo>
                    <a:pt x="0" y="2138"/>
                    <a:pt x="327" y="2418"/>
                    <a:pt x="654" y="2605"/>
                  </a:cubicBezTo>
                  <a:cubicBezTo>
                    <a:pt x="1495" y="3118"/>
                    <a:pt x="2382" y="3539"/>
                    <a:pt x="3316" y="3772"/>
                  </a:cubicBezTo>
                  <a:lnTo>
                    <a:pt x="3316" y="3819"/>
                  </a:lnTo>
                  <a:cubicBezTo>
                    <a:pt x="3456" y="3352"/>
                    <a:pt x="3503" y="2838"/>
                    <a:pt x="3363" y="2324"/>
                  </a:cubicBezTo>
                  <a:cubicBezTo>
                    <a:pt x="3270" y="2091"/>
                    <a:pt x="3129" y="1857"/>
                    <a:pt x="2989" y="1624"/>
                  </a:cubicBezTo>
                  <a:lnTo>
                    <a:pt x="2429" y="737"/>
                  </a:lnTo>
                  <a:cubicBezTo>
                    <a:pt x="2289" y="410"/>
                    <a:pt x="2055" y="176"/>
                    <a:pt x="1775" y="36"/>
                  </a:cubicBezTo>
                  <a:cubicBezTo>
                    <a:pt x="1682" y="13"/>
                    <a:pt x="1588" y="1"/>
                    <a:pt x="1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6"/>
            <p:cNvSpPr/>
            <p:nvPr/>
          </p:nvSpPr>
          <p:spPr>
            <a:xfrm>
              <a:off x="1372150" y="2750625"/>
              <a:ext cx="266225" cy="323475"/>
            </a:xfrm>
            <a:custGeom>
              <a:avLst/>
              <a:gdLst/>
              <a:ahLst/>
              <a:cxnLst/>
              <a:rect l="l" t="t" r="r" b="b"/>
              <a:pathLst>
                <a:path w="10649" h="12939" extrusionOk="0">
                  <a:moveTo>
                    <a:pt x="3611" y="1"/>
                  </a:moveTo>
                  <a:cubicBezTo>
                    <a:pt x="1965" y="1"/>
                    <a:pt x="603" y="1428"/>
                    <a:pt x="281" y="2991"/>
                  </a:cubicBezTo>
                  <a:cubicBezTo>
                    <a:pt x="1" y="4625"/>
                    <a:pt x="421" y="6307"/>
                    <a:pt x="1308" y="7661"/>
                  </a:cubicBezTo>
                  <a:cubicBezTo>
                    <a:pt x="3223" y="10696"/>
                    <a:pt x="6399" y="12658"/>
                    <a:pt x="9948" y="12938"/>
                  </a:cubicBezTo>
                  <a:lnTo>
                    <a:pt x="10649" y="10837"/>
                  </a:lnTo>
                  <a:cubicBezTo>
                    <a:pt x="10462" y="7521"/>
                    <a:pt x="9154" y="4392"/>
                    <a:pt x="6959" y="1917"/>
                  </a:cubicBezTo>
                  <a:cubicBezTo>
                    <a:pt x="6119" y="936"/>
                    <a:pt x="4998" y="49"/>
                    <a:pt x="3690" y="2"/>
                  </a:cubicBezTo>
                  <a:cubicBezTo>
                    <a:pt x="3664" y="1"/>
                    <a:pt x="3637" y="1"/>
                    <a:pt x="3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6"/>
            <p:cNvSpPr/>
            <p:nvPr/>
          </p:nvSpPr>
          <p:spPr>
            <a:xfrm>
              <a:off x="1592825" y="3017150"/>
              <a:ext cx="87575" cy="94300"/>
            </a:xfrm>
            <a:custGeom>
              <a:avLst/>
              <a:gdLst/>
              <a:ahLst/>
              <a:cxnLst/>
              <a:rect l="l" t="t" r="r" b="b"/>
              <a:pathLst>
                <a:path w="3503" h="3772" extrusionOk="0">
                  <a:moveTo>
                    <a:pt x="1516" y="0"/>
                  </a:moveTo>
                  <a:cubicBezTo>
                    <a:pt x="1247" y="0"/>
                    <a:pt x="958" y="106"/>
                    <a:pt x="748" y="316"/>
                  </a:cubicBezTo>
                  <a:cubicBezTo>
                    <a:pt x="514" y="549"/>
                    <a:pt x="327" y="876"/>
                    <a:pt x="187" y="1250"/>
                  </a:cubicBezTo>
                  <a:cubicBezTo>
                    <a:pt x="94" y="1390"/>
                    <a:pt x="47" y="1577"/>
                    <a:pt x="0" y="1763"/>
                  </a:cubicBezTo>
                  <a:cubicBezTo>
                    <a:pt x="47" y="2137"/>
                    <a:pt x="374" y="2417"/>
                    <a:pt x="654" y="2604"/>
                  </a:cubicBezTo>
                  <a:cubicBezTo>
                    <a:pt x="1495" y="3118"/>
                    <a:pt x="2382" y="3538"/>
                    <a:pt x="3316" y="3772"/>
                  </a:cubicBezTo>
                  <a:cubicBezTo>
                    <a:pt x="3503" y="3305"/>
                    <a:pt x="3503" y="2838"/>
                    <a:pt x="3363" y="2324"/>
                  </a:cubicBezTo>
                  <a:cubicBezTo>
                    <a:pt x="3269" y="2090"/>
                    <a:pt x="3176" y="1857"/>
                    <a:pt x="2989" y="1623"/>
                  </a:cubicBezTo>
                  <a:lnTo>
                    <a:pt x="2429" y="689"/>
                  </a:lnTo>
                  <a:cubicBezTo>
                    <a:pt x="2289" y="409"/>
                    <a:pt x="2055" y="176"/>
                    <a:pt x="1775" y="35"/>
                  </a:cubicBezTo>
                  <a:cubicBezTo>
                    <a:pt x="1693" y="12"/>
                    <a:pt x="1606" y="0"/>
                    <a:pt x="1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6"/>
            <p:cNvSpPr/>
            <p:nvPr/>
          </p:nvSpPr>
          <p:spPr>
            <a:xfrm>
              <a:off x="1766775" y="2367900"/>
              <a:ext cx="134300" cy="213500"/>
            </a:xfrm>
            <a:custGeom>
              <a:avLst/>
              <a:gdLst/>
              <a:ahLst/>
              <a:cxnLst/>
              <a:rect l="l" t="t" r="r" b="b"/>
              <a:pathLst>
                <a:path w="5372" h="8540" extrusionOk="0">
                  <a:moveTo>
                    <a:pt x="2449" y="0"/>
                  </a:moveTo>
                  <a:cubicBezTo>
                    <a:pt x="1699" y="0"/>
                    <a:pt x="969" y="410"/>
                    <a:pt x="561" y="1114"/>
                  </a:cubicBezTo>
                  <a:cubicBezTo>
                    <a:pt x="141" y="2001"/>
                    <a:pt x="1" y="2982"/>
                    <a:pt x="281" y="3916"/>
                  </a:cubicBezTo>
                  <a:cubicBezTo>
                    <a:pt x="748" y="5970"/>
                    <a:pt x="2149" y="7698"/>
                    <a:pt x="4064" y="8539"/>
                  </a:cubicBezTo>
                  <a:lnTo>
                    <a:pt x="4858" y="7465"/>
                  </a:lnTo>
                  <a:cubicBezTo>
                    <a:pt x="5372" y="5597"/>
                    <a:pt x="5278" y="3589"/>
                    <a:pt x="4531" y="1814"/>
                  </a:cubicBezTo>
                  <a:cubicBezTo>
                    <a:pt x="4297" y="1067"/>
                    <a:pt x="3737" y="460"/>
                    <a:pt x="3036" y="86"/>
                  </a:cubicBezTo>
                  <a:cubicBezTo>
                    <a:pt x="2843" y="28"/>
                    <a:pt x="2646" y="0"/>
                    <a:pt x="2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6"/>
            <p:cNvSpPr/>
            <p:nvPr/>
          </p:nvSpPr>
          <p:spPr>
            <a:xfrm>
              <a:off x="1854350" y="2550050"/>
              <a:ext cx="45550" cy="62875"/>
            </a:xfrm>
            <a:custGeom>
              <a:avLst/>
              <a:gdLst/>
              <a:ahLst/>
              <a:cxnLst/>
              <a:rect l="l" t="t" r="r" b="b"/>
              <a:pathLst>
                <a:path w="1822" h="2515" extrusionOk="0">
                  <a:moveTo>
                    <a:pt x="1018" y="1"/>
                  </a:moveTo>
                  <a:cubicBezTo>
                    <a:pt x="921" y="1"/>
                    <a:pt x="826" y="27"/>
                    <a:pt x="748" y="86"/>
                  </a:cubicBezTo>
                  <a:cubicBezTo>
                    <a:pt x="561" y="179"/>
                    <a:pt x="374" y="319"/>
                    <a:pt x="234" y="459"/>
                  </a:cubicBezTo>
                  <a:cubicBezTo>
                    <a:pt x="141" y="553"/>
                    <a:pt x="94" y="646"/>
                    <a:pt x="47" y="739"/>
                  </a:cubicBezTo>
                  <a:cubicBezTo>
                    <a:pt x="1" y="973"/>
                    <a:pt x="94" y="1160"/>
                    <a:pt x="234" y="1346"/>
                  </a:cubicBezTo>
                  <a:cubicBezTo>
                    <a:pt x="608" y="1767"/>
                    <a:pt x="1028" y="2187"/>
                    <a:pt x="1495" y="2514"/>
                  </a:cubicBezTo>
                  <a:lnTo>
                    <a:pt x="1542" y="2514"/>
                  </a:lnTo>
                  <a:cubicBezTo>
                    <a:pt x="1682" y="2281"/>
                    <a:pt x="1822" y="2000"/>
                    <a:pt x="1822" y="1673"/>
                  </a:cubicBezTo>
                  <a:cubicBezTo>
                    <a:pt x="1822" y="1533"/>
                    <a:pt x="1775" y="1393"/>
                    <a:pt x="1775" y="1253"/>
                  </a:cubicBezTo>
                  <a:cubicBezTo>
                    <a:pt x="1728" y="1020"/>
                    <a:pt x="1682" y="833"/>
                    <a:pt x="1635" y="599"/>
                  </a:cubicBezTo>
                  <a:cubicBezTo>
                    <a:pt x="1588" y="412"/>
                    <a:pt x="1495" y="272"/>
                    <a:pt x="1402" y="132"/>
                  </a:cubicBezTo>
                  <a:cubicBezTo>
                    <a:pt x="1293" y="51"/>
                    <a:pt x="1153" y="1"/>
                    <a:pt x="1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6"/>
            <p:cNvSpPr/>
            <p:nvPr/>
          </p:nvSpPr>
          <p:spPr>
            <a:xfrm>
              <a:off x="1423525" y="2414575"/>
              <a:ext cx="133125" cy="212350"/>
            </a:xfrm>
            <a:custGeom>
              <a:avLst/>
              <a:gdLst/>
              <a:ahLst/>
              <a:cxnLst/>
              <a:rect l="l" t="t" r="r" b="b"/>
              <a:pathLst>
                <a:path w="5325" h="8494" extrusionOk="0">
                  <a:moveTo>
                    <a:pt x="2422" y="1"/>
                  </a:moveTo>
                  <a:cubicBezTo>
                    <a:pt x="1651" y="1"/>
                    <a:pt x="931" y="403"/>
                    <a:pt x="561" y="1068"/>
                  </a:cubicBezTo>
                  <a:cubicBezTo>
                    <a:pt x="94" y="1955"/>
                    <a:pt x="1" y="2936"/>
                    <a:pt x="234" y="3917"/>
                  </a:cubicBezTo>
                  <a:cubicBezTo>
                    <a:pt x="701" y="5925"/>
                    <a:pt x="2102" y="7653"/>
                    <a:pt x="4017" y="8493"/>
                  </a:cubicBezTo>
                  <a:lnTo>
                    <a:pt x="4811" y="7419"/>
                  </a:lnTo>
                  <a:cubicBezTo>
                    <a:pt x="5325" y="5551"/>
                    <a:pt x="5231" y="3590"/>
                    <a:pt x="4484" y="1768"/>
                  </a:cubicBezTo>
                  <a:cubicBezTo>
                    <a:pt x="4250" y="1021"/>
                    <a:pt x="3737" y="414"/>
                    <a:pt x="3036" y="87"/>
                  </a:cubicBezTo>
                  <a:cubicBezTo>
                    <a:pt x="2832" y="29"/>
                    <a:pt x="2625" y="1"/>
                    <a:pt x="2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6"/>
            <p:cNvSpPr/>
            <p:nvPr/>
          </p:nvSpPr>
          <p:spPr>
            <a:xfrm>
              <a:off x="1511100" y="2596075"/>
              <a:ext cx="44375" cy="62375"/>
            </a:xfrm>
            <a:custGeom>
              <a:avLst/>
              <a:gdLst/>
              <a:ahLst/>
              <a:cxnLst/>
              <a:rect l="l" t="t" r="r" b="b"/>
              <a:pathLst>
                <a:path w="1775" h="2495" extrusionOk="0">
                  <a:moveTo>
                    <a:pt x="1011" y="1"/>
                  </a:moveTo>
                  <a:cubicBezTo>
                    <a:pt x="911" y="1"/>
                    <a:pt x="806" y="24"/>
                    <a:pt x="701" y="66"/>
                  </a:cubicBezTo>
                  <a:cubicBezTo>
                    <a:pt x="514" y="159"/>
                    <a:pt x="374" y="299"/>
                    <a:pt x="187" y="440"/>
                  </a:cubicBezTo>
                  <a:cubicBezTo>
                    <a:pt x="140" y="533"/>
                    <a:pt x="47" y="626"/>
                    <a:pt x="0" y="720"/>
                  </a:cubicBezTo>
                  <a:cubicBezTo>
                    <a:pt x="0" y="953"/>
                    <a:pt x="47" y="1140"/>
                    <a:pt x="234" y="1327"/>
                  </a:cubicBezTo>
                  <a:cubicBezTo>
                    <a:pt x="561" y="1747"/>
                    <a:pt x="981" y="2167"/>
                    <a:pt x="1448" y="2494"/>
                  </a:cubicBezTo>
                  <a:lnTo>
                    <a:pt x="1448" y="2448"/>
                  </a:lnTo>
                  <a:cubicBezTo>
                    <a:pt x="1635" y="2214"/>
                    <a:pt x="1728" y="1934"/>
                    <a:pt x="1775" y="1654"/>
                  </a:cubicBezTo>
                  <a:cubicBezTo>
                    <a:pt x="1775" y="1514"/>
                    <a:pt x="1728" y="1327"/>
                    <a:pt x="1682" y="1187"/>
                  </a:cubicBezTo>
                  <a:lnTo>
                    <a:pt x="1541" y="626"/>
                  </a:lnTo>
                  <a:cubicBezTo>
                    <a:pt x="1541" y="440"/>
                    <a:pt x="1448" y="253"/>
                    <a:pt x="1355" y="113"/>
                  </a:cubicBezTo>
                  <a:cubicBezTo>
                    <a:pt x="1252" y="35"/>
                    <a:pt x="1135" y="1"/>
                    <a:pt x="1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6"/>
            <p:cNvSpPr/>
            <p:nvPr/>
          </p:nvSpPr>
          <p:spPr>
            <a:xfrm>
              <a:off x="1997950" y="2544650"/>
              <a:ext cx="169325" cy="272575"/>
            </a:xfrm>
            <a:custGeom>
              <a:avLst/>
              <a:gdLst/>
              <a:ahLst/>
              <a:cxnLst/>
              <a:rect l="l" t="t" r="r" b="b"/>
              <a:pathLst>
                <a:path w="6773" h="10903" extrusionOk="0">
                  <a:moveTo>
                    <a:pt x="4103" y="0"/>
                  </a:moveTo>
                  <a:cubicBezTo>
                    <a:pt x="3552" y="0"/>
                    <a:pt x="2997" y="165"/>
                    <a:pt x="2523" y="488"/>
                  </a:cubicBezTo>
                  <a:cubicBezTo>
                    <a:pt x="1495" y="1236"/>
                    <a:pt x="841" y="2310"/>
                    <a:pt x="608" y="3524"/>
                  </a:cubicBezTo>
                  <a:cubicBezTo>
                    <a:pt x="1" y="6139"/>
                    <a:pt x="701" y="8848"/>
                    <a:pt x="2429" y="10903"/>
                  </a:cubicBezTo>
                  <a:lnTo>
                    <a:pt x="3924" y="10109"/>
                  </a:lnTo>
                  <a:cubicBezTo>
                    <a:pt x="5512" y="8241"/>
                    <a:pt x="6492" y="5906"/>
                    <a:pt x="6632" y="3431"/>
                  </a:cubicBezTo>
                  <a:cubicBezTo>
                    <a:pt x="6773" y="2450"/>
                    <a:pt x="6492" y="1469"/>
                    <a:pt x="5885" y="675"/>
                  </a:cubicBezTo>
                  <a:cubicBezTo>
                    <a:pt x="5383" y="223"/>
                    <a:pt x="4745" y="0"/>
                    <a:pt x="4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6"/>
            <p:cNvSpPr/>
            <p:nvPr/>
          </p:nvSpPr>
          <p:spPr>
            <a:xfrm>
              <a:off x="2045825" y="2785675"/>
              <a:ext cx="52575" cy="80600"/>
            </a:xfrm>
            <a:custGeom>
              <a:avLst/>
              <a:gdLst/>
              <a:ahLst/>
              <a:cxnLst/>
              <a:rect l="l" t="t" r="r" b="b"/>
              <a:pathLst>
                <a:path w="2103" h="3224" extrusionOk="0">
                  <a:moveTo>
                    <a:pt x="1355" y="1"/>
                  </a:moveTo>
                  <a:cubicBezTo>
                    <a:pt x="1075" y="1"/>
                    <a:pt x="794" y="48"/>
                    <a:pt x="561" y="188"/>
                  </a:cubicBezTo>
                  <a:cubicBezTo>
                    <a:pt x="421" y="234"/>
                    <a:pt x="281" y="281"/>
                    <a:pt x="187" y="374"/>
                  </a:cubicBezTo>
                  <a:cubicBezTo>
                    <a:pt x="47" y="608"/>
                    <a:pt x="1" y="888"/>
                    <a:pt x="94" y="1168"/>
                  </a:cubicBezTo>
                  <a:cubicBezTo>
                    <a:pt x="234" y="1869"/>
                    <a:pt x="514" y="2569"/>
                    <a:pt x="888" y="3177"/>
                  </a:cubicBezTo>
                  <a:lnTo>
                    <a:pt x="888" y="3223"/>
                  </a:lnTo>
                  <a:cubicBezTo>
                    <a:pt x="1215" y="3036"/>
                    <a:pt x="1495" y="2756"/>
                    <a:pt x="1682" y="2476"/>
                  </a:cubicBezTo>
                  <a:cubicBezTo>
                    <a:pt x="1775" y="2243"/>
                    <a:pt x="1822" y="2056"/>
                    <a:pt x="1869" y="1869"/>
                  </a:cubicBezTo>
                  <a:cubicBezTo>
                    <a:pt x="1915" y="1635"/>
                    <a:pt x="1962" y="1355"/>
                    <a:pt x="2055" y="1075"/>
                  </a:cubicBezTo>
                  <a:cubicBezTo>
                    <a:pt x="2102" y="841"/>
                    <a:pt x="2102" y="608"/>
                    <a:pt x="2055" y="421"/>
                  </a:cubicBezTo>
                  <a:cubicBezTo>
                    <a:pt x="1915" y="141"/>
                    <a:pt x="1635" y="1"/>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6"/>
            <p:cNvSpPr/>
            <p:nvPr/>
          </p:nvSpPr>
          <p:spPr>
            <a:xfrm>
              <a:off x="4356150" y="238025"/>
              <a:ext cx="1634800" cy="2728000"/>
            </a:xfrm>
            <a:custGeom>
              <a:avLst/>
              <a:gdLst/>
              <a:ahLst/>
              <a:cxnLst/>
              <a:rect l="l" t="t" r="r" b="b"/>
              <a:pathLst>
                <a:path w="65392" h="109120" extrusionOk="0">
                  <a:moveTo>
                    <a:pt x="28615" y="0"/>
                  </a:moveTo>
                  <a:cubicBezTo>
                    <a:pt x="18721" y="0"/>
                    <a:pt x="24272" y="26364"/>
                    <a:pt x="27657" y="29333"/>
                  </a:cubicBezTo>
                  <a:cubicBezTo>
                    <a:pt x="27704" y="32041"/>
                    <a:pt x="27797" y="34703"/>
                    <a:pt x="27937" y="37365"/>
                  </a:cubicBezTo>
                  <a:cubicBezTo>
                    <a:pt x="24916" y="31128"/>
                    <a:pt x="16206" y="20200"/>
                    <a:pt x="10072" y="20200"/>
                  </a:cubicBezTo>
                  <a:cubicBezTo>
                    <a:pt x="8811" y="20200"/>
                    <a:pt x="7660" y="20661"/>
                    <a:pt x="6688" y="21720"/>
                  </a:cubicBezTo>
                  <a:cubicBezTo>
                    <a:pt x="0" y="29045"/>
                    <a:pt x="22609" y="41689"/>
                    <a:pt x="27926" y="41689"/>
                  </a:cubicBezTo>
                  <a:cubicBezTo>
                    <a:pt x="28067" y="41689"/>
                    <a:pt x="28195" y="41680"/>
                    <a:pt x="28311" y="41662"/>
                  </a:cubicBezTo>
                  <a:cubicBezTo>
                    <a:pt x="28731" y="46425"/>
                    <a:pt x="29338" y="51189"/>
                    <a:pt x="30226" y="55906"/>
                  </a:cubicBezTo>
                  <a:cubicBezTo>
                    <a:pt x="26786" y="50409"/>
                    <a:pt x="17028" y="40721"/>
                    <a:pt x="10710" y="40721"/>
                  </a:cubicBezTo>
                  <a:cubicBezTo>
                    <a:pt x="9137" y="40721"/>
                    <a:pt x="7778" y="41321"/>
                    <a:pt x="6782" y="42736"/>
                  </a:cubicBezTo>
                  <a:cubicBezTo>
                    <a:pt x="1263" y="50558"/>
                    <a:pt x="23561" y="59754"/>
                    <a:pt x="29812" y="59754"/>
                  </a:cubicBezTo>
                  <a:cubicBezTo>
                    <a:pt x="30279" y="59754"/>
                    <a:pt x="30657" y="59702"/>
                    <a:pt x="30926" y="59595"/>
                  </a:cubicBezTo>
                  <a:cubicBezTo>
                    <a:pt x="31860" y="63985"/>
                    <a:pt x="32981" y="68328"/>
                    <a:pt x="34335" y="72625"/>
                  </a:cubicBezTo>
                  <a:cubicBezTo>
                    <a:pt x="29977" y="67445"/>
                    <a:pt x="21163" y="60296"/>
                    <a:pt x="15421" y="60296"/>
                  </a:cubicBezTo>
                  <a:cubicBezTo>
                    <a:pt x="13658" y="60296"/>
                    <a:pt x="12184" y="60971"/>
                    <a:pt x="11218" y="62584"/>
                  </a:cubicBezTo>
                  <a:cubicBezTo>
                    <a:pt x="6389" y="70545"/>
                    <a:pt x="27859" y="77979"/>
                    <a:pt x="34787" y="77979"/>
                  </a:cubicBezTo>
                  <a:cubicBezTo>
                    <a:pt x="35296" y="77979"/>
                    <a:pt x="35727" y="77939"/>
                    <a:pt x="36063" y="77856"/>
                  </a:cubicBezTo>
                  <a:cubicBezTo>
                    <a:pt x="37044" y="80518"/>
                    <a:pt x="38072" y="83133"/>
                    <a:pt x="39192" y="85748"/>
                  </a:cubicBezTo>
                  <a:cubicBezTo>
                    <a:pt x="40360" y="88457"/>
                    <a:pt x="41621" y="91165"/>
                    <a:pt x="43022" y="93921"/>
                  </a:cubicBezTo>
                  <a:cubicBezTo>
                    <a:pt x="38837" y="90197"/>
                    <a:pt x="28675" y="84659"/>
                    <a:pt x="22120" y="84659"/>
                  </a:cubicBezTo>
                  <a:cubicBezTo>
                    <a:pt x="19386" y="84659"/>
                    <a:pt x="17279" y="85623"/>
                    <a:pt x="16495" y="88083"/>
                  </a:cubicBezTo>
                  <a:cubicBezTo>
                    <a:pt x="14190" y="95237"/>
                    <a:pt x="28449" y="98108"/>
                    <a:pt x="37598" y="98108"/>
                  </a:cubicBezTo>
                  <a:cubicBezTo>
                    <a:pt x="41052" y="98108"/>
                    <a:pt x="43778" y="97699"/>
                    <a:pt x="44610" y="96956"/>
                  </a:cubicBezTo>
                  <a:cubicBezTo>
                    <a:pt x="46851" y="101206"/>
                    <a:pt x="49513" y="105176"/>
                    <a:pt x="52549" y="108819"/>
                  </a:cubicBezTo>
                  <a:cubicBezTo>
                    <a:pt x="52736" y="109031"/>
                    <a:pt x="52974" y="109120"/>
                    <a:pt x="53208" y="109120"/>
                  </a:cubicBezTo>
                  <a:cubicBezTo>
                    <a:pt x="53849" y="109120"/>
                    <a:pt x="54463" y="108454"/>
                    <a:pt x="53950" y="107838"/>
                  </a:cubicBezTo>
                  <a:cubicBezTo>
                    <a:pt x="50868" y="104149"/>
                    <a:pt x="48159" y="100179"/>
                    <a:pt x="45917" y="95929"/>
                  </a:cubicBezTo>
                  <a:cubicBezTo>
                    <a:pt x="50541" y="93921"/>
                    <a:pt x="65392" y="72532"/>
                    <a:pt x="56285" y="68609"/>
                  </a:cubicBezTo>
                  <a:cubicBezTo>
                    <a:pt x="55643" y="68333"/>
                    <a:pt x="55024" y="68204"/>
                    <a:pt x="54429" y="68204"/>
                  </a:cubicBezTo>
                  <a:cubicBezTo>
                    <a:pt x="47665" y="68204"/>
                    <a:pt x="43967" y="84872"/>
                    <a:pt x="44096" y="92426"/>
                  </a:cubicBezTo>
                  <a:cubicBezTo>
                    <a:pt x="42882" y="89998"/>
                    <a:pt x="41808" y="87569"/>
                    <a:pt x="40780" y="85141"/>
                  </a:cubicBezTo>
                  <a:cubicBezTo>
                    <a:pt x="39613" y="82432"/>
                    <a:pt x="38539" y="79724"/>
                    <a:pt x="37605" y="76968"/>
                  </a:cubicBezTo>
                  <a:lnTo>
                    <a:pt x="37605" y="76968"/>
                  </a:lnTo>
                  <a:cubicBezTo>
                    <a:pt x="37640" y="76971"/>
                    <a:pt x="37677" y="76973"/>
                    <a:pt x="37715" y="76973"/>
                  </a:cubicBezTo>
                  <a:cubicBezTo>
                    <a:pt x="42033" y="76973"/>
                    <a:pt x="62564" y="58795"/>
                    <a:pt x="54417" y="52777"/>
                  </a:cubicBezTo>
                  <a:cubicBezTo>
                    <a:pt x="53542" y="52126"/>
                    <a:pt x="52642" y="51833"/>
                    <a:pt x="51732" y="51833"/>
                  </a:cubicBezTo>
                  <a:cubicBezTo>
                    <a:pt x="44866" y="51833"/>
                    <a:pt x="37470" y="68536"/>
                    <a:pt x="36811" y="74680"/>
                  </a:cubicBezTo>
                  <a:cubicBezTo>
                    <a:pt x="35083" y="69543"/>
                    <a:pt x="33682" y="64265"/>
                    <a:pt x="32561" y="58941"/>
                  </a:cubicBezTo>
                  <a:cubicBezTo>
                    <a:pt x="37558" y="58428"/>
                    <a:pt x="58106" y="42362"/>
                    <a:pt x="50588" y="35964"/>
                  </a:cubicBezTo>
                  <a:cubicBezTo>
                    <a:pt x="49675" y="35187"/>
                    <a:pt x="48700" y="34840"/>
                    <a:pt x="47691" y="34840"/>
                  </a:cubicBezTo>
                  <a:cubicBezTo>
                    <a:pt x="41366" y="34840"/>
                    <a:pt x="33707" y="48479"/>
                    <a:pt x="31814" y="55205"/>
                  </a:cubicBezTo>
                  <a:cubicBezTo>
                    <a:pt x="30973" y="50582"/>
                    <a:pt x="30319" y="45912"/>
                    <a:pt x="29899" y="41195"/>
                  </a:cubicBezTo>
                  <a:lnTo>
                    <a:pt x="29899" y="41195"/>
                  </a:lnTo>
                  <a:cubicBezTo>
                    <a:pt x="29985" y="41204"/>
                    <a:pt x="30078" y="41209"/>
                    <a:pt x="30176" y="41209"/>
                  </a:cubicBezTo>
                  <a:cubicBezTo>
                    <a:pt x="35375" y="41209"/>
                    <a:pt x="57561" y="28119"/>
                    <a:pt x="50961" y="20786"/>
                  </a:cubicBezTo>
                  <a:cubicBezTo>
                    <a:pt x="49994" y="19714"/>
                    <a:pt x="48858" y="19246"/>
                    <a:pt x="47620" y="19246"/>
                  </a:cubicBezTo>
                  <a:cubicBezTo>
                    <a:pt x="41202" y="19246"/>
                    <a:pt x="32053" y="31818"/>
                    <a:pt x="29665" y="37926"/>
                  </a:cubicBezTo>
                  <a:cubicBezTo>
                    <a:pt x="29478" y="34890"/>
                    <a:pt x="29338" y="31854"/>
                    <a:pt x="29292" y="28866"/>
                  </a:cubicBezTo>
                  <a:cubicBezTo>
                    <a:pt x="32934" y="24242"/>
                    <a:pt x="38445" y="378"/>
                    <a:pt x="28825" y="4"/>
                  </a:cubicBezTo>
                  <a:cubicBezTo>
                    <a:pt x="28754" y="1"/>
                    <a:pt x="28684" y="0"/>
                    <a:pt x="28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6"/>
            <p:cNvSpPr/>
            <p:nvPr/>
          </p:nvSpPr>
          <p:spPr>
            <a:xfrm>
              <a:off x="2527725" y="2431225"/>
              <a:ext cx="1178825" cy="1590400"/>
            </a:xfrm>
            <a:custGeom>
              <a:avLst/>
              <a:gdLst/>
              <a:ahLst/>
              <a:cxnLst/>
              <a:rect l="l" t="t" r="r" b="b"/>
              <a:pathLst>
                <a:path w="47153" h="63616" extrusionOk="0">
                  <a:moveTo>
                    <a:pt x="1149" y="1"/>
                  </a:moveTo>
                  <a:cubicBezTo>
                    <a:pt x="256" y="1"/>
                    <a:pt x="0" y="1527"/>
                    <a:pt x="1040" y="1943"/>
                  </a:cubicBezTo>
                  <a:cubicBezTo>
                    <a:pt x="24857" y="11564"/>
                    <a:pt x="41343" y="37716"/>
                    <a:pt x="45173" y="62889"/>
                  </a:cubicBezTo>
                  <a:cubicBezTo>
                    <a:pt x="45248" y="63396"/>
                    <a:pt x="45595" y="63616"/>
                    <a:pt x="45970" y="63616"/>
                  </a:cubicBezTo>
                  <a:cubicBezTo>
                    <a:pt x="46529" y="63616"/>
                    <a:pt x="47152" y="63129"/>
                    <a:pt x="47041" y="62375"/>
                  </a:cubicBezTo>
                  <a:cubicBezTo>
                    <a:pt x="43164" y="36549"/>
                    <a:pt x="26632" y="10163"/>
                    <a:pt x="1507" y="75"/>
                  </a:cubicBezTo>
                  <a:cubicBezTo>
                    <a:pt x="1379" y="24"/>
                    <a:pt x="1259" y="1"/>
                    <a:pt x="1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6"/>
            <p:cNvSpPr/>
            <p:nvPr/>
          </p:nvSpPr>
          <p:spPr>
            <a:xfrm>
              <a:off x="2170750" y="2518325"/>
              <a:ext cx="326950" cy="316425"/>
            </a:xfrm>
            <a:custGeom>
              <a:avLst/>
              <a:gdLst/>
              <a:ahLst/>
              <a:cxnLst/>
              <a:rect l="l" t="t" r="r" b="b"/>
              <a:pathLst>
                <a:path w="13078" h="12657" extrusionOk="0">
                  <a:moveTo>
                    <a:pt x="13077" y="0"/>
                  </a:moveTo>
                  <a:lnTo>
                    <a:pt x="13077" y="0"/>
                  </a:lnTo>
                  <a:cubicBezTo>
                    <a:pt x="1" y="2662"/>
                    <a:pt x="1822" y="12656"/>
                    <a:pt x="1822" y="12656"/>
                  </a:cubicBezTo>
                  <a:cubicBezTo>
                    <a:pt x="2709" y="7613"/>
                    <a:pt x="11583" y="3923"/>
                    <a:pt x="11583" y="3923"/>
                  </a:cubicBezTo>
                  <a:lnTo>
                    <a:pt x="130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6"/>
            <p:cNvSpPr/>
            <p:nvPr/>
          </p:nvSpPr>
          <p:spPr>
            <a:xfrm>
              <a:off x="2066850" y="2438275"/>
              <a:ext cx="489225" cy="272700"/>
            </a:xfrm>
            <a:custGeom>
              <a:avLst/>
              <a:gdLst/>
              <a:ahLst/>
              <a:cxnLst/>
              <a:rect l="l" t="t" r="r" b="b"/>
              <a:pathLst>
                <a:path w="19569" h="10908" extrusionOk="0">
                  <a:moveTo>
                    <a:pt x="14696" y="1"/>
                  </a:moveTo>
                  <a:cubicBezTo>
                    <a:pt x="2204" y="1"/>
                    <a:pt x="0" y="10908"/>
                    <a:pt x="0" y="10908"/>
                  </a:cubicBezTo>
                  <a:cubicBezTo>
                    <a:pt x="3095" y="5178"/>
                    <a:pt x="10091" y="4193"/>
                    <a:pt x="14536" y="4193"/>
                  </a:cubicBezTo>
                  <a:cubicBezTo>
                    <a:pt x="16865" y="4193"/>
                    <a:pt x="18494" y="4463"/>
                    <a:pt x="18494" y="4463"/>
                  </a:cubicBezTo>
                  <a:lnTo>
                    <a:pt x="19568" y="494"/>
                  </a:lnTo>
                  <a:cubicBezTo>
                    <a:pt x="17792" y="153"/>
                    <a:pt x="16172" y="1"/>
                    <a:pt x="14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6"/>
            <p:cNvSpPr/>
            <p:nvPr/>
          </p:nvSpPr>
          <p:spPr>
            <a:xfrm>
              <a:off x="2004975" y="2352475"/>
              <a:ext cx="580275" cy="144850"/>
            </a:xfrm>
            <a:custGeom>
              <a:avLst/>
              <a:gdLst/>
              <a:ahLst/>
              <a:cxnLst/>
              <a:rect l="l" t="t" r="r" b="b"/>
              <a:pathLst>
                <a:path w="23211" h="5794" extrusionOk="0">
                  <a:moveTo>
                    <a:pt x="13506" y="1"/>
                  </a:moveTo>
                  <a:cubicBezTo>
                    <a:pt x="4867" y="1"/>
                    <a:pt x="0" y="5794"/>
                    <a:pt x="0" y="5794"/>
                  </a:cubicBezTo>
                  <a:cubicBezTo>
                    <a:pt x="3038" y="3779"/>
                    <a:pt x="6542" y="3116"/>
                    <a:pt x="9836" y="3116"/>
                  </a:cubicBezTo>
                  <a:cubicBezTo>
                    <a:pt x="16162" y="3116"/>
                    <a:pt x="21716" y="5560"/>
                    <a:pt x="21716" y="5560"/>
                  </a:cubicBezTo>
                  <a:lnTo>
                    <a:pt x="23211" y="2291"/>
                  </a:lnTo>
                  <a:cubicBezTo>
                    <a:pt x="19594" y="627"/>
                    <a:pt x="16346" y="1"/>
                    <a:pt x="13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6"/>
            <p:cNvSpPr/>
            <p:nvPr/>
          </p:nvSpPr>
          <p:spPr>
            <a:xfrm>
              <a:off x="2512850" y="1980075"/>
              <a:ext cx="235850" cy="407500"/>
            </a:xfrm>
            <a:custGeom>
              <a:avLst/>
              <a:gdLst/>
              <a:ahLst/>
              <a:cxnLst/>
              <a:rect l="l" t="t" r="r" b="b"/>
              <a:pathLst>
                <a:path w="9434" h="16300" extrusionOk="0">
                  <a:moveTo>
                    <a:pt x="9434" y="1"/>
                  </a:moveTo>
                  <a:cubicBezTo>
                    <a:pt x="9433" y="1"/>
                    <a:pt x="0" y="3831"/>
                    <a:pt x="4717" y="16300"/>
                  </a:cubicBezTo>
                  <a:lnTo>
                    <a:pt x="7239" y="12937"/>
                  </a:lnTo>
                  <a:cubicBezTo>
                    <a:pt x="7239" y="12937"/>
                    <a:pt x="5651" y="3457"/>
                    <a:pt x="9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6"/>
            <p:cNvSpPr/>
            <p:nvPr/>
          </p:nvSpPr>
          <p:spPr>
            <a:xfrm>
              <a:off x="2313200" y="1920525"/>
              <a:ext cx="361950" cy="552275"/>
            </a:xfrm>
            <a:custGeom>
              <a:avLst/>
              <a:gdLst/>
              <a:ahLst/>
              <a:cxnLst/>
              <a:rect l="l" t="t" r="r" b="b"/>
              <a:pathLst>
                <a:path w="14478" h="22091" extrusionOk="0">
                  <a:moveTo>
                    <a:pt x="10041" y="1"/>
                  </a:moveTo>
                  <a:cubicBezTo>
                    <a:pt x="10040" y="2"/>
                    <a:pt x="1" y="9575"/>
                    <a:pt x="11676" y="22091"/>
                  </a:cubicBezTo>
                  <a:lnTo>
                    <a:pt x="14478" y="19055"/>
                  </a:lnTo>
                  <a:cubicBezTo>
                    <a:pt x="14478" y="19055"/>
                    <a:pt x="5184" y="8641"/>
                    <a:pt x="10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6"/>
            <p:cNvSpPr/>
            <p:nvPr/>
          </p:nvSpPr>
          <p:spPr>
            <a:xfrm>
              <a:off x="2249000" y="1982425"/>
              <a:ext cx="386450" cy="537075"/>
            </a:xfrm>
            <a:custGeom>
              <a:avLst/>
              <a:gdLst/>
              <a:ahLst/>
              <a:cxnLst/>
              <a:rect l="l" t="t" r="r" b="b"/>
              <a:pathLst>
                <a:path w="15458" h="21483" extrusionOk="0">
                  <a:moveTo>
                    <a:pt x="4016" y="0"/>
                  </a:moveTo>
                  <a:cubicBezTo>
                    <a:pt x="4016" y="1"/>
                    <a:pt x="0" y="12703"/>
                    <a:pt x="13496" y="21483"/>
                  </a:cubicBezTo>
                  <a:lnTo>
                    <a:pt x="15458" y="18494"/>
                  </a:lnTo>
                  <a:cubicBezTo>
                    <a:pt x="15458" y="18494"/>
                    <a:pt x="3829" y="10601"/>
                    <a:pt x="40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6"/>
            <p:cNvSpPr/>
            <p:nvPr/>
          </p:nvSpPr>
          <p:spPr>
            <a:xfrm>
              <a:off x="2450950" y="2285975"/>
              <a:ext cx="301250" cy="330600"/>
            </a:xfrm>
            <a:custGeom>
              <a:avLst/>
              <a:gdLst/>
              <a:ahLst/>
              <a:cxnLst/>
              <a:rect l="l" t="t" r="r" b="b"/>
              <a:pathLst>
                <a:path w="12050" h="13224" extrusionOk="0">
                  <a:moveTo>
                    <a:pt x="9715" y="1"/>
                  </a:moveTo>
                  <a:cubicBezTo>
                    <a:pt x="9715" y="1"/>
                    <a:pt x="1" y="3036"/>
                    <a:pt x="375" y="13217"/>
                  </a:cubicBezTo>
                  <a:cubicBezTo>
                    <a:pt x="375" y="13217"/>
                    <a:pt x="487" y="13223"/>
                    <a:pt x="688" y="13223"/>
                  </a:cubicBezTo>
                  <a:cubicBezTo>
                    <a:pt x="1937" y="13223"/>
                    <a:pt x="6620" y="12981"/>
                    <a:pt x="9154" y="9481"/>
                  </a:cubicBezTo>
                  <a:cubicBezTo>
                    <a:pt x="12050" y="5418"/>
                    <a:pt x="9715" y="1"/>
                    <a:pt x="9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6"/>
            <p:cNvSpPr/>
            <p:nvPr/>
          </p:nvSpPr>
          <p:spPr>
            <a:xfrm>
              <a:off x="2731175" y="1950450"/>
              <a:ext cx="405150" cy="169750"/>
            </a:xfrm>
            <a:custGeom>
              <a:avLst/>
              <a:gdLst/>
              <a:ahLst/>
              <a:cxnLst/>
              <a:rect l="l" t="t" r="r" b="b"/>
              <a:pathLst>
                <a:path w="16206" h="6790" extrusionOk="0">
                  <a:moveTo>
                    <a:pt x="5512" y="1"/>
                  </a:moveTo>
                  <a:cubicBezTo>
                    <a:pt x="2251" y="1"/>
                    <a:pt x="0" y="1559"/>
                    <a:pt x="0" y="1559"/>
                  </a:cubicBezTo>
                  <a:cubicBezTo>
                    <a:pt x="455" y="1441"/>
                    <a:pt x="926" y="1386"/>
                    <a:pt x="1407" y="1386"/>
                  </a:cubicBezTo>
                  <a:cubicBezTo>
                    <a:pt x="6221" y="1386"/>
                    <a:pt x="12049" y="6790"/>
                    <a:pt x="12049" y="6790"/>
                  </a:cubicBezTo>
                  <a:lnTo>
                    <a:pt x="16206" y="6510"/>
                  </a:lnTo>
                  <a:cubicBezTo>
                    <a:pt x="12431" y="1341"/>
                    <a:pt x="8536" y="1"/>
                    <a:pt x="55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6"/>
            <p:cNvSpPr/>
            <p:nvPr/>
          </p:nvSpPr>
          <p:spPr>
            <a:xfrm>
              <a:off x="2781375" y="1795375"/>
              <a:ext cx="441350" cy="359850"/>
            </a:xfrm>
            <a:custGeom>
              <a:avLst/>
              <a:gdLst/>
              <a:ahLst/>
              <a:cxnLst/>
              <a:rect l="l" t="t" r="r" b="b"/>
              <a:pathLst>
                <a:path w="17654" h="14394" extrusionOk="0">
                  <a:moveTo>
                    <a:pt x="2620" y="1"/>
                  </a:moveTo>
                  <a:cubicBezTo>
                    <a:pt x="1035" y="1"/>
                    <a:pt x="0" y="243"/>
                    <a:pt x="0" y="243"/>
                  </a:cubicBezTo>
                  <a:cubicBezTo>
                    <a:pt x="9948" y="897"/>
                    <a:pt x="13591" y="14394"/>
                    <a:pt x="13591" y="14394"/>
                  </a:cubicBezTo>
                  <a:lnTo>
                    <a:pt x="17654" y="13693"/>
                  </a:lnTo>
                  <a:cubicBezTo>
                    <a:pt x="14680" y="1663"/>
                    <a:pt x="6767" y="1"/>
                    <a:pt x="2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6"/>
            <p:cNvSpPr/>
            <p:nvPr/>
          </p:nvSpPr>
          <p:spPr>
            <a:xfrm>
              <a:off x="2950675" y="1655500"/>
              <a:ext cx="322250" cy="491575"/>
            </a:xfrm>
            <a:custGeom>
              <a:avLst/>
              <a:gdLst/>
              <a:ahLst/>
              <a:cxnLst/>
              <a:rect l="l" t="t" r="r" b="b"/>
              <a:pathLst>
                <a:path w="12890" h="19663" extrusionOk="0">
                  <a:moveTo>
                    <a:pt x="0" y="1"/>
                  </a:moveTo>
                  <a:lnTo>
                    <a:pt x="0" y="1"/>
                  </a:lnTo>
                  <a:cubicBezTo>
                    <a:pt x="9014" y="5652"/>
                    <a:pt x="9294" y="19662"/>
                    <a:pt x="9294" y="19662"/>
                  </a:cubicBezTo>
                  <a:lnTo>
                    <a:pt x="12843" y="19662"/>
                  </a:lnTo>
                  <a:cubicBezTo>
                    <a:pt x="12890" y="3597"/>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6"/>
            <p:cNvSpPr/>
            <p:nvPr/>
          </p:nvSpPr>
          <p:spPr>
            <a:xfrm>
              <a:off x="3311425" y="2055125"/>
              <a:ext cx="419175" cy="146825"/>
            </a:xfrm>
            <a:custGeom>
              <a:avLst/>
              <a:gdLst/>
              <a:ahLst/>
              <a:cxnLst/>
              <a:rect l="l" t="t" r="r" b="b"/>
              <a:pathLst>
                <a:path w="16767" h="5873" extrusionOk="0">
                  <a:moveTo>
                    <a:pt x="10065" y="1"/>
                  </a:moveTo>
                  <a:cubicBezTo>
                    <a:pt x="7278" y="1"/>
                    <a:pt x="3804" y="1143"/>
                    <a:pt x="1" y="4985"/>
                  </a:cubicBezTo>
                  <a:lnTo>
                    <a:pt x="4064" y="5872"/>
                  </a:lnTo>
                  <a:cubicBezTo>
                    <a:pt x="4064" y="5872"/>
                    <a:pt x="9748" y="2016"/>
                    <a:pt x="14357" y="2016"/>
                  </a:cubicBezTo>
                  <a:cubicBezTo>
                    <a:pt x="15212" y="2016"/>
                    <a:pt x="16029" y="2149"/>
                    <a:pt x="16767" y="2463"/>
                  </a:cubicBezTo>
                  <a:cubicBezTo>
                    <a:pt x="16767" y="2463"/>
                    <a:pt x="14156" y="1"/>
                    <a:pt x="100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6"/>
            <p:cNvSpPr/>
            <p:nvPr/>
          </p:nvSpPr>
          <p:spPr>
            <a:xfrm>
              <a:off x="3222700" y="1904150"/>
              <a:ext cx="485725" cy="319975"/>
            </a:xfrm>
            <a:custGeom>
              <a:avLst/>
              <a:gdLst/>
              <a:ahLst/>
              <a:cxnLst/>
              <a:rect l="l" t="t" r="r" b="b"/>
              <a:pathLst>
                <a:path w="19429" h="12799" extrusionOk="0">
                  <a:moveTo>
                    <a:pt x="14599" y="0"/>
                  </a:moveTo>
                  <a:cubicBezTo>
                    <a:pt x="10244" y="0"/>
                    <a:pt x="3937" y="1890"/>
                    <a:pt x="1" y="11491"/>
                  </a:cubicBezTo>
                  <a:lnTo>
                    <a:pt x="3924" y="12798"/>
                  </a:lnTo>
                  <a:cubicBezTo>
                    <a:pt x="3924" y="12798"/>
                    <a:pt x="9196" y="761"/>
                    <a:pt x="18546" y="761"/>
                  </a:cubicBezTo>
                  <a:cubicBezTo>
                    <a:pt x="18837" y="761"/>
                    <a:pt x="19131" y="772"/>
                    <a:pt x="19428" y="796"/>
                  </a:cubicBezTo>
                  <a:cubicBezTo>
                    <a:pt x="19428" y="796"/>
                    <a:pt x="17425" y="0"/>
                    <a:pt x="14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6"/>
            <p:cNvSpPr/>
            <p:nvPr/>
          </p:nvSpPr>
          <p:spPr>
            <a:xfrm>
              <a:off x="3172500" y="1754750"/>
              <a:ext cx="389975" cy="451850"/>
            </a:xfrm>
            <a:custGeom>
              <a:avLst/>
              <a:gdLst/>
              <a:ahLst/>
              <a:cxnLst/>
              <a:rect l="l" t="t" r="r" b="b"/>
              <a:pathLst>
                <a:path w="15599" h="18074" extrusionOk="0">
                  <a:moveTo>
                    <a:pt x="15599" y="0"/>
                  </a:moveTo>
                  <a:lnTo>
                    <a:pt x="15599" y="0"/>
                  </a:lnTo>
                  <a:cubicBezTo>
                    <a:pt x="15598" y="0"/>
                    <a:pt x="2336" y="1635"/>
                    <a:pt x="0" y="17560"/>
                  </a:cubicBezTo>
                  <a:lnTo>
                    <a:pt x="3550" y="18074"/>
                  </a:lnTo>
                  <a:cubicBezTo>
                    <a:pt x="3550" y="18074"/>
                    <a:pt x="5885" y="4250"/>
                    <a:pt x="15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6"/>
            <p:cNvSpPr/>
            <p:nvPr/>
          </p:nvSpPr>
          <p:spPr>
            <a:xfrm>
              <a:off x="3032400" y="2082925"/>
              <a:ext cx="396975" cy="200525"/>
            </a:xfrm>
            <a:custGeom>
              <a:avLst/>
              <a:gdLst/>
              <a:ahLst/>
              <a:cxnLst/>
              <a:rect l="l" t="t" r="r" b="b"/>
              <a:pathLst>
                <a:path w="15879" h="8021" extrusionOk="0">
                  <a:moveTo>
                    <a:pt x="5928" y="1"/>
                  </a:moveTo>
                  <a:cubicBezTo>
                    <a:pt x="4116" y="1"/>
                    <a:pt x="2122" y="414"/>
                    <a:pt x="0" y="1491"/>
                  </a:cubicBezTo>
                  <a:cubicBezTo>
                    <a:pt x="0" y="1491"/>
                    <a:pt x="2102" y="6955"/>
                    <a:pt x="7006" y="7889"/>
                  </a:cubicBezTo>
                  <a:cubicBezTo>
                    <a:pt x="7477" y="7980"/>
                    <a:pt x="7941" y="8021"/>
                    <a:pt x="8394" y="8021"/>
                  </a:cubicBezTo>
                  <a:cubicBezTo>
                    <a:pt x="12605" y="8021"/>
                    <a:pt x="15879" y="4480"/>
                    <a:pt x="15879" y="4480"/>
                  </a:cubicBezTo>
                  <a:cubicBezTo>
                    <a:pt x="15879" y="4480"/>
                    <a:pt x="11894" y="1"/>
                    <a:pt x="5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6"/>
            <p:cNvSpPr/>
            <p:nvPr/>
          </p:nvSpPr>
          <p:spPr>
            <a:xfrm>
              <a:off x="3203925" y="2155300"/>
              <a:ext cx="498375" cy="1812950"/>
            </a:xfrm>
            <a:custGeom>
              <a:avLst/>
              <a:gdLst/>
              <a:ahLst/>
              <a:cxnLst/>
              <a:rect l="l" t="t" r="r" b="b"/>
              <a:pathLst>
                <a:path w="19935" h="72518" extrusionOk="0">
                  <a:moveTo>
                    <a:pt x="1097" y="1"/>
                  </a:moveTo>
                  <a:cubicBezTo>
                    <a:pt x="562" y="1"/>
                    <a:pt x="0" y="383"/>
                    <a:pt x="51" y="1071"/>
                  </a:cubicBezTo>
                  <a:cubicBezTo>
                    <a:pt x="2199" y="25122"/>
                    <a:pt x="9812" y="49314"/>
                    <a:pt x="17844" y="71917"/>
                  </a:cubicBezTo>
                  <a:cubicBezTo>
                    <a:pt x="17996" y="72340"/>
                    <a:pt x="18331" y="72517"/>
                    <a:pt x="18677" y="72517"/>
                  </a:cubicBezTo>
                  <a:cubicBezTo>
                    <a:pt x="19289" y="72517"/>
                    <a:pt x="19934" y="71962"/>
                    <a:pt x="19666" y="71217"/>
                  </a:cubicBezTo>
                  <a:cubicBezTo>
                    <a:pt x="11680" y="48707"/>
                    <a:pt x="4161" y="24749"/>
                    <a:pt x="2013" y="838"/>
                  </a:cubicBezTo>
                  <a:cubicBezTo>
                    <a:pt x="1970" y="265"/>
                    <a:pt x="1543"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6"/>
            <p:cNvSpPr/>
            <p:nvPr/>
          </p:nvSpPr>
          <p:spPr>
            <a:xfrm>
              <a:off x="2271150" y="4159000"/>
              <a:ext cx="804475" cy="435750"/>
            </a:xfrm>
            <a:custGeom>
              <a:avLst/>
              <a:gdLst/>
              <a:ahLst/>
              <a:cxnLst/>
              <a:rect l="l" t="t" r="r" b="b"/>
              <a:pathLst>
                <a:path w="32179" h="17430" extrusionOk="0">
                  <a:moveTo>
                    <a:pt x="5869" y="1"/>
                  </a:moveTo>
                  <a:cubicBezTo>
                    <a:pt x="3583" y="1"/>
                    <a:pt x="1958" y="575"/>
                    <a:pt x="1402" y="1764"/>
                  </a:cubicBezTo>
                  <a:cubicBezTo>
                    <a:pt x="1" y="4659"/>
                    <a:pt x="5512" y="10123"/>
                    <a:pt x="13638" y="13999"/>
                  </a:cubicBezTo>
                  <a:cubicBezTo>
                    <a:pt x="18419" y="16238"/>
                    <a:pt x="23069" y="17430"/>
                    <a:pt x="26360" y="17430"/>
                  </a:cubicBezTo>
                  <a:cubicBezTo>
                    <a:pt x="28629" y="17430"/>
                    <a:pt x="30252" y="16863"/>
                    <a:pt x="30824" y="15681"/>
                  </a:cubicBezTo>
                  <a:cubicBezTo>
                    <a:pt x="32178" y="12738"/>
                    <a:pt x="26714" y="7274"/>
                    <a:pt x="18588" y="3445"/>
                  </a:cubicBezTo>
                  <a:cubicBezTo>
                    <a:pt x="13797" y="1187"/>
                    <a:pt x="9152" y="1"/>
                    <a:pt x="5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6"/>
            <p:cNvSpPr/>
            <p:nvPr/>
          </p:nvSpPr>
          <p:spPr>
            <a:xfrm>
              <a:off x="1393175" y="3742500"/>
              <a:ext cx="804450" cy="436650"/>
            </a:xfrm>
            <a:custGeom>
              <a:avLst/>
              <a:gdLst/>
              <a:ahLst/>
              <a:cxnLst/>
              <a:rect l="l" t="t" r="r" b="b"/>
              <a:pathLst>
                <a:path w="32178" h="17466" extrusionOk="0">
                  <a:moveTo>
                    <a:pt x="5879" y="1"/>
                  </a:moveTo>
                  <a:cubicBezTo>
                    <a:pt x="3576" y="1"/>
                    <a:pt x="1931" y="587"/>
                    <a:pt x="1355" y="1798"/>
                  </a:cubicBezTo>
                  <a:cubicBezTo>
                    <a:pt x="0" y="4693"/>
                    <a:pt x="5464" y="10157"/>
                    <a:pt x="13591" y="13987"/>
                  </a:cubicBezTo>
                  <a:cubicBezTo>
                    <a:pt x="18372" y="16268"/>
                    <a:pt x="23008" y="17465"/>
                    <a:pt x="26290" y="17465"/>
                  </a:cubicBezTo>
                  <a:cubicBezTo>
                    <a:pt x="28586" y="17465"/>
                    <a:pt x="30219" y="16879"/>
                    <a:pt x="30777" y="15668"/>
                  </a:cubicBezTo>
                  <a:cubicBezTo>
                    <a:pt x="32178" y="12773"/>
                    <a:pt x="26714" y="7309"/>
                    <a:pt x="18588" y="3479"/>
                  </a:cubicBezTo>
                  <a:cubicBezTo>
                    <a:pt x="13806" y="1198"/>
                    <a:pt x="9170" y="1"/>
                    <a:pt x="5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6"/>
            <p:cNvSpPr/>
            <p:nvPr/>
          </p:nvSpPr>
          <p:spPr>
            <a:xfrm>
              <a:off x="2195275" y="3356125"/>
              <a:ext cx="493900" cy="745875"/>
            </a:xfrm>
            <a:custGeom>
              <a:avLst/>
              <a:gdLst/>
              <a:ahLst/>
              <a:cxnLst/>
              <a:rect l="l" t="t" r="r" b="b"/>
              <a:pathLst>
                <a:path w="19756" h="29835" extrusionOk="0">
                  <a:moveTo>
                    <a:pt x="15891" y="1"/>
                  </a:moveTo>
                  <a:cubicBezTo>
                    <a:pt x="12852" y="1"/>
                    <a:pt x="8061" y="5150"/>
                    <a:pt x="4624" y="12443"/>
                  </a:cubicBezTo>
                  <a:cubicBezTo>
                    <a:pt x="794" y="20522"/>
                    <a:pt x="0" y="28228"/>
                    <a:pt x="2943" y="29629"/>
                  </a:cubicBezTo>
                  <a:cubicBezTo>
                    <a:pt x="3239" y="29768"/>
                    <a:pt x="3563" y="29835"/>
                    <a:pt x="3910" y="29835"/>
                  </a:cubicBezTo>
                  <a:cubicBezTo>
                    <a:pt x="6941" y="29835"/>
                    <a:pt x="11695" y="24686"/>
                    <a:pt x="15132" y="17393"/>
                  </a:cubicBezTo>
                  <a:cubicBezTo>
                    <a:pt x="19008" y="9267"/>
                    <a:pt x="19755" y="1561"/>
                    <a:pt x="16860" y="207"/>
                  </a:cubicBezTo>
                  <a:cubicBezTo>
                    <a:pt x="16563" y="68"/>
                    <a:pt x="16238" y="1"/>
                    <a:pt x="15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6"/>
            <p:cNvSpPr/>
            <p:nvPr/>
          </p:nvSpPr>
          <p:spPr>
            <a:xfrm>
              <a:off x="1780800" y="4234950"/>
              <a:ext cx="491550" cy="746225"/>
            </a:xfrm>
            <a:custGeom>
              <a:avLst/>
              <a:gdLst/>
              <a:ahLst/>
              <a:cxnLst/>
              <a:rect l="l" t="t" r="r" b="b"/>
              <a:pathLst>
                <a:path w="19662" h="29849" extrusionOk="0">
                  <a:moveTo>
                    <a:pt x="15815" y="1"/>
                  </a:moveTo>
                  <a:cubicBezTo>
                    <a:pt x="12774" y="1"/>
                    <a:pt x="8003" y="5140"/>
                    <a:pt x="4577" y="12409"/>
                  </a:cubicBezTo>
                  <a:cubicBezTo>
                    <a:pt x="748" y="20535"/>
                    <a:pt x="0" y="28241"/>
                    <a:pt x="2896" y="29642"/>
                  </a:cubicBezTo>
                  <a:cubicBezTo>
                    <a:pt x="3193" y="29781"/>
                    <a:pt x="3516" y="29848"/>
                    <a:pt x="3863" y="29848"/>
                  </a:cubicBezTo>
                  <a:cubicBezTo>
                    <a:pt x="6895" y="29848"/>
                    <a:pt x="11653" y="24699"/>
                    <a:pt x="15132" y="17406"/>
                  </a:cubicBezTo>
                  <a:cubicBezTo>
                    <a:pt x="18914" y="9280"/>
                    <a:pt x="19662" y="1574"/>
                    <a:pt x="16813" y="220"/>
                  </a:cubicBezTo>
                  <a:cubicBezTo>
                    <a:pt x="16508" y="72"/>
                    <a:pt x="16173" y="1"/>
                    <a:pt x="15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6"/>
            <p:cNvSpPr/>
            <p:nvPr/>
          </p:nvSpPr>
          <p:spPr>
            <a:xfrm>
              <a:off x="2185925" y="4239650"/>
              <a:ext cx="425025" cy="772175"/>
            </a:xfrm>
            <a:custGeom>
              <a:avLst/>
              <a:gdLst/>
              <a:ahLst/>
              <a:cxnLst/>
              <a:rect l="l" t="t" r="r" b="b"/>
              <a:pathLst>
                <a:path w="17001" h="30887" extrusionOk="0">
                  <a:moveTo>
                    <a:pt x="3734" y="1"/>
                  </a:moveTo>
                  <a:cubicBezTo>
                    <a:pt x="3476" y="1"/>
                    <a:pt x="3227" y="42"/>
                    <a:pt x="2990" y="125"/>
                  </a:cubicBezTo>
                  <a:cubicBezTo>
                    <a:pt x="1" y="1200"/>
                    <a:pt x="1" y="8952"/>
                    <a:pt x="2990" y="17405"/>
                  </a:cubicBezTo>
                  <a:cubicBezTo>
                    <a:pt x="5788" y="25197"/>
                    <a:pt x="10174" y="30886"/>
                    <a:pt x="13220" y="30886"/>
                  </a:cubicBezTo>
                  <a:cubicBezTo>
                    <a:pt x="13479" y="30886"/>
                    <a:pt x="13727" y="30846"/>
                    <a:pt x="13964" y="30762"/>
                  </a:cubicBezTo>
                  <a:cubicBezTo>
                    <a:pt x="17000" y="29688"/>
                    <a:pt x="17000" y="21935"/>
                    <a:pt x="13964" y="13482"/>
                  </a:cubicBezTo>
                  <a:cubicBezTo>
                    <a:pt x="11209" y="5690"/>
                    <a:pt x="6787" y="1"/>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6"/>
            <p:cNvSpPr/>
            <p:nvPr/>
          </p:nvSpPr>
          <p:spPr>
            <a:xfrm>
              <a:off x="1857850" y="3324300"/>
              <a:ext cx="425000" cy="772425"/>
            </a:xfrm>
            <a:custGeom>
              <a:avLst/>
              <a:gdLst/>
              <a:ahLst/>
              <a:cxnLst/>
              <a:rect l="l" t="t" r="r" b="b"/>
              <a:pathLst>
                <a:path w="17000" h="30897" extrusionOk="0">
                  <a:moveTo>
                    <a:pt x="3734" y="1"/>
                  </a:moveTo>
                  <a:cubicBezTo>
                    <a:pt x="3476" y="1"/>
                    <a:pt x="3227" y="41"/>
                    <a:pt x="2990" y="125"/>
                  </a:cubicBezTo>
                  <a:cubicBezTo>
                    <a:pt x="1" y="1246"/>
                    <a:pt x="1" y="8952"/>
                    <a:pt x="2990" y="17405"/>
                  </a:cubicBezTo>
                  <a:cubicBezTo>
                    <a:pt x="5822" y="25216"/>
                    <a:pt x="10192" y="30897"/>
                    <a:pt x="13202" y="30897"/>
                  </a:cubicBezTo>
                  <a:cubicBezTo>
                    <a:pt x="13467" y="30897"/>
                    <a:pt x="13722" y="30852"/>
                    <a:pt x="13964" y="30762"/>
                  </a:cubicBezTo>
                  <a:cubicBezTo>
                    <a:pt x="17000" y="29687"/>
                    <a:pt x="17000" y="21935"/>
                    <a:pt x="13964" y="13482"/>
                  </a:cubicBezTo>
                  <a:cubicBezTo>
                    <a:pt x="11209" y="5690"/>
                    <a:pt x="6787" y="1"/>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6"/>
            <p:cNvSpPr/>
            <p:nvPr/>
          </p:nvSpPr>
          <p:spPr>
            <a:xfrm>
              <a:off x="2281675" y="3811075"/>
              <a:ext cx="820800" cy="387350"/>
            </a:xfrm>
            <a:custGeom>
              <a:avLst/>
              <a:gdLst/>
              <a:ahLst/>
              <a:cxnLst/>
              <a:rect l="l" t="t" r="r" b="b"/>
              <a:pathLst>
                <a:path w="32832" h="15494" extrusionOk="0">
                  <a:moveTo>
                    <a:pt x="25861" y="1"/>
                  </a:moveTo>
                  <a:cubicBezTo>
                    <a:pt x="22732" y="1"/>
                    <a:pt x="18681" y="759"/>
                    <a:pt x="14431" y="2277"/>
                  </a:cubicBezTo>
                  <a:cubicBezTo>
                    <a:pt x="5978" y="5266"/>
                    <a:pt x="0" y="10216"/>
                    <a:pt x="1074" y="13252"/>
                  </a:cubicBezTo>
                  <a:cubicBezTo>
                    <a:pt x="1635" y="14747"/>
                    <a:pt x="3841" y="15494"/>
                    <a:pt x="6970" y="15494"/>
                  </a:cubicBezTo>
                  <a:cubicBezTo>
                    <a:pt x="10099" y="15494"/>
                    <a:pt x="14151" y="14747"/>
                    <a:pt x="18401" y="13252"/>
                  </a:cubicBezTo>
                  <a:cubicBezTo>
                    <a:pt x="26854" y="10216"/>
                    <a:pt x="32831" y="5266"/>
                    <a:pt x="31757" y="2277"/>
                  </a:cubicBezTo>
                  <a:cubicBezTo>
                    <a:pt x="31197" y="759"/>
                    <a:pt x="28990" y="1"/>
                    <a:pt x="25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6"/>
            <p:cNvSpPr/>
            <p:nvPr/>
          </p:nvSpPr>
          <p:spPr>
            <a:xfrm>
              <a:off x="1366325" y="4137975"/>
              <a:ext cx="820800" cy="388250"/>
            </a:xfrm>
            <a:custGeom>
              <a:avLst/>
              <a:gdLst/>
              <a:ahLst/>
              <a:cxnLst/>
              <a:rect l="l" t="t" r="r" b="b"/>
              <a:pathLst>
                <a:path w="32832" h="15530" extrusionOk="0">
                  <a:moveTo>
                    <a:pt x="25885" y="1"/>
                  </a:moveTo>
                  <a:cubicBezTo>
                    <a:pt x="22756" y="1"/>
                    <a:pt x="18704" y="760"/>
                    <a:pt x="14478" y="2278"/>
                  </a:cubicBezTo>
                  <a:cubicBezTo>
                    <a:pt x="5978" y="5313"/>
                    <a:pt x="0" y="10217"/>
                    <a:pt x="1121" y="13253"/>
                  </a:cubicBezTo>
                  <a:cubicBezTo>
                    <a:pt x="1658" y="14770"/>
                    <a:pt x="3865" y="15529"/>
                    <a:pt x="6994" y="15529"/>
                  </a:cubicBezTo>
                  <a:cubicBezTo>
                    <a:pt x="10123" y="15529"/>
                    <a:pt x="14174" y="14770"/>
                    <a:pt x="18401" y="13253"/>
                  </a:cubicBezTo>
                  <a:cubicBezTo>
                    <a:pt x="26854" y="10217"/>
                    <a:pt x="32831" y="5313"/>
                    <a:pt x="31757" y="2278"/>
                  </a:cubicBezTo>
                  <a:cubicBezTo>
                    <a:pt x="31220" y="760"/>
                    <a:pt x="29014" y="1"/>
                    <a:pt x="25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6"/>
            <p:cNvSpPr/>
            <p:nvPr/>
          </p:nvSpPr>
          <p:spPr>
            <a:xfrm>
              <a:off x="2314350" y="4022100"/>
              <a:ext cx="813800" cy="291925"/>
            </a:xfrm>
            <a:custGeom>
              <a:avLst/>
              <a:gdLst/>
              <a:ahLst/>
              <a:cxnLst/>
              <a:rect l="l" t="t" r="r" b="b"/>
              <a:pathLst>
                <a:path w="32552" h="11677" extrusionOk="0">
                  <a:moveTo>
                    <a:pt x="16253" y="1"/>
                  </a:moveTo>
                  <a:cubicBezTo>
                    <a:pt x="7286" y="1"/>
                    <a:pt x="1" y="2616"/>
                    <a:pt x="1" y="5839"/>
                  </a:cubicBezTo>
                  <a:cubicBezTo>
                    <a:pt x="1" y="9061"/>
                    <a:pt x="7286" y="11676"/>
                    <a:pt x="16253" y="11676"/>
                  </a:cubicBezTo>
                  <a:cubicBezTo>
                    <a:pt x="25220" y="11676"/>
                    <a:pt x="32552" y="9061"/>
                    <a:pt x="32552" y="5839"/>
                  </a:cubicBezTo>
                  <a:cubicBezTo>
                    <a:pt x="32552" y="2616"/>
                    <a:pt x="25266" y="1"/>
                    <a:pt x="16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6"/>
            <p:cNvSpPr/>
            <p:nvPr/>
          </p:nvSpPr>
          <p:spPr>
            <a:xfrm>
              <a:off x="1341800" y="4022100"/>
              <a:ext cx="813800" cy="291925"/>
            </a:xfrm>
            <a:custGeom>
              <a:avLst/>
              <a:gdLst/>
              <a:ahLst/>
              <a:cxnLst/>
              <a:rect l="l" t="t" r="r" b="b"/>
              <a:pathLst>
                <a:path w="32552" h="11677" extrusionOk="0">
                  <a:moveTo>
                    <a:pt x="16253" y="1"/>
                  </a:moveTo>
                  <a:cubicBezTo>
                    <a:pt x="7286" y="1"/>
                    <a:pt x="1" y="2616"/>
                    <a:pt x="1" y="5839"/>
                  </a:cubicBezTo>
                  <a:cubicBezTo>
                    <a:pt x="1" y="9061"/>
                    <a:pt x="7286" y="11676"/>
                    <a:pt x="16253" y="11676"/>
                  </a:cubicBezTo>
                  <a:cubicBezTo>
                    <a:pt x="25266" y="11676"/>
                    <a:pt x="32551" y="9061"/>
                    <a:pt x="32551" y="5839"/>
                  </a:cubicBezTo>
                  <a:cubicBezTo>
                    <a:pt x="32551" y="2616"/>
                    <a:pt x="25266" y="1"/>
                    <a:pt x="16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6"/>
            <p:cNvSpPr/>
            <p:nvPr/>
          </p:nvSpPr>
          <p:spPr>
            <a:xfrm>
              <a:off x="2087850" y="3276050"/>
              <a:ext cx="291925" cy="812625"/>
            </a:xfrm>
            <a:custGeom>
              <a:avLst/>
              <a:gdLst/>
              <a:ahLst/>
              <a:cxnLst/>
              <a:rect l="l" t="t" r="r" b="b"/>
              <a:pathLst>
                <a:path w="11677" h="32505" extrusionOk="0">
                  <a:moveTo>
                    <a:pt x="5838" y="1"/>
                  </a:moveTo>
                  <a:cubicBezTo>
                    <a:pt x="2616" y="1"/>
                    <a:pt x="1" y="7286"/>
                    <a:pt x="1" y="16253"/>
                  </a:cubicBezTo>
                  <a:cubicBezTo>
                    <a:pt x="1" y="25219"/>
                    <a:pt x="2616" y="32505"/>
                    <a:pt x="5838" y="32505"/>
                  </a:cubicBezTo>
                  <a:cubicBezTo>
                    <a:pt x="9061" y="32505"/>
                    <a:pt x="11676" y="25219"/>
                    <a:pt x="11676" y="16253"/>
                  </a:cubicBezTo>
                  <a:cubicBezTo>
                    <a:pt x="11676" y="7286"/>
                    <a:pt x="9061" y="1"/>
                    <a:pt x="5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6"/>
            <p:cNvSpPr/>
            <p:nvPr/>
          </p:nvSpPr>
          <p:spPr>
            <a:xfrm>
              <a:off x="2087850" y="4247450"/>
              <a:ext cx="291925" cy="813800"/>
            </a:xfrm>
            <a:custGeom>
              <a:avLst/>
              <a:gdLst/>
              <a:ahLst/>
              <a:cxnLst/>
              <a:rect l="l" t="t" r="r" b="b"/>
              <a:pathLst>
                <a:path w="11677" h="32552" extrusionOk="0">
                  <a:moveTo>
                    <a:pt x="5838" y="0"/>
                  </a:moveTo>
                  <a:cubicBezTo>
                    <a:pt x="2616" y="0"/>
                    <a:pt x="1" y="7286"/>
                    <a:pt x="1" y="16299"/>
                  </a:cubicBezTo>
                  <a:cubicBezTo>
                    <a:pt x="1" y="25266"/>
                    <a:pt x="2616" y="32551"/>
                    <a:pt x="5838" y="32551"/>
                  </a:cubicBezTo>
                  <a:cubicBezTo>
                    <a:pt x="9061" y="32551"/>
                    <a:pt x="11676" y="25266"/>
                    <a:pt x="11676" y="16299"/>
                  </a:cubicBezTo>
                  <a:cubicBezTo>
                    <a:pt x="11676" y="7286"/>
                    <a:pt x="9061" y="0"/>
                    <a:pt x="5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6"/>
            <p:cNvSpPr/>
            <p:nvPr/>
          </p:nvSpPr>
          <p:spPr>
            <a:xfrm>
              <a:off x="2233800" y="4205975"/>
              <a:ext cx="688875" cy="611375"/>
            </a:xfrm>
            <a:custGeom>
              <a:avLst/>
              <a:gdLst/>
              <a:ahLst/>
              <a:cxnLst/>
              <a:rect l="l" t="t" r="r" b="b"/>
              <a:pathLst>
                <a:path w="27555" h="24455" extrusionOk="0">
                  <a:moveTo>
                    <a:pt x="4338" y="1"/>
                  </a:moveTo>
                  <a:cubicBezTo>
                    <a:pt x="3471" y="1"/>
                    <a:pt x="2770" y="234"/>
                    <a:pt x="2289" y="725"/>
                  </a:cubicBezTo>
                  <a:cubicBezTo>
                    <a:pt x="0" y="3014"/>
                    <a:pt x="3316" y="10019"/>
                    <a:pt x="9668" y="16370"/>
                  </a:cubicBezTo>
                  <a:cubicBezTo>
                    <a:pt x="14627" y="21366"/>
                    <a:pt x="20048" y="24455"/>
                    <a:pt x="23227" y="24455"/>
                  </a:cubicBezTo>
                  <a:cubicBezTo>
                    <a:pt x="24090" y="24455"/>
                    <a:pt x="24788" y="24228"/>
                    <a:pt x="25266" y="23749"/>
                  </a:cubicBezTo>
                  <a:cubicBezTo>
                    <a:pt x="27554" y="21461"/>
                    <a:pt x="24239" y="14455"/>
                    <a:pt x="17887" y="8104"/>
                  </a:cubicBezTo>
                  <a:cubicBezTo>
                    <a:pt x="12900" y="3117"/>
                    <a:pt x="7509" y="1"/>
                    <a:pt x="4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6"/>
            <p:cNvSpPr/>
            <p:nvPr/>
          </p:nvSpPr>
          <p:spPr>
            <a:xfrm>
              <a:off x="1546125" y="3519475"/>
              <a:ext cx="688875" cy="610675"/>
            </a:xfrm>
            <a:custGeom>
              <a:avLst/>
              <a:gdLst/>
              <a:ahLst/>
              <a:cxnLst/>
              <a:rect l="l" t="t" r="r" b="b"/>
              <a:pathLst>
                <a:path w="27555" h="24427" extrusionOk="0">
                  <a:moveTo>
                    <a:pt x="4362" y="0"/>
                  </a:moveTo>
                  <a:cubicBezTo>
                    <a:pt x="3489" y="0"/>
                    <a:pt x="2780" y="233"/>
                    <a:pt x="2289" y="725"/>
                  </a:cubicBezTo>
                  <a:cubicBezTo>
                    <a:pt x="0" y="2966"/>
                    <a:pt x="3316" y="9972"/>
                    <a:pt x="9668" y="16323"/>
                  </a:cubicBezTo>
                  <a:cubicBezTo>
                    <a:pt x="14655" y="21311"/>
                    <a:pt x="20046" y="24426"/>
                    <a:pt x="23239" y="24426"/>
                  </a:cubicBezTo>
                  <a:cubicBezTo>
                    <a:pt x="24112" y="24426"/>
                    <a:pt x="24821" y="24193"/>
                    <a:pt x="25313" y="23702"/>
                  </a:cubicBezTo>
                  <a:cubicBezTo>
                    <a:pt x="27554" y="21460"/>
                    <a:pt x="24285" y="14455"/>
                    <a:pt x="17934" y="8104"/>
                  </a:cubicBezTo>
                  <a:cubicBezTo>
                    <a:pt x="12946" y="3116"/>
                    <a:pt x="7555" y="0"/>
                    <a:pt x="4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6"/>
            <p:cNvSpPr/>
            <p:nvPr/>
          </p:nvSpPr>
          <p:spPr>
            <a:xfrm>
              <a:off x="2233800" y="3519475"/>
              <a:ext cx="688875" cy="610675"/>
            </a:xfrm>
            <a:custGeom>
              <a:avLst/>
              <a:gdLst/>
              <a:ahLst/>
              <a:cxnLst/>
              <a:rect l="l" t="t" r="r" b="b"/>
              <a:pathLst>
                <a:path w="27555" h="24427" extrusionOk="0">
                  <a:moveTo>
                    <a:pt x="23217" y="0"/>
                  </a:moveTo>
                  <a:cubicBezTo>
                    <a:pt x="20046" y="0"/>
                    <a:pt x="14655" y="3116"/>
                    <a:pt x="9668" y="8104"/>
                  </a:cubicBezTo>
                  <a:cubicBezTo>
                    <a:pt x="3316" y="14455"/>
                    <a:pt x="0" y="21413"/>
                    <a:pt x="2289" y="23702"/>
                  </a:cubicBezTo>
                  <a:cubicBezTo>
                    <a:pt x="2770" y="24193"/>
                    <a:pt x="3471" y="24426"/>
                    <a:pt x="4338" y="24426"/>
                  </a:cubicBezTo>
                  <a:cubicBezTo>
                    <a:pt x="7509" y="24426"/>
                    <a:pt x="12900" y="21311"/>
                    <a:pt x="17887" y="16323"/>
                  </a:cubicBezTo>
                  <a:cubicBezTo>
                    <a:pt x="24239" y="9972"/>
                    <a:pt x="27554" y="2966"/>
                    <a:pt x="25266" y="725"/>
                  </a:cubicBezTo>
                  <a:cubicBezTo>
                    <a:pt x="24785" y="233"/>
                    <a:pt x="24084" y="0"/>
                    <a:pt x="23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6"/>
            <p:cNvSpPr/>
            <p:nvPr/>
          </p:nvSpPr>
          <p:spPr>
            <a:xfrm>
              <a:off x="1546125" y="4205975"/>
              <a:ext cx="688875" cy="611850"/>
            </a:xfrm>
            <a:custGeom>
              <a:avLst/>
              <a:gdLst/>
              <a:ahLst/>
              <a:cxnLst/>
              <a:rect l="l" t="t" r="r" b="b"/>
              <a:pathLst>
                <a:path w="27555" h="24474" extrusionOk="0">
                  <a:moveTo>
                    <a:pt x="23239" y="1"/>
                  </a:moveTo>
                  <a:cubicBezTo>
                    <a:pt x="20046" y="1"/>
                    <a:pt x="14655" y="3117"/>
                    <a:pt x="9668" y="8104"/>
                  </a:cubicBezTo>
                  <a:cubicBezTo>
                    <a:pt x="3316" y="14455"/>
                    <a:pt x="0" y="21461"/>
                    <a:pt x="2289" y="23749"/>
                  </a:cubicBezTo>
                  <a:cubicBezTo>
                    <a:pt x="2780" y="24240"/>
                    <a:pt x="3489" y="24473"/>
                    <a:pt x="4362" y="24473"/>
                  </a:cubicBezTo>
                  <a:cubicBezTo>
                    <a:pt x="7555" y="24473"/>
                    <a:pt x="12946" y="21358"/>
                    <a:pt x="17934" y="16370"/>
                  </a:cubicBezTo>
                  <a:cubicBezTo>
                    <a:pt x="24285" y="10019"/>
                    <a:pt x="27554" y="3014"/>
                    <a:pt x="25313" y="725"/>
                  </a:cubicBezTo>
                  <a:cubicBezTo>
                    <a:pt x="24821" y="234"/>
                    <a:pt x="24112" y="1"/>
                    <a:pt x="23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6"/>
            <p:cNvSpPr/>
            <p:nvPr/>
          </p:nvSpPr>
          <p:spPr>
            <a:xfrm>
              <a:off x="1997950" y="3991750"/>
              <a:ext cx="413350" cy="353750"/>
            </a:xfrm>
            <a:custGeom>
              <a:avLst/>
              <a:gdLst/>
              <a:ahLst/>
              <a:cxnLst/>
              <a:rect l="l" t="t" r="r" b="b"/>
              <a:pathLst>
                <a:path w="16534" h="14150" extrusionOk="0">
                  <a:moveTo>
                    <a:pt x="9481" y="1"/>
                  </a:moveTo>
                  <a:cubicBezTo>
                    <a:pt x="3176" y="1"/>
                    <a:pt x="1" y="7613"/>
                    <a:pt x="4484" y="12050"/>
                  </a:cubicBezTo>
                  <a:cubicBezTo>
                    <a:pt x="5920" y="13501"/>
                    <a:pt x="7689" y="14149"/>
                    <a:pt x="9424" y="14149"/>
                  </a:cubicBezTo>
                  <a:cubicBezTo>
                    <a:pt x="13051" y="14149"/>
                    <a:pt x="16533" y="11317"/>
                    <a:pt x="16533" y="7053"/>
                  </a:cubicBezTo>
                  <a:cubicBezTo>
                    <a:pt x="16533" y="3176"/>
                    <a:pt x="13357" y="1"/>
                    <a:pt x="9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6"/>
            <p:cNvSpPr/>
            <p:nvPr/>
          </p:nvSpPr>
          <p:spPr>
            <a:xfrm>
              <a:off x="4399575" y="2438000"/>
              <a:ext cx="1901950" cy="1389450"/>
            </a:xfrm>
            <a:custGeom>
              <a:avLst/>
              <a:gdLst/>
              <a:ahLst/>
              <a:cxnLst/>
              <a:rect l="l" t="t" r="r" b="b"/>
              <a:pathLst>
                <a:path w="76078" h="55578" extrusionOk="0">
                  <a:moveTo>
                    <a:pt x="62940" y="1"/>
                  </a:moveTo>
                  <a:cubicBezTo>
                    <a:pt x="55797" y="1"/>
                    <a:pt x="48702" y="1218"/>
                    <a:pt x="41939" y="3634"/>
                  </a:cubicBezTo>
                  <a:cubicBezTo>
                    <a:pt x="36568" y="5595"/>
                    <a:pt x="31431" y="8210"/>
                    <a:pt x="26714" y="11526"/>
                  </a:cubicBezTo>
                  <a:cubicBezTo>
                    <a:pt x="21997" y="14795"/>
                    <a:pt x="17747" y="18671"/>
                    <a:pt x="14058" y="23061"/>
                  </a:cubicBezTo>
                  <a:cubicBezTo>
                    <a:pt x="7800" y="30440"/>
                    <a:pt x="3317" y="39220"/>
                    <a:pt x="1028" y="48654"/>
                  </a:cubicBezTo>
                  <a:cubicBezTo>
                    <a:pt x="608" y="50288"/>
                    <a:pt x="374" y="51689"/>
                    <a:pt x="188" y="52623"/>
                  </a:cubicBezTo>
                  <a:cubicBezTo>
                    <a:pt x="47" y="53558"/>
                    <a:pt x="1" y="54165"/>
                    <a:pt x="1" y="54165"/>
                  </a:cubicBezTo>
                  <a:cubicBezTo>
                    <a:pt x="1" y="54165"/>
                    <a:pt x="561" y="54305"/>
                    <a:pt x="1495" y="54538"/>
                  </a:cubicBezTo>
                  <a:cubicBezTo>
                    <a:pt x="2476" y="54725"/>
                    <a:pt x="3830" y="54959"/>
                    <a:pt x="5512" y="55145"/>
                  </a:cubicBezTo>
                  <a:cubicBezTo>
                    <a:pt x="7943" y="55436"/>
                    <a:pt x="10375" y="55577"/>
                    <a:pt x="12807" y="55577"/>
                  </a:cubicBezTo>
                  <a:cubicBezTo>
                    <a:pt x="14672" y="55577"/>
                    <a:pt x="16537" y="55494"/>
                    <a:pt x="18401" y="55332"/>
                  </a:cubicBezTo>
                  <a:cubicBezTo>
                    <a:pt x="23772" y="54865"/>
                    <a:pt x="29002" y="53698"/>
                    <a:pt x="34093" y="51923"/>
                  </a:cubicBezTo>
                  <a:cubicBezTo>
                    <a:pt x="39464" y="50008"/>
                    <a:pt x="44601" y="47393"/>
                    <a:pt x="49318" y="44124"/>
                  </a:cubicBezTo>
                  <a:cubicBezTo>
                    <a:pt x="54034" y="40855"/>
                    <a:pt x="58331" y="36978"/>
                    <a:pt x="62020" y="32635"/>
                  </a:cubicBezTo>
                  <a:cubicBezTo>
                    <a:pt x="68278" y="25210"/>
                    <a:pt x="72762" y="16430"/>
                    <a:pt x="75050" y="6996"/>
                  </a:cubicBezTo>
                  <a:cubicBezTo>
                    <a:pt x="75470" y="5361"/>
                    <a:pt x="75704" y="3960"/>
                    <a:pt x="75844" y="2980"/>
                  </a:cubicBezTo>
                  <a:cubicBezTo>
                    <a:pt x="76031" y="2046"/>
                    <a:pt x="76077" y="1439"/>
                    <a:pt x="76077" y="1439"/>
                  </a:cubicBezTo>
                  <a:cubicBezTo>
                    <a:pt x="76077" y="1439"/>
                    <a:pt x="75517" y="1298"/>
                    <a:pt x="74536" y="1112"/>
                  </a:cubicBezTo>
                  <a:cubicBezTo>
                    <a:pt x="73602" y="878"/>
                    <a:pt x="72201" y="645"/>
                    <a:pt x="70520" y="458"/>
                  </a:cubicBezTo>
                  <a:cubicBezTo>
                    <a:pt x="67996" y="153"/>
                    <a:pt x="65465" y="1"/>
                    <a:pt x="62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6"/>
            <p:cNvSpPr/>
            <p:nvPr/>
          </p:nvSpPr>
          <p:spPr>
            <a:xfrm>
              <a:off x="4478125" y="2539200"/>
              <a:ext cx="1728500" cy="1198175"/>
            </a:xfrm>
            <a:custGeom>
              <a:avLst/>
              <a:gdLst/>
              <a:ahLst/>
              <a:cxnLst/>
              <a:rect l="l" t="t" r="r" b="b"/>
              <a:pathLst>
                <a:path w="69140" h="47927" extrusionOk="0">
                  <a:moveTo>
                    <a:pt x="68154" y="1"/>
                  </a:moveTo>
                  <a:cubicBezTo>
                    <a:pt x="68040" y="1"/>
                    <a:pt x="67920" y="31"/>
                    <a:pt x="67798" y="99"/>
                  </a:cubicBezTo>
                  <a:lnTo>
                    <a:pt x="43934" y="16632"/>
                  </a:lnTo>
                  <a:cubicBezTo>
                    <a:pt x="47530" y="12428"/>
                    <a:pt x="50939" y="7245"/>
                    <a:pt x="50425" y="2341"/>
                  </a:cubicBezTo>
                  <a:cubicBezTo>
                    <a:pt x="50359" y="1897"/>
                    <a:pt x="50018" y="1685"/>
                    <a:pt x="49684" y="1685"/>
                  </a:cubicBezTo>
                  <a:cubicBezTo>
                    <a:pt x="49315" y="1685"/>
                    <a:pt x="48953" y="1944"/>
                    <a:pt x="48978" y="2434"/>
                  </a:cubicBezTo>
                  <a:cubicBezTo>
                    <a:pt x="49631" y="9113"/>
                    <a:pt x="42486" y="16351"/>
                    <a:pt x="38283" y="20555"/>
                  </a:cubicBezTo>
                  <a:lnTo>
                    <a:pt x="26608" y="28587"/>
                  </a:lnTo>
                  <a:cubicBezTo>
                    <a:pt x="31091" y="23030"/>
                    <a:pt x="34874" y="16165"/>
                    <a:pt x="34874" y="9159"/>
                  </a:cubicBezTo>
                  <a:cubicBezTo>
                    <a:pt x="34874" y="8722"/>
                    <a:pt x="34557" y="8520"/>
                    <a:pt x="34219" y="8520"/>
                  </a:cubicBezTo>
                  <a:cubicBezTo>
                    <a:pt x="33836" y="8520"/>
                    <a:pt x="33426" y="8781"/>
                    <a:pt x="33426" y="9253"/>
                  </a:cubicBezTo>
                  <a:cubicBezTo>
                    <a:pt x="33426" y="17799"/>
                    <a:pt x="27355" y="26112"/>
                    <a:pt x="21751" y="31950"/>
                  </a:cubicBezTo>
                  <a:lnTo>
                    <a:pt x="14932" y="36667"/>
                  </a:lnTo>
                  <a:cubicBezTo>
                    <a:pt x="18902" y="31343"/>
                    <a:pt x="22451" y="24711"/>
                    <a:pt x="21657" y="18313"/>
                  </a:cubicBezTo>
                  <a:cubicBezTo>
                    <a:pt x="21592" y="17876"/>
                    <a:pt x="21250" y="17674"/>
                    <a:pt x="20914" y="17674"/>
                  </a:cubicBezTo>
                  <a:cubicBezTo>
                    <a:pt x="20533" y="17674"/>
                    <a:pt x="20160" y="17934"/>
                    <a:pt x="20210" y="18406"/>
                  </a:cubicBezTo>
                  <a:cubicBezTo>
                    <a:pt x="21144" y="26065"/>
                    <a:pt x="15446" y="34145"/>
                    <a:pt x="10869" y="39515"/>
                  </a:cubicBezTo>
                  <a:lnTo>
                    <a:pt x="548" y="46661"/>
                  </a:lnTo>
                  <a:cubicBezTo>
                    <a:pt x="1" y="47130"/>
                    <a:pt x="403" y="47927"/>
                    <a:pt x="987" y="47927"/>
                  </a:cubicBezTo>
                  <a:cubicBezTo>
                    <a:pt x="1100" y="47927"/>
                    <a:pt x="1221" y="47897"/>
                    <a:pt x="1342" y="47828"/>
                  </a:cubicBezTo>
                  <a:lnTo>
                    <a:pt x="11710" y="40683"/>
                  </a:lnTo>
                  <a:cubicBezTo>
                    <a:pt x="15957" y="39127"/>
                    <a:pt x="21412" y="37534"/>
                    <a:pt x="26576" y="37534"/>
                  </a:cubicBezTo>
                  <a:cubicBezTo>
                    <a:pt x="29475" y="37534"/>
                    <a:pt x="32282" y="38036"/>
                    <a:pt x="34734" y="39329"/>
                  </a:cubicBezTo>
                  <a:cubicBezTo>
                    <a:pt x="34851" y="39387"/>
                    <a:pt x="34963" y="39413"/>
                    <a:pt x="35068" y="39413"/>
                  </a:cubicBezTo>
                  <a:cubicBezTo>
                    <a:pt x="35715" y="39413"/>
                    <a:pt x="36064" y="38423"/>
                    <a:pt x="35341" y="38021"/>
                  </a:cubicBezTo>
                  <a:cubicBezTo>
                    <a:pt x="32737" y="36676"/>
                    <a:pt x="29762" y="36151"/>
                    <a:pt x="26688" y="36151"/>
                  </a:cubicBezTo>
                  <a:cubicBezTo>
                    <a:pt x="23037" y="36151"/>
                    <a:pt x="19247" y="36892"/>
                    <a:pt x="15773" y="37881"/>
                  </a:cubicBezTo>
                  <a:lnTo>
                    <a:pt x="22591" y="33164"/>
                  </a:lnTo>
                  <a:cubicBezTo>
                    <a:pt x="27774" y="30915"/>
                    <a:pt x="34185" y="28893"/>
                    <a:pt x="40300" y="28893"/>
                  </a:cubicBezTo>
                  <a:cubicBezTo>
                    <a:pt x="42946" y="28893"/>
                    <a:pt x="45538" y="29272"/>
                    <a:pt x="47950" y="30175"/>
                  </a:cubicBezTo>
                  <a:cubicBezTo>
                    <a:pt x="48047" y="30211"/>
                    <a:pt x="48141" y="30227"/>
                    <a:pt x="48230" y="30227"/>
                  </a:cubicBezTo>
                  <a:cubicBezTo>
                    <a:pt x="48953" y="30227"/>
                    <a:pt x="49347" y="29158"/>
                    <a:pt x="48557" y="28867"/>
                  </a:cubicBezTo>
                  <a:cubicBezTo>
                    <a:pt x="45952" y="27907"/>
                    <a:pt x="43164" y="27501"/>
                    <a:pt x="40326" y="27501"/>
                  </a:cubicBezTo>
                  <a:cubicBezTo>
                    <a:pt x="35991" y="27501"/>
                    <a:pt x="31541" y="28447"/>
                    <a:pt x="27448" y="29801"/>
                  </a:cubicBezTo>
                  <a:lnTo>
                    <a:pt x="39124" y="21722"/>
                  </a:lnTo>
                  <a:cubicBezTo>
                    <a:pt x="43219" y="19851"/>
                    <a:pt x="49502" y="17019"/>
                    <a:pt x="54928" y="17019"/>
                  </a:cubicBezTo>
                  <a:cubicBezTo>
                    <a:pt x="56679" y="17019"/>
                    <a:pt x="58342" y="17315"/>
                    <a:pt x="59812" y="18033"/>
                  </a:cubicBezTo>
                  <a:cubicBezTo>
                    <a:pt x="59904" y="18063"/>
                    <a:pt x="59991" y="18077"/>
                    <a:pt x="60073" y="18077"/>
                  </a:cubicBezTo>
                  <a:cubicBezTo>
                    <a:pt x="60741" y="18077"/>
                    <a:pt x="61044" y="17146"/>
                    <a:pt x="60419" y="16772"/>
                  </a:cubicBezTo>
                  <a:cubicBezTo>
                    <a:pt x="58775" y="15967"/>
                    <a:pt x="56924" y="15639"/>
                    <a:pt x="54983" y="15639"/>
                  </a:cubicBezTo>
                  <a:cubicBezTo>
                    <a:pt x="51631" y="15639"/>
                    <a:pt x="48011" y="16616"/>
                    <a:pt x="44728" y="17799"/>
                  </a:cubicBezTo>
                  <a:lnTo>
                    <a:pt x="68592" y="1267"/>
                  </a:lnTo>
                  <a:cubicBezTo>
                    <a:pt x="69140" y="798"/>
                    <a:pt x="68738" y="1"/>
                    <a:pt x="68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6"/>
            <p:cNvSpPr/>
            <p:nvPr/>
          </p:nvSpPr>
          <p:spPr>
            <a:xfrm>
              <a:off x="4434600" y="3800275"/>
              <a:ext cx="1823725" cy="797300"/>
            </a:xfrm>
            <a:custGeom>
              <a:avLst/>
              <a:gdLst/>
              <a:ahLst/>
              <a:cxnLst/>
              <a:rect l="l" t="t" r="r" b="b"/>
              <a:pathLst>
                <a:path w="72949" h="31892" extrusionOk="0">
                  <a:moveTo>
                    <a:pt x="4344" y="1"/>
                  </a:moveTo>
                  <a:lnTo>
                    <a:pt x="2149" y="5558"/>
                  </a:lnTo>
                  <a:lnTo>
                    <a:pt x="1" y="11116"/>
                  </a:lnTo>
                  <a:cubicBezTo>
                    <a:pt x="1" y="11116"/>
                    <a:pt x="34708" y="31892"/>
                    <a:pt x="47015" y="31892"/>
                  </a:cubicBezTo>
                  <a:cubicBezTo>
                    <a:pt x="50910" y="31892"/>
                    <a:pt x="52561" y="29811"/>
                    <a:pt x="50158" y="24332"/>
                  </a:cubicBezTo>
                  <a:cubicBezTo>
                    <a:pt x="72949" y="14338"/>
                    <a:pt x="4344" y="1"/>
                    <a:pt x="43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6"/>
            <p:cNvSpPr/>
            <p:nvPr/>
          </p:nvSpPr>
          <p:spPr>
            <a:xfrm>
              <a:off x="2344725" y="3134925"/>
              <a:ext cx="1823700" cy="796150"/>
            </a:xfrm>
            <a:custGeom>
              <a:avLst/>
              <a:gdLst/>
              <a:ahLst/>
              <a:cxnLst/>
              <a:rect l="l" t="t" r="r" b="b"/>
              <a:pathLst>
                <a:path w="72948" h="31846" extrusionOk="0">
                  <a:moveTo>
                    <a:pt x="25934" y="1"/>
                  </a:moveTo>
                  <a:cubicBezTo>
                    <a:pt x="22039" y="1"/>
                    <a:pt x="20388" y="2082"/>
                    <a:pt x="22790" y="7560"/>
                  </a:cubicBezTo>
                  <a:cubicBezTo>
                    <a:pt x="0" y="17554"/>
                    <a:pt x="68605" y="31845"/>
                    <a:pt x="68605" y="31845"/>
                  </a:cubicBezTo>
                  <a:lnTo>
                    <a:pt x="70800" y="26334"/>
                  </a:lnTo>
                  <a:lnTo>
                    <a:pt x="72948" y="20777"/>
                  </a:lnTo>
                  <a:cubicBezTo>
                    <a:pt x="72948" y="20777"/>
                    <a:pt x="38240" y="1"/>
                    <a:pt x="25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6"/>
            <p:cNvSpPr/>
            <p:nvPr/>
          </p:nvSpPr>
          <p:spPr>
            <a:xfrm>
              <a:off x="3321800" y="3998750"/>
              <a:ext cx="1045125" cy="1369925"/>
            </a:xfrm>
            <a:custGeom>
              <a:avLst/>
              <a:gdLst/>
              <a:ahLst/>
              <a:cxnLst/>
              <a:rect l="l" t="t" r="r" b="b"/>
              <a:pathLst>
                <a:path w="41805" h="54797" extrusionOk="0">
                  <a:moveTo>
                    <a:pt x="30736" y="1"/>
                  </a:moveTo>
                  <a:cubicBezTo>
                    <a:pt x="30736" y="1"/>
                    <a:pt x="1" y="51279"/>
                    <a:pt x="13261" y="51279"/>
                  </a:cubicBezTo>
                  <a:cubicBezTo>
                    <a:pt x="14362" y="51279"/>
                    <a:pt x="15768" y="50925"/>
                    <a:pt x="17519" y="50158"/>
                  </a:cubicBezTo>
                  <a:cubicBezTo>
                    <a:pt x="18936" y="53405"/>
                    <a:pt x="20442" y="54797"/>
                    <a:pt x="21983" y="54797"/>
                  </a:cubicBezTo>
                  <a:cubicBezTo>
                    <a:pt x="31260" y="54797"/>
                    <a:pt x="41804" y="4344"/>
                    <a:pt x="41804" y="4344"/>
                  </a:cubicBezTo>
                  <a:lnTo>
                    <a:pt x="36247" y="2196"/>
                  </a:lnTo>
                  <a:lnTo>
                    <a:pt x="307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6"/>
            <p:cNvSpPr/>
            <p:nvPr/>
          </p:nvSpPr>
          <p:spPr>
            <a:xfrm>
              <a:off x="4236125" y="2362725"/>
              <a:ext cx="1045575" cy="1369850"/>
            </a:xfrm>
            <a:custGeom>
              <a:avLst/>
              <a:gdLst/>
              <a:ahLst/>
              <a:cxnLst/>
              <a:rect l="l" t="t" r="r" b="b"/>
              <a:pathLst>
                <a:path w="41823" h="54794" extrusionOk="0">
                  <a:moveTo>
                    <a:pt x="19824" y="1"/>
                  </a:moveTo>
                  <a:cubicBezTo>
                    <a:pt x="10546" y="1"/>
                    <a:pt x="1" y="50497"/>
                    <a:pt x="1" y="50497"/>
                  </a:cubicBezTo>
                  <a:lnTo>
                    <a:pt x="5558" y="52646"/>
                  </a:lnTo>
                  <a:lnTo>
                    <a:pt x="11069" y="54794"/>
                  </a:lnTo>
                  <a:cubicBezTo>
                    <a:pt x="11069" y="54794"/>
                    <a:pt x="41822" y="3525"/>
                    <a:pt x="28532" y="3525"/>
                  </a:cubicBezTo>
                  <a:cubicBezTo>
                    <a:pt x="27432" y="3525"/>
                    <a:pt x="26031" y="3876"/>
                    <a:pt x="24285" y="4636"/>
                  </a:cubicBezTo>
                  <a:cubicBezTo>
                    <a:pt x="22869" y="1392"/>
                    <a:pt x="21364" y="1"/>
                    <a:pt x="19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6"/>
            <p:cNvSpPr/>
            <p:nvPr/>
          </p:nvSpPr>
          <p:spPr>
            <a:xfrm>
              <a:off x="4245475" y="3990575"/>
              <a:ext cx="1100250" cy="1360250"/>
            </a:xfrm>
            <a:custGeom>
              <a:avLst/>
              <a:gdLst/>
              <a:ahLst/>
              <a:cxnLst/>
              <a:rect l="l" t="t" r="r" b="b"/>
              <a:pathLst>
                <a:path w="44010" h="54410" extrusionOk="0">
                  <a:moveTo>
                    <a:pt x="10928" y="1"/>
                  </a:moveTo>
                  <a:lnTo>
                    <a:pt x="5464" y="2383"/>
                  </a:lnTo>
                  <a:lnTo>
                    <a:pt x="0" y="4764"/>
                  </a:lnTo>
                  <a:cubicBezTo>
                    <a:pt x="0" y="4764"/>
                    <a:pt x="12480" y="54410"/>
                    <a:pt x="21764" y="54410"/>
                  </a:cubicBezTo>
                  <a:cubicBezTo>
                    <a:pt x="23346" y="54410"/>
                    <a:pt x="24834" y="52969"/>
                    <a:pt x="26153" y="49598"/>
                  </a:cubicBezTo>
                  <a:cubicBezTo>
                    <a:pt x="27814" y="50248"/>
                    <a:pt x="29158" y="50549"/>
                    <a:pt x="30223" y="50549"/>
                  </a:cubicBezTo>
                  <a:cubicBezTo>
                    <a:pt x="44010" y="50549"/>
                    <a:pt x="10928" y="1"/>
                    <a:pt x="10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6"/>
            <p:cNvSpPr/>
            <p:nvPr/>
          </p:nvSpPr>
          <p:spPr>
            <a:xfrm>
              <a:off x="3257300" y="2381250"/>
              <a:ext cx="1100275" cy="1360675"/>
            </a:xfrm>
            <a:custGeom>
              <a:avLst/>
              <a:gdLst/>
              <a:ahLst/>
              <a:cxnLst/>
              <a:rect l="l" t="t" r="r" b="b"/>
              <a:pathLst>
                <a:path w="44011" h="54427" extrusionOk="0">
                  <a:moveTo>
                    <a:pt x="22255" y="0"/>
                  </a:moveTo>
                  <a:cubicBezTo>
                    <a:pt x="20670" y="0"/>
                    <a:pt x="19179" y="1445"/>
                    <a:pt x="17858" y="4829"/>
                  </a:cubicBezTo>
                  <a:cubicBezTo>
                    <a:pt x="16197" y="4180"/>
                    <a:pt x="14853" y="3878"/>
                    <a:pt x="13788" y="3878"/>
                  </a:cubicBezTo>
                  <a:cubicBezTo>
                    <a:pt x="1" y="3878"/>
                    <a:pt x="33082" y="54426"/>
                    <a:pt x="33082" y="54426"/>
                  </a:cubicBezTo>
                  <a:lnTo>
                    <a:pt x="38546" y="52045"/>
                  </a:lnTo>
                  <a:lnTo>
                    <a:pt x="44011" y="49616"/>
                  </a:lnTo>
                  <a:cubicBezTo>
                    <a:pt x="44011" y="49616"/>
                    <a:pt x="31538" y="0"/>
                    <a:pt x="22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6"/>
            <p:cNvSpPr/>
            <p:nvPr/>
          </p:nvSpPr>
          <p:spPr>
            <a:xfrm>
              <a:off x="2357550" y="3810775"/>
              <a:ext cx="1819050" cy="838475"/>
            </a:xfrm>
            <a:custGeom>
              <a:avLst/>
              <a:gdLst/>
              <a:ahLst/>
              <a:cxnLst/>
              <a:rect l="l" t="t" r="r" b="b"/>
              <a:pathLst>
                <a:path w="72762" h="33539" extrusionOk="0">
                  <a:moveTo>
                    <a:pt x="67998" y="1"/>
                  </a:moveTo>
                  <a:cubicBezTo>
                    <a:pt x="67998" y="1"/>
                    <a:pt x="1" y="17047"/>
                    <a:pt x="23165" y="26107"/>
                  </a:cubicBezTo>
                  <a:cubicBezTo>
                    <a:pt x="21065" y="31476"/>
                    <a:pt x="22603" y="33538"/>
                    <a:pt x="26205" y="33538"/>
                  </a:cubicBezTo>
                  <a:cubicBezTo>
                    <a:pt x="38144" y="33538"/>
                    <a:pt x="72762" y="10882"/>
                    <a:pt x="72762" y="10882"/>
                  </a:cubicBezTo>
                  <a:lnTo>
                    <a:pt x="70380" y="5418"/>
                  </a:lnTo>
                  <a:lnTo>
                    <a:pt x="679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6"/>
            <p:cNvSpPr/>
            <p:nvPr/>
          </p:nvSpPr>
          <p:spPr>
            <a:xfrm>
              <a:off x="4426425" y="3082100"/>
              <a:ext cx="1819050" cy="838450"/>
            </a:xfrm>
            <a:custGeom>
              <a:avLst/>
              <a:gdLst/>
              <a:ahLst/>
              <a:cxnLst/>
              <a:rect l="l" t="t" r="r" b="b"/>
              <a:pathLst>
                <a:path w="72762" h="33538" extrusionOk="0">
                  <a:moveTo>
                    <a:pt x="46517" y="1"/>
                  </a:moveTo>
                  <a:cubicBezTo>
                    <a:pt x="34591" y="1"/>
                    <a:pt x="1" y="22656"/>
                    <a:pt x="1" y="22656"/>
                  </a:cubicBezTo>
                  <a:lnTo>
                    <a:pt x="2383" y="28120"/>
                  </a:lnTo>
                  <a:lnTo>
                    <a:pt x="4764" y="33538"/>
                  </a:lnTo>
                  <a:cubicBezTo>
                    <a:pt x="4764" y="33538"/>
                    <a:pt x="72762" y="16538"/>
                    <a:pt x="49551" y="7432"/>
                  </a:cubicBezTo>
                  <a:cubicBezTo>
                    <a:pt x="51651" y="2063"/>
                    <a:pt x="50116" y="1"/>
                    <a:pt x="46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6"/>
            <p:cNvSpPr/>
            <p:nvPr/>
          </p:nvSpPr>
          <p:spPr>
            <a:xfrm>
              <a:off x="4343550" y="3898350"/>
              <a:ext cx="1654425" cy="1158175"/>
            </a:xfrm>
            <a:custGeom>
              <a:avLst/>
              <a:gdLst/>
              <a:ahLst/>
              <a:cxnLst/>
              <a:rect l="l" t="t" r="r" b="b"/>
              <a:pathLst>
                <a:path w="66177" h="46327" extrusionOk="0">
                  <a:moveTo>
                    <a:pt x="8220" y="0"/>
                  </a:moveTo>
                  <a:lnTo>
                    <a:pt x="4110" y="4297"/>
                  </a:lnTo>
                  <a:lnTo>
                    <a:pt x="0" y="8547"/>
                  </a:lnTo>
                  <a:cubicBezTo>
                    <a:pt x="0" y="8547"/>
                    <a:pt x="28037" y="46327"/>
                    <a:pt x="37904" y="46327"/>
                  </a:cubicBezTo>
                  <a:cubicBezTo>
                    <a:pt x="40084" y="46327"/>
                    <a:pt x="41377" y="44482"/>
                    <a:pt x="41284" y="39977"/>
                  </a:cubicBezTo>
                  <a:cubicBezTo>
                    <a:pt x="66176" y="39463"/>
                    <a:pt x="8220" y="0"/>
                    <a:pt x="82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6"/>
            <p:cNvSpPr/>
            <p:nvPr/>
          </p:nvSpPr>
          <p:spPr>
            <a:xfrm>
              <a:off x="4394900" y="3950900"/>
              <a:ext cx="709900" cy="772500"/>
            </a:xfrm>
            <a:custGeom>
              <a:avLst/>
              <a:gdLst/>
              <a:ahLst/>
              <a:cxnLst/>
              <a:rect l="l" t="t" r="r" b="b"/>
              <a:pathLst>
                <a:path w="28396" h="30900" extrusionOk="0">
                  <a:moveTo>
                    <a:pt x="4157" y="0"/>
                  </a:moveTo>
                  <a:lnTo>
                    <a:pt x="1" y="4297"/>
                  </a:lnTo>
                  <a:cubicBezTo>
                    <a:pt x="1" y="4297"/>
                    <a:pt x="20228" y="30899"/>
                    <a:pt x="23945" y="30899"/>
                  </a:cubicBezTo>
                  <a:cubicBezTo>
                    <a:pt x="24059" y="30899"/>
                    <a:pt x="24157" y="30874"/>
                    <a:pt x="24239" y="30823"/>
                  </a:cubicBezTo>
                  <a:cubicBezTo>
                    <a:pt x="26994" y="29095"/>
                    <a:pt x="10230" y="9995"/>
                    <a:pt x="10229" y="9994"/>
                  </a:cubicBezTo>
                  <a:lnTo>
                    <a:pt x="10229" y="9994"/>
                  </a:lnTo>
                  <a:cubicBezTo>
                    <a:pt x="10230" y="9995"/>
                    <a:pt x="23396" y="20061"/>
                    <a:pt x="26652" y="20061"/>
                  </a:cubicBezTo>
                  <a:cubicBezTo>
                    <a:pt x="26992" y="20061"/>
                    <a:pt x="27224" y="19951"/>
                    <a:pt x="27321" y="19708"/>
                  </a:cubicBezTo>
                  <a:cubicBezTo>
                    <a:pt x="28395" y="17093"/>
                    <a:pt x="4157" y="0"/>
                    <a:pt x="4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6"/>
            <p:cNvSpPr/>
            <p:nvPr/>
          </p:nvSpPr>
          <p:spPr>
            <a:xfrm>
              <a:off x="2605075" y="2675875"/>
              <a:ext cx="1654425" cy="1158275"/>
            </a:xfrm>
            <a:custGeom>
              <a:avLst/>
              <a:gdLst/>
              <a:ahLst/>
              <a:cxnLst/>
              <a:rect l="l" t="t" r="r" b="b"/>
              <a:pathLst>
                <a:path w="66177" h="46331" extrusionOk="0">
                  <a:moveTo>
                    <a:pt x="28277" y="0"/>
                  </a:moveTo>
                  <a:cubicBezTo>
                    <a:pt x="26094" y="0"/>
                    <a:pt x="24799" y="1846"/>
                    <a:pt x="24892" y="6354"/>
                  </a:cubicBezTo>
                  <a:cubicBezTo>
                    <a:pt x="1" y="6868"/>
                    <a:pt x="57910" y="46331"/>
                    <a:pt x="57910" y="46331"/>
                  </a:cubicBezTo>
                  <a:lnTo>
                    <a:pt x="62067" y="42034"/>
                  </a:lnTo>
                  <a:lnTo>
                    <a:pt x="66177" y="37738"/>
                  </a:lnTo>
                  <a:cubicBezTo>
                    <a:pt x="66177" y="37738"/>
                    <a:pt x="38148" y="0"/>
                    <a:pt x="28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6"/>
            <p:cNvSpPr/>
            <p:nvPr/>
          </p:nvSpPr>
          <p:spPr>
            <a:xfrm>
              <a:off x="3498250" y="3007950"/>
              <a:ext cx="709875" cy="773675"/>
            </a:xfrm>
            <a:custGeom>
              <a:avLst/>
              <a:gdLst/>
              <a:ahLst/>
              <a:cxnLst/>
              <a:rect l="l" t="t" r="r" b="b"/>
              <a:pathLst>
                <a:path w="28395" h="30947" extrusionOk="0">
                  <a:moveTo>
                    <a:pt x="4450" y="0"/>
                  </a:moveTo>
                  <a:cubicBezTo>
                    <a:pt x="4337" y="0"/>
                    <a:pt x="4238" y="25"/>
                    <a:pt x="4157" y="77"/>
                  </a:cubicBezTo>
                  <a:cubicBezTo>
                    <a:pt x="1401" y="1805"/>
                    <a:pt x="18167" y="20905"/>
                    <a:pt x="18167" y="20905"/>
                  </a:cubicBezTo>
                  <a:cubicBezTo>
                    <a:pt x="18167" y="20905"/>
                    <a:pt x="5045" y="10873"/>
                    <a:pt x="1761" y="10873"/>
                  </a:cubicBezTo>
                  <a:cubicBezTo>
                    <a:pt x="1411" y="10873"/>
                    <a:pt x="1173" y="10987"/>
                    <a:pt x="1074" y="11238"/>
                  </a:cubicBezTo>
                  <a:cubicBezTo>
                    <a:pt x="0" y="13854"/>
                    <a:pt x="24238" y="30946"/>
                    <a:pt x="24238" y="30946"/>
                  </a:cubicBezTo>
                  <a:lnTo>
                    <a:pt x="28395" y="26603"/>
                  </a:lnTo>
                  <a:cubicBezTo>
                    <a:pt x="28395" y="26603"/>
                    <a:pt x="8168" y="0"/>
                    <a:pt x="4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6"/>
            <p:cNvSpPr/>
            <p:nvPr/>
          </p:nvSpPr>
          <p:spPr>
            <a:xfrm>
              <a:off x="2663875" y="3908850"/>
              <a:ext cx="1606125" cy="1187000"/>
            </a:xfrm>
            <a:custGeom>
              <a:avLst/>
              <a:gdLst/>
              <a:ahLst/>
              <a:cxnLst/>
              <a:rect l="l" t="t" r="r" b="b"/>
              <a:pathLst>
                <a:path w="64245" h="47480" extrusionOk="0">
                  <a:moveTo>
                    <a:pt x="55652" y="1"/>
                  </a:moveTo>
                  <a:cubicBezTo>
                    <a:pt x="55652" y="1"/>
                    <a:pt x="1" y="41289"/>
                    <a:pt x="23861" y="41289"/>
                  </a:cubicBezTo>
                  <a:cubicBezTo>
                    <a:pt x="23994" y="41289"/>
                    <a:pt x="24130" y="41288"/>
                    <a:pt x="24268" y="41285"/>
                  </a:cubicBezTo>
                  <a:cubicBezTo>
                    <a:pt x="24359" y="45673"/>
                    <a:pt x="25665" y="47480"/>
                    <a:pt x="27754" y="47480"/>
                  </a:cubicBezTo>
                  <a:cubicBezTo>
                    <a:pt x="37491" y="47480"/>
                    <a:pt x="64245" y="8220"/>
                    <a:pt x="64245" y="8220"/>
                  </a:cubicBezTo>
                  <a:lnTo>
                    <a:pt x="59948" y="4111"/>
                  </a:lnTo>
                  <a:lnTo>
                    <a:pt x="556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6"/>
            <p:cNvSpPr/>
            <p:nvPr/>
          </p:nvSpPr>
          <p:spPr>
            <a:xfrm>
              <a:off x="3402500" y="3959050"/>
              <a:ext cx="814975" cy="685000"/>
            </a:xfrm>
            <a:custGeom>
              <a:avLst/>
              <a:gdLst/>
              <a:ahLst/>
              <a:cxnLst/>
              <a:rect l="l" t="t" r="r" b="b"/>
              <a:pathLst>
                <a:path w="32599" h="27400" extrusionOk="0">
                  <a:moveTo>
                    <a:pt x="28255" y="1"/>
                  </a:moveTo>
                  <a:cubicBezTo>
                    <a:pt x="28255" y="1"/>
                    <a:pt x="1" y="21530"/>
                    <a:pt x="1729" y="24239"/>
                  </a:cubicBezTo>
                  <a:cubicBezTo>
                    <a:pt x="1860" y="24448"/>
                    <a:pt x="2091" y="24545"/>
                    <a:pt x="2407" y="24545"/>
                  </a:cubicBezTo>
                  <a:cubicBezTo>
                    <a:pt x="6247" y="24545"/>
                    <a:pt x="22556" y="10229"/>
                    <a:pt x="22558" y="10229"/>
                  </a:cubicBezTo>
                  <a:lnTo>
                    <a:pt x="22558" y="10229"/>
                  </a:lnTo>
                  <a:cubicBezTo>
                    <a:pt x="22557" y="10230"/>
                    <a:pt x="10275" y="26294"/>
                    <a:pt x="12890" y="27368"/>
                  </a:cubicBezTo>
                  <a:cubicBezTo>
                    <a:pt x="12944" y="27389"/>
                    <a:pt x="13003" y="27400"/>
                    <a:pt x="13069" y="27400"/>
                  </a:cubicBezTo>
                  <a:cubicBezTo>
                    <a:pt x="16163" y="27400"/>
                    <a:pt x="32598" y="4157"/>
                    <a:pt x="32598" y="4157"/>
                  </a:cubicBezTo>
                  <a:lnTo>
                    <a:pt x="282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6"/>
            <p:cNvSpPr/>
            <p:nvPr/>
          </p:nvSpPr>
          <p:spPr>
            <a:xfrm>
              <a:off x="4334200" y="2636225"/>
              <a:ext cx="1603450" cy="1187425"/>
            </a:xfrm>
            <a:custGeom>
              <a:avLst/>
              <a:gdLst/>
              <a:ahLst/>
              <a:cxnLst/>
              <a:rect l="l" t="t" r="r" b="b"/>
              <a:pathLst>
                <a:path w="64138" h="47497" extrusionOk="0">
                  <a:moveTo>
                    <a:pt x="36486" y="1"/>
                  </a:moveTo>
                  <a:cubicBezTo>
                    <a:pt x="26744" y="1"/>
                    <a:pt x="0" y="39277"/>
                    <a:pt x="0" y="39277"/>
                  </a:cubicBezTo>
                  <a:lnTo>
                    <a:pt x="4297" y="43387"/>
                  </a:lnTo>
                  <a:lnTo>
                    <a:pt x="8594" y="47497"/>
                  </a:lnTo>
                  <a:cubicBezTo>
                    <a:pt x="8594" y="47497"/>
                    <a:pt x="64137" y="6208"/>
                    <a:pt x="40423" y="6208"/>
                  </a:cubicBezTo>
                  <a:cubicBezTo>
                    <a:pt x="40277" y="6208"/>
                    <a:pt x="40129" y="6209"/>
                    <a:pt x="39977" y="6212"/>
                  </a:cubicBezTo>
                  <a:cubicBezTo>
                    <a:pt x="39886" y="1812"/>
                    <a:pt x="38578" y="1"/>
                    <a:pt x="36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6"/>
            <p:cNvSpPr/>
            <p:nvPr/>
          </p:nvSpPr>
          <p:spPr>
            <a:xfrm>
              <a:off x="4385575" y="3088375"/>
              <a:ext cx="814950" cy="683900"/>
            </a:xfrm>
            <a:custGeom>
              <a:avLst/>
              <a:gdLst/>
              <a:ahLst/>
              <a:cxnLst/>
              <a:rect l="l" t="t" r="r" b="b"/>
              <a:pathLst>
                <a:path w="32598" h="27356" extrusionOk="0">
                  <a:moveTo>
                    <a:pt x="19521" y="1"/>
                  </a:moveTo>
                  <a:cubicBezTo>
                    <a:pt x="16405" y="1"/>
                    <a:pt x="0" y="23199"/>
                    <a:pt x="0" y="23199"/>
                  </a:cubicBezTo>
                  <a:lnTo>
                    <a:pt x="4344" y="27356"/>
                  </a:lnTo>
                  <a:cubicBezTo>
                    <a:pt x="4344" y="27356"/>
                    <a:pt x="32598" y="5873"/>
                    <a:pt x="30870" y="3118"/>
                  </a:cubicBezTo>
                  <a:cubicBezTo>
                    <a:pt x="30741" y="2915"/>
                    <a:pt x="30514" y="2821"/>
                    <a:pt x="30204" y="2821"/>
                  </a:cubicBezTo>
                  <a:cubicBezTo>
                    <a:pt x="26387" y="2821"/>
                    <a:pt x="10041" y="17128"/>
                    <a:pt x="10041" y="17128"/>
                  </a:cubicBezTo>
                  <a:cubicBezTo>
                    <a:pt x="10041" y="17128"/>
                    <a:pt x="22324" y="1109"/>
                    <a:pt x="19708" y="35"/>
                  </a:cubicBezTo>
                  <a:cubicBezTo>
                    <a:pt x="19653" y="12"/>
                    <a:pt x="19590" y="1"/>
                    <a:pt x="19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6"/>
            <p:cNvSpPr/>
            <p:nvPr/>
          </p:nvSpPr>
          <p:spPr>
            <a:xfrm>
              <a:off x="3956250" y="4064150"/>
              <a:ext cx="756500" cy="1365375"/>
            </a:xfrm>
            <a:custGeom>
              <a:avLst/>
              <a:gdLst/>
              <a:ahLst/>
              <a:cxnLst/>
              <a:rect l="l" t="t" r="r" b="b"/>
              <a:pathLst>
                <a:path w="30260" h="54615" extrusionOk="0">
                  <a:moveTo>
                    <a:pt x="19929" y="0"/>
                  </a:moveTo>
                  <a:lnTo>
                    <a:pt x="13951" y="140"/>
                  </a:lnTo>
                  <a:lnTo>
                    <a:pt x="8020" y="234"/>
                  </a:lnTo>
                  <a:cubicBezTo>
                    <a:pt x="8020" y="234"/>
                    <a:pt x="0" y="54614"/>
                    <a:pt x="10129" y="54614"/>
                  </a:cubicBezTo>
                  <a:cubicBezTo>
                    <a:pt x="11439" y="54614"/>
                    <a:pt x="13052" y="53705"/>
                    <a:pt x="15025" y="51652"/>
                  </a:cubicBezTo>
                  <a:cubicBezTo>
                    <a:pt x="17024" y="53568"/>
                    <a:pt x="18639" y="54419"/>
                    <a:pt x="19931" y="54419"/>
                  </a:cubicBezTo>
                  <a:cubicBezTo>
                    <a:pt x="30259" y="54419"/>
                    <a:pt x="19929" y="0"/>
                    <a:pt x="19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6"/>
            <p:cNvSpPr/>
            <p:nvPr/>
          </p:nvSpPr>
          <p:spPr>
            <a:xfrm>
              <a:off x="4112375" y="4065300"/>
              <a:ext cx="394650" cy="900550"/>
            </a:xfrm>
            <a:custGeom>
              <a:avLst/>
              <a:gdLst/>
              <a:ahLst/>
              <a:cxnLst/>
              <a:rect l="l" t="t" r="r" b="b"/>
              <a:pathLst>
                <a:path w="15786" h="36022" extrusionOk="0">
                  <a:moveTo>
                    <a:pt x="10742" y="1"/>
                  </a:moveTo>
                  <a:lnTo>
                    <a:pt x="4764" y="141"/>
                  </a:lnTo>
                  <a:cubicBezTo>
                    <a:pt x="4764" y="141"/>
                    <a:pt x="0" y="35307"/>
                    <a:pt x="3129" y="36008"/>
                  </a:cubicBezTo>
                  <a:cubicBezTo>
                    <a:pt x="3173" y="36017"/>
                    <a:pt x="3216" y="36022"/>
                    <a:pt x="3258" y="36022"/>
                  </a:cubicBezTo>
                  <a:cubicBezTo>
                    <a:pt x="6349" y="36022"/>
                    <a:pt x="7939" y="11396"/>
                    <a:pt x="7939" y="11396"/>
                  </a:cubicBezTo>
                  <a:cubicBezTo>
                    <a:pt x="7939" y="11396"/>
                    <a:pt x="10459" y="30355"/>
                    <a:pt x="13003" y="30355"/>
                  </a:cubicBezTo>
                  <a:cubicBezTo>
                    <a:pt x="13074" y="30355"/>
                    <a:pt x="13146" y="30341"/>
                    <a:pt x="13217" y="30310"/>
                  </a:cubicBezTo>
                  <a:cubicBezTo>
                    <a:pt x="15785" y="29236"/>
                    <a:pt x="10742" y="1"/>
                    <a:pt x="10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6"/>
            <p:cNvSpPr/>
            <p:nvPr/>
          </p:nvSpPr>
          <p:spPr>
            <a:xfrm>
              <a:off x="3890300" y="2302675"/>
              <a:ext cx="756425" cy="1365700"/>
            </a:xfrm>
            <a:custGeom>
              <a:avLst/>
              <a:gdLst/>
              <a:ahLst/>
              <a:cxnLst/>
              <a:rect l="l" t="t" r="r" b="b"/>
              <a:pathLst>
                <a:path w="30257" h="54628" extrusionOk="0">
                  <a:moveTo>
                    <a:pt x="20137" y="0"/>
                  </a:moveTo>
                  <a:cubicBezTo>
                    <a:pt x="18826" y="0"/>
                    <a:pt x="17211" y="913"/>
                    <a:pt x="15235" y="2975"/>
                  </a:cubicBezTo>
                  <a:cubicBezTo>
                    <a:pt x="13236" y="1059"/>
                    <a:pt x="11620" y="208"/>
                    <a:pt x="10329" y="208"/>
                  </a:cubicBezTo>
                  <a:cubicBezTo>
                    <a:pt x="1" y="208"/>
                    <a:pt x="10331" y="54627"/>
                    <a:pt x="10331" y="54627"/>
                  </a:cubicBezTo>
                  <a:lnTo>
                    <a:pt x="16262" y="54487"/>
                  </a:lnTo>
                  <a:lnTo>
                    <a:pt x="22240" y="54394"/>
                  </a:lnTo>
                  <a:cubicBezTo>
                    <a:pt x="22240" y="54394"/>
                    <a:pt x="30256" y="0"/>
                    <a:pt x="20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6"/>
            <p:cNvSpPr/>
            <p:nvPr/>
          </p:nvSpPr>
          <p:spPr>
            <a:xfrm>
              <a:off x="4096025" y="2765475"/>
              <a:ext cx="394650" cy="900550"/>
            </a:xfrm>
            <a:custGeom>
              <a:avLst/>
              <a:gdLst/>
              <a:ahLst/>
              <a:cxnLst/>
              <a:rect l="l" t="t" r="r" b="b"/>
              <a:pathLst>
                <a:path w="15786" h="36022" extrusionOk="0">
                  <a:moveTo>
                    <a:pt x="12528" y="1"/>
                  </a:moveTo>
                  <a:cubicBezTo>
                    <a:pt x="9437" y="1"/>
                    <a:pt x="7846" y="24673"/>
                    <a:pt x="7846" y="24673"/>
                  </a:cubicBezTo>
                  <a:cubicBezTo>
                    <a:pt x="7846" y="24673"/>
                    <a:pt x="5321" y="5671"/>
                    <a:pt x="2774" y="5671"/>
                  </a:cubicBezTo>
                  <a:cubicBezTo>
                    <a:pt x="2706" y="5671"/>
                    <a:pt x="2637" y="5684"/>
                    <a:pt x="2569" y="5713"/>
                  </a:cubicBezTo>
                  <a:cubicBezTo>
                    <a:pt x="0" y="6833"/>
                    <a:pt x="4997" y="36022"/>
                    <a:pt x="4997" y="36022"/>
                  </a:cubicBezTo>
                  <a:lnTo>
                    <a:pt x="11022" y="35928"/>
                  </a:lnTo>
                  <a:cubicBezTo>
                    <a:pt x="11022" y="35928"/>
                    <a:pt x="15785" y="762"/>
                    <a:pt x="12656" y="15"/>
                  </a:cubicBezTo>
                  <a:cubicBezTo>
                    <a:pt x="12613" y="5"/>
                    <a:pt x="12570" y="1"/>
                    <a:pt x="1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6"/>
            <p:cNvSpPr/>
            <p:nvPr/>
          </p:nvSpPr>
          <p:spPr>
            <a:xfrm>
              <a:off x="2607375" y="3645550"/>
              <a:ext cx="1495675" cy="487875"/>
            </a:xfrm>
            <a:custGeom>
              <a:avLst/>
              <a:gdLst/>
              <a:ahLst/>
              <a:cxnLst/>
              <a:rect l="l" t="t" r="r" b="b"/>
              <a:pathLst>
                <a:path w="59827" h="19515" extrusionOk="0">
                  <a:moveTo>
                    <a:pt x="23355" y="1"/>
                  </a:moveTo>
                  <a:cubicBezTo>
                    <a:pt x="10038" y="1"/>
                    <a:pt x="0" y="2139"/>
                    <a:pt x="8221" y="10019"/>
                  </a:cubicBezTo>
                  <a:cubicBezTo>
                    <a:pt x="1201" y="17344"/>
                    <a:pt x="8466" y="19515"/>
                    <a:pt x="19542" y="19515"/>
                  </a:cubicBezTo>
                  <a:cubicBezTo>
                    <a:pt x="35653" y="19515"/>
                    <a:pt x="59827" y="14923"/>
                    <a:pt x="59827" y="14923"/>
                  </a:cubicBezTo>
                  <a:lnTo>
                    <a:pt x="59733" y="8992"/>
                  </a:lnTo>
                  <a:lnTo>
                    <a:pt x="59593" y="3014"/>
                  </a:lnTo>
                  <a:cubicBezTo>
                    <a:pt x="59593" y="3014"/>
                    <a:pt x="39164" y="1"/>
                    <a:pt x="233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6"/>
            <p:cNvSpPr/>
            <p:nvPr/>
          </p:nvSpPr>
          <p:spPr>
            <a:xfrm>
              <a:off x="3184175" y="3728125"/>
              <a:ext cx="917700" cy="297625"/>
            </a:xfrm>
            <a:custGeom>
              <a:avLst/>
              <a:gdLst/>
              <a:ahLst/>
              <a:cxnLst/>
              <a:rect l="l" t="t" r="r" b="b"/>
              <a:pathLst>
                <a:path w="36708" h="11905" extrusionOk="0">
                  <a:moveTo>
                    <a:pt x="6488" y="0"/>
                  </a:moveTo>
                  <a:cubicBezTo>
                    <a:pt x="3154" y="0"/>
                    <a:pt x="874" y="292"/>
                    <a:pt x="701" y="1065"/>
                  </a:cubicBezTo>
                  <a:cubicBezTo>
                    <a:pt x="1" y="4241"/>
                    <a:pt x="25359" y="5922"/>
                    <a:pt x="25359" y="5922"/>
                  </a:cubicBezTo>
                  <a:cubicBezTo>
                    <a:pt x="25359" y="5922"/>
                    <a:pt x="5278" y="8584"/>
                    <a:pt x="6399" y="11153"/>
                  </a:cubicBezTo>
                  <a:cubicBezTo>
                    <a:pt x="6620" y="11691"/>
                    <a:pt x="8035" y="11905"/>
                    <a:pt x="10142" y="11905"/>
                  </a:cubicBezTo>
                  <a:cubicBezTo>
                    <a:pt x="18272" y="11905"/>
                    <a:pt x="36708" y="8724"/>
                    <a:pt x="36708" y="8724"/>
                  </a:cubicBezTo>
                  <a:lnTo>
                    <a:pt x="36568" y="2700"/>
                  </a:lnTo>
                  <a:cubicBezTo>
                    <a:pt x="36568" y="2700"/>
                    <a:pt x="16641" y="0"/>
                    <a:pt x="64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6"/>
            <p:cNvSpPr/>
            <p:nvPr/>
          </p:nvSpPr>
          <p:spPr>
            <a:xfrm>
              <a:off x="4498825" y="3598400"/>
              <a:ext cx="1496850" cy="487375"/>
            </a:xfrm>
            <a:custGeom>
              <a:avLst/>
              <a:gdLst/>
              <a:ahLst/>
              <a:cxnLst/>
              <a:rect l="l" t="t" r="r" b="b"/>
              <a:pathLst>
                <a:path w="59874" h="19495" extrusionOk="0">
                  <a:moveTo>
                    <a:pt x="40295" y="1"/>
                  </a:moveTo>
                  <a:cubicBezTo>
                    <a:pt x="24171" y="1"/>
                    <a:pt x="0" y="4573"/>
                    <a:pt x="0" y="4573"/>
                  </a:cubicBezTo>
                  <a:lnTo>
                    <a:pt x="140" y="10551"/>
                  </a:lnTo>
                  <a:lnTo>
                    <a:pt x="281" y="16482"/>
                  </a:lnTo>
                  <a:cubicBezTo>
                    <a:pt x="281" y="16482"/>
                    <a:pt x="20710" y="19495"/>
                    <a:pt x="36518" y="19495"/>
                  </a:cubicBezTo>
                  <a:cubicBezTo>
                    <a:pt x="49836" y="19495"/>
                    <a:pt x="59874" y="17356"/>
                    <a:pt x="51652" y="9477"/>
                  </a:cubicBezTo>
                  <a:cubicBezTo>
                    <a:pt x="58677" y="2166"/>
                    <a:pt x="51392" y="1"/>
                    <a:pt x="40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6"/>
            <p:cNvSpPr/>
            <p:nvPr/>
          </p:nvSpPr>
          <p:spPr>
            <a:xfrm>
              <a:off x="4501150" y="3706150"/>
              <a:ext cx="918875" cy="297250"/>
            </a:xfrm>
            <a:custGeom>
              <a:avLst/>
              <a:gdLst/>
              <a:ahLst/>
              <a:cxnLst/>
              <a:rect l="l" t="t" r="r" b="b"/>
              <a:pathLst>
                <a:path w="36755" h="11890" extrusionOk="0">
                  <a:moveTo>
                    <a:pt x="26680" y="1"/>
                  </a:moveTo>
                  <a:cubicBezTo>
                    <a:pt x="18573" y="1"/>
                    <a:pt x="1" y="3205"/>
                    <a:pt x="1" y="3205"/>
                  </a:cubicBezTo>
                  <a:lnTo>
                    <a:pt x="141" y="9230"/>
                  </a:lnTo>
                  <a:cubicBezTo>
                    <a:pt x="141" y="9230"/>
                    <a:pt x="19971" y="11889"/>
                    <a:pt x="30146" y="11889"/>
                  </a:cubicBezTo>
                  <a:cubicBezTo>
                    <a:pt x="33521" y="11889"/>
                    <a:pt x="35833" y="11597"/>
                    <a:pt x="36008" y="10817"/>
                  </a:cubicBezTo>
                  <a:cubicBezTo>
                    <a:pt x="36755" y="7688"/>
                    <a:pt x="11396" y="6007"/>
                    <a:pt x="11396" y="6007"/>
                  </a:cubicBezTo>
                  <a:cubicBezTo>
                    <a:pt x="11396" y="6007"/>
                    <a:pt x="31431" y="3345"/>
                    <a:pt x="30357" y="730"/>
                  </a:cubicBezTo>
                  <a:cubicBezTo>
                    <a:pt x="30129" y="209"/>
                    <a:pt x="28744" y="1"/>
                    <a:pt x="26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6"/>
            <p:cNvSpPr/>
            <p:nvPr/>
          </p:nvSpPr>
          <p:spPr>
            <a:xfrm>
              <a:off x="3862525" y="3504825"/>
              <a:ext cx="872250" cy="721950"/>
            </a:xfrm>
            <a:custGeom>
              <a:avLst/>
              <a:gdLst/>
              <a:ahLst/>
              <a:cxnLst/>
              <a:rect l="l" t="t" r="r" b="b"/>
              <a:pathLst>
                <a:path w="34890" h="28878" extrusionOk="0">
                  <a:moveTo>
                    <a:pt x="17635" y="0"/>
                  </a:moveTo>
                  <a:cubicBezTo>
                    <a:pt x="15723" y="0"/>
                    <a:pt x="13741" y="395"/>
                    <a:pt x="11769" y="1264"/>
                  </a:cubicBezTo>
                  <a:cubicBezTo>
                    <a:pt x="0" y="6401"/>
                    <a:pt x="327" y="23214"/>
                    <a:pt x="12283" y="27884"/>
                  </a:cubicBezTo>
                  <a:cubicBezTo>
                    <a:pt x="14012" y="28558"/>
                    <a:pt x="15791" y="28878"/>
                    <a:pt x="17541" y="28878"/>
                  </a:cubicBezTo>
                  <a:cubicBezTo>
                    <a:pt x="23305" y="28878"/>
                    <a:pt x="28742" y="25408"/>
                    <a:pt x="30963" y="19711"/>
                  </a:cubicBezTo>
                  <a:cubicBezTo>
                    <a:pt x="34890" y="9759"/>
                    <a:pt x="27133" y="0"/>
                    <a:pt x="17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0" name="Google Shape;4240;p26"/>
          <p:cNvSpPr txBox="1">
            <a:spLocks noGrp="1"/>
          </p:cNvSpPr>
          <p:nvPr>
            <p:ph type="title"/>
          </p:nvPr>
        </p:nvSpPr>
        <p:spPr>
          <a:xfrm>
            <a:off x="707200" y="445025"/>
            <a:ext cx="7726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4867"/>
        <p:cNvGrpSpPr/>
        <p:nvPr/>
      </p:nvGrpSpPr>
      <p:grpSpPr>
        <a:xfrm>
          <a:off x="0" y="0"/>
          <a:ext cx="0" cy="0"/>
          <a:chOff x="0" y="0"/>
          <a:chExt cx="0" cy="0"/>
        </a:xfrm>
      </p:grpSpPr>
      <p:grpSp>
        <p:nvGrpSpPr>
          <p:cNvPr id="4868" name="Google Shape;4868;p31"/>
          <p:cNvGrpSpPr/>
          <p:nvPr/>
        </p:nvGrpSpPr>
        <p:grpSpPr>
          <a:xfrm rot="10800000" flipH="1">
            <a:off x="6903325" y="345550"/>
            <a:ext cx="3092575" cy="5215150"/>
            <a:chOff x="2252475" y="243350"/>
            <a:chExt cx="3092575" cy="5215150"/>
          </a:xfrm>
        </p:grpSpPr>
        <p:sp>
          <p:nvSpPr>
            <p:cNvPr id="4869" name="Google Shape;4869;p31"/>
            <p:cNvSpPr/>
            <p:nvPr/>
          </p:nvSpPr>
          <p:spPr>
            <a:xfrm>
              <a:off x="3850075" y="3117900"/>
              <a:ext cx="405425" cy="705900"/>
            </a:xfrm>
            <a:custGeom>
              <a:avLst/>
              <a:gdLst/>
              <a:ahLst/>
              <a:cxnLst/>
              <a:rect l="l" t="t" r="r" b="b"/>
              <a:pathLst>
                <a:path w="16217" h="28236" extrusionOk="0">
                  <a:moveTo>
                    <a:pt x="15767" y="0"/>
                  </a:moveTo>
                  <a:lnTo>
                    <a:pt x="15767" y="0"/>
                  </a:lnTo>
                  <a:cubicBezTo>
                    <a:pt x="10581" y="2488"/>
                    <a:pt x="6175" y="6325"/>
                    <a:pt x="3058" y="11150"/>
                  </a:cubicBezTo>
                  <a:cubicBezTo>
                    <a:pt x="1" y="15976"/>
                    <a:pt x="510" y="22511"/>
                    <a:pt x="450" y="28236"/>
                  </a:cubicBezTo>
                  <a:cubicBezTo>
                    <a:pt x="7704" y="24039"/>
                    <a:pt x="12140" y="16396"/>
                    <a:pt x="14958" y="8483"/>
                  </a:cubicBezTo>
                  <a:cubicBezTo>
                    <a:pt x="15947" y="5785"/>
                    <a:pt x="16217" y="2848"/>
                    <a:pt x="15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1"/>
            <p:cNvSpPr/>
            <p:nvPr/>
          </p:nvSpPr>
          <p:spPr>
            <a:xfrm>
              <a:off x="4002200" y="2467450"/>
              <a:ext cx="1300150" cy="1093325"/>
            </a:xfrm>
            <a:custGeom>
              <a:avLst/>
              <a:gdLst/>
              <a:ahLst/>
              <a:cxnLst/>
              <a:rect l="l" t="t" r="r" b="b"/>
              <a:pathLst>
                <a:path w="52006" h="43733" extrusionOk="0">
                  <a:moveTo>
                    <a:pt x="52005" y="0"/>
                  </a:moveTo>
                  <a:lnTo>
                    <a:pt x="52005" y="0"/>
                  </a:lnTo>
                  <a:cubicBezTo>
                    <a:pt x="50567" y="240"/>
                    <a:pt x="49098" y="480"/>
                    <a:pt x="47629" y="750"/>
                  </a:cubicBezTo>
                  <a:lnTo>
                    <a:pt x="45471" y="1259"/>
                  </a:lnTo>
                  <a:cubicBezTo>
                    <a:pt x="44752" y="1469"/>
                    <a:pt x="44002" y="1589"/>
                    <a:pt x="43313" y="1829"/>
                  </a:cubicBezTo>
                  <a:lnTo>
                    <a:pt x="41185" y="2488"/>
                  </a:lnTo>
                  <a:lnTo>
                    <a:pt x="40106" y="2848"/>
                  </a:lnTo>
                  <a:lnTo>
                    <a:pt x="39056" y="3238"/>
                  </a:lnTo>
                  <a:cubicBezTo>
                    <a:pt x="37708" y="3777"/>
                    <a:pt x="36299" y="4257"/>
                    <a:pt x="34950" y="4916"/>
                  </a:cubicBezTo>
                  <a:cubicBezTo>
                    <a:pt x="29495" y="7374"/>
                    <a:pt x="24429" y="10581"/>
                    <a:pt x="19933" y="14508"/>
                  </a:cubicBezTo>
                  <a:cubicBezTo>
                    <a:pt x="15437" y="18435"/>
                    <a:pt x="11480" y="22931"/>
                    <a:pt x="8153" y="27906"/>
                  </a:cubicBezTo>
                  <a:lnTo>
                    <a:pt x="6924" y="29765"/>
                  </a:lnTo>
                  <a:lnTo>
                    <a:pt x="5815" y="31683"/>
                  </a:lnTo>
                  <a:lnTo>
                    <a:pt x="4676" y="33632"/>
                  </a:lnTo>
                  <a:lnTo>
                    <a:pt x="4407" y="34111"/>
                  </a:lnTo>
                  <a:lnTo>
                    <a:pt x="4137" y="34591"/>
                  </a:lnTo>
                  <a:lnTo>
                    <a:pt x="3657" y="35610"/>
                  </a:lnTo>
                  <a:lnTo>
                    <a:pt x="2668" y="37588"/>
                  </a:lnTo>
                  <a:lnTo>
                    <a:pt x="2158" y="38607"/>
                  </a:lnTo>
                  <a:cubicBezTo>
                    <a:pt x="2009" y="38937"/>
                    <a:pt x="1859" y="39297"/>
                    <a:pt x="1709" y="39626"/>
                  </a:cubicBezTo>
                  <a:lnTo>
                    <a:pt x="0" y="43733"/>
                  </a:lnTo>
                  <a:lnTo>
                    <a:pt x="1859" y="39716"/>
                  </a:lnTo>
                  <a:cubicBezTo>
                    <a:pt x="2009" y="39387"/>
                    <a:pt x="2158" y="39027"/>
                    <a:pt x="2338" y="38697"/>
                  </a:cubicBezTo>
                  <a:lnTo>
                    <a:pt x="2878" y="37738"/>
                  </a:lnTo>
                  <a:lnTo>
                    <a:pt x="3927" y="35760"/>
                  </a:lnTo>
                  <a:lnTo>
                    <a:pt x="4436" y="34801"/>
                  </a:lnTo>
                  <a:lnTo>
                    <a:pt x="4706" y="34291"/>
                  </a:lnTo>
                  <a:lnTo>
                    <a:pt x="4976" y="33811"/>
                  </a:lnTo>
                  <a:lnTo>
                    <a:pt x="6145" y="31923"/>
                  </a:lnTo>
                  <a:lnTo>
                    <a:pt x="7314" y="30035"/>
                  </a:lnTo>
                  <a:lnTo>
                    <a:pt x="8573" y="28206"/>
                  </a:lnTo>
                  <a:cubicBezTo>
                    <a:pt x="11900" y="23320"/>
                    <a:pt x="15857" y="18884"/>
                    <a:pt x="20323" y="15018"/>
                  </a:cubicBezTo>
                  <a:cubicBezTo>
                    <a:pt x="24789" y="11151"/>
                    <a:pt x="29795" y="7914"/>
                    <a:pt x="35130" y="5396"/>
                  </a:cubicBezTo>
                  <a:cubicBezTo>
                    <a:pt x="36449" y="4706"/>
                    <a:pt x="37858" y="4197"/>
                    <a:pt x="39206" y="3657"/>
                  </a:cubicBezTo>
                  <a:lnTo>
                    <a:pt x="40255" y="3238"/>
                  </a:lnTo>
                  <a:lnTo>
                    <a:pt x="41305" y="2878"/>
                  </a:lnTo>
                  <a:lnTo>
                    <a:pt x="43403" y="2159"/>
                  </a:lnTo>
                  <a:cubicBezTo>
                    <a:pt x="44092" y="1919"/>
                    <a:pt x="44812" y="1739"/>
                    <a:pt x="45531" y="1529"/>
                  </a:cubicBezTo>
                  <a:lnTo>
                    <a:pt x="47689" y="960"/>
                  </a:lnTo>
                  <a:cubicBezTo>
                    <a:pt x="48378" y="750"/>
                    <a:pt x="49128" y="630"/>
                    <a:pt x="49847" y="480"/>
                  </a:cubicBezTo>
                  <a:lnTo>
                    <a:pt x="520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1"/>
            <p:cNvSpPr/>
            <p:nvPr/>
          </p:nvSpPr>
          <p:spPr>
            <a:xfrm>
              <a:off x="3755650" y="2969150"/>
              <a:ext cx="496100" cy="244275"/>
            </a:xfrm>
            <a:custGeom>
              <a:avLst/>
              <a:gdLst/>
              <a:ahLst/>
              <a:cxnLst/>
              <a:rect l="l" t="t" r="r" b="b"/>
              <a:pathLst>
                <a:path w="19844" h="9771" extrusionOk="0">
                  <a:moveTo>
                    <a:pt x="13974" y="0"/>
                  </a:moveTo>
                  <a:cubicBezTo>
                    <a:pt x="12516" y="0"/>
                    <a:pt x="11069" y="256"/>
                    <a:pt x="9742" y="794"/>
                  </a:cubicBezTo>
                  <a:cubicBezTo>
                    <a:pt x="5966" y="2263"/>
                    <a:pt x="2579" y="6400"/>
                    <a:pt x="1" y="9517"/>
                  </a:cubicBezTo>
                  <a:cubicBezTo>
                    <a:pt x="1081" y="9687"/>
                    <a:pt x="2161" y="9770"/>
                    <a:pt x="3233" y="9770"/>
                  </a:cubicBezTo>
                  <a:cubicBezTo>
                    <a:pt x="9721" y="9770"/>
                    <a:pt x="15908" y="6723"/>
                    <a:pt x="19844" y="1424"/>
                  </a:cubicBezTo>
                  <a:cubicBezTo>
                    <a:pt x="18063" y="499"/>
                    <a:pt x="16007" y="0"/>
                    <a:pt x="139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1"/>
            <p:cNvSpPr/>
            <p:nvPr/>
          </p:nvSpPr>
          <p:spPr>
            <a:xfrm>
              <a:off x="4286950" y="3060200"/>
              <a:ext cx="281025" cy="581525"/>
            </a:xfrm>
            <a:custGeom>
              <a:avLst/>
              <a:gdLst/>
              <a:ahLst/>
              <a:cxnLst/>
              <a:rect l="l" t="t" r="r" b="b"/>
              <a:pathLst>
                <a:path w="11241" h="23261" extrusionOk="0">
                  <a:moveTo>
                    <a:pt x="3837" y="0"/>
                  </a:moveTo>
                  <a:cubicBezTo>
                    <a:pt x="1649" y="1888"/>
                    <a:pt x="450" y="4706"/>
                    <a:pt x="210" y="7584"/>
                  </a:cubicBezTo>
                  <a:cubicBezTo>
                    <a:pt x="0" y="10431"/>
                    <a:pt x="690" y="13309"/>
                    <a:pt x="1859" y="15946"/>
                  </a:cubicBezTo>
                  <a:cubicBezTo>
                    <a:pt x="3028" y="18554"/>
                    <a:pt x="4676" y="20952"/>
                    <a:pt x="6385" y="23260"/>
                  </a:cubicBezTo>
                  <a:cubicBezTo>
                    <a:pt x="7854" y="21342"/>
                    <a:pt x="9262" y="17325"/>
                    <a:pt x="10102" y="15017"/>
                  </a:cubicBezTo>
                  <a:cubicBezTo>
                    <a:pt x="10941" y="12709"/>
                    <a:pt x="11241" y="10191"/>
                    <a:pt x="10641" y="7853"/>
                  </a:cubicBezTo>
                  <a:cubicBezTo>
                    <a:pt x="9742" y="4406"/>
                    <a:pt x="6924" y="1798"/>
                    <a:pt x="3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1"/>
            <p:cNvSpPr/>
            <p:nvPr/>
          </p:nvSpPr>
          <p:spPr>
            <a:xfrm>
              <a:off x="3732425" y="2617325"/>
              <a:ext cx="702175" cy="303050"/>
            </a:xfrm>
            <a:custGeom>
              <a:avLst/>
              <a:gdLst/>
              <a:ahLst/>
              <a:cxnLst/>
              <a:rect l="l" t="t" r="r" b="b"/>
              <a:pathLst>
                <a:path w="28087" h="12122" extrusionOk="0">
                  <a:moveTo>
                    <a:pt x="16773" y="1"/>
                  </a:moveTo>
                  <a:cubicBezTo>
                    <a:pt x="15465" y="1"/>
                    <a:pt x="14123" y="164"/>
                    <a:pt x="12740" y="510"/>
                  </a:cubicBezTo>
                  <a:cubicBezTo>
                    <a:pt x="7194" y="1889"/>
                    <a:pt x="2548" y="5635"/>
                    <a:pt x="1" y="10761"/>
                  </a:cubicBezTo>
                  <a:cubicBezTo>
                    <a:pt x="2386" y="11703"/>
                    <a:pt x="4918" y="12121"/>
                    <a:pt x="7463" y="12121"/>
                  </a:cubicBezTo>
                  <a:cubicBezTo>
                    <a:pt x="9939" y="12121"/>
                    <a:pt x="12428" y="11725"/>
                    <a:pt x="14808" y="11031"/>
                  </a:cubicBezTo>
                  <a:cubicBezTo>
                    <a:pt x="19634" y="9622"/>
                    <a:pt x="24040" y="7014"/>
                    <a:pt x="28086" y="4077"/>
                  </a:cubicBezTo>
                  <a:cubicBezTo>
                    <a:pt x="24491" y="1544"/>
                    <a:pt x="20792" y="1"/>
                    <a:pt x="16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1"/>
            <p:cNvSpPr/>
            <p:nvPr/>
          </p:nvSpPr>
          <p:spPr>
            <a:xfrm>
              <a:off x="4511750" y="2810650"/>
              <a:ext cx="433900" cy="645975"/>
            </a:xfrm>
            <a:custGeom>
              <a:avLst/>
              <a:gdLst/>
              <a:ahLst/>
              <a:cxnLst/>
              <a:rect l="l" t="t" r="r" b="b"/>
              <a:pathLst>
                <a:path w="17356" h="25839" extrusionOk="0">
                  <a:moveTo>
                    <a:pt x="4017" y="1"/>
                  </a:moveTo>
                  <a:cubicBezTo>
                    <a:pt x="1" y="10552"/>
                    <a:pt x="5666" y="22331"/>
                    <a:pt x="16396" y="25838"/>
                  </a:cubicBezTo>
                  <a:cubicBezTo>
                    <a:pt x="17356" y="21762"/>
                    <a:pt x="17206" y="17536"/>
                    <a:pt x="15977" y="13549"/>
                  </a:cubicBezTo>
                  <a:cubicBezTo>
                    <a:pt x="14748" y="9472"/>
                    <a:pt x="12470" y="5816"/>
                    <a:pt x="9413" y="2908"/>
                  </a:cubicBezTo>
                  <a:cubicBezTo>
                    <a:pt x="8094" y="1679"/>
                    <a:pt x="5816" y="150"/>
                    <a:pt x="40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1"/>
            <p:cNvSpPr/>
            <p:nvPr/>
          </p:nvSpPr>
          <p:spPr>
            <a:xfrm>
              <a:off x="3889800" y="2950025"/>
              <a:ext cx="547800" cy="550800"/>
            </a:xfrm>
            <a:custGeom>
              <a:avLst/>
              <a:gdLst/>
              <a:ahLst/>
              <a:cxnLst/>
              <a:rect l="l" t="t" r="r" b="b"/>
              <a:pathLst>
                <a:path w="21912" h="22032" extrusionOk="0">
                  <a:moveTo>
                    <a:pt x="19573" y="1"/>
                  </a:moveTo>
                  <a:lnTo>
                    <a:pt x="19244" y="61"/>
                  </a:lnTo>
                  <a:cubicBezTo>
                    <a:pt x="17535" y="361"/>
                    <a:pt x="15827" y="690"/>
                    <a:pt x="14118" y="1110"/>
                  </a:cubicBezTo>
                  <a:cubicBezTo>
                    <a:pt x="12409" y="1500"/>
                    <a:pt x="10761" y="2039"/>
                    <a:pt x="9112" y="2699"/>
                  </a:cubicBezTo>
                  <a:cubicBezTo>
                    <a:pt x="7494" y="3358"/>
                    <a:pt x="5935" y="4107"/>
                    <a:pt x="4436" y="4977"/>
                  </a:cubicBezTo>
                  <a:cubicBezTo>
                    <a:pt x="2908" y="5876"/>
                    <a:pt x="1439" y="6805"/>
                    <a:pt x="0" y="7764"/>
                  </a:cubicBezTo>
                  <a:cubicBezTo>
                    <a:pt x="1529" y="6925"/>
                    <a:pt x="3028" y="6056"/>
                    <a:pt x="4556" y="5246"/>
                  </a:cubicBezTo>
                  <a:cubicBezTo>
                    <a:pt x="7614" y="3628"/>
                    <a:pt x="10881" y="2429"/>
                    <a:pt x="14268" y="1679"/>
                  </a:cubicBezTo>
                  <a:cubicBezTo>
                    <a:pt x="15838" y="1343"/>
                    <a:pt x="17435" y="1033"/>
                    <a:pt x="19034" y="748"/>
                  </a:cubicBezTo>
                  <a:lnTo>
                    <a:pt x="19034" y="748"/>
                  </a:lnTo>
                  <a:cubicBezTo>
                    <a:pt x="19340" y="2438"/>
                    <a:pt x="19625" y="4127"/>
                    <a:pt x="19963" y="5816"/>
                  </a:cubicBezTo>
                  <a:cubicBezTo>
                    <a:pt x="20293" y="7584"/>
                    <a:pt x="20592" y="9383"/>
                    <a:pt x="20862" y="11181"/>
                  </a:cubicBezTo>
                  <a:cubicBezTo>
                    <a:pt x="21132" y="12980"/>
                    <a:pt x="21372" y="14778"/>
                    <a:pt x="21522" y="16577"/>
                  </a:cubicBezTo>
                  <a:cubicBezTo>
                    <a:pt x="21671" y="18405"/>
                    <a:pt x="21731" y="20233"/>
                    <a:pt x="21701" y="22032"/>
                  </a:cubicBezTo>
                  <a:cubicBezTo>
                    <a:pt x="21881" y="20233"/>
                    <a:pt x="21911" y="18405"/>
                    <a:pt x="21851" y="16577"/>
                  </a:cubicBezTo>
                  <a:cubicBezTo>
                    <a:pt x="21761" y="14748"/>
                    <a:pt x="21582" y="12920"/>
                    <a:pt x="21372" y="11121"/>
                  </a:cubicBezTo>
                  <a:cubicBezTo>
                    <a:pt x="21162" y="9293"/>
                    <a:pt x="20862" y="7494"/>
                    <a:pt x="20562" y="5696"/>
                  </a:cubicBezTo>
                  <a:lnTo>
                    <a:pt x="19633" y="301"/>
                  </a:lnTo>
                  <a:lnTo>
                    <a:pt x="195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1"/>
            <p:cNvSpPr/>
            <p:nvPr/>
          </p:nvSpPr>
          <p:spPr>
            <a:xfrm>
              <a:off x="3868050" y="2694875"/>
              <a:ext cx="983925" cy="621625"/>
            </a:xfrm>
            <a:custGeom>
              <a:avLst/>
              <a:gdLst/>
              <a:ahLst/>
              <a:cxnLst/>
              <a:rect l="l" t="t" r="r" b="b"/>
              <a:pathLst>
                <a:path w="39357" h="24865" extrusionOk="0">
                  <a:moveTo>
                    <a:pt x="12083" y="1"/>
                  </a:moveTo>
                  <a:cubicBezTo>
                    <a:pt x="10212" y="1"/>
                    <a:pt x="8359" y="130"/>
                    <a:pt x="6505" y="405"/>
                  </a:cubicBezTo>
                  <a:cubicBezTo>
                    <a:pt x="4287" y="735"/>
                    <a:pt x="2099" y="1274"/>
                    <a:pt x="1" y="1994"/>
                  </a:cubicBezTo>
                  <a:cubicBezTo>
                    <a:pt x="2129" y="1394"/>
                    <a:pt x="4317" y="945"/>
                    <a:pt x="6535" y="705"/>
                  </a:cubicBezTo>
                  <a:cubicBezTo>
                    <a:pt x="8038" y="528"/>
                    <a:pt x="9545" y="441"/>
                    <a:pt x="11049" y="441"/>
                  </a:cubicBezTo>
                  <a:cubicBezTo>
                    <a:pt x="16177" y="441"/>
                    <a:pt x="21274" y="1456"/>
                    <a:pt x="26048" y="3403"/>
                  </a:cubicBezTo>
                  <a:cubicBezTo>
                    <a:pt x="27068" y="3822"/>
                    <a:pt x="28057" y="4302"/>
                    <a:pt x="29016" y="4841"/>
                  </a:cubicBezTo>
                  <a:cubicBezTo>
                    <a:pt x="29256" y="4961"/>
                    <a:pt x="29495" y="5111"/>
                    <a:pt x="29705" y="5291"/>
                  </a:cubicBezTo>
                  <a:lnTo>
                    <a:pt x="30395" y="5771"/>
                  </a:lnTo>
                  <a:cubicBezTo>
                    <a:pt x="30814" y="6130"/>
                    <a:pt x="31234" y="6490"/>
                    <a:pt x="31624" y="6850"/>
                  </a:cubicBezTo>
                  <a:cubicBezTo>
                    <a:pt x="33152" y="8408"/>
                    <a:pt x="34441" y="10237"/>
                    <a:pt x="35430" y="12185"/>
                  </a:cubicBezTo>
                  <a:cubicBezTo>
                    <a:pt x="36449" y="14163"/>
                    <a:pt x="37259" y="16232"/>
                    <a:pt x="37858" y="18360"/>
                  </a:cubicBezTo>
                  <a:cubicBezTo>
                    <a:pt x="38488" y="20518"/>
                    <a:pt x="38997" y="22676"/>
                    <a:pt x="39357" y="24864"/>
                  </a:cubicBezTo>
                  <a:cubicBezTo>
                    <a:pt x="38847" y="20458"/>
                    <a:pt x="37828" y="16022"/>
                    <a:pt x="35880" y="11975"/>
                  </a:cubicBezTo>
                  <a:cubicBezTo>
                    <a:pt x="34921" y="9907"/>
                    <a:pt x="33632" y="8049"/>
                    <a:pt x="32043" y="6400"/>
                  </a:cubicBezTo>
                  <a:cubicBezTo>
                    <a:pt x="31654" y="6040"/>
                    <a:pt x="31204" y="5651"/>
                    <a:pt x="30784" y="5291"/>
                  </a:cubicBezTo>
                  <a:lnTo>
                    <a:pt x="30065" y="4811"/>
                  </a:lnTo>
                  <a:cubicBezTo>
                    <a:pt x="29855" y="4632"/>
                    <a:pt x="29615" y="4482"/>
                    <a:pt x="29346" y="4332"/>
                  </a:cubicBezTo>
                  <a:cubicBezTo>
                    <a:pt x="28386" y="3762"/>
                    <a:pt x="27367" y="3253"/>
                    <a:pt x="26318" y="2833"/>
                  </a:cubicBezTo>
                  <a:cubicBezTo>
                    <a:pt x="22152" y="1095"/>
                    <a:pt x="17716" y="165"/>
                    <a:pt x="13190" y="16"/>
                  </a:cubicBezTo>
                  <a:cubicBezTo>
                    <a:pt x="12820" y="6"/>
                    <a:pt x="12451" y="1"/>
                    <a:pt x="12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1"/>
            <p:cNvSpPr/>
            <p:nvPr/>
          </p:nvSpPr>
          <p:spPr>
            <a:xfrm>
              <a:off x="3034025" y="1341925"/>
              <a:ext cx="305775" cy="745625"/>
            </a:xfrm>
            <a:custGeom>
              <a:avLst/>
              <a:gdLst/>
              <a:ahLst/>
              <a:cxnLst/>
              <a:rect l="l" t="t" r="r" b="b"/>
              <a:pathLst>
                <a:path w="12231" h="29825" extrusionOk="0">
                  <a:moveTo>
                    <a:pt x="1560" y="0"/>
                  </a:moveTo>
                  <a:cubicBezTo>
                    <a:pt x="451" y="2548"/>
                    <a:pt x="1" y="5306"/>
                    <a:pt x="271" y="8063"/>
                  </a:cubicBezTo>
                  <a:cubicBezTo>
                    <a:pt x="900" y="16066"/>
                    <a:pt x="3118" y="24189"/>
                    <a:pt x="8843" y="29824"/>
                  </a:cubicBezTo>
                  <a:cubicBezTo>
                    <a:pt x="10162" y="24549"/>
                    <a:pt x="12230" y="18584"/>
                    <a:pt x="10552" y="13429"/>
                  </a:cubicBezTo>
                  <a:cubicBezTo>
                    <a:pt x="8873" y="8213"/>
                    <a:pt x="5756" y="3567"/>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1"/>
            <p:cNvSpPr/>
            <p:nvPr/>
          </p:nvSpPr>
          <p:spPr>
            <a:xfrm>
              <a:off x="2252475" y="482400"/>
              <a:ext cx="936700" cy="1327875"/>
            </a:xfrm>
            <a:custGeom>
              <a:avLst/>
              <a:gdLst/>
              <a:ahLst/>
              <a:cxnLst/>
              <a:rect l="l" t="t" r="r" b="b"/>
              <a:pathLst>
                <a:path w="37468" h="53115" extrusionOk="0">
                  <a:moveTo>
                    <a:pt x="0" y="1"/>
                  </a:moveTo>
                  <a:lnTo>
                    <a:pt x="1918" y="960"/>
                  </a:lnTo>
                  <a:cubicBezTo>
                    <a:pt x="2548" y="1290"/>
                    <a:pt x="3177" y="1559"/>
                    <a:pt x="3807" y="1949"/>
                  </a:cubicBezTo>
                  <a:lnTo>
                    <a:pt x="5635" y="2998"/>
                  </a:lnTo>
                  <a:cubicBezTo>
                    <a:pt x="6265" y="3358"/>
                    <a:pt x="6864" y="3687"/>
                    <a:pt x="7464" y="4107"/>
                  </a:cubicBezTo>
                  <a:lnTo>
                    <a:pt x="9232" y="5276"/>
                  </a:lnTo>
                  <a:lnTo>
                    <a:pt x="10101" y="5846"/>
                  </a:lnTo>
                  <a:lnTo>
                    <a:pt x="10941" y="6475"/>
                  </a:lnTo>
                  <a:cubicBezTo>
                    <a:pt x="12080" y="7344"/>
                    <a:pt x="13219" y="8154"/>
                    <a:pt x="14298" y="9113"/>
                  </a:cubicBezTo>
                  <a:cubicBezTo>
                    <a:pt x="18644" y="12710"/>
                    <a:pt x="22451" y="16936"/>
                    <a:pt x="25628" y="21612"/>
                  </a:cubicBezTo>
                  <a:cubicBezTo>
                    <a:pt x="28835" y="26288"/>
                    <a:pt x="31413" y="31354"/>
                    <a:pt x="33301" y="36659"/>
                  </a:cubicBezTo>
                  <a:lnTo>
                    <a:pt x="34050" y="38667"/>
                  </a:lnTo>
                  <a:lnTo>
                    <a:pt x="34650" y="40706"/>
                  </a:lnTo>
                  <a:lnTo>
                    <a:pt x="35279" y="42744"/>
                  </a:lnTo>
                  <a:lnTo>
                    <a:pt x="35399" y="43223"/>
                  </a:lnTo>
                  <a:lnTo>
                    <a:pt x="35549" y="43763"/>
                  </a:lnTo>
                  <a:lnTo>
                    <a:pt x="35789" y="44782"/>
                  </a:lnTo>
                  <a:lnTo>
                    <a:pt x="36269" y="46850"/>
                  </a:lnTo>
                  <a:lnTo>
                    <a:pt x="36508" y="47899"/>
                  </a:lnTo>
                  <a:cubicBezTo>
                    <a:pt x="36598" y="48229"/>
                    <a:pt x="36658" y="48589"/>
                    <a:pt x="36718" y="48949"/>
                  </a:cubicBezTo>
                  <a:lnTo>
                    <a:pt x="37468" y="53115"/>
                  </a:lnTo>
                  <a:lnTo>
                    <a:pt x="36868" y="48919"/>
                  </a:lnTo>
                  <a:cubicBezTo>
                    <a:pt x="36808" y="48559"/>
                    <a:pt x="36778" y="48199"/>
                    <a:pt x="36718" y="47840"/>
                  </a:cubicBezTo>
                  <a:lnTo>
                    <a:pt x="36478" y="46820"/>
                  </a:lnTo>
                  <a:lnTo>
                    <a:pt x="36059" y="44722"/>
                  </a:lnTo>
                  <a:lnTo>
                    <a:pt x="35849" y="43673"/>
                  </a:lnTo>
                  <a:lnTo>
                    <a:pt x="35729" y="43164"/>
                  </a:lnTo>
                  <a:lnTo>
                    <a:pt x="35609" y="42654"/>
                  </a:lnTo>
                  <a:lnTo>
                    <a:pt x="35040" y="40586"/>
                  </a:lnTo>
                  <a:lnTo>
                    <a:pt x="34470" y="38518"/>
                  </a:lnTo>
                  <a:lnTo>
                    <a:pt x="33751" y="36509"/>
                  </a:lnTo>
                  <a:cubicBezTo>
                    <a:pt x="31922" y="31114"/>
                    <a:pt x="29345" y="25988"/>
                    <a:pt x="26167" y="21252"/>
                  </a:cubicBezTo>
                  <a:cubicBezTo>
                    <a:pt x="22930" y="16546"/>
                    <a:pt x="19034" y="12320"/>
                    <a:pt x="14597" y="8723"/>
                  </a:cubicBezTo>
                  <a:cubicBezTo>
                    <a:pt x="13518" y="7794"/>
                    <a:pt x="12349" y="6985"/>
                    <a:pt x="11180" y="6175"/>
                  </a:cubicBezTo>
                  <a:lnTo>
                    <a:pt x="10311" y="5546"/>
                  </a:lnTo>
                  <a:lnTo>
                    <a:pt x="9412" y="4976"/>
                  </a:lnTo>
                  <a:lnTo>
                    <a:pt x="7613" y="3837"/>
                  </a:lnTo>
                  <a:cubicBezTo>
                    <a:pt x="6984" y="3448"/>
                    <a:pt x="6354" y="3148"/>
                    <a:pt x="5725" y="2788"/>
                  </a:cubicBezTo>
                  <a:lnTo>
                    <a:pt x="3867" y="1799"/>
                  </a:lnTo>
                  <a:cubicBezTo>
                    <a:pt x="2578" y="1140"/>
                    <a:pt x="1289" y="60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1"/>
            <p:cNvSpPr/>
            <p:nvPr/>
          </p:nvSpPr>
          <p:spPr>
            <a:xfrm>
              <a:off x="3093225" y="1228425"/>
              <a:ext cx="409925" cy="315100"/>
            </a:xfrm>
            <a:custGeom>
              <a:avLst/>
              <a:gdLst/>
              <a:ahLst/>
              <a:cxnLst/>
              <a:rect l="l" t="t" r="r" b="b"/>
              <a:pathLst>
                <a:path w="16397" h="12604" extrusionOk="0">
                  <a:moveTo>
                    <a:pt x="2599" y="1"/>
                  </a:moveTo>
                  <a:cubicBezTo>
                    <a:pt x="1720" y="1"/>
                    <a:pt x="845" y="94"/>
                    <a:pt x="1" y="284"/>
                  </a:cubicBezTo>
                  <a:cubicBezTo>
                    <a:pt x="2758" y="7118"/>
                    <a:pt x="9053" y="11854"/>
                    <a:pt x="16397" y="12603"/>
                  </a:cubicBezTo>
                  <a:cubicBezTo>
                    <a:pt x="14748" y="9066"/>
                    <a:pt x="12650" y="4450"/>
                    <a:pt x="9503" y="2172"/>
                  </a:cubicBezTo>
                  <a:cubicBezTo>
                    <a:pt x="7559" y="736"/>
                    <a:pt x="5062"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1"/>
            <p:cNvSpPr/>
            <p:nvPr/>
          </p:nvSpPr>
          <p:spPr>
            <a:xfrm>
              <a:off x="2715550" y="1255750"/>
              <a:ext cx="293025" cy="520825"/>
            </a:xfrm>
            <a:custGeom>
              <a:avLst/>
              <a:gdLst/>
              <a:ahLst/>
              <a:cxnLst/>
              <a:rect l="l" t="t" r="r" b="b"/>
              <a:pathLst>
                <a:path w="11721" h="20833" extrusionOk="0">
                  <a:moveTo>
                    <a:pt x="9713" y="0"/>
                  </a:moveTo>
                  <a:cubicBezTo>
                    <a:pt x="6445" y="869"/>
                    <a:pt x="3208" y="2608"/>
                    <a:pt x="1530" y="5575"/>
                  </a:cubicBezTo>
                  <a:cubicBezTo>
                    <a:pt x="421" y="7643"/>
                    <a:pt x="1" y="9981"/>
                    <a:pt x="271" y="12319"/>
                  </a:cubicBezTo>
                  <a:cubicBezTo>
                    <a:pt x="481" y="14627"/>
                    <a:pt x="780" y="18674"/>
                    <a:pt x="1709" y="20832"/>
                  </a:cubicBezTo>
                  <a:cubicBezTo>
                    <a:pt x="3898" y="19184"/>
                    <a:pt x="5876" y="17265"/>
                    <a:pt x="7674" y="15197"/>
                  </a:cubicBezTo>
                  <a:cubicBezTo>
                    <a:pt x="9383" y="13039"/>
                    <a:pt x="10732" y="10551"/>
                    <a:pt x="11211" y="7853"/>
                  </a:cubicBezTo>
                  <a:cubicBezTo>
                    <a:pt x="11721" y="5156"/>
                    <a:pt x="11271" y="2248"/>
                    <a:pt x="9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1"/>
            <p:cNvSpPr/>
            <p:nvPr/>
          </p:nvSpPr>
          <p:spPr>
            <a:xfrm>
              <a:off x="2993575" y="888825"/>
              <a:ext cx="608500" cy="366575"/>
            </a:xfrm>
            <a:custGeom>
              <a:avLst/>
              <a:gdLst/>
              <a:ahLst/>
              <a:cxnLst/>
              <a:rect l="l" t="t" r="r" b="b"/>
              <a:pathLst>
                <a:path w="24340" h="14663" extrusionOk="0">
                  <a:moveTo>
                    <a:pt x="7537" y="0"/>
                  </a:moveTo>
                  <a:cubicBezTo>
                    <a:pt x="5073" y="0"/>
                    <a:pt x="2566" y="560"/>
                    <a:pt x="0" y="1518"/>
                  </a:cubicBezTo>
                  <a:cubicBezTo>
                    <a:pt x="3058" y="5235"/>
                    <a:pt x="6475" y="8712"/>
                    <a:pt x="10611" y="11200"/>
                  </a:cubicBezTo>
                  <a:cubicBezTo>
                    <a:pt x="14090" y="13308"/>
                    <a:pt x="18129" y="14663"/>
                    <a:pt x="22162" y="14663"/>
                  </a:cubicBezTo>
                  <a:cubicBezTo>
                    <a:pt x="22889" y="14663"/>
                    <a:pt x="23616" y="14619"/>
                    <a:pt x="24339" y="14527"/>
                  </a:cubicBezTo>
                  <a:cubicBezTo>
                    <a:pt x="23260" y="9162"/>
                    <a:pt x="19873" y="4576"/>
                    <a:pt x="15047" y="1968"/>
                  </a:cubicBezTo>
                  <a:cubicBezTo>
                    <a:pt x="12580" y="597"/>
                    <a:pt x="10082" y="0"/>
                    <a:pt x="7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1"/>
            <p:cNvSpPr/>
            <p:nvPr/>
          </p:nvSpPr>
          <p:spPr>
            <a:xfrm>
              <a:off x="2363375" y="966675"/>
              <a:ext cx="472100" cy="522875"/>
            </a:xfrm>
            <a:custGeom>
              <a:avLst/>
              <a:gdLst/>
              <a:ahLst/>
              <a:cxnLst/>
              <a:rect l="l" t="t" r="r" b="b"/>
              <a:pathLst>
                <a:path w="18884" h="20915" extrusionOk="0">
                  <a:moveTo>
                    <a:pt x="17052" y="0"/>
                  </a:moveTo>
                  <a:cubicBezTo>
                    <a:pt x="15419" y="0"/>
                    <a:pt x="13378" y="705"/>
                    <a:pt x="12080" y="1432"/>
                  </a:cubicBezTo>
                  <a:cubicBezTo>
                    <a:pt x="8513" y="3380"/>
                    <a:pt x="5545" y="6198"/>
                    <a:pt x="3417" y="9645"/>
                  </a:cubicBezTo>
                  <a:cubicBezTo>
                    <a:pt x="1289" y="13032"/>
                    <a:pt x="120" y="16928"/>
                    <a:pt x="0" y="20915"/>
                  </a:cubicBezTo>
                  <a:cubicBezTo>
                    <a:pt x="10791" y="20316"/>
                    <a:pt x="18884" y="10784"/>
                    <a:pt x="17775" y="53"/>
                  </a:cubicBezTo>
                  <a:cubicBezTo>
                    <a:pt x="17546" y="17"/>
                    <a:pt x="17304" y="0"/>
                    <a:pt x="17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1"/>
            <p:cNvSpPr/>
            <p:nvPr/>
          </p:nvSpPr>
          <p:spPr>
            <a:xfrm>
              <a:off x="2805475" y="1153825"/>
              <a:ext cx="588275" cy="496850"/>
            </a:xfrm>
            <a:custGeom>
              <a:avLst/>
              <a:gdLst/>
              <a:ahLst/>
              <a:cxnLst/>
              <a:rect l="l" t="t" r="r" b="b"/>
              <a:pathLst>
                <a:path w="23531" h="19874" extrusionOk="0">
                  <a:moveTo>
                    <a:pt x="7374" y="1"/>
                  </a:moveTo>
                  <a:lnTo>
                    <a:pt x="7225" y="270"/>
                  </a:lnTo>
                  <a:lnTo>
                    <a:pt x="5036" y="5036"/>
                  </a:lnTo>
                  <a:cubicBezTo>
                    <a:pt x="4347" y="6625"/>
                    <a:pt x="3598" y="8213"/>
                    <a:pt x="2968" y="9832"/>
                  </a:cubicBezTo>
                  <a:cubicBezTo>
                    <a:pt x="2339" y="11451"/>
                    <a:pt x="1739" y="13099"/>
                    <a:pt x="1200" y="14778"/>
                  </a:cubicBezTo>
                  <a:cubicBezTo>
                    <a:pt x="690" y="16426"/>
                    <a:pt x="301" y="18135"/>
                    <a:pt x="1" y="19873"/>
                  </a:cubicBezTo>
                  <a:cubicBezTo>
                    <a:pt x="420" y="18165"/>
                    <a:pt x="900" y="16516"/>
                    <a:pt x="1500" y="14868"/>
                  </a:cubicBezTo>
                  <a:cubicBezTo>
                    <a:pt x="2069" y="13219"/>
                    <a:pt x="2728" y="11601"/>
                    <a:pt x="3418" y="10012"/>
                  </a:cubicBezTo>
                  <a:cubicBezTo>
                    <a:pt x="4107" y="8423"/>
                    <a:pt x="4827" y="6835"/>
                    <a:pt x="5576" y="5276"/>
                  </a:cubicBezTo>
                  <a:lnTo>
                    <a:pt x="7662" y="823"/>
                  </a:lnTo>
                  <a:lnTo>
                    <a:pt x="7662" y="823"/>
                  </a:lnTo>
                  <a:cubicBezTo>
                    <a:pt x="9065" y="1471"/>
                    <a:pt x="10466" y="2147"/>
                    <a:pt x="11841" y="2848"/>
                  </a:cubicBezTo>
                  <a:cubicBezTo>
                    <a:pt x="14778" y="4377"/>
                    <a:pt x="17506" y="6265"/>
                    <a:pt x="19934" y="8513"/>
                  </a:cubicBezTo>
                  <a:cubicBezTo>
                    <a:pt x="21162" y="9622"/>
                    <a:pt x="22361" y="10791"/>
                    <a:pt x="23530" y="11960"/>
                  </a:cubicBezTo>
                  <a:cubicBezTo>
                    <a:pt x="22451" y="10701"/>
                    <a:pt x="21312" y="9472"/>
                    <a:pt x="20113" y="8303"/>
                  </a:cubicBezTo>
                  <a:cubicBezTo>
                    <a:pt x="18944" y="7134"/>
                    <a:pt x="17656" y="6025"/>
                    <a:pt x="16337" y="5036"/>
                  </a:cubicBezTo>
                  <a:cubicBezTo>
                    <a:pt x="15018" y="4017"/>
                    <a:pt x="13609" y="3118"/>
                    <a:pt x="12140" y="2339"/>
                  </a:cubicBezTo>
                  <a:cubicBezTo>
                    <a:pt x="10642" y="1559"/>
                    <a:pt x="9143" y="840"/>
                    <a:pt x="7644" y="120"/>
                  </a:cubicBezTo>
                  <a:lnTo>
                    <a:pt x="73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31"/>
            <p:cNvSpPr/>
            <p:nvPr/>
          </p:nvSpPr>
          <p:spPr>
            <a:xfrm>
              <a:off x="2462275" y="939175"/>
              <a:ext cx="1049125" cy="438725"/>
            </a:xfrm>
            <a:custGeom>
              <a:avLst/>
              <a:gdLst/>
              <a:ahLst/>
              <a:cxnLst/>
              <a:rect l="l" t="t" r="r" b="b"/>
              <a:pathLst>
                <a:path w="41965" h="17549" extrusionOk="0">
                  <a:moveTo>
                    <a:pt x="22139" y="0"/>
                  </a:moveTo>
                  <a:cubicBezTo>
                    <a:pt x="20560" y="0"/>
                    <a:pt x="18982" y="104"/>
                    <a:pt x="17416" y="314"/>
                  </a:cubicBezTo>
                  <a:cubicBezTo>
                    <a:pt x="16337" y="464"/>
                    <a:pt x="15287" y="673"/>
                    <a:pt x="14238" y="973"/>
                  </a:cubicBezTo>
                  <a:cubicBezTo>
                    <a:pt x="13969" y="1033"/>
                    <a:pt x="13699" y="1123"/>
                    <a:pt x="13459" y="1213"/>
                  </a:cubicBezTo>
                  <a:lnTo>
                    <a:pt x="12710" y="1513"/>
                  </a:lnTo>
                  <a:cubicBezTo>
                    <a:pt x="12230" y="1752"/>
                    <a:pt x="11721" y="1992"/>
                    <a:pt x="11241" y="2262"/>
                  </a:cubicBezTo>
                  <a:cubicBezTo>
                    <a:pt x="9413" y="3401"/>
                    <a:pt x="7764" y="4810"/>
                    <a:pt x="6355" y="6488"/>
                  </a:cubicBezTo>
                  <a:cubicBezTo>
                    <a:pt x="3568" y="9756"/>
                    <a:pt x="1529" y="13592"/>
                    <a:pt x="1" y="17549"/>
                  </a:cubicBezTo>
                  <a:cubicBezTo>
                    <a:pt x="870" y="15630"/>
                    <a:pt x="1859" y="13742"/>
                    <a:pt x="2968" y="11914"/>
                  </a:cubicBezTo>
                  <a:cubicBezTo>
                    <a:pt x="4047" y="10085"/>
                    <a:pt x="5306" y="8377"/>
                    <a:pt x="6715" y="6788"/>
                  </a:cubicBezTo>
                  <a:cubicBezTo>
                    <a:pt x="8094" y="5199"/>
                    <a:pt x="9742" y="3851"/>
                    <a:pt x="11541" y="2772"/>
                  </a:cubicBezTo>
                  <a:cubicBezTo>
                    <a:pt x="11990" y="2532"/>
                    <a:pt x="12470" y="2292"/>
                    <a:pt x="12950" y="2082"/>
                  </a:cubicBezTo>
                  <a:lnTo>
                    <a:pt x="13699" y="1812"/>
                  </a:lnTo>
                  <a:cubicBezTo>
                    <a:pt x="13939" y="1692"/>
                    <a:pt x="14178" y="1603"/>
                    <a:pt x="14448" y="1543"/>
                  </a:cubicBezTo>
                  <a:cubicBezTo>
                    <a:pt x="15467" y="1273"/>
                    <a:pt x="16486" y="1093"/>
                    <a:pt x="17536" y="943"/>
                  </a:cubicBezTo>
                  <a:cubicBezTo>
                    <a:pt x="19187" y="724"/>
                    <a:pt x="20847" y="615"/>
                    <a:pt x="22504" y="615"/>
                  </a:cubicBezTo>
                  <a:cubicBezTo>
                    <a:pt x="27191" y="615"/>
                    <a:pt x="31854" y="1486"/>
                    <a:pt x="36239" y="3191"/>
                  </a:cubicBezTo>
                  <a:cubicBezTo>
                    <a:pt x="38218" y="3971"/>
                    <a:pt x="40136" y="4900"/>
                    <a:pt x="41964" y="5979"/>
                  </a:cubicBezTo>
                  <a:cubicBezTo>
                    <a:pt x="40196" y="4780"/>
                    <a:pt x="38308" y="3761"/>
                    <a:pt x="36329" y="2921"/>
                  </a:cubicBezTo>
                  <a:cubicBezTo>
                    <a:pt x="34351" y="2082"/>
                    <a:pt x="32313" y="1393"/>
                    <a:pt x="30215" y="913"/>
                  </a:cubicBezTo>
                  <a:cubicBezTo>
                    <a:pt x="27562" y="307"/>
                    <a:pt x="24850" y="0"/>
                    <a:pt x="22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31"/>
            <p:cNvSpPr/>
            <p:nvPr/>
          </p:nvSpPr>
          <p:spPr>
            <a:xfrm>
              <a:off x="4267475" y="1120850"/>
              <a:ext cx="1077575" cy="1143550"/>
            </a:xfrm>
            <a:custGeom>
              <a:avLst/>
              <a:gdLst/>
              <a:ahLst/>
              <a:cxnLst/>
              <a:rect l="l" t="t" r="r" b="b"/>
              <a:pathLst>
                <a:path w="43103" h="45742" fill="none" extrusionOk="0">
                  <a:moveTo>
                    <a:pt x="43103" y="1589"/>
                  </a:moveTo>
                  <a:cubicBezTo>
                    <a:pt x="38876" y="1"/>
                    <a:pt x="34320" y="2788"/>
                    <a:pt x="30813" y="5636"/>
                  </a:cubicBezTo>
                  <a:cubicBezTo>
                    <a:pt x="17565" y="16427"/>
                    <a:pt x="7014" y="30155"/>
                    <a:pt x="0" y="4574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1"/>
            <p:cNvSpPr/>
            <p:nvPr/>
          </p:nvSpPr>
          <p:spPr>
            <a:xfrm>
              <a:off x="3960225" y="2071800"/>
              <a:ext cx="403175" cy="447375"/>
            </a:xfrm>
            <a:custGeom>
              <a:avLst/>
              <a:gdLst/>
              <a:ahLst/>
              <a:cxnLst/>
              <a:rect l="l" t="t" r="r" b="b"/>
              <a:pathLst>
                <a:path w="16127" h="17895" fill="none" extrusionOk="0">
                  <a:moveTo>
                    <a:pt x="16127" y="0"/>
                  </a:moveTo>
                  <a:cubicBezTo>
                    <a:pt x="9473" y="4346"/>
                    <a:pt x="3448" y="10761"/>
                    <a:pt x="1" y="17895"/>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1"/>
            <p:cNvSpPr/>
            <p:nvPr/>
          </p:nvSpPr>
          <p:spPr>
            <a:xfrm>
              <a:off x="4191775" y="2008850"/>
              <a:ext cx="214350" cy="768850"/>
            </a:xfrm>
            <a:custGeom>
              <a:avLst/>
              <a:gdLst/>
              <a:ahLst/>
              <a:cxnLst/>
              <a:rect l="l" t="t" r="r" b="b"/>
              <a:pathLst>
                <a:path w="8574" h="30754" fill="none" extrusionOk="0">
                  <a:moveTo>
                    <a:pt x="8274" y="0"/>
                  </a:moveTo>
                  <a:cubicBezTo>
                    <a:pt x="8573" y="10851"/>
                    <a:pt x="5696" y="21522"/>
                    <a:pt x="1" y="3075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1"/>
            <p:cNvSpPr/>
            <p:nvPr/>
          </p:nvSpPr>
          <p:spPr>
            <a:xfrm>
              <a:off x="4207525" y="1716600"/>
              <a:ext cx="388175" cy="301250"/>
            </a:xfrm>
            <a:custGeom>
              <a:avLst/>
              <a:gdLst/>
              <a:ahLst/>
              <a:cxnLst/>
              <a:rect l="l" t="t" r="r" b="b"/>
              <a:pathLst>
                <a:path w="15527" h="12050" fill="none" extrusionOk="0">
                  <a:moveTo>
                    <a:pt x="15527" y="0"/>
                  </a:moveTo>
                  <a:cubicBezTo>
                    <a:pt x="12140" y="869"/>
                    <a:pt x="9022" y="2488"/>
                    <a:pt x="6325" y="4736"/>
                  </a:cubicBezTo>
                  <a:cubicBezTo>
                    <a:pt x="3927" y="6894"/>
                    <a:pt x="1799" y="9382"/>
                    <a:pt x="0" y="120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31"/>
            <p:cNvSpPr/>
            <p:nvPr/>
          </p:nvSpPr>
          <p:spPr>
            <a:xfrm>
              <a:off x="4250975" y="1428100"/>
              <a:ext cx="584525" cy="237550"/>
            </a:xfrm>
            <a:custGeom>
              <a:avLst/>
              <a:gdLst/>
              <a:ahLst/>
              <a:cxnLst/>
              <a:rect l="l" t="t" r="r" b="b"/>
              <a:pathLst>
                <a:path w="23381" h="9502" fill="none" extrusionOk="0">
                  <a:moveTo>
                    <a:pt x="23380" y="630"/>
                  </a:moveTo>
                  <a:cubicBezTo>
                    <a:pt x="15138" y="0"/>
                    <a:pt x="5546" y="3357"/>
                    <a:pt x="1" y="950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31"/>
            <p:cNvSpPr/>
            <p:nvPr/>
          </p:nvSpPr>
          <p:spPr>
            <a:xfrm>
              <a:off x="4741800" y="1201775"/>
              <a:ext cx="349225" cy="135675"/>
            </a:xfrm>
            <a:custGeom>
              <a:avLst/>
              <a:gdLst/>
              <a:ahLst/>
              <a:cxnLst/>
              <a:rect l="l" t="t" r="r" b="b"/>
              <a:pathLst>
                <a:path w="13969" h="5427" fill="none" extrusionOk="0">
                  <a:moveTo>
                    <a:pt x="13969" y="1110"/>
                  </a:moveTo>
                  <a:cubicBezTo>
                    <a:pt x="12860" y="1"/>
                    <a:pt x="10971" y="241"/>
                    <a:pt x="9472" y="690"/>
                  </a:cubicBezTo>
                  <a:cubicBezTo>
                    <a:pt x="6055" y="1679"/>
                    <a:pt x="2848" y="3298"/>
                    <a:pt x="1" y="54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1"/>
            <p:cNvSpPr/>
            <p:nvPr/>
          </p:nvSpPr>
          <p:spPr>
            <a:xfrm>
              <a:off x="4938875" y="1170300"/>
              <a:ext cx="285525" cy="571800"/>
            </a:xfrm>
            <a:custGeom>
              <a:avLst/>
              <a:gdLst/>
              <a:ahLst/>
              <a:cxnLst/>
              <a:rect l="l" t="t" r="r" b="b"/>
              <a:pathLst>
                <a:path w="11421" h="22872" fill="none" extrusionOk="0">
                  <a:moveTo>
                    <a:pt x="10762" y="1"/>
                  </a:moveTo>
                  <a:cubicBezTo>
                    <a:pt x="11421" y="2399"/>
                    <a:pt x="10642" y="5246"/>
                    <a:pt x="9682" y="7554"/>
                  </a:cubicBezTo>
                  <a:cubicBezTo>
                    <a:pt x="7345" y="13190"/>
                    <a:pt x="4077" y="18345"/>
                    <a:pt x="1" y="2287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1"/>
            <p:cNvSpPr/>
            <p:nvPr/>
          </p:nvSpPr>
          <p:spPr>
            <a:xfrm>
              <a:off x="4523750" y="1404850"/>
              <a:ext cx="354450" cy="642225"/>
            </a:xfrm>
            <a:custGeom>
              <a:avLst/>
              <a:gdLst/>
              <a:ahLst/>
              <a:cxnLst/>
              <a:rect l="l" t="t" r="r" b="b"/>
              <a:pathLst>
                <a:path w="14178" h="25689" fill="none" extrusionOk="0">
                  <a:moveTo>
                    <a:pt x="14178" y="1"/>
                  </a:moveTo>
                  <a:cubicBezTo>
                    <a:pt x="12709" y="9653"/>
                    <a:pt x="6145" y="18105"/>
                    <a:pt x="0" y="2568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1"/>
            <p:cNvSpPr/>
            <p:nvPr/>
          </p:nvSpPr>
          <p:spPr>
            <a:xfrm>
              <a:off x="4937375" y="1545750"/>
              <a:ext cx="152150" cy="418150"/>
            </a:xfrm>
            <a:custGeom>
              <a:avLst/>
              <a:gdLst/>
              <a:ahLst/>
              <a:cxnLst/>
              <a:rect l="l" t="t" r="r" b="b"/>
              <a:pathLst>
                <a:path w="6086" h="16726" fill="none" extrusionOk="0">
                  <a:moveTo>
                    <a:pt x="6086" y="0"/>
                  </a:moveTo>
                  <a:cubicBezTo>
                    <a:pt x="6056" y="6115"/>
                    <a:pt x="3898" y="12050"/>
                    <a:pt x="1" y="167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1"/>
            <p:cNvSpPr/>
            <p:nvPr/>
          </p:nvSpPr>
          <p:spPr>
            <a:xfrm>
              <a:off x="4578450" y="1844725"/>
              <a:ext cx="107925" cy="397200"/>
            </a:xfrm>
            <a:custGeom>
              <a:avLst/>
              <a:gdLst/>
              <a:ahLst/>
              <a:cxnLst/>
              <a:rect l="l" t="t" r="r" b="b"/>
              <a:pathLst>
                <a:path w="4317" h="15888" fill="none" extrusionOk="0">
                  <a:moveTo>
                    <a:pt x="4047" y="1"/>
                  </a:moveTo>
                  <a:cubicBezTo>
                    <a:pt x="4317" y="5576"/>
                    <a:pt x="2908" y="11121"/>
                    <a:pt x="0" y="1588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1"/>
            <p:cNvSpPr/>
            <p:nvPr/>
          </p:nvSpPr>
          <p:spPr>
            <a:xfrm>
              <a:off x="3657500" y="2313075"/>
              <a:ext cx="424150" cy="316250"/>
            </a:xfrm>
            <a:custGeom>
              <a:avLst/>
              <a:gdLst/>
              <a:ahLst/>
              <a:cxnLst/>
              <a:rect l="l" t="t" r="r" b="b"/>
              <a:pathLst>
                <a:path w="16966" h="12650" fill="none" extrusionOk="0">
                  <a:moveTo>
                    <a:pt x="16966" y="600"/>
                  </a:moveTo>
                  <a:cubicBezTo>
                    <a:pt x="13309" y="1"/>
                    <a:pt x="9202" y="1260"/>
                    <a:pt x="6325" y="3628"/>
                  </a:cubicBezTo>
                  <a:cubicBezTo>
                    <a:pt x="3477" y="5996"/>
                    <a:pt x="1499" y="9233"/>
                    <a:pt x="0" y="126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1"/>
            <p:cNvSpPr/>
            <p:nvPr/>
          </p:nvSpPr>
          <p:spPr>
            <a:xfrm>
              <a:off x="3914525" y="2559625"/>
              <a:ext cx="386675" cy="278025"/>
            </a:xfrm>
            <a:custGeom>
              <a:avLst/>
              <a:gdLst/>
              <a:ahLst/>
              <a:cxnLst/>
              <a:rect l="l" t="t" r="r" b="b"/>
              <a:pathLst>
                <a:path w="15467" h="11121" fill="none" extrusionOk="0">
                  <a:moveTo>
                    <a:pt x="15467" y="0"/>
                  </a:moveTo>
                  <a:cubicBezTo>
                    <a:pt x="9232" y="750"/>
                    <a:pt x="3477" y="5905"/>
                    <a:pt x="0" y="1112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1"/>
            <p:cNvSpPr/>
            <p:nvPr/>
          </p:nvSpPr>
          <p:spPr>
            <a:xfrm>
              <a:off x="4299700" y="1400375"/>
              <a:ext cx="361950" cy="52475"/>
            </a:xfrm>
            <a:custGeom>
              <a:avLst/>
              <a:gdLst/>
              <a:ahLst/>
              <a:cxnLst/>
              <a:rect l="l" t="t" r="r" b="b"/>
              <a:pathLst>
                <a:path w="14478" h="2099" fill="none" extrusionOk="0">
                  <a:moveTo>
                    <a:pt x="14477" y="2098"/>
                  </a:moveTo>
                  <a:cubicBezTo>
                    <a:pt x="10461" y="240"/>
                    <a:pt x="4047" y="0"/>
                    <a:pt x="0" y="179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1"/>
            <p:cNvSpPr/>
            <p:nvPr/>
          </p:nvSpPr>
          <p:spPr>
            <a:xfrm>
              <a:off x="4325925" y="1521000"/>
              <a:ext cx="122150" cy="200875"/>
            </a:xfrm>
            <a:custGeom>
              <a:avLst/>
              <a:gdLst/>
              <a:ahLst/>
              <a:cxnLst/>
              <a:rect l="l" t="t" r="r" b="b"/>
              <a:pathLst>
                <a:path w="4886" h="8035" fill="none" extrusionOk="0">
                  <a:moveTo>
                    <a:pt x="4886" y="1"/>
                  </a:moveTo>
                  <a:cubicBezTo>
                    <a:pt x="4137" y="2968"/>
                    <a:pt x="2098" y="5846"/>
                    <a:pt x="0" y="803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1"/>
            <p:cNvSpPr/>
            <p:nvPr/>
          </p:nvSpPr>
          <p:spPr>
            <a:xfrm>
              <a:off x="3989450" y="1857475"/>
              <a:ext cx="351475" cy="242075"/>
            </a:xfrm>
            <a:custGeom>
              <a:avLst/>
              <a:gdLst/>
              <a:ahLst/>
              <a:cxnLst/>
              <a:rect l="l" t="t" r="r" b="b"/>
              <a:pathLst>
                <a:path w="14059" h="9683" fill="none" extrusionOk="0">
                  <a:moveTo>
                    <a:pt x="14059" y="0"/>
                  </a:moveTo>
                  <a:cubicBezTo>
                    <a:pt x="8453" y="870"/>
                    <a:pt x="3208" y="5126"/>
                    <a:pt x="1" y="968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1"/>
            <p:cNvSpPr/>
            <p:nvPr/>
          </p:nvSpPr>
          <p:spPr>
            <a:xfrm>
              <a:off x="4597175" y="1175550"/>
              <a:ext cx="381450" cy="120675"/>
            </a:xfrm>
            <a:custGeom>
              <a:avLst/>
              <a:gdLst/>
              <a:ahLst/>
              <a:cxnLst/>
              <a:rect l="l" t="t" r="r" b="b"/>
              <a:pathLst>
                <a:path w="15258" h="4827" fill="none" extrusionOk="0">
                  <a:moveTo>
                    <a:pt x="15257" y="1739"/>
                  </a:moveTo>
                  <a:cubicBezTo>
                    <a:pt x="9982" y="1"/>
                    <a:pt x="4167" y="1170"/>
                    <a:pt x="1" y="482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1"/>
            <p:cNvSpPr/>
            <p:nvPr/>
          </p:nvSpPr>
          <p:spPr>
            <a:xfrm>
              <a:off x="4905925" y="1344150"/>
              <a:ext cx="281775" cy="234575"/>
            </a:xfrm>
            <a:custGeom>
              <a:avLst/>
              <a:gdLst/>
              <a:ahLst/>
              <a:cxnLst/>
              <a:rect l="l" t="t" r="r" b="b"/>
              <a:pathLst>
                <a:path w="11271" h="9383" fill="none" extrusionOk="0">
                  <a:moveTo>
                    <a:pt x="11270" y="1"/>
                  </a:moveTo>
                  <a:cubicBezTo>
                    <a:pt x="8722" y="541"/>
                    <a:pt x="6355" y="1740"/>
                    <a:pt x="4406" y="3508"/>
                  </a:cubicBezTo>
                  <a:cubicBezTo>
                    <a:pt x="2638" y="5217"/>
                    <a:pt x="1169" y="7195"/>
                    <a:pt x="0" y="9383"/>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1"/>
            <p:cNvSpPr/>
            <p:nvPr/>
          </p:nvSpPr>
          <p:spPr>
            <a:xfrm>
              <a:off x="4545475" y="1230250"/>
              <a:ext cx="98200" cy="98200"/>
            </a:xfrm>
            <a:custGeom>
              <a:avLst/>
              <a:gdLst/>
              <a:ahLst/>
              <a:cxnLst/>
              <a:rect l="l" t="t" r="r" b="b"/>
              <a:pathLst>
                <a:path w="3928" h="3928" extrusionOk="0">
                  <a:moveTo>
                    <a:pt x="1979" y="1"/>
                  </a:moveTo>
                  <a:cubicBezTo>
                    <a:pt x="870" y="1"/>
                    <a:pt x="1" y="870"/>
                    <a:pt x="1" y="1949"/>
                  </a:cubicBezTo>
                  <a:cubicBezTo>
                    <a:pt x="1" y="3058"/>
                    <a:pt x="870" y="3928"/>
                    <a:pt x="1979" y="3928"/>
                  </a:cubicBezTo>
                  <a:cubicBezTo>
                    <a:pt x="3058" y="3928"/>
                    <a:pt x="3927" y="3058"/>
                    <a:pt x="3927" y="1949"/>
                  </a:cubicBezTo>
                  <a:cubicBezTo>
                    <a:pt x="3927" y="870"/>
                    <a:pt x="3058" y="1"/>
                    <a:pt x="1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1"/>
            <p:cNvSpPr/>
            <p:nvPr/>
          </p:nvSpPr>
          <p:spPr>
            <a:xfrm>
              <a:off x="4690100" y="1291700"/>
              <a:ext cx="95950" cy="95950"/>
            </a:xfrm>
            <a:custGeom>
              <a:avLst/>
              <a:gdLst/>
              <a:ahLst/>
              <a:cxnLst/>
              <a:rect l="l" t="t" r="r" b="b"/>
              <a:pathLst>
                <a:path w="3838" h="3838" extrusionOk="0">
                  <a:moveTo>
                    <a:pt x="1919" y="1"/>
                  </a:moveTo>
                  <a:cubicBezTo>
                    <a:pt x="870" y="1"/>
                    <a:pt x="0" y="870"/>
                    <a:pt x="0" y="1919"/>
                  </a:cubicBezTo>
                  <a:cubicBezTo>
                    <a:pt x="0" y="2968"/>
                    <a:pt x="870" y="3838"/>
                    <a:pt x="1919" y="3838"/>
                  </a:cubicBezTo>
                  <a:cubicBezTo>
                    <a:pt x="2968" y="3838"/>
                    <a:pt x="3837" y="2968"/>
                    <a:pt x="3837" y="1919"/>
                  </a:cubicBezTo>
                  <a:cubicBezTo>
                    <a:pt x="3837" y="870"/>
                    <a:pt x="2968" y="1"/>
                    <a:pt x="1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1"/>
            <p:cNvSpPr/>
            <p:nvPr/>
          </p:nvSpPr>
          <p:spPr>
            <a:xfrm>
              <a:off x="4243475" y="1392400"/>
              <a:ext cx="110950" cy="92100"/>
            </a:xfrm>
            <a:custGeom>
              <a:avLst/>
              <a:gdLst/>
              <a:ahLst/>
              <a:cxnLst/>
              <a:rect l="l" t="t" r="r" b="b"/>
              <a:pathLst>
                <a:path w="4438" h="3684" extrusionOk="0">
                  <a:moveTo>
                    <a:pt x="2117" y="1"/>
                  </a:moveTo>
                  <a:cubicBezTo>
                    <a:pt x="1384" y="1"/>
                    <a:pt x="696" y="392"/>
                    <a:pt x="391" y="1068"/>
                  </a:cubicBezTo>
                  <a:cubicBezTo>
                    <a:pt x="1" y="1968"/>
                    <a:pt x="511" y="3077"/>
                    <a:pt x="1500" y="3496"/>
                  </a:cubicBezTo>
                  <a:cubicBezTo>
                    <a:pt x="1787" y="3623"/>
                    <a:pt x="2084" y="3683"/>
                    <a:pt x="2371" y="3683"/>
                  </a:cubicBezTo>
                  <a:cubicBezTo>
                    <a:pt x="3102" y="3683"/>
                    <a:pt x="3768" y="3294"/>
                    <a:pt x="4047" y="2627"/>
                  </a:cubicBezTo>
                  <a:cubicBezTo>
                    <a:pt x="4437" y="1698"/>
                    <a:pt x="3958" y="589"/>
                    <a:pt x="2938" y="169"/>
                  </a:cubicBezTo>
                  <a:cubicBezTo>
                    <a:pt x="2670" y="55"/>
                    <a:pt x="2390" y="1"/>
                    <a:pt x="2117" y="1"/>
                  </a:cubicBezTo>
                  <a:close/>
                </a:path>
              </a:pathLst>
            </a:custGeom>
            <a:solidFill>
              <a:srgbClr val="FF8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1"/>
            <p:cNvSpPr/>
            <p:nvPr/>
          </p:nvSpPr>
          <p:spPr>
            <a:xfrm>
              <a:off x="4182800" y="1610075"/>
              <a:ext cx="119900" cy="111900"/>
            </a:xfrm>
            <a:custGeom>
              <a:avLst/>
              <a:gdLst/>
              <a:ahLst/>
              <a:cxnLst/>
              <a:rect l="l" t="t" r="r" b="b"/>
              <a:pathLst>
                <a:path w="4796" h="4476" extrusionOk="0">
                  <a:moveTo>
                    <a:pt x="2544" y="1"/>
                  </a:moveTo>
                  <a:cubicBezTo>
                    <a:pt x="1705" y="1"/>
                    <a:pt x="878" y="539"/>
                    <a:pt x="510" y="1414"/>
                  </a:cubicBezTo>
                  <a:cubicBezTo>
                    <a:pt x="0" y="2583"/>
                    <a:pt x="450" y="3872"/>
                    <a:pt x="1499" y="4321"/>
                  </a:cubicBezTo>
                  <a:cubicBezTo>
                    <a:pt x="1743" y="4426"/>
                    <a:pt x="1998" y="4475"/>
                    <a:pt x="2253" y="4475"/>
                  </a:cubicBezTo>
                  <a:cubicBezTo>
                    <a:pt x="3093" y="4475"/>
                    <a:pt x="3925" y="3936"/>
                    <a:pt x="4316" y="3062"/>
                  </a:cubicBezTo>
                  <a:cubicBezTo>
                    <a:pt x="4796" y="1923"/>
                    <a:pt x="4346" y="604"/>
                    <a:pt x="3297" y="155"/>
                  </a:cubicBezTo>
                  <a:cubicBezTo>
                    <a:pt x="3053" y="50"/>
                    <a:pt x="2798" y="1"/>
                    <a:pt x="2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1"/>
            <p:cNvSpPr/>
            <p:nvPr/>
          </p:nvSpPr>
          <p:spPr>
            <a:xfrm>
              <a:off x="4268975" y="1665100"/>
              <a:ext cx="109425" cy="115775"/>
            </a:xfrm>
            <a:custGeom>
              <a:avLst/>
              <a:gdLst/>
              <a:ahLst/>
              <a:cxnLst/>
              <a:rect l="l" t="t" r="r" b="b"/>
              <a:pathLst>
                <a:path w="4377" h="4631" extrusionOk="0">
                  <a:moveTo>
                    <a:pt x="2566" y="0"/>
                  </a:moveTo>
                  <a:cubicBezTo>
                    <a:pt x="1778" y="0"/>
                    <a:pt x="920" y="620"/>
                    <a:pt x="510" y="1611"/>
                  </a:cubicBezTo>
                  <a:cubicBezTo>
                    <a:pt x="0" y="2810"/>
                    <a:pt x="300" y="4128"/>
                    <a:pt x="1229" y="4518"/>
                  </a:cubicBezTo>
                  <a:cubicBezTo>
                    <a:pt x="1410" y="4594"/>
                    <a:pt x="1600" y="4630"/>
                    <a:pt x="1793" y="4630"/>
                  </a:cubicBezTo>
                  <a:cubicBezTo>
                    <a:pt x="2590" y="4630"/>
                    <a:pt x="3432" y="4015"/>
                    <a:pt x="3867" y="3049"/>
                  </a:cubicBezTo>
                  <a:cubicBezTo>
                    <a:pt x="4376" y="1820"/>
                    <a:pt x="4047" y="502"/>
                    <a:pt x="3117" y="112"/>
                  </a:cubicBezTo>
                  <a:cubicBezTo>
                    <a:pt x="2943" y="36"/>
                    <a:pt x="2757" y="0"/>
                    <a:pt x="2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1"/>
            <p:cNvSpPr/>
            <p:nvPr/>
          </p:nvSpPr>
          <p:spPr>
            <a:xfrm>
              <a:off x="4853450" y="1527475"/>
              <a:ext cx="103450" cy="98750"/>
            </a:xfrm>
            <a:custGeom>
              <a:avLst/>
              <a:gdLst/>
              <a:ahLst/>
              <a:cxnLst/>
              <a:rect l="l" t="t" r="r" b="b"/>
              <a:pathLst>
                <a:path w="4138" h="3950" extrusionOk="0">
                  <a:moveTo>
                    <a:pt x="2215" y="1"/>
                  </a:moveTo>
                  <a:cubicBezTo>
                    <a:pt x="1490" y="1"/>
                    <a:pt x="768" y="484"/>
                    <a:pt x="420" y="1271"/>
                  </a:cubicBezTo>
                  <a:cubicBezTo>
                    <a:pt x="1" y="2290"/>
                    <a:pt x="361" y="3429"/>
                    <a:pt x="1260" y="3818"/>
                  </a:cubicBezTo>
                  <a:cubicBezTo>
                    <a:pt x="1472" y="3907"/>
                    <a:pt x="1691" y="3949"/>
                    <a:pt x="1909" y="3949"/>
                  </a:cubicBezTo>
                  <a:cubicBezTo>
                    <a:pt x="2647" y="3949"/>
                    <a:pt x="3364" y="3466"/>
                    <a:pt x="3688" y="2679"/>
                  </a:cubicBezTo>
                  <a:cubicBezTo>
                    <a:pt x="4137" y="1660"/>
                    <a:pt x="3748" y="521"/>
                    <a:pt x="2848" y="132"/>
                  </a:cubicBezTo>
                  <a:cubicBezTo>
                    <a:pt x="2643" y="43"/>
                    <a:pt x="2429" y="1"/>
                    <a:pt x="2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1"/>
            <p:cNvSpPr/>
            <p:nvPr/>
          </p:nvSpPr>
          <p:spPr>
            <a:xfrm>
              <a:off x="4881175" y="1685875"/>
              <a:ext cx="117675" cy="116925"/>
            </a:xfrm>
            <a:custGeom>
              <a:avLst/>
              <a:gdLst/>
              <a:ahLst/>
              <a:cxnLst/>
              <a:rect l="l" t="t" r="r" b="b"/>
              <a:pathLst>
                <a:path w="4707" h="4677" extrusionOk="0">
                  <a:moveTo>
                    <a:pt x="2369" y="0"/>
                  </a:moveTo>
                  <a:cubicBezTo>
                    <a:pt x="1050" y="0"/>
                    <a:pt x="1" y="1049"/>
                    <a:pt x="1" y="2338"/>
                  </a:cubicBezTo>
                  <a:cubicBezTo>
                    <a:pt x="1" y="3627"/>
                    <a:pt x="1050" y="4676"/>
                    <a:pt x="2369" y="4676"/>
                  </a:cubicBezTo>
                  <a:cubicBezTo>
                    <a:pt x="3658" y="4676"/>
                    <a:pt x="4707" y="3627"/>
                    <a:pt x="4707" y="2338"/>
                  </a:cubicBezTo>
                  <a:cubicBezTo>
                    <a:pt x="4707" y="1049"/>
                    <a:pt x="3658" y="0"/>
                    <a:pt x="2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1"/>
            <p:cNvSpPr/>
            <p:nvPr/>
          </p:nvSpPr>
          <p:spPr>
            <a:xfrm>
              <a:off x="4878925" y="1922450"/>
              <a:ext cx="119175" cy="82325"/>
            </a:xfrm>
            <a:custGeom>
              <a:avLst/>
              <a:gdLst/>
              <a:ahLst/>
              <a:cxnLst/>
              <a:rect l="l" t="t" r="r" b="b"/>
              <a:pathLst>
                <a:path w="4767" h="3293" extrusionOk="0">
                  <a:moveTo>
                    <a:pt x="1794" y="1"/>
                  </a:moveTo>
                  <a:cubicBezTo>
                    <a:pt x="1112" y="1"/>
                    <a:pt x="545" y="272"/>
                    <a:pt x="331" y="758"/>
                  </a:cubicBezTo>
                  <a:cubicBezTo>
                    <a:pt x="1" y="1538"/>
                    <a:pt x="630" y="2557"/>
                    <a:pt x="1769" y="3037"/>
                  </a:cubicBezTo>
                  <a:cubicBezTo>
                    <a:pt x="2178" y="3209"/>
                    <a:pt x="2591" y="3292"/>
                    <a:pt x="2968" y="3292"/>
                  </a:cubicBezTo>
                  <a:cubicBezTo>
                    <a:pt x="3640" y="3292"/>
                    <a:pt x="4196" y="3026"/>
                    <a:pt x="4407" y="2527"/>
                  </a:cubicBezTo>
                  <a:cubicBezTo>
                    <a:pt x="4767" y="1778"/>
                    <a:pt x="4107" y="758"/>
                    <a:pt x="2968" y="249"/>
                  </a:cubicBezTo>
                  <a:cubicBezTo>
                    <a:pt x="2568" y="80"/>
                    <a:pt x="2164" y="1"/>
                    <a:pt x="1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1"/>
            <p:cNvSpPr/>
            <p:nvPr/>
          </p:nvSpPr>
          <p:spPr>
            <a:xfrm>
              <a:off x="4454800" y="1997175"/>
              <a:ext cx="133425" cy="92125"/>
            </a:xfrm>
            <a:custGeom>
              <a:avLst/>
              <a:gdLst/>
              <a:ahLst/>
              <a:cxnLst/>
              <a:rect l="l" t="t" r="r" b="b"/>
              <a:pathLst>
                <a:path w="5337" h="3685" extrusionOk="0">
                  <a:moveTo>
                    <a:pt x="1998" y="1"/>
                  </a:moveTo>
                  <a:cubicBezTo>
                    <a:pt x="1246" y="1"/>
                    <a:pt x="621" y="299"/>
                    <a:pt x="390" y="857"/>
                  </a:cubicBezTo>
                  <a:cubicBezTo>
                    <a:pt x="1" y="1726"/>
                    <a:pt x="750" y="2865"/>
                    <a:pt x="2009" y="3405"/>
                  </a:cubicBezTo>
                  <a:cubicBezTo>
                    <a:pt x="2452" y="3594"/>
                    <a:pt x="2902" y="3684"/>
                    <a:pt x="3315" y="3684"/>
                  </a:cubicBezTo>
                  <a:cubicBezTo>
                    <a:pt x="4077" y="3684"/>
                    <a:pt x="4713" y="3379"/>
                    <a:pt x="4946" y="2835"/>
                  </a:cubicBezTo>
                  <a:cubicBezTo>
                    <a:pt x="5336" y="1966"/>
                    <a:pt x="4587" y="827"/>
                    <a:pt x="3328" y="287"/>
                  </a:cubicBezTo>
                  <a:cubicBezTo>
                    <a:pt x="2876" y="94"/>
                    <a:pt x="2417" y="1"/>
                    <a:pt x="1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1"/>
            <p:cNvSpPr/>
            <p:nvPr/>
          </p:nvSpPr>
          <p:spPr>
            <a:xfrm>
              <a:off x="4519250" y="2192150"/>
              <a:ext cx="104175" cy="99500"/>
            </a:xfrm>
            <a:custGeom>
              <a:avLst/>
              <a:gdLst/>
              <a:ahLst/>
              <a:cxnLst/>
              <a:rect l="l" t="t" r="r" b="b"/>
              <a:pathLst>
                <a:path w="4167" h="3980" extrusionOk="0">
                  <a:moveTo>
                    <a:pt x="2241" y="1"/>
                  </a:moveTo>
                  <a:cubicBezTo>
                    <a:pt x="1507" y="1"/>
                    <a:pt x="767" y="484"/>
                    <a:pt x="420" y="1271"/>
                  </a:cubicBezTo>
                  <a:cubicBezTo>
                    <a:pt x="0" y="2290"/>
                    <a:pt x="360" y="3459"/>
                    <a:pt x="1289" y="3849"/>
                  </a:cubicBezTo>
                  <a:cubicBezTo>
                    <a:pt x="1493" y="3937"/>
                    <a:pt x="1708" y="3979"/>
                    <a:pt x="1924" y="3979"/>
                  </a:cubicBezTo>
                  <a:cubicBezTo>
                    <a:pt x="2656" y="3979"/>
                    <a:pt x="3393" y="3491"/>
                    <a:pt x="3717" y="2680"/>
                  </a:cubicBezTo>
                  <a:cubicBezTo>
                    <a:pt x="4167" y="1660"/>
                    <a:pt x="3777" y="521"/>
                    <a:pt x="2878" y="132"/>
                  </a:cubicBezTo>
                  <a:cubicBezTo>
                    <a:pt x="2673" y="43"/>
                    <a:pt x="2457"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1"/>
            <p:cNvSpPr/>
            <p:nvPr/>
          </p:nvSpPr>
          <p:spPr>
            <a:xfrm>
              <a:off x="3932500" y="2049300"/>
              <a:ext cx="106450" cy="107200"/>
            </a:xfrm>
            <a:custGeom>
              <a:avLst/>
              <a:gdLst/>
              <a:ahLst/>
              <a:cxnLst/>
              <a:rect l="l" t="t" r="r" b="b"/>
              <a:pathLst>
                <a:path w="4258" h="4288" extrusionOk="0">
                  <a:moveTo>
                    <a:pt x="2129" y="1"/>
                  </a:moveTo>
                  <a:cubicBezTo>
                    <a:pt x="960" y="1"/>
                    <a:pt x="1" y="960"/>
                    <a:pt x="1" y="2129"/>
                  </a:cubicBezTo>
                  <a:cubicBezTo>
                    <a:pt x="1" y="3328"/>
                    <a:pt x="960" y="4287"/>
                    <a:pt x="2129" y="4287"/>
                  </a:cubicBezTo>
                  <a:cubicBezTo>
                    <a:pt x="3298" y="4287"/>
                    <a:pt x="4257" y="3328"/>
                    <a:pt x="4257" y="2129"/>
                  </a:cubicBezTo>
                  <a:cubicBezTo>
                    <a:pt x="4257" y="960"/>
                    <a:pt x="3298" y="1"/>
                    <a:pt x="2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1"/>
            <p:cNvSpPr/>
            <p:nvPr/>
          </p:nvSpPr>
          <p:spPr>
            <a:xfrm>
              <a:off x="4172300" y="1969125"/>
              <a:ext cx="84700" cy="84700"/>
            </a:xfrm>
            <a:custGeom>
              <a:avLst/>
              <a:gdLst/>
              <a:ahLst/>
              <a:cxnLst/>
              <a:rect l="l" t="t" r="r" b="b"/>
              <a:pathLst>
                <a:path w="3388" h="3388" extrusionOk="0">
                  <a:moveTo>
                    <a:pt x="1709" y="1"/>
                  </a:moveTo>
                  <a:cubicBezTo>
                    <a:pt x="780" y="1"/>
                    <a:pt x="0" y="780"/>
                    <a:pt x="0" y="1709"/>
                  </a:cubicBezTo>
                  <a:cubicBezTo>
                    <a:pt x="0" y="2638"/>
                    <a:pt x="780" y="3388"/>
                    <a:pt x="1709" y="3388"/>
                  </a:cubicBezTo>
                  <a:cubicBezTo>
                    <a:pt x="2638" y="3388"/>
                    <a:pt x="3388" y="2638"/>
                    <a:pt x="3388" y="1709"/>
                  </a:cubicBezTo>
                  <a:cubicBezTo>
                    <a:pt x="3388" y="780"/>
                    <a:pt x="2638" y="1"/>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1"/>
            <p:cNvSpPr/>
            <p:nvPr/>
          </p:nvSpPr>
          <p:spPr>
            <a:xfrm>
              <a:off x="4215750" y="2213425"/>
              <a:ext cx="94450" cy="93675"/>
            </a:xfrm>
            <a:custGeom>
              <a:avLst/>
              <a:gdLst/>
              <a:ahLst/>
              <a:cxnLst/>
              <a:rect l="l" t="t" r="r" b="b"/>
              <a:pathLst>
                <a:path w="3778" h="3747" extrusionOk="0">
                  <a:moveTo>
                    <a:pt x="1889" y="0"/>
                  </a:moveTo>
                  <a:cubicBezTo>
                    <a:pt x="840" y="0"/>
                    <a:pt x="1" y="839"/>
                    <a:pt x="1" y="1859"/>
                  </a:cubicBezTo>
                  <a:cubicBezTo>
                    <a:pt x="1" y="2908"/>
                    <a:pt x="840" y="3747"/>
                    <a:pt x="1889" y="3747"/>
                  </a:cubicBezTo>
                  <a:cubicBezTo>
                    <a:pt x="2938" y="3747"/>
                    <a:pt x="3778" y="2908"/>
                    <a:pt x="3778" y="1859"/>
                  </a:cubicBezTo>
                  <a:cubicBezTo>
                    <a:pt x="3778" y="839"/>
                    <a:pt x="2938"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1"/>
            <p:cNvSpPr/>
            <p:nvPr/>
          </p:nvSpPr>
          <p:spPr>
            <a:xfrm>
              <a:off x="3590050" y="2575175"/>
              <a:ext cx="126675" cy="121875"/>
            </a:xfrm>
            <a:custGeom>
              <a:avLst/>
              <a:gdLst/>
              <a:ahLst/>
              <a:cxnLst/>
              <a:rect l="l" t="t" r="r" b="b"/>
              <a:pathLst>
                <a:path w="5067" h="4875" extrusionOk="0">
                  <a:moveTo>
                    <a:pt x="2760" y="1"/>
                  </a:moveTo>
                  <a:cubicBezTo>
                    <a:pt x="1869" y="1"/>
                    <a:pt x="960" y="617"/>
                    <a:pt x="540" y="1596"/>
                  </a:cubicBezTo>
                  <a:cubicBezTo>
                    <a:pt x="1" y="2825"/>
                    <a:pt x="450" y="4234"/>
                    <a:pt x="1559" y="4714"/>
                  </a:cubicBezTo>
                  <a:cubicBezTo>
                    <a:pt x="1811" y="4823"/>
                    <a:pt x="2075" y="4874"/>
                    <a:pt x="2337" y="4874"/>
                  </a:cubicBezTo>
                  <a:cubicBezTo>
                    <a:pt x="3228" y="4874"/>
                    <a:pt x="4110" y="4278"/>
                    <a:pt x="4527" y="3305"/>
                  </a:cubicBezTo>
                  <a:cubicBezTo>
                    <a:pt x="5066" y="2046"/>
                    <a:pt x="4617" y="637"/>
                    <a:pt x="3508" y="158"/>
                  </a:cubicBezTo>
                  <a:cubicBezTo>
                    <a:pt x="3268" y="51"/>
                    <a:pt x="3015"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31"/>
            <p:cNvSpPr/>
            <p:nvPr/>
          </p:nvSpPr>
          <p:spPr>
            <a:xfrm>
              <a:off x="3889050" y="2472425"/>
              <a:ext cx="128150" cy="123375"/>
            </a:xfrm>
            <a:custGeom>
              <a:avLst/>
              <a:gdLst/>
              <a:ahLst/>
              <a:cxnLst/>
              <a:rect l="l" t="t" r="r" b="b"/>
              <a:pathLst>
                <a:path w="5126" h="4935" extrusionOk="0">
                  <a:moveTo>
                    <a:pt x="2788" y="1"/>
                  </a:moveTo>
                  <a:cubicBezTo>
                    <a:pt x="1887" y="1"/>
                    <a:pt x="980" y="603"/>
                    <a:pt x="540" y="1600"/>
                  </a:cubicBezTo>
                  <a:cubicBezTo>
                    <a:pt x="0" y="2859"/>
                    <a:pt x="450" y="4298"/>
                    <a:pt x="1589" y="4777"/>
                  </a:cubicBezTo>
                  <a:cubicBezTo>
                    <a:pt x="1835" y="4884"/>
                    <a:pt x="2094" y="4934"/>
                    <a:pt x="2352" y="4934"/>
                  </a:cubicBezTo>
                  <a:cubicBezTo>
                    <a:pt x="3257" y="4934"/>
                    <a:pt x="4167" y="4318"/>
                    <a:pt x="4586" y="3338"/>
                  </a:cubicBezTo>
                  <a:cubicBezTo>
                    <a:pt x="5126" y="2049"/>
                    <a:pt x="4676" y="641"/>
                    <a:pt x="3567" y="161"/>
                  </a:cubicBezTo>
                  <a:cubicBezTo>
                    <a:pt x="3316" y="52"/>
                    <a:pt x="3052" y="1"/>
                    <a:pt x="2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31"/>
            <p:cNvSpPr/>
            <p:nvPr/>
          </p:nvSpPr>
          <p:spPr>
            <a:xfrm>
              <a:off x="3853825" y="2765700"/>
              <a:ext cx="127425" cy="127400"/>
            </a:xfrm>
            <a:custGeom>
              <a:avLst/>
              <a:gdLst/>
              <a:ahLst/>
              <a:cxnLst/>
              <a:rect l="l" t="t" r="r" b="b"/>
              <a:pathLst>
                <a:path w="5097" h="5096" extrusionOk="0">
                  <a:moveTo>
                    <a:pt x="2548" y="0"/>
                  </a:moveTo>
                  <a:cubicBezTo>
                    <a:pt x="1140" y="0"/>
                    <a:pt x="0" y="1139"/>
                    <a:pt x="0" y="2548"/>
                  </a:cubicBezTo>
                  <a:cubicBezTo>
                    <a:pt x="0" y="3957"/>
                    <a:pt x="1140" y="5096"/>
                    <a:pt x="2548" y="5096"/>
                  </a:cubicBezTo>
                  <a:cubicBezTo>
                    <a:pt x="3957" y="5096"/>
                    <a:pt x="5096" y="3957"/>
                    <a:pt x="5096" y="2548"/>
                  </a:cubicBezTo>
                  <a:cubicBezTo>
                    <a:pt x="5096" y="1139"/>
                    <a:pt x="3957" y="0"/>
                    <a:pt x="2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1"/>
            <p:cNvSpPr/>
            <p:nvPr/>
          </p:nvSpPr>
          <p:spPr>
            <a:xfrm>
              <a:off x="4123600" y="2704250"/>
              <a:ext cx="134150" cy="134900"/>
            </a:xfrm>
            <a:custGeom>
              <a:avLst/>
              <a:gdLst/>
              <a:ahLst/>
              <a:cxnLst/>
              <a:rect l="l" t="t" r="r" b="b"/>
              <a:pathLst>
                <a:path w="5366" h="5396" extrusionOk="0">
                  <a:moveTo>
                    <a:pt x="2698" y="0"/>
                  </a:moveTo>
                  <a:cubicBezTo>
                    <a:pt x="1199" y="0"/>
                    <a:pt x="0" y="1229"/>
                    <a:pt x="0" y="2698"/>
                  </a:cubicBezTo>
                  <a:cubicBezTo>
                    <a:pt x="0" y="4197"/>
                    <a:pt x="1199" y="5396"/>
                    <a:pt x="2698" y="5396"/>
                  </a:cubicBezTo>
                  <a:cubicBezTo>
                    <a:pt x="4167" y="5396"/>
                    <a:pt x="5365" y="4197"/>
                    <a:pt x="5365" y="2698"/>
                  </a:cubicBezTo>
                  <a:cubicBezTo>
                    <a:pt x="5365" y="1229"/>
                    <a:pt x="4167"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1"/>
            <p:cNvSpPr/>
            <p:nvPr/>
          </p:nvSpPr>
          <p:spPr>
            <a:xfrm>
              <a:off x="4359625" y="2373775"/>
              <a:ext cx="49500" cy="206100"/>
            </a:xfrm>
            <a:custGeom>
              <a:avLst/>
              <a:gdLst/>
              <a:ahLst/>
              <a:cxnLst/>
              <a:rect l="l" t="t" r="r" b="b"/>
              <a:pathLst>
                <a:path w="1980" h="8244" fill="none" extrusionOk="0">
                  <a:moveTo>
                    <a:pt x="1" y="1"/>
                  </a:moveTo>
                  <a:cubicBezTo>
                    <a:pt x="960" y="1080"/>
                    <a:pt x="1380" y="2548"/>
                    <a:pt x="1650" y="3957"/>
                  </a:cubicBezTo>
                  <a:cubicBezTo>
                    <a:pt x="1859" y="5366"/>
                    <a:pt x="1979" y="6805"/>
                    <a:pt x="1949" y="824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1"/>
            <p:cNvSpPr/>
            <p:nvPr/>
          </p:nvSpPr>
          <p:spPr>
            <a:xfrm>
              <a:off x="4347650" y="2518225"/>
              <a:ext cx="130400" cy="115150"/>
            </a:xfrm>
            <a:custGeom>
              <a:avLst/>
              <a:gdLst/>
              <a:ahLst/>
              <a:cxnLst/>
              <a:rect l="l" t="t" r="r" b="b"/>
              <a:pathLst>
                <a:path w="5216" h="4606" extrusionOk="0">
                  <a:moveTo>
                    <a:pt x="2630" y="0"/>
                  </a:moveTo>
                  <a:cubicBezTo>
                    <a:pt x="1746" y="0"/>
                    <a:pt x="892" y="540"/>
                    <a:pt x="510" y="1416"/>
                  </a:cubicBezTo>
                  <a:cubicBezTo>
                    <a:pt x="0" y="2585"/>
                    <a:pt x="540" y="3934"/>
                    <a:pt x="1709" y="4414"/>
                  </a:cubicBezTo>
                  <a:cubicBezTo>
                    <a:pt x="2000" y="4544"/>
                    <a:pt x="2306" y="4606"/>
                    <a:pt x="2607" y="4606"/>
                  </a:cubicBezTo>
                  <a:cubicBezTo>
                    <a:pt x="3483" y="4606"/>
                    <a:pt x="4327" y="4085"/>
                    <a:pt x="4706" y="3215"/>
                  </a:cubicBezTo>
                  <a:cubicBezTo>
                    <a:pt x="5216" y="2046"/>
                    <a:pt x="4676" y="697"/>
                    <a:pt x="3507" y="188"/>
                  </a:cubicBezTo>
                  <a:cubicBezTo>
                    <a:pt x="3223" y="60"/>
                    <a:pt x="2925" y="0"/>
                    <a:pt x="2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1"/>
            <p:cNvSpPr/>
            <p:nvPr/>
          </p:nvSpPr>
          <p:spPr>
            <a:xfrm>
              <a:off x="3650750" y="243350"/>
              <a:ext cx="421900" cy="1672600"/>
            </a:xfrm>
            <a:custGeom>
              <a:avLst/>
              <a:gdLst/>
              <a:ahLst/>
              <a:cxnLst/>
              <a:rect l="l" t="t" r="r" b="b"/>
              <a:pathLst>
                <a:path w="16876" h="66904" fill="none" extrusionOk="0">
                  <a:moveTo>
                    <a:pt x="2668" y="66903"/>
                  </a:moveTo>
                  <a:cubicBezTo>
                    <a:pt x="1" y="40496"/>
                    <a:pt x="2878" y="24879"/>
                    <a:pt x="16876" y="1"/>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1"/>
            <p:cNvSpPr/>
            <p:nvPr/>
          </p:nvSpPr>
          <p:spPr>
            <a:xfrm>
              <a:off x="3543600" y="1598750"/>
              <a:ext cx="249550" cy="297575"/>
            </a:xfrm>
            <a:custGeom>
              <a:avLst/>
              <a:gdLst/>
              <a:ahLst/>
              <a:cxnLst/>
              <a:rect l="l" t="t" r="r" b="b"/>
              <a:pathLst>
                <a:path w="9982" h="11903" extrusionOk="0">
                  <a:moveTo>
                    <a:pt x="2527" y="1"/>
                  </a:moveTo>
                  <a:cubicBezTo>
                    <a:pt x="2047" y="1"/>
                    <a:pt x="1598" y="81"/>
                    <a:pt x="1229" y="278"/>
                  </a:cubicBezTo>
                  <a:cubicBezTo>
                    <a:pt x="330" y="728"/>
                    <a:pt x="0" y="1897"/>
                    <a:pt x="0" y="2886"/>
                  </a:cubicBezTo>
                  <a:cubicBezTo>
                    <a:pt x="60" y="3905"/>
                    <a:pt x="330" y="4894"/>
                    <a:pt x="840" y="5763"/>
                  </a:cubicBezTo>
                  <a:cubicBezTo>
                    <a:pt x="1560" y="7124"/>
                    <a:pt x="4654" y="11903"/>
                    <a:pt x="6848" y="11903"/>
                  </a:cubicBezTo>
                  <a:cubicBezTo>
                    <a:pt x="7119" y="11903"/>
                    <a:pt x="7376" y="11830"/>
                    <a:pt x="7614" y="11668"/>
                  </a:cubicBezTo>
                  <a:cubicBezTo>
                    <a:pt x="9982" y="10050"/>
                    <a:pt x="7823" y="4984"/>
                    <a:pt x="6894" y="3156"/>
                  </a:cubicBezTo>
                  <a:cubicBezTo>
                    <a:pt x="6355" y="2076"/>
                    <a:pt x="5755" y="788"/>
                    <a:pt x="4646" y="398"/>
                  </a:cubicBezTo>
                  <a:cubicBezTo>
                    <a:pt x="3974" y="168"/>
                    <a:pt x="3219" y="1"/>
                    <a:pt x="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1"/>
            <p:cNvSpPr/>
            <p:nvPr/>
          </p:nvSpPr>
          <p:spPr>
            <a:xfrm>
              <a:off x="3715950" y="1928075"/>
              <a:ext cx="209100" cy="298100"/>
            </a:xfrm>
            <a:custGeom>
              <a:avLst/>
              <a:gdLst/>
              <a:ahLst/>
              <a:cxnLst/>
              <a:rect l="l" t="t" r="r" b="b"/>
              <a:pathLst>
                <a:path w="8364" h="11924" extrusionOk="0">
                  <a:moveTo>
                    <a:pt x="1319" y="0"/>
                  </a:moveTo>
                  <a:cubicBezTo>
                    <a:pt x="1004" y="0"/>
                    <a:pt x="752" y="158"/>
                    <a:pt x="630" y="563"/>
                  </a:cubicBezTo>
                  <a:cubicBezTo>
                    <a:pt x="0" y="2752"/>
                    <a:pt x="510" y="5090"/>
                    <a:pt x="1229" y="7248"/>
                  </a:cubicBezTo>
                  <a:cubicBezTo>
                    <a:pt x="1769" y="8806"/>
                    <a:pt x="2458" y="10365"/>
                    <a:pt x="3717" y="11384"/>
                  </a:cubicBezTo>
                  <a:cubicBezTo>
                    <a:pt x="4077" y="11714"/>
                    <a:pt x="4556" y="11924"/>
                    <a:pt x="5036" y="11924"/>
                  </a:cubicBezTo>
                  <a:cubicBezTo>
                    <a:pt x="5396" y="11834"/>
                    <a:pt x="5755" y="11684"/>
                    <a:pt x="6055" y="11474"/>
                  </a:cubicBezTo>
                  <a:cubicBezTo>
                    <a:pt x="6864" y="10965"/>
                    <a:pt x="7644" y="10425"/>
                    <a:pt x="7973" y="9556"/>
                  </a:cubicBezTo>
                  <a:cubicBezTo>
                    <a:pt x="8363" y="8567"/>
                    <a:pt x="7973" y="7458"/>
                    <a:pt x="7494" y="6528"/>
                  </a:cubicBezTo>
                  <a:cubicBezTo>
                    <a:pt x="6625" y="4760"/>
                    <a:pt x="5486" y="3141"/>
                    <a:pt x="4107" y="1762"/>
                  </a:cubicBezTo>
                  <a:cubicBezTo>
                    <a:pt x="3705" y="1338"/>
                    <a:pt x="2240" y="0"/>
                    <a:pt x="1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1"/>
            <p:cNvSpPr/>
            <p:nvPr/>
          </p:nvSpPr>
          <p:spPr>
            <a:xfrm>
              <a:off x="3710775" y="1575925"/>
              <a:ext cx="263725" cy="310650"/>
            </a:xfrm>
            <a:custGeom>
              <a:avLst/>
              <a:gdLst/>
              <a:ahLst/>
              <a:cxnLst/>
              <a:rect l="l" t="t" r="r" b="b"/>
              <a:pathLst>
                <a:path w="10549" h="12426" extrusionOk="0">
                  <a:moveTo>
                    <a:pt x="7323" y="0"/>
                  </a:moveTo>
                  <a:cubicBezTo>
                    <a:pt x="6363" y="0"/>
                    <a:pt x="5369" y="396"/>
                    <a:pt x="4613" y="1041"/>
                  </a:cubicBezTo>
                  <a:cubicBezTo>
                    <a:pt x="3414" y="2060"/>
                    <a:pt x="2695" y="3559"/>
                    <a:pt x="2096" y="5028"/>
                  </a:cubicBezTo>
                  <a:cubicBezTo>
                    <a:pt x="1376" y="6796"/>
                    <a:pt x="297" y="8954"/>
                    <a:pt x="117" y="10873"/>
                  </a:cubicBezTo>
                  <a:cubicBezTo>
                    <a:pt x="0" y="12023"/>
                    <a:pt x="937" y="12425"/>
                    <a:pt x="1960" y="12425"/>
                  </a:cubicBezTo>
                  <a:cubicBezTo>
                    <a:pt x="2510" y="12425"/>
                    <a:pt x="3084" y="12310"/>
                    <a:pt x="3534" y="12132"/>
                  </a:cubicBezTo>
                  <a:cubicBezTo>
                    <a:pt x="5633" y="11352"/>
                    <a:pt x="7191" y="9614"/>
                    <a:pt x="8510" y="7815"/>
                  </a:cubicBezTo>
                  <a:cubicBezTo>
                    <a:pt x="9319" y="6706"/>
                    <a:pt x="10069" y="5507"/>
                    <a:pt x="10309" y="4158"/>
                  </a:cubicBezTo>
                  <a:cubicBezTo>
                    <a:pt x="10548" y="2810"/>
                    <a:pt x="10159" y="1281"/>
                    <a:pt x="9020" y="502"/>
                  </a:cubicBezTo>
                  <a:cubicBezTo>
                    <a:pt x="8512" y="155"/>
                    <a:pt x="7924" y="0"/>
                    <a:pt x="7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1"/>
            <p:cNvSpPr/>
            <p:nvPr/>
          </p:nvSpPr>
          <p:spPr>
            <a:xfrm>
              <a:off x="3387725" y="1790025"/>
              <a:ext cx="332750" cy="201600"/>
            </a:xfrm>
            <a:custGeom>
              <a:avLst/>
              <a:gdLst/>
              <a:ahLst/>
              <a:cxnLst/>
              <a:rect l="l" t="t" r="r" b="b"/>
              <a:pathLst>
                <a:path w="13310" h="8064" extrusionOk="0">
                  <a:moveTo>
                    <a:pt x="3178" y="1"/>
                  </a:moveTo>
                  <a:cubicBezTo>
                    <a:pt x="2219" y="1"/>
                    <a:pt x="1320" y="420"/>
                    <a:pt x="690" y="1140"/>
                  </a:cubicBezTo>
                  <a:cubicBezTo>
                    <a:pt x="1" y="2039"/>
                    <a:pt x="1" y="3328"/>
                    <a:pt x="480" y="4347"/>
                  </a:cubicBezTo>
                  <a:cubicBezTo>
                    <a:pt x="1020" y="5366"/>
                    <a:pt x="1799" y="6205"/>
                    <a:pt x="2788" y="6775"/>
                  </a:cubicBezTo>
                  <a:cubicBezTo>
                    <a:pt x="3358" y="7195"/>
                    <a:pt x="4017" y="7494"/>
                    <a:pt x="4737" y="7644"/>
                  </a:cubicBezTo>
                  <a:cubicBezTo>
                    <a:pt x="5006" y="7674"/>
                    <a:pt x="5284" y="7689"/>
                    <a:pt x="5565" y="7689"/>
                  </a:cubicBezTo>
                  <a:cubicBezTo>
                    <a:pt x="5846" y="7689"/>
                    <a:pt x="6130" y="7674"/>
                    <a:pt x="6415" y="7644"/>
                  </a:cubicBezTo>
                  <a:cubicBezTo>
                    <a:pt x="8303" y="7494"/>
                    <a:pt x="13309" y="8064"/>
                    <a:pt x="12590" y="4916"/>
                  </a:cubicBezTo>
                  <a:cubicBezTo>
                    <a:pt x="11900" y="2039"/>
                    <a:pt x="8423" y="1050"/>
                    <a:pt x="5965" y="390"/>
                  </a:cubicBezTo>
                  <a:cubicBezTo>
                    <a:pt x="5036" y="121"/>
                    <a:pt x="4107" y="1"/>
                    <a:pt x="3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1"/>
            <p:cNvSpPr/>
            <p:nvPr/>
          </p:nvSpPr>
          <p:spPr>
            <a:xfrm>
              <a:off x="3712950" y="1805050"/>
              <a:ext cx="350725" cy="199175"/>
            </a:xfrm>
            <a:custGeom>
              <a:avLst/>
              <a:gdLst/>
              <a:ahLst/>
              <a:cxnLst/>
              <a:rect l="l" t="t" r="r" b="b"/>
              <a:pathLst>
                <a:path w="14029" h="7967" extrusionOk="0">
                  <a:moveTo>
                    <a:pt x="9147" y="0"/>
                  </a:moveTo>
                  <a:cubicBezTo>
                    <a:pt x="8664" y="0"/>
                    <a:pt x="8179" y="60"/>
                    <a:pt x="7704" y="179"/>
                  </a:cubicBezTo>
                  <a:cubicBezTo>
                    <a:pt x="6265" y="569"/>
                    <a:pt x="4916" y="1228"/>
                    <a:pt x="3747" y="2127"/>
                  </a:cubicBezTo>
                  <a:cubicBezTo>
                    <a:pt x="2428" y="3057"/>
                    <a:pt x="0" y="4915"/>
                    <a:pt x="2338" y="6294"/>
                  </a:cubicBezTo>
                  <a:cubicBezTo>
                    <a:pt x="4317" y="7433"/>
                    <a:pt x="6685" y="7703"/>
                    <a:pt x="8993" y="7912"/>
                  </a:cubicBezTo>
                  <a:cubicBezTo>
                    <a:pt x="9231" y="7950"/>
                    <a:pt x="9475" y="7967"/>
                    <a:pt x="9722" y="7967"/>
                  </a:cubicBezTo>
                  <a:cubicBezTo>
                    <a:pt x="10064" y="7967"/>
                    <a:pt x="10413" y="7935"/>
                    <a:pt x="10761" y="7882"/>
                  </a:cubicBezTo>
                  <a:cubicBezTo>
                    <a:pt x="11600" y="7643"/>
                    <a:pt x="12350" y="7103"/>
                    <a:pt x="12859" y="6384"/>
                  </a:cubicBezTo>
                  <a:cubicBezTo>
                    <a:pt x="13309" y="5844"/>
                    <a:pt x="13609" y="5185"/>
                    <a:pt x="13758" y="4495"/>
                  </a:cubicBezTo>
                  <a:cubicBezTo>
                    <a:pt x="14028" y="3057"/>
                    <a:pt x="13219" y="1558"/>
                    <a:pt x="11960" y="749"/>
                  </a:cubicBezTo>
                  <a:cubicBezTo>
                    <a:pt x="11097" y="247"/>
                    <a:pt x="10126" y="0"/>
                    <a:pt x="9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1"/>
            <p:cNvSpPr/>
            <p:nvPr/>
          </p:nvSpPr>
          <p:spPr>
            <a:xfrm>
              <a:off x="3530850" y="1911100"/>
              <a:ext cx="242075" cy="266050"/>
            </a:xfrm>
            <a:custGeom>
              <a:avLst/>
              <a:gdLst/>
              <a:ahLst/>
              <a:cxnLst/>
              <a:rect l="l" t="t" r="r" b="b"/>
              <a:pathLst>
                <a:path w="9683" h="10642" extrusionOk="0">
                  <a:moveTo>
                    <a:pt x="6146" y="0"/>
                  </a:moveTo>
                  <a:cubicBezTo>
                    <a:pt x="5363" y="0"/>
                    <a:pt x="4587" y="200"/>
                    <a:pt x="3897" y="583"/>
                  </a:cubicBezTo>
                  <a:cubicBezTo>
                    <a:pt x="2758" y="1212"/>
                    <a:pt x="1829" y="2112"/>
                    <a:pt x="1170" y="3221"/>
                  </a:cubicBezTo>
                  <a:cubicBezTo>
                    <a:pt x="390" y="4360"/>
                    <a:pt x="1" y="5709"/>
                    <a:pt x="1" y="7087"/>
                  </a:cubicBezTo>
                  <a:cubicBezTo>
                    <a:pt x="61" y="8167"/>
                    <a:pt x="450" y="9785"/>
                    <a:pt x="1439" y="10415"/>
                  </a:cubicBezTo>
                  <a:cubicBezTo>
                    <a:pt x="1706" y="10576"/>
                    <a:pt x="2024" y="10642"/>
                    <a:pt x="2368" y="10642"/>
                  </a:cubicBezTo>
                  <a:cubicBezTo>
                    <a:pt x="3299" y="10642"/>
                    <a:pt x="4412" y="10157"/>
                    <a:pt x="5156" y="9785"/>
                  </a:cubicBezTo>
                  <a:cubicBezTo>
                    <a:pt x="6385" y="9096"/>
                    <a:pt x="7404" y="8047"/>
                    <a:pt x="8064" y="6758"/>
                  </a:cubicBezTo>
                  <a:cubicBezTo>
                    <a:pt x="8693" y="5529"/>
                    <a:pt x="9173" y="4210"/>
                    <a:pt x="9532" y="2831"/>
                  </a:cubicBezTo>
                  <a:cubicBezTo>
                    <a:pt x="9652" y="2561"/>
                    <a:pt x="9682" y="2292"/>
                    <a:pt x="9622" y="1992"/>
                  </a:cubicBezTo>
                  <a:cubicBezTo>
                    <a:pt x="9562" y="1782"/>
                    <a:pt x="9443" y="1572"/>
                    <a:pt x="9263" y="1422"/>
                  </a:cubicBezTo>
                  <a:cubicBezTo>
                    <a:pt x="8753" y="883"/>
                    <a:pt x="8154" y="463"/>
                    <a:pt x="7464" y="193"/>
                  </a:cubicBezTo>
                  <a:cubicBezTo>
                    <a:pt x="7032" y="64"/>
                    <a:pt x="6588" y="0"/>
                    <a:pt x="6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1"/>
            <p:cNvSpPr/>
            <p:nvPr/>
          </p:nvSpPr>
          <p:spPr>
            <a:xfrm>
              <a:off x="3671725" y="1694100"/>
              <a:ext cx="68975" cy="176875"/>
            </a:xfrm>
            <a:custGeom>
              <a:avLst/>
              <a:gdLst/>
              <a:ahLst/>
              <a:cxnLst/>
              <a:rect l="l" t="t" r="r" b="b"/>
              <a:pathLst>
                <a:path w="2759" h="7075" extrusionOk="0">
                  <a:moveTo>
                    <a:pt x="1" y="1"/>
                  </a:moveTo>
                  <a:lnTo>
                    <a:pt x="1" y="1"/>
                  </a:lnTo>
                  <a:cubicBezTo>
                    <a:pt x="660" y="1050"/>
                    <a:pt x="1140" y="2249"/>
                    <a:pt x="1380" y="3478"/>
                  </a:cubicBezTo>
                  <a:cubicBezTo>
                    <a:pt x="1529" y="4107"/>
                    <a:pt x="1709" y="4737"/>
                    <a:pt x="1919" y="5336"/>
                  </a:cubicBezTo>
                  <a:cubicBezTo>
                    <a:pt x="2099" y="5966"/>
                    <a:pt x="2369" y="6535"/>
                    <a:pt x="2758" y="7075"/>
                  </a:cubicBezTo>
                  <a:cubicBezTo>
                    <a:pt x="2369" y="5846"/>
                    <a:pt x="2039" y="4617"/>
                    <a:pt x="1799" y="3388"/>
                  </a:cubicBezTo>
                  <a:cubicBezTo>
                    <a:pt x="1649" y="2759"/>
                    <a:pt x="1440" y="2129"/>
                    <a:pt x="1170" y="1560"/>
                  </a:cubicBezTo>
                  <a:cubicBezTo>
                    <a:pt x="900" y="960"/>
                    <a:pt x="480" y="4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1"/>
            <p:cNvSpPr/>
            <p:nvPr/>
          </p:nvSpPr>
          <p:spPr>
            <a:xfrm>
              <a:off x="3616275" y="1754050"/>
              <a:ext cx="88450" cy="131925"/>
            </a:xfrm>
            <a:custGeom>
              <a:avLst/>
              <a:gdLst/>
              <a:ahLst/>
              <a:cxnLst/>
              <a:rect l="l" t="t" r="r" b="b"/>
              <a:pathLst>
                <a:path w="3538" h="5277" extrusionOk="0">
                  <a:moveTo>
                    <a:pt x="1" y="1"/>
                  </a:moveTo>
                  <a:cubicBezTo>
                    <a:pt x="330" y="2189"/>
                    <a:pt x="1619" y="4107"/>
                    <a:pt x="3538" y="5276"/>
                  </a:cubicBezTo>
                  <a:cubicBezTo>
                    <a:pt x="2069" y="3718"/>
                    <a:pt x="870" y="194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1"/>
            <p:cNvSpPr/>
            <p:nvPr/>
          </p:nvSpPr>
          <p:spPr>
            <a:xfrm>
              <a:off x="3653000" y="1738325"/>
              <a:ext cx="54725" cy="122175"/>
            </a:xfrm>
            <a:custGeom>
              <a:avLst/>
              <a:gdLst/>
              <a:ahLst/>
              <a:cxnLst/>
              <a:rect l="l" t="t" r="r" b="b"/>
              <a:pathLst>
                <a:path w="2189" h="4887" extrusionOk="0">
                  <a:moveTo>
                    <a:pt x="0" y="0"/>
                  </a:moveTo>
                  <a:lnTo>
                    <a:pt x="0" y="0"/>
                  </a:lnTo>
                  <a:cubicBezTo>
                    <a:pt x="300" y="870"/>
                    <a:pt x="660" y="1679"/>
                    <a:pt x="1020" y="2488"/>
                  </a:cubicBezTo>
                  <a:cubicBezTo>
                    <a:pt x="1379" y="3298"/>
                    <a:pt x="1739" y="4107"/>
                    <a:pt x="2189" y="4886"/>
                  </a:cubicBezTo>
                  <a:cubicBezTo>
                    <a:pt x="1889" y="3088"/>
                    <a:pt x="1139" y="140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1"/>
            <p:cNvSpPr/>
            <p:nvPr/>
          </p:nvSpPr>
          <p:spPr>
            <a:xfrm>
              <a:off x="3507625" y="1843975"/>
              <a:ext cx="182875" cy="35250"/>
            </a:xfrm>
            <a:custGeom>
              <a:avLst/>
              <a:gdLst/>
              <a:ahLst/>
              <a:cxnLst/>
              <a:rect l="l" t="t" r="r" b="b"/>
              <a:pathLst>
                <a:path w="7315" h="1410" extrusionOk="0">
                  <a:moveTo>
                    <a:pt x="1253" y="1"/>
                  </a:moveTo>
                  <a:cubicBezTo>
                    <a:pt x="826" y="1"/>
                    <a:pt x="400" y="81"/>
                    <a:pt x="0" y="241"/>
                  </a:cubicBezTo>
                  <a:cubicBezTo>
                    <a:pt x="186" y="213"/>
                    <a:pt x="375" y="199"/>
                    <a:pt x="564" y="199"/>
                  </a:cubicBezTo>
                  <a:cubicBezTo>
                    <a:pt x="987" y="199"/>
                    <a:pt x="1415" y="266"/>
                    <a:pt x="1829" y="390"/>
                  </a:cubicBezTo>
                  <a:lnTo>
                    <a:pt x="3597" y="840"/>
                  </a:lnTo>
                  <a:cubicBezTo>
                    <a:pt x="4826" y="1170"/>
                    <a:pt x="6055" y="1350"/>
                    <a:pt x="7314" y="1410"/>
                  </a:cubicBezTo>
                  <a:cubicBezTo>
                    <a:pt x="6085" y="1050"/>
                    <a:pt x="4916" y="720"/>
                    <a:pt x="3717" y="420"/>
                  </a:cubicBezTo>
                  <a:cubicBezTo>
                    <a:pt x="3088" y="271"/>
                    <a:pt x="2488" y="151"/>
                    <a:pt x="1889" y="61"/>
                  </a:cubicBezTo>
                  <a:cubicBezTo>
                    <a:pt x="1679" y="21"/>
                    <a:pt x="1466"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1"/>
            <p:cNvSpPr/>
            <p:nvPr/>
          </p:nvSpPr>
          <p:spPr>
            <a:xfrm>
              <a:off x="3513625" y="1873200"/>
              <a:ext cx="175375" cy="47350"/>
            </a:xfrm>
            <a:custGeom>
              <a:avLst/>
              <a:gdLst/>
              <a:ahLst/>
              <a:cxnLst/>
              <a:rect l="l" t="t" r="r" b="b"/>
              <a:pathLst>
                <a:path w="7015" h="1894" extrusionOk="0">
                  <a:moveTo>
                    <a:pt x="0" y="1"/>
                  </a:moveTo>
                  <a:lnTo>
                    <a:pt x="0" y="1"/>
                  </a:lnTo>
                  <a:cubicBezTo>
                    <a:pt x="1419" y="1243"/>
                    <a:pt x="3232" y="1894"/>
                    <a:pt x="5075" y="1894"/>
                  </a:cubicBezTo>
                  <a:cubicBezTo>
                    <a:pt x="5723" y="1894"/>
                    <a:pt x="6375" y="1813"/>
                    <a:pt x="7014" y="1649"/>
                  </a:cubicBezTo>
                  <a:cubicBezTo>
                    <a:pt x="5785" y="1649"/>
                    <a:pt x="4586" y="1530"/>
                    <a:pt x="3387" y="1260"/>
                  </a:cubicBezTo>
                  <a:cubicBezTo>
                    <a:pt x="2218" y="990"/>
                    <a:pt x="1079" y="54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1"/>
            <p:cNvSpPr/>
            <p:nvPr/>
          </p:nvSpPr>
          <p:spPr>
            <a:xfrm>
              <a:off x="3602050" y="1925675"/>
              <a:ext cx="91450" cy="147625"/>
            </a:xfrm>
            <a:custGeom>
              <a:avLst/>
              <a:gdLst/>
              <a:ahLst/>
              <a:cxnLst/>
              <a:rect l="l" t="t" r="r" b="b"/>
              <a:pathLst>
                <a:path w="3658" h="5905" extrusionOk="0">
                  <a:moveTo>
                    <a:pt x="3657" y="0"/>
                  </a:moveTo>
                  <a:lnTo>
                    <a:pt x="3657" y="0"/>
                  </a:lnTo>
                  <a:cubicBezTo>
                    <a:pt x="2728" y="749"/>
                    <a:pt x="1919" y="1619"/>
                    <a:pt x="1259" y="2608"/>
                  </a:cubicBezTo>
                  <a:cubicBezTo>
                    <a:pt x="929" y="3117"/>
                    <a:pt x="660" y="3627"/>
                    <a:pt x="390" y="4166"/>
                  </a:cubicBezTo>
                  <a:cubicBezTo>
                    <a:pt x="240" y="4436"/>
                    <a:pt x="150" y="4706"/>
                    <a:pt x="60" y="5006"/>
                  </a:cubicBezTo>
                  <a:cubicBezTo>
                    <a:pt x="0" y="5305"/>
                    <a:pt x="0" y="5605"/>
                    <a:pt x="120" y="5905"/>
                  </a:cubicBezTo>
                  <a:cubicBezTo>
                    <a:pt x="60" y="5305"/>
                    <a:pt x="390" y="4796"/>
                    <a:pt x="690" y="4316"/>
                  </a:cubicBezTo>
                  <a:cubicBezTo>
                    <a:pt x="989" y="3837"/>
                    <a:pt x="1289" y="3327"/>
                    <a:pt x="1619" y="2848"/>
                  </a:cubicBezTo>
                  <a:cubicBezTo>
                    <a:pt x="2278" y="1888"/>
                    <a:pt x="2968" y="959"/>
                    <a:pt x="3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1"/>
            <p:cNvSpPr/>
            <p:nvPr/>
          </p:nvSpPr>
          <p:spPr>
            <a:xfrm>
              <a:off x="3663500" y="1947400"/>
              <a:ext cx="65200" cy="159625"/>
            </a:xfrm>
            <a:custGeom>
              <a:avLst/>
              <a:gdLst/>
              <a:ahLst/>
              <a:cxnLst/>
              <a:rect l="l" t="t" r="r" b="b"/>
              <a:pathLst>
                <a:path w="2608" h="6385" extrusionOk="0">
                  <a:moveTo>
                    <a:pt x="2188" y="0"/>
                  </a:moveTo>
                  <a:cubicBezTo>
                    <a:pt x="2338" y="570"/>
                    <a:pt x="2338" y="1139"/>
                    <a:pt x="2218" y="1709"/>
                  </a:cubicBezTo>
                  <a:cubicBezTo>
                    <a:pt x="2098" y="2278"/>
                    <a:pt x="1918" y="2818"/>
                    <a:pt x="1679" y="3327"/>
                  </a:cubicBezTo>
                  <a:cubicBezTo>
                    <a:pt x="1229" y="4406"/>
                    <a:pt x="660" y="5426"/>
                    <a:pt x="0" y="6385"/>
                  </a:cubicBezTo>
                  <a:cubicBezTo>
                    <a:pt x="899" y="5605"/>
                    <a:pt x="1619" y="4616"/>
                    <a:pt x="2068" y="3507"/>
                  </a:cubicBezTo>
                  <a:cubicBezTo>
                    <a:pt x="2308" y="2938"/>
                    <a:pt x="2458" y="2368"/>
                    <a:pt x="2548" y="1739"/>
                  </a:cubicBezTo>
                  <a:cubicBezTo>
                    <a:pt x="2608" y="1139"/>
                    <a:pt x="2488" y="540"/>
                    <a:pt x="2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1"/>
            <p:cNvSpPr/>
            <p:nvPr/>
          </p:nvSpPr>
          <p:spPr>
            <a:xfrm>
              <a:off x="3722700" y="1920425"/>
              <a:ext cx="49475" cy="172375"/>
            </a:xfrm>
            <a:custGeom>
              <a:avLst/>
              <a:gdLst/>
              <a:ahLst/>
              <a:cxnLst/>
              <a:rect l="l" t="t" r="r" b="b"/>
              <a:pathLst>
                <a:path w="1979" h="6895" extrusionOk="0">
                  <a:moveTo>
                    <a:pt x="480" y="0"/>
                  </a:moveTo>
                  <a:lnTo>
                    <a:pt x="480" y="0"/>
                  </a:lnTo>
                  <a:cubicBezTo>
                    <a:pt x="270" y="240"/>
                    <a:pt x="120" y="510"/>
                    <a:pt x="60" y="839"/>
                  </a:cubicBezTo>
                  <a:cubicBezTo>
                    <a:pt x="0" y="1139"/>
                    <a:pt x="0" y="1469"/>
                    <a:pt x="30" y="1769"/>
                  </a:cubicBezTo>
                  <a:cubicBezTo>
                    <a:pt x="90" y="2398"/>
                    <a:pt x="180" y="2998"/>
                    <a:pt x="360" y="3597"/>
                  </a:cubicBezTo>
                  <a:cubicBezTo>
                    <a:pt x="689" y="4796"/>
                    <a:pt x="1229" y="5905"/>
                    <a:pt x="1978" y="6894"/>
                  </a:cubicBezTo>
                  <a:cubicBezTo>
                    <a:pt x="1499" y="5785"/>
                    <a:pt x="1109" y="4646"/>
                    <a:pt x="779" y="3477"/>
                  </a:cubicBezTo>
                  <a:cubicBezTo>
                    <a:pt x="600" y="2908"/>
                    <a:pt x="480" y="2308"/>
                    <a:pt x="360" y="1739"/>
                  </a:cubicBezTo>
                  <a:cubicBezTo>
                    <a:pt x="210" y="1169"/>
                    <a:pt x="240" y="540"/>
                    <a:pt x="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1"/>
            <p:cNvSpPr/>
            <p:nvPr/>
          </p:nvSpPr>
          <p:spPr>
            <a:xfrm>
              <a:off x="3754900" y="1935400"/>
              <a:ext cx="93700" cy="179875"/>
            </a:xfrm>
            <a:custGeom>
              <a:avLst/>
              <a:gdLst/>
              <a:ahLst/>
              <a:cxnLst/>
              <a:rect l="l" t="t" r="r" b="b"/>
              <a:pathLst>
                <a:path w="3748" h="7195" extrusionOk="0">
                  <a:moveTo>
                    <a:pt x="1" y="1"/>
                  </a:moveTo>
                  <a:cubicBezTo>
                    <a:pt x="481" y="480"/>
                    <a:pt x="900" y="1020"/>
                    <a:pt x="1230" y="1649"/>
                  </a:cubicBezTo>
                  <a:cubicBezTo>
                    <a:pt x="1560" y="2219"/>
                    <a:pt x="1889" y="2818"/>
                    <a:pt x="2219" y="3418"/>
                  </a:cubicBezTo>
                  <a:cubicBezTo>
                    <a:pt x="2519" y="4017"/>
                    <a:pt x="2848" y="4617"/>
                    <a:pt x="3118" y="5246"/>
                  </a:cubicBezTo>
                  <a:cubicBezTo>
                    <a:pt x="3418" y="5846"/>
                    <a:pt x="3568" y="6505"/>
                    <a:pt x="3568" y="7195"/>
                  </a:cubicBezTo>
                  <a:cubicBezTo>
                    <a:pt x="3748" y="6505"/>
                    <a:pt x="3688" y="5786"/>
                    <a:pt x="3448" y="5126"/>
                  </a:cubicBezTo>
                  <a:cubicBezTo>
                    <a:pt x="3208" y="4467"/>
                    <a:pt x="2908" y="3837"/>
                    <a:pt x="2579" y="3238"/>
                  </a:cubicBezTo>
                  <a:cubicBezTo>
                    <a:pt x="2279" y="2608"/>
                    <a:pt x="1889" y="2009"/>
                    <a:pt x="1500" y="1469"/>
                  </a:cubicBezTo>
                  <a:cubicBezTo>
                    <a:pt x="1110" y="870"/>
                    <a:pt x="600" y="3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1"/>
            <p:cNvSpPr/>
            <p:nvPr/>
          </p:nvSpPr>
          <p:spPr>
            <a:xfrm>
              <a:off x="3748925" y="1945900"/>
              <a:ext cx="59975" cy="160375"/>
            </a:xfrm>
            <a:custGeom>
              <a:avLst/>
              <a:gdLst/>
              <a:ahLst/>
              <a:cxnLst/>
              <a:rect l="l" t="t" r="r" b="b"/>
              <a:pathLst>
                <a:path w="2399" h="6415" extrusionOk="0">
                  <a:moveTo>
                    <a:pt x="0" y="0"/>
                  </a:moveTo>
                  <a:cubicBezTo>
                    <a:pt x="270" y="1109"/>
                    <a:pt x="600" y="2218"/>
                    <a:pt x="989" y="3268"/>
                  </a:cubicBezTo>
                  <a:cubicBezTo>
                    <a:pt x="1379" y="4347"/>
                    <a:pt x="1859" y="5396"/>
                    <a:pt x="2398" y="6415"/>
                  </a:cubicBezTo>
                  <a:cubicBezTo>
                    <a:pt x="1859" y="4167"/>
                    <a:pt x="1079" y="203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1"/>
            <p:cNvSpPr/>
            <p:nvPr/>
          </p:nvSpPr>
          <p:spPr>
            <a:xfrm>
              <a:off x="3766150" y="1924925"/>
              <a:ext cx="134150" cy="29800"/>
            </a:xfrm>
            <a:custGeom>
              <a:avLst/>
              <a:gdLst/>
              <a:ahLst/>
              <a:cxnLst/>
              <a:rect l="l" t="t" r="r" b="b"/>
              <a:pathLst>
                <a:path w="5366" h="1192" extrusionOk="0">
                  <a:moveTo>
                    <a:pt x="1" y="0"/>
                  </a:moveTo>
                  <a:lnTo>
                    <a:pt x="1" y="0"/>
                  </a:lnTo>
                  <a:cubicBezTo>
                    <a:pt x="360" y="330"/>
                    <a:pt x="780" y="570"/>
                    <a:pt x="1229" y="689"/>
                  </a:cubicBezTo>
                  <a:cubicBezTo>
                    <a:pt x="1679" y="839"/>
                    <a:pt x="2129" y="959"/>
                    <a:pt x="2578" y="1019"/>
                  </a:cubicBezTo>
                  <a:cubicBezTo>
                    <a:pt x="3058" y="1109"/>
                    <a:pt x="3507" y="1169"/>
                    <a:pt x="3987" y="1169"/>
                  </a:cubicBezTo>
                  <a:cubicBezTo>
                    <a:pt x="4107" y="1184"/>
                    <a:pt x="4219" y="1192"/>
                    <a:pt x="4332" y="1192"/>
                  </a:cubicBezTo>
                  <a:cubicBezTo>
                    <a:pt x="4444" y="1192"/>
                    <a:pt x="4557" y="1184"/>
                    <a:pt x="4676" y="1169"/>
                  </a:cubicBezTo>
                  <a:cubicBezTo>
                    <a:pt x="4916" y="1169"/>
                    <a:pt x="5156" y="1109"/>
                    <a:pt x="5366" y="1019"/>
                  </a:cubicBezTo>
                  <a:cubicBezTo>
                    <a:pt x="5126" y="1019"/>
                    <a:pt x="4916" y="1019"/>
                    <a:pt x="4676" y="959"/>
                  </a:cubicBezTo>
                  <a:cubicBezTo>
                    <a:pt x="4467" y="929"/>
                    <a:pt x="4227" y="899"/>
                    <a:pt x="4017" y="869"/>
                  </a:cubicBezTo>
                  <a:lnTo>
                    <a:pt x="2668" y="630"/>
                  </a:lnTo>
                  <a:cubicBezTo>
                    <a:pt x="2219" y="540"/>
                    <a:pt x="1769" y="480"/>
                    <a:pt x="1319" y="390"/>
                  </a:cubicBezTo>
                  <a:cubicBezTo>
                    <a:pt x="870" y="300"/>
                    <a:pt x="420" y="1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1"/>
            <p:cNvSpPr/>
            <p:nvPr/>
          </p:nvSpPr>
          <p:spPr>
            <a:xfrm>
              <a:off x="3763900" y="1879225"/>
              <a:ext cx="190350" cy="25475"/>
            </a:xfrm>
            <a:custGeom>
              <a:avLst/>
              <a:gdLst/>
              <a:ahLst/>
              <a:cxnLst/>
              <a:rect l="l" t="t" r="r" b="b"/>
              <a:pathLst>
                <a:path w="7614" h="1019" extrusionOk="0">
                  <a:moveTo>
                    <a:pt x="5002" y="1"/>
                  </a:moveTo>
                  <a:cubicBezTo>
                    <a:pt x="4584" y="1"/>
                    <a:pt x="4166" y="21"/>
                    <a:pt x="3747" y="60"/>
                  </a:cubicBezTo>
                  <a:cubicBezTo>
                    <a:pt x="2458" y="179"/>
                    <a:pt x="1200" y="509"/>
                    <a:pt x="1" y="1019"/>
                  </a:cubicBezTo>
                  <a:cubicBezTo>
                    <a:pt x="1289" y="809"/>
                    <a:pt x="2548" y="629"/>
                    <a:pt x="3807" y="479"/>
                  </a:cubicBezTo>
                  <a:cubicBezTo>
                    <a:pt x="5066" y="359"/>
                    <a:pt x="6325" y="329"/>
                    <a:pt x="7614" y="269"/>
                  </a:cubicBezTo>
                  <a:cubicBezTo>
                    <a:pt x="6743" y="87"/>
                    <a:pt x="5873" y="1"/>
                    <a:pt x="5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1"/>
            <p:cNvSpPr/>
            <p:nvPr/>
          </p:nvSpPr>
          <p:spPr>
            <a:xfrm>
              <a:off x="3745175" y="1727075"/>
              <a:ext cx="167875" cy="143150"/>
            </a:xfrm>
            <a:custGeom>
              <a:avLst/>
              <a:gdLst/>
              <a:ahLst/>
              <a:cxnLst/>
              <a:rect l="l" t="t" r="r" b="b"/>
              <a:pathLst>
                <a:path w="6715" h="5726" extrusionOk="0">
                  <a:moveTo>
                    <a:pt x="5216" y="1"/>
                  </a:moveTo>
                  <a:lnTo>
                    <a:pt x="5216" y="1"/>
                  </a:lnTo>
                  <a:cubicBezTo>
                    <a:pt x="5006" y="570"/>
                    <a:pt x="4736" y="1080"/>
                    <a:pt x="4406" y="1619"/>
                  </a:cubicBezTo>
                  <a:cubicBezTo>
                    <a:pt x="4137" y="2129"/>
                    <a:pt x="3777" y="2609"/>
                    <a:pt x="3417" y="3058"/>
                  </a:cubicBezTo>
                  <a:cubicBezTo>
                    <a:pt x="2668" y="3957"/>
                    <a:pt x="1769" y="4737"/>
                    <a:pt x="750" y="5306"/>
                  </a:cubicBezTo>
                  <a:lnTo>
                    <a:pt x="0" y="5726"/>
                  </a:lnTo>
                  <a:lnTo>
                    <a:pt x="870" y="5696"/>
                  </a:lnTo>
                  <a:cubicBezTo>
                    <a:pt x="899" y="5695"/>
                    <a:pt x="929" y="5694"/>
                    <a:pt x="959" y="5693"/>
                  </a:cubicBezTo>
                  <a:lnTo>
                    <a:pt x="959" y="5693"/>
                  </a:lnTo>
                  <a:lnTo>
                    <a:pt x="959" y="5696"/>
                  </a:lnTo>
                  <a:cubicBezTo>
                    <a:pt x="962" y="5695"/>
                    <a:pt x="964" y="5693"/>
                    <a:pt x="966" y="5692"/>
                  </a:cubicBezTo>
                  <a:lnTo>
                    <a:pt x="966" y="5692"/>
                  </a:lnTo>
                  <a:cubicBezTo>
                    <a:pt x="1978" y="5644"/>
                    <a:pt x="2906" y="5298"/>
                    <a:pt x="3807" y="5037"/>
                  </a:cubicBezTo>
                  <a:cubicBezTo>
                    <a:pt x="4287" y="4917"/>
                    <a:pt x="4766" y="4827"/>
                    <a:pt x="5246" y="4797"/>
                  </a:cubicBezTo>
                  <a:cubicBezTo>
                    <a:pt x="5355" y="4784"/>
                    <a:pt x="5462" y="4778"/>
                    <a:pt x="5569" y="4778"/>
                  </a:cubicBezTo>
                  <a:cubicBezTo>
                    <a:pt x="5960" y="4778"/>
                    <a:pt x="6337" y="4859"/>
                    <a:pt x="6714" y="4977"/>
                  </a:cubicBezTo>
                  <a:cubicBezTo>
                    <a:pt x="6265" y="4737"/>
                    <a:pt x="5755" y="4617"/>
                    <a:pt x="5246" y="4617"/>
                  </a:cubicBezTo>
                  <a:cubicBezTo>
                    <a:pt x="4736" y="4617"/>
                    <a:pt x="4227" y="4647"/>
                    <a:pt x="3747" y="4767"/>
                  </a:cubicBezTo>
                  <a:cubicBezTo>
                    <a:pt x="3062" y="4891"/>
                    <a:pt x="2391" y="5088"/>
                    <a:pt x="1734" y="5207"/>
                  </a:cubicBezTo>
                  <a:lnTo>
                    <a:pt x="1734" y="5207"/>
                  </a:lnTo>
                  <a:cubicBezTo>
                    <a:pt x="2487" y="4671"/>
                    <a:pt x="3146" y="4012"/>
                    <a:pt x="3687" y="3268"/>
                  </a:cubicBezTo>
                  <a:cubicBezTo>
                    <a:pt x="4406" y="2279"/>
                    <a:pt x="4916" y="1170"/>
                    <a:pt x="5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1"/>
            <p:cNvSpPr/>
            <p:nvPr/>
          </p:nvSpPr>
          <p:spPr>
            <a:xfrm>
              <a:off x="3741425" y="1692625"/>
              <a:ext cx="70450" cy="154375"/>
            </a:xfrm>
            <a:custGeom>
              <a:avLst/>
              <a:gdLst/>
              <a:ahLst/>
              <a:cxnLst/>
              <a:rect l="l" t="t" r="r" b="b"/>
              <a:pathLst>
                <a:path w="2818" h="6175" extrusionOk="0">
                  <a:moveTo>
                    <a:pt x="2818" y="0"/>
                  </a:moveTo>
                  <a:lnTo>
                    <a:pt x="2818" y="0"/>
                  </a:lnTo>
                  <a:cubicBezTo>
                    <a:pt x="2428" y="1079"/>
                    <a:pt x="2069" y="2158"/>
                    <a:pt x="1619" y="3207"/>
                  </a:cubicBezTo>
                  <a:cubicBezTo>
                    <a:pt x="1409" y="3747"/>
                    <a:pt x="1169" y="4256"/>
                    <a:pt x="930" y="4766"/>
                  </a:cubicBezTo>
                  <a:lnTo>
                    <a:pt x="540" y="5545"/>
                  </a:lnTo>
                  <a:cubicBezTo>
                    <a:pt x="450" y="5815"/>
                    <a:pt x="240" y="6025"/>
                    <a:pt x="0" y="6175"/>
                  </a:cubicBezTo>
                  <a:cubicBezTo>
                    <a:pt x="300" y="6085"/>
                    <a:pt x="540" y="5905"/>
                    <a:pt x="720" y="5665"/>
                  </a:cubicBezTo>
                  <a:cubicBezTo>
                    <a:pt x="900" y="5425"/>
                    <a:pt x="1049" y="5186"/>
                    <a:pt x="1199" y="4916"/>
                  </a:cubicBezTo>
                  <a:cubicBezTo>
                    <a:pt x="1529" y="4436"/>
                    <a:pt x="1769" y="3927"/>
                    <a:pt x="2009" y="3387"/>
                  </a:cubicBezTo>
                  <a:cubicBezTo>
                    <a:pt x="2458" y="2308"/>
                    <a:pt x="2758" y="1169"/>
                    <a:pt x="2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1"/>
            <p:cNvSpPr/>
            <p:nvPr/>
          </p:nvSpPr>
          <p:spPr>
            <a:xfrm>
              <a:off x="3651500" y="1822875"/>
              <a:ext cx="143900" cy="144225"/>
            </a:xfrm>
            <a:custGeom>
              <a:avLst/>
              <a:gdLst/>
              <a:ahLst/>
              <a:cxnLst/>
              <a:rect l="l" t="t" r="r" b="b"/>
              <a:pathLst>
                <a:path w="5756" h="5769" extrusionOk="0">
                  <a:moveTo>
                    <a:pt x="3479" y="1"/>
                  </a:moveTo>
                  <a:cubicBezTo>
                    <a:pt x="3253" y="1"/>
                    <a:pt x="3033" y="90"/>
                    <a:pt x="2878" y="245"/>
                  </a:cubicBezTo>
                  <a:cubicBezTo>
                    <a:pt x="2697" y="404"/>
                    <a:pt x="2482" y="511"/>
                    <a:pt x="2374" y="683"/>
                  </a:cubicBezTo>
                  <a:lnTo>
                    <a:pt x="2374" y="683"/>
                  </a:lnTo>
                  <a:cubicBezTo>
                    <a:pt x="2304" y="671"/>
                    <a:pt x="2232" y="665"/>
                    <a:pt x="2159" y="665"/>
                  </a:cubicBezTo>
                  <a:cubicBezTo>
                    <a:pt x="1919" y="665"/>
                    <a:pt x="1709" y="755"/>
                    <a:pt x="1499" y="875"/>
                  </a:cubicBezTo>
                  <a:cubicBezTo>
                    <a:pt x="1319" y="995"/>
                    <a:pt x="1199" y="1055"/>
                    <a:pt x="1199" y="1294"/>
                  </a:cubicBezTo>
                  <a:cubicBezTo>
                    <a:pt x="1199" y="1322"/>
                    <a:pt x="1201" y="1347"/>
                    <a:pt x="1204" y="1368"/>
                  </a:cubicBezTo>
                  <a:lnTo>
                    <a:pt x="1204" y="1368"/>
                  </a:lnTo>
                  <a:cubicBezTo>
                    <a:pt x="1204" y="1402"/>
                    <a:pt x="1218" y="1491"/>
                    <a:pt x="1249" y="1590"/>
                  </a:cubicBezTo>
                  <a:lnTo>
                    <a:pt x="1249" y="1590"/>
                  </a:lnTo>
                  <a:cubicBezTo>
                    <a:pt x="1181" y="1530"/>
                    <a:pt x="1103" y="1480"/>
                    <a:pt x="1020" y="1444"/>
                  </a:cubicBezTo>
                  <a:cubicBezTo>
                    <a:pt x="967" y="1436"/>
                    <a:pt x="930" y="1432"/>
                    <a:pt x="899" y="1432"/>
                  </a:cubicBezTo>
                  <a:cubicBezTo>
                    <a:pt x="824" y="1432"/>
                    <a:pt x="787" y="1453"/>
                    <a:pt x="660" y="1474"/>
                  </a:cubicBezTo>
                  <a:cubicBezTo>
                    <a:pt x="330" y="1624"/>
                    <a:pt x="120" y="1984"/>
                    <a:pt x="180" y="2344"/>
                  </a:cubicBezTo>
                  <a:cubicBezTo>
                    <a:pt x="233" y="2711"/>
                    <a:pt x="539" y="3010"/>
                    <a:pt x="634" y="3119"/>
                  </a:cubicBezTo>
                  <a:lnTo>
                    <a:pt x="634" y="3119"/>
                  </a:lnTo>
                  <a:cubicBezTo>
                    <a:pt x="424" y="3130"/>
                    <a:pt x="243" y="3222"/>
                    <a:pt x="120" y="3393"/>
                  </a:cubicBezTo>
                  <a:cubicBezTo>
                    <a:pt x="1" y="3692"/>
                    <a:pt x="90" y="3992"/>
                    <a:pt x="330" y="4202"/>
                  </a:cubicBezTo>
                  <a:cubicBezTo>
                    <a:pt x="630" y="4592"/>
                    <a:pt x="1020" y="4891"/>
                    <a:pt x="1469" y="5131"/>
                  </a:cubicBezTo>
                  <a:cubicBezTo>
                    <a:pt x="1570" y="5181"/>
                    <a:pt x="1689" y="5222"/>
                    <a:pt x="1801" y="5222"/>
                  </a:cubicBezTo>
                  <a:cubicBezTo>
                    <a:pt x="1889" y="5222"/>
                    <a:pt x="1973" y="5197"/>
                    <a:pt x="2039" y="5131"/>
                  </a:cubicBezTo>
                  <a:cubicBezTo>
                    <a:pt x="2042" y="5128"/>
                    <a:pt x="2045" y="5125"/>
                    <a:pt x="2048" y="5122"/>
                  </a:cubicBezTo>
                  <a:lnTo>
                    <a:pt x="2048" y="5122"/>
                  </a:lnTo>
                  <a:cubicBezTo>
                    <a:pt x="2187" y="5262"/>
                    <a:pt x="2360" y="5368"/>
                    <a:pt x="2548" y="5431"/>
                  </a:cubicBezTo>
                  <a:cubicBezTo>
                    <a:pt x="2619" y="5454"/>
                    <a:pt x="2691" y="5466"/>
                    <a:pt x="2763" y="5466"/>
                  </a:cubicBezTo>
                  <a:cubicBezTo>
                    <a:pt x="2967" y="5466"/>
                    <a:pt x="3165" y="5376"/>
                    <a:pt x="3298" y="5221"/>
                  </a:cubicBezTo>
                  <a:cubicBezTo>
                    <a:pt x="3347" y="5167"/>
                    <a:pt x="3384" y="5106"/>
                    <a:pt x="3409" y="5042"/>
                  </a:cubicBezTo>
                  <a:lnTo>
                    <a:pt x="3409" y="5042"/>
                  </a:lnTo>
                  <a:cubicBezTo>
                    <a:pt x="3584" y="5297"/>
                    <a:pt x="3789" y="5498"/>
                    <a:pt x="4077" y="5671"/>
                  </a:cubicBezTo>
                  <a:cubicBezTo>
                    <a:pt x="4222" y="5738"/>
                    <a:pt x="4369" y="5769"/>
                    <a:pt x="4509" y="5769"/>
                  </a:cubicBezTo>
                  <a:cubicBezTo>
                    <a:pt x="5174" y="5769"/>
                    <a:pt x="5717" y="5085"/>
                    <a:pt x="5464" y="4374"/>
                  </a:cubicBezTo>
                  <a:lnTo>
                    <a:pt x="5464" y="4374"/>
                  </a:lnTo>
                  <a:cubicBezTo>
                    <a:pt x="5643" y="4130"/>
                    <a:pt x="5755" y="3851"/>
                    <a:pt x="5696" y="3572"/>
                  </a:cubicBezTo>
                  <a:cubicBezTo>
                    <a:pt x="5665" y="3437"/>
                    <a:pt x="5590" y="3316"/>
                    <a:pt x="5487" y="3226"/>
                  </a:cubicBezTo>
                  <a:lnTo>
                    <a:pt x="5487" y="3226"/>
                  </a:lnTo>
                  <a:cubicBezTo>
                    <a:pt x="5516" y="2995"/>
                    <a:pt x="5441" y="2760"/>
                    <a:pt x="5254" y="2586"/>
                  </a:cubicBezTo>
                  <a:lnTo>
                    <a:pt x="5254" y="2586"/>
                  </a:lnTo>
                  <a:cubicBezTo>
                    <a:pt x="5508" y="2238"/>
                    <a:pt x="5629" y="1796"/>
                    <a:pt x="5546" y="1354"/>
                  </a:cubicBezTo>
                  <a:cubicBezTo>
                    <a:pt x="5414" y="985"/>
                    <a:pt x="5050" y="709"/>
                    <a:pt x="4658" y="709"/>
                  </a:cubicBezTo>
                  <a:cubicBezTo>
                    <a:pt x="4605" y="709"/>
                    <a:pt x="4551" y="714"/>
                    <a:pt x="4497" y="725"/>
                  </a:cubicBezTo>
                  <a:cubicBezTo>
                    <a:pt x="4473" y="730"/>
                    <a:pt x="4450" y="735"/>
                    <a:pt x="4428" y="742"/>
                  </a:cubicBezTo>
                  <a:lnTo>
                    <a:pt x="4428" y="742"/>
                  </a:lnTo>
                  <a:cubicBezTo>
                    <a:pt x="4382" y="653"/>
                    <a:pt x="4325" y="567"/>
                    <a:pt x="4257" y="485"/>
                  </a:cubicBezTo>
                  <a:cubicBezTo>
                    <a:pt x="4107" y="275"/>
                    <a:pt x="3927" y="125"/>
                    <a:pt x="3717" y="36"/>
                  </a:cubicBezTo>
                  <a:cubicBezTo>
                    <a:pt x="3639" y="12"/>
                    <a:pt x="3559" y="1"/>
                    <a:pt x="3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1"/>
            <p:cNvSpPr/>
            <p:nvPr/>
          </p:nvSpPr>
          <p:spPr>
            <a:xfrm>
              <a:off x="3695700" y="1865725"/>
              <a:ext cx="64475" cy="64450"/>
            </a:xfrm>
            <a:custGeom>
              <a:avLst/>
              <a:gdLst/>
              <a:ahLst/>
              <a:cxnLst/>
              <a:rect l="l" t="t" r="r" b="b"/>
              <a:pathLst>
                <a:path w="2579" h="2578" extrusionOk="0">
                  <a:moveTo>
                    <a:pt x="1290" y="0"/>
                  </a:moveTo>
                  <a:cubicBezTo>
                    <a:pt x="600" y="0"/>
                    <a:pt x="1" y="570"/>
                    <a:pt x="1" y="1289"/>
                  </a:cubicBezTo>
                  <a:cubicBezTo>
                    <a:pt x="1" y="1978"/>
                    <a:pt x="600" y="2578"/>
                    <a:pt x="1290" y="2578"/>
                  </a:cubicBezTo>
                  <a:cubicBezTo>
                    <a:pt x="2009" y="2578"/>
                    <a:pt x="2579" y="1978"/>
                    <a:pt x="2579" y="1289"/>
                  </a:cubicBezTo>
                  <a:cubicBezTo>
                    <a:pt x="2579" y="570"/>
                    <a:pt x="2009" y="0"/>
                    <a:pt x="1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1"/>
            <p:cNvSpPr/>
            <p:nvPr/>
          </p:nvSpPr>
          <p:spPr>
            <a:xfrm>
              <a:off x="3498625" y="1203275"/>
              <a:ext cx="217350" cy="337250"/>
            </a:xfrm>
            <a:custGeom>
              <a:avLst/>
              <a:gdLst/>
              <a:ahLst/>
              <a:cxnLst/>
              <a:rect l="l" t="t" r="r" b="b"/>
              <a:pathLst>
                <a:path w="8694" h="13490" extrusionOk="0">
                  <a:moveTo>
                    <a:pt x="8693" y="1"/>
                  </a:moveTo>
                  <a:lnTo>
                    <a:pt x="8693" y="1"/>
                  </a:lnTo>
                  <a:cubicBezTo>
                    <a:pt x="8693" y="1"/>
                    <a:pt x="8423" y="1140"/>
                    <a:pt x="8244" y="1709"/>
                  </a:cubicBezTo>
                  <a:cubicBezTo>
                    <a:pt x="7854" y="2938"/>
                    <a:pt x="7284" y="4107"/>
                    <a:pt x="6535" y="5186"/>
                  </a:cubicBezTo>
                  <a:cubicBezTo>
                    <a:pt x="6265" y="5576"/>
                    <a:pt x="5966" y="5936"/>
                    <a:pt x="5606" y="6235"/>
                  </a:cubicBezTo>
                  <a:cubicBezTo>
                    <a:pt x="4976" y="6715"/>
                    <a:pt x="4287" y="7105"/>
                    <a:pt x="3568" y="7375"/>
                  </a:cubicBezTo>
                  <a:cubicBezTo>
                    <a:pt x="2459" y="7884"/>
                    <a:pt x="1380" y="8484"/>
                    <a:pt x="630" y="9443"/>
                  </a:cubicBezTo>
                  <a:cubicBezTo>
                    <a:pt x="301" y="9832"/>
                    <a:pt x="91" y="10312"/>
                    <a:pt x="31" y="10822"/>
                  </a:cubicBezTo>
                  <a:cubicBezTo>
                    <a:pt x="1" y="11721"/>
                    <a:pt x="61" y="12590"/>
                    <a:pt x="211" y="13489"/>
                  </a:cubicBezTo>
                  <a:cubicBezTo>
                    <a:pt x="840" y="13399"/>
                    <a:pt x="1739" y="13040"/>
                    <a:pt x="2399" y="12950"/>
                  </a:cubicBezTo>
                  <a:cubicBezTo>
                    <a:pt x="3298" y="12950"/>
                    <a:pt x="4137" y="12530"/>
                    <a:pt x="4707" y="11811"/>
                  </a:cubicBezTo>
                  <a:cubicBezTo>
                    <a:pt x="5366" y="11301"/>
                    <a:pt x="5876" y="10612"/>
                    <a:pt x="6205" y="9862"/>
                  </a:cubicBezTo>
                  <a:cubicBezTo>
                    <a:pt x="6475" y="9023"/>
                    <a:pt x="6325" y="8094"/>
                    <a:pt x="6565" y="7225"/>
                  </a:cubicBezTo>
                  <a:cubicBezTo>
                    <a:pt x="6685" y="6865"/>
                    <a:pt x="6835" y="6535"/>
                    <a:pt x="7015" y="6206"/>
                  </a:cubicBezTo>
                  <a:cubicBezTo>
                    <a:pt x="7974" y="4257"/>
                    <a:pt x="8543" y="2159"/>
                    <a:pt x="8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1"/>
            <p:cNvSpPr/>
            <p:nvPr/>
          </p:nvSpPr>
          <p:spPr>
            <a:xfrm>
              <a:off x="3706200" y="1202525"/>
              <a:ext cx="284775" cy="336825"/>
            </a:xfrm>
            <a:custGeom>
              <a:avLst/>
              <a:gdLst/>
              <a:ahLst/>
              <a:cxnLst/>
              <a:rect l="l" t="t" r="r" b="b"/>
              <a:pathLst>
                <a:path w="11391" h="13473" extrusionOk="0">
                  <a:moveTo>
                    <a:pt x="390" y="1"/>
                  </a:moveTo>
                  <a:cubicBezTo>
                    <a:pt x="240" y="301"/>
                    <a:pt x="150" y="630"/>
                    <a:pt x="121" y="960"/>
                  </a:cubicBezTo>
                  <a:cubicBezTo>
                    <a:pt x="1" y="1649"/>
                    <a:pt x="150" y="2339"/>
                    <a:pt x="540" y="2908"/>
                  </a:cubicBezTo>
                  <a:cubicBezTo>
                    <a:pt x="1050" y="3718"/>
                    <a:pt x="1379" y="4647"/>
                    <a:pt x="1799" y="5486"/>
                  </a:cubicBezTo>
                  <a:cubicBezTo>
                    <a:pt x="2009" y="6026"/>
                    <a:pt x="2189" y="6625"/>
                    <a:pt x="2309" y="7195"/>
                  </a:cubicBezTo>
                  <a:cubicBezTo>
                    <a:pt x="2998" y="9503"/>
                    <a:pt x="4886" y="11331"/>
                    <a:pt x="7015" y="12470"/>
                  </a:cubicBezTo>
                  <a:cubicBezTo>
                    <a:pt x="8173" y="13117"/>
                    <a:pt x="9501" y="13473"/>
                    <a:pt x="10825" y="13473"/>
                  </a:cubicBezTo>
                  <a:cubicBezTo>
                    <a:pt x="10974" y="13473"/>
                    <a:pt x="11122" y="13468"/>
                    <a:pt x="11271" y="13459"/>
                  </a:cubicBezTo>
                  <a:cubicBezTo>
                    <a:pt x="11331" y="12380"/>
                    <a:pt x="11391" y="11241"/>
                    <a:pt x="10881" y="10282"/>
                  </a:cubicBezTo>
                  <a:cubicBezTo>
                    <a:pt x="10462" y="9653"/>
                    <a:pt x="9922" y="9113"/>
                    <a:pt x="9263" y="8693"/>
                  </a:cubicBezTo>
                  <a:cubicBezTo>
                    <a:pt x="7794" y="7644"/>
                    <a:pt x="6205" y="6745"/>
                    <a:pt x="4527" y="6026"/>
                  </a:cubicBezTo>
                  <a:cubicBezTo>
                    <a:pt x="4047" y="5846"/>
                    <a:pt x="3597" y="5606"/>
                    <a:pt x="3178" y="5336"/>
                  </a:cubicBezTo>
                  <a:cubicBezTo>
                    <a:pt x="2878" y="5096"/>
                    <a:pt x="2608" y="4827"/>
                    <a:pt x="2339" y="4557"/>
                  </a:cubicBezTo>
                  <a:cubicBezTo>
                    <a:pt x="1679" y="3838"/>
                    <a:pt x="1140" y="2998"/>
                    <a:pt x="750" y="2069"/>
                  </a:cubicBezTo>
                  <a:cubicBezTo>
                    <a:pt x="570" y="1410"/>
                    <a:pt x="450" y="720"/>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1"/>
            <p:cNvSpPr/>
            <p:nvPr/>
          </p:nvSpPr>
          <p:spPr>
            <a:xfrm>
              <a:off x="4085550" y="837000"/>
              <a:ext cx="252375" cy="228450"/>
            </a:xfrm>
            <a:custGeom>
              <a:avLst/>
              <a:gdLst/>
              <a:ahLst/>
              <a:cxnLst/>
              <a:rect l="l" t="t" r="r" b="b"/>
              <a:pathLst>
                <a:path w="10095" h="9138" extrusionOk="0">
                  <a:moveTo>
                    <a:pt x="386" y="1"/>
                  </a:moveTo>
                  <a:cubicBezTo>
                    <a:pt x="0" y="1"/>
                    <a:pt x="588" y="863"/>
                    <a:pt x="863" y="1163"/>
                  </a:cubicBezTo>
                  <a:cubicBezTo>
                    <a:pt x="1492" y="1853"/>
                    <a:pt x="2182" y="2512"/>
                    <a:pt x="2601" y="3352"/>
                  </a:cubicBezTo>
                  <a:cubicBezTo>
                    <a:pt x="3021" y="4161"/>
                    <a:pt x="3111" y="5060"/>
                    <a:pt x="3351" y="5899"/>
                  </a:cubicBezTo>
                  <a:cubicBezTo>
                    <a:pt x="3590" y="6769"/>
                    <a:pt x="3950" y="7668"/>
                    <a:pt x="4699" y="8147"/>
                  </a:cubicBezTo>
                  <a:cubicBezTo>
                    <a:pt x="5239" y="8447"/>
                    <a:pt x="5808" y="8627"/>
                    <a:pt x="6408" y="8717"/>
                  </a:cubicBezTo>
                  <a:lnTo>
                    <a:pt x="8446" y="9077"/>
                  </a:lnTo>
                  <a:cubicBezTo>
                    <a:pt x="8577" y="9116"/>
                    <a:pt x="8714" y="9138"/>
                    <a:pt x="8848" y="9138"/>
                  </a:cubicBezTo>
                  <a:cubicBezTo>
                    <a:pt x="9022" y="9138"/>
                    <a:pt x="9193" y="9101"/>
                    <a:pt x="9345" y="9017"/>
                  </a:cubicBezTo>
                  <a:cubicBezTo>
                    <a:pt x="9585" y="8837"/>
                    <a:pt x="9735" y="8567"/>
                    <a:pt x="9765" y="8267"/>
                  </a:cubicBezTo>
                  <a:cubicBezTo>
                    <a:pt x="10095" y="6439"/>
                    <a:pt x="9315" y="4580"/>
                    <a:pt x="7727" y="3561"/>
                  </a:cubicBezTo>
                  <a:cubicBezTo>
                    <a:pt x="7127" y="3232"/>
                    <a:pt x="6528" y="2962"/>
                    <a:pt x="5868" y="2752"/>
                  </a:cubicBezTo>
                  <a:cubicBezTo>
                    <a:pt x="4040" y="2033"/>
                    <a:pt x="2511" y="954"/>
                    <a:pt x="743" y="114"/>
                  </a:cubicBezTo>
                  <a:cubicBezTo>
                    <a:pt x="579" y="35"/>
                    <a:pt x="463"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1"/>
            <p:cNvSpPr/>
            <p:nvPr/>
          </p:nvSpPr>
          <p:spPr>
            <a:xfrm>
              <a:off x="3524850" y="869825"/>
              <a:ext cx="270550" cy="245800"/>
            </a:xfrm>
            <a:custGeom>
              <a:avLst/>
              <a:gdLst/>
              <a:ahLst/>
              <a:cxnLst/>
              <a:rect l="l" t="t" r="r" b="b"/>
              <a:pathLst>
                <a:path w="10822" h="9832" extrusionOk="0">
                  <a:moveTo>
                    <a:pt x="10582" y="0"/>
                  </a:moveTo>
                  <a:cubicBezTo>
                    <a:pt x="9922" y="420"/>
                    <a:pt x="9353" y="1319"/>
                    <a:pt x="8843" y="1919"/>
                  </a:cubicBezTo>
                  <a:cubicBezTo>
                    <a:pt x="8424" y="2428"/>
                    <a:pt x="7944" y="2878"/>
                    <a:pt x="7404" y="3267"/>
                  </a:cubicBezTo>
                  <a:cubicBezTo>
                    <a:pt x="6325" y="3927"/>
                    <a:pt x="4947" y="3927"/>
                    <a:pt x="3778" y="4436"/>
                  </a:cubicBezTo>
                  <a:cubicBezTo>
                    <a:pt x="2759" y="4946"/>
                    <a:pt x="1919" y="5755"/>
                    <a:pt x="1350" y="6745"/>
                  </a:cubicBezTo>
                  <a:cubicBezTo>
                    <a:pt x="810" y="7734"/>
                    <a:pt x="331" y="8753"/>
                    <a:pt x="1" y="9832"/>
                  </a:cubicBezTo>
                  <a:cubicBezTo>
                    <a:pt x="1829" y="9562"/>
                    <a:pt x="3748" y="9232"/>
                    <a:pt x="5246" y="8123"/>
                  </a:cubicBezTo>
                  <a:cubicBezTo>
                    <a:pt x="6176" y="7344"/>
                    <a:pt x="6955" y="6385"/>
                    <a:pt x="7554" y="5306"/>
                  </a:cubicBezTo>
                  <a:cubicBezTo>
                    <a:pt x="8124" y="4377"/>
                    <a:pt x="8633" y="3417"/>
                    <a:pt x="9203" y="2458"/>
                  </a:cubicBezTo>
                  <a:cubicBezTo>
                    <a:pt x="9503" y="2009"/>
                    <a:pt x="10822" y="510"/>
                    <a:pt x="10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1"/>
            <p:cNvSpPr/>
            <p:nvPr/>
          </p:nvSpPr>
          <p:spPr>
            <a:xfrm>
              <a:off x="4086875" y="371500"/>
              <a:ext cx="101925" cy="891000"/>
            </a:xfrm>
            <a:custGeom>
              <a:avLst/>
              <a:gdLst/>
              <a:ahLst/>
              <a:cxnLst/>
              <a:rect l="l" t="t" r="r" b="b"/>
              <a:pathLst>
                <a:path w="4077" h="35640" fill="none" extrusionOk="0">
                  <a:moveTo>
                    <a:pt x="4077" y="35640"/>
                  </a:moveTo>
                  <a:cubicBezTo>
                    <a:pt x="2878" y="32702"/>
                    <a:pt x="2248" y="29555"/>
                    <a:pt x="1679" y="26438"/>
                  </a:cubicBezTo>
                  <a:cubicBezTo>
                    <a:pt x="840" y="22002"/>
                    <a:pt x="60" y="17565"/>
                    <a:pt x="30" y="13039"/>
                  </a:cubicBezTo>
                  <a:cubicBezTo>
                    <a:pt x="0" y="8543"/>
                    <a:pt x="780" y="3957"/>
                    <a:pt x="2908" y="0"/>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1"/>
            <p:cNvSpPr/>
            <p:nvPr/>
          </p:nvSpPr>
          <p:spPr>
            <a:xfrm>
              <a:off x="3958725" y="1167250"/>
              <a:ext cx="284775" cy="179100"/>
            </a:xfrm>
            <a:custGeom>
              <a:avLst/>
              <a:gdLst/>
              <a:ahLst/>
              <a:cxnLst/>
              <a:rect l="l" t="t" r="r" b="b"/>
              <a:pathLst>
                <a:path w="11391" h="7164" extrusionOk="0">
                  <a:moveTo>
                    <a:pt x="3317" y="0"/>
                  </a:moveTo>
                  <a:cubicBezTo>
                    <a:pt x="3191" y="0"/>
                    <a:pt x="3065" y="11"/>
                    <a:pt x="2938" y="33"/>
                  </a:cubicBezTo>
                  <a:cubicBezTo>
                    <a:pt x="1919" y="213"/>
                    <a:pt x="840" y="663"/>
                    <a:pt x="420" y="1352"/>
                  </a:cubicBezTo>
                  <a:cubicBezTo>
                    <a:pt x="1" y="2071"/>
                    <a:pt x="301" y="3001"/>
                    <a:pt x="810" y="3660"/>
                  </a:cubicBezTo>
                  <a:cubicBezTo>
                    <a:pt x="1350" y="4349"/>
                    <a:pt x="2009" y="4889"/>
                    <a:pt x="2788" y="5279"/>
                  </a:cubicBezTo>
                  <a:cubicBezTo>
                    <a:pt x="3746" y="5779"/>
                    <a:pt x="6913" y="7163"/>
                    <a:pt x="8899" y="7163"/>
                  </a:cubicBezTo>
                  <a:cubicBezTo>
                    <a:pt x="9650" y="7163"/>
                    <a:pt x="10232" y="6965"/>
                    <a:pt x="10462" y="6448"/>
                  </a:cubicBezTo>
                  <a:cubicBezTo>
                    <a:pt x="11391" y="4349"/>
                    <a:pt x="7434" y="1832"/>
                    <a:pt x="5876" y="962"/>
                  </a:cubicBezTo>
                  <a:cubicBezTo>
                    <a:pt x="5088" y="516"/>
                    <a:pt x="4208" y="0"/>
                    <a:pt x="3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1"/>
            <p:cNvSpPr/>
            <p:nvPr/>
          </p:nvSpPr>
          <p:spPr>
            <a:xfrm>
              <a:off x="4237900" y="1343350"/>
              <a:ext cx="248400" cy="174050"/>
            </a:xfrm>
            <a:custGeom>
              <a:avLst/>
              <a:gdLst/>
              <a:ahLst/>
              <a:cxnLst/>
              <a:rect l="l" t="t" r="r" b="b"/>
              <a:pathLst>
                <a:path w="9936" h="6962" extrusionOk="0">
                  <a:moveTo>
                    <a:pt x="1494" y="1"/>
                  </a:moveTo>
                  <a:cubicBezTo>
                    <a:pt x="696" y="1"/>
                    <a:pt x="0" y="186"/>
                    <a:pt x="224" y="872"/>
                  </a:cubicBezTo>
                  <a:cubicBezTo>
                    <a:pt x="823" y="2611"/>
                    <a:pt x="2292" y="3990"/>
                    <a:pt x="3851" y="5159"/>
                  </a:cubicBezTo>
                  <a:cubicBezTo>
                    <a:pt x="4960" y="5968"/>
                    <a:pt x="6189" y="6777"/>
                    <a:pt x="7598" y="6927"/>
                  </a:cubicBezTo>
                  <a:cubicBezTo>
                    <a:pt x="7699" y="6951"/>
                    <a:pt x="7803" y="6962"/>
                    <a:pt x="7908" y="6962"/>
                  </a:cubicBezTo>
                  <a:cubicBezTo>
                    <a:pt x="8203" y="6962"/>
                    <a:pt x="8501" y="6872"/>
                    <a:pt x="8767" y="6717"/>
                  </a:cubicBezTo>
                  <a:cubicBezTo>
                    <a:pt x="9006" y="6537"/>
                    <a:pt x="9186" y="6268"/>
                    <a:pt x="9306" y="5968"/>
                  </a:cubicBezTo>
                  <a:cubicBezTo>
                    <a:pt x="9636" y="5308"/>
                    <a:pt x="9936" y="4619"/>
                    <a:pt x="9756" y="3900"/>
                  </a:cubicBezTo>
                  <a:cubicBezTo>
                    <a:pt x="9576" y="3060"/>
                    <a:pt x="8767" y="2461"/>
                    <a:pt x="7987" y="2011"/>
                  </a:cubicBezTo>
                  <a:cubicBezTo>
                    <a:pt x="6519" y="1202"/>
                    <a:pt x="4930" y="603"/>
                    <a:pt x="3281" y="213"/>
                  </a:cubicBezTo>
                  <a:cubicBezTo>
                    <a:pt x="2973" y="143"/>
                    <a:pt x="2194" y="1"/>
                    <a:pt x="1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1"/>
            <p:cNvSpPr/>
            <p:nvPr/>
          </p:nvSpPr>
          <p:spPr>
            <a:xfrm>
              <a:off x="4138575" y="1039125"/>
              <a:ext cx="163375" cy="284200"/>
            </a:xfrm>
            <a:custGeom>
              <a:avLst/>
              <a:gdLst/>
              <a:ahLst/>
              <a:cxnLst/>
              <a:rect l="l" t="t" r="r" b="b"/>
              <a:pathLst>
                <a:path w="6535" h="11368" extrusionOk="0">
                  <a:moveTo>
                    <a:pt x="3215" y="0"/>
                  </a:moveTo>
                  <a:cubicBezTo>
                    <a:pt x="1886" y="0"/>
                    <a:pt x="769" y="1024"/>
                    <a:pt x="390" y="2191"/>
                  </a:cubicBezTo>
                  <a:cubicBezTo>
                    <a:pt x="1" y="3390"/>
                    <a:pt x="240" y="4708"/>
                    <a:pt x="480" y="5937"/>
                  </a:cubicBezTo>
                  <a:cubicBezTo>
                    <a:pt x="810" y="7436"/>
                    <a:pt x="1080" y="9354"/>
                    <a:pt x="1859" y="10763"/>
                  </a:cubicBezTo>
                  <a:cubicBezTo>
                    <a:pt x="2107" y="11197"/>
                    <a:pt x="2466" y="11368"/>
                    <a:pt x="2859" y="11368"/>
                  </a:cubicBezTo>
                  <a:cubicBezTo>
                    <a:pt x="3605" y="11368"/>
                    <a:pt x="4475" y="10753"/>
                    <a:pt x="4946" y="10164"/>
                  </a:cubicBezTo>
                  <a:cubicBezTo>
                    <a:pt x="6055" y="8755"/>
                    <a:pt x="6355" y="6927"/>
                    <a:pt x="6445" y="5158"/>
                  </a:cubicBezTo>
                  <a:cubicBezTo>
                    <a:pt x="6535" y="4079"/>
                    <a:pt x="6385" y="2970"/>
                    <a:pt x="5965" y="1951"/>
                  </a:cubicBezTo>
                  <a:cubicBezTo>
                    <a:pt x="5516" y="872"/>
                    <a:pt x="4497" y="122"/>
                    <a:pt x="3328" y="2"/>
                  </a:cubicBezTo>
                  <a:cubicBezTo>
                    <a:pt x="3290" y="1"/>
                    <a:pt x="3252" y="0"/>
                    <a:pt x="3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1"/>
            <p:cNvSpPr/>
            <p:nvPr/>
          </p:nvSpPr>
          <p:spPr>
            <a:xfrm>
              <a:off x="3948250" y="1331575"/>
              <a:ext cx="311000" cy="159625"/>
            </a:xfrm>
            <a:custGeom>
              <a:avLst/>
              <a:gdLst/>
              <a:ahLst/>
              <a:cxnLst/>
              <a:rect l="l" t="t" r="r" b="b"/>
              <a:pathLst>
                <a:path w="12440" h="6385" extrusionOk="0">
                  <a:moveTo>
                    <a:pt x="7397" y="0"/>
                  </a:moveTo>
                  <a:cubicBezTo>
                    <a:pt x="6047" y="0"/>
                    <a:pt x="4631" y="384"/>
                    <a:pt x="3477" y="714"/>
                  </a:cubicBezTo>
                  <a:cubicBezTo>
                    <a:pt x="2728" y="894"/>
                    <a:pt x="1978" y="1193"/>
                    <a:pt x="1289" y="1583"/>
                  </a:cubicBezTo>
                  <a:cubicBezTo>
                    <a:pt x="630" y="1973"/>
                    <a:pt x="180" y="2632"/>
                    <a:pt x="60" y="3412"/>
                  </a:cubicBezTo>
                  <a:cubicBezTo>
                    <a:pt x="0" y="4311"/>
                    <a:pt x="630" y="5180"/>
                    <a:pt x="1439" y="5690"/>
                  </a:cubicBezTo>
                  <a:cubicBezTo>
                    <a:pt x="2308" y="6139"/>
                    <a:pt x="3267" y="6379"/>
                    <a:pt x="4257" y="6379"/>
                  </a:cubicBezTo>
                  <a:cubicBezTo>
                    <a:pt x="4333" y="6383"/>
                    <a:pt x="4409" y="6385"/>
                    <a:pt x="4485" y="6385"/>
                  </a:cubicBezTo>
                  <a:cubicBezTo>
                    <a:pt x="5008" y="6385"/>
                    <a:pt x="5532" y="6296"/>
                    <a:pt x="6055" y="6139"/>
                  </a:cubicBezTo>
                  <a:cubicBezTo>
                    <a:pt x="6475" y="5959"/>
                    <a:pt x="6894" y="5720"/>
                    <a:pt x="7254" y="5450"/>
                  </a:cubicBezTo>
                  <a:cubicBezTo>
                    <a:pt x="8543" y="4551"/>
                    <a:pt x="12439" y="2842"/>
                    <a:pt x="10401" y="1014"/>
                  </a:cubicBezTo>
                  <a:cubicBezTo>
                    <a:pt x="9564" y="258"/>
                    <a:pt x="8503" y="0"/>
                    <a:pt x="7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1"/>
            <p:cNvSpPr/>
            <p:nvPr/>
          </p:nvSpPr>
          <p:spPr>
            <a:xfrm>
              <a:off x="4223075" y="1167325"/>
              <a:ext cx="249750" cy="194125"/>
            </a:xfrm>
            <a:custGeom>
              <a:avLst/>
              <a:gdLst/>
              <a:ahLst/>
              <a:cxnLst/>
              <a:rect l="l" t="t" r="r" b="b"/>
              <a:pathLst>
                <a:path w="9990" h="7765" extrusionOk="0">
                  <a:moveTo>
                    <a:pt x="6602" y="0"/>
                  </a:moveTo>
                  <a:cubicBezTo>
                    <a:pt x="5343" y="30"/>
                    <a:pt x="4144" y="510"/>
                    <a:pt x="3245" y="1379"/>
                  </a:cubicBezTo>
                  <a:cubicBezTo>
                    <a:pt x="2406" y="2218"/>
                    <a:pt x="1776" y="3237"/>
                    <a:pt x="1357" y="4346"/>
                  </a:cubicBezTo>
                  <a:cubicBezTo>
                    <a:pt x="854" y="5530"/>
                    <a:pt x="0" y="7765"/>
                    <a:pt x="2227" y="7765"/>
                  </a:cubicBezTo>
                  <a:cubicBezTo>
                    <a:pt x="2256" y="7765"/>
                    <a:pt x="2285" y="7764"/>
                    <a:pt x="2316" y="7763"/>
                  </a:cubicBezTo>
                  <a:cubicBezTo>
                    <a:pt x="4294" y="7703"/>
                    <a:pt x="6122" y="6894"/>
                    <a:pt x="7861" y="6085"/>
                  </a:cubicBezTo>
                  <a:cubicBezTo>
                    <a:pt x="8310" y="5905"/>
                    <a:pt x="8760" y="5635"/>
                    <a:pt x="9120" y="5335"/>
                  </a:cubicBezTo>
                  <a:cubicBezTo>
                    <a:pt x="9599" y="4826"/>
                    <a:pt x="9899" y="4166"/>
                    <a:pt x="9929" y="3447"/>
                  </a:cubicBezTo>
                  <a:cubicBezTo>
                    <a:pt x="9989" y="2878"/>
                    <a:pt x="9899" y="2308"/>
                    <a:pt x="9689" y="1799"/>
                  </a:cubicBezTo>
                  <a:cubicBezTo>
                    <a:pt x="9180" y="719"/>
                    <a:pt x="7861" y="0"/>
                    <a:pt x="6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1"/>
            <p:cNvSpPr/>
            <p:nvPr/>
          </p:nvSpPr>
          <p:spPr>
            <a:xfrm>
              <a:off x="4135575" y="1350600"/>
              <a:ext cx="177625" cy="237875"/>
            </a:xfrm>
            <a:custGeom>
              <a:avLst/>
              <a:gdLst/>
              <a:ahLst/>
              <a:cxnLst/>
              <a:rect l="l" t="t" r="r" b="b"/>
              <a:pathLst>
                <a:path w="7105" h="9515" extrusionOk="0">
                  <a:moveTo>
                    <a:pt x="4158" y="1"/>
                  </a:moveTo>
                  <a:cubicBezTo>
                    <a:pt x="3907" y="1"/>
                    <a:pt x="3658" y="25"/>
                    <a:pt x="3418" y="73"/>
                  </a:cubicBezTo>
                  <a:cubicBezTo>
                    <a:pt x="2399" y="313"/>
                    <a:pt x="1559" y="942"/>
                    <a:pt x="1020" y="1841"/>
                  </a:cubicBezTo>
                  <a:cubicBezTo>
                    <a:pt x="1" y="3730"/>
                    <a:pt x="121" y="6068"/>
                    <a:pt x="1350" y="7866"/>
                  </a:cubicBezTo>
                  <a:cubicBezTo>
                    <a:pt x="1859" y="8585"/>
                    <a:pt x="2968" y="9515"/>
                    <a:pt x="3957" y="9515"/>
                  </a:cubicBezTo>
                  <a:cubicBezTo>
                    <a:pt x="4946" y="9515"/>
                    <a:pt x="5846" y="8316"/>
                    <a:pt x="6325" y="7566"/>
                  </a:cubicBezTo>
                  <a:cubicBezTo>
                    <a:pt x="6895" y="6577"/>
                    <a:pt x="7105" y="5408"/>
                    <a:pt x="6985" y="4299"/>
                  </a:cubicBezTo>
                  <a:cubicBezTo>
                    <a:pt x="6835" y="3160"/>
                    <a:pt x="6535" y="2081"/>
                    <a:pt x="6145" y="1002"/>
                  </a:cubicBezTo>
                  <a:cubicBezTo>
                    <a:pt x="6115" y="762"/>
                    <a:pt x="5996" y="552"/>
                    <a:pt x="5816" y="372"/>
                  </a:cubicBezTo>
                  <a:cubicBezTo>
                    <a:pt x="5666" y="253"/>
                    <a:pt x="5486" y="193"/>
                    <a:pt x="5276" y="163"/>
                  </a:cubicBezTo>
                  <a:cubicBezTo>
                    <a:pt x="4916" y="55"/>
                    <a:pt x="4535" y="1"/>
                    <a:pt x="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1"/>
            <p:cNvSpPr/>
            <p:nvPr/>
          </p:nvSpPr>
          <p:spPr>
            <a:xfrm>
              <a:off x="4081625" y="1220525"/>
              <a:ext cx="134150" cy="92200"/>
            </a:xfrm>
            <a:custGeom>
              <a:avLst/>
              <a:gdLst/>
              <a:ahLst/>
              <a:cxnLst/>
              <a:rect l="l" t="t" r="r" b="b"/>
              <a:pathLst>
                <a:path w="5366" h="3688" extrusionOk="0">
                  <a:moveTo>
                    <a:pt x="1" y="0"/>
                  </a:moveTo>
                  <a:lnTo>
                    <a:pt x="1" y="0"/>
                  </a:lnTo>
                  <a:cubicBezTo>
                    <a:pt x="990" y="450"/>
                    <a:pt x="1889" y="1079"/>
                    <a:pt x="2668" y="1799"/>
                  </a:cubicBezTo>
                  <a:cubicBezTo>
                    <a:pt x="3088" y="2158"/>
                    <a:pt x="3478" y="2518"/>
                    <a:pt x="3927" y="2848"/>
                  </a:cubicBezTo>
                  <a:cubicBezTo>
                    <a:pt x="4347" y="3207"/>
                    <a:pt x="4826" y="3477"/>
                    <a:pt x="5366" y="3687"/>
                  </a:cubicBezTo>
                  <a:cubicBezTo>
                    <a:pt x="4497" y="2998"/>
                    <a:pt x="3687" y="2308"/>
                    <a:pt x="2908" y="1529"/>
                  </a:cubicBezTo>
                  <a:cubicBezTo>
                    <a:pt x="2488" y="1169"/>
                    <a:pt x="2039" y="840"/>
                    <a:pt x="1559" y="570"/>
                  </a:cubicBezTo>
                  <a:cubicBezTo>
                    <a:pt x="1080" y="270"/>
                    <a:pt x="540" y="9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1"/>
            <p:cNvSpPr/>
            <p:nvPr/>
          </p:nvSpPr>
          <p:spPr>
            <a:xfrm>
              <a:off x="4070375" y="1284975"/>
              <a:ext cx="126675" cy="52550"/>
            </a:xfrm>
            <a:custGeom>
              <a:avLst/>
              <a:gdLst/>
              <a:ahLst/>
              <a:cxnLst/>
              <a:rect l="l" t="t" r="r" b="b"/>
              <a:pathLst>
                <a:path w="5067" h="2102" extrusionOk="0">
                  <a:moveTo>
                    <a:pt x="1" y="0"/>
                  </a:moveTo>
                  <a:lnTo>
                    <a:pt x="1" y="0"/>
                  </a:lnTo>
                  <a:cubicBezTo>
                    <a:pt x="660" y="689"/>
                    <a:pt x="1440" y="1229"/>
                    <a:pt x="2309" y="1589"/>
                  </a:cubicBezTo>
                  <a:cubicBezTo>
                    <a:pt x="3116" y="1923"/>
                    <a:pt x="3974" y="2101"/>
                    <a:pt x="4860" y="2101"/>
                  </a:cubicBezTo>
                  <a:cubicBezTo>
                    <a:pt x="4929" y="2101"/>
                    <a:pt x="4998" y="2100"/>
                    <a:pt x="5067" y="2098"/>
                  </a:cubicBezTo>
                  <a:cubicBezTo>
                    <a:pt x="4167" y="1888"/>
                    <a:pt x="3298" y="1589"/>
                    <a:pt x="2459" y="1259"/>
                  </a:cubicBezTo>
                  <a:cubicBezTo>
                    <a:pt x="1590" y="899"/>
                    <a:pt x="780" y="4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1"/>
            <p:cNvSpPr/>
            <p:nvPr/>
          </p:nvSpPr>
          <p:spPr>
            <a:xfrm>
              <a:off x="4089875" y="1258725"/>
              <a:ext cx="96675" cy="59975"/>
            </a:xfrm>
            <a:custGeom>
              <a:avLst/>
              <a:gdLst/>
              <a:ahLst/>
              <a:cxnLst/>
              <a:rect l="l" t="t" r="r" b="b"/>
              <a:pathLst>
                <a:path w="3867" h="2399" extrusionOk="0">
                  <a:moveTo>
                    <a:pt x="0" y="1"/>
                  </a:moveTo>
                  <a:lnTo>
                    <a:pt x="0" y="1"/>
                  </a:lnTo>
                  <a:cubicBezTo>
                    <a:pt x="600" y="481"/>
                    <a:pt x="1259" y="900"/>
                    <a:pt x="1889" y="1290"/>
                  </a:cubicBezTo>
                  <a:cubicBezTo>
                    <a:pt x="2548" y="1650"/>
                    <a:pt x="3178" y="2069"/>
                    <a:pt x="3867" y="2399"/>
                  </a:cubicBezTo>
                  <a:cubicBezTo>
                    <a:pt x="2788" y="1320"/>
                    <a:pt x="1469" y="48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1"/>
            <p:cNvSpPr/>
            <p:nvPr/>
          </p:nvSpPr>
          <p:spPr>
            <a:xfrm>
              <a:off x="4038175" y="1338925"/>
              <a:ext cx="145400" cy="56225"/>
            </a:xfrm>
            <a:custGeom>
              <a:avLst/>
              <a:gdLst/>
              <a:ahLst/>
              <a:cxnLst/>
              <a:rect l="l" t="t" r="r" b="b"/>
              <a:pathLst>
                <a:path w="5816" h="2249" extrusionOk="0">
                  <a:moveTo>
                    <a:pt x="5815" y="0"/>
                  </a:moveTo>
                  <a:lnTo>
                    <a:pt x="5815" y="0"/>
                  </a:lnTo>
                  <a:cubicBezTo>
                    <a:pt x="4766" y="270"/>
                    <a:pt x="3777" y="510"/>
                    <a:pt x="2788" y="809"/>
                  </a:cubicBezTo>
                  <a:cubicBezTo>
                    <a:pt x="2278" y="959"/>
                    <a:pt x="1769" y="1139"/>
                    <a:pt x="1289" y="1349"/>
                  </a:cubicBezTo>
                  <a:cubicBezTo>
                    <a:pt x="779" y="1499"/>
                    <a:pt x="330" y="1829"/>
                    <a:pt x="0" y="2248"/>
                  </a:cubicBezTo>
                  <a:cubicBezTo>
                    <a:pt x="420" y="1949"/>
                    <a:pt x="869" y="1709"/>
                    <a:pt x="1379" y="1589"/>
                  </a:cubicBezTo>
                  <a:lnTo>
                    <a:pt x="2878" y="1169"/>
                  </a:lnTo>
                  <a:cubicBezTo>
                    <a:pt x="3897" y="869"/>
                    <a:pt x="4886" y="480"/>
                    <a:pt x="5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1"/>
            <p:cNvSpPr/>
            <p:nvPr/>
          </p:nvSpPr>
          <p:spPr>
            <a:xfrm>
              <a:off x="4053900" y="1362900"/>
              <a:ext cx="145400" cy="48050"/>
            </a:xfrm>
            <a:custGeom>
              <a:avLst/>
              <a:gdLst/>
              <a:ahLst/>
              <a:cxnLst/>
              <a:rect l="l" t="t" r="r" b="b"/>
              <a:pathLst>
                <a:path w="5816" h="1922" extrusionOk="0">
                  <a:moveTo>
                    <a:pt x="5816" y="0"/>
                  </a:moveTo>
                  <a:lnTo>
                    <a:pt x="5816" y="0"/>
                  </a:lnTo>
                  <a:cubicBezTo>
                    <a:pt x="4946" y="540"/>
                    <a:pt x="3987" y="960"/>
                    <a:pt x="3028" y="1289"/>
                  </a:cubicBezTo>
                  <a:cubicBezTo>
                    <a:pt x="2039" y="1559"/>
                    <a:pt x="1020" y="1739"/>
                    <a:pt x="1" y="1829"/>
                  </a:cubicBezTo>
                  <a:cubicBezTo>
                    <a:pt x="354" y="1891"/>
                    <a:pt x="714" y="1921"/>
                    <a:pt x="1077" y="1921"/>
                  </a:cubicBezTo>
                  <a:cubicBezTo>
                    <a:pt x="1761" y="1921"/>
                    <a:pt x="2452" y="1815"/>
                    <a:pt x="3118" y="1619"/>
                  </a:cubicBezTo>
                  <a:cubicBezTo>
                    <a:pt x="4137" y="1319"/>
                    <a:pt x="5066" y="780"/>
                    <a:pt x="5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1"/>
            <p:cNvSpPr/>
            <p:nvPr/>
          </p:nvSpPr>
          <p:spPr>
            <a:xfrm>
              <a:off x="4196275" y="1369650"/>
              <a:ext cx="18000" cy="137150"/>
            </a:xfrm>
            <a:custGeom>
              <a:avLst/>
              <a:gdLst/>
              <a:ahLst/>
              <a:cxnLst/>
              <a:rect l="l" t="t" r="r" b="b"/>
              <a:pathLst>
                <a:path w="720" h="5486" extrusionOk="0">
                  <a:moveTo>
                    <a:pt x="450" y="0"/>
                  </a:moveTo>
                  <a:cubicBezTo>
                    <a:pt x="150" y="899"/>
                    <a:pt x="1" y="1829"/>
                    <a:pt x="1" y="2788"/>
                  </a:cubicBezTo>
                  <a:cubicBezTo>
                    <a:pt x="1" y="3267"/>
                    <a:pt x="31" y="3717"/>
                    <a:pt x="91" y="4197"/>
                  </a:cubicBezTo>
                  <a:cubicBezTo>
                    <a:pt x="121" y="4436"/>
                    <a:pt x="180" y="4676"/>
                    <a:pt x="270" y="4916"/>
                  </a:cubicBezTo>
                  <a:cubicBezTo>
                    <a:pt x="360" y="5126"/>
                    <a:pt x="540" y="5336"/>
                    <a:pt x="720" y="5485"/>
                  </a:cubicBezTo>
                  <a:cubicBezTo>
                    <a:pt x="480" y="5096"/>
                    <a:pt x="360" y="4646"/>
                    <a:pt x="390" y="4167"/>
                  </a:cubicBezTo>
                  <a:cubicBezTo>
                    <a:pt x="360" y="3717"/>
                    <a:pt x="360" y="3237"/>
                    <a:pt x="360" y="2788"/>
                  </a:cubicBezTo>
                  <a:cubicBezTo>
                    <a:pt x="360" y="1859"/>
                    <a:pt x="420" y="929"/>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1"/>
            <p:cNvSpPr/>
            <p:nvPr/>
          </p:nvSpPr>
          <p:spPr>
            <a:xfrm>
              <a:off x="4236000" y="1373375"/>
              <a:ext cx="44975" cy="131925"/>
            </a:xfrm>
            <a:custGeom>
              <a:avLst/>
              <a:gdLst/>
              <a:ahLst/>
              <a:cxnLst/>
              <a:rect l="l" t="t" r="r" b="b"/>
              <a:pathLst>
                <a:path w="1799" h="5277" extrusionOk="0">
                  <a:moveTo>
                    <a:pt x="0" y="1"/>
                  </a:moveTo>
                  <a:cubicBezTo>
                    <a:pt x="360" y="301"/>
                    <a:pt x="630" y="690"/>
                    <a:pt x="810" y="1140"/>
                  </a:cubicBezTo>
                  <a:cubicBezTo>
                    <a:pt x="989" y="1560"/>
                    <a:pt x="1139" y="2009"/>
                    <a:pt x="1229" y="2459"/>
                  </a:cubicBezTo>
                  <a:cubicBezTo>
                    <a:pt x="1409" y="3388"/>
                    <a:pt x="1499" y="4317"/>
                    <a:pt x="1469" y="5276"/>
                  </a:cubicBezTo>
                  <a:cubicBezTo>
                    <a:pt x="1739" y="4347"/>
                    <a:pt x="1799" y="3328"/>
                    <a:pt x="1559" y="2399"/>
                  </a:cubicBezTo>
                  <a:cubicBezTo>
                    <a:pt x="1469" y="1889"/>
                    <a:pt x="1289" y="1440"/>
                    <a:pt x="1049" y="1020"/>
                  </a:cubicBezTo>
                  <a:cubicBezTo>
                    <a:pt x="810" y="571"/>
                    <a:pt x="450" y="21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1"/>
            <p:cNvSpPr/>
            <p:nvPr/>
          </p:nvSpPr>
          <p:spPr>
            <a:xfrm>
              <a:off x="4233750" y="1348650"/>
              <a:ext cx="110175" cy="101200"/>
            </a:xfrm>
            <a:custGeom>
              <a:avLst/>
              <a:gdLst/>
              <a:ahLst/>
              <a:cxnLst/>
              <a:rect l="l" t="t" r="r" b="b"/>
              <a:pathLst>
                <a:path w="4407" h="4048" extrusionOk="0">
                  <a:moveTo>
                    <a:pt x="30" y="1"/>
                  </a:moveTo>
                  <a:lnTo>
                    <a:pt x="30" y="1"/>
                  </a:lnTo>
                  <a:cubicBezTo>
                    <a:pt x="0" y="271"/>
                    <a:pt x="30" y="540"/>
                    <a:pt x="150" y="780"/>
                  </a:cubicBezTo>
                  <a:cubicBezTo>
                    <a:pt x="270" y="1020"/>
                    <a:pt x="420" y="1230"/>
                    <a:pt x="600" y="1440"/>
                  </a:cubicBezTo>
                  <a:cubicBezTo>
                    <a:pt x="930" y="1829"/>
                    <a:pt x="1319" y="2219"/>
                    <a:pt x="1709" y="2549"/>
                  </a:cubicBezTo>
                  <a:cubicBezTo>
                    <a:pt x="2518" y="3208"/>
                    <a:pt x="3417" y="3718"/>
                    <a:pt x="4406" y="4047"/>
                  </a:cubicBezTo>
                  <a:cubicBezTo>
                    <a:pt x="3537" y="3508"/>
                    <a:pt x="2698" y="2908"/>
                    <a:pt x="1919" y="2249"/>
                  </a:cubicBezTo>
                  <a:cubicBezTo>
                    <a:pt x="1529" y="1949"/>
                    <a:pt x="1169" y="1589"/>
                    <a:pt x="780" y="1260"/>
                  </a:cubicBezTo>
                  <a:cubicBezTo>
                    <a:pt x="390" y="930"/>
                    <a:pt x="120" y="480"/>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1"/>
            <p:cNvSpPr/>
            <p:nvPr/>
          </p:nvSpPr>
          <p:spPr>
            <a:xfrm>
              <a:off x="4256975" y="1350150"/>
              <a:ext cx="149900" cy="84700"/>
            </a:xfrm>
            <a:custGeom>
              <a:avLst/>
              <a:gdLst/>
              <a:ahLst/>
              <a:cxnLst/>
              <a:rect l="l" t="t" r="r" b="b"/>
              <a:pathLst>
                <a:path w="5996" h="3388" extrusionOk="0">
                  <a:moveTo>
                    <a:pt x="1" y="1"/>
                  </a:moveTo>
                  <a:cubicBezTo>
                    <a:pt x="570" y="121"/>
                    <a:pt x="1110" y="331"/>
                    <a:pt x="1649" y="600"/>
                  </a:cubicBezTo>
                  <a:cubicBezTo>
                    <a:pt x="1919" y="720"/>
                    <a:pt x="2159" y="870"/>
                    <a:pt x="2428" y="990"/>
                  </a:cubicBezTo>
                  <a:lnTo>
                    <a:pt x="3178" y="1410"/>
                  </a:lnTo>
                  <a:cubicBezTo>
                    <a:pt x="3687" y="1679"/>
                    <a:pt x="4227" y="1919"/>
                    <a:pt x="4706" y="2249"/>
                  </a:cubicBezTo>
                  <a:cubicBezTo>
                    <a:pt x="5216" y="2519"/>
                    <a:pt x="5636" y="2908"/>
                    <a:pt x="5995" y="3388"/>
                  </a:cubicBezTo>
                  <a:cubicBezTo>
                    <a:pt x="5756" y="2818"/>
                    <a:pt x="5366" y="2339"/>
                    <a:pt x="4856" y="2009"/>
                  </a:cubicBezTo>
                  <a:cubicBezTo>
                    <a:pt x="4377" y="1649"/>
                    <a:pt x="3867" y="1350"/>
                    <a:pt x="3328" y="1110"/>
                  </a:cubicBezTo>
                  <a:cubicBezTo>
                    <a:pt x="2818" y="840"/>
                    <a:pt x="2279" y="570"/>
                    <a:pt x="1739" y="360"/>
                  </a:cubicBezTo>
                  <a:cubicBezTo>
                    <a:pt x="1199" y="121"/>
                    <a:pt x="60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1"/>
            <p:cNvSpPr/>
            <p:nvPr/>
          </p:nvSpPr>
          <p:spPr>
            <a:xfrm>
              <a:off x="4257725" y="1359900"/>
              <a:ext cx="119175" cy="83950"/>
            </a:xfrm>
            <a:custGeom>
              <a:avLst/>
              <a:gdLst/>
              <a:ahLst/>
              <a:cxnLst/>
              <a:rect l="l" t="t" r="r" b="b"/>
              <a:pathLst>
                <a:path w="4767" h="3358" extrusionOk="0">
                  <a:moveTo>
                    <a:pt x="0" y="0"/>
                  </a:moveTo>
                  <a:lnTo>
                    <a:pt x="0" y="0"/>
                  </a:lnTo>
                  <a:cubicBezTo>
                    <a:pt x="720" y="660"/>
                    <a:pt x="1469" y="1259"/>
                    <a:pt x="2279" y="1829"/>
                  </a:cubicBezTo>
                  <a:cubicBezTo>
                    <a:pt x="3058" y="2398"/>
                    <a:pt x="3897" y="2908"/>
                    <a:pt x="4766" y="3358"/>
                  </a:cubicBezTo>
                  <a:cubicBezTo>
                    <a:pt x="3298" y="2039"/>
                    <a:pt x="1709" y="9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1"/>
            <p:cNvSpPr/>
            <p:nvPr/>
          </p:nvSpPr>
          <p:spPr>
            <a:xfrm>
              <a:off x="4259225" y="1299950"/>
              <a:ext cx="108675" cy="39775"/>
            </a:xfrm>
            <a:custGeom>
              <a:avLst/>
              <a:gdLst/>
              <a:ahLst/>
              <a:cxnLst/>
              <a:rect l="l" t="t" r="r" b="b"/>
              <a:pathLst>
                <a:path w="4347" h="1591" extrusionOk="0">
                  <a:moveTo>
                    <a:pt x="4347" y="1"/>
                  </a:moveTo>
                  <a:cubicBezTo>
                    <a:pt x="4197" y="120"/>
                    <a:pt x="4017" y="210"/>
                    <a:pt x="3837" y="270"/>
                  </a:cubicBezTo>
                  <a:cubicBezTo>
                    <a:pt x="3657" y="330"/>
                    <a:pt x="3477" y="390"/>
                    <a:pt x="3298" y="480"/>
                  </a:cubicBezTo>
                  <a:lnTo>
                    <a:pt x="2219" y="870"/>
                  </a:lnTo>
                  <a:cubicBezTo>
                    <a:pt x="1859" y="990"/>
                    <a:pt x="1499" y="1110"/>
                    <a:pt x="1139" y="1259"/>
                  </a:cubicBezTo>
                  <a:cubicBezTo>
                    <a:pt x="780" y="1379"/>
                    <a:pt x="390" y="1469"/>
                    <a:pt x="0" y="1559"/>
                  </a:cubicBezTo>
                  <a:cubicBezTo>
                    <a:pt x="138" y="1580"/>
                    <a:pt x="280" y="1590"/>
                    <a:pt x="423" y="1590"/>
                  </a:cubicBezTo>
                  <a:cubicBezTo>
                    <a:pt x="684" y="1590"/>
                    <a:pt x="948" y="1557"/>
                    <a:pt x="1199" y="1499"/>
                  </a:cubicBezTo>
                  <a:cubicBezTo>
                    <a:pt x="1589" y="1409"/>
                    <a:pt x="1949" y="1319"/>
                    <a:pt x="2308" y="1170"/>
                  </a:cubicBezTo>
                  <a:cubicBezTo>
                    <a:pt x="2698" y="1050"/>
                    <a:pt x="3028" y="870"/>
                    <a:pt x="3387" y="690"/>
                  </a:cubicBezTo>
                  <a:cubicBezTo>
                    <a:pt x="3567" y="600"/>
                    <a:pt x="3717" y="510"/>
                    <a:pt x="3897" y="390"/>
                  </a:cubicBezTo>
                  <a:cubicBezTo>
                    <a:pt x="4077" y="300"/>
                    <a:pt x="4227" y="150"/>
                    <a:pt x="4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1"/>
            <p:cNvSpPr/>
            <p:nvPr/>
          </p:nvSpPr>
          <p:spPr>
            <a:xfrm>
              <a:off x="4248725" y="1234000"/>
              <a:ext cx="126675" cy="91450"/>
            </a:xfrm>
            <a:custGeom>
              <a:avLst/>
              <a:gdLst/>
              <a:ahLst/>
              <a:cxnLst/>
              <a:rect l="l" t="t" r="r" b="b"/>
              <a:pathLst>
                <a:path w="5067" h="3658" extrusionOk="0">
                  <a:moveTo>
                    <a:pt x="5066" y="1"/>
                  </a:moveTo>
                  <a:lnTo>
                    <a:pt x="5066" y="1"/>
                  </a:lnTo>
                  <a:cubicBezTo>
                    <a:pt x="4047" y="331"/>
                    <a:pt x="3088" y="810"/>
                    <a:pt x="2249" y="1440"/>
                  </a:cubicBezTo>
                  <a:cubicBezTo>
                    <a:pt x="1380" y="2039"/>
                    <a:pt x="600" y="2788"/>
                    <a:pt x="1" y="3658"/>
                  </a:cubicBezTo>
                  <a:cubicBezTo>
                    <a:pt x="810" y="2968"/>
                    <a:pt x="1589" y="2339"/>
                    <a:pt x="2429" y="1709"/>
                  </a:cubicBezTo>
                  <a:cubicBezTo>
                    <a:pt x="3298" y="1110"/>
                    <a:pt x="4167" y="570"/>
                    <a:pt x="5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1"/>
            <p:cNvSpPr/>
            <p:nvPr/>
          </p:nvSpPr>
          <p:spPr>
            <a:xfrm>
              <a:off x="4218750" y="1158325"/>
              <a:ext cx="110925" cy="151400"/>
            </a:xfrm>
            <a:custGeom>
              <a:avLst/>
              <a:gdLst/>
              <a:ahLst/>
              <a:cxnLst/>
              <a:rect l="l" t="t" r="r" b="b"/>
              <a:pathLst>
                <a:path w="4437" h="6056" extrusionOk="0">
                  <a:moveTo>
                    <a:pt x="990" y="0"/>
                  </a:moveTo>
                  <a:lnTo>
                    <a:pt x="990" y="0"/>
                  </a:lnTo>
                  <a:cubicBezTo>
                    <a:pt x="1200" y="930"/>
                    <a:pt x="1260" y="1889"/>
                    <a:pt x="1170" y="2818"/>
                  </a:cubicBezTo>
                  <a:cubicBezTo>
                    <a:pt x="1080" y="3747"/>
                    <a:pt x="810" y="4646"/>
                    <a:pt x="361" y="5456"/>
                  </a:cubicBezTo>
                  <a:lnTo>
                    <a:pt x="1" y="6055"/>
                  </a:lnTo>
                  <a:lnTo>
                    <a:pt x="600" y="5695"/>
                  </a:lnTo>
                  <a:cubicBezTo>
                    <a:pt x="1260" y="5186"/>
                    <a:pt x="1889" y="4646"/>
                    <a:pt x="2429" y="3987"/>
                  </a:cubicBezTo>
                  <a:cubicBezTo>
                    <a:pt x="2968" y="3387"/>
                    <a:pt x="3658" y="2968"/>
                    <a:pt x="4437" y="2758"/>
                  </a:cubicBezTo>
                  <a:lnTo>
                    <a:pt x="4437" y="2758"/>
                  </a:lnTo>
                  <a:cubicBezTo>
                    <a:pt x="4017" y="2788"/>
                    <a:pt x="3628" y="2908"/>
                    <a:pt x="3268" y="3118"/>
                  </a:cubicBezTo>
                  <a:cubicBezTo>
                    <a:pt x="2878" y="3298"/>
                    <a:pt x="2549" y="3567"/>
                    <a:pt x="2249" y="3837"/>
                  </a:cubicBezTo>
                  <a:cubicBezTo>
                    <a:pt x="1801" y="4221"/>
                    <a:pt x="1399" y="4650"/>
                    <a:pt x="967" y="5016"/>
                  </a:cubicBezTo>
                  <a:lnTo>
                    <a:pt x="967" y="5016"/>
                  </a:lnTo>
                  <a:cubicBezTo>
                    <a:pt x="1256" y="4338"/>
                    <a:pt x="1424" y="3601"/>
                    <a:pt x="1470" y="2848"/>
                  </a:cubicBezTo>
                  <a:cubicBezTo>
                    <a:pt x="1500" y="1889"/>
                    <a:pt x="1350" y="930"/>
                    <a:pt x="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1"/>
            <p:cNvSpPr/>
            <p:nvPr/>
          </p:nvSpPr>
          <p:spPr>
            <a:xfrm>
              <a:off x="4182050" y="1161325"/>
              <a:ext cx="29250" cy="134150"/>
            </a:xfrm>
            <a:custGeom>
              <a:avLst/>
              <a:gdLst/>
              <a:ahLst/>
              <a:cxnLst/>
              <a:rect l="l" t="t" r="r" b="b"/>
              <a:pathLst>
                <a:path w="1170" h="5366" extrusionOk="0">
                  <a:moveTo>
                    <a:pt x="0" y="0"/>
                  </a:moveTo>
                  <a:lnTo>
                    <a:pt x="0" y="0"/>
                  </a:lnTo>
                  <a:cubicBezTo>
                    <a:pt x="240" y="900"/>
                    <a:pt x="480" y="1799"/>
                    <a:pt x="660" y="2698"/>
                  </a:cubicBezTo>
                  <a:cubicBezTo>
                    <a:pt x="749" y="3118"/>
                    <a:pt x="839" y="3567"/>
                    <a:pt x="899" y="4047"/>
                  </a:cubicBezTo>
                  <a:lnTo>
                    <a:pt x="989" y="4706"/>
                  </a:lnTo>
                  <a:cubicBezTo>
                    <a:pt x="1049" y="4946"/>
                    <a:pt x="1019" y="5156"/>
                    <a:pt x="899" y="5366"/>
                  </a:cubicBezTo>
                  <a:cubicBezTo>
                    <a:pt x="1079" y="5186"/>
                    <a:pt x="1169" y="4976"/>
                    <a:pt x="1169" y="4736"/>
                  </a:cubicBezTo>
                  <a:lnTo>
                    <a:pt x="1169" y="4017"/>
                  </a:lnTo>
                  <a:cubicBezTo>
                    <a:pt x="1169" y="3537"/>
                    <a:pt x="1109" y="3088"/>
                    <a:pt x="1019" y="2638"/>
                  </a:cubicBezTo>
                  <a:cubicBezTo>
                    <a:pt x="839" y="1709"/>
                    <a:pt x="480" y="81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1"/>
            <p:cNvSpPr/>
            <p:nvPr/>
          </p:nvSpPr>
          <p:spPr>
            <a:xfrm>
              <a:off x="4153575" y="1277650"/>
              <a:ext cx="135600" cy="110950"/>
            </a:xfrm>
            <a:custGeom>
              <a:avLst/>
              <a:gdLst/>
              <a:ahLst/>
              <a:cxnLst/>
              <a:rect l="l" t="t" r="r" b="b"/>
              <a:pathLst>
                <a:path w="5424" h="4438" extrusionOk="0">
                  <a:moveTo>
                    <a:pt x="3102" y="1"/>
                  </a:moveTo>
                  <a:cubicBezTo>
                    <a:pt x="2915" y="1"/>
                    <a:pt x="2728" y="68"/>
                    <a:pt x="2578" y="203"/>
                  </a:cubicBezTo>
                  <a:cubicBezTo>
                    <a:pt x="2567" y="214"/>
                    <a:pt x="2557" y="225"/>
                    <a:pt x="2547" y="236"/>
                  </a:cubicBezTo>
                  <a:lnTo>
                    <a:pt x="2547" y="236"/>
                  </a:lnTo>
                  <a:cubicBezTo>
                    <a:pt x="2473" y="196"/>
                    <a:pt x="2393" y="164"/>
                    <a:pt x="2308" y="143"/>
                  </a:cubicBezTo>
                  <a:cubicBezTo>
                    <a:pt x="2173" y="76"/>
                    <a:pt x="2021" y="42"/>
                    <a:pt x="1866" y="42"/>
                  </a:cubicBezTo>
                  <a:cubicBezTo>
                    <a:pt x="1814" y="42"/>
                    <a:pt x="1761" y="46"/>
                    <a:pt x="1709" y="53"/>
                  </a:cubicBezTo>
                  <a:cubicBezTo>
                    <a:pt x="1469" y="113"/>
                    <a:pt x="1259" y="293"/>
                    <a:pt x="1199" y="563"/>
                  </a:cubicBezTo>
                  <a:cubicBezTo>
                    <a:pt x="1154" y="719"/>
                    <a:pt x="1043" y="876"/>
                    <a:pt x="1051" y="1033"/>
                  </a:cubicBezTo>
                  <a:lnTo>
                    <a:pt x="1051" y="1033"/>
                  </a:lnTo>
                  <a:cubicBezTo>
                    <a:pt x="989" y="1052"/>
                    <a:pt x="929" y="1076"/>
                    <a:pt x="869" y="1102"/>
                  </a:cubicBezTo>
                  <a:cubicBezTo>
                    <a:pt x="719" y="1222"/>
                    <a:pt x="600" y="1372"/>
                    <a:pt x="510" y="1522"/>
                  </a:cubicBezTo>
                  <a:cubicBezTo>
                    <a:pt x="420" y="1702"/>
                    <a:pt x="360" y="1792"/>
                    <a:pt x="480" y="1942"/>
                  </a:cubicBezTo>
                  <a:cubicBezTo>
                    <a:pt x="500" y="1973"/>
                    <a:pt x="521" y="1997"/>
                    <a:pt x="538" y="2014"/>
                  </a:cubicBezTo>
                  <a:lnTo>
                    <a:pt x="538" y="2014"/>
                  </a:lnTo>
                  <a:cubicBezTo>
                    <a:pt x="562" y="2040"/>
                    <a:pt x="606" y="2083"/>
                    <a:pt x="661" y="2125"/>
                  </a:cubicBezTo>
                  <a:lnTo>
                    <a:pt x="661" y="2125"/>
                  </a:lnTo>
                  <a:cubicBezTo>
                    <a:pt x="617" y="2118"/>
                    <a:pt x="573" y="2114"/>
                    <a:pt x="527" y="2114"/>
                  </a:cubicBezTo>
                  <a:cubicBezTo>
                    <a:pt x="492" y="2114"/>
                    <a:pt x="456" y="2116"/>
                    <a:pt x="420" y="2121"/>
                  </a:cubicBezTo>
                  <a:cubicBezTo>
                    <a:pt x="270" y="2181"/>
                    <a:pt x="300" y="2181"/>
                    <a:pt x="180" y="2301"/>
                  </a:cubicBezTo>
                  <a:cubicBezTo>
                    <a:pt x="0" y="2541"/>
                    <a:pt x="30" y="2871"/>
                    <a:pt x="240" y="3081"/>
                  </a:cubicBezTo>
                  <a:cubicBezTo>
                    <a:pt x="435" y="3247"/>
                    <a:pt x="681" y="3363"/>
                    <a:pt x="931" y="3426"/>
                  </a:cubicBezTo>
                  <a:lnTo>
                    <a:pt x="931" y="3426"/>
                  </a:lnTo>
                  <a:cubicBezTo>
                    <a:pt x="808" y="3525"/>
                    <a:pt x="719" y="3669"/>
                    <a:pt x="719" y="3830"/>
                  </a:cubicBezTo>
                  <a:cubicBezTo>
                    <a:pt x="749" y="4070"/>
                    <a:pt x="1019" y="4190"/>
                    <a:pt x="1259" y="4280"/>
                  </a:cubicBezTo>
                  <a:cubicBezTo>
                    <a:pt x="1582" y="4379"/>
                    <a:pt x="1946" y="4437"/>
                    <a:pt x="2300" y="4437"/>
                  </a:cubicBezTo>
                  <a:cubicBezTo>
                    <a:pt x="2373" y="4437"/>
                    <a:pt x="2446" y="4435"/>
                    <a:pt x="2518" y="4429"/>
                  </a:cubicBezTo>
                  <a:cubicBezTo>
                    <a:pt x="2698" y="4429"/>
                    <a:pt x="2878" y="4370"/>
                    <a:pt x="2938" y="4190"/>
                  </a:cubicBezTo>
                  <a:cubicBezTo>
                    <a:pt x="2938" y="4183"/>
                    <a:pt x="2938" y="4175"/>
                    <a:pt x="2937" y="4168"/>
                  </a:cubicBezTo>
                  <a:lnTo>
                    <a:pt x="2937" y="4168"/>
                  </a:lnTo>
                  <a:cubicBezTo>
                    <a:pt x="3035" y="4190"/>
                    <a:pt x="3135" y="4201"/>
                    <a:pt x="3238" y="4201"/>
                  </a:cubicBezTo>
                  <a:cubicBezTo>
                    <a:pt x="3297" y="4201"/>
                    <a:pt x="3357" y="4197"/>
                    <a:pt x="3417" y="4190"/>
                  </a:cubicBezTo>
                  <a:cubicBezTo>
                    <a:pt x="3657" y="4130"/>
                    <a:pt x="3837" y="3950"/>
                    <a:pt x="3897" y="3740"/>
                  </a:cubicBezTo>
                  <a:cubicBezTo>
                    <a:pt x="3901" y="3685"/>
                    <a:pt x="3896" y="3633"/>
                    <a:pt x="3883" y="3582"/>
                  </a:cubicBezTo>
                  <a:lnTo>
                    <a:pt x="3883" y="3582"/>
                  </a:lnTo>
                  <a:cubicBezTo>
                    <a:pt x="4072" y="3668"/>
                    <a:pt x="4293" y="3718"/>
                    <a:pt x="4505" y="3718"/>
                  </a:cubicBezTo>
                  <a:cubicBezTo>
                    <a:pt x="4553" y="3718"/>
                    <a:pt x="4600" y="3715"/>
                    <a:pt x="4646" y="3710"/>
                  </a:cubicBezTo>
                  <a:cubicBezTo>
                    <a:pt x="4976" y="3680"/>
                    <a:pt x="5276" y="3440"/>
                    <a:pt x="5365" y="3111"/>
                  </a:cubicBezTo>
                  <a:cubicBezTo>
                    <a:pt x="5423" y="2792"/>
                    <a:pt x="5313" y="2474"/>
                    <a:pt x="5036" y="2263"/>
                  </a:cubicBezTo>
                  <a:lnTo>
                    <a:pt x="5036" y="2263"/>
                  </a:lnTo>
                  <a:cubicBezTo>
                    <a:pt x="5033" y="2032"/>
                    <a:pt x="4953" y="1809"/>
                    <a:pt x="4796" y="1612"/>
                  </a:cubicBezTo>
                  <a:cubicBezTo>
                    <a:pt x="4708" y="1538"/>
                    <a:pt x="4598" y="1487"/>
                    <a:pt x="4484" y="1463"/>
                  </a:cubicBezTo>
                  <a:lnTo>
                    <a:pt x="4484" y="1463"/>
                  </a:lnTo>
                  <a:cubicBezTo>
                    <a:pt x="4391" y="1284"/>
                    <a:pt x="4214" y="1156"/>
                    <a:pt x="3997" y="1133"/>
                  </a:cubicBezTo>
                  <a:lnTo>
                    <a:pt x="3997" y="1133"/>
                  </a:lnTo>
                  <a:cubicBezTo>
                    <a:pt x="4023" y="774"/>
                    <a:pt x="3876" y="425"/>
                    <a:pt x="3627" y="203"/>
                  </a:cubicBezTo>
                  <a:cubicBezTo>
                    <a:pt x="3477" y="68"/>
                    <a:pt x="3290" y="1"/>
                    <a:pt x="3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1"/>
            <p:cNvSpPr/>
            <p:nvPr/>
          </p:nvSpPr>
          <p:spPr>
            <a:xfrm>
              <a:off x="4188775" y="1309825"/>
              <a:ext cx="60725" cy="51450"/>
            </a:xfrm>
            <a:custGeom>
              <a:avLst/>
              <a:gdLst/>
              <a:ahLst/>
              <a:cxnLst/>
              <a:rect l="l" t="t" r="r" b="b"/>
              <a:pathLst>
                <a:path w="2429" h="2058" extrusionOk="0">
                  <a:moveTo>
                    <a:pt x="1192" y="1"/>
                  </a:moveTo>
                  <a:cubicBezTo>
                    <a:pt x="683" y="1"/>
                    <a:pt x="224" y="310"/>
                    <a:pt x="121" y="775"/>
                  </a:cubicBezTo>
                  <a:cubicBezTo>
                    <a:pt x="1" y="1344"/>
                    <a:pt x="391" y="1884"/>
                    <a:pt x="990" y="2033"/>
                  </a:cubicBezTo>
                  <a:cubicBezTo>
                    <a:pt x="1073" y="2050"/>
                    <a:pt x="1155" y="2058"/>
                    <a:pt x="1237" y="2058"/>
                  </a:cubicBezTo>
                  <a:cubicBezTo>
                    <a:pt x="1746" y="2058"/>
                    <a:pt x="2205" y="1745"/>
                    <a:pt x="2309" y="1254"/>
                  </a:cubicBezTo>
                  <a:cubicBezTo>
                    <a:pt x="2429" y="715"/>
                    <a:pt x="2039" y="145"/>
                    <a:pt x="1440" y="25"/>
                  </a:cubicBezTo>
                  <a:cubicBezTo>
                    <a:pt x="1357" y="9"/>
                    <a:pt x="1274"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1"/>
            <p:cNvSpPr/>
            <p:nvPr/>
          </p:nvSpPr>
          <p:spPr>
            <a:xfrm>
              <a:off x="3750425" y="863075"/>
              <a:ext cx="312500" cy="419675"/>
            </a:xfrm>
            <a:custGeom>
              <a:avLst/>
              <a:gdLst/>
              <a:ahLst/>
              <a:cxnLst/>
              <a:rect l="l" t="t" r="r" b="b"/>
              <a:pathLst>
                <a:path w="12500" h="16787" extrusionOk="0">
                  <a:moveTo>
                    <a:pt x="1679" y="1"/>
                  </a:moveTo>
                  <a:lnTo>
                    <a:pt x="1679" y="1"/>
                  </a:lnTo>
                  <a:cubicBezTo>
                    <a:pt x="0" y="3777"/>
                    <a:pt x="1769" y="5216"/>
                    <a:pt x="3297" y="7794"/>
                  </a:cubicBezTo>
                  <a:cubicBezTo>
                    <a:pt x="3537" y="8213"/>
                    <a:pt x="3747" y="8663"/>
                    <a:pt x="3867" y="9113"/>
                  </a:cubicBezTo>
                  <a:cubicBezTo>
                    <a:pt x="4196" y="10222"/>
                    <a:pt x="4017" y="11421"/>
                    <a:pt x="4406" y="12530"/>
                  </a:cubicBezTo>
                  <a:cubicBezTo>
                    <a:pt x="4766" y="13519"/>
                    <a:pt x="5545" y="14328"/>
                    <a:pt x="6325" y="15078"/>
                  </a:cubicBezTo>
                  <a:cubicBezTo>
                    <a:pt x="7044" y="15977"/>
                    <a:pt x="8183" y="16516"/>
                    <a:pt x="9352" y="16516"/>
                  </a:cubicBezTo>
                  <a:lnTo>
                    <a:pt x="11870" y="16786"/>
                  </a:lnTo>
                  <a:cubicBezTo>
                    <a:pt x="11960" y="15767"/>
                    <a:pt x="12499" y="14778"/>
                    <a:pt x="12409" y="13729"/>
                  </a:cubicBezTo>
                  <a:cubicBezTo>
                    <a:pt x="12319" y="13069"/>
                    <a:pt x="12020" y="12470"/>
                    <a:pt x="11600" y="11960"/>
                  </a:cubicBezTo>
                  <a:cubicBezTo>
                    <a:pt x="10641" y="10731"/>
                    <a:pt x="9202" y="9922"/>
                    <a:pt x="7793" y="9293"/>
                  </a:cubicBezTo>
                  <a:cubicBezTo>
                    <a:pt x="6834" y="8903"/>
                    <a:pt x="5935" y="8423"/>
                    <a:pt x="5126" y="7824"/>
                  </a:cubicBezTo>
                  <a:cubicBezTo>
                    <a:pt x="4676" y="7404"/>
                    <a:pt x="4256" y="6955"/>
                    <a:pt x="3927" y="6445"/>
                  </a:cubicBezTo>
                  <a:cubicBezTo>
                    <a:pt x="2938" y="5066"/>
                    <a:pt x="2188" y="3537"/>
                    <a:pt x="1679" y="1949"/>
                  </a:cubicBezTo>
                  <a:cubicBezTo>
                    <a:pt x="1439" y="1229"/>
                    <a:pt x="2068" y="750"/>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1"/>
            <p:cNvSpPr/>
            <p:nvPr/>
          </p:nvSpPr>
          <p:spPr>
            <a:xfrm>
              <a:off x="3951250" y="845500"/>
              <a:ext cx="157925" cy="246150"/>
            </a:xfrm>
            <a:custGeom>
              <a:avLst/>
              <a:gdLst/>
              <a:ahLst/>
              <a:cxnLst/>
              <a:rect l="l" t="t" r="r" b="b"/>
              <a:pathLst>
                <a:path w="6317" h="9846" extrusionOk="0">
                  <a:moveTo>
                    <a:pt x="5981" y="1"/>
                  </a:moveTo>
                  <a:cubicBezTo>
                    <a:pt x="5839" y="1"/>
                    <a:pt x="5666" y="90"/>
                    <a:pt x="5515" y="254"/>
                  </a:cubicBezTo>
                  <a:cubicBezTo>
                    <a:pt x="4886" y="913"/>
                    <a:pt x="4346" y="1693"/>
                    <a:pt x="3777" y="2412"/>
                  </a:cubicBezTo>
                  <a:cubicBezTo>
                    <a:pt x="3447" y="2862"/>
                    <a:pt x="3087" y="3251"/>
                    <a:pt x="2668" y="3641"/>
                  </a:cubicBezTo>
                  <a:cubicBezTo>
                    <a:pt x="2068" y="4121"/>
                    <a:pt x="1379" y="4420"/>
                    <a:pt x="869" y="4990"/>
                  </a:cubicBezTo>
                  <a:cubicBezTo>
                    <a:pt x="300" y="5649"/>
                    <a:pt x="0" y="6489"/>
                    <a:pt x="60" y="7358"/>
                  </a:cubicBezTo>
                  <a:cubicBezTo>
                    <a:pt x="90" y="8227"/>
                    <a:pt x="330" y="9066"/>
                    <a:pt x="690" y="9846"/>
                  </a:cubicBezTo>
                  <a:cubicBezTo>
                    <a:pt x="1439" y="9636"/>
                    <a:pt x="2128" y="9366"/>
                    <a:pt x="2788" y="8946"/>
                  </a:cubicBezTo>
                  <a:cubicBezTo>
                    <a:pt x="3417" y="8557"/>
                    <a:pt x="3927" y="7957"/>
                    <a:pt x="4196" y="7238"/>
                  </a:cubicBezTo>
                  <a:cubicBezTo>
                    <a:pt x="4436" y="6459"/>
                    <a:pt x="4286" y="5589"/>
                    <a:pt x="4376" y="4780"/>
                  </a:cubicBezTo>
                  <a:cubicBezTo>
                    <a:pt x="4496" y="4001"/>
                    <a:pt x="4736" y="3221"/>
                    <a:pt x="5096" y="2532"/>
                  </a:cubicBezTo>
                  <a:cubicBezTo>
                    <a:pt x="5395" y="1962"/>
                    <a:pt x="6145" y="1213"/>
                    <a:pt x="6265" y="554"/>
                  </a:cubicBezTo>
                  <a:cubicBezTo>
                    <a:pt x="6317" y="171"/>
                    <a:pt x="6177"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1"/>
            <p:cNvSpPr/>
            <p:nvPr/>
          </p:nvSpPr>
          <p:spPr>
            <a:xfrm>
              <a:off x="3121700" y="4661550"/>
              <a:ext cx="765625" cy="279875"/>
            </a:xfrm>
            <a:custGeom>
              <a:avLst/>
              <a:gdLst/>
              <a:ahLst/>
              <a:cxnLst/>
              <a:rect l="l" t="t" r="r" b="b"/>
              <a:pathLst>
                <a:path w="30625" h="11195" extrusionOk="0">
                  <a:moveTo>
                    <a:pt x="3747" y="0"/>
                  </a:moveTo>
                  <a:cubicBezTo>
                    <a:pt x="3108" y="0"/>
                    <a:pt x="2469" y="29"/>
                    <a:pt x="1829" y="91"/>
                  </a:cubicBezTo>
                  <a:cubicBezTo>
                    <a:pt x="1170" y="151"/>
                    <a:pt x="361" y="391"/>
                    <a:pt x="181" y="1020"/>
                  </a:cubicBezTo>
                  <a:cubicBezTo>
                    <a:pt x="1" y="1680"/>
                    <a:pt x="510" y="2189"/>
                    <a:pt x="990" y="2609"/>
                  </a:cubicBezTo>
                  <a:cubicBezTo>
                    <a:pt x="4227" y="5426"/>
                    <a:pt x="8364" y="6895"/>
                    <a:pt x="12410" y="8334"/>
                  </a:cubicBezTo>
                  <a:cubicBezTo>
                    <a:pt x="16217" y="9653"/>
                    <a:pt x="20053" y="11002"/>
                    <a:pt x="24040" y="11181"/>
                  </a:cubicBezTo>
                  <a:cubicBezTo>
                    <a:pt x="24191" y="11189"/>
                    <a:pt x="24367" y="11194"/>
                    <a:pt x="24563" y="11194"/>
                  </a:cubicBezTo>
                  <a:cubicBezTo>
                    <a:pt x="26576" y="11194"/>
                    <a:pt x="30625" y="10698"/>
                    <a:pt x="30215" y="8184"/>
                  </a:cubicBezTo>
                  <a:cubicBezTo>
                    <a:pt x="29885" y="5906"/>
                    <a:pt x="24669" y="5636"/>
                    <a:pt x="22961" y="4977"/>
                  </a:cubicBezTo>
                  <a:cubicBezTo>
                    <a:pt x="21552" y="4437"/>
                    <a:pt x="20293" y="3628"/>
                    <a:pt x="18914" y="3118"/>
                  </a:cubicBezTo>
                  <a:cubicBezTo>
                    <a:pt x="18165" y="2849"/>
                    <a:pt x="17416" y="2609"/>
                    <a:pt x="16666" y="2429"/>
                  </a:cubicBezTo>
                  <a:lnTo>
                    <a:pt x="14628" y="1889"/>
                  </a:lnTo>
                  <a:cubicBezTo>
                    <a:pt x="11054" y="945"/>
                    <a:pt x="7414" y="0"/>
                    <a:pt x="3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1"/>
            <p:cNvSpPr/>
            <p:nvPr/>
          </p:nvSpPr>
          <p:spPr>
            <a:xfrm>
              <a:off x="3309050" y="4836075"/>
              <a:ext cx="508825" cy="482125"/>
            </a:xfrm>
            <a:custGeom>
              <a:avLst/>
              <a:gdLst/>
              <a:ahLst/>
              <a:cxnLst/>
              <a:rect l="l" t="t" r="r" b="b"/>
              <a:pathLst>
                <a:path w="20353" h="19285" extrusionOk="0">
                  <a:moveTo>
                    <a:pt x="19465" y="0"/>
                  </a:moveTo>
                  <a:cubicBezTo>
                    <a:pt x="19090" y="0"/>
                    <a:pt x="18670" y="142"/>
                    <a:pt x="18374" y="364"/>
                  </a:cubicBezTo>
                  <a:cubicBezTo>
                    <a:pt x="17946" y="685"/>
                    <a:pt x="17533" y="1113"/>
                    <a:pt x="17059" y="1310"/>
                  </a:cubicBezTo>
                  <a:lnTo>
                    <a:pt x="17059" y="1310"/>
                  </a:lnTo>
                  <a:cubicBezTo>
                    <a:pt x="17439" y="1017"/>
                    <a:pt x="17818" y="722"/>
                    <a:pt x="18195" y="424"/>
                  </a:cubicBezTo>
                  <a:lnTo>
                    <a:pt x="18195" y="424"/>
                  </a:lnTo>
                  <a:lnTo>
                    <a:pt x="16456" y="1413"/>
                  </a:lnTo>
                  <a:cubicBezTo>
                    <a:pt x="16488" y="1415"/>
                    <a:pt x="16520" y="1417"/>
                    <a:pt x="16551" y="1417"/>
                  </a:cubicBezTo>
                  <a:cubicBezTo>
                    <a:pt x="16730" y="1417"/>
                    <a:pt x="16898" y="1377"/>
                    <a:pt x="17059" y="1310"/>
                  </a:cubicBezTo>
                  <a:lnTo>
                    <a:pt x="17059" y="1310"/>
                  </a:lnTo>
                  <a:cubicBezTo>
                    <a:pt x="15566" y="2459"/>
                    <a:pt x="14047" y="3563"/>
                    <a:pt x="12470" y="4590"/>
                  </a:cubicBezTo>
                  <a:cubicBezTo>
                    <a:pt x="11121" y="5429"/>
                    <a:pt x="9772" y="6239"/>
                    <a:pt x="8513" y="7198"/>
                  </a:cubicBezTo>
                  <a:cubicBezTo>
                    <a:pt x="5576" y="9446"/>
                    <a:pt x="3357" y="12443"/>
                    <a:pt x="1169" y="15441"/>
                  </a:cubicBezTo>
                  <a:cubicBezTo>
                    <a:pt x="720" y="15950"/>
                    <a:pt x="420" y="16550"/>
                    <a:pt x="210" y="17179"/>
                  </a:cubicBezTo>
                  <a:cubicBezTo>
                    <a:pt x="0" y="17839"/>
                    <a:pt x="210" y="18528"/>
                    <a:pt x="690" y="18978"/>
                  </a:cubicBezTo>
                  <a:cubicBezTo>
                    <a:pt x="974" y="19200"/>
                    <a:pt x="1303" y="19285"/>
                    <a:pt x="1647" y="19285"/>
                  </a:cubicBezTo>
                  <a:cubicBezTo>
                    <a:pt x="2139" y="19285"/>
                    <a:pt x="2659" y="19112"/>
                    <a:pt x="3118" y="18918"/>
                  </a:cubicBezTo>
                  <a:cubicBezTo>
                    <a:pt x="6655" y="17329"/>
                    <a:pt x="9442" y="14422"/>
                    <a:pt x="12110" y="11604"/>
                  </a:cubicBezTo>
                  <a:cubicBezTo>
                    <a:pt x="14238" y="9356"/>
                    <a:pt x="16336" y="7138"/>
                    <a:pt x="18255" y="4710"/>
                  </a:cubicBezTo>
                  <a:cubicBezTo>
                    <a:pt x="19124" y="3631"/>
                    <a:pt x="19963" y="2492"/>
                    <a:pt x="20293" y="1143"/>
                  </a:cubicBezTo>
                  <a:cubicBezTo>
                    <a:pt x="20353" y="933"/>
                    <a:pt x="20353" y="723"/>
                    <a:pt x="20293" y="514"/>
                  </a:cubicBezTo>
                  <a:cubicBezTo>
                    <a:pt x="20187" y="149"/>
                    <a:pt x="19850" y="0"/>
                    <a:pt x="19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1"/>
            <p:cNvSpPr/>
            <p:nvPr/>
          </p:nvSpPr>
          <p:spPr>
            <a:xfrm>
              <a:off x="3149425" y="4816625"/>
              <a:ext cx="681950" cy="153550"/>
            </a:xfrm>
            <a:custGeom>
              <a:avLst/>
              <a:gdLst/>
              <a:ahLst/>
              <a:cxnLst/>
              <a:rect l="l" t="t" r="r" b="b"/>
              <a:pathLst>
                <a:path w="27278" h="6142" extrusionOk="0">
                  <a:moveTo>
                    <a:pt x="23441" y="752"/>
                  </a:moveTo>
                  <a:cubicBezTo>
                    <a:pt x="23581" y="892"/>
                    <a:pt x="23744" y="986"/>
                    <a:pt x="23921" y="1048"/>
                  </a:cubicBezTo>
                  <a:lnTo>
                    <a:pt x="23921" y="1048"/>
                  </a:lnTo>
                  <a:cubicBezTo>
                    <a:pt x="24421" y="1072"/>
                    <a:pt x="24921" y="1093"/>
                    <a:pt x="25419" y="1112"/>
                  </a:cubicBezTo>
                  <a:lnTo>
                    <a:pt x="23441" y="752"/>
                  </a:lnTo>
                  <a:close/>
                  <a:moveTo>
                    <a:pt x="12507" y="1"/>
                  </a:moveTo>
                  <a:cubicBezTo>
                    <a:pt x="9204" y="1"/>
                    <a:pt x="5930" y="781"/>
                    <a:pt x="2729" y="1561"/>
                  </a:cubicBezTo>
                  <a:cubicBezTo>
                    <a:pt x="2069" y="1651"/>
                    <a:pt x="1440" y="1891"/>
                    <a:pt x="870" y="2251"/>
                  </a:cubicBezTo>
                  <a:cubicBezTo>
                    <a:pt x="301" y="2610"/>
                    <a:pt x="1" y="3270"/>
                    <a:pt x="61" y="3959"/>
                  </a:cubicBezTo>
                  <a:cubicBezTo>
                    <a:pt x="241" y="4799"/>
                    <a:pt x="1170" y="5218"/>
                    <a:pt x="1979" y="5458"/>
                  </a:cubicBezTo>
                  <a:cubicBezTo>
                    <a:pt x="3743" y="5966"/>
                    <a:pt x="5554" y="6142"/>
                    <a:pt x="7380" y="6142"/>
                  </a:cubicBezTo>
                  <a:cubicBezTo>
                    <a:pt x="9432" y="6142"/>
                    <a:pt x="11503" y="5920"/>
                    <a:pt x="13549" y="5698"/>
                  </a:cubicBezTo>
                  <a:cubicBezTo>
                    <a:pt x="16607" y="5368"/>
                    <a:pt x="19664" y="5038"/>
                    <a:pt x="22691" y="4439"/>
                  </a:cubicBezTo>
                  <a:cubicBezTo>
                    <a:pt x="24040" y="4169"/>
                    <a:pt x="25449" y="3839"/>
                    <a:pt x="26558" y="3030"/>
                  </a:cubicBezTo>
                  <a:cubicBezTo>
                    <a:pt x="26738" y="2910"/>
                    <a:pt x="26888" y="2730"/>
                    <a:pt x="26978" y="2551"/>
                  </a:cubicBezTo>
                  <a:cubicBezTo>
                    <a:pt x="27277" y="1861"/>
                    <a:pt x="26378" y="1232"/>
                    <a:pt x="25599" y="1172"/>
                  </a:cubicBezTo>
                  <a:cubicBezTo>
                    <a:pt x="25512" y="1168"/>
                    <a:pt x="25424" y="1167"/>
                    <a:pt x="25335" y="1167"/>
                  </a:cubicBezTo>
                  <a:cubicBezTo>
                    <a:pt x="25194" y="1167"/>
                    <a:pt x="25051" y="1170"/>
                    <a:pt x="24908" y="1170"/>
                  </a:cubicBezTo>
                  <a:cubicBezTo>
                    <a:pt x="24563" y="1170"/>
                    <a:pt x="24221" y="1154"/>
                    <a:pt x="23921" y="1048"/>
                  </a:cubicBezTo>
                  <a:lnTo>
                    <a:pt x="23921" y="1048"/>
                  </a:lnTo>
                  <a:cubicBezTo>
                    <a:pt x="22073" y="961"/>
                    <a:pt x="20215" y="832"/>
                    <a:pt x="18375" y="572"/>
                  </a:cubicBezTo>
                  <a:cubicBezTo>
                    <a:pt x="16786" y="362"/>
                    <a:pt x="15228" y="93"/>
                    <a:pt x="13639" y="33"/>
                  </a:cubicBezTo>
                  <a:cubicBezTo>
                    <a:pt x="13261" y="11"/>
                    <a:pt x="12884" y="1"/>
                    <a:pt x="12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1"/>
            <p:cNvSpPr/>
            <p:nvPr/>
          </p:nvSpPr>
          <p:spPr>
            <a:xfrm>
              <a:off x="3243850" y="4507025"/>
              <a:ext cx="583775" cy="402800"/>
            </a:xfrm>
            <a:custGeom>
              <a:avLst/>
              <a:gdLst/>
              <a:ahLst/>
              <a:cxnLst/>
              <a:rect l="l" t="t" r="r" b="b"/>
              <a:pathLst>
                <a:path w="23351" h="16112" extrusionOk="0">
                  <a:moveTo>
                    <a:pt x="20952" y="12417"/>
                  </a:moveTo>
                  <a:lnTo>
                    <a:pt x="20952" y="12417"/>
                  </a:lnTo>
                  <a:cubicBezTo>
                    <a:pt x="20989" y="12647"/>
                    <a:pt x="21088" y="12846"/>
                    <a:pt x="21224" y="13025"/>
                  </a:cubicBezTo>
                  <a:lnTo>
                    <a:pt x="21224" y="13025"/>
                  </a:lnTo>
                  <a:cubicBezTo>
                    <a:pt x="21582" y="13323"/>
                    <a:pt x="21941" y="13620"/>
                    <a:pt x="22301" y="13915"/>
                  </a:cubicBezTo>
                  <a:lnTo>
                    <a:pt x="20952" y="12417"/>
                  </a:lnTo>
                  <a:close/>
                  <a:moveTo>
                    <a:pt x="1890" y="1"/>
                  </a:moveTo>
                  <a:cubicBezTo>
                    <a:pt x="1260" y="1"/>
                    <a:pt x="696" y="351"/>
                    <a:pt x="390" y="907"/>
                  </a:cubicBezTo>
                  <a:cubicBezTo>
                    <a:pt x="1" y="1656"/>
                    <a:pt x="480" y="2555"/>
                    <a:pt x="990" y="3245"/>
                  </a:cubicBezTo>
                  <a:cubicBezTo>
                    <a:pt x="3298" y="6362"/>
                    <a:pt x="6745" y="8430"/>
                    <a:pt x="10072" y="10408"/>
                  </a:cubicBezTo>
                  <a:cubicBezTo>
                    <a:pt x="12710" y="11997"/>
                    <a:pt x="15377" y="13586"/>
                    <a:pt x="18135" y="14905"/>
                  </a:cubicBezTo>
                  <a:cubicBezTo>
                    <a:pt x="19364" y="15534"/>
                    <a:pt x="20683" y="16074"/>
                    <a:pt x="22062" y="16103"/>
                  </a:cubicBezTo>
                  <a:cubicBezTo>
                    <a:pt x="22099" y="16109"/>
                    <a:pt x="22136" y="16111"/>
                    <a:pt x="22173" y="16111"/>
                  </a:cubicBezTo>
                  <a:cubicBezTo>
                    <a:pt x="22346" y="16111"/>
                    <a:pt x="22518" y="16058"/>
                    <a:pt x="22691" y="15984"/>
                  </a:cubicBezTo>
                  <a:cubicBezTo>
                    <a:pt x="23350" y="15594"/>
                    <a:pt x="22991" y="14575"/>
                    <a:pt x="22421" y="14065"/>
                  </a:cubicBezTo>
                  <a:cubicBezTo>
                    <a:pt x="22027" y="13733"/>
                    <a:pt x="21531" y="13429"/>
                    <a:pt x="21224" y="13025"/>
                  </a:cubicBezTo>
                  <a:lnTo>
                    <a:pt x="21224" y="13025"/>
                  </a:lnTo>
                  <a:cubicBezTo>
                    <a:pt x="19769" y="11809"/>
                    <a:pt x="18344" y="10563"/>
                    <a:pt x="16996" y="9239"/>
                  </a:cubicBezTo>
                  <a:cubicBezTo>
                    <a:pt x="15857" y="8130"/>
                    <a:pt x="14778" y="6961"/>
                    <a:pt x="13579" y="5942"/>
                  </a:cubicBezTo>
                  <a:cubicBezTo>
                    <a:pt x="10761" y="3574"/>
                    <a:pt x="7314" y="2046"/>
                    <a:pt x="3927" y="577"/>
                  </a:cubicBezTo>
                  <a:cubicBezTo>
                    <a:pt x="3358" y="247"/>
                    <a:pt x="2698" y="67"/>
                    <a:pt x="2039" y="7"/>
                  </a:cubicBezTo>
                  <a:cubicBezTo>
                    <a:pt x="1989" y="3"/>
                    <a:pt x="1939"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1"/>
            <p:cNvSpPr/>
            <p:nvPr/>
          </p:nvSpPr>
          <p:spPr>
            <a:xfrm>
              <a:off x="3515875" y="4289975"/>
              <a:ext cx="296625" cy="630200"/>
            </a:xfrm>
            <a:custGeom>
              <a:avLst/>
              <a:gdLst/>
              <a:ahLst/>
              <a:cxnLst/>
              <a:rect l="l" t="t" r="r" b="b"/>
              <a:pathLst>
                <a:path w="11865" h="25208" extrusionOk="0">
                  <a:moveTo>
                    <a:pt x="11390" y="21279"/>
                  </a:moveTo>
                  <a:lnTo>
                    <a:pt x="11390" y="21279"/>
                  </a:lnTo>
                  <a:cubicBezTo>
                    <a:pt x="11299" y="21468"/>
                    <a:pt x="11266" y="21665"/>
                    <a:pt x="11268" y="21866"/>
                  </a:cubicBezTo>
                  <a:lnTo>
                    <a:pt x="11268" y="21866"/>
                  </a:lnTo>
                  <a:cubicBezTo>
                    <a:pt x="11404" y="22341"/>
                    <a:pt x="11545" y="22815"/>
                    <a:pt x="11690" y="23287"/>
                  </a:cubicBezTo>
                  <a:lnTo>
                    <a:pt x="11390" y="21279"/>
                  </a:lnTo>
                  <a:close/>
                  <a:moveTo>
                    <a:pt x="1621" y="0"/>
                  </a:moveTo>
                  <a:cubicBezTo>
                    <a:pt x="1364" y="0"/>
                    <a:pt x="1107" y="58"/>
                    <a:pt x="869" y="177"/>
                  </a:cubicBezTo>
                  <a:cubicBezTo>
                    <a:pt x="120" y="626"/>
                    <a:pt x="0" y="1615"/>
                    <a:pt x="60" y="2455"/>
                  </a:cubicBezTo>
                  <a:cubicBezTo>
                    <a:pt x="210" y="6351"/>
                    <a:pt x="1889" y="9978"/>
                    <a:pt x="3537" y="13515"/>
                  </a:cubicBezTo>
                  <a:cubicBezTo>
                    <a:pt x="4826" y="16303"/>
                    <a:pt x="6145" y="19090"/>
                    <a:pt x="7644" y="21758"/>
                  </a:cubicBezTo>
                  <a:cubicBezTo>
                    <a:pt x="8333" y="22957"/>
                    <a:pt x="9112" y="24156"/>
                    <a:pt x="10221" y="24935"/>
                  </a:cubicBezTo>
                  <a:cubicBezTo>
                    <a:pt x="10401" y="25085"/>
                    <a:pt x="10611" y="25175"/>
                    <a:pt x="10821" y="25205"/>
                  </a:cubicBezTo>
                  <a:cubicBezTo>
                    <a:pt x="10841" y="25207"/>
                    <a:pt x="10862" y="25208"/>
                    <a:pt x="10882" y="25208"/>
                  </a:cubicBezTo>
                  <a:cubicBezTo>
                    <a:pt x="11586" y="25208"/>
                    <a:pt x="11864" y="24195"/>
                    <a:pt x="11660" y="23467"/>
                  </a:cubicBezTo>
                  <a:cubicBezTo>
                    <a:pt x="11530" y="22945"/>
                    <a:pt x="11274" y="22393"/>
                    <a:pt x="11268" y="21866"/>
                  </a:cubicBezTo>
                  <a:lnTo>
                    <a:pt x="11268" y="21866"/>
                  </a:lnTo>
                  <a:cubicBezTo>
                    <a:pt x="10754" y="20079"/>
                    <a:pt x="10300" y="18270"/>
                    <a:pt x="9922" y="16423"/>
                  </a:cubicBezTo>
                  <a:cubicBezTo>
                    <a:pt x="9622" y="14864"/>
                    <a:pt x="9382" y="13305"/>
                    <a:pt x="8932" y="11777"/>
                  </a:cubicBezTo>
                  <a:cubicBezTo>
                    <a:pt x="7943" y="8240"/>
                    <a:pt x="5935" y="5032"/>
                    <a:pt x="3987" y="1915"/>
                  </a:cubicBezTo>
                  <a:cubicBezTo>
                    <a:pt x="3687" y="1316"/>
                    <a:pt x="3237" y="806"/>
                    <a:pt x="2728" y="386"/>
                  </a:cubicBezTo>
                  <a:cubicBezTo>
                    <a:pt x="2402" y="133"/>
                    <a:pt x="2011" y="0"/>
                    <a:pt x="16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1"/>
            <p:cNvSpPr/>
            <p:nvPr/>
          </p:nvSpPr>
          <p:spPr>
            <a:xfrm>
              <a:off x="3775900" y="4860900"/>
              <a:ext cx="185100" cy="224075"/>
            </a:xfrm>
            <a:custGeom>
              <a:avLst/>
              <a:gdLst/>
              <a:ahLst/>
              <a:cxnLst/>
              <a:rect l="l" t="t" r="r" b="b"/>
              <a:pathLst>
                <a:path w="7404" h="8963" extrusionOk="0">
                  <a:moveTo>
                    <a:pt x="3687" y="0"/>
                  </a:moveTo>
                  <a:cubicBezTo>
                    <a:pt x="1649" y="0"/>
                    <a:pt x="0" y="2008"/>
                    <a:pt x="0" y="4496"/>
                  </a:cubicBezTo>
                  <a:cubicBezTo>
                    <a:pt x="0" y="6954"/>
                    <a:pt x="1649" y="8962"/>
                    <a:pt x="3687" y="8962"/>
                  </a:cubicBezTo>
                  <a:cubicBezTo>
                    <a:pt x="5755" y="8962"/>
                    <a:pt x="7404" y="6954"/>
                    <a:pt x="7404" y="4496"/>
                  </a:cubicBezTo>
                  <a:cubicBezTo>
                    <a:pt x="7404" y="2008"/>
                    <a:pt x="5755" y="0"/>
                    <a:pt x="3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1"/>
            <p:cNvSpPr/>
            <p:nvPr/>
          </p:nvSpPr>
          <p:spPr>
            <a:xfrm>
              <a:off x="3317300" y="4348850"/>
              <a:ext cx="579250" cy="584250"/>
            </a:xfrm>
            <a:custGeom>
              <a:avLst/>
              <a:gdLst/>
              <a:ahLst/>
              <a:cxnLst/>
              <a:rect l="l" t="t" r="r" b="b"/>
              <a:pathLst>
                <a:path w="23170" h="23370" extrusionOk="0">
                  <a:moveTo>
                    <a:pt x="1206" y="1"/>
                  </a:moveTo>
                  <a:cubicBezTo>
                    <a:pt x="944" y="1"/>
                    <a:pt x="701" y="70"/>
                    <a:pt x="510" y="250"/>
                  </a:cubicBezTo>
                  <a:cubicBezTo>
                    <a:pt x="0" y="729"/>
                    <a:pt x="150" y="1419"/>
                    <a:pt x="360" y="2018"/>
                  </a:cubicBezTo>
                  <a:cubicBezTo>
                    <a:pt x="1619" y="6125"/>
                    <a:pt x="4376" y="9572"/>
                    <a:pt x="7044" y="12899"/>
                  </a:cubicBezTo>
                  <a:cubicBezTo>
                    <a:pt x="9562" y="16046"/>
                    <a:pt x="12110" y="19193"/>
                    <a:pt x="15407" y="21471"/>
                  </a:cubicBezTo>
                  <a:cubicBezTo>
                    <a:pt x="16343" y="22129"/>
                    <a:pt x="18592" y="23370"/>
                    <a:pt x="20311" y="23370"/>
                  </a:cubicBezTo>
                  <a:cubicBezTo>
                    <a:pt x="21177" y="23370"/>
                    <a:pt x="21909" y="23055"/>
                    <a:pt x="22271" y="22191"/>
                  </a:cubicBezTo>
                  <a:cubicBezTo>
                    <a:pt x="23170" y="20093"/>
                    <a:pt x="18854" y="17095"/>
                    <a:pt x="17775" y="15656"/>
                  </a:cubicBezTo>
                  <a:cubicBezTo>
                    <a:pt x="16875" y="14457"/>
                    <a:pt x="16216" y="13109"/>
                    <a:pt x="15317" y="11910"/>
                  </a:cubicBezTo>
                  <a:cubicBezTo>
                    <a:pt x="14837" y="11280"/>
                    <a:pt x="14328" y="10681"/>
                    <a:pt x="13758" y="10141"/>
                  </a:cubicBezTo>
                  <a:lnTo>
                    <a:pt x="12319" y="8612"/>
                  </a:lnTo>
                  <a:cubicBezTo>
                    <a:pt x="9352" y="5465"/>
                    <a:pt x="6295" y="2258"/>
                    <a:pt x="2398" y="339"/>
                  </a:cubicBezTo>
                  <a:cubicBezTo>
                    <a:pt x="2038" y="159"/>
                    <a:pt x="1601" y="1"/>
                    <a:pt x="1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1"/>
            <p:cNvSpPr/>
            <p:nvPr/>
          </p:nvSpPr>
          <p:spPr>
            <a:xfrm>
              <a:off x="3677725" y="4172150"/>
              <a:ext cx="217350" cy="772675"/>
            </a:xfrm>
            <a:custGeom>
              <a:avLst/>
              <a:gdLst/>
              <a:ahLst/>
              <a:cxnLst/>
              <a:rect l="l" t="t" r="r" b="b"/>
              <a:pathLst>
                <a:path w="8694" h="30907" extrusionOk="0">
                  <a:moveTo>
                    <a:pt x="2752" y="0"/>
                  </a:moveTo>
                  <a:cubicBezTo>
                    <a:pt x="2724" y="0"/>
                    <a:pt x="2696" y="1"/>
                    <a:pt x="2668" y="4"/>
                  </a:cubicBezTo>
                  <a:cubicBezTo>
                    <a:pt x="1979" y="64"/>
                    <a:pt x="1679" y="723"/>
                    <a:pt x="1469" y="1323"/>
                  </a:cubicBezTo>
                  <a:cubicBezTo>
                    <a:pt x="1" y="5339"/>
                    <a:pt x="91" y="9745"/>
                    <a:pt x="210" y="14062"/>
                  </a:cubicBezTo>
                  <a:cubicBezTo>
                    <a:pt x="330" y="18048"/>
                    <a:pt x="450" y="22125"/>
                    <a:pt x="1679" y="25932"/>
                  </a:cubicBezTo>
                  <a:cubicBezTo>
                    <a:pt x="2147" y="27336"/>
                    <a:pt x="3766" y="30907"/>
                    <a:pt x="5773" y="30907"/>
                  </a:cubicBezTo>
                  <a:cubicBezTo>
                    <a:pt x="6079" y="30907"/>
                    <a:pt x="6394" y="30824"/>
                    <a:pt x="6715" y="30638"/>
                  </a:cubicBezTo>
                  <a:cubicBezTo>
                    <a:pt x="8693" y="29498"/>
                    <a:pt x="7104" y="24493"/>
                    <a:pt x="7104" y="22694"/>
                  </a:cubicBezTo>
                  <a:cubicBezTo>
                    <a:pt x="7104" y="21196"/>
                    <a:pt x="7404" y="19727"/>
                    <a:pt x="7404" y="18228"/>
                  </a:cubicBezTo>
                  <a:cubicBezTo>
                    <a:pt x="7404" y="17449"/>
                    <a:pt x="7344" y="16670"/>
                    <a:pt x="7224" y="15890"/>
                  </a:cubicBezTo>
                  <a:lnTo>
                    <a:pt x="7015" y="13792"/>
                  </a:lnTo>
                  <a:cubicBezTo>
                    <a:pt x="6535" y="9506"/>
                    <a:pt x="6055" y="5099"/>
                    <a:pt x="4107" y="1203"/>
                  </a:cubicBezTo>
                  <a:cubicBezTo>
                    <a:pt x="3820" y="629"/>
                    <a:pt x="3368" y="0"/>
                    <a:pt x="2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1"/>
            <p:cNvSpPr/>
            <p:nvPr/>
          </p:nvSpPr>
          <p:spPr>
            <a:xfrm>
              <a:off x="3132200" y="4815900"/>
              <a:ext cx="774100" cy="314650"/>
            </a:xfrm>
            <a:custGeom>
              <a:avLst/>
              <a:gdLst/>
              <a:ahLst/>
              <a:cxnLst/>
              <a:rect l="l" t="t" r="r" b="b"/>
              <a:pathLst>
                <a:path w="30964" h="12586" extrusionOk="0">
                  <a:moveTo>
                    <a:pt x="27567" y="1"/>
                  </a:moveTo>
                  <a:cubicBezTo>
                    <a:pt x="25566" y="1"/>
                    <a:pt x="22612" y="1687"/>
                    <a:pt x="21252" y="2010"/>
                  </a:cubicBezTo>
                  <a:cubicBezTo>
                    <a:pt x="19813" y="2370"/>
                    <a:pt x="18285" y="2400"/>
                    <a:pt x="16846" y="2759"/>
                  </a:cubicBezTo>
                  <a:cubicBezTo>
                    <a:pt x="16097" y="2939"/>
                    <a:pt x="15347" y="3179"/>
                    <a:pt x="14598" y="3449"/>
                  </a:cubicBezTo>
                  <a:lnTo>
                    <a:pt x="12620" y="4168"/>
                  </a:lnTo>
                  <a:cubicBezTo>
                    <a:pt x="8543" y="5607"/>
                    <a:pt x="4377" y="7136"/>
                    <a:pt x="1050" y="9893"/>
                  </a:cubicBezTo>
                  <a:cubicBezTo>
                    <a:pt x="540" y="10343"/>
                    <a:pt x="1" y="10972"/>
                    <a:pt x="210" y="11602"/>
                  </a:cubicBezTo>
                  <a:cubicBezTo>
                    <a:pt x="450" y="12261"/>
                    <a:pt x="1140" y="12381"/>
                    <a:pt x="1769" y="12471"/>
                  </a:cubicBezTo>
                  <a:cubicBezTo>
                    <a:pt x="2469" y="12550"/>
                    <a:pt x="3169" y="12586"/>
                    <a:pt x="3869" y="12586"/>
                  </a:cubicBezTo>
                  <a:cubicBezTo>
                    <a:pt x="7422" y="12586"/>
                    <a:pt x="10962" y="11659"/>
                    <a:pt x="14418" y="10732"/>
                  </a:cubicBezTo>
                  <a:cubicBezTo>
                    <a:pt x="18315" y="9683"/>
                    <a:pt x="22241" y="8604"/>
                    <a:pt x="25658" y="6536"/>
                  </a:cubicBezTo>
                  <a:cubicBezTo>
                    <a:pt x="27097" y="5637"/>
                    <a:pt x="30964" y="2580"/>
                    <a:pt x="29045" y="541"/>
                  </a:cubicBezTo>
                  <a:cubicBezTo>
                    <a:pt x="28685" y="153"/>
                    <a:pt x="28169" y="1"/>
                    <a:pt x="27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1"/>
            <p:cNvSpPr/>
            <p:nvPr/>
          </p:nvSpPr>
          <p:spPr>
            <a:xfrm>
              <a:off x="3381725" y="4808550"/>
              <a:ext cx="508100" cy="649950"/>
            </a:xfrm>
            <a:custGeom>
              <a:avLst/>
              <a:gdLst/>
              <a:ahLst/>
              <a:cxnLst/>
              <a:rect l="l" t="t" r="r" b="b"/>
              <a:pathLst>
                <a:path w="20324" h="25998" extrusionOk="0">
                  <a:moveTo>
                    <a:pt x="17287" y="0"/>
                  </a:moveTo>
                  <a:cubicBezTo>
                    <a:pt x="15148" y="0"/>
                    <a:pt x="13201" y="4488"/>
                    <a:pt x="12080" y="5781"/>
                  </a:cubicBezTo>
                  <a:cubicBezTo>
                    <a:pt x="11091" y="6920"/>
                    <a:pt x="9892" y="7819"/>
                    <a:pt x="8903" y="8928"/>
                  </a:cubicBezTo>
                  <a:cubicBezTo>
                    <a:pt x="8424" y="9528"/>
                    <a:pt x="7944" y="10157"/>
                    <a:pt x="7494" y="10817"/>
                  </a:cubicBezTo>
                  <a:lnTo>
                    <a:pt x="6295" y="12555"/>
                  </a:lnTo>
                  <a:cubicBezTo>
                    <a:pt x="3838" y="16092"/>
                    <a:pt x="1320" y="19749"/>
                    <a:pt x="241" y="23945"/>
                  </a:cubicBezTo>
                  <a:cubicBezTo>
                    <a:pt x="91" y="24605"/>
                    <a:pt x="1" y="25444"/>
                    <a:pt x="570" y="25804"/>
                  </a:cubicBezTo>
                  <a:cubicBezTo>
                    <a:pt x="762" y="25942"/>
                    <a:pt x="970" y="25998"/>
                    <a:pt x="1181" y="25998"/>
                  </a:cubicBezTo>
                  <a:cubicBezTo>
                    <a:pt x="1564" y="25998"/>
                    <a:pt x="1961" y="25817"/>
                    <a:pt x="2309" y="25624"/>
                  </a:cubicBezTo>
                  <a:cubicBezTo>
                    <a:pt x="6056" y="23526"/>
                    <a:pt x="8873" y="20139"/>
                    <a:pt x="11601" y="16812"/>
                  </a:cubicBezTo>
                  <a:cubicBezTo>
                    <a:pt x="14149" y="13724"/>
                    <a:pt x="16726" y="10577"/>
                    <a:pt x="18285" y="6890"/>
                  </a:cubicBezTo>
                  <a:cubicBezTo>
                    <a:pt x="18944" y="5301"/>
                    <a:pt x="20323" y="565"/>
                    <a:pt x="17566" y="26"/>
                  </a:cubicBezTo>
                  <a:cubicBezTo>
                    <a:pt x="17473" y="9"/>
                    <a:pt x="17380" y="0"/>
                    <a:pt x="17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1"/>
            <p:cNvSpPr/>
            <p:nvPr/>
          </p:nvSpPr>
          <p:spPr>
            <a:xfrm>
              <a:off x="3506875" y="4609100"/>
              <a:ext cx="433150" cy="644275"/>
            </a:xfrm>
            <a:custGeom>
              <a:avLst/>
              <a:gdLst/>
              <a:ahLst/>
              <a:cxnLst/>
              <a:rect l="l" t="t" r="r" b="b"/>
              <a:pathLst>
                <a:path w="17326" h="25771" extrusionOk="0">
                  <a:moveTo>
                    <a:pt x="13699" y="1"/>
                  </a:moveTo>
                  <a:cubicBezTo>
                    <a:pt x="12650" y="1"/>
                    <a:pt x="12200" y="870"/>
                    <a:pt x="11960" y="1679"/>
                  </a:cubicBezTo>
                  <a:cubicBezTo>
                    <a:pt x="11570" y="2998"/>
                    <a:pt x="11421" y="4377"/>
                    <a:pt x="11511" y="5756"/>
                  </a:cubicBezTo>
                  <a:cubicBezTo>
                    <a:pt x="11600" y="6715"/>
                    <a:pt x="11720" y="7644"/>
                    <a:pt x="11930" y="8603"/>
                  </a:cubicBezTo>
                  <a:cubicBezTo>
                    <a:pt x="10551" y="7315"/>
                    <a:pt x="9053" y="6176"/>
                    <a:pt x="7434" y="5276"/>
                  </a:cubicBezTo>
                  <a:cubicBezTo>
                    <a:pt x="6781" y="4900"/>
                    <a:pt x="6066" y="4544"/>
                    <a:pt x="5305" y="4544"/>
                  </a:cubicBezTo>
                  <a:cubicBezTo>
                    <a:pt x="5157" y="4544"/>
                    <a:pt x="5007" y="4558"/>
                    <a:pt x="4856" y="4587"/>
                  </a:cubicBezTo>
                  <a:cubicBezTo>
                    <a:pt x="4587" y="4647"/>
                    <a:pt x="4317" y="4767"/>
                    <a:pt x="4107" y="4947"/>
                  </a:cubicBezTo>
                  <a:cubicBezTo>
                    <a:pt x="3328" y="5606"/>
                    <a:pt x="3567" y="6565"/>
                    <a:pt x="3897" y="7345"/>
                  </a:cubicBezTo>
                  <a:cubicBezTo>
                    <a:pt x="4467" y="8603"/>
                    <a:pt x="5276" y="9742"/>
                    <a:pt x="6235" y="10732"/>
                  </a:cubicBezTo>
                  <a:cubicBezTo>
                    <a:pt x="6805" y="11271"/>
                    <a:pt x="7434" y="11811"/>
                    <a:pt x="8064" y="12320"/>
                  </a:cubicBezTo>
                  <a:cubicBezTo>
                    <a:pt x="7636" y="12298"/>
                    <a:pt x="7211" y="12287"/>
                    <a:pt x="6787" y="12287"/>
                  </a:cubicBezTo>
                  <a:cubicBezTo>
                    <a:pt x="5516" y="12287"/>
                    <a:pt x="4257" y="12388"/>
                    <a:pt x="2998" y="12590"/>
                  </a:cubicBezTo>
                  <a:cubicBezTo>
                    <a:pt x="2099" y="12740"/>
                    <a:pt x="1170" y="12950"/>
                    <a:pt x="570" y="13669"/>
                  </a:cubicBezTo>
                  <a:cubicBezTo>
                    <a:pt x="390" y="13879"/>
                    <a:pt x="240" y="14149"/>
                    <a:pt x="180" y="14418"/>
                  </a:cubicBezTo>
                  <a:cubicBezTo>
                    <a:pt x="1" y="15438"/>
                    <a:pt x="780" y="16007"/>
                    <a:pt x="1529" y="16427"/>
                  </a:cubicBezTo>
                  <a:cubicBezTo>
                    <a:pt x="2788" y="17026"/>
                    <a:pt x="4107" y="17416"/>
                    <a:pt x="5486" y="17536"/>
                  </a:cubicBezTo>
                  <a:cubicBezTo>
                    <a:pt x="6535" y="17626"/>
                    <a:pt x="7584" y="17656"/>
                    <a:pt x="8603" y="17656"/>
                  </a:cubicBezTo>
                  <a:cubicBezTo>
                    <a:pt x="7044" y="18855"/>
                    <a:pt x="5636" y="20263"/>
                    <a:pt x="4407" y="21822"/>
                  </a:cubicBezTo>
                  <a:cubicBezTo>
                    <a:pt x="3867" y="22541"/>
                    <a:pt x="3328" y="23321"/>
                    <a:pt x="3388" y="24250"/>
                  </a:cubicBezTo>
                  <a:cubicBezTo>
                    <a:pt x="3388" y="24550"/>
                    <a:pt x="3478" y="24820"/>
                    <a:pt x="3627" y="25059"/>
                  </a:cubicBezTo>
                  <a:cubicBezTo>
                    <a:pt x="3963" y="25601"/>
                    <a:pt x="4474" y="25770"/>
                    <a:pt x="5007" y="25770"/>
                  </a:cubicBezTo>
                  <a:cubicBezTo>
                    <a:pt x="5329" y="25770"/>
                    <a:pt x="5660" y="25708"/>
                    <a:pt x="5965" y="25629"/>
                  </a:cubicBezTo>
                  <a:cubicBezTo>
                    <a:pt x="7284" y="25239"/>
                    <a:pt x="8543" y="24610"/>
                    <a:pt x="9652" y="23770"/>
                  </a:cubicBezTo>
                  <a:cubicBezTo>
                    <a:pt x="10461" y="23141"/>
                    <a:pt x="11241" y="22452"/>
                    <a:pt x="11990" y="21732"/>
                  </a:cubicBezTo>
                  <a:lnTo>
                    <a:pt x="13938" y="19904"/>
                  </a:lnTo>
                  <a:cubicBezTo>
                    <a:pt x="14988" y="18915"/>
                    <a:pt x="16097" y="17746"/>
                    <a:pt x="15827" y="16157"/>
                  </a:cubicBezTo>
                  <a:cubicBezTo>
                    <a:pt x="15827" y="16097"/>
                    <a:pt x="15827" y="16067"/>
                    <a:pt x="15797" y="16007"/>
                  </a:cubicBezTo>
                  <a:cubicBezTo>
                    <a:pt x="15737" y="15647"/>
                    <a:pt x="15857" y="15228"/>
                    <a:pt x="16186" y="15018"/>
                  </a:cubicBezTo>
                  <a:cubicBezTo>
                    <a:pt x="17296" y="14179"/>
                    <a:pt x="17326" y="11481"/>
                    <a:pt x="17326" y="10282"/>
                  </a:cubicBezTo>
                  <a:cubicBezTo>
                    <a:pt x="17326" y="7614"/>
                    <a:pt x="16876" y="4947"/>
                    <a:pt x="16007" y="2429"/>
                  </a:cubicBezTo>
                  <a:cubicBezTo>
                    <a:pt x="15707" y="1589"/>
                    <a:pt x="15347" y="720"/>
                    <a:pt x="14508" y="241"/>
                  </a:cubicBezTo>
                  <a:cubicBezTo>
                    <a:pt x="14268" y="91"/>
                    <a:pt x="13968" y="1"/>
                    <a:pt x="13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1"/>
            <p:cNvSpPr/>
            <p:nvPr/>
          </p:nvSpPr>
          <p:spPr>
            <a:xfrm>
              <a:off x="3936250" y="2409000"/>
              <a:ext cx="816825" cy="2632500"/>
            </a:xfrm>
            <a:custGeom>
              <a:avLst/>
              <a:gdLst/>
              <a:ahLst/>
              <a:cxnLst/>
              <a:rect l="l" t="t" r="r" b="b"/>
              <a:pathLst>
                <a:path w="32673" h="105300" fill="none" extrusionOk="0">
                  <a:moveTo>
                    <a:pt x="1" y="103981"/>
                  </a:moveTo>
                  <a:cubicBezTo>
                    <a:pt x="6475" y="105300"/>
                    <a:pt x="12590" y="100444"/>
                    <a:pt x="12770" y="93820"/>
                  </a:cubicBezTo>
                  <a:cubicBezTo>
                    <a:pt x="12830" y="91602"/>
                    <a:pt x="12200" y="89414"/>
                    <a:pt x="11451" y="87315"/>
                  </a:cubicBezTo>
                  <a:cubicBezTo>
                    <a:pt x="8393" y="78593"/>
                    <a:pt x="3358" y="69960"/>
                    <a:pt x="4527" y="60788"/>
                  </a:cubicBezTo>
                  <a:cubicBezTo>
                    <a:pt x="4946" y="57641"/>
                    <a:pt x="6055" y="54643"/>
                    <a:pt x="7194" y="51676"/>
                  </a:cubicBezTo>
                  <a:cubicBezTo>
                    <a:pt x="14088" y="33691"/>
                    <a:pt x="21702" y="15827"/>
                    <a:pt x="32672" y="0"/>
                  </a:cubicBezTo>
                </a:path>
              </a:pathLst>
            </a:custGeom>
            <a:noFill/>
            <a:ln w="1872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1"/>
            <p:cNvSpPr/>
            <p:nvPr/>
          </p:nvSpPr>
          <p:spPr>
            <a:xfrm>
              <a:off x="3907775" y="4943325"/>
              <a:ext cx="274300" cy="511825"/>
            </a:xfrm>
            <a:custGeom>
              <a:avLst/>
              <a:gdLst/>
              <a:ahLst/>
              <a:cxnLst/>
              <a:rect l="l" t="t" r="r" b="b"/>
              <a:pathLst>
                <a:path w="10972" h="20473" extrusionOk="0">
                  <a:moveTo>
                    <a:pt x="10402" y="0"/>
                  </a:moveTo>
                  <a:cubicBezTo>
                    <a:pt x="9982" y="420"/>
                    <a:pt x="9562" y="870"/>
                    <a:pt x="9113" y="1289"/>
                  </a:cubicBezTo>
                  <a:cubicBezTo>
                    <a:pt x="8633" y="1769"/>
                    <a:pt x="7944" y="1649"/>
                    <a:pt x="7284" y="1739"/>
                  </a:cubicBezTo>
                  <a:cubicBezTo>
                    <a:pt x="2099" y="6475"/>
                    <a:pt x="1" y="13729"/>
                    <a:pt x="1889" y="20473"/>
                  </a:cubicBezTo>
                  <a:cubicBezTo>
                    <a:pt x="5486" y="19214"/>
                    <a:pt x="8333" y="15887"/>
                    <a:pt x="9622" y="12320"/>
                  </a:cubicBezTo>
                  <a:cubicBezTo>
                    <a:pt x="10911" y="8723"/>
                    <a:pt x="10971" y="4826"/>
                    <a:pt x="10701" y="1019"/>
                  </a:cubicBezTo>
                  <a:cubicBezTo>
                    <a:pt x="10611" y="660"/>
                    <a:pt x="10521" y="330"/>
                    <a:pt x="10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1"/>
            <p:cNvSpPr/>
            <p:nvPr/>
          </p:nvSpPr>
          <p:spPr>
            <a:xfrm>
              <a:off x="4096625" y="4242600"/>
              <a:ext cx="508825" cy="241075"/>
            </a:xfrm>
            <a:custGeom>
              <a:avLst/>
              <a:gdLst/>
              <a:ahLst/>
              <a:cxnLst/>
              <a:rect l="l" t="t" r="r" b="b"/>
              <a:pathLst>
                <a:path w="20353" h="9643" extrusionOk="0">
                  <a:moveTo>
                    <a:pt x="2237" y="0"/>
                  </a:moveTo>
                  <a:cubicBezTo>
                    <a:pt x="1081" y="0"/>
                    <a:pt x="318" y="766"/>
                    <a:pt x="0" y="1922"/>
                  </a:cubicBezTo>
                  <a:cubicBezTo>
                    <a:pt x="1619" y="4110"/>
                    <a:pt x="3327" y="6388"/>
                    <a:pt x="5755" y="7677"/>
                  </a:cubicBezTo>
                  <a:cubicBezTo>
                    <a:pt x="6684" y="8156"/>
                    <a:pt x="7673" y="8516"/>
                    <a:pt x="8663" y="8786"/>
                  </a:cubicBezTo>
                  <a:cubicBezTo>
                    <a:pt x="10805" y="9351"/>
                    <a:pt x="13006" y="9643"/>
                    <a:pt x="15204" y="9643"/>
                  </a:cubicBezTo>
                  <a:cubicBezTo>
                    <a:pt x="16851" y="9643"/>
                    <a:pt x="18495" y="9479"/>
                    <a:pt x="20113" y="9146"/>
                  </a:cubicBezTo>
                  <a:cubicBezTo>
                    <a:pt x="20352" y="8456"/>
                    <a:pt x="19873" y="7827"/>
                    <a:pt x="19393" y="7287"/>
                  </a:cubicBezTo>
                  <a:cubicBezTo>
                    <a:pt x="15197" y="2521"/>
                    <a:pt x="8723" y="273"/>
                    <a:pt x="2368" y="3"/>
                  </a:cubicBezTo>
                  <a:cubicBezTo>
                    <a:pt x="2324" y="1"/>
                    <a:pt x="2280" y="0"/>
                    <a:pt x="2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1"/>
            <p:cNvSpPr/>
            <p:nvPr/>
          </p:nvSpPr>
          <p:spPr>
            <a:xfrm>
              <a:off x="3934000" y="3527050"/>
              <a:ext cx="966700" cy="902225"/>
            </a:xfrm>
            <a:custGeom>
              <a:avLst/>
              <a:gdLst/>
              <a:ahLst/>
              <a:cxnLst/>
              <a:rect l="l" t="t" r="r" b="b"/>
              <a:pathLst>
                <a:path w="38668" h="36089" fill="none" extrusionOk="0">
                  <a:moveTo>
                    <a:pt x="38667" y="0"/>
                  </a:moveTo>
                  <a:cubicBezTo>
                    <a:pt x="19004" y="1709"/>
                    <a:pt x="3058" y="16606"/>
                    <a:pt x="1" y="36089"/>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1"/>
            <p:cNvSpPr/>
            <p:nvPr/>
          </p:nvSpPr>
          <p:spPr>
            <a:xfrm>
              <a:off x="4101850" y="3978900"/>
              <a:ext cx="107950" cy="298275"/>
            </a:xfrm>
            <a:custGeom>
              <a:avLst/>
              <a:gdLst/>
              <a:ahLst/>
              <a:cxnLst/>
              <a:rect l="l" t="t" r="r" b="b"/>
              <a:pathLst>
                <a:path w="4318" h="11931" fill="none" extrusionOk="0">
                  <a:moveTo>
                    <a:pt x="690" y="0"/>
                  </a:moveTo>
                  <a:cubicBezTo>
                    <a:pt x="1" y="4347"/>
                    <a:pt x="1350" y="8723"/>
                    <a:pt x="4317" y="11930"/>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1"/>
            <p:cNvSpPr/>
            <p:nvPr/>
          </p:nvSpPr>
          <p:spPr>
            <a:xfrm>
              <a:off x="3759400" y="3978900"/>
              <a:ext cx="359725" cy="173875"/>
            </a:xfrm>
            <a:custGeom>
              <a:avLst/>
              <a:gdLst/>
              <a:ahLst/>
              <a:cxnLst/>
              <a:rect l="l" t="t" r="r" b="b"/>
              <a:pathLst>
                <a:path w="14389" h="6955" fill="none" extrusionOk="0">
                  <a:moveTo>
                    <a:pt x="14388" y="0"/>
                  </a:moveTo>
                  <a:cubicBezTo>
                    <a:pt x="7135" y="600"/>
                    <a:pt x="4017" y="2338"/>
                    <a:pt x="1" y="6955"/>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1"/>
            <p:cNvSpPr/>
            <p:nvPr/>
          </p:nvSpPr>
          <p:spPr>
            <a:xfrm>
              <a:off x="4240500" y="3598225"/>
              <a:ext cx="291500" cy="424150"/>
            </a:xfrm>
            <a:custGeom>
              <a:avLst/>
              <a:gdLst/>
              <a:ahLst/>
              <a:cxnLst/>
              <a:rect l="l" t="t" r="r" b="b"/>
              <a:pathLst>
                <a:path w="11660" h="16966" fill="none" extrusionOk="0">
                  <a:moveTo>
                    <a:pt x="0" y="2578"/>
                  </a:moveTo>
                  <a:cubicBezTo>
                    <a:pt x="4166" y="1"/>
                    <a:pt x="6894" y="31"/>
                    <a:pt x="11660" y="1200"/>
                  </a:cubicBezTo>
                  <a:cubicBezTo>
                    <a:pt x="8992" y="6055"/>
                    <a:pt x="7404" y="11361"/>
                    <a:pt x="8962" y="16966"/>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1"/>
            <p:cNvSpPr/>
            <p:nvPr/>
          </p:nvSpPr>
          <p:spPr>
            <a:xfrm>
              <a:off x="4123600" y="4165050"/>
              <a:ext cx="191850" cy="205150"/>
            </a:xfrm>
            <a:custGeom>
              <a:avLst/>
              <a:gdLst/>
              <a:ahLst/>
              <a:cxnLst/>
              <a:rect l="l" t="t" r="r" b="b"/>
              <a:pathLst>
                <a:path w="7674" h="8206" extrusionOk="0">
                  <a:moveTo>
                    <a:pt x="4837" y="0"/>
                  </a:moveTo>
                  <a:cubicBezTo>
                    <a:pt x="4706" y="0"/>
                    <a:pt x="4580" y="21"/>
                    <a:pt x="4466" y="78"/>
                  </a:cubicBezTo>
                  <a:cubicBezTo>
                    <a:pt x="4021" y="242"/>
                    <a:pt x="3979" y="717"/>
                    <a:pt x="3296" y="717"/>
                  </a:cubicBezTo>
                  <a:cubicBezTo>
                    <a:pt x="3105" y="717"/>
                    <a:pt x="2863" y="679"/>
                    <a:pt x="2548" y="588"/>
                  </a:cubicBezTo>
                  <a:cubicBezTo>
                    <a:pt x="2472" y="564"/>
                    <a:pt x="2394" y="552"/>
                    <a:pt x="2316" y="552"/>
                  </a:cubicBezTo>
                  <a:cubicBezTo>
                    <a:pt x="1809" y="552"/>
                    <a:pt x="1283" y="1023"/>
                    <a:pt x="1049" y="1517"/>
                  </a:cubicBezTo>
                  <a:cubicBezTo>
                    <a:pt x="899" y="1906"/>
                    <a:pt x="959" y="2386"/>
                    <a:pt x="899" y="2806"/>
                  </a:cubicBezTo>
                  <a:cubicBezTo>
                    <a:pt x="779" y="3195"/>
                    <a:pt x="570" y="3555"/>
                    <a:pt x="270" y="3825"/>
                  </a:cubicBezTo>
                  <a:cubicBezTo>
                    <a:pt x="0" y="4184"/>
                    <a:pt x="0" y="4694"/>
                    <a:pt x="270" y="5084"/>
                  </a:cubicBezTo>
                  <a:cubicBezTo>
                    <a:pt x="600" y="5533"/>
                    <a:pt x="959" y="5653"/>
                    <a:pt x="1019" y="6193"/>
                  </a:cubicBezTo>
                  <a:cubicBezTo>
                    <a:pt x="1049" y="6522"/>
                    <a:pt x="1139" y="6852"/>
                    <a:pt x="1289" y="7122"/>
                  </a:cubicBezTo>
                  <a:cubicBezTo>
                    <a:pt x="1595" y="7641"/>
                    <a:pt x="1913" y="7776"/>
                    <a:pt x="2235" y="7776"/>
                  </a:cubicBezTo>
                  <a:cubicBezTo>
                    <a:pt x="2583" y="7776"/>
                    <a:pt x="2936" y="7619"/>
                    <a:pt x="3283" y="7619"/>
                  </a:cubicBezTo>
                  <a:cubicBezTo>
                    <a:pt x="3338" y="7619"/>
                    <a:pt x="3393" y="7622"/>
                    <a:pt x="3447" y="7632"/>
                  </a:cubicBezTo>
                  <a:cubicBezTo>
                    <a:pt x="3930" y="7717"/>
                    <a:pt x="4278" y="8206"/>
                    <a:pt x="4773" y="8206"/>
                  </a:cubicBezTo>
                  <a:cubicBezTo>
                    <a:pt x="4800" y="8206"/>
                    <a:pt x="4828" y="8204"/>
                    <a:pt x="4856" y="8201"/>
                  </a:cubicBezTo>
                  <a:cubicBezTo>
                    <a:pt x="5425" y="8111"/>
                    <a:pt x="5605" y="7452"/>
                    <a:pt x="5965" y="7002"/>
                  </a:cubicBezTo>
                  <a:cubicBezTo>
                    <a:pt x="6265" y="6672"/>
                    <a:pt x="6624" y="6373"/>
                    <a:pt x="7014" y="6133"/>
                  </a:cubicBezTo>
                  <a:cubicBezTo>
                    <a:pt x="7374" y="5893"/>
                    <a:pt x="7644" y="5473"/>
                    <a:pt x="7673" y="5024"/>
                  </a:cubicBezTo>
                  <a:cubicBezTo>
                    <a:pt x="7644" y="4454"/>
                    <a:pt x="7134" y="3975"/>
                    <a:pt x="7104" y="3495"/>
                  </a:cubicBezTo>
                  <a:cubicBezTo>
                    <a:pt x="7074" y="2986"/>
                    <a:pt x="7434" y="2476"/>
                    <a:pt x="7224" y="1996"/>
                  </a:cubicBezTo>
                  <a:cubicBezTo>
                    <a:pt x="6984" y="1517"/>
                    <a:pt x="6235" y="1457"/>
                    <a:pt x="5905" y="1127"/>
                  </a:cubicBezTo>
                  <a:cubicBezTo>
                    <a:pt x="5575" y="767"/>
                    <a:pt x="5515" y="168"/>
                    <a:pt x="5066" y="18"/>
                  </a:cubicBezTo>
                  <a:cubicBezTo>
                    <a:pt x="4989" y="7"/>
                    <a:pt x="4912"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1"/>
            <p:cNvSpPr/>
            <p:nvPr/>
          </p:nvSpPr>
          <p:spPr>
            <a:xfrm>
              <a:off x="4188775" y="4233675"/>
              <a:ext cx="65975" cy="65975"/>
            </a:xfrm>
            <a:custGeom>
              <a:avLst/>
              <a:gdLst/>
              <a:ahLst/>
              <a:cxnLst/>
              <a:rect l="l" t="t" r="r" b="b"/>
              <a:pathLst>
                <a:path w="2639" h="2639" extrusionOk="0">
                  <a:moveTo>
                    <a:pt x="1320" y="1"/>
                  </a:moveTo>
                  <a:cubicBezTo>
                    <a:pt x="600" y="1"/>
                    <a:pt x="1" y="600"/>
                    <a:pt x="1" y="1320"/>
                  </a:cubicBezTo>
                  <a:cubicBezTo>
                    <a:pt x="1" y="2039"/>
                    <a:pt x="600" y="2638"/>
                    <a:pt x="1320" y="2638"/>
                  </a:cubicBezTo>
                  <a:cubicBezTo>
                    <a:pt x="2039" y="2638"/>
                    <a:pt x="2639" y="2039"/>
                    <a:pt x="2639" y="1320"/>
                  </a:cubicBezTo>
                  <a:cubicBezTo>
                    <a:pt x="2639" y="600"/>
                    <a:pt x="203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1"/>
            <p:cNvSpPr/>
            <p:nvPr/>
          </p:nvSpPr>
          <p:spPr>
            <a:xfrm>
              <a:off x="4170050" y="3566675"/>
              <a:ext cx="156650" cy="168100"/>
            </a:xfrm>
            <a:custGeom>
              <a:avLst/>
              <a:gdLst/>
              <a:ahLst/>
              <a:cxnLst/>
              <a:rect l="l" t="t" r="r" b="b"/>
              <a:pathLst>
                <a:path w="6266" h="6724" extrusionOk="0">
                  <a:moveTo>
                    <a:pt x="3955" y="1"/>
                  </a:moveTo>
                  <a:cubicBezTo>
                    <a:pt x="3854" y="1"/>
                    <a:pt x="3750" y="27"/>
                    <a:pt x="3657" y="64"/>
                  </a:cubicBezTo>
                  <a:cubicBezTo>
                    <a:pt x="3282" y="204"/>
                    <a:pt x="3255" y="584"/>
                    <a:pt x="2701" y="584"/>
                  </a:cubicBezTo>
                  <a:cubicBezTo>
                    <a:pt x="2547" y="584"/>
                    <a:pt x="2353" y="555"/>
                    <a:pt x="2099" y="483"/>
                  </a:cubicBezTo>
                  <a:cubicBezTo>
                    <a:pt x="2034" y="463"/>
                    <a:pt x="1969" y="454"/>
                    <a:pt x="1904" y="454"/>
                  </a:cubicBezTo>
                  <a:cubicBezTo>
                    <a:pt x="1480" y="454"/>
                    <a:pt x="1051" y="843"/>
                    <a:pt x="870" y="1233"/>
                  </a:cubicBezTo>
                  <a:cubicBezTo>
                    <a:pt x="750" y="1592"/>
                    <a:pt x="720" y="1952"/>
                    <a:pt x="720" y="2282"/>
                  </a:cubicBezTo>
                  <a:cubicBezTo>
                    <a:pt x="630" y="2611"/>
                    <a:pt x="480" y="2911"/>
                    <a:pt x="210" y="3121"/>
                  </a:cubicBezTo>
                  <a:cubicBezTo>
                    <a:pt x="1" y="3421"/>
                    <a:pt x="1" y="3870"/>
                    <a:pt x="210" y="4170"/>
                  </a:cubicBezTo>
                  <a:cubicBezTo>
                    <a:pt x="510" y="4530"/>
                    <a:pt x="780" y="4650"/>
                    <a:pt x="840" y="5099"/>
                  </a:cubicBezTo>
                  <a:cubicBezTo>
                    <a:pt x="870" y="5339"/>
                    <a:pt x="930" y="5609"/>
                    <a:pt x="1050" y="5849"/>
                  </a:cubicBezTo>
                  <a:cubicBezTo>
                    <a:pt x="1300" y="6270"/>
                    <a:pt x="1561" y="6379"/>
                    <a:pt x="1824" y="6379"/>
                  </a:cubicBezTo>
                  <a:cubicBezTo>
                    <a:pt x="2107" y="6379"/>
                    <a:pt x="2391" y="6253"/>
                    <a:pt x="2664" y="6253"/>
                  </a:cubicBezTo>
                  <a:cubicBezTo>
                    <a:pt x="2716" y="6253"/>
                    <a:pt x="2767" y="6258"/>
                    <a:pt x="2818" y="6268"/>
                  </a:cubicBezTo>
                  <a:cubicBezTo>
                    <a:pt x="3212" y="6324"/>
                    <a:pt x="3500" y="6723"/>
                    <a:pt x="3905" y="6723"/>
                  </a:cubicBezTo>
                  <a:cubicBezTo>
                    <a:pt x="3932" y="6723"/>
                    <a:pt x="3959" y="6722"/>
                    <a:pt x="3987" y="6718"/>
                  </a:cubicBezTo>
                  <a:cubicBezTo>
                    <a:pt x="4437" y="6658"/>
                    <a:pt x="4587" y="6118"/>
                    <a:pt x="4886" y="5729"/>
                  </a:cubicBezTo>
                  <a:cubicBezTo>
                    <a:pt x="5126" y="5459"/>
                    <a:pt x="5426" y="5219"/>
                    <a:pt x="5726" y="5039"/>
                  </a:cubicBezTo>
                  <a:cubicBezTo>
                    <a:pt x="6055" y="4829"/>
                    <a:pt x="6235" y="4500"/>
                    <a:pt x="6265" y="4110"/>
                  </a:cubicBezTo>
                  <a:cubicBezTo>
                    <a:pt x="6265" y="3660"/>
                    <a:pt x="5845" y="3271"/>
                    <a:pt x="5815" y="2851"/>
                  </a:cubicBezTo>
                  <a:cubicBezTo>
                    <a:pt x="5786" y="2432"/>
                    <a:pt x="6085" y="2042"/>
                    <a:pt x="5905" y="1652"/>
                  </a:cubicBezTo>
                  <a:cubicBezTo>
                    <a:pt x="5696" y="1263"/>
                    <a:pt x="5126" y="1203"/>
                    <a:pt x="4826" y="903"/>
                  </a:cubicBezTo>
                  <a:cubicBezTo>
                    <a:pt x="4557" y="633"/>
                    <a:pt x="4497" y="154"/>
                    <a:pt x="4137" y="34"/>
                  </a:cubicBezTo>
                  <a:cubicBezTo>
                    <a:pt x="4080" y="11"/>
                    <a:pt x="4018"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1"/>
            <p:cNvSpPr/>
            <p:nvPr/>
          </p:nvSpPr>
          <p:spPr>
            <a:xfrm>
              <a:off x="4223250" y="3622950"/>
              <a:ext cx="53975" cy="53975"/>
            </a:xfrm>
            <a:custGeom>
              <a:avLst/>
              <a:gdLst/>
              <a:ahLst/>
              <a:cxnLst/>
              <a:rect l="l" t="t" r="r" b="b"/>
              <a:pathLst>
                <a:path w="2159" h="2159" extrusionOk="0">
                  <a:moveTo>
                    <a:pt x="1080" y="1"/>
                  </a:moveTo>
                  <a:cubicBezTo>
                    <a:pt x="480" y="1"/>
                    <a:pt x="1" y="480"/>
                    <a:pt x="1" y="1080"/>
                  </a:cubicBezTo>
                  <a:cubicBezTo>
                    <a:pt x="1" y="1649"/>
                    <a:pt x="480" y="2159"/>
                    <a:pt x="1080" y="2159"/>
                  </a:cubicBezTo>
                  <a:cubicBezTo>
                    <a:pt x="1679" y="2159"/>
                    <a:pt x="2159" y="164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1"/>
            <p:cNvSpPr/>
            <p:nvPr/>
          </p:nvSpPr>
          <p:spPr>
            <a:xfrm>
              <a:off x="4384375" y="3935100"/>
              <a:ext cx="158875" cy="165350"/>
            </a:xfrm>
            <a:custGeom>
              <a:avLst/>
              <a:gdLst/>
              <a:ahLst/>
              <a:cxnLst/>
              <a:rect l="l" t="t" r="r" b="b"/>
              <a:pathLst>
                <a:path w="6355" h="6614" extrusionOk="0">
                  <a:moveTo>
                    <a:pt x="2531" y="0"/>
                  </a:moveTo>
                  <a:cubicBezTo>
                    <a:pt x="2160" y="0"/>
                    <a:pt x="1741" y="238"/>
                    <a:pt x="1499" y="524"/>
                  </a:cubicBezTo>
                  <a:cubicBezTo>
                    <a:pt x="1319" y="823"/>
                    <a:pt x="1199" y="1153"/>
                    <a:pt x="1109" y="1513"/>
                  </a:cubicBezTo>
                  <a:cubicBezTo>
                    <a:pt x="959" y="1842"/>
                    <a:pt x="660" y="1992"/>
                    <a:pt x="420" y="2142"/>
                  </a:cubicBezTo>
                  <a:cubicBezTo>
                    <a:pt x="120" y="2382"/>
                    <a:pt x="0" y="2802"/>
                    <a:pt x="150" y="3161"/>
                  </a:cubicBezTo>
                  <a:cubicBezTo>
                    <a:pt x="330" y="3581"/>
                    <a:pt x="570" y="3761"/>
                    <a:pt x="510" y="4210"/>
                  </a:cubicBezTo>
                  <a:cubicBezTo>
                    <a:pt x="450" y="4450"/>
                    <a:pt x="480" y="4720"/>
                    <a:pt x="540" y="4990"/>
                  </a:cubicBezTo>
                  <a:cubicBezTo>
                    <a:pt x="809" y="6069"/>
                    <a:pt x="1589" y="5589"/>
                    <a:pt x="2128" y="5859"/>
                  </a:cubicBezTo>
                  <a:cubicBezTo>
                    <a:pt x="2488" y="6039"/>
                    <a:pt x="2668" y="6548"/>
                    <a:pt x="3117" y="6608"/>
                  </a:cubicBezTo>
                  <a:cubicBezTo>
                    <a:pt x="3142" y="6612"/>
                    <a:pt x="3166" y="6613"/>
                    <a:pt x="3190" y="6613"/>
                  </a:cubicBezTo>
                  <a:cubicBezTo>
                    <a:pt x="3600" y="6613"/>
                    <a:pt x="3886" y="6144"/>
                    <a:pt x="4226" y="5889"/>
                  </a:cubicBezTo>
                  <a:cubicBezTo>
                    <a:pt x="4556" y="5709"/>
                    <a:pt x="4886" y="5559"/>
                    <a:pt x="5246" y="5439"/>
                  </a:cubicBezTo>
                  <a:cubicBezTo>
                    <a:pt x="5605" y="5319"/>
                    <a:pt x="5875" y="5050"/>
                    <a:pt x="5995" y="4690"/>
                  </a:cubicBezTo>
                  <a:cubicBezTo>
                    <a:pt x="6115" y="4240"/>
                    <a:pt x="5785" y="3761"/>
                    <a:pt x="5875" y="3341"/>
                  </a:cubicBezTo>
                  <a:cubicBezTo>
                    <a:pt x="5965" y="2951"/>
                    <a:pt x="6355" y="2622"/>
                    <a:pt x="6265" y="2202"/>
                  </a:cubicBezTo>
                  <a:cubicBezTo>
                    <a:pt x="6205" y="1782"/>
                    <a:pt x="5635" y="1573"/>
                    <a:pt x="5455" y="1243"/>
                  </a:cubicBezTo>
                  <a:cubicBezTo>
                    <a:pt x="5246" y="883"/>
                    <a:pt x="5335" y="404"/>
                    <a:pt x="5006" y="194"/>
                  </a:cubicBezTo>
                  <a:cubicBezTo>
                    <a:pt x="4893" y="126"/>
                    <a:pt x="4764" y="93"/>
                    <a:pt x="4643" y="93"/>
                  </a:cubicBezTo>
                  <a:cubicBezTo>
                    <a:pt x="4603" y="93"/>
                    <a:pt x="4564" y="96"/>
                    <a:pt x="4526" y="104"/>
                  </a:cubicBezTo>
                  <a:cubicBezTo>
                    <a:pt x="4195" y="143"/>
                    <a:pt x="4041" y="397"/>
                    <a:pt x="3693" y="397"/>
                  </a:cubicBezTo>
                  <a:cubicBezTo>
                    <a:pt x="3507" y="397"/>
                    <a:pt x="3264" y="324"/>
                    <a:pt x="2908" y="104"/>
                  </a:cubicBezTo>
                  <a:cubicBezTo>
                    <a:pt x="2796" y="32"/>
                    <a:pt x="2667" y="0"/>
                    <a:pt x="2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1"/>
            <p:cNvSpPr/>
            <p:nvPr/>
          </p:nvSpPr>
          <p:spPr>
            <a:xfrm>
              <a:off x="4438325" y="3986400"/>
              <a:ext cx="53975" cy="53975"/>
            </a:xfrm>
            <a:custGeom>
              <a:avLst/>
              <a:gdLst/>
              <a:ahLst/>
              <a:cxnLst/>
              <a:rect l="l" t="t" r="r" b="b"/>
              <a:pathLst>
                <a:path w="2159" h="2159" extrusionOk="0">
                  <a:moveTo>
                    <a:pt x="1079" y="0"/>
                  </a:moveTo>
                  <a:cubicBezTo>
                    <a:pt x="480" y="0"/>
                    <a:pt x="0" y="480"/>
                    <a:pt x="0" y="1079"/>
                  </a:cubicBezTo>
                  <a:cubicBezTo>
                    <a:pt x="0" y="1679"/>
                    <a:pt x="480" y="2158"/>
                    <a:pt x="1079" y="2158"/>
                  </a:cubicBezTo>
                  <a:cubicBezTo>
                    <a:pt x="1679" y="2158"/>
                    <a:pt x="2158" y="1679"/>
                    <a:pt x="2158" y="1079"/>
                  </a:cubicBezTo>
                  <a:cubicBezTo>
                    <a:pt x="2158" y="480"/>
                    <a:pt x="1679" y="0"/>
                    <a:pt x="1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1"/>
            <p:cNvSpPr/>
            <p:nvPr/>
          </p:nvSpPr>
          <p:spPr>
            <a:xfrm>
              <a:off x="3700200" y="4057125"/>
              <a:ext cx="157400" cy="167725"/>
            </a:xfrm>
            <a:custGeom>
              <a:avLst/>
              <a:gdLst/>
              <a:ahLst/>
              <a:cxnLst/>
              <a:rect l="l" t="t" r="r" b="b"/>
              <a:pathLst>
                <a:path w="6296" h="6709" extrusionOk="0">
                  <a:moveTo>
                    <a:pt x="3994" y="1"/>
                  </a:moveTo>
                  <a:cubicBezTo>
                    <a:pt x="3890" y="1"/>
                    <a:pt x="3783" y="22"/>
                    <a:pt x="3688" y="79"/>
                  </a:cubicBezTo>
                  <a:cubicBezTo>
                    <a:pt x="3312" y="220"/>
                    <a:pt x="3286" y="599"/>
                    <a:pt x="2731" y="599"/>
                  </a:cubicBezTo>
                  <a:cubicBezTo>
                    <a:pt x="2577" y="599"/>
                    <a:pt x="2383" y="570"/>
                    <a:pt x="2129" y="498"/>
                  </a:cubicBezTo>
                  <a:cubicBezTo>
                    <a:pt x="2061" y="478"/>
                    <a:pt x="1992" y="469"/>
                    <a:pt x="1925" y="469"/>
                  </a:cubicBezTo>
                  <a:cubicBezTo>
                    <a:pt x="1488" y="469"/>
                    <a:pt x="1078" y="858"/>
                    <a:pt x="870" y="1248"/>
                  </a:cubicBezTo>
                  <a:cubicBezTo>
                    <a:pt x="780" y="1577"/>
                    <a:pt x="750" y="1937"/>
                    <a:pt x="750" y="2297"/>
                  </a:cubicBezTo>
                  <a:cubicBezTo>
                    <a:pt x="660" y="2627"/>
                    <a:pt x="510" y="2926"/>
                    <a:pt x="241" y="3136"/>
                  </a:cubicBezTo>
                  <a:cubicBezTo>
                    <a:pt x="1" y="3436"/>
                    <a:pt x="1" y="3855"/>
                    <a:pt x="241" y="4185"/>
                  </a:cubicBezTo>
                  <a:cubicBezTo>
                    <a:pt x="540" y="4545"/>
                    <a:pt x="810" y="4635"/>
                    <a:pt x="870" y="5084"/>
                  </a:cubicBezTo>
                  <a:cubicBezTo>
                    <a:pt x="900" y="5354"/>
                    <a:pt x="960" y="5624"/>
                    <a:pt x="1080" y="5834"/>
                  </a:cubicBezTo>
                  <a:cubicBezTo>
                    <a:pt x="1334" y="6263"/>
                    <a:pt x="1601" y="6374"/>
                    <a:pt x="1869" y="6374"/>
                  </a:cubicBezTo>
                  <a:cubicBezTo>
                    <a:pt x="2158" y="6374"/>
                    <a:pt x="2449" y="6244"/>
                    <a:pt x="2727" y="6244"/>
                  </a:cubicBezTo>
                  <a:cubicBezTo>
                    <a:pt x="2768" y="6244"/>
                    <a:pt x="2808" y="6247"/>
                    <a:pt x="2848" y="6253"/>
                  </a:cubicBezTo>
                  <a:cubicBezTo>
                    <a:pt x="3240" y="6337"/>
                    <a:pt x="3501" y="6709"/>
                    <a:pt x="3925" y="6709"/>
                  </a:cubicBezTo>
                  <a:cubicBezTo>
                    <a:pt x="3955" y="6709"/>
                    <a:pt x="3986" y="6707"/>
                    <a:pt x="4017" y="6703"/>
                  </a:cubicBezTo>
                  <a:cubicBezTo>
                    <a:pt x="4467" y="6643"/>
                    <a:pt x="4617" y="6104"/>
                    <a:pt x="4917" y="5744"/>
                  </a:cubicBezTo>
                  <a:cubicBezTo>
                    <a:pt x="5156" y="5474"/>
                    <a:pt x="5456" y="5234"/>
                    <a:pt x="5756" y="5024"/>
                  </a:cubicBezTo>
                  <a:cubicBezTo>
                    <a:pt x="6086" y="4815"/>
                    <a:pt x="6265" y="4485"/>
                    <a:pt x="6295" y="4125"/>
                  </a:cubicBezTo>
                  <a:cubicBezTo>
                    <a:pt x="6295" y="3646"/>
                    <a:pt x="5876" y="3256"/>
                    <a:pt x="5846" y="2866"/>
                  </a:cubicBezTo>
                  <a:cubicBezTo>
                    <a:pt x="5816" y="2447"/>
                    <a:pt x="6116" y="2057"/>
                    <a:pt x="5936" y="1637"/>
                  </a:cubicBezTo>
                  <a:cubicBezTo>
                    <a:pt x="5726" y="1248"/>
                    <a:pt x="5126" y="1188"/>
                    <a:pt x="4857" y="918"/>
                  </a:cubicBezTo>
                  <a:cubicBezTo>
                    <a:pt x="4587" y="648"/>
                    <a:pt x="4527" y="139"/>
                    <a:pt x="4167" y="19"/>
                  </a:cubicBezTo>
                  <a:cubicBezTo>
                    <a:pt x="4112" y="8"/>
                    <a:pt x="4053" y="1"/>
                    <a:pt x="39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1"/>
            <p:cNvSpPr/>
            <p:nvPr/>
          </p:nvSpPr>
          <p:spPr>
            <a:xfrm>
              <a:off x="3754150" y="4113025"/>
              <a:ext cx="54000" cy="53975"/>
            </a:xfrm>
            <a:custGeom>
              <a:avLst/>
              <a:gdLst/>
              <a:ahLst/>
              <a:cxnLst/>
              <a:rect l="l" t="t" r="r" b="b"/>
              <a:pathLst>
                <a:path w="2160" h="2159" extrusionOk="0">
                  <a:moveTo>
                    <a:pt x="1080" y="1"/>
                  </a:moveTo>
                  <a:cubicBezTo>
                    <a:pt x="481" y="1"/>
                    <a:pt x="1" y="480"/>
                    <a:pt x="1" y="1080"/>
                  </a:cubicBezTo>
                  <a:cubicBezTo>
                    <a:pt x="1" y="1679"/>
                    <a:pt x="481" y="2159"/>
                    <a:pt x="1080" y="2159"/>
                  </a:cubicBezTo>
                  <a:cubicBezTo>
                    <a:pt x="1679" y="2159"/>
                    <a:pt x="2159" y="167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1"/>
            <p:cNvSpPr/>
            <p:nvPr/>
          </p:nvSpPr>
          <p:spPr>
            <a:xfrm>
              <a:off x="3847825" y="4339650"/>
              <a:ext cx="157400" cy="168450"/>
            </a:xfrm>
            <a:custGeom>
              <a:avLst/>
              <a:gdLst/>
              <a:ahLst/>
              <a:cxnLst/>
              <a:rect l="l" t="t" r="r" b="b"/>
              <a:pathLst>
                <a:path w="6296" h="6738" extrusionOk="0">
                  <a:moveTo>
                    <a:pt x="3971" y="0"/>
                  </a:moveTo>
                  <a:cubicBezTo>
                    <a:pt x="3860" y="0"/>
                    <a:pt x="3753" y="21"/>
                    <a:pt x="3658" y="78"/>
                  </a:cubicBezTo>
                  <a:cubicBezTo>
                    <a:pt x="3306" y="219"/>
                    <a:pt x="3266" y="598"/>
                    <a:pt x="2704" y="598"/>
                  </a:cubicBezTo>
                  <a:cubicBezTo>
                    <a:pt x="2549" y="598"/>
                    <a:pt x="2353" y="569"/>
                    <a:pt x="2099" y="498"/>
                  </a:cubicBezTo>
                  <a:cubicBezTo>
                    <a:pt x="2025" y="470"/>
                    <a:pt x="1950" y="457"/>
                    <a:pt x="1874" y="457"/>
                  </a:cubicBezTo>
                  <a:cubicBezTo>
                    <a:pt x="1461" y="457"/>
                    <a:pt x="1047" y="841"/>
                    <a:pt x="870" y="1247"/>
                  </a:cubicBezTo>
                  <a:cubicBezTo>
                    <a:pt x="780" y="1577"/>
                    <a:pt x="720" y="1936"/>
                    <a:pt x="720" y="2296"/>
                  </a:cubicBezTo>
                  <a:cubicBezTo>
                    <a:pt x="660" y="2626"/>
                    <a:pt x="480" y="2926"/>
                    <a:pt x="240" y="3135"/>
                  </a:cubicBezTo>
                  <a:cubicBezTo>
                    <a:pt x="1" y="3465"/>
                    <a:pt x="1" y="3885"/>
                    <a:pt x="240" y="4184"/>
                  </a:cubicBezTo>
                  <a:cubicBezTo>
                    <a:pt x="510" y="4544"/>
                    <a:pt x="810" y="4664"/>
                    <a:pt x="870" y="5114"/>
                  </a:cubicBezTo>
                  <a:cubicBezTo>
                    <a:pt x="870" y="5353"/>
                    <a:pt x="960" y="5623"/>
                    <a:pt x="1080" y="5863"/>
                  </a:cubicBezTo>
                  <a:cubicBezTo>
                    <a:pt x="1330" y="6284"/>
                    <a:pt x="1586" y="6393"/>
                    <a:pt x="1845" y="6393"/>
                  </a:cubicBezTo>
                  <a:cubicBezTo>
                    <a:pt x="2123" y="6393"/>
                    <a:pt x="2405" y="6268"/>
                    <a:pt x="2688" y="6268"/>
                  </a:cubicBezTo>
                  <a:cubicBezTo>
                    <a:pt x="2741" y="6268"/>
                    <a:pt x="2795" y="6272"/>
                    <a:pt x="2848" y="6283"/>
                  </a:cubicBezTo>
                  <a:cubicBezTo>
                    <a:pt x="3214" y="6339"/>
                    <a:pt x="3500" y="6738"/>
                    <a:pt x="3905" y="6738"/>
                  </a:cubicBezTo>
                  <a:cubicBezTo>
                    <a:pt x="3932" y="6738"/>
                    <a:pt x="3959" y="6736"/>
                    <a:pt x="3987" y="6732"/>
                  </a:cubicBezTo>
                  <a:cubicBezTo>
                    <a:pt x="4437" y="6672"/>
                    <a:pt x="4617" y="6133"/>
                    <a:pt x="4886" y="5743"/>
                  </a:cubicBezTo>
                  <a:cubicBezTo>
                    <a:pt x="5156" y="5473"/>
                    <a:pt x="5426" y="5234"/>
                    <a:pt x="5756" y="5054"/>
                  </a:cubicBezTo>
                  <a:cubicBezTo>
                    <a:pt x="6055" y="4844"/>
                    <a:pt x="6265" y="4514"/>
                    <a:pt x="6295" y="4125"/>
                  </a:cubicBezTo>
                  <a:cubicBezTo>
                    <a:pt x="6295" y="3675"/>
                    <a:pt x="5846" y="3285"/>
                    <a:pt x="5816" y="2866"/>
                  </a:cubicBezTo>
                  <a:cubicBezTo>
                    <a:pt x="5786" y="2446"/>
                    <a:pt x="6115" y="2086"/>
                    <a:pt x="5906" y="1667"/>
                  </a:cubicBezTo>
                  <a:cubicBezTo>
                    <a:pt x="5726" y="1247"/>
                    <a:pt x="5126" y="1187"/>
                    <a:pt x="4856" y="917"/>
                  </a:cubicBezTo>
                  <a:cubicBezTo>
                    <a:pt x="4587" y="648"/>
                    <a:pt x="4527" y="138"/>
                    <a:pt x="4167" y="18"/>
                  </a:cubicBezTo>
                  <a:cubicBezTo>
                    <a:pt x="4101" y="7"/>
                    <a:pt x="4035" y="0"/>
                    <a:pt x="3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1"/>
            <p:cNvSpPr/>
            <p:nvPr/>
          </p:nvSpPr>
          <p:spPr>
            <a:xfrm>
              <a:off x="3901025" y="4395550"/>
              <a:ext cx="53975" cy="53975"/>
            </a:xfrm>
            <a:custGeom>
              <a:avLst/>
              <a:gdLst/>
              <a:ahLst/>
              <a:cxnLst/>
              <a:rect l="l" t="t" r="r" b="b"/>
              <a:pathLst>
                <a:path w="2159" h="2159" extrusionOk="0">
                  <a:moveTo>
                    <a:pt x="1080" y="0"/>
                  </a:moveTo>
                  <a:cubicBezTo>
                    <a:pt x="510" y="0"/>
                    <a:pt x="1" y="480"/>
                    <a:pt x="1" y="1079"/>
                  </a:cubicBezTo>
                  <a:cubicBezTo>
                    <a:pt x="1" y="1679"/>
                    <a:pt x="510" y="2158"/>
                    <a:pt x="1080" y="2158"/>
                  </a:cubicBezTo>
                  <a:cubicBezTo>
                    <a:pt x="1679" y="2158"/>
                    <a:pt x="2159" y="1679"/>
                    <a:pt x="2159" y="1079"/>
                  </a:cubicBezTo>
                  <a:cubicBezTo>
                    <a:pt x="2159" y="480"/>
                    <a:pt x="1679" y="0"/>
                    <a:pt x="1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1"/>
            <p:cNvSpPr/>
            <p:nvPr/>
          </p:nvSpPr>
          <p:spPr>
            <a:xfrm>
              <a:off x="3982725" y="3801300"/>
              <a:ext cx="287025" cy="115175"/>
            </a:xfrm>
            <a:custGeom>
              <a:avLst/>
              <a:gdLst/>
              <a:ahLst/>
              <a:cxnLst/>
              <a:rect l="l" t="t" r="r" b="b"/>
              <a:pathLst>
                <a:path w="11481" h="4607" extrusionOk="0">
                  <a:moveTo>
                    <a:pt x="9532" y="1"/>
                  </a:moveTo>
                  <a:cubicBezTo>
                    <a:pt x="8483" y="1"/>
                    <a:pt x="7434" y="61"/>
                    <a:pt x="6414" y="150"/>
                  </a:cubicBezTo>
                  <a:cubicBezTo>
                    <a:pt x="4796" y="240"/>
                    <a:pt x="3237" y="630"/>
                    <a:pt x="1798" y="1349"/>
                  </a:cubicBezTo>
                  <a:cubicBezTo>
                    <a:pt x="1199" y="1589"/>
                    <a:pt x="689" y="2039"/>
                    <a:pt x="330" y="2608"/>
                  </a:cubicBezTo>
                  <a:cubicBezTo>
                    <a:pt x="0" y="3178"/>
                    <a:pt x="120" y="3897"/>
                    <a:pt x="599" y="4377"/>
                  </a:cubicBezTo>
                  <a:cubicBezTo>
                    <a:pt x="837" y="4543"/>
                    <a:pt x="1109" y="4606"/>
                    <a:pt x="1392" y="4606"/>
                  </a:cubicBezTo>
                  <a:cubicBezTo>
                    <a:pt x="1823" y="4606"/>
                    <a:pt x="2282" y="4461"/>
                    <a:pt x="2698" y="4317"/>
                  </a:cubicBezTo>
                  <a:cubicBezTo>
                    <a:pt x="4406" y="3657"/>
                    <a:pt x="6115" y="3028"/>
                    <a:pt x="7763" y="2249"/>
                  </a:cubicBezTo>
                  <a:cubicBezTo>
                    <a:pt x="8633" y="1859"/>
                    <a:pt x="9472" y="1379"/>
                    <a:pt x="10221" y="810"/>
                  </a:cubicBezTo>
                  <a:cubicBezTo>
                    <a:pt x="10431" y="690"/>
                    <a:pt x="11480" y="120"/>
                    <a:pt x="11480" y="120"/>
                  </a:cubicBezTo>
                  <a:lnTo>
                    <a:pt x="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1"/>
            <p:cNvSpPr/>
            <p:nvPr/>
          </p:nvSpPr>
          <p:spPr>
            <a:xfrm>
              <a:off x="4235250" y="3806800"/>
              <a:ext cx="70450" cy="200600"/>
            </a:xfrm>
            <a:custGeom>
              <a:avLst/>
              <a:gdLst/>
              <a:ahLst/>
              <a:cxnLst/>
              <a:rect l="l" t="t" r="r" b="b"/>
              <a:pathLst>
                <a:path w="2818" h="8024" extrusionOk="0">
                  <a:moveTo>
                    <a:pt x="893" y="0"/>
                  </a:moveTo>
                  <a:cubicBezTo>
                    <a:pt x="736" y="0"/>
                    <a:pt x="755" y="1052"/>
                    <a:pt x="660" y="1339"/>
                  </a:cubicBezTo>
                  <a:cubicBezTo>
                    <a:pt x="150" y="2958"/>
                    <a:pt x="0" y="4666"/>
                    <a:pt x="180" y="6375"/>
                  </a:cubicBezTo>
                  <a:cubicBezTo>
                    <a:pt x="210" y="6765"/>
                    <a:pt x="330" y="7154"/>
                    <a:pt x="510" y="7484"/>
                  </a:cubicBezTo>
                  <a:cubicBezTo>
                    <a:pt x="720" y="7814"/>
                    <a:pt x="1079" y="8023"/>
                    <a:pt x="1469" y="8023"/>
                  </a:cubicBezTo>
                  <a:cubicBezTo>
                    <a:pt x="1979" y="7934"/>
                    <a:pt x="2368" y="7544"/>
                    <a:pt x="2488" y="7064"/>
                  </a:cubicBezTo>
                  <a:cubicBezTo>
                    <a:pt x="2818" y="5955"/>
                    <a:pt x="2278" y="4816"/>
                    <a:pt x="1949" y="3707"/>
                  </a:cubicBezTo>
                  <a:cubicBezTo>
                    <a:pt x="1679" y="2838"/>
                    <a:pt x="1379" y="1039"/>
                    <a:pt x="1049" y="230"/>
                  </a:cubicBezTo>
                  <a:cubicBezTo>
                    <a:pt x="983" y="67"/>
                    <a:pt x="932"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1"/>
            <p:cNvSpPr/>
            <p:nvPr/>
          </p:nvSpPr>
          <p:spPr>
            <a:xfrm>
              <a:off x="4003700" y="4160525"/>
              <a:ext cx="67450" cy="116750"/>
            </a:xfrm>
            <a:custGeom>
              <a:avLst/>
              <a:gdLst/>
              <a:ahLst/>
              <a:cxnLst/>
              <a:rect l="l" t="t" r="r" b="b"/>
              <a:pathLst>
                <a:path w="2698" h="4670" extrusionOk="0">
                  <a:moveTo>
                    <a:pt x="488" y="0"/>
                  </a:moveTo>
                  <a:cubicBezTo>
                    <a:pt x="412" y="0"/>
                    <a:pt x="338" y="41"/>
                    <a:pt x="270" y="139"/>
                  </a:cubicBezTo>
                  <a:cubicBezTo>
                    <a:pt x="0" y="469"/>
                    <a:pt x="90" y="1428"/>
                    <a:pt x="120" y="1818"/>
                  </a:cubicBezTo>
                  <a:cubicBezTo>
                    <a:pt x="120" y="2387"/>
                    <a:pt x="210" y="2957"/>
                    <a:pt x="390" y="3496"/>
                  </a:cubicBezTo>
                  <a:cubicBezTo>
                    <a:pt x="480" y="3826"/>
                    <a:pt x="690" y="4126"/>
                    <a:pt x="959" y="4395"/>
                  </a:cubicBezTo>
                  <a:cubicBezTo>
                    <a:pt x="1160" y="4574"/>
                    <a:pt x="1411" y="4669"/>
                    <a:pt x="1674" y="4669"/>
                  </a:cubicBezTo>
                  <a:cubicBezTo>
                    <a:pt x="1765" y="4669"/>
                    <a:pt x="1857" y="4658"/>
                    <a:pt x="1949" y="4635"/>
                  </a:cubicBezTo>
                  <a:cubicBezTo>
                    <a:pt x="2368" y="4485"/>
                    <a:pt x="2668" y="4096"/>
                    <a:pt x="2698" y="3646"/>
                  </a:cubicBezTo>
                  <a:cubicBezTo>
                    <a:pt x="2698" y="3226"/>
                    <a:pt x="2608" y="2777"/>
                    <a:pt x="2368" y="2387"/>
                  </a:cubicBezTo>
                  <a:cubicBezTo>
                    <a:pt x="2068" y="1818"/>
                    <a:pt x="1709" y="1278"/>
                    <a:pt x="1259" y="799"/>
                  </a:cubicBezTo>
                  <a:cubicBezTo>
                    <a:pt x="1116" y="608"/>
                    <a:pt x="784"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1"/>
            <p:cNvSpPr/>
            <p:nvPr/>
          </p:nvSpPr>
          <p:spPr>
            <a:xfrm>
              <a:off x="3886800" y="4148125"/>
              <a:ext cx="141650" cy="99075"/>
            </a:xfrm>
            <a:custGeom>
              <a:avLst/>
              <a:gdLst/>
              <a:ahLst/>
              <a:cxnLst/>
              <a:rect l="l" t="t" r="r" b="b"/>
              <a:pathLst>
                <a:path w="5666" h="3963" extrusionOk="0">
                  <a:moveTo>
                    <a:pt x="4702" y="1"/>
                  </a:moveTo>
                  <a:cubicBezTo>
                    <a:pt x="3970" y="1"/>
                    <a:pt x="3053" y="476"/>
                    <a:pt x="2458" y="845"/>
                  </a:cubicBezTo>
                  <a:cubicBezTo>
                    <a:pt x="1619" y="1325"/>
                    <a:pt x="900" y="1954"/>
                    <a:pt x="330" y="2733"/>
                  </a:cubicBezTo>
                  <a:cubicBezTo>
                    <a:pt x="210" y="2883"/>
                    <a:pt x="90" y="3063"/>
                    <a:pt x="60" y="3273"/>
                  </a:cubicBezTo>
                  <a:cubicBezTo>
                    <a:pt x="0" y="3483"/>
                    <a:pt x="60" y="3692"/>
                    <a:pt x="240" y="3842"/>
                  </a:cubicBezTo>
                  <a:cubicBezTo>
                    <a:pt x="360" y="3922"/>
                    <a:pt x="507" y="3962"/>
                    <a:pt x="653" y="3962"/>
                  </a:cubicBezTo>
                  <a:cubicBezTo>
                    <a:pt x="726" y="3962"/>
                    <a:pt x="800" y="3952"/>
                    <a:pt x="870" y="3932"/>
                  </a:cubicBezTo>
                  <a:cubicBezTo>
                    <a:pt x="2458" y="3633"/>
                    <a:pt x="3837" y="2763"/>
                    <a:pt x="4796" y="1474"/>
                  </a:cubicBezTo>
                  <a:cubicBezTo>
                    <a:pt x="5066" y="1085"/>
                    <a:pt x="5665" y="66"/>
                    <a:pt x="4826" y="6"/>
                  </a:cubicBezTo>
                  <a:cubicBezTo>
                    <a:pt x="4785" y="2"/>
                    <a:pt x="4744" y="1"/>
                    <a:pt x="4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1"/>
            <p:cNvSpPr/>
            <p:nvPr/>
          </p:nvSpPr>
          <p:spPr>
            <a:xfrm>
              <a:off x="4415850" y="3459250"/>
              <a:ext cx="274275" cy="131650"/>
            </a:xfrm>
            <a:custGeom>
              <a:avLst/>
              <a:gdLst/>
              <a:ahLst/>
              <a:cxnLst/>
              <a:rect l="l" t="t" r="r" b="b"/>
              <a:pathLst>
                <a:path w="10971" h="5266" extrusionOk="0">
                  <a:moveTo>
                    <a:pt x="2013" y="0"/>
                  </a:moveTo>
                  <a:cubicBezTo>
                    <a:pt x="1554" y="0"/>
                    <a:pt x="1118" y="100"/>
                    <a:pt x="749" y="374"/>
                  </a:cubicBezTo>
                  <a:cubicBezTo>
                    <a:pt x="510" y="554"/>
                    <a:pt x="330" y="764"/>
                    <a:pt x="210" y="1063"/>
                  </a:cubicBezTo>
                  <a:cubicBezTo>
                    <a:pt x="0" y="1603"/>
                    <a:pt x="60" y="2262"/>
                    <a:pt x="390" y="2772"/>
                  </a:cubicBezTo>
                  <a:cubicBezTo>
                    <a:pt x="629" y="3132"/>
                    <a:pt x="959" y="3431"/>
                    <a:pt x="1319" y="3671"/>
                  </a:cubicBezTo>
                  <a:cubicBezTo>
                    <a:pt x="2788" y="4660"/>
                    <a:pt x="4496" y="5230"/>
                    <a:pt x="6295" y="5260"/>
                  </a:cubicBezTo>
                  <a:cubicBezTo>
                    <a:pt x="6405" y="5264"/>
                    <a:pt x="6515" y="5265"/>
                    <a:pt x="6626" y="5265"/>
                  </a:cubicBezTo>
                  <a:cubicBezTo>
                    <a:pt x="7384" y="5265"/>
                    <a:pt x="8140" y="5177"/>
                    <a:pt x="8872" y="5020"/>
                  </a:cubicBezTo>
                  <a:cubicBezTo>
                    <a:pt x="9115" y="4939"/>
                    <a:pt x="10471" y="4398"/>
                    <a:pt x="10874" y="4398"/>
                  </a:cubicBezTo>
                  <a:cubicBezTo>
                    <a:pt x="10919" y="4398"/>
                    <a:pt x="10952" y="4405"/>
                    <a:pt x="10970" y="4421"/>
                  </a:cubicBezTo>
                  <a:cubicBezTo>
                    <a:pt x="9981" y="3431"/>
                    <a:pt x="8902" y="2562"/>
                    <a:pt x="7733" y="1783"/>
                  </a:cubicBezTo>
                  <a:cubicBezTo>
                    <a:pt x="7583" y="1693"/>
                    <a:pt x="7404" y="1603"/>
                    <a:pt x="7254" y="1513"/>
                  </a:cubicBezTo>
                  <a:cubicBezTo>
                    <a:pt x="6384" y="1093"/>
                    <a:pt x="5455" y="764"/>
                    <a:pt x="4526" y="554"/>
                  </a:cubicBezTo>
                  <a:cubicBezTo>
                    <a:pt x="3787" y="340"/>
                    <a:pt x="2860" y="0"/>
                    <a:pt x="2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1"/>
            <p:cNvSpPr/>
            <p:nvPr/>
          </p:nvSpPr>
          <p:spPr>
            <a:xfrm>
              <a:off x="4558875" y="3570200"/>
              <a:ext cx="131250" cy="221175"/>
            </a:xfrm>
            <a:custGeom>
              <a:avLst/>
              <a:gdLst/>
              <a:ahLst/>
              <a:cxnLst/>
              <a:rect l="l" t="t" r="r" b="b"/>
              <a:pathLst>
                <a:path w="5250" h="8847" extrusionOk="0">
                  <a:moveTo>
                    <a:pt x="5022" y="1"/>
                  </a:moveTo>
                  <a:cubicBezTo>
                    <a:pt x="4828" y="1"/>
                    <a:pt x="4605" y="337"/>
                    <a:pt x="4530" y="462"/>
                  </a:cubicBezTo>
                  <a:cubicBezTo>
                    <a:pt x="4170" y="1092"/>
                    <a:pt x="3751" y="1691"/>
                    <a:pt x="3271" y="2261"/>
                  </a:cubicBezTo>
                  <a:cubicBezTo>
                    <a:pt x="2162" y="3519"/>
                    <a:pt x="604" y="4659"/>
                    <a:pt x="244" y="6367"/>
                  </a:cubicBezTo>
                  <a:cubicBezTo>
                    <a:pt x="1" y="7448"/>
                    <a:pt x="245" y="8847"/>
                    <a:pt x="1439" y="8847"/>
                  </a:cubicBezTo>
                  <a:cubicBezTo>
                    <a:pt x="1569" y="8847"/>
                    <a:pt x="1710" y="8830"/>
                    <a:pt x="1862" y="8795"/>
                  </a:cubicBezTo>
                  <a:cubicBezTo>
                    <a:pt x="3511" y="8405"/>
                    <a:pt x="4200" y="6997"/>
                    <a:pt x="4560" y="5498"/>
                  </a:cubicBezTo>
                  <a:cubicBezTo>
                    <a:pt x="4710" y="4688"/>
                    <a:pt x="4830" y="3849"/>
                    <a:pt x="4920" y="3010"/>
                  </a:cubicBezTo>
                  <a:cubicBezTo>
                    <a:pt x="4980" y="2351"/>
                    <a:pt x="5040" y="1661"/>
                    <a:pt x="5100" y="972"/>
                  </a:cubicBezTo>
                  <a:cubicBezTo>
                    <a:pt x="5130" y="792"/>
                    <a:pt x="5249" y="162"/>
                    <a:pt x="5130" y="42"/>
                  </a:cubicBezTo>
                  <a:cubicBezTo>
                    <a:pt x="5096" y="13"/>
                    <a:pt x="5059" y="1"/>
                    <a:pt x="50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7" name="Google Shape;5007;p31"/>
          <p:cNvSpPr txBox="1">
            <a:spLocks noGrp="1"/>
          </p:cNvSpPr>
          <p:nvPr>
            <p:ph type="title"/>
          </p:nvPr>
        </p:nvSpPr>
        <p:spPr>
          <a:xfrm>
            <a:off x="4709150" y="1543725"/>
            <a:ext cx="3033000" cy="86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6000"/>
              <a:buNone/>
              <a:defRPr sz="6000"/>
            </a:lvl1pPr>
            <a:lvl2pPr lvl="1" rtl="0">
              <a:lnSpc>
                <a:spcPct val="100000"/>
              </a:lnSpc>
              <a:spcBef>
                <a:spcPts val="0"/>
              </a:spcBef>
              <a:spcAft>
                <a:spcPts val="0"/>
              </a:spcAft>
              <a:buSzPts val="6000"/>
              <a:buNone/>
              <a:defRPr sz="6000"/>
            </a:lvl2pPr>
            <a:lvl3pPr lvl="2" rtl="0">
              <a:lnSpc>
                <a:spcPct val="100000"/>
              </a:lnSpc>
              <a:spcBef>
                <a:spcPts val="0"/>
              </a:spcBef>
              <a:spcAft>
                <a:spcPts val="0"/>
              </a:spcAft>
              <a:buSzPts val="6000"/>
              <a:buNone/>
              <a:defRPr sz="6000"/>
            </a:lvl3pPr>
            <a:lvl4pPr lvl="3" rtl="0">
              <a:lnSpc>
                <a:spcPct val="100000"/>
              </a:lnSpc>
              <a:spcBef>
                <a:spcPts val="0"/>
              </a:spcBef>
              <a:spcAft>
                <a:spcPts val="0"/>
              </a:spcAft>
              <a:buSzPts val="6000"/>
              <a:buNone/>
              <a:defRPr sz="6000"/>
            </a:lvl4pPr>
            <a:lvl5pPr lvl="4" rtl="0">
              <a:lnSpc>
                <a:spcPct val="100000"/>
              </a:lnSpc>
              <a:spcBef>
                <a:spcPts val="0"/>
              </a:spcBef>
              <a:spcAft>
                <a:spcPts val="0"/>
              </a:spcAft>
              <a:buSzPts val="6000"/>
              <a:buNone/>
              <a:defRPr sz="6000"/>
            </a:lvl5pPr>
            <a:lvl6pPr lvl="5" rtl="0">
              <a:lnSpc>
                <a:spcPct val="100000"/>
              </a:lnSpc>
              <a:spcBef>
                <a:spcPts val="0"/>
              </a:spcBef>
              <a:spcAft>
                <a:spcPts val="0"/>
              </a:spcAft>
              <a:buSzPts val="6000"/>
              <a:buNone/>
              <a:defRPr sz="6000"/>
            </a:lvl6pPr>
            <a:lvl7pPr lvl="6" rtl="0">
              <a:lnSpc>
                <a:spcPct val="100000"/>
              </a:lnSpc>
              <a:spcBef>
                <a:spcPts val="0"/>
              </a:spcBef>
              <a:spcAft>
                <a:spcPts val="0"/>
              </a:spcAft>
              <a:buSzPts val="6000"/>
              <a:buNone/>
              <a:defRPr sz="6000"/>
            </a:lvl7pPr>
            <a:lvl8pPr lvl="7" rtl="0">
              <a:lnSpc>
                <a:spcPct val="100000"/>
              </a:lnSpc>
              <a:spcBef>
                <a:spcPts val="0"/>
              </a:spcBef>
              <a:spcAft>
                <a:spcPts val="0"/>
              </a:spcAft>
              <a:buSzPts val="6000"/>
              <a:buNone/>
              <a:defRPr sz="6000"/>
            </a:lvl8pPr>
            <a:lvl9pPr lvl="8" rtl="0">
              <a:lnSpc>
                <a:spcPct val="100000"/>
              </a:lnSpc>
              <a:spcBef>
                <a:spcPts val="0"/>
              </a:spcBef>
              <a:spcAft>
                <a:spcPts val="0"/>
              </a:spcAft>
              <a:buSzPts val="6000"/>
              <a:buNone/>
              <a:defRPr sz="6000"/>
            </a:lvl9pPr>
          </a:lstStyle>
          <a:p>
            <a:endParaRPr/>
          </a:p>
        </p:txBody>
      </p:sp>
      <p:sp>
        <p:nvSpPr>
          <p:cNvPr id="5008" name="Google Shape;5008;p31"/>
          <p:cNvSpPr txBox="1">
            <a:spLocks noGrp="1"/>
          </p:cNvSpPr>
          <p:nvPr>
            <p:ph type="body" idx="1"/>
          </p:nvPr>
        </p:nvSpPr>
        <p:spPr>
          <a:xfrm>
            <a:off x="4709175" y="2407050"/>
            <a:ext cx="2873100" cy="10608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6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0">
    <p:spTree>
      <p:nvGrpSpPr>
        <p:cNvPr id="1" name="Shape 5009"/>
        <p:cNvGrpSpPr/>
        <p:nvPr/>
      </p:nvGrpSpPr>
      <p:grpSpPr>
        <a:xfrm>
          <a:off x="0" y="0"/>
          <a:ext cx="0" cy="0"/>
          <a:chOff x="0" y="0"/>
          <a:chExt cx="0" cy="0"/>
        </a:xfrm>
      </p:grpSpPr>
      <p:grpSp>
        <p:nvGrpSpPr>
          <p:cNvPr id="5010" name="Google Shape;5010;p32"/>
          <p:cNvGrpSpPr/>
          <p:nvPr/>
        </p:nvGrpSpPr>
        <p:grpSpPr>
          <a:xfrm rot="10800000">
            <a:off x="-611170" y="2738055"/>
            <a:ext cx="3348485" cy="2565503"/>
            <a:chOff x="317700" y="238725"/>
            <a:chExt cx="6772825" cy="5189125"/>
          </a:xfrm>
        </p:grpSpPr>
        <p:sp>
          <p:nvSpPr>
            <p:cNvPr id="5011" name="Google Shape;5011;p32"/>
            <p:cNvSpPr/>
            <p:nvPr/>
          </p:nvSpPr>
          <p:spPr>
            <a:xfrm>
              <a:off x="4408263" y="1501184"/>
              <a:ext cx="1476100" cy="2534425"/>
            </a:xfrm>
            <a:custGeom>
              <a:avLst/>
              <a:gdLst/>
              <a:ahLst/>
              <a:cxnLst/>
              <a:rect l="l" t="t" r="r" b="b"/>
              <a:pathLst>
                <a:path w="59044" h="101377" extrusionOk="0">
                  <a:moveTo>
                    <a:pt x="44257" y="1"/>
                  </a:moveTo>
                  <a:cubicBezTo>
                    <a:pt x="43835" y="1"/>
                    <a:pt x="43409" y="295"/>
                    <a:pt x="43463" y="837"/>
                  </a:cubicBezTo>
                  <a:cubicBezTo>
                    <a:pt x="44018" y="5526"/>
                    <a:pt x="43967" y="10215"/>
                    <a:pt x="43413" y="14854"/>
                  </a:cubicBezTo>
                  <a:cubicBezTo>
                    <a:pt x="43110" y="14803"/>
                    <a:pt x="42657" y="14703"/>
                    <a:pt x="42102" y="14602"/>
                  </a:cubicBezTo>
                  <a:cubicBezTo>
                    <a:pt x="40640" y="14350"/>
                    <a:pt x="39177" y="14249"/>
                    <a:pt x="37715" y="14198"/>
                  </a:cubicBezTo>
                  <a:cubicBezTo>
                    <a:pt x="35698" y="14198"/>
                    <a:pt x="33732" y="14350"/>
                    <a:pt x="31766" y="14652"/>
                  </a:cubicBezTo>
                  <a:cubicBezTo>
                    <a:pt x="29547" y="15056"/>
                    <a:pt x="27429" y="15610"/>
                    <a:pt x="25312" y="16316"/>
                  </a:cubicBezTo>
                  <a:cubicBezTo>
                    <a:pt x="23194" y="16972"/>
                    <a:pt x="21127" y="17829"/>
                    <a:pt x="19160" y="18837"/>
                  </a:cubicBezTo>
                  <a:cubicBezTo>
                    <a:pt x="18202" y="19291"/>
                    <a:pt x="17295" y="19846"/>
                    <a:pt x="16438" y="20350"/>
                  </a:cubicBezTo>
                  <a:cubicBezTo>
                    <a:pt x="15580" y="20854"/>
                    <a:pt x="14774" y="21409"/>
                    <a:pt x="14068" y="21963"/>
                  </a:cubicBezTo>
                  <a:cubicBezTo>
                    <a:pt x="13362" y="22518"/>
                    <a:pt x="12706" y="23022"/>
                    <a:pt x="12152" y="23526"/>
                  </a:cubicBezTo>
                  <a:cubicBezTo>
                    <a:pt x="11597" y="24031"/>
                    <a:pt x="11093" y="24484"/>
                    <a:pt x="10690" y="24888"/>
                  </a:cubicBezTo>
                  <a:cubicBezTo>
                    <a:pt x="10286" y="25341"/>
                    <a:pt x="9883" y="25795"/>
                    <a:pt x="9530" y="26249"/>
                  </a:cubicBezTo>
                  <a:cubicBezTo>
                    <a:pt x="10085" y="26400"/>
                    <a:pt x="10690" y="26552"/>
                    <a:pt x="11295" y="26652"/>
                  </a:cubicBezTo>
                  <a:cubicBezTo>
                    <a:pt x="11849" y="26753"/>
                    <a:pt x="12505" y="26804"/>
                    <a:pt x="13261" y="26905"/>
                  </a:cubicBezTo>
                  <a:cubicBezTo>
                    <a:pt x="13967" y="26955"/>
                    <a:pt x="14824" y="27056"/>
                    <a:pt x="15732" y="27056"/>
                  </a:cubicBezTo>
                  <a:cubicBezTo>
                    <a:pt x="16589" y="27056"/>
                    <a:pt x="17547" y="27005"/>
                    <a:pt x="18555" y="26955"/>
                  </a:cubicBezTo>
                  <a:cubicBezTo>
                    <a:pt x="19564" y="26854"/>
                    <a:pt x="20623" y="26753"/>
                    <a:pt x="21681" y="26602"/>
                  </a:cubicBezTo>
                  <a:cubicBezTo>
                    <a:pt x="26068" y="25896"/>
                    <a:pt x="30303" y="24484"/>
                    <a:pt x="34287" y="22467"/>
                  </a:cubicBezTo>
                  <a:cubicBezTo>
                    <a:pt x="36051" y="21560"/>
                    <a:pt x="37715" y="20501"/>
                    <a:pt x="39329" y="19341"/>
                  </a:cubicBezTo>
                  <a:cubicBezTo>
                    <a:pt x="40488" y="18434"/>
                    <a:pt x="41648" y="17476"/>
                    <a:pt x="42707" y="16417"/>
                  </a:cubicBezTo>
                  <a:cubicBezTo>
                    <a:pt x="42909" y="16165"/>
                    <a:pt x="43161" y="15913"/>
                    <a:pt x="43312" y="15711"/>
                  </a:cubicBezTo>
                  <a:lnTo>
                    <a:pt x="43312" y="15711"/>
                  </a:lnTo>
                  <a:cubicBezTo>
                    <a:pt x="42959" y="18888"/>
                    <a:pt x="42404" y="22064"/>
                    <a:pt x="41850" y="25140"/>
                  </a:cubicBezTo>
                  <a:cubicBezTo>
                    <a:pt x="41396" y="27661"/>
                    <a:pt x="40841" y="30182"/>
                    <a:pt x="40186" y="32653"/>
                  </a:cubicBezTo>
                  <a:cubicBezTo>
                    <a:pt x="39934" y="32552"/>
                    <a:pt x="39480" y="32451"/>
                    <a:pt x="38925" y="32350"/>
                  </a:cubicBezTo>
                  <a:cubicBezTo>
                    <a:pt x="37463" y="32148"/>
                    <a:pt x="36001" y="31997"/>
                    <a:pt x="34539" y="31997"/>
                  </a:cubicBezTo>
                  <a:cubicBezTo>
                    <a:pt x="32522" y="31997"/>
                    <a:pt x="30556" y="32098"/>
                    <a:pt x="28589" y="32400"/>
                  </a:cubicBezTo>
                  <a:cubicBezTo>
                    <a:pt x="26371" y="32753"/>
                    <a:pt x="24202" y="33308"/>
                    <a:pt x="22085" y="33963"/>
                  </a:cubicBezTo>
                  <a:cubicBezTo>
                    <a:pt x="19967" y="34669"/>
                    <a:pt x="17900" y="35527"/>
                    <a:pt x="15933" y="36485"/>
                  </a:cubicBezTo>
                  <a:cubicBezTo>
                    <a:pt x="14975" y="36989"/>
                    <a:pt x="14068" y="37543"/>
                    <a:pt x="13211" y="38048"/>
                  </a:cubicBezTo>
                  <a:cubicBezTo>
                    <a:pt x="12354" y="38552"/>
                    <a:pt x="11597" y="39106"/>
                    <a:pt x="10891" y="39661"/>
                  </a:cubicBezTo>
                  <a:cubicBezTo>
                    <a:pt x="10135" y="40165"/>
                    <a:pt x="9480" y="40720"/>
                    <a:pt x="8925" y="41224"/>
                  </a:cubicBezTo>
                  <a:cubicBezTo>
                    <a:pt x="8370" y="41728"/>
                    <a:pt x="7916" y="42182"/>
                    <a:pt x="7513" y="42585"/>
                  </a:cubicBezTo>
                  <a:cubicBezTo>
                    <a:pt x="7059" y="42989"/>
                    <a:pt x="6656" y="43443"/>
                    <a:pt x="6303" y="43947"/>
                  </a:cubicBezTo>
                  <a:cubicBezTo>
                    <a:pt x="6908" y="44098"/>
                    <a:pt x="7463" y="44249"/>
                    <a:pt x="8068" y="44350"/>
                  </a:cubicBezTo>
                  <a:cubicBezTo>
                    <a:pt x="8622" y="44451"/>
                    <a:pt x="9278" y="44501"/>
                    <a:pt x="10034" y="44602"/>
                  </a:cubicBezTo>
                  <a:cubicBezTo>
                    <a:pt x="10790" y="44653"/>
                    <a:pt x="11597" y="44703"/>
                    <a:pt x="12505" y="44703"/>
                  </a:cubicBezTo>
                  <a:cubicBezTo>
                    <a:pt x="13412" y="44703"/>
                    <a:pt x="14370" y="44703"/>
                    <a:pt x="15379" y="44653"/>
                  </a:cubicBezTo>
                  <a:cubicBezTo>
                    <a:pt x="16337" y="44552"/>
                    <a:pt x="17396" y="44451"/>
                    <a:pt x="18454" y="44300"/>
                  </a:cubicBezTo>
                  <a:cubicBezTo>
                    <a:pt x="20673" y="43947"/>
                    <a:pt x="22841" y="43443"/>
                    <a:pt x="24959" y="42737"/>
                  </a:cubicBezTo>
                  <a:cubicBezTo>
                    <a:pt x="27076" y="42031"/>
                    <a:pt x="29144" y="41224"/>
                    <a:pt x="31110" y="40216"/>
                  </a:cubicBezTo>
                  <a:cubicBezTo>
                    <a:pt x="32875" y="39308"/>
                    <a:pt x="34539" y="38249"/>
                    <a:pt x="36152" y="37090"/>
                  </a:cubicBezTo>
                  <a:cubicBezTo>
                    <a:pt x="37362" y="36182"/>
                    <a:pt x="38472" y="35224"/>
                    <a:pt x="39480" y="34165"/>
                  </a:cubicBezTo>
                  <a:lnTo>
                    <a:pt x="39984" y="33661"/>
                  </a:lnTo>
                  <a:lnTo>
                    <a:pt x="39984" y="33661"/>
                  </a:lnTo>
                  <a:cubicBezTo>
                    <a:pt x="38320" y="40064"/>
                    <a:pt x="36152" y="46417"/>
                    <a:pt x="33581" y="52569"/>
                  </a:cubicBezTo>
                  <a:cubicBezTo>
                    <a:pt x="33329" y="52468"/>
                    <a:pt x="32976" y="52418"/>
                    <a:pt x="32623" y="52367"/>
                  </a:cubicBezTo>
                  <a:cubicBezTo>
                    <a:pt x="31161" y="52115"/>
                    <a:pt x="29698" y="51964"/>
                    <a:pt x="28186" y="51964"/>
                  </a:cubicBezTo>
                  <a:cubicBezTo>
                    <a:pt x="26219" y="51964"/>
                    <a:pt x="24202" y="52065"/>
                    <a:pt x="22236" y="52418"/>
                  </a:cubicBezTo>
                  <a:cubicBezTo>
                    <a:pt x="20068" y="52771"/>
                    <a:pt x="17900" y="53275"/>
                    <a:pt x="15782" y="53930"/>
                  </a:cubicBezTo>
                  <a:cubicBezTo>
                    <a:pt x="13664" y="54636"/>
                    <a:pt x="11597" y="55493"/>
                    <a:pt x="9580" y="56451"/>
                  </a:cubicBezTo>
                  <a:cubicBezTo>
                    <a:pt x="8673" y="56955"/>
                    <a:pt x="7765" y="57460"/>
                    <a:pt x="6908" y="58014"/>
                  </a:cubicBezTo>
                  <a:cubicBezTo>
                    <a:pt x="6051" y="58519"/>
                    <a:pt x="5244" y="59073"/>
                    <a:pt x="4538" y="59628"/>
                  </a:cubicBezTo>
                  <a:cubicBezTo>
                    <a:pt x="3832" y="60132"/>
                    <a:pt x="3177" y="60687"/>
                    <a:pt x="2622" y="61191"/>
                  </a:cubicBezTo>
                  <a:cubicBezTo>
                    <a:pt x="2068" y="61695"/>
                    <a:pt x="1563" y="62149"/>
                    <a:pt x="1160" y="62552"/>
                  </a:cubicBezTo>
                  <a:cubicBezTo>
                    <a:pt x="757" y="62956"/>
                    <a:pt x="353" y="63409"/>
                    <a:pt x="0" y="63914"/>
                  </a:cubicBezTo>
                  <a:cubicBezTo>
                    <a:pt x="555" y="64065"/>
                    <a:pt x="1160" y="64216"/>
                    <a:pt x="1765" y="64267"/>
                  </a:cubicBezTo>
                  <a:cubicBezTo>
                    <a:pt x="2320" y="64367"/>
                    <a:pt x="2975" y="64468"/>
                    <a:pt x="3732" y="64569"/>
                  </a:cubicBezTo>
                  <a:cubicBezTo>
                    <a:pt x="4437" y="64619"/>
                    <a:pt x="5295" y="64670"/>
                    <a:pt x="6202" y="64670"/>
                  </a:cubicBezTo>
                  <a:cubicBezTo>
                    <a:pt x="7059" y="64670"/>
                    <a:pt x="8017" y="64670"/>
                    <a:pt x="9026" y="64619"/>
                  </a:cubicBezTo>
                  <a:cubicBezTo>
                    <a:pt x="10034" y="64519"/>
                    <a:pt x="11043" y="64418"/>
                    <a:pt x="12152" y="64216"/>
                  </a:cubicBezTo>
                  <a:cubicBezTo>
                    <a:pt x="14320" y="63914"/>
                    <a:pt x="16488" y="63359"/>
                    <a:pt x="18606" y="62653"/>
                  </a:cubicBezTo>
                  <a:cubicBezTo>
                    <a:pt x="20723" y="61998"/>
                    <a:pt x="22791" y="61140"/>
                    <a:pt x="24757" y="60132"/>
                  </a:cubicBezTo>
                  <a:cubicBezTo>
                    <a:pt x="26522" y="59224"/>
                    <a:pt x="28236" y="58166"/>
                    <a:pt x="29799" y="57006"/>
                  </a:cubicBezTo>
                  <a:cubicBezTo>
                    <a:pt x="30858" y="56199"/>
                    <a:pt x="31816" y="55392"/>
                    <a:pt x="32774" y="54485"/>
                  </a:cubicBezTo>
                  <a:lnTo>
                    <a:pt x="32774" y="54485"/>
                  </a:lnTo>
                  <a:cubicBezTo>
                    <a:pt x="30102" y="60586"/>
                    <a:pt x="27076" y="66535"/>
                    <a:pt x="23749" y="72284"/>
                  </a:cubicBezTo>
                  <a:cubicBezTo>
                    <a:pt x="23497" y="72384"/>
                    <a:pt x="23194" y="72536"/>
                    <a:pt x="22841" y="72687"/>
                  </a:cubicBezTo>
                  <a:cubicBezTo>
                    <a:pt x="21530" y="73393"/>
                    <a:pt x="20270" y="74149"/>
                    <a:pt x="19060" y="75057"/>
                  </a:cubicBezTo>
                  <a:cubicBezTo>
                    <a:pt x="17446" y="76216"/>
                    <a:pt x="15933" y="77477"/>
                    <a:pt x="14572" y="78939"/>
                  </a:cubicBezTo>
                  <a:cubicBezTo>
                    <a:pt x="13009" y="80502"/>
                    <a:pt x="11547" y="82216"/>
                    <a:pt x="10236" y="84032"/>
                  </a:cubicBezTo>
                  <a:cubicBezTo>
                    <a:pt x="8975" y="85796"/>
                    <a:pt x="7816" y="87712"/>
                    <a:pt x="6807" y="89679"/>
                  </a:cubicBezTo>
                  <a:cubicBezTo>
                    <a:pt x="6353" y="90637"/>
                    <a:pt x="5950" y="91595"/>
                    <a:pt x="5547" y="92553"/>
                  </a:cubicBezTo>
                  <a:cubicBezTo>
                    <a:pt x="5194" y="93460"/>
                    <a:pt x="4891" y="94368"/>
                    <a:pt x="4639" y="95225"/>
                  </a:cubicBezTo>
                  <a:cubicBezTo>
                    <a:pt x="4337" y="96082"/>
                    <a:pt x="4135" y="96889"/>
                    <a:pt x="3984" y="97595"/>
                  </a:cubicBezTo>
                  <a:cubicBezTo>
                    <a:pt x="3832" y="98351"/>
                    <a:pt x="3732" y="99007"/>
                    <a:pt x="3631" y="99561"/>
                  </a:cubicBezTo>
                  <a:cubicBezTo>
                    <a:pt x="3580" y="100166"/>
                    <a:pt x="3530" y="100771"/>
                    <a:pt x="3479" y="101376"/>
                  </a:cubicBezTo>
                  <a:cubicBezTo>
                    <a:pt x="4084" y="101175"/>
                    <a:pt x="4589" y="100923"/>
                    <a:pt x="5143" y="100671"/>
                  </a:cubicBezTo>
                  <a:cubicBezTo>
                    <a:pt x="5597" y="100418"/>
                    <a:pt x="6253" y="100066"/>
                    <a:pt x="6858" y="99713"/>
                  </a:cubicBezTo>
                  <a:cubicBezTo>
                    <a:pt x="7513" y="99309"/>
                    <a:pt x="8219" y="98855"/>
                    <a:pt x="8925" y="98301"/>
                  </a:cubicBezTo>
                  <a:cubicBezTo>
                    <a:pt x="9681" y="97797"/>
                    <a:pt x="10438" y="97192"/>
                    <a:pt x="11194" y="96536"/>
                  </a:cubicBezTo>
                  <a:cubicBezTo>
                    <a:pt x="11950" y="95931"/>
                    <a:pt x="12706" y="95175"/>
                    <a:pt x="13463" y="94418"/>
                  </a:cubicBezTo>
                  <a:cubicBezTo>
                    <a:pt x="16589" y="91242"/>
                    <a:pt x="19211" y="87612"/>
                    <a:pt x="21177" y="83628"/>
                  </a:cubicBezTo>
                  <a:cubicBezTo>
                    <a:pt x="22085" y="81864"/>
                    <a:pt x="22791" y="79998"/>
                    <a:pt x="23396" y="78082"/>
                  </a:cubicBezTo>
                  <a:cubicBezTo>
                    <a:pt x="23749" y="76872"/>
                    <a:pt x="24051" y="75611"/>
                    <a:pt x="24253" y="74351"/>
                  </a:cubicBezTo>
                  <a:cubicBezTo>
                    <a:pt x="26371" y="70771"/>
                    <a:pt x="28387" y="67141"/>
                    <a:pt x="30203" y="63460"/>
                  </a:cubicBezTo>
                  <a:lnTo>
                    <a:pt x="30203" y="63460"/>
                  </a:lnTo>
                  <a:cubicBezTo>
                    <a:pt x="29850" y="65376"/>
                    <a:pt x="29648" y="67292"/>
                    <a:pt x="29547" y="69258"/>
                  </a:cubicBezTo>
                  <a:cubicBezTo>
                    <a:pt x="29446" y="73695"/>
                    <a:pt x="29950" y="78132"/>
                    <a:pt x="31211" y="82418"/>
                  </a:cubicBezTo>
                  <a:cubicBezTo>
                    <a:pt x="31514" y="83477"/>
                    <a:pt x="31816" y="84485"/>
                    <a:pt x="32169" y="85393"/>
                  </a:cubicBezTo>
                  <a:cubicBezTo>
                    <a:pt x="32522" y="86301"/>
                    <a:pt x="32925" y="87208"/>
                    <a:pt x="33329" y="88015"/>
                  </a:cubicBezTo>
                  <a:cubicBezTo>
                    <a:pt x="33732" y="88822"/>
                    <a:pt x="34135" y="89528"/>
                    <a:pt x="34488" y="90183"/>
                  </a:cubicBezTo>
                  <a:cubicBezTo>
                    <a:pt x="34892" y="90838"/>
                    <a:pt x="35245" y="91393"/>
                    <a:pt x="35547" y="91847"/>
                  </a:cubicBezTo>
                  <a:cubicBezTo>
                    <a:pt x="35900" y="92351"/>
                    <a:pt x="36303" y="92855"/>
                    <a:pt x="36656" y="93259"/>
                  </a:cubicBezTo>
                  <a:cubicBezTo>
                    <a:pt x="36959" y="92754"/>
                    <a:pt x="37211" y="92200"/>
                    <a:pt x="37413" y="91645"/>
                  </a:cubicBezTo>
                  <a:cubicBezTo>
                    <a:pt x="37614" y="91091"/>
                    <a:pt x="37816" y="90435"/>
                    <a:pt x="38018" y="89729"/>
                  </a:cubicBezTo>
                  <a:cubicBezTo>
                    <a:pt x="38219" y="89023"/>
                    <a:pt x="38472" y="88217"/>
                    <a:pt x="38623" y="87309"/>
                  </a:cubicBezTo>
                  <a:cubicBezTo>
                    <a:pt x="38774" y="86452"/>
                    <a:pt x="38925" y="85494"/>
                    <a:pt x="39077" y="84536"/>
                  </a:cubicBezTo>
                  <a:cubicBezTo>
                    <a:pt x="39177" y="83527"/>
                    <a:pt x="39278" y="82469"/>
                    <a:pt x="39278" y="81410"/>
                  </a:cubicBezTo>
                  <a:cubicBezTo>
                    <a:pt x="39379" y="79191"/>
                    <a:pt x="39278" y="76973"/>
                    <a:pt x="38976" y="74754"/>
                  </a:cubicBezTo>
                  <a:cubicBezTo>
                    <a:pt x="38724" y="72536"/>
                    <a:pt x="38270" y="70368"/>
                    <a:pt x="37614" y="68250"/>
                  </a:cubicBezTo>
                  <a:cubicBezTo>
                    <a:pt x="37110" y="66334"/>
                    <a:pt x="36354" y="64468"/>
                    <a:pt x="35497" y="62653"/>
                  </a:cubicBezTo>
                  <a:cubicBezTo>
                    <a:pt x="34841" y="61342"/>
                    <a:pt x="34135" y="60031"/>
                    <a:pt x="33278" y="58821"/>
                  </a:cubicBezTo>
                  <a:cubicBezTo>
                    <a:pt x="33077" y="58519"/>
                    <a:pt x="32925" y="58317"/>
                    <a:pt x="32774" y="58115"/>
                  </a:cubicBezTo>
                  <a:cubicBezTo>
                    <a:pt x="34841" y="53628"/>
                    <a:pt x="36656" y="49039"/>
                    <a:pt x="38270" y="44401"/>
                  </a:cubicBezTo>
                  <a:cubicBezTo>
                    <a:pt x="38270" y="45157"/>
                    <a:pt x="38320" y="46014"/>
                    <a:pt x="38421" y="46972"/>
                  </a:cubicBezTo>
                  <a:cubicBezTo>
                    <a:pt x="38673" y="48939"/>
                    <a:pt x="39026" y="50905"/>
                    <a:pt x="39581" y="52821"/>
                  </a:cubicBezTo>
                  <a:cubicBezTo>
                    <a:pt x="40791" y="57107"/>
                    <a:pt x="42657" y="61191"/>
                    <a:pt x="45127" y="64872"/>
                  </a:cubicBezTo>
                  <a:cubicBezTo>
                    <a:pt x="45682" y="65779"/>
                    <a:pt x="46337" y="66636"/>
                    <a:pt x="46942" y="67393"/>
                  </a:cubicBezTo>
                  <a:cubicBezTo>
                    <a:pt x="47598" y="68199"/>
                    <a:pt x="48253" y="68905"/>
                    <a:pt x="48858" y="69561"/>
                  </a:cubicBezTo>
                  <a:cubicBezTo>
                    <a:pt x="49463" y="70216"/>
                    <a:pt x="50068" y="70771"/>
                    <a:pt x="50623" y="71275"/>
                  </a:cubicBezTo>
                  <a:cubicBezTo>
                    <a:pt x="51178" y="71779"/>
                    <a:pt x="51732" y="72183"/>
                    <a:pt x="52186" y="72536"/>
                  </a:cubicBezTo>
                  <a:cubicBezTo>
                    <a:pt x="52640" y="72889"/>
                    <a:pt x="53144" y="73242"/>
                    <a:pt x="53648" y="73544"/>
                  </a:cubicBezTo>
                  <a:cubicBezTo>
                    <a:pt x="53749" y="72989"/>
                    <a:pt x="53800" y="72384"/>
                    <a:pt x="53850" y="71779"/>
                  </a:cubicBezTo>
                  <a:cubicBezTo>
                    <a:pt x="53850" y="71174"/>
                    <a:pt x="53850" y="70519"/>
                    <a:pt x="53850" y="69762"/>
                  </a:cubicBezTo>
                  <a:cubicBezTo>
                    <a:pt x="53800" y="69006"/>
                    <a:pt x="53749" y="68199"/>
                    <a:pt x="53648" y="67292"/>
                  </a:cubicBezTo>
                  <a:cubicBezTo>
                    <a:pt x="53547" y="66435"/>
                    <a:pt x="53447" y="65477"/>
                    <a:pt x="53245" y="64468"/>
                  </a:cubicBezTo>
                  <a:cubicBezTo>
                    <a:pt x="53043" y="63510"/>
                    <a:pt x="52842" y="62502"/>
                    <a:pt x="52539" y="61443"/>
                  </a:cubicBezTo>
                  <a:cubicBezTo>
                    <a:pt x="51934" y="59325"/>
                    <a:pt x="51178" y="57208"/>
                    <a:pt x="50220" y="55191"/>
                  </a:cubicBezTo>
                  <a:cubicBezTo>
                    <a:pt x="49262" y="53174"/>
                    <a:pt x="48203" y="51258"/>
                    <a:pt x="46942" y="49392"/>
                  </a:cubicBezTo>
                  <a:cubicBezTo>
                    <a:pt x="45833" y="47728"/>
                    <a:pt x="44623" y="46216"/>
                    <a:pt x="43262" y="44754"/>
                  </a:cubicBezTo>
                  <a:cubicBezTo>
                    <a:pt x="42203" y="43644"/>
                    <a:pt x="41144" y="42636"/>
                    <a:pt x="39934" y="41728"/>
                  </a:cubicBezTo>
                  <a:lnTo>
                    <a:pt x="39329" y="41275"/>
                  </a:lnTo>
                  <a:cubicBezTo>
                    <a:pt x="40892" y="36434"/>
                    <a:pt x="42152" y="31543"/>
                    <a:pt x="43161" y="26602"/>
                  </a:cubicBezTo>
                  <a:cubicBezTo>
                    <a:pt x="43262" y="26047"/>
                    <a:pt x="43362" y="25543"/>
                    <a:pt x="43463" y="25039"/>
                  </a:cubicBezTo>
                  <a:cubicBezTo>
                    <a:pt x="43463" y="25795"/>
                    <a:pt x="43564" y="26602"/>
                    <a:pt x="43615" y="27459"/>
                  </a:cubicBezTo>
                  <a:cubicBezTo>
                    <a:pt x="43867" y="29426"/>
                    <a:pt x="44220" y="31392"/>
                    <a:pt x="44774" y="33308"/>
                  </a:cubicBezTo>
                  <a:cubicBezTo>
                    <a:pt x="45379" y="35476"/>
                    <a:pt x="46136" y="37543"/>
                    <a:pt x="47094" y="39560"/>
                  </a:cubicBezTo>
                  <a:cubicBezTo>
                    <a:pt x="48001" y="41577"/>
                    <a:pt x="49110" y="43543"/>
                    <a:pt x="50321" y="45409"/>
                  </a:cubicBezTo>
                  <a:cubicBezTo>
                    <a:pt x="50926" y="46266"/>
                    <a:pt x="51531" y="47123"/>
                    <a:pt x="52186" y="47930"/>
                  </a:cubicBezTo>
                  <a:cubicBezTo>
                    <a:pt x="52791" y="48686"/>
                    <a:pt x="53447" y="49443"/>
                    <a:pt x="54052" y="50048"/>
                  </a:cubicBezTo>
                  <a:cubicBezTo>
                    <a:pt x="54657" y="50703"/>
                    <a:pt x="55262" y="51308"/>
                    <a:pt x="55816" y="51813"/>
                  </a:cubicBezTo>
                  <a:cubicBezTo>
                    <a:pt x="56371" y="52266"/>
                    <a:pt x="56926" y="52720"/>
                    <a:pt x="57379" y="53073"/>
                  </a:cubicBezTo>
                  <a:cubicBezTo>
                    <a:pt x="57833" y="53426"/>
                    <a:pt x="58337" y="53779"/>
                    <a:pt x="58842" y="54081"/>
                  </a:cubicBezTo>
                  <a:cubicBezTo>
                    <a:pt x="58943" y="53476"/>
                    <a:pt x="58993" y="52871"/>
                    <a:pt x="59043" y="52266"/>
                  </a:cubicBezTo>
                  <a:cubicBezTo>
                    <a:pt x="59043" y="51712"/>
                    <a:pt x="59043" y="51056"/>
                    <a:pt x="59043" y="50300"/>
                  </a:cubicBezTo>
                  <a:cubicBezTo>
                    <a:pt x="58993" y="49544"/>
                    <a:pt x="58993" y="48737"/>
                    <a:pt x="58892" y="47829"/>
                  </a:cubicBezTo>
                  <a:cubicBezTo>
                    <a:pt x="58741" y="46922"/>
                    <a:pt x="58640" y="46014"/>
                    <a:pt x="58438" y="45006"/>
                  </a:cubicBezTo>
                  <a:cubicBezTo>
                    <a:pt x="58237" y="44048"/>
                    <a:pt x="58035" y="42989"/>
                    <a:pt x="57732" y="41980"/>
                  </a:cubicBezTo>
                  <a:cubicBezTo>
                    <a:pt x="57127" y="39812"/>
                    <a:pt x="56371" y="37745"/>
                    <a:pt x="55413" y="35728"/>
                  </a:cubicBezTo>
                  <a:cubicBezTo>
                    <a:pt x="54505" y="33711"/>
                    <a:pt x="53396" y="31745"/>
                    <a:pt x="52136" y="29930"/>
                  </a:cubicBezTo>
                  <a:cubicBezTo>
                    <a:pt x="51077" y="28266"/>
                    <a:pt x="49816" y="26703"/>
                    <a:pt x="48455" y="25241"/>
                  </a:cubicBezTo>
                  <a:cubicBezTo>
                    <a:pt x="47447" y="24182"/>
                    <a:pt x="46337" y="23173"/>
                    <a:pt x="45127" y="22266"/>
                  </a:cubicBezTo>
                  <a:cubicBezTo>
                    <a:pt x="44724" y="21913"/>
                    <a:pt x="44371" y="21661"/>
                    <a:pt x="44119" y="21509"/>
                  </a:cubicBezTo>
                  <a:cubicBezTo>
                    <a:pt x="45278" y="14652"/>
                    <a:pt x="45934" y="7442"/>
                    <a:pt x="45026" y="686"/>
                  </a:cubicBezTo>
                  <a:cubicBezTo>
                    <a:pt x="44980" y="219"/>
                    <a:pt x="44620" y="1"/>
                    <a:pt x="44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2"/>
            <p:cNvSpPr/>
            <p:nvPr/>
          </p:nvSpPr>
          <p:spPr>
            <a:xfrm>
              <a:off x="4636250" y="2940625"/>
              <a:ext cx="2454275" cy="2487225"/>
            </a:xfrm>
            <a:custGeom>
              <a:avLst/>
              <a:gdLst/>
              <a:ahLst/>
              <a:cxnLst/>
              <a:rect l="l" t="t" r="r" b="b"/>
              <a:pathLst>
                <a:path w="98171" h="99489" extrusionOk="0">
                  <a:moveTo>
                    <a:pt x="78960" y="1"/>
                  </a:moveTo>
                  <a:cubicBezTo>
                    <a:pt x="78609" y="1"/>
                    <a:pt x="78284" y="199"/>
                    <a:pt x="78204" y="658"/>
                  </a:cubicBezTo>
                  <a:cubicBezTo>
                    <a:pt x="77296" y="5751"/>
                    <a:pt x="75834" y="10742"/>
                    <a:pt x="73868" y="15583"/>
                  </a:cubicBezTo>
                  <a:cubicBezTo>
                    <a:pt x="72741" y="15008"/>
                    <a:pt x="70362" y="14703"/>
                    <a:pt x="67412" y="14703"/>
                  </a:cubicBezTo>
                  <a:cubicBezTo>
                    <a:pt x="57685" y="14703"/>
                    <a:pt x="41759" y="18015"/>
                    <a:pt x="44119" y="25869"/>
                  </a:cubicBezTo>
                  <a:cubicBezTo>
                    <a:pt x="44906" y="28512"/>
                    <a:pt x="47093" y="29550"/>
                    <a:pt x="49956" y="29550"/>
                  </a:cubicBezTo>
                  <a:cubicBezTo>
                    <a:pt x="56815" y="29550"/>
                    <a:pt x="67559" y="23592"/>
                    <a:pt x="72254" y="19465"/>
                  </a:cubicBezTo>
                  <a:lnTo>
                    <a:pt x="72254" y="19465"/>
                  </a:lnTo>
                  <a:cubicBezTo>
                    <a:pt x="71095" y="22138"/>
                    <a:pt x="69834" y="24760"/>
                    <a:pt x="68574" y="27281"/>
                  </a:cubicBezTo>
                  <a:cubicBezTo>
                    <a:pt x="67111" y="30104"/>
                    <a:pt x="65599" y="32827"/>
                    <a:pt x="64036" y="35550"/>
                  </a:cubicBezTo>
                  <a:cubicBezTo>
                    <a:pt x="62650" y="33658"/>
                    <a:pt x="53705" y="31485"/>
                    <a:pt x="45666" y="31485"/>
                  </a:cubicBezTo>
                  <a:cubicBezTo>
                    <a:pt x="38490" y="31485"/>
                    <a:pt x="32036" y="33216"/>
                    <a:pt x="32321" y="38424"/>
                  </a:cubicBezTo>
                  <a:cubicBezTo>
                    <a:pt x="32557" y="42347"/>
                    <a:pt x="36286" y="43750"/>
                    <a:pt x="41117" y="43750"/>
                  </a:cubicBezTo>
                  <a:cubicBezTo>
                    <a:pt x="48640" y="43750"/>
                    <a:pt x="58836" y="40347"/>
                    <a:pt x="62674" y="37768"/>
                  </a:cubicBezTo>
                  <a:lnTo>
                    <a:pt x="62674" y="37768"/>
                  </a:lnTo>
                  <a:cubicBezTo>
                    <a:pt x="59599" y="42810"/>
                    <a:pt x="56220" y="47600"/>
                    <a:pt x="52590" y="52239"/>
                  </a:cubicBezTo>
                  <a:cubicBezTo>
                    <a:pt x="50350" y="50058"/>
                    <a:pt x="40242" y="47171"/>
                    <a:pt x="32069" y="47171"/>
                  </a:cubicBezTo>
                  <a:cubicBezTo>
                    <a:pt x="26073" y="47171"/>
                    <a:pt x="21120" y="48724"/>
                    <a:pt x="21077" y="53247"/>
                  </a:cubicBezTo>
                  <a:cubicBezTo>
                    <a:pt x="21029" y="57705"/>
                    <a:pt x="25703" y="59244"/>
                    <a:pt x="31492" y="59244"/>
                  </a:cubicBezTo>
                  <a:cubicBezTo>
                    <a:pt x="37948" y="59244"/>
                    <a:pt x="45792" y="57330"/>
                    <a:pt x="50019" y="55416"/>
                  </a:cubicBezTo>
                  <a:lnTo>
                    <a:pt x="50019" y="55416"/>
                  </a:lnTo>
                  <a:cubicBezTo>
                    <a:pt x="46741" y="59348"/>
                    <a:pt x="43313" y="63130"/>
                    <a:pt x="39733" y="66760"/>
                  </a:cubicBezTo>
                  <a:cubicBezTo>
                    <a:pt x="37843" y="63959"/>
                    <a:pt x="25045" y="58629"/>
                    <a:pt x="16333" y="58629"/>
                  </a:cubicBezTo>
                  <a:cubicBezTo>
                    <a:pt x="12028" y="58629"/>
                    <a:pt x="8720" y="59931"/>
                    <a:pt x="8220" y="63483"/>
                  </a:cubicBezTo>
                  <a:cubicBezTo>
                    <a:pt x="7399" y="69229"/>
                    <a:pt x="15192" y="71107"/>
                    <a:pt x="23257" y="71107"/>
                  </a:cubicBezTo>
                  <a:cubicBezTo>
                    <a:pt x="28569" y="71107"/>
                    <a:pt x="33998" y="70292"/>
                    <a:pt x="37161" y="69231"/>
                  </a:cubicBezTo>
                  <a:lnTo>
                    <a:pt x="37161" y="69231"/>
                  </a:lnTo>
                  <a:cubicBezTo>
                    <a:pt x="34791" y="71500"/>
                    <a:pt x="32371" y="73668"/>
                    <a:pt x="29901" y="75786"/>
                  </a:cubicBezTo>
                  <a:cubicBezTo>
                    <a:pt x="23548" y="76038"/>
                    <a:pt x="1" y="87988"/>
                    <a:pt x="6354" y="96206"/>
                  </a:cubicBezTo>
                  <a:cubicBezTo>
                    <a:pt x="7403" y="97553"/>
                    <a:pt x="8729" y="98132"/>
                    <a:pt x="10221" y="98132"/>
                  </a:cubicBezTo>
                  <a:cubicBezTo>
                    <a:pt x="18341" y="98132"/>
                    <a:pt x="31379" y="80976"/>
                    <a:pt x="31464" y="76845"/>
                  </a:cubicBezTo>
                  <a:cubicBezTo>
                    <a:pt x="33682" y="74929"/>
                    <a:pt x="35800" y="73013"/>
                    <a:pt x="37918" y="71046"/>
                  </a:cubicBezTo>
                  <a:lnTo>
                    <a:pt x="37918" y="71046"/>
                  </a:lnTo>
                  <a:cubicBezTo>
                    <a:pt x="34186" y="79214"/>
                    <a:pt x="30556" y="99030"/>
                    <a:pt x="39682" y="99484"/>
                  </a:cubicBezTo>
                  <a:cubicBezTo>
                    <a:pt x="39767" y="99487"/>
                    <a:pt x="39851" y="99489"/>
                    <a:pt x="39935" y="99489"/>
                  </a:cubicBezTo>
                  <a:cubicBezTo>
                    <a:pt x="50534" y="99489"/>
                    <a:pt x="44847" y="70971"/>
                    <a:pt x="41195" y="67769"/>
                  </a:cubicBezTo>
                  <a:cubicBezTo>
                    <a:pt x="44876" y="64138"/>
                    <a:pt x="48355" y="60306"/>
                    <a:pt x="51632" y="56323"/>
                  </a:cubicBezTo>
                  <a:lnTo>
                    <a:pt x="51632" y="56323"/>
                  </a:lnTo>
                  <a:cubicBezTo>
                    <a:pt x="48957" y="64447"/>
                    <a:pt x="47742" y="84881"/>
                    <a:pt x="56496" y="84881"/>
                  </a:cubicBezTo>
                  <a:cubicBezTo>
                    <a:pt x="56653" y="84881"/>
                    <a:pt x="56813" y="84875"/>
                    <a:pt x="56977" y="84861"/>
                  </a:cubicBezTo>
                  <a:cubicBezTo>
                    <a:pt x="68069" y="83903"/>
                    <a:pt x="58187" y="55264"/>
                    <a:pt x="54204" y="53147"/>
                  </a:cubicBezTo>
                  <a:cubicBezTo>
                    <a:pt x="57229" y="49365"/>
                    <a:pt x="60002" y="45432"/>
                    <a:pt x="62624" y="41348"/>
                  </a:cubicBezTo>
                  <a:lnTo>
                    <a:pt x="62624" y="41348"/>
                  </a:lnTo>
                  <a:cubicBezTo>
                    <a:pt x="61068" y="50341"/>
                    <a:pt x="61762" y="67488"/>
                    <a:pt x="69450" y="67488"/>
                  </a:cubicBezTo>
                  <a:cubicBezTo>
                    <a:pt x="69736" y="67488"/>
                    <a:pt x="70032" y="67465"/>
                    <a:pt x="70338" y="67416"/>
                  </a:cubicBezTo>
                  <a:cubicBezTo>
                    <a:pt x="81028" y="65752"/>
                    <a:pt x="70187" y="39533"/>
                    <a:pt x="65750" y="36256"/>
                  </a:cubicBezTo>
                  <a:cubicBezTo>
                    <a:pt x="67313" y="33634"/>
                    <a:pt x="68775" y="30961"/>
                    <a:pt x="70137" y="28188"/>
                  </a:cubicBezTo>
                  <a:cubicBezTo>
                    <a:pt x="71548" y="25365"/>
                    <a:pt x="72960" y="22390"/>
                    <a:pt x="74221" y="19364"/>
                  </a:cubicBezTo>
                  <a:lnTo>
                    <a:pt x="74221" y="19364"/>
                  </a:lnTo>
                  <a:cubicBezTo>
                    <a:pt x="73988" y="27281"/>
                    <a:pt x="78314" y="45778"/>
                    <a:pt x="85849" y="45778"/>
                  </a:cubicBezTo>
                  <a:cubicBezTo>
                    <a:pt x="86472" y="45778"/>
                    <a:pt x="87117" y="45651"/>
                    <a:pt x="87784" y="45382"/>
                  </a:cubicBezTo>
                  <a:cubicBezTo>
                    <a:pt x="98171" y="41146"/>
                    <a:pt x="79969" y="16541"/>
                    <a:pt x="75683" y="15936"/>
                  </a:cubicBezTo>
                  <a:cubicBezTo>
                    <a:pt x="77599" y="11146"/>
                    <a:pt x="79061" y="6205"/>
                    <a:pt x="79969" y="1162"/>
                  </a:cubicBezTo>
                  <a:cubicBezTo>
                    <a:pt x="80091" y="462"/>
                    <a:pt x="79495" y="1"/>
                    <a:pt x="78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2"/>
            <p:cNvSpPr/>
            <p:nvPr/>
          </p:nvSpPr>
          <p:spPr>
            <a:xfrm>
              <a:off x="3625325" y="1846225"/>
              <a:ext cx="1551725" cy="825100"/>
            </a:xfrm>
            <a:custGeom>
              <a:avLst/>
              <a:gdLst/>
              <a:ahLst/>
              <a:cxnLst/>
              <a:rect l="l" t="t" r="r" b="b"/>
              <a:pathLst>
                <a:path w="62069" h="33004" extrusionOk="0">
                  <a:moveTo>
                    <a:pt x="42825" y="1"/>
                  </a:moveTo>
                  <a:cubicBezTo>
                    <a:pt x="41152" y="1"/>
                    <a:pt x="39479" y="90"/>
                    <a:pt x="37816" y="265"/>
                  </a:cubicBezTo>
                  <a:cubicBezTo>
                    <a:pt x="33732" y="719"/>
                    <a:pt x="29698" y="1677"/>
                    <a:pt x="25816" y="3190"/>
                  </a:cubicBezTo>
                  <a:cubicBezTo>
                    <a:pt x="21984" y="4702"/>
                    <a:pt x="18354" y="6669"/>
                    <a:pt x="15026" y="9140"/>
                  </a:cubicBezTo>
                  <a:cubicBezTo>
                    <a:pt x="9379" y="13274"/>
                    <a:pt x="4790" y="18669"/>
                    <a:pt x="1614" y="24871"/>
                  </a:cubicBezTo>
                  <a:cubicBezTo>
                    <a:pt x="1059" y="25980"/>
                    <a:pt x="656" y="26888"/>
                    <a:pt x="404" y="27543"/>
                  </a:cubicBezTo>
                  <a:cubicBezTo>
                    <a:pt x="152" y="28199"/>
                    <a:pt x="0" y="28602"/>
                    <a:pt x="0" y="28602"/>
                  </a:cubicBezTo>
                  <a:cubicBezTo>
                    <a:pt x="0" y="28602"/>
                    <a:pt x="353" y="28804"/>
                    <a:pt x="1009" y="29106"/>
                  </a:cubicBezTo>
                  <a:cubicBezTo>
                    <a:pt x="1614" y="29409"/>
                    <a:pt x="2572" y="29812"/>
                    <a:pt x="3681" y="30216"/>
                  </a:cubicBezTo>
                  <a:cubicBezTo>
                    <a:pt x="8732" y="32066"/>
                    <a:pt x="14020" y="33003"/>
                    <a:pt x="19340" y="33003"/>
                  </a:cubicBezTo>
                  <a:cubicBezTo>
                    <a:pt x="20976" y="33003"/>
                    <a:pt x="22616" y="32914"/>
                    <a:pt x="24253" y="32737"/>
                  </a:cubicBezTo>
                  <a:cubicBezTo>
                    <a:pt x="28337" y="32283"/>
                    <a:pt x="32371" y="31325"/>
                    <a:pt x="36203" y="29812"/>
                  </a:cubicBezTo>
                  <a:cubicBezTo>
                    <a:pt x="40085" y="28300"/>
                    <a:pt x="43715" y="26283"/>
                    <a:pt x="47043" y="23812"/>
                  </a:cubicBezTo>
                  <a:cubicBezTo>
                    <a:pt x="50119" y="21543"/>
                    <a:pt x="52942" y="18871"/>
                    <a:pt x="55363" y="15846"/>
                  </a:cubicBezTo>
                  <a:cubicBezTo>
                    <a:pt x="57329" y="13425"/>
                    <a:pt x="58993" y="10803"/>
                    <a:pt x="60405" y="8030"/>
                  </a:cubicBezTo>
                  <a:cubicBezTo>
                    <a:pt x="61010" y="6971"/>
                    <a:pt x="61413" y="6064"/>
                    <a:pt x="61665" y="5408"/>
                  </a:cubicBezTo>
                  <a:cubicBezTo>
                    <a:pt x="61917" y="4753"/>
                    <a:pt x="62069" y="4350"/>
                    <a:pt x="62069" y="4350"/>
                  </a:cubicBezTo>
                  <a:cubicBezTo>
                    <a:pt x="62069" y="4350"/>
                    <a:pt x="61665" y="4198"/>
                    <a:pt x="61060" y="3896"/>
                  </a:cubicBezTo>
                  <a:cubicBezTo>
                    <a:pt x="60405" y="3593"/>
                    <a:pt x="59497" y="3190"/>
                    <a:pt x="58337" y="2786"/>
                  </a:cubicBezTo>
                  <a:cubicBezTo>
                    <a:pt x="55413" y="1728"/>
                    <a:pt x="52438" y="921"/>
                    <a:pt x="49362" y="467"/>
                  </a:cubicBezTo>
                  <a:cubicBezTo>
                    <a:pt x="47194" y="153"/>
                    <a:pt x="45008" y="1"/>
                    <a:pt x="42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2"/>
            <p:cNvSpPr/>
            <p:nvPr/>
          </p:nvSpPr>
          <p:spPr>
            <a:xfrm>
              <a:off x="3702825" y="1974650"/>
              <a:ext cx="1407500" cy="608550"/>
            </a:xfrm>
            <a:custGeom>
              <a:avLst/>
              <a:gdLst/>
              <a:ahLst/>
              <a:cxnLst/>
              <a:rect l="l" t="t" r="r" b="b"/>
              <a:pathLst>
                <a:path w="56300" h="24342" extrusionOk="0">
                  <a:moveTo>
                    <a:pt x="55585" y="1"/>
                  </a:moveTo>
                  <a:cubicBezTo>
                    <a:pt x="55539" y="1"/>
                    <a:pt x="55490" y="6"/>
                    <a:pt x="55439" y="19"/>
                  </a:cubicBezTo>
                  <a:lnTo>
                    <a:pt x="47019" y="3347"/>
                  </a:lnTo>
                  <a:cubicBezTo>
                    <a:pt x="45476" y="3515"/>
                    <a:pt x="43747" y="3646"/>
                    <a:pt x="41971" y="3646"/>
                  </a:cubicBezTo>
                  <a:cubicBezTo>
                    <a:pt x="37886" y="3646"/>
                    <a:pt x="33549" y="2953"/>
                    <a:pt x="30632" y="423"/>
                  </a:cubicBezTo>
                  <a:cubicBezTo>
                    <a:pt x="30531" y="332"/>
                    <a:pt x="30424" y="294"/>
                    <a:pt x="30322" y="294"/>
                  </a:cubicBezTo>
                  <a:cubicBezTo>
                    <a:pt x="29912" y="294"/>
                    <a:pt x="29573" y="907"/>
                    <a:pt x="29977" y="1229"/>
                  </a:cubicBezTo>
                  <a:cubicBezTo>
                    <a:pt x="33092" y="3944"/>
                    <a:pt x="37661" y="4695"/>
                    <a:pt x="41950" y="4695"/>
                  </a:cubicBezTo>
                  <a:cubicBezTo>
                    <a:pt x="42520" y="4695"/>
                    <a:pt x="43085" y="4682"/>
                    <a:pt x="43641" y="4658"/>
                  </a:cubicBezTo>
                  <a:lnTo>
                    <a:pt x="43641" y="4658"/>
                  </a:lnTo>
                  <a:lnTo>
                    <a:pt x="38094" y="6826"/>
                  </a:lnTo>
                  <a:cubicBezTo>
                    <a:pt x="35905" y="7194"/>
                    <a:pt x="33455" y="7466"/>
                    <a:pt x="30979" y="7466"/>
                  </a:cubicBezTo>
                  <a:cubicBezTo>
                    <a:pt x="27011" y="7466"/>
                    <a:pt x="22977" y="6769"/>
                    <a:pt x="19842" y="4658"/>
                  </a:cubicBezTo>
                  <a:cubicBezTo>
                    <a:pt x="19742" y="4594"/>
                    <a:pt x="19638" y="4567"/>
                    <a:pt x="19539" y="4567"/>
                  </a:cubicBezTo>
                  <a:cubicBezTo>
                    <a:pt x="19090" y="4567"/>
                    <a:pt x="18732" y="5134"/>
                    <a:pt x="19186" y="5465"/>
                  </a:cubicBezTo>
                  <a:cubicBezTo>
                    <a:pt x="22547" y="7705"/>
                    <a:pt x="26765" y="8485"/>
                    <a:pt x="30933" y="8485"/>
                  </a:cubicBezTo>
                  <a:cubicBezTo>
                    <a:pt x="32018" y="8485"/>
                    <a:pt x="33099" y="8432"/>
                    <a:pt x="34161" y="8339"/>
                  </a:cubicBezTo>
                  <a:lnTo>
                    <a:pt x="34161" y="8339"/>
                  </a:lnTo>
                  <a:lnTo>
                    <a:pt x="24632" y="12070"/>
                  </a:lnTo>
                  <a:cubicBezTo>
                    <a:pt x="22421" y="12496"/>
                    <a:pt x="19367" y="13077"/>
                    <a:pt x="16427" y="13077"/>
                  </a:cubicBezTo>
                  <a:cubicBezTo>
                    <a:pt x="13801" y="13077"/>
                    <a:pt x="11266" y="12613"/>
                    <a:pt x="9506" y="11162"/>
                  </a:cubicBezTo>
                  <a:cubicBezTo>
                    <a:pt x="9409" y="11085"/>
                    <a:pt x="9307" y="11052"/>
                    <a:pt x="9210" y="11052"/>
                  </a:cubicBezTo>
                  <a:cubicBezTo>
                    <a:pt x="8795" y="11052"/>
                    <a:pt x="8452" y="11643"/>
                    <a:pt x="8901" y="11969"/>
                  </a:cubicBezTo>
                  <a:cubicBezTo>
                    <a:pt x="10838" y="13584"/>
                    <a:pt x="13670" y="14101"/>
                    <a:pt x="16560" y="14101"/>
                  </a:cubicBezTo>
                  <a:cubicBezTo>
                    <a:pt x="17730" y="14101"/>
                    <a:pt x="18910" y="14016"/>
                    <a:pt x="20044" y="13885"/>
                  </a:cubicBezTo>
                  <a:lnTo>
                    <a:pt x="20044" y="13885"/>
                  </a:lnTo>
                  <a:lnTo>
                    <a:pt x="581" y="21448"/>
                  </a:lnTo>
                  <a:cubicBezTo>
                    <a:pt x="1" y="21671"/>
                    <a:pt x="211" y="22448"/>
                    <a:pt x="722" y="22448"/>
                  </a:cubicBezTo>
                  <a:cubicBezTo>
                    <a:pt x="788" y="22448"/>
                    <a:pt x="859" y="22435"/>
                    <a:pt x="934" y="22406"/>
                  </a:cubicBezTo>
                  <a:lnTo>
                    <a:pt x="20397" y="14793"/>
                  </a:lnTo>
                  <a:lnTo>
                    <a:pt x="20397" y="14793"/>
                  </a:lnTo>
                  <a:cubicBezTo>
                    <a:pt x="17170" y="17162"/>
                    <a:pt x="13943" y="20238"/>
                    <a:pt x="13489" y="23768"/>
                  </a:cubicBezTo>
                  <a:cubicBezTo>
                    <a:pt x="13433" y="24133"/>
                    <a:pt x="13721" y="24341"/>
                    <a:pt x="14004" y="24341"/>
                  </a:cubicBezTo>
                  <a:cubicBezTo>
                    <a:pt x="14230" y="24341"/>
                    <a:pt x="14453" y="24209"/>
                    <a:pt x="14497" y="23919"/>
                  </a:cubicBezTo>
                  <a:cubicBezTo>
                    <a:pt x="15153" y="19129"/>
                    <a:pt x="21355" y="15246"/>
                    <a:pt x="24985" y="13028"/>
                  </a:cubicBezTo>
                  <a:lnTo>
                    <a:pt x="34514" y="9297"/>
                  </a:lnTo>
                  <a:lnTo>
                    <a:pt x="34514" y="9297"/>
                  </a:lnTo>
                  <a:cubicBezTo>
                    <a:pt x="30430" y="12473"/>
                    <a:pt x="26649" y="16658"/>
                    <a:pt x="25489" y="21549"/>
                  </a:cubicBezTo>
                  <a:cubicBezTo>
                    <a:pt x="25405" y="21914"/>
                    <a:pt x="25680" y="22123"/>
                    <a:pt x="25967" y="22123"/>
                  </a:cubicBezTo>
                  <a:cubicBezTo>
                    <a:pt x="26195" y="22123"/>
                    <a:pt x="26430" y="21991"/>
                    <a:pt x="26497" y="21700"/>
                  </a:cubicBezTo>
                  <a:cubicBezTo>
                    <a:pt x="27909" y="15751"/>
                    <a:pt x="33607" y="10910"/>
                    <a:pt x="38498" y="7784"/>
                  </a:cubicBezTo>
                  <a:lnTo>
                    <a:pt x="44044" y="5616"/>
                  </a:lnTo>
                  <a:lnTo>
                    <a:pt x="44044" y="5616"/>
                  </a:lnTo>
                  <a:cubicBezTo>
                    <a:pt x="40363" y="8692"/>
                    <a:pt x="36783" y="12725"/>
                    <a:pt x="36279" y="17364"/>
                  </a:cubicBezTo>
                  <a:cubicBezTo>
                    <a:pt x="36222" y="17708"/>
                    <a:pt x="36539" y="17922"/>
                    <a:pt x="36833" y="17922"/>
                  </a:cubicBezTo>
                  <a:cubicBezTo>
                    <a:pt x="37056" y="17922"/>
                    <a:pt x="37266" y="17798"/>
                    <a:pt x="37288" y="17515"/>
                  </a:cubicBezTo>
                  <a:cubicBezTo>
                    <a:pt x="37943" y="12019"/>
                    <a:pt x="43237" y="7280"/>
                    <a:pt x="47372" y="4255"/>
                  </a:cubicBezTo>
                  <a:lnTo>
                    <a:pt x="55792" y="977"/>
                  </a:lnTo>
                  <a:cubicBezTo>
                    <a:pt x="56300" y="700"/>
                    <a:pt x="56089" y="1"/>
                    <a:pt x="55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2"/>
            <p:cNvSpPr/>
            <p:nvPr/>
          </p:nvSpPr>
          <p:spPr>
            <a:xfrm>
              <a:off x="4510200" y="1075075"/>
              <a:ext cx="2084950" cy="2013300"/>
            </a:xfrm>
            <a:custGeom>
              <a:avLst/>
              <a:gdLst/>
              <a:ahLst/>
              <a:cxnLst/>
              <a:rect l="l" t="t" r="r" b="b"/>
              <a:pathLst>
                <a:path w="83398" h="80532" extrusionOk="0">
                  <a:moveTo>
                    <a:pt x="24628" y="0"/>
                  </a:moveTo>
                  <a:cubicBezTo>
                    <a:pt x="19081" y="0"/>
                    <a:pt x="13525" y="2223"/>
                    <a:pt x="9430" y="6708"/>
                  </a:cubicBezTo>
                  <a:cubicBezTo>
                    <a:pt x="959" y="15985"/>
                    <a:pt x="2724" y="30607"/>
                    <a:pt x="13110" y="37616"/>
                  </a:cubicBezTo>
                  <a:cubicBezTo>
                    <a:pt x="1665" y="45935"/>
                    <a:pt x="1" y="62372"/>
                    <a:pt x="9581" y="72810"/>
                  </a:cubicBezTo>
                  <a:cubicBezTo>
                    <a:pt x="14283" y="77960"/>
                    <a:pt x="20692" y="80532"/>
                    <a:pt x="27099" y="80532"/>
                  </a:cubicBezTo>
                  <a:cubicBezTo>
                    <a:pt x="33676" y="80532"/>
                    <a:pt x="40251" y="77821"/>
                    <a:pt x="44976" y="72406"/>
                  </a:cubicBezTo>
                  <a:cubicBezTo>
                    <a:pt x="48987" y="76442"/>
                    <a:pt x="54247" y="78448"/>
                    <a:pt x="59502" y="78448"/>
                  </a:cubicBezTo>
                  <a:cubicBezTo>
                    <a:pt x="65014" y="78448"/>
                    <a:pt x="70521" y="76240"/>
                    <a:pt x="74574" y="71852"/>
                  </a:cubicBezTo>
                  <a:cubicBezTo>
                    <a:pt x="82540" y="63330"/>
                    <a:pt x="81784" y="49868"/>
                    <a:pt x="72910" y="42254"/>
                  </a:cubicBezTo>
                  <a:cubicBezTo>
                    <a:pt x="82742" y="33380"/>
                    <a:pt x="83397" y="18204"/>
                    <a:pt x="74372" y="8472"/>
                  </a:cubicBezTo>
                  <a:cubicBezTo>
                    <a:pt x="69702" y="3464"/>
                    <a:pt x="63373" y="938"/>
                    <a:pt x="57031" y="938"/>
                  </a:cubicBezTo>
                  <a:cubicBezTo>
                    <a:pt x="51115" y="938"/>
                    <a:pt x="45189" y="3136"/>
                    <a:pt x="40590" y="7565"/>
                  </a:cubicBezTo>
                  <a:cubicBezTo>
                    <a:pt x="36475" y="2538"/>
                    <a:pt x="30556" y="0"/>
                    <a:pt x="24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2"/>
            <p:cNvSpPr/>
            <p:nvPr/>
          </p:nvSpPr>
          <p:spPr>
            <a:xfrm>
              <a:off x="4643825" y="1172150"/>
              <a:ext cx="1829050" cy="1786475"/>
            </a:xfrm>
            <a:custGeom>
              <a:avLst/>
              <a:gdLst/>
              <a:ahLst/>
              <a:cxnLst/>
              <a:rect l="l" t="t" r="r" b="b"/>
              <a:pathLst>
                <a:path w="73162" h="71459" extrusionOk="0">
                  <a:moveTo>
                    <a:pt x="34332" y="0"/>
                  </a:moveTo>
                  <a:cubicBezTo>
                    <a:pt x="33156" y="0"/>
                    <a:pt x="31959" y="131"/>
                    <a:pt x="30757" y="404"/>
                  </a:cubicBezTo>
                  <a:cubicBezTo>
                    <a:pt x="21177" y="2572"/>
                    <a:pt x="15833" y="12758"/>
                    <a:pt x="19413" y="21884"/>
                  </a:cubicBezTo>
                  <a:lnTo>
                    <a:pt x="19362" y="21833"/>
                  </a:lnTo>
                  <a:cubicBezTo>
                    <a:pt x="8370" y="22085"/>
                    <a:pt x="1" y="31867"/>
                    <a:pt x="1463" y="42809"/>
                  </a:cubicBezTo>
                  <a:cubicBezTo>
                    <a:pt x="2761" y="52159"/>
                    <a:pt x="10786" y="58796"/>
                    <a:pt x="19795" y="58796"/>
                  </a:cubicBezTo>
                  <a:cubicBezTo>
                    <a:pt x="21280" y="58796"/>
                    <a:pt x="22791" y="58615"/>
                    <a:pt x="24303" y="58237"/>
                  </a:cubicBezTo>
                  <a:cubicBezTo>
                    <a:pt x="25666" y="66016"/>
                    <a:pt x="32468" y="71459"/>
                    <a:pt x="40069" y="71459"/>
                  </a:cubicBezTo>
                  <a:cubicBezTo>
                    <a:pt x="41188" y="71459"/>
                    <a:pt x="42324" y="71341"/>
                    <a:pt x="43463" y="71095"/>
                  </a:cubicBezTo>
                  <a:cubicBezTo>
                    <a:pt x="52388" y="69128"/>
                    <a:pt x="57833" y="60153"/>
                    <a:pt x="55564" y="51380"/>
                  </a:cubicBezTo>
                  <a:cubicBezTo>
                    <a:pt x="65850" y="50170"/>
                    <a:pt x="73161" y="40691"/>
                    <a:pt x="71649" y="30405"/>
                  </a:cubicBezTo>
                  <a:cubicBezTo>
                    <a:pt x="70338" y="21182"/>
                    <a:pt x="62420" y="14554"/>
                    <a:pt x="53419" y="14554"/>
                  </a:cubicBezTo>
                  <a:cubicBezTo>
                    <a:pt x="52381" y="14554"/>
                    <a:pt x="51328" y="14642"/>
                    <a:pt x="50270" y="14825"/>
                  </a:cubicBezTo>
                  <a:cubicBezTo>
                    <a:pt x="49609" y="6277"/>
                    <a:pt x="42479" y="0"/>
                    <a:pt x="34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2"/>
            <p:cNvSpPr/>
            <p:nvPr/>
          </p:nvSpPr>
          <p:spPr>
            <a:xfrm>
              <a:off x="5567150" y="2139925"/>
              <a:ext cx="54875" cy="373000"/>
            </a:xfrm>
            <a:custGeom>
              <a:avLst/>
              <a:gdLst/>
              <a:ahLst/>
              <a:cxnLst/>
              <a:rect l="l" t="t" r="r" b="b"/>
              <a:pathLst>
                <a:path w="2195" h="14920" extrusionOk="0">
                  <a:moveTo>
                    <a:pt x="442" y="1"/>
                  </a:moveTo>
                  <a:cubicBezTo>
                    <a:pt x="215" y="1"/>
                    <a:pt x="1" y="139"/>
                    <a:pt x="26" y="417"/>
                  </a:cubicBezTo>
                  <a:cubicBezTo>
                    <a:pt x="480" y="5106"/>
                    <a:pt x="883" y="9795"/>
                    <a:pt x="1236" y="14484"/>
                  </a:cubicBezTo>
                  <a:cubicBezTo>
                    <a:pt x="1288" y="14768"/>
                    <a:pt x="1537" y="14919"/>
                    <a:pt x="1768" y="14919"/>
                  </a:cubicBezTo>
                  <a:cubicBezTo>
                    <a:pt x="1989" y="14919"/>
                    <a:pt x="2194" y="14780"/>
                    <a:pt x="2194" y="14484"/>
                  </a:cubicBezTo>
                  <a:cubicBezTo>
                    <a:pt x="1740" y="9795"/>
                    <a:pt x="1337" y="5106"/>
                    <a:pt x="934" y="417"/>
                  </a:cubicBezTo>
                  <a:cubicBezTo>
                    <a:pt x="908" y="139"/>
                    <a:pt x="66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32"/>
            <p:cNvSpPr/>
            <p:nvPr/>
          </p:nvSpPr>
          <p:spPr>
            <a:xfrm>
              <a:off x="5435675" y="2139150"/>
              <a:ext cx="120550" cy="425775"/>
            </a:xfrm>
            <a:custGeom>
              <a:avLst/>
              <a:gdLst/>
              <a:ahLst/>
              <a:cxnLst/>
              <a:rect l="l" t="t" r="r" b="b"/>
              <a:pathLst>
                <a:path w="4822" h="17031" extrusionOk="0">
                  <a:moveTo>
                    <a:pt x="4284" y="0"/>
                  </a:moveTo>
                  <a:cubicBezTo>
                    <a:pt x="4107" y="0"/>
                    <a:pt x="3934" y="105"/>
                    <a:pt x="3873" y="347"/>
                  </a:cubicBezTo>
                  <a:cubicBezTo>
                    <a:pt x="2613" y="5692"/>
                    <a:pt x="1352" y="11087"/>
                    <a:pt x="92" y="16431"/>
                  </a:cubicBezTo>
                  <a:cubicBezTo>
                    <a:pt x="1" y="16794"/>
                    <a:pt x="291" y="17030"/>
                    <a:pt x="560" y="17030"/>
                  </a:cubicBezTo>
                  <a:cubicBezTo>
                    <a:pt x="739" y="17030"/>
                    <a:pt x="909" y="16925"/>
                    <a:pt x="949" y="16683"/>
                  </a:cubicBezTo>
                  <a:lnTo>
                    <a:pt x="4730" y="599"/>
                  </a:lnTo>
                  <a:cubicBezTo>
                    <a:pt x="4821" y="236"/>
                    <a:pt x="4549" y="0"/>
                    <a:pt x="4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32"/>
            <p:cNvSpPr/>
            <p:nvPr/>
          </p:nvSpPr>
          <p:spPr>
            <a:xfrm>
              <a:off x="5302900" y="2128450"/>
              <a:ext cx="208375" cy="303450"/>
            </a:xfrm>
            <a:custGeom>
              <a:avLst/>
              <a:gdLst/>
              <a:ahLst/>
              <a:cxnLst/>
              <a:rect l="l" t="t" r="r" b="b"/>
              <a:pathLst>
                <a:path w="8335" h="12138" extrusionOk="0">
                  <a:moveTo>
                    <a:pt x="7695" y="1"/>
                  </a:moveTo>
                  <a:cubicBezTo>
                    <a:pt x="7553" y="1"/>
                    <a:pt x="7412" y="65"/>
                    <a:pt x="7319" y="220"/>
                  </a:cubicBezTo>
                  <a:lnTo>
                    <a:pt x="209" y="11464"/>
                  </a:lnTo>
                  <a:cubicBezTo>
                    <a:pt x="0" y="11813"/>
                    <a:pt x="322" y="12138"/>
                    <a:pt x="640" y="12138"/>
                  </a:cubicBezTo>
                  <a:cubicBezTo>
                    <a:pt x="782" y="12138"/>
                    <a:pt x="923" y="12073"/>
                    <a:pt x="1016" y="11918"/>
                  </a:cubicBezTo>
                  <a:cubicBezTo>
                    <a:pt x="3386" y="8187"/>
                    <a:pt x="5756" y="4456"/>
                    <a:pt x="8125" y="674"/>
                  </a:cubicBezTo>
                  <a:cubicBezTo>
                    <a:pt x="8335" y="325"/>
                    <a:pt x="8013" y="1"/>
                    <a:pt x="7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2"/>
            <p:cNvSpPr/>
            <p:nvPr/>
          </p:nvSpPr>
          <p:spPr>
            <a:xfrm>
              <a:off x="5085700" y="2080600"/>
              <a:ext cx="402025" cy="283700"/>
            </a:xfrm>
            <a:custGeom>
              <a:avLst/>
              <a:gdLst/>
              <a:ahLst/>
              <a:cxnLst/>
              <a:rect l="l" t="t" r="r" b="b"/>
              <a:pathLst>
                <a:path w="16081" h="11348" extrusionOk="0">
                  <a:moveTo>
                    <a:pt x="15409" y="0"/>
                  </a:moveTo>
                  <a:cubicBezTo>
                    <a:pt x="15341" y="0"/>
                    <a:pt x="15270" y="21"/>
                    <a:pt x="15200" y="67"/>
                  </a:cubicBezTo>
                  <a:lnTo>
                    <a:pt x="376" y="10454"/>
                  </a:lnTo>
                  <a:cubicBezTo>
                    <a:pt x="1" y="10746"/>
                    <a:pt x="246" y="11348"/>
                    <a:pt x="599" y="11348"/>
                  </a:cubicBezTo>
                  <a:cubicBezTo>
                    <a:pt x="673" y="11348"/>
                    <a:pt x="752" y="11322"/>
                    <a:pt x="830" y="11261"/>
                  </a:cubicBezTo>
                  <a:lnTo>
                    <a:pt x="15654" y="874"/>
                  </a:lnTo>
                  <a:cubicBezTo>
                    <a:pt x="16081" y="618"/>
                    <a:pt x="15785" y="0"/>
                    <a:pt x="15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2"/>
            <p:cNvSpPr/>
            <p:nvPr/>
          </p:nvSpPr>
          <p:spPr>
            <a:xfrm>
              <a:off x="5070650" y="2041725"/>
              <a:ext cx="418175" cy="92450"/>
            </a:xfrm>
            <a:custGeom>
              <a:avLst/>
              <a:gdLst/>
              <a:ahLst/>
              <a:cxnLst/>
              <a:rect l="l" t="t" r="r" b="b"/>
              <a:pathLst>
                <a:path w="16727" h="3698" extrusionOk="0">
                  <a:moveTo>
                    <a:pt x="16000" y="0"/>
                  </a:moveTo>
                  <a:cubicBezTo>
                    <a:pt x="15969" y="0"/>
                    <a:pt x="15936" y="3"/>
                    <a:pt x="15903" y="9"/>
                  </a:cubicBezTo>
                  <a:lnTo>
                    <a:pt x="524" y="2832"/>
                  </a:lnTo>
                  <a:cubicBezTo>
                    <a:pt x="1" y="2927"/>
                    <a:pt x="151" y="3698"/>
                    <a:pt x="680" y="3698"/>
                  </a:cubicBezTo>
                  <a:cubicBezTo>
                    <a:pt x="711" y="3698"/>
                    <a:pt x="743" y="3695"/>
                    <a:pt x="777" y="3689"/>
                  </a:cubicBezTo>
                  <a:lnTo>
                    <a:pt x="16155" y="866"/>
                  </a:lnTo>
                  <a:cubicBezTo>
                    <a:pt x="16726" y="770"/>
                    <a:pt x="16533" y="0"/>
                    <a:pt x="16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2"/>
            <p:cNvSpPr/>
            <p:nvPr/>
          </p:nvSpPr>
          <p:spPr>
            <a:xfrm>
              <a:off x="5038225" y="1881400"/>
              <a:ext cx="473000" cy="128225"/>
            </a:xfrm>
            <a:custGeom>
              <a:avLst/>
              <a:gdLst/>
              <a:ahLst/>
              <a:cxnLst/>
              <a:rect l="l" t="t" r="r" b="b"/>
              <a:pathLst>
                <a:path w="18920" h="5129" extrusionOk="0">
                  <a:moveTo>
                    <a:pt x="635" y="0"/>
                  </a:moveTo>
                  <a:cubicBezTo>
                    <a:pt x="173" y="0"/>
                    <a:pt x="1" y="736"/>
                    <a:pt x="510" y="875"/>
                  </a:cubicBezTo>
                  <a:lnTo>
                    <a:pt x="18158" y="5111"/>
                  </a:lnTo>
                  <a:cubicBezTo>
                    <a:pt x="18207" y="5123"/>
                    <a:pt x="18253" y="5128"/>
                    <a:pt x="18296" y="5128"/>
                  </a:cubicBezTo>
                  <a:cubicBezTo>
                    <a:pt x="18790" y="5128"/>
                    <a:pt x="18920" y="4393"/>
                    <a:pt x="18410" y="4253"/>
                  </a:cubicBezTo>
                  <a:lnTo>
                    <a:pt x="763" y="18"/>
                  </a:lnTo>
                  <a:cubicBezTo>
                    <a:pt x="718" y="6"/>
                    <a:pt x="675"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2"/>
            <p:cNvSpPr/>
            <p:nvPr/>
          </p:nvSpPr>
          <p:spPr>
            <a:xfrm>
              <a:off x="5201550" y="1732600"/>
              <a:ext cx="337850" cy="224050"/>
            </a:xfrm>
            <a:custGeom>
              <a:avLst/>
              <a:gdLst/>
              <a:ahLst/>
              <a:cxnLst/>
              <a:rect l="l" t="t" r="r" b="b"/>
              <a:pathLst>
                <a:path w="13514" h="8962" extrusionOk="0">
                  <a:moveTo>
                    <a:pt x="619" y="1"/>
                  </a:moveTo>
                  <a:cubicBezTo>
                    <a:pt x="258" y="1"/>
                    <a:pt x="0" y="573"/>
                    <a:pt x="381" y="827"/>
                  </a:cubicBezTo>
                  <a:lnTo>
                    <a:pt x="12633" y="8895"/>
                  </a:lnTo>
                  <a:cubicBezTo>
                    <a:pt x="12711" y="8941"/>
                    <a:pt x="12787" y="8961"/>
                    <a:pt x="12859" y="8961"/>
                  </a:cubicBezTo>
                  <a:cubicBezTo>
                    <a:pt x="13254" y="8961"/>
                    <a:pt x="13514" y="8344"/>
                    <a:pt x="13087" y="8088"/>
                  </a:cubicBezTo>
                  <a:lnTo>
                    <a:pt x="835" y="71"/>
                  </a:lnTo>
                  <a:cubicBezTo>
                    <a:pt x="761" y="22"/>
                    <a:pt x="688"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2"/>
            <p:cNvSpPr/>
            <p:nvPr/>
          </p:nvSpPr>
          <p:spPr>
            <a:xfrm>
              <a:off x="5324425" y="1556625"/>
              <a:ext cx="219525" cy="365575"/>
            </a:xfrm>
            <a:custGeom>
              <a:avLst/>
              <a:gdLst/>
              <a:ahLst/>
              <a:cxnLst/>
              <a:rect l="l" t="t" r="r" b="b"/>
              <a:pathLst>
                <a:path w="8781" h="14623" extrusionOk="0">
                  <a:moveTo>
                    <a:pt x="595" y="0"/>
                  </a:moveTo>
                  <a:cubicBezTo>
                    <a:pt x="282" y="0"/>
                    <a:pt x="0" y="330"/>
                    <a:pt x="206" y="706"/>
                  </a:cubicBezTo>
                  <a:lnTo>
                    <a:pt x="7769" y="14370"/>
                  </a:lnTo>
                  <a:cubicBezTo>
                    <a:pt x="7866" y="14549"/>
                    <a:pt x="8015" y="14623"/>
                    <a:pt x="8163" y="14623"/>
                  </a:cubicBezTo>
                  <a:cubicBezTo>
                    <a:pt x="8475" y="14623"/>
                    <a:pt x="8781" y="14293"/>
                    <a:pt x="8575" y="13917"/>
                  </a:cubicBezTo>
                  <a:lnTo>
                    <a:pt x="1012" y="253"/>
                  </a:lnTo>
                  <a:cubicBezTo>
                    <a:pt x="899" y="74"/>
                    <a:pt x="74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2"/>
            <p:cNvSpPr/>
            <p:nvPr/>
          </p:nvSpPr>
          <p:spPr>
            <a:xfrm>
              <a:off x="5531225" y="1541175"/>
              <a:ext cx="41625" cy="362125"/>
            </a:xfrm>
            <a:custGeom>
              <a:avLst/>
              <a:gdLst/>
              <a:ahLst/>
              <a:cxnLst/>
              <a:rect l="l" t="t" r="r" b="b"/>
              <a:pathLst>
                <a:path w="1665" h="14485" extrusionOk="0">
                  <a:moveTo>
                    <a:pt x="480" y="1"/>
                  </a:moveTo>
                  <a:cubicBezTo>
                    <a:pt x="240" y="1"/>
                    <a:pt x="1" y="139"/>
                    <a:pt x="1" y="417"/>
                  </a:cubicBezTo>
                  <a:cubicBezTo>
                    <a:pt x="253" y="4955"/>
                    <a:pt x="505" y="9493"/>
                    <a:pt x="757" y="14030"/>
                  </a:cubicBezTo>
                  <a:cubicBezTo>
                    <a:pt x="757" y="14333"/>
                    <a:pt x="984" y="14484"/>
                    <a:pt x="1211" y="14484"/>
                  </a:cubicBezTo>
                  <a:cubicBezTo>
                    <a:pt x="1438" y="14484"/>
                    <a:pt x="1665" y="14333"/>
                    <a:pt x="1665" y="14030"/>
                  </a:cubicBezTo>
                  <a:cubicBezTo>
                    <a:pt x="1413" y="9493"/>
                    <a:pt x="1161" y="4955"/>
                    <a:pt x="959" y="417"/>
                  </a:cubicBezTo>
                  <a:cubicBezTo>
                    <a:pt x="959" y="139"/>
                    <a:pt x="719"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2"/>
            <p:cNvSpPr/>
            <p:nvPr/>
          </p:nvSpPr>
          <p:spPr>
            <a:xfrm>
              <a:off x="5596225" y="1467725"/>
              <a:ext cx="165425" cy="467275"/>
            </a:xfrm>
            <a:custGeom>
              <a:avLst/>
              <a:gdLst/>
              <a:ahLst/>
              <a:cxnLst/>
              <a:rect l="l" t="t" r="r" b="b"/>
              <a:pathLst>
                <a:path w="6617" h="18691" extrusionOk="0">
                  <a:moveTo>
                    <a:pt x="6096" y="1"/>
                  </a:moveTo>
                  <a:cubicBezTo>
                    <a:pt x="5914" y="1"/>
                    <a:pt x="5732" y="101"/>
                    <a:pt x="5670" y="330"/>
                  </a:cubicBezTo>
                  <a:cubicBezTo>
                    <a:pt x="3804" y="6229"/>
                    <a:pt x="1939" y="12178"/>
                    <a:pt x="124" y="18128"/>
                  </a:cubicBezTo>
                  <a:cubicBezTo>
                    <a:pt x="1" y="18466"/>
                    <a:pt x="289" y="18691"/>
                    <a:pt x="567" y="18691"/>
                  </a:cubicBezTo>
                  <a:cubicBezTo>
                    <a:pt x="746" y="18691"/>
                    <a:pt x="922" y="18597"/>
                    <a:pt x="981" y="18380"/>
                  </a:cubicBezTo>
                  <a:cubicBezTo>
                    <a:pt x="2846" y="12431"/>
                    <a:pt x="4662" y="6481"/>
                    <a:pt x="6527" y="531"/>
                  </a:cubicBezTo>
                  <a:cubicBezTo>
                    <a:pt x="6616" y="205"/>
                    <a:pt x="6356"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2"/>
            <p:cNvSpPr/>
            <p:nvPr/>
          </p:nvSpPr>
          <p:spPr>
            <a:xfrm>
              <a:off x="5605350" y="1632200"/>
              <a:ext cx="301675" cy="324800"/>
            </a:xfrm>
            <a:custGeom>
              <a:avLst/>
              <a:gdLst/>
              <a:ahLst/>
              <a:cxnLst/>
              <a:rect l="l" t="t" r="r" b="b"/>
              <a:pathLst>
                <a:path w="12067" h="12992" extrusionOk="0">
                  <a:moveTo>
                    <a:pt x="11417" y="1"/>
                  </a:moveTo>
                  <a:cubicBezTo>
                    <a:pt x="11310" y="1"/>
                    <a:pt x="11199" y="46"/>
                    <a:pt x="11103" y="154"/>
                  </a:cubicBezTo>
                  <a:lnTo>
                    <a:pt x="11053" y="154"/>
                  </a:lnTo>
                  <a:lnTo>
                    <a:pt x="263" y="12205"/>
                  </a:lnTo>
                  <a:cubicBezTo>
                    <a:pt x="0" y="12542"/>
                    <a:pt x="268" y="12992"/>
                    <a:pt x="589" y="12992"/>
                  </a:cubicBezTo>
                  <a:cubicBezTo>
                    <a:pt x="699" y="12992"/>
                    <a:pt x="815" y="12939"/>
                    <a:pt x="918" y="12810"/>
                  </a:cubicBezTo>
                  <a:lnTo>
                    <a:pt x="11759" y="809"/>
                  </a:lnTo>
                  <a:cubicBezTo>
                    <a:pt x="12066" y="464"/>
                    <a:pt x="11759" y="1"/>
                    <a:pt x="11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2"/>
            <p:cNvSpPr/>
            <p:nvPr/>
          </p:nvSpPr>
          <p:spPr>
            <a:xfrm>
              <a:off x="5661750" y="1733100"/>
              <a:ext cx="443825" cy="246250"/>
            </a:xfrm>
            <a:custGeom>
              <a:avLst/>
              <a:gdLst/>
              <a:ahLst/>
              <a:cxnLst/>
              <a:rect l="l" t="t" r="r" b="b"/>
              <a:pathLst>
                <a:path w="17753" h="9850" extrusionOk="0">
                  <a:moveTo>
                    <a:pt x="17037" y="0"/>
                  </a:moveTo>
                  <a:cubicBezTo>
                    <a:pt x="16966" y="0"/>
                    <a:pt x="16891" y="16"/>
                    <a:pt x="16814" y="51"/>
                  </a:cubicBezTo>
                  <a:lnTo>
                    <a:pt x="427" y="9026"/>
                  </a:lnTo>
                  <a:cubicBezTo>
                    <a:pt x="1" y="9239"/>
                    <a:pt x="259" y="9849"/>
                    <a:pt x="685" y="9849"/>
                  </a:cubicBezTo>
                  <a:cubicBezTo>
                    <a:pt x="763" y="9849"/>
                    <a:pt x="846" y="9829"/>
                    <a:pt x="931" y="9782"/>
                  </a:cubicBezTo>
                  <a:lnTo>
                    <a:pt x="17318" y="858"/>
                  </a:lnTo>
                  <a:cubicBezTo>
                    <a:pt x="17752" y="597"/>
                    <a:pt x="17476" y="0"/>
                    <a:pt x="1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2"/>
            <p:cNvSpPr/>
            <p:nvPr/>
          </p:nvSpPr>
          <p:spPr>
            <a:xfrm>
              <a:off x="5685025" y="1990200"/>
              <a:ext cx="371875" cy="53075"/>
            </a:xfrm>
            <a:custGeom>
              <a:avLst/>
              <a:gdLst/>
              <a:ahLst/>
              <a:cxnLst/>
              <a:rect l="l" t="t" r="r" b="b"/>
              <a:pathLst>
                <a:path w="14875" h="2123" extrusionOk="0">
                  <a:moveTo>
                    <a:pt x="14317" y="0"/>
                  </a:moveTo>
                  <a:cubicBezTo>
                    <a:pt x="14302" y="0"/>
                    <a:pt x="14286" y="1"/>
                    <a:pt x="14269" y="2"/>
                  </a:cubicBezTo>
                  <a:lnTo>
                    <a:pt x="605" y="1212"/>
                  </a:lnTo>
                  <a:cubicBezTo>
                    <a:pt x="17" y="1261"/>
                    <a:pt x="1" y="2122"/>
                    <a:pt x="558" y="2122"/>
                  </a:cubicBezTo>
                  <a:cubicBezTo>
                    <a:pt x="573" y="2122"/>
                    <a:pt x="589" y="2121"/>
                    <a:pt x="605" y="2120"/>
                  </a:cubicBezTo>
                  <a:lnTo>
                    <a:pt x="14269" y="910"/>
                  </a:lnTo>
                  <a:cubicBezTo>
                    <a:pt x="14858" y="861"/>
                    <a:pt x="14874" y="0"/>
                    <a:pt x="14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2"/>
            <p:cNvSpPr/>
            <p:nvPr/>
          </p:nvSpPr>
          <p:spPr>
            <a:xfrm>
              <a:off x="5681575" y="2070075"/>
              <a:ext cx="497250" cy="221050"/>
            </a:xfrm>
            <a:custGeom>
              <a:avLst/>
              <a:gdLst/>
              <a:ahLst/>
              <a:cxnLst/>
              <a:rect l="l" t="t" r="r" b="b"/>
              <a:pathLst>
                <a:path w="19890" h="8842" extrusionOk="0">
                  <a:moveTo>
                    <a:pt x="758" y="0"/>
                  </a:moveTo>
                  <a:cubicBezTo>
                    <a:pt x="299" y="0"/>
                    <a:pt x="1" y="618"/>
                    <a:pt x="491" y="841"/>
                  </a:cubicBezTo>
                  <a:cubicBezTo>
                    <a:pt x="6643" y="3513"/>
                    <a:pt x="12794" y="6135"/>
                    <a:pt x="18945" y="8808"/>
                  </a:cubicBezTo>
                  <a:cubicBezTo>
                    <a:pt x="19009" y="8831"/>
                    <a:pt x="19072" y="8841"/>
                    <a:pt x="19132" y="8841"/>
                  </a:cubicBezTo>
                  <a:cubicBezTo>
                    <a:pt x="19591" y="8841"/>
                    <a:pt x="19890" y="8224"/>
                    <a:pt x="19399" y="8001"/>
                  </a:cubicBezTo>
                  <a:cubicBezTo>
                    <a:pt x="13248" y="5328"/>
                    <a:pt x="7096" y="2707"/>
                    <a:pt x="945" y="34"/>
                  </a:cubicBezTo>
                  <a:cubicBezTo>
                    <a:pt x="881" y="11"/>
                    <a:pt x="818" y="0"/>
                    <a:pt x="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2"/>
            <p:cNvSpPr/>
            <p:nvPr/>
          </p:nvSpPr>
          <p:spPr>
            <a:xfrm>
              <a:off x="5651950" y="2128275"/>
              <a:ext cx="254950" cy="234500"/>
            </a:xfrm>
            <a:custGeom>
              <a:avLst/>
              <a:gdLst/>
              <a:ahLst/>
              <a:cxnLst/>
              <a:rect l="l" t="t" r="r" b="b"/>
              <a:pathLst>
                <a:path w="10198" h="9380" extrusionOk="0">
                  <a:moveTo>
                    <a:pt x="660" y="0"/>
                  </a:moveTo>
                  <a:cubicBezTo>
                    <a:pt x="299" y="0"/>
                    <a:pt x="0" y="468"/>
                    <a:pt x="315" y="782"/>
                  </a:cubicBezTo>
                  <a:lnTo>
                    <a:pt x="9239" y="9253"/>
                  </a:lnTo>
                  <a:cubicBezTo>
                    <a:pt x="9329" y="9342"/>
                    <a:pt x="9431" y="9380"/>
                    <a:pt x="9531" y="9380"/>
                  </a:cubicBezTo>
                  <a:cubicBezTo>
                    <a:pt x="9879" y="9380"/>
                    <a:pt x="10197" y="8922"/>
                    <a:pt x="9844" y="8648"/>
                  </a:cubicBezTo>
                  <a:lnTo>
                    <a:pt x="9895" y="8648"/>
                  </a:lnTo>
                  <a:lnTo>
                    <a:pt x="970" y="126"/>
                  </a:lnTo>
                  <a:cubicBezTo>
                    <a:pt x="870" y="37"/>
                    <a:pt x="763"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2"/>
            <p:cNvSpPr/>
            <p:nvPr/>
          </p:nvSpPr>
          <p:spPr>
            <a:xfrm>
              <a:off x="5606775" y="2152850"/>
              <a:ext cx="237275" cy="411975"/>
            </a:xfrm>
            <a:custGeom>
              <a:avLst/>
              <a:gdLst/>
              <a:ahLst/>
              <a:cxnLst/>
              <a:rect l="l" t="t" r="r" b="b"/>
              <a:pathLst>
                <a:path w="9491" h="16479" extrusionOk="0">
                  <a:moveTo>
                    <a:pt x="602" y="0"/>
                  </a:moveTo>
                  <a:cubicBezTo>
                    <a:pt x="306" y="0"/>
                    <a:pt x="1" y="330"/>
                    <a:pt x="206" y="707"/>
                  </a:cubicBezTo>
                  <a:lnTo>
                    <a:pt x="8525" y="16236"/>
                  </a:lnTo>
                  <a:cubicBezTo>
                    <a:pt x="8603" y="16408"/>
                    <a:pt x="8735" y="16478"/>
                    <a:pt x="8870" y="16478"/>
                  </a:cubicBezTo>
                  <a:cubicBezTo>
                    <a:pt x="9171" y="16478"/>
                    <a:pt x="9490" y="16130"/>
                    <a:pt x="9282" y="15782"/>
                  </a:cubicBezTo>
                  <a:cubicBezTo>
                    <a:pt x="6508" y="10589"/>
                    <a:pt x="3735" y="5396"/>
                    <a:pt x="962" y="253"/>
                  </a:cubicBezTo>
                  <a:cubicBezTo>
                    <a:pt x="881" y="74"/>
                    <a:pt x="74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2"/>
            <p:cNvSpPr/>
            <p:nvPr/>
          </p:nvSpPr>
          <p:spPr>
            <a:xfrm>
              <a:off x="5318200" y="1777225"/>
              <a:ext cx="510550" cy="510525"/>
            </a:xfrm>
            <a:custGeom>
              <a:avLst/>
              <a:gdLst/>
              <a:ahLst/>
              <a:cxnLst/>
              <a:rect l="l" t="t" r="r" b="b"/>
              <a:pathLst>
                <a:path w="20422" h="20421" extrusionOk="0">
                  <a:moveTo>
                    <a:pt x="10236" y="0"/>
                  </a:moveTo>
                  <a:cubicBezTo>
                    <a:pt x="4589" y="0"/>
                    <a:pt x="1" y="4538"/>
                    <a:pt x="1" y="10185"/>
                  </a:cubicBezTo>
                  <a:cubicBezTo>
                    <a:pt x="1" y="15832"/>
                    <a:pt x="4589" y="20421"/>
                    <a:pt x="10236" y="20421"/>
                  </a:cubicBezTo>
                  <a:cubicBezTo>
                    <a:pt x="15833" y="20421"/>
                    <a:pt x="20421" y="15832"/>
                    <a:pt x="20421" y="10185"/>
                  </a:cubicBezTo>
                  <a:cubicBezTo>
                    <a:pt x="20421" y="4538"/>
                    <a:pt x="15833" y="0"/>
                    <a:pt x="10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2"/>
            <p:cNvSpPr/>
            <p:nvPr/>
          </p:nvSpPr>
          <p:spPr>
            <a:xfrm>
              <a:off x="5701400" y="2120150"/>
              <a:ext cx="70625" cy="60450"/>
            </a:xfrm>
            <a:custGeom>
              <a:avLst/>
              <a:gdLst/>
              <a:ahLst/>
              <a:cxnLst/>
              <a:rect l="l" t="t" r="r" b="b"/>
              <a:pathLst>
                <a:path w="2825" h="2418" extrusionOk="0">
                  <a:moveTo>
                    <a:pt x="1233" y="1"/>
                  </a:moveTo>
                  <a:cubicBezTo>
                    <a:pt x="607" y="1"/>
                    <a:pt x="1" y="488"/>
                    <a:pt x="1" y="1208"/>
                  </a:cubicBezTo>
                  <a:cubicBezTo>
                    <a:pt x="1" y="1863"/>
                    <a:pt x="555" y="2418"/>
                    <a:pt x="1211" y="2418"/>
                  </a:cubicBezTo>
                  <a:cubicBezTo>
                    <a:pt x="2270" y="2418"/>
                    <a:pt x="2824" y="1107"/>
                    <a:pt x="2068" y="351"/>
                  </a:cubicBezTo>
                  <a:cubicBezTo>
                    <a:pt x="1826" y="109"/>
                    <a:pt x="1527" y="1"/>
                    <a:pt x="1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32"/>
            <p:cNvSpPr/>
            <p:nvPr/>
          </p:nvSpPr>
          <p:spPr>
            <a:xfrm>
              <a:off x="5574100" y="2163475"/>
              <a:ext cx="109675" cy="94025"/>
            </a:xfrm>
            <a:custGeom>
              <a:avLst/>
              <a:gdLst/>
              <a:ahLst/>
              <a:cxnLst/>
              <a:rect l="l" t="t" r="r" b="b"/>
              <a:pathLst>
                <a:path w="4387" h="3761" extrusionOk="0">
                  <a:moveTo>
                    <a:pt x="1920" y="0"/>
                  </a:moveTo>
                  <a:cubicBezTo>
                    <a:pt x="939" y="0"/>
                    <a:pt x="0" y="760"/>
                    <a:pt x="0" y="1895"/>
                  </a:cubicBezTo>
                  <a:cubicBezTo>
                    <a:pt x="0" y="2954"/>
                    <a:pt x="807" y="3761"/>
                    <a:pt x="1866" y="3761"/>
                  </a:cubicBezTo>
                  <a:cubicBezTo>
                    <a:pt x="3530" y="3761"/>
                    <a:pt x="4387" y="1744"/>
                    <a:pt x="3227" y="534"/>
                  </a:cubicBezTo>
                  <a:cubicBezTo>
                    <a:pt x="2843" y="165"/>
                    <a:pt x="2377" y="0"/>
                    <a:pt x="1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2"/>
            <p:cNvSpPr/>
            <p:nvPr/>
          </p:nvSpPr>
          <p:spPr>
            <a:xfrm>
              <a:off x="5579125" y="1984525"/>
              <a:ext cx="142475" cy="121725"/>
            </a:xfrm>
            <a:custGeom>
              <a:avLst/>
              <a:gdLst/>
              <a:ahLst/>
              <a:cxnLst/>
              <a:rect l="l" t="t" r="r" b="b"/>
              <a:pathLst>
                <a:path w="5699" h="4869" extrusionOk="0">
                  <a:moveTo>
                    <a:pt x="2457" y="1"/>
                  </a:moveTo>
                  <a:cubicBezTo>
                    <a:pt x="1198" y="1"/>
                    <a:pt x="1" y="983"/>
                    <a:pt x="1" y="2448"/>
                  </a:cubicBezTo>
                  <a:cubicBezTo>
                    <a:pt x="1" y="3809"/>
                    <a:pt x="1110" y="4868"/>
                    <a:pt x="2472" y="4868"/>
                  </a:cubicBezTo>
                  <a:cubicBezTo>
                    <a:pt x="4640" y="4868"/>
                    <a:pt x="5698" y="2246"/>
                    <a:pt x="4186" y="734"/>
                  </a:cubicBezTo>
                  <a:cubicBezTo>
                    <a:pt x="3679" y="227"/>
                    <a:pt x="3061" y="1"/>
                    <a:pt x="2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2"/>
            <p:cNvSpPr/>
            <p:nvPr/>
          </p:nvSpPr>
          <p:spPr>
            <a:xfrm>
              <a:off x="5731650" y="2001675"/>
              <a:ext cx="70625" cy="60450"/>
            </a:xfrm>
            <a:custGeom>
              <a:avLst/>
              <a:gdLst/>
              <a:ahLst/>
              <a:cxnLst/>
              <a:rect l="l" t="t" r="r" b="b"/>
              <a:pathLst>
                <a:path w="2825" h="2418" extrusionOk="0">
                  <a:moveTo>
                    <a:pt x="1233" y="0"/>
                  </a:moveTo>
                  <a:cubicBezTo>
                    <a:pt x="607" y="0"/>
                    <a:pt x="1" y="487"/>
                    <a:pt x="1" y="1207"/>
                  </a:cubicBezTo>
                  <a:cubicBezTo>
                    <a:pt x="1" y="1863"/>
                    <a:pt x="555" y="2417"/>
                    <a:pt x="1211" y="2417"/>
                  </a:cubicBezTo>
                  <a:cubicBezTo>
                    <a:pt x="2320" y="2417"/>
                    <a:pt x="2824" y="1106"/>
                    <a:pt x="2068" y="350"/>
                  </a:cubicBezTo>
                  <a:cubicBezTo>
                    <a:pt x="1826" y="108"/>
                    <a:pt x="1527"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2"/>
            <p:cNvSpPr/>
            <p:nvPr/>
          </p:nvSpPr>
          <p:spPr>
            <a:xfrm>
              <a:off x="5465700" y="2180675"/>
              <a:ext cx="70600" cy="60450"/>
            </a:xfrm>
            <a:custGeom>
              <a:avLst/>
              <a:gdLst/>
              <a:ahLst/>
              <a:cxnLst/>
              <a:rect l="l" t="t" r="r" b="b"/>
              <a:pathLst>
                <a:path w="2824" h="2418" extrusionOk="0">
                  <a:moveTo>
                    <a:pt x="1232" y="0"/>
                  </a:moveTo>
                  <a:cubicBezTo>
                    <a:pt x="606" y="0"/>
                    <a:pt x="0" y="487"/>
                    <a:pt x="0" y="1207"/>
                  </a:cubicBezTo>
                  <a:cubicBezTo>
                    <a:pt x="0" y="1862"/>
                    <a:pt x="555" y="2417"/>
                    <a:pt x="1210" y="2417"/>
                  </a:cubicBezTo>
                  <a:cubicBezTo>
                    <a:pt x="2319" y="2417"/>
                    <a:pt x="2824" y="1106"/>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2"/>
            <p:cNvSpPr/>
            <p:nvPr/>
          </p:nvSpPr>
          <p:spPr>
            <a:xfrm>
              <a:off x="5449300" y="204537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32"/>
            <p:cNvSpPr/>
            <p:nvPr/>
          </p:nvSpPr>
          <p:spPr>
            <a:xfrm>
              <a:off x="5512325" y="1937425"/>
              <a:ext cx="71875" cy="61675"/>
            </a:xfrm>
            <a:custGeom>
              <a:avLst/>
              <a:gdLst/>
              <a:ahLst/>
              <a:cxnLst/>
              <a:rect l="l" t="t" r="r" b="b"/>
              <a:pathLst>
                <a:path w="2875" h="2467" extrusionOk="0">
                  <a:moveTo>
                    <a:pt x="1255" y="0"/>
                  </a:moveTo>
                  <a:cubicBezTo>
                    <a:pt x="611" y="0"/>
                    <a:pt x="1" y="499"/>
                    <a:pt x="1" y="1256"/>
                  </a:cubicBezTo>
                  <a:cubicBezTo>
                    <a:pt x="1" y="1912"/>
                    <a:pt x="555" y="2466"/>
                    <a:pt x="1211" y="2466"/>
                  </a:cubicBezTo>
                  <a:cubicBezTo>
                    <a:pt x="2320" y="2466"/>
                    <a:pt x="2875" y="1155"/>
                    <a:pt x="2118" y="349"/>
                  </a:cubicBezTo>
                  <a:cubicBezTo>
                    <a:pt x="1862" y="108"/>
                    <a:pt x="1555" y="0"/>
                    <a:pt x="1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32"/>
            <p:cNvSpPr/>
            <p:nvPr/>
          </p:nvSpPr>
          <p:spPr>
            <a:xfrm>
              <a:off x="5349725" y="1910175"/>
              <a:ext cx="142450" cy="121700"/>
            </a:xfrm>
            <a:custGeom>
              <a:avLst/>
              <a:gdLst/>
              <a:ahLst/>
              <a:cxnLst/>
              <a:rect l="l" t="t" r="r" b="b"/>
              <a:pathLst>
                <a:path w="5698" h="4868" extrusionOk="0">
                  <a:moveTo>
                    <a:pt x="2457" y="0"/>
                  </a:moveTo>
                  <a:cubicBezTo>
                    <a:pt x="1198" y="0"/>
                    <a:pt x="0" y="982"/>
                    <a:pt x="0" y="2447"/>
                  </a:cubicBezTo>
                  <a:cubicBezTo>
                    <a:pt x="0" y="3808"/>
                    <a:pt x="1110" y="4867"/>
                    <a:pt x="2471" y="4867"/>
                  </a:cubicBezTo>
                  <a:cubicBezTo>
                    <a:pt x="4639" y="4867"/>
                    <a:pt x="5698" y="2245"/>
                    <a:pt x="4185" y="733"/>
                  </a:cubicBezTo>
                  <a:cubicBezTo>
                    <a:pt x="3679" y="226"/>
                    <a:pt x="3061" y="0"/>
                    <a:pt x="2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32"/>
            <p:cNvSpPr/>
            <p:nvPr/>
          </p:nvSpPr>
          <p:spPr>
            <a:xfrm>
              <a:off x="5367375" y="2062175"/>
              <a:ext cx="70600" cy="60525"/>
            </a:xfrm>
            <a:custGeom>
              <a:avLst/>
              <a:gdLst/>
              <a:ahLst/>
              <a:cxnLst/>
              <a:rect l="l" t="t" r="r" b="b"/>
              <a:pathLst>
                <a:path w="2824" h="2421" extrusionOk="0">
                  <a:moveTo>
                    <a:pt x="1232" y="0"/>
                  </a:moveTo>
                  <a:cubicBezTo>
                    <a:pt x="606" y="0"/>
                    <a:pt x="0" y="487"/>
                    <a:pt x="0" y="1207"/>
                  </a:cubicBezTo>
                  <a:cubicBezTo>
                    <a:pt x="0" y="1883"/>
                    <a:pt x="463" y="2421"/>
                    <a:pt x="1122" y="2421"/>
                  </a:cubicBezTo>
                  <a:cubicBezTo>
                    <a:pt x="1151" y="2421"/>
                    <a:pt x="1180" y="2420"/>
                    <a:pt x="1210" y="2418"/>
                  </a:cubicBezTo>
                  <a:cubicBezTo>
                    <a:pt x="2269" y="2418"/>
                    <a:pt x="2824" y="1157"/>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2"/>
            <p:cNvSpPr/>
            <p:nvPr/>
          </p:nvSpPr>
          <p:spPr>
            <a:xfrm>
              <a:off x="5654775" y="1876500"/>
              <a:ext cx="109675" cy="94850"/>
            </a:xfrm>
            <a:custGeom>
              <a:avLst/>
              <a:gdLst/>
              <a:ahLst/>
              <a:cxnLst/>
              <a:rect l="l" t="t" r="r" b="b"/>
              <a:pathLst>
                <a:path w="4387" h="3794" extrusionOk="0">
                  <a:moveTo>
                    <a:pt x="1896" y="1"/>
                  </a:moveTo>
                  <a:cubicBezTo>
                    <a:pt x="924" y="1"/>
                    <a:pt x="0" y="768"/>
                    <a:pt x="0" y="1928"/>
                  </a:cubicBezTo>
                  <a:cubicBezTo>
                    <a:pt x="0" y="2937"/>
                    <a:pt x="807" y="3794"/>
                    <a:pt x="1866" y="3794"/>
                  </a:cubicBezTo>
                  <a:cubicBezTo>
                    <a:pt x="3530" y="3794"/>
                    <a:pt x="4387" y="1777"/>
                    <a:pt x="3227" y="567"/>
                  </a:cubicBezTo>
                  <a:cubicBezTo>
                    <a:pt x="2836" y="176"/>
                    <a:pt x="2360" y="1"/>
                    <a:pt x="1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2"/>
            <p:cNvSpPr/>
            <p:nvPr/>
          </p:nvSpPr>
          <p:spPr>
            <a:xfrm>
              <a:off x="5579125" y="1831500"/>
              <a:ext cx="71875" cy="60450"/>
            </a:xfrm>
            <a:custGeom>
              <a:avLst/>
              <a:gdLst/>
              <a:ahLst/>
              <a:cxnLst/>
              <a:rect l="l" t="t" r="r" b="b"/>
              <a:pathLst>
                <a:path w="2875" h="2418" extrusionOk="0">
                  <a:moveTo>
                    <a:pt x="1249" y="0"/>
                  </a:moveTo>
                  <a:cubicBezTo>
                    <a:pt x="607" y="0"/>
                    <a:pt x="1" y="487"/>
                    <a:pt x="1" y="1207"/>
                  </a:cubicBezTo>
                  <a:cubicBezTo>
                    <a:pt x="1" y="1863"/>
                    <a:pt x="556" y="2417"/>
                    <a:pt x="1261" y="2417"/>
                  </a:cubicBezTo>
                  <a:cubicBezTo>
                    <a:pt x="2320" y="2417"/>
                    <a:pt x="2875" y="1107"/>
                    <a:pt x="2119" y="350"/>
                  </a:cubicBezTo>
                  <a:cubicBezTo>
                    <a:pt x="1860" y="108"/>
                    <a:pt x="1551" y="0"/>
                    <a:pt x="1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2"/>
            <p:cNvSpPr/>
            <p:nvPr/>
          </p:nvSpPr>
          <p:spPr>
            <a:xfrm>
              <a:off x="5449300" y="182982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2"/>
            <p:cNvSpPr/>
            <p:nvPr/>
          </p:nvSpPr>
          <p:spPr>
            <a:xfrm>
              <a:off x="317700" y="393275"/>
              <a:ext cx="2706375" cy="2235425"/>
            </a:xfrm>
            <a:custGeom>
              <a:avLst/>
              <a:gdLst/>
              <a:ahLst/>
              <a:cxnLst/>
              <a:rect l="l" t="t" r="r" b="b"/>
              <a:pathLst>
                <a:path w="108255" h="89417" extrusionOk="0">
                  <a:moveTo>
                    <a:pt x="101909" y="1"/>
                  </a:moveTo>
                  <a:cubicBezTo>
                    <a:pt x="87579" y="1"/>
                    <a:pt x="54067" y="626"/>
                    <a:pt x="55615" y="6500"/>
                  </a:cubicBezTo>
                  <a:cubicBezTo>
                    <a:pt x="56987" y="12061"/>
                    <a:pt x="67027" y="12797"/>
                    <a:pt x="72247" y="12797"/>
                  </a:cubicBezTo>
                  <a:cubicBezTo>
                    <a:pt x="74126" y="12797"/>
                    <a:pt x="75380" y="12702"/>
                    <a:pt x="75380" y="12702"/>
                  </a:cubicBezTo>
                  <a:lnTo>
                    <a:pt x="75380" y="12702"/>
                  </a:lnTo>
                  <a:cubicBezTo>
                    <a:pt x="75379" y="12702"/>
                    <a:pt x="20522" y="22534"/>
                    <a:pt x="22740" y="35996"/>
                  </a:cubicBezTo>
                  <a:cubicBezTo>
                    <a:pt x="23414" y="40212"/>
                    <a:pt x="29289" y="41096"/>
                    <a:pt x="34098" y="41096"/>
                  </a:cubicBezTo>
                  <a:cubicBezTo>
                    <a:pt x="37571" y="41096"/>
                    <a:pt x="40488" y="40635"/>
                    <a:pt x="40489" y="40635"/>
                  </a:cubicBezTo>
                  <a:lnTo>
                    <a:pt x="40489" y="40635"/>
                  </a:lnTo>
                  <a:cubicBezTo>
                    <a:pt x="40488" y="40635"/>
                    <a:pt x="1" y="64283"/>
                    <a:pt x="18203" y="83896"/>
                  </a:cubicBezTo>
                  <a:cubicBezTo>
                    <a:pt x="21873" y="87842"/>
                    <a:pt x="25884" y="89416"/>
                    <a:pt x="29949" y="89416"/>
                  </a:cubicBezTo>
                  <a:cubicBezTo>
                    <a:pt x="46041" y="89416"/>
                    <a:pt x="62976" y="64737"/>
                    <a:pt x="62976" y="64736"/>
                  </a:cubicBezTo>
                  <a:lnTo>
                    <a:pt x="62976" y="64736"/>
                  </a:lnTo>
                  <a:cubicBezTo>
                    <a:pt x="62976" y="64737"/>
                    <a:pt x="58993" y="81527"/>
                    <a:pt x="66254" y="82787"/>
                  </a:cubicBezTo>
                  <a:cubicBezTo>
                    <a:pt x="66521" y="82835"/>
                    <a:pt x="66788" y="82858"/>
                    <a:pt x="67056" y="82858"/>
                  </a:cubicBezTo>
                  <a:cubicBezTo>
                    <a:pt x="79599" y="82858"/>
                    <a:pt x="93228" y="31965"/>
                    <a:pt x="93229" y="31963"/>
                  </a:cubicBezTo>
                  <a:lnTo>
                    <a:pt x="93229" y="31963"/>
                  </a:lnTo>
                  <a:cubicBezTo>
                    <a:pt x="93229" y="31964"/>
                    <a:pt x="90658" y="49661"/>
                    <a:pt x="97969" y="52131"/>
                  </a:cubicBezTo>
                  <a:cubicBezTo>
                    <a:pt x="98132" y="52186"/>
                    <a:pt x="98292" y="52213"/>
                    <a:pt x="98451" y="52213"/>
                  </a:cubicBezTo>
                  <a:cubicBezTo>
                    <a:pt x="105458" y="52213"/>
                    <a:pt x="108255" y="46"/>
                    <a:pt x="108255" y="46"/>
                  </a:cubicBezTo>
                  <a:cubicBezTo>
                    <a:pt x="108255" y="46"/>
                    <a:pt x="105783" y="1"/>
                    <a:pt x="1019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2"/>
            <p:cNvSpPr/>
            <p:nvPr/>
          </p:nvSpPr>
          <p:spPr>
            <a:xfrm>
              <a:off x="823175" y="238725"/>
              <a:ext cx="2373600" cy="2232450"/>
            </a:xfrm>
            <a:custGeom>
              <a:avLst/>
              <a:gdLst/>
              <a:ahLst/>
              <a:cxnLst/>
              <a:rect l="l" t="t" r="r" b="b"/>
              <a:pathLst>
                <a:path w="94944" h="89298" extrusionOk="0">
                  <a:moveTo>
                    <a:pt x="94274" y="1"/>
                  </a:moveTo>
                  <a:cubicBezTo>
                    <a:pt x="94175" y="1"/>
                    <a:pt x="94074" y="38"/>
                    <a:pt x="93985" y="127"/>
                  </a:cubicBezTo>
                  <a:lnTo>
                    <a:pt x="80825" y="12329"/>
                  </a:lnTo>
                  <a:cubicBezTo>
                    <a:pt x="80800" y="12304"/>
                    <a:pt x="80762" y="12291"/>
                    <a:pt x="80724" y="12291"/>
                  </a:cubicBezTo>
                  <a:cubicBezTo>
                    <a:pt x="80687" y="12291"/>
                    <a:pt x="80649" y="12304"/>
                    <a:pt x="80624" y="12329"/>
                  </a:cubicBezTo>
                  <a:cubicBezTo>
                    <a:pt x="75369" y="14367"/>
                    <a:pt x="69544" y="15378"/>
                    <a:pt x="63725" y="15378"/>
                  </a:cubicBezTo>
                  <a:cubicBezTo>
                    <a:pt x="58600" y="15378"/>
                    <a:pt x="53480" y="14593"/>
                    <a:pt x="48758" y="13035"/>
                  </a:cubicBezTo>
                  <a:cubicBezTo>
                    <a:pt x="48700" y="13014"/>
                    <a:pt x="48645" y="13005"/>
                    <a:pt x="48595" y="13005"/>
                  </a:cubicBezTo>
                  <a:cubicBezTo>
                    <a:pt x="48159" y="13005"/>
                    <a:pt x="48008" y="13712"/>
                    <a:pt x="48505" y="13892"/>
                  </a:cubicBezTo>
                  <a:cubicBezTo>
                    <a:pt x="53439" y="15487"/>
                    <a:pt x="58570" y="16281"/>
                    <a:pt x="63703" y="16281"/>
                  </a:cubicBezTo>
                  <a:cubicBezTo>
                    <a:pt x="68956" y="16281"/>
                    <a:pt x="74213" y="15449"/>
                    <a:pt x="79262" y="13791"/>
                  </a:cubicBezTo>
                  <a:lnTo>
                    <a:pt x="79262" y="13791"/>
                  </a:lnTo>
                  <a:lnTo>
                    <a:pt x="62422" y="29422"/>
                  </a:lnTo>
                  <a:cubicBezTo>
                    <a:pt x="62321" y="29422"/>
                    <a:pt x="62220" y="29472"/>
                    <a:pt x="62119" y="29523"/>
                  </a:cubicBezTo>
                  <a:cubicBezTo>
                    <a:pt x="53382" y="35606"/>
                    <a:pt x="41869" y="40125"/>
                    <a:pt x="30653" y="40125"/>
                  </a:cubicBezTo>
                  <a:cubicBezTo>
                    <a:pt x="26530" y="40125"/>
                    <a:pt x="22446" y="39514"/>
                    <a:pt x="18555" y="38145"/>
                  </a:cubicBezTo>
                  <a:cubicBezTo>
                    <a:pt x="18511" y="38133"/>
                    <a:pt x="18468" y="38127"/>
                    <a:pt x="18428" y="38127"/>
                  </a:cubicBezTo>
                  <a:cubicBezTo>
                    <a:pt x="17965" y="38127"/>
                    <a:pt x="17789" y="38867"/>
                    <a:pt x="18253" y="39052"/>
                  </a:cubicBezTo>
                  <a:cubicBezTo>
                    <a:pt x="22192" y="40425"/>
                    <a:pt x="26331" y="41038"/>
                    <a:pt x="30512" y="41038"/>
                  </a:cubicBezTo>
                  <a:cubicBezTo>
                    <a:pt x="40459" y="41038"/>
                    <a:pt x="50651" y="37568"/>
                    <a:pt x="58993" y="32598"/>
                  </a:cubicBezTo>
                  <a:lnTo>
                    <a:pt x="58993" y="32598"/>
                  </a:lnTo>
                  <a:lnTo>
                    <a:pt x="34539" y="55389"/>
                  </a:lnTo>
                  <a:cubicBezTo>
                    <a:pt x="34511" y="55380"/>
                    <a:pt x="34483" y="55375"/>
                    <a:pt x="34456" y="55375"/>
                  </a:cubicBezTo>
                  <a:cubicBezTo>
                    <a:pt x="34334" y="55375"/>
                    <a:pt x="34218" y="55458"/>
                    <a:pt x="34135" y="55540"/>
                  </a:cubicBezTo>
                  <a:lnTo>
                    <a:pt x="33934" y="55843"/>
                  </a:lnTo>
                  <a:cubicBezTo>
                    <a:pt x="24253" y="61944"/>
                    <a:pt x="12354" y="67792"/>
                    <a:pt x="656" y="68145"/>
                  </a:cubicBezTo>
                  <a:cubicBezTo>
                    <a:pt x="51" y="68145"/>
                    <a:pt x="0" y="69053"/>
                    <a:pt x="605" y="69053"/>
                  </a:cubicBezTo>
                  <a:cubicBezTo>
                    <a:pt x="11093" y="68750"/>
                    <a:pt x="21833" y="64061"/>
                    <a:pt x="30959" y="58717"/>
                  </a:cubicBezTo>
                  <a:lnTo>
                    <a:pt x="30959" y="58717"/>
                  </a:lnTo>
                  <a:lnTo>
                    <a:pt x="13967" y="74599"/>
                  </a:lnTo>
                  <a:lnTo>
                    <a:pt x="1765" y="85944"/>
                  </a:lnTo>
                  <a:cubicBezTo>
                    <a:pt x="1451" y="86258"/>
                    <a:pt x="1749" y="86726"/>
                    <a:pt x="2111" y="86726"/>
                  </a:cubicBezTo>
                  <a:cubicBezTo>
                    <a:pt x="2213" y="86726"/>
                    <a:pt x="2321" y="86688"/>
                    <a:pt x="2421" y="86599"/>
                  </a:cubicBezTo>
                  <a:lnTo>
                    <a:pt x="31161" y="59826"/>
                  </a:lnTo>
                  <a:lnTo>
                    <a:pt x="31161" y="59826"/>
                  </a:lnTo>
                  <a:cubicBezTo>
                    <a:pt x="25312" y="68448"/>
                    <a:pt x="20068" y="78582"/>
                    <a:pt x="19060" y="88818"/>
                  </a:cubicBezTo>
                  <a:cubicBezTo>
                    <a:pt x="19007" y="89133"/>
                    <a:pt x="19242" y="89298"/>
                    <a:pt x="19486" y="89298"/>
                  </a:cubicBezTo>
                  <a:cubicBezTo>
                    <a:pt x="19710" y="89298"/>
                    <a:pt x="19943" y="89158"/>
                    <a:pt x="19967" y="88868"/>
                  </a:cubicBezTo>
                  <a:cubicBezTo>
                    <a:pt x="21127" y="77322"/>
                    <a:pt x="27682" y="65977"/>
                    <a:pt x="34388" y="56801"/>
                  </a:cubicBezTo>
                  <a:lnTo>
                    <a:pt x="59195" y="33758"/>
                  </a:lnTo>
                  <a:lnTo>
                    <a:pt x="59195" y="33758"/>
                  </a:lnTo>
                  <a:cubicBezTo>
                    <a:pt x="51480" y="45052"/>
                    <a:pt x="46589" y="59977"/>
                    <a:pt x="50220" y="73389"/>
                  </a:cubicBezTo>
                  <a:cubicBezTo>
                    <a:pt x="50303" y="73618"/>
                    <a:pt x="50497" y="73718"/>
                    <a:pt x="50686" y="73718"/>
                  </a:cubicBezTo>
                  <a:cubicBezTo>
                    <a:pt x="50956" y="73718"/>
                    <a:pt x="51216" y="73514"/>
                    <a:pt x="51127" y="73187"/>
                  </a:cubicBezTo>
                  <a:cubicBezTo>
                    <a:pt x="47094" y="58414"/>
                    <a:pt x="53648" y="41775"/>
                    <a:pt x="62775" y="30380"/>
                  </a:cubicBezTo>
                  <a:lnTo>
                    <a:pt x="79615" y="14699"/>
                  </a:lnTo>
                  <a:lnTo>
                    <a:pt x="79615" y="14699"/>
                  </a:lnTo>
                  <a:cubicBezTo>
                    <a:pt x="75733" y="24329"/>
                    <a:pt x="74976" y="34968"/>
                    <a:pt x="77447" y="45052"/>
                  </a:cubicBezTo>
                  <a:cubicBezTo>
                    <a:pt x="77531" y="45263"/>
                    <a:pt x="77722" y="45360"/>
                    <a:pt x="77907" y="45360"/>
                  </a:cubicBezTo>
                  <a:cubicBezTo>
                    <a:pt x="78165" y="45360"/>
                    <a:pt x="78413" y="45173"/>
                    <a:pt x="78355" y="44851"/>
                  </a:cubicBezTo>
                  <a:cubicBezTo>
                    <a:pt x="75733" y="34565"/>
                    <a:pt x="76792" y="22716"/>
                    <a:pt x="81279" y="13136"/>
                  </a:cubicBezTo>
                  <a:lnTo>
                    <a:pt x="82439" y="12127"/>
                  </a:lnTo>
                  <a:lnTo>
                    <a:pt x="94590" y="783"/>
                  </a:lnTo>
                  <a:cubicBezTo>
                    <a:pt x="94944" y="468"/>
                    <a:pt x="94624" y="1"/>
                    <a:pt x="94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2"/>
            <p:cNvSpPr/>
            <p:nvPr/>
          </p:nvSpPr>
          <p:spPr>
            <a:xfrm>
              <a:off x="3020900" y="517050"/>
              <a:ext cx="988725" cy="1726900"/>
            </a:xfrm>
            <a:custGeom>
              <a:avLst/>
              <a:gdLst/>
              <a:ahLst/>
              <a:cxnLst/>
              <a:rect l="l" t="t" r="r" b="b"/>
              <a:pathLst>
                <a:path w="39549" h="69076" extrusionOk="0">
                  <a:moveTo>
                    <a:pt x="38253" y="1"/>
                  </a:moveTo>
                  <a:cubicBezTo>
                    <a:pt x="38106" y="1"/>
                    <a:pt x="37950" y="42"/>
                    <a:pt x="37791" y="137"/>
                  </a:cubicBezTo>
                  <a:cubicBezTo>
                    <a:pt x="15102" y="14154"/>
                    <a:pt x="1236" y="41836"/>
                    <a:pt x="26" y="68206"/>
                  </a:cubicBezTo>
                  <a:cubicBezTo>
                    <a:pt x="0" y="68786"/>
                    <a:pt x="442" y="69076"/>
                    <a:pt x="895" y="69076"/>
                  </a:cubicBezTo>
                  <a:cubicBezTo>
                    <a:pt x="1349" y="69076"/>
                    <a:pt x="1816" y="68786"/>
                    <a:pt x="1841" y="68206"/>
                  </a:cubicBezTo>
                  <a:cubicBezTo>
                    <a:pt x="3051" y="42441"/>
                    <a:pt x="16614" y="15364"/>
                    <a:pt x="38699" y="1700"/>
                  </a:cubicBezTo>
                  <a:cubicBezTo>
                    <a:pt x="39548" y="1191"/>
                    <a:pt x="39038" y="1"/>
                    <a:pt x="38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2"/>
            <p:cNvSpPr/>
            <p:nvPr/>
          </p:nvSpPr>
          <p:spPr>
            <a:xfrm>
              <a:off x="3008925" y="2862225"/>
              <a:ext cx="334075" cy="938300"/>
            </a:xfrm>
            <a:custGeom>
              <a:avLst/>
              <a:gdLst/>
              <a:ahLst/>
              <a:cxnLst/>
              <a:rect l="l" t="t" r="r" b="b"/>
              <a:pathLst>
                <a:path w="13363" h="37532" extrusionOk="0">
                  <a:moveTo>
                    <a:pt x="858" y="0"/>
                  </a:moveTo>
                  <a:cubicBezTo>
                    <a:pt x="429" y="0"/>
                    <a:pt x="0" y="290"/>
                    <a:pt x="0" y="870"/>
                  </a:cubicBezTo>
                  <a:cubicBezTo>
                    <a:pt x="51" y="9088"/>
                    <a:pt x="656" y="17458"/>
                    <a:pt x="3127" y="25324"/>
                  </a:cubicBezTo>
                  <a:cubicBezTo>
                    <a:pt x="3580" y="26938"/>
                    <a:pt x="4185" y="28450"/>
                    <a:pt x="4891" y="29963"/>
                  </a:cubicBezTo>
                  <a:cubicBezTo>
                    <a:pt x="1582" y="32557"/>
                    <a:pt x="3747" y="37531"/>
                    <a:pt x="7410" y="37531"/>
                  </a:cubicBezTo>
                  <a:cubicBezTo>
                    <a:pt x="7877" y="37531"/>
                    <a:pt x="8368" y="37450"/>
                    <a:pt x="8875" y="37274"/>
                  </a:cubicBezTo>
                  <a:cubicBezTo>
                    <a:pt x="13362" y="35711"/>
                    <a:pt x="12253" y="29055"/>
                    <a:pt x="7513" y="29055"/>
                  </a:cubicBezTo>
                  <a:cubicBezTo>
                    <a:pt x="7160" y="29055"/>
                    <a:pt x="6807" y="29106"/>
                    <a:pt x="6454" y="29206"/>
                  </a:cubicBezTo>
                  <a:cubicBezTo>
                    <a:pt x="5799" y="27795"/>
                    <a:pt x="5244" y="26332"/>
                    <a:pt x="4790" y="24870"/>
                  </a:cubicBezTo>
                  <a:cubicBezTo>
                    <a:pt x="2269" y="17206"/>
                    <a:pt x="1765" y="8887"/>
                    <a:pt x="1715" y="870"/>
                  </a:cubicBezTo>
                  <a:cubicBezTo>
                    <a:pt x="1715" y="290"/>
                    <a:pt x="1286"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2"/>
            <p:cNvSpPr/>
            <p:nvPr/>
          </p:nvSpPr>
          <p:spPr>
            <a:xfrm>
              <a:off x="1886075" y="2696025"/>
              <a:ext cx="746475" cy="722650"/>
            </a:xfrm>
            <a:custGeom>
              <a:avLst/>
              <a:gdLst/>
              <a:ahLst/>
              <a:cxnLst/>
              <a:rect l="l" t="t" r="r" b="b"/>
              <a:pathLst>
                <a:path w="29859" h="28906" extrusionOk="0">
                  <a:moveTo>
                    <a:pt x="28711" y="1"/>
                  </a:moveTo>
                  <a:cubicBezTo>
                    <a:pt x="28460" y="1"/>
                    <a:pt x="28205" y="120"/>
                    <a:pt x="28023" y="408"/>
                  </a:cubicBezTo>
                  <a:cubicBezTo>
                    <a:pt x="23637" y="7165"/>
                    <a:pt x="18796" y="13921"/>
                    <a:pt x="12544" y="19014"/>
                  </a:cubicBezTo>
                  <a:cubicBezTo>
                    <a:pt x="11334" y="20022"/>
                    <a:pt x="10074" y="20930"/>
                    <a:pt x="8813" y="21737"/>
                  </a:cubicBezTo>
                  <a:cubicBezTo>
                    <a:pt x="8561" y="21484"/>
                    <a:pt x="8258" y="21283"/>
                    <a:pt x="8006" y="21081"/>
                  </a:cubicBezTo>
                  <a:cubicBezTo>
                    <a:pt x="7240" y="20592"/>
                    <a:pt x="6455" y="20379"/>
                    <a:pt x="5707" y="20379"/>
                  </a:cubicBezTo>
                  <a:cubicBezTo>
                    <a:pt x="2519" y="20379"/>
                    <a:pt x="0" y="24261"/>
                    <a:pt x="2410" y="27283"/>
                  </a:cubicBezTo>
                  <a:cubicBezTo>
                    <a:pt x="3316" y="28419"/>
                    <a:pt x="4493" y="28906"/>
                    <a:pt x="5648" y="28906"/>
                  </a:cubicBezTo>
                  <a:cubicBezTo>
                    <a:pt x="8286" y="28906"/>
                    <a:pt x="10808" y="26370"/>
                    <a:pt x="9721" y="23249"/>
                  </a:cubicBezTo>
                  <a:cubicBezTo>
                    <a:pt x="11082" y="22342"/>
                    <a:pt x="12443" y="21384"/>
                    <a:pt x="13653" y="20325"/>
                  </a:cubicBezTo>
                  <a:cubicBezTo>
                    <a:pt x="19956" y="14930"/>
                    <a:pt x="24948" y="8224"/>
                    <a:pt x="29435" y="1316"/>
                  </a:cubicBezTo>
                  <a:cubicBezTo>
                    <a:pt x="29858" y="646"/>
                    <a:pt x="29295" y="1"/>
                    <a:pt x="28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2"/>
            <p:cNvSpPr/>
            <p:nvPr/>
          </p:nvSpPr>
          <p:spPr>
            <a:xfrm>
              <a:off x="2913500" y="2401175"/>
              <a:ext cx="919825" cy="1266100"/>
            </a:xfrm>
            <a:custGeom>
              <a:avLst/>
              <a:gdLst/>
              <a:ahLst/>
              <a:cxnLst/>
              <a:rect l="l" t="t" r="r" b="b"/>
              <a:pathLst>
                <a:path w="36793" h="50644" extrusionOk="0">
                  <a:moveTo>
                    <a:pt x="13347" y="1"/>
                  </a:moveTo>
                  <a:lnTo>
                    <a:pt x="792" y="1059"/>
                  </a:lnTo>
                  <a:cubicBezTo>
                    <a:pt x="0" y="30664"/>
                    <a:pt x="17484" y="50644"/>
                    <a:pt x="26948" y="50644"/>
                  </a:cubicBezTo>
                  <a:cubicBezTo>
                    <a:pt x="27123" y="50644"/>
                    <a:pt x="27296" y="50637"/>
                    <a:pt x="27465" y="50623"/>
                  </a:cubicBezTo>
                  <a:cubicBezTo>
                    <a:pt x="36793" y="49917"/>
                    <a:pt x="36137" y="37766"/>
                    <a:pt x="31499" y="24858"/>
                  </a:cubicBezTo>
                  <a:cubicBezTo>
                    <a:pt x="26860" y="11950"/>
                    <a:pt x="13347" y="1"/>
                    <a:pt x="13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2"/>
            <p:cNvSpPr/>
            <p:nvPr/>
          </p:nvSpPr>
          <p:spPr>
            <a:xfrm>
              <a:off x="1529075" y="2218400"/>
              <a:ext cx="1433225" cy="896775"/>
            </a:xfrm>
            <a:custGeom>
              <a:avLst/>
              <a:gdLst/>
              <a:ahLst/>
              <a:cxnLst/>
              <a:rect l="l" t="t" r="r" b="b"/>
              <a:pathLst>
                <a:path w="57329" h="35871" extrusionOk="0">
                  <a:moveTo>
                    <a:pt x="47598" y="1"/>
                  </a:moveTo>
                  <a:cubicBezTo>
                    <a:pt x="47598" y="1"/>
                    <a:pt x="29648" y="2269"/>
                    <a:pt x="18555" y="10286"/>
                  </a:cubicBezTo>
                  <a:cubicBezTo>
                    <a:pt x="7462" y="18303"/>
                    <a:pt x="0" y="27934"/>
                    <a:pt x="7311" y="33833"/>
                  </a:cubicBezTo>
                  <a:cubicBezTo>
                    <a:pt x="8963" y="35166"/>
                    <a:pt x="11585" y="35871"/>
                    <a:pt x="14844" y="35871"/>
                  </a:cubicBezTo>
                  <a:cubicBezTo>
                    <a:pt x="26009" y="35871"/>
                    <a:pt x="44645" y="27598"/>
                    <a:pt x="57329" y="7967"/>
                  </a:cubicBezTo>
                  <a:lnTo>
                    <a:pt x="47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2"/>
            <p:cNvSpPr/>
            <p:nvPr/>
          </p:nvSpPr>
          <p:spPr>
            <a:xfrm>
              <a:off x="2050925" y="2258725"/>
              <a:ext cx="1038700" cy="1421450"/>
            </a:xfrm>
            <a:custGeom>
              <a:avLst/>
              <a:gdLst/>
              <a:ahLst/>
              <a:cxnLst/>
              <a:rect l="l" t="t" r="r" b="b"/>
              <a:pathLst>
                <a:path w="41548" h="56858" extrusionOk="0">
                  <a:moveTo>
                    <a:pt x="32825" y="1"/>
                  </a:moveTo>
                  <a:cubicBezTo>
                    <a:pt x="26371" y="7161"/>
                    <a:pt x="0" y="49918"/>
                    <a:pt x="20219" y="56372"/>
                  </a:cubicBezTo>
                  <a:cubicBezTo>
                    <a:pt x="21255" y="56701"/>
                    <a:pt x="22240" y="56858"/>
                    <a:pt x="23177" y="56858"/>
                  </a:cubicBezTo>
                  <a:cubicBezTo>
                    <a:pt x="40594" y="56858"/>
                    <a:pt x="41547" y="2875"/>
                    <a:pt x="41547" y="2875"/>
                  </a:cubicBezTo>
                  <a:lnTo>
                    <a:pt x="328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2"/>
            <p:cNvSpPr/>
            <p:nvPr/>
          </p:nvSpPr>
          <p:spPr>
            <a:xfrm>
              <a:off x="2920450" y="2389625"/>
              <a:ext cx="131125" cy="516975"/>
            </a:xfrm>
            <a:custGeom>
              <a:avLst/>
              <a:gdLst/>
              <a:ahLst/>
              <a:cxnLst/>
              <a:rect l="l" t="t" r="r" b="b"/>
              <a:pathLst>
                <a:path w="5245" h="20679" extrusionOk="0">
                  <a:moveTo>
                    <a:pt x="4673" y="1"/>
                  </a:moveTo>
                  <a:cubicBezTo>
                    <a:pt x="4499" y="1"/>
                    <a:pt x="4335" y="94"/>
                    <a:pt x="4296" y="311"/>
                  </a:cubicBezTo>
                  <a:cubicBezTo>
                    <a:pt x="2884" y="6916"/>
                    <a:pt x="1472" y="13522"/>
                    <a:pt x="60" y="20127"/>
                  </a:cubicBezTo>
                  <a:cubicBezTo>
                    <a:pt x="1" y="20456"/>
                    <a:pt x="278" y="20679"/>
                    <a:pt x="535" y="20679"/>
                  </a:cubicBezTo>
                  <a:cubicBezTo>
                    <a:pt x="711" y="20679"/>
                    <a:pt x="877" y="20574"/>
                    <a:pt x="918" y="20328"/>
                  </a:cubicBezTo>
                  <a:cubicBezTo>
                    <a:pt x="2329" y="13774"/>
                    <a:pt x="3741" y="7169"/>
                    <a:pt x="5153" y="563"/>
                  </a:cubicBezTo>
                  <a:cubicBezTo>
                    <a:pt x="5245" y="226"/>
                    <a:pt x="4945" y="1"/>
                    <a:pt x="4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2"/>
            <p:cNvSpPr/>
            <p:nvPr/>
          </p:nvSpPr>
          <p:spPr>
            <a:xfrm>
              <a:off x="2813275" y="2364975"/>
              <a:ext cx="161150" cy="516150"/>
            </a:xfrm>
            <a:custGeom>
              <a:avLst/>
              <a:gdLst/>
              <a:ahLst/>
              <a:cxnLst/>
              <a:rect l="l" t="t" r="r" b="b"/>
              <a:pathLst>
                <a:path w="6446" h="20646" extrusionOk="0">
                  <a:moveTo>
                    <a:pt x="5924" y="0"/>
                  </a:moveTo>
                  <a:cubicBezTo>
                    <a:pt x="5754" y="0"/>
                    <a:pt x="5587" y="89"/>
                    <a:pt x="5507" y="289"/>
                  </a:cubicBezTo>
                  <a:lnTo>
                    <a:pt x="62" y="20104"/>
                  </a:lnTo>
                  <a:cubicBezTo>
                    <a:pt x="1" y="20439"/>
                    <a:pt x="252" y="20645"/>
                    <a:pt x="505" y="20645"/>
                  </a:cubicBezTo>
                  <a:cubicBezTo>
                    <a:pt x="672" y="20645"/>
                    <a:pt x="839" y="20556"/>
                    <a:pt x="919" y="20356"/>
                  </a:cubicBezTo>
                  <a:lnTo>
                    <a:pt x="6415" y="541"/>
                  </a:lnTo>
                  <a:cubicBezTo>
                    <a:pt x="6445" y="206"/>
                    <a:pt x="6182" y="0"/>
                    <a:pt x="5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2"/>
            <p:cNvSpPr/>
            <p:nvPr/>
          </p:nvSpPr>
          <p:spPr>
            <a:xfrm>
              <a:off x="2641625" y="2336450"/>
              <a:ext cx="249800" cy="516025"/>
            </a:xfrm>
            <a:custGeom>
              <a:avLst/>
              <a:gdLst/>
              <a:ahLst/>
              <a:cxnLst/>
              <a:rect l="l" t="t" r="r" b="b"/>
              <a:pathLst>
                <a:path w="9992" h="20641" extrusionOk="0">
                  <a:moveTo>
                    <a:pt x="9379" y="0"/>
                  </a:moveTo>
                  <a:cubicBezTo>
                    <a:pt x="9249" y="0"/>
                    <a:pt x="9123" y="64"/>
                    <a:pt x="9045" y="220"/>
                  </a:cubicBezTo>
                  <a:lnTo>
                    <a:pt x="171" y="19934"/>
                  </a:lnTo>
                  <a:cubicBezTo>
                    <a:pt x="0" y="20311"/>
                    <a:pt x="317" y="20641"/>
                    <a:pt x="601" y="20641"/>
                  </a:cubicBezTo>
                  <a:cubicBezTo>
                    <a:pt x="735" y="20641"/>
                    <a:pt x="863" y="20567"/>
                    <a:pt x="928" y="20388"/>
                  </a:cubicBezTo>
                  <a:lnTo>
                    <a:pt x="9852" y="674"/>
                  </a:lnTo>
                  <a:cubicBezTo>
                    <a:pt x="9992" y="325"/>
                    <a:pt x="9673" y="0"/>
                    <a:pt x="9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2"/>
            <p:cNvSpPr/>
            <p:nvPr/>
          </p:nvSpPr>
          <p:spPr>
            <a:xfrm>
              <a:off x="3133750" y="2337275"/>
              <a:ext cx="300300" cy="422825"/>
            </a:xfrm>
            <a:custGeom>
              <a:avLst/>
              <a:gdLst/>
              <a:ahLst/>
              <a:cxnLst/>
              <a:rect l="l" t="t" r="r" b="b"/>
              <a:pathLst>
                <a:path w="12012" h="16913" extrusionOk="0">
                  <a:moveTo>
                    <a:pt x="658" y="0"/>
                  </a:moveTo>
                  <a:cubicBezTo>
                    <a:pt x="335" y="0"/>
                    <a:pt x="1" y="333"/>
                    <a:pt x="251" y="691"/>
                  </a:cubicBezTo>
                  <a:lnTo>
                    <a:pt x="10991" y="16725"/>
                  </a:lnTo>
                  <a:cubicBezTo>
                    <a:pt x="11094" y="16858"/>
                    <a:pt x="11232" y="16913"/>
                    <a:pt x="11368" y="16913"/>
                  </a:cubicBezTo>
                  <a:cubicBezTo>
                    <a:pt x="11696" y="16913"/>
                    <a:pt x="12012" y="16592"/>
                    <a:pt x="11798" y="16271"/>
                  </a:cubicBezTo>
                  <a:lnTo>
                    <a:pt x="1008" y="187"/>
                  </a:lnTo>
                  <a:cubicBezTo>
                    <a:pt x="920" y="55"/>
                    <a:pt x="790" y="0"/>
                    <a:pt x="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2"/>
            <p:cNvSpPr/>
            <p:nvPr/>
          </p:nvSpPr>
          <p:spPr>
            <a:xfrm>
              <a:off x="3100425" y="2352350"/>
              <a:ext cx="197725" cy="499075"/>
            </a:xfrm>
            <a:custGeom>
              <a:avLst/>
              <a:gdLst/>
              <a:ahLst/>
              <a:cxnLst/>
              <a:rect l="l" t="t" r="r" b="b"/>
              <a:pathLst>
                <a:path w="7909" h="19963" extrusionOk="0">
                  <a:moveTo>
                    <a:pt x="559" y="1"/>
                  </a:moveTo>
                  <a:cubicBezTo>
                    <a:pt x="283" y="1"/>
                    <a:pt x="0" y="207"/>
                    <a:pt x="122" y="542"/>
                  </a:cubicBezTo>
                  <a:cubicBezTo>
                    <a:pt x="2391" y="6945"/>
                    <a:pt x="4660" y="13298"/>
                    <a:pt x="6878" y="19651"/>
                  </a:cubicBezTo>
                  <a:cubicBezTo>
                    <a:pt x="6957" y="19869"/>
                    <a:pt x="7145" y="19962"/>
                    <a:pt x="7331" y="19962"/>
                  </a:cubicBezTo>
                  <a:cubicBezTo>
                    <a:pt x="7621" y="19962"/>
                    <a:pt x="7909" y="19737"/>
                    <a:pt x="7786" y="19399"/>
                  </a:cubicBezTo>
                  <a:cubicBezTo>
                    <a:pt x="5517" y="13046"/>
                    <a:pt x="3248" y="6693"/>
                    <a:pt x="979" y="290"/>
                  </a:cubicBezTo>
                  <a:cubicBezTo>
                    <a:pt x="919" y="90"/>
                    <a:pt x="740"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2"/>
            <p:cNvSpPr/>
            <p:nvPr/>
          </p:nvSpPr>
          <p:spPr>
            <a:xfrm>
              <a:off x="3062075" y="2389625"/>
              <a:ext cx="126100" cy="538400"/>
            </a:xfrm>
            <a:custGeom>
              <a:avLst/>
              <a:gdLst/>
              <a:ahLst/>
              <a:cxnLst/>
              <a:rect l="l" t="t" r="r" b="b"/>
              <a:pathLst>
                <a:path w="5044" h="21536" extrusionOk="0">
                  <a:moveTo>
                    <a:pt x="572" y="1"/>
                  </a:moveTo>
                  <a:cubicBezTo>
                    <a:pt x="301" y="1"/>
                    <a:pt x="1" y="226"/>
                    <a:pt x="93" y="563"/>
                  </a:cubicBezTo>
                  <a:cubicBezTo>
                    <a:pt x="1404" y="7471"/>
                    <a:pt x="2765" y="14328"/>
                    <a:pt x="4076" y="21186"/>
                  </a:cubicBezTo>
                  <a:cubicBezTo>
                    <a:pt x="4138" y="21432"/>
                    <a:pt x="4316" y="21536"/>
                    <a:pt x="4499" y="21536"/>
                  </a:cubicBezTo>
                  <a:cubicBezTo>
                    <a:pt x="4766" y="21536"/>
                    <a:pt x="5044" y="21313"/>
                    <a:pt x="4984" y="20984"/>
                  </a:cubicBezTo>
                  <a:lnTo>
                    <a:pt x="950" y="311"/>
                  </a:lnTo>
                  <a:cubicBezTo>
                    <a:pt x="911" y="94"/>
                    <a:pt x="747"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2"/>
            <p:cNvSpPr/>
            <p:nvPr/>
          </p:nvSpPr>
          <p:spPr>
            <a:xfrm>
              <a:off x="2436550" y="2304050"/>
              <a:ext cx="404850" cy="432525"/>
            </a:xfrm>
            <a:custGeom>
              <a:avLst/>
              <a:gdLst/>
              <a:ahLst/>
              <a:cxnLst/>
              <a:rect l="l" t="t" r="r" b="b"/>
              <a:pathLst>
                <a:path w="16194" h="17301" extrusionOk="0">
                  <a:moveTo>
                    <a:pt x="15569" y="1"/>
                  </a:moveTo>
                  <a:cubicBezTo>
                    <a:pt x="15469" y="1"/>
                    <a:pt x="15367" y="46"/>
                    <a:pt x="15282" y="154"/>
                  </a:cubicBezTo>
                  <a:lnTo>
                    <a:pt x="307" y="16541"/>
                  </a:lnTo>
                  <a:cubicBezTo>
                    <a:pt x="0" y="16848"/>
                    <a:pt x="305" y="17300"/>
                    <a:pt x="625" y="17300"/>
                  </a:cubicBezTo>
                  <a:cubicBezTo>
                    <a:pt x="725" y="17300"/>
                    <a:pt x="827" y="17255"/>
                    <a:pt x="912" y="17146"/>
                  </a:cubicBezTo>
                  <a:lnTo>
                    <a:pt x="15887" y="759"/>
                  </a:lnTo>
                  <a:cubicBezTo>
                    <a:pt x="16194" y="453"/>
                    <a:pt x="15888" y="1"/>
                    <a:pt x="15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2"/>
            <p:cNvSpPr/>
            <p:nvPr/>
          </p:nvSpPr>
          <p:spPr>
            <a:xfrm>
              <a:off x="2351950" y="2268175"/>
              <a:ext cx="445225" cy="344800"/>
            </a:xfrm>
            <a:custGeom>
              <a:avLst/>
              <a:gdLst/>
              <a:ahLst/>
              <a:cxnLst/>
              <a:rect l="l" t="t" r="r" b="b"/>
              <a:pathLst>
                <a:path w="17809" h="13792" extrusionOk="0">
                  <a:moveTo>
                    <a:pt x="17118" y="0"/>
                  </a:moveTo>
                  <a:cubicBezTo>
                    <a:pt x="17012" y="0"/>
                    <a:pt x="16901" y="38"/>
                    <a:pt x="16800" y="127"/>
                  </a:cubicBezTo>
                  <a:lnTo>
                    <a:pt x="363" y="13035"/>
                  </a:lnTo>
                  <a:cubicBezTo>
                    <a:pt x="1" y="13317"/>
                    <a:pt x="346" y="13792"/>
                    <a:pt x="731" y="13792"/>
                  </a:cubicBezTo>
                  <a:cubicBezTo>
                    <a:pt x="828" y="13792"/>
                    <a:pt x="927" y="13762"/>
                    <a:pt x="1019" y="13690"/>
                  </a:cubicBezTo>
                  <a:lnTo>
                    <a:pt x="17456" y="732"/>
                  </a:lnTo>
                  <a:cubicBezTo>
                    <a:pt x="17809" y="458"/>
                    <a:pt x="17491" y="0"/>
                    <a:pt x="17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2"/>
            <p:cNvSpPr/>
            <p:nvPr/>
          </p:nvSpPr>
          <p:spPr>
            <a:xfrm>
              <a:off x="2228075" y="2207100"/>
              <a:ext cx="555925" cy="279825"/>
            </a:xfrm>
            <a:custGeom>
              <a:avLst/>
              <a:gdLst/>
              <a:ahLst/>
              <a:cxnLst/>
              <a:rect l="l" t="t" r="r" b="b"/>
              <a:pathLst>
                <a:path w="22237" h="11193" extrusionOk="0">
                  <a:moveTo>
                    <a:pt x="21514" y="1"/>
                  </a:moveTo>
                  <a:cubicBezTo>
                    <a:pt x="21447" y="1"/>
                    <a:pt x="21375" y="16"/>
                    <a:pt x="21302" y="49"/>
                  </a:cubicBezTo>
                  <a:lnTo>
                    <a:pt x="478" y="10335"/>
                  </a:lnTo>
                  <a:cubicBezTo>
                    <a:pt x="0" y="10596"/>
                    <a:pt x="270" y="11192"/>
                    <a:pt x="708" y="11192"/>
                  </a:cubicBezTo>
                  <a:cubicBezTo>
                    <a:pt x="779" y="11192"/>
                    <a:pt x="854" y="11177"/>
                    <a:pt x="931" y="11142"/>
                  </a:cubicBezTo>
                  <a:lnTo>
                    <a:pt x="21755" y="856"/>
                  </a:lnTo>
                  <a:cubicBezTo>
                    <a:pt x="22236" y="637"/>
                    <a:pt x="21959" y="1"/>
                    <a:pt x="2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2"/>
            <p:cNvSpPr/>
            <p:nvPr/>
          </p:nvSpPr>
          <p:spPr>
            <a:xfrm>
              <a:off x="2677400" y="2067200"/>
              <a:ext cx="582400" cy="374175"/>
            </a:xfrm>
            <a:custGeom>
              <a:avLst/>
              <a:gdLst/>
              <a:ahLst/>
              <a:cxnLst/>
              <a:rect l="l" t="t" r="r" b="b"/>
              <a:pathLst>
                <a:path w="23296" h="14967" extrusionOk="0">
                  <a:moveTo>
                    <a:pt x="10798" y="1"/>
                  </a:moveTo>
                  <a:cubicBezTo>
                    <a:pt x="3810" y="1"/>
                    <a:pt x="1" y="6704"/>
                    <a:pt x="1" y="6704"/>
                  </a:cubicBezTo>
                  <a:cubicBezTo>
                    <a:pt x="4286" y="13322"/>
                    <a:pt x="10025" y="14967"/>
                    <a:pt x="14672" y="14967"/>
                  </a:cubicBezTo>
                  <a:cubicBezTo>
                    <a:pt x="19265" y="14967"/>
                    <a:pt x="22791" y="13360"/>
                    <a:pt x="22791" y="13360"/>
                  </a:cubicBezTo>
                  <a:cubicBezTo>
                    <a:pt x="22791" y="13360"/>
                    <a:pt x="23295" y="3175"/>
                    <a:pt x="14169" y="502"/>
                  </a:cubicBezTo>
                  <a:cubicBezTo>
                    <a:pt x="12975" y="152"/>
                    <a:pt x="11850" y="1"/>
                    <a:pt x="10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2"/>
            <p:cNvSpPr/>
            <p:nvPr/>
          </p:nvSpPr>
          <p:spPr>
            <a:xfrm>
              <a:off x="3199275" y="1331000"/>
              <a:ext cx="471450" cy="1066825"/>
            </a:xfrm>
            <a:custGeom>
              <a:avLst/>
              <a:gdLst/>
              <a:ahLst/>
              <a:cxnLst/>
              <a:rect l="l" t="t" r="r" b="b"/>
              <a:pathLst>
                <a:path w="18858" h="42673" extrusionOk="0">
                  <a:moveTo>
                    <a:pt x="3378" y="0"/>
                  </a:moveTo>
                  <a:lnTo>
                    <a:pt x="0" y="6807"/>
                  </a:lnTo>
                  <a:cubicBezTo>
                    <a:pt x="0" y="6807"/>
                    <a:pt x="908" y="24959"/>
                    <a:pt x="6353" y="34539"/>
                  </a:cubicBezTo>
                  <a:cubicBezTo>
                    <a:pt x="9381" y="39837"/>
                    <a:pt x="12456" y="42673"/>
                    <a:pt x="14710" y="42673"/>
                  </a:cubicBezTo>
                  <a:cubicBezTo>
                    <a:pt x="16510" y="42673"/>
                    <a:pt x="17788" y="40865"/>
                    <a:pt x="18101" y="37060"/>
                  </a:cubicBezTo>
                  <a:cubicBezTo>
                    <a:pt x="18857" y="28488"/>
                    <a:pt x="10538" y="5849"/>
                    <a:pt x="3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2"/>
            <p:cNvSpPr/>
            <p:nvPr/>
          </p:nvSpPr>
          <p:spPr>
            <a:xfrm>
              <a:off x="3271625" y="1452075"/>
              <a:ext cx="306400" cy="896625"/>
            </a:xfrm>
            <a:custGeom>
              <a:avLst/>
              <a:gdLst/>
              <a:ahLst/>
              <a:cxnLst/>
              <a:rect l="l" t="t" r="r" b="b"/>
              <a:pathLst>
                <a:path w="12256" h="35865" extrusionOk="0">
                  <a:moveTo>
                    <a:pt x="552" y="0"/>
                  </a:moveTo>
                  <a:cubicBezTo>
                    <a:pt x="290" y="0"/>
                    <a:pt x="1" y="223"/>
                    <a:pt x="30" y="552"/>
                  </a:cubicBezTo>
                  <a:cubicBezTo>
                    <a:pt x="1846" y="12653"/>
                    <a:pt x="6131" y="24603"/>
                    <a:pt x="11274" y="35645"/>
                  </a:cubicBezTo>
                  <a:cubicBezTo>
                    <a:pt x="11352" y="35801"/>
                    <a:pt x="11482" y="35865"/>
                    <a:pt x="11618" y="35865"/>
                  </a:cubicBezTo>
                  <a:cubicBezTo>
                    <a:pt x="11923" y="35865"/>
                    <a:pt x="12255" y="35540"/>
                    <a:pt x="12081" y="35191"/>
                  </a:cubicBezTo>
                  <a:cubicBezTo>
                    <a:pt x="6938" y="24200"/>
                    <a:pt x="2703" y="12351"/>
                    <a:pt x="938" y="350"/>
                  </a:cubicBezTo>
                  <a:cubicBezTo>
                    <a:pt x="897" y="105"/>
                    <a:pt x="731" y="0"/>
                    <a:pt x="5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2"/>
            <p:cNvSpPr/>
            <p:nvPr/>
          </p:nvSpPr>
          <p:spPr>
            <a:xfrm>
              <a:off x="2374000" y="1011225"/>
              <a:ext cx="1093775" cy="533600"/>
            </a:xfrm>
            <a:custGeom>
              <a:avLst/>
              <a:gdLst/>
              <a:ahLst/>
              <a:cxnLst/>
              <a:rect l="l" t="t" r="r" b="b"/>
              <a:pathLst>
                <a:path w="43751" h="21344" extrusionOk="0">
                  <a:moveTo>
                    <a:pt x="41291" y="1"/>
                  </a:moveTo>
                  <a:cubicBezTo>
                    <a:pt x="30934" y="1"/>
                    <a:pt x="10192" y="7794"/>
                    <a:pt x="4674" y="13497"/>
                  </a:cubicBezTo>
                  <a:cubicBezTo>
                    <a:pt x="0" y="18369"/>
                    <a:pt x="2017" y="21343"/>
                    <a:pt x="8303" y="21343"/>
                  </a:cubicBezTo>
                  <a:cubicBezTo>
                    <a:pt x="10019" y="21343"/>
                    <a:pt x="12053" y="21122"/>
                    <a:pt x="14355" y="20657"/>
                  </a:cubicBezTo>
                  <a:cubicBezTo>
                    <a:pt x="25145" y="18438"/>
                    <a:pt x="39414" y="7194"/>
                    <a:pt x="39414" y="7194"/>
                  </a:cubicBezTo>
                  <a:lnTo>
                    <a:pt x="43751" y="186"/>
                  </a:lnTo>
                  <a:cubicBezTo>
                    <a:pt x="43021" y="60"/>
                    <a:pt x="42196" y="1"/>
                    <a:pt x="4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2"/>
            <p:cNvSpPr/>
            <p:nvPr/>
          </p:nvSpPr>
          <p:spPr>
            <a:xfrm>
              <a:off x="2475525" y="1089900"/>
              <a:ext cx="871925" cy="389025"/>
            </a:xfrm>
            <a:custGeom>
              <a:avLst/>
              <a:gdLst/>
              <a:ahLst/>
              <a:cxnLst/>
              <a:rect l="l" t="t" r="r" b="b"/>
              <a:pathLst>
                <a:path w="34877" h="15561" extrusionOk="0">
                  <a:moveTo>
                    <a:pt x="34286" y="0"/>
                  </a:moveTo>
                  <a:cubicBezTo>
                    <a:pt x="34225" y="0"/>
                    <a:pt x="34159" y="20"/>
                    <a:pt x="34093" y="64"/>
                  </a:cubicBezTo>
                  <a:cubicBezTo>
                    <a:pt x="23858" y="6619"/>
                    <a:pt x="12160" y="11258"/>
                    <a:pt x="513" y="14636"/>
                  </a:cubicBezTo>
                  <a:cubicBezTo>
                    <a:pt x="0" y="14775"/>
                    <a:pt x="90" y="15560"/>
                    <a:pt x="544" y="15560"/>
                  </a:cubicBezTo>
                  <a:cubicBezTo>
                    <a:pt x="581" y="15560"/>
                    <a:pt x="621" y="15555"/>
                    <a:pt x="664" y="15543"/>
                  </a:cubicBezTo>
                  <a:cubicBezTo>
                    <a:pt x="12412" y="12165"/>
                    <a:pt x="24210" y="7526"/>
                    <a:pt x="34446" y="921"/>
                  </a:cubicBezTo>
                  <a:cubicBezTo>
                    <a:pt x="34876" y="663"/>
                    <a:pt x="34645" y="0"/>
                    <a:pt x="342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2"/>
            <p:cNvSpPr/>
            <p:nvPr/>
          </p:nvSpPr>
          <p:spPr>
            <a:xfrm>
              <a:off x="3429950" y="972250"/>
              <a:ext cx="744975" cy="405250"/>
            </a:xfrm>
            <a:custGeom>
              <a:avLst/>
              <a:gdLst/>
              <a:ahLst/>
              <a:cxnLst/>
              <a:rect l="l" t="t" r="r" b="b"/>
              <a:pathLst>
                <a:path w="29799" h="16210" extrusionOk="0">
                  <a:moveTo>
                    <a:pt x="5361" y="1"/>
                  </a:moveTo>
                  <a:cubicBezTo>
                    <a:pt x="3264" y="1"/>
                    <a:pt x="1775" y="533"/>
                    <a:pt x="1261" y="1644"/>
                  </a:cubicBezTo>
                  <a:cubicBezTo>
                    <a:pt x="0" y="4367"/>
                    <a:pt x="5042" y="9459"/>
                    <a:pt x="12605" y="12989"/>
                  </a:cubicBezTo>
                  <a:cubicBezTo>
                    <a:pt x="17033" y="15098"/>
                    <a:pt x="21337" y="16210"/>
                    <a:pt x="24384" y="16210"/>
                  </a:cubicBezTo>
                  <a:cubicBezTo>
                    <a:pt x="26508" y="16210"/>
                    <a:pt x="28021" y="15670"/>
                    <a:pt x="28538" y="14552"/>
                  </a:cubicBezTo>
                  <a:cubicBezTo>
                    <a:pt x="29799" y="11829"/>
                    <a:pt x="24706" y="6787"/>
                    <a:pt x="17194" y="3207"/>
                  </a:cubicBezTo>
                  <a:cubicBezTo>
                    <a:pt x="12718" y="1118"/>
                    <a:pt x="8401" y="1"/>
                    <a:pt x="53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2"/>
            <p:cNvSpPr/>
            <p:nvPr/>
          </p:nvSpPr>
          <p:spPr>
            <a:xfrm>
              <a:off x="4242975" y="1357600"/>
              <a:ext cx="746250" cy="404725"/>
            </a:xfrm>
            <a:custGeom>
              <a:avLst/>
              <a:gdLst/>
              <a:ahLst/>
              <a:cxnLst/>
              <a:rect l="l" t="t" r="r" b="b"/>
              <a:pathLst>
                <a:path w="29850" h="16189" extrusionOk="0">
                  <a:moveTo>
                    <a:pt x="5419" y="1"/>
                  </a:moveTo>
                  <a:cubicBezTo>
                    <a:pt x="3292" y="1"/>
                    <a:pt x="1779" y="541"/>
                    <a:pt x="1261" y="1659"/>
                  </a:cubicBezTo>
                  <a:cubicBezTo>
                    <a:pt x="1" y="4331"/>
                    <a:pt x="5093" y="9424"/>
                    <a:pt x="12606" y="13004"/>
                  </a:cubicBezTo>
                  <a:cubicBezTo>
                    <a:pt x="17074" y="15089"/>
                    <a:pt x="21401" y="16188"/>
                    <a:pt x="24454" y="16188"/>
                  </a:cubicBezTo>
                  <a:cubicBezTo>
                    <a:pt x="26569" y="16188"/>
                    <a:pt x="28073" y="15660"/>
                    <a:pt x="28589" y="14567"/>
                  </a:cubicBezTo>
                  <a:cubicBezTo>
                    <a:pt x="29850" y="11844"/>
                    <a:pt x="24757" y="6751"/>
                    <a:pt x="17245" y="3222"/>
                  </a:cubicBezTo>
                  <a:cubicBezTo>
                    <a:pt x="12788" y="1112"/>
                    <a:pt x="8471" y="1"/>
                    <a:pt x="5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2"/>
            <p:cNvSpPr/>
            <p:nvPr/>
          </p:nvSpPr>
          <p:spPr>
            <a:xfrm>
              <a:off x="3786675" y="1428300"/>
              <a:ext cx="458850" cy="692850"/>
            </a:xfrm>
            <a:custGeom>
              <a:avLst/>
              <a:gdLst/>
              <a:ahLst/>
              <a:cxnLst/>
              <a:rect l="l" t="t" r="r" b="b"/>
              <a:pathLst>
                <a:path w="18354" h="27714" extrusionOk="0">
                  <a:moveTo>
                    <a:pt x="14725" y="1"/>
                  </a:moveTo>
                  <a:cubicBezTo>
                    <a:pt x="11890" y="1"/>
                    <a:pt x="7499" y="4794"/>
                    <a:pt x="4286" y="11537"/>
                  </a:cubicBezTo>
                  <a:cubicBezTo>
                    <a:pt x="757" y="19050"/>
                    <a:pt x="0" y="26260"/>
                    <a:pt x="2723" y="27520"/>
                  </a:cubicBezTo>
                  <a:cubicBezTo>
                    <a:pt x="3004" y="27650"/>
                    <a:pt x="3310" y="27713"/>
                    <a:pt x="3637" y="27713"/>
                  </a:cubicBezTo>
                  <a:cubicBezTo>
                    <a:pt x="6480" y="27713"/>
                    <a:pt x="10902" y="22958"/>
                    <a:pt x="14068" y="16176"/>
                  </a:cubicBezTo>
                  <a:cubicBezTo>
                    <a:pt x="17648" y="8613"/>
                    <a:pt x="18353" y="1453"/>
                    <a:pt x="15631" y="192"/>
                  </a:cubicBezTo>
                  <a:cubicBezTo>
                    <a:pt x="15352" y="63"/>
                    <a:pt x="15048" y="1"/>
                    <a:pt x="14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2"/>
            <p:cNvSpPr/>
            <p:nvPr/>
          </p:nvSpPr>
          <p:spPr>
            <a:xfrm>
              <a:off x="4172400" y="614000"/>
              <a:ext cx="457575" cy="692800"/>
            </a:xfrm>
            <a:custGeom>
              <a:avLst/>
              <a:gdLst/>
              <a:ahLst/>
              <a:cxnLst/>
              <a:rect l="l" t="t" r="r" b="b"/>
              <a:pathLst>
                <a:path w="18303" h="27712" extrusionOk="0">
                  <a:moveTo>
                    <a:pt x="14687" y="1"/>
                  </a:moveTo>
                  <a:cubicBezTo>
                    <a:pt x="11880" y="1"/>
                    <a:pt x="7449" y="4794"/>
                    <a:pt x="4235" y="11537"/>
                  </a:cubicBezTo>
                  <a:cubicBezTo>
                    <a:pt x="706" y="19050"/>
                    <a:pt x="0" y="26260"/>
                    <a:pt x="2723" y="27520"/>
                  </a:cubicBezTo>
                  <a:cubicBezTo>
                    <a:pt x="2997" y="27650"/>
                    <a:pt x="3296" y="27712"/>
                    <a:pt x="3616" y="27712"/>
                  </a:cubicBezTo>
                  <a:cubicBezTo>
                    <a:pt x="6423" y="27712"/>
                    <a:pt x="10854" y="22919"/>
                    <a:pt x="14068" y="16176"/>
                  </a:cubicBezTo>
                  <a:cubicBezTo>
                    <a:pt x="17597" y="8612"/>
                    <a:pt x="18303" y="1453"/>
                    <a:pt x="15580" y="192"/>
                  </a:cubicBezTo>
                  <a:cubicBezTo>
                    <a:pt x="15306" y="63"/>
                    <a:pt x="15007" y="1"/>
                    <a:pt x="14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2"/>
            <p:cNvSpPr/>
            <p:nvPr/>
          </p:nvSpPr>
          <p:spPr>
            <a:xfrm>
              <a:off x="3859775" y="585575"/>
              <a:ext cx="394575" cy="715625"/>
            </a:xfrm>
            <a:custGeom>
              <a:avLst/>
              <a:gdLst/>
              <a:ahLst/>
              <a:cxnLst/>
              <a:rect l="l" t="t" r="r" b="b"/>
              <a:pathLst>
                <a:path w="15783" h="28625" extrusionOk="0">
                  <a:moveTo>
                    <a:pt x="3513" y="1"/>
                  </a:moveTo>
                  <a:cubicBezTo>
                    <a:pt x="3273" y="1"/>
                    <a:pt x="3043" y="39"/>
                    <a:pt x="2824" y="119"/>
                  </a:cubicBezTo>
                  <a:cubicBezTo>
                    <a:pt x="1" y="1127"/>
                    <a:pt x="1" y="8287"/>
                    <a:pt x="2824" y="16153"/>
                  </a:cubicBezTo>
                  <a:cubicBezTo>
                    <a:pt x="5378" y="23351"/>
                    <a:pt x="9472" y="28625"/>
                    <a:pt x="12270" y="28625"/>
                  </a:cubicBezTo>
                  <a:cubicBezTo>
                    <a:pt x="12510" y="28625"/>
                    <a:pt x="12740" y="28586"/>
                    <a:pt x="12959" y="28506"/>
                  </a:cubicBezTo>
                  <a:cubicBezTo>
                    <a:pt x="15782" y="27498"/>
                    <a:pt x="15782" y="20338"/>
                    <a:pt x="12959" y="12472"/>
                  </a:cubicBezTo>
                  <a:cubicBezTo>
                    <a:pt x="10405" y="5274"/>
                    <a:pt x="6311" y="1"/>
                    <a:pt x="3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2"/>
            <p:cNvSpPr/>
            <p:nvPr/>
          </p:nvSpPr>
          <p:spPr>
            <a:xfrm>
              <a:off x="4162300" y="1432650"/>
              <a:ext cx="395825" cy="715650"/>
            </a:xfrm>
            <a:custGeom>
              <a:avLst/>
              <a:gdLst/>
              <a:ahLst/>
              <a:cxnLst/>
              <a:rect l="l" t="t" r="r" b="b"/>
              <a:pathLst>
                <a:path w="15833" h="28626" extrusionOk="0">
                  <a:moveTo>
                    <a:pt x="3524" y="1"/>
                  </a:moveTo>
                  <a:cubicBezTo>
                    <a:pt x="3281" y="1"/>
                    <a:pt x="3047" y="39"/>
                    <a:pt x="2824" y="119"/>
                  </a:cubicBezTo>
                  <a:cubicBezTo>
                    <a:pt x="51" y="1127"/>
                    <a:pt x="1" y="8338"/>
                    <a:pt x="2824" y="16153"/>
                  </a:cubicBezTo>
                  <a:cubicBezTo>
                    <a:pt x="5423" y="23393"/>
                    <a:pt x="9475" y="28625"/>
                    <a:pt x="12305" y="28625"/>
                  </a:cubicBezTo>
                  <a:cubicBezTo>
                    <a:pt x="12549" y="28625"/>
                    <a:pt x="12785" y="28586"/>
                    <a:pt x="13009" y="28506"/>
                  </a:cubicBezTo>
                  <a:cubicBezTo>
                    <a:pt x="15833" y="27548"/>
                    <a:pt x="15833" y="20338"/>
                    <a:pt x="13009" y="12523"/>
                  </a:cubicBezTo>
                  <a:cubicBezTo>
                    <a:pt x="10455" y="5278"/>
                    <a:pt x="6361" y="1"/>
                    <a:pt x="3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2"/>
            <p:cNvSpPr/>
            <p:nvPr/>
          </p:nvSpPr>
          <p:spPr>
            <a:xfrm>
              <a:off x="3404725" y="1338550"/>
              <a:ext cx="760125" cy="359600"/>
            </a:xfrm>
            <a:custGeom>
              <a:avLst/>
              <a:gdLst/>
              <a:ahLst/>
              <a:cxnLst/>
              <a:rect l="l" t="t" r="r" b="b"/>
              <a:pathLst>
                <a:path w="30405" h="14384" extrusionOk="0">
                  <a:moveTo>
                    <a:pt x="23951" y="1"/>
                  </a:moveTo>
                  <a:cubicBezTo>
                    <a:pt x="21051" y="1"/>
                    <a:pt x="17295" y="706"/>
                    <a:pt x="13362" y="2118"/>
                  </a:cubicBezTo>
                  <a:cubicBezTo>
                    <a:pt x="5547" y="4942"/>
                    <a:pt x="1" y="9480"/>
                    <a:pt x="1009" y="12303"/>
                  </a:cubicBezTo>
                  <a:cubicBezTo>
                    <a:pt x="1513" y="13690"/>
                    <a:pt x="3555" y="14383"/>
                    <a:pt x="6455" y="14383"/>
                  </a:cubicBezTo>
                  <a:cubicBezTo>
                    <a:pt x="9354" y="14383"/>
                    <a:pt x="13110" y="13690"/>
                    <a:pt x="17043" y="12303"/>
                  </a:cubicBezTo>
                  <a:cubicBezTo>
                    <a:pt x="24858" y="9480"/>
                    <a:pt x="30405" y="4942"/>
                    <a:pt x="29396" y="2118"/>
                  </a:cubicBezTo>
                  <a:cubicBezTo>
                    <a:pt x="28892" y="706"/>
                    <a:pt x="26850" y="1"/>
                    <a:pt x="239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2"/>
            <p:cNvSpPr/>
            <p:nvPr/>
          </p:nvSpPr>
          <p:spPr>
            <a:xfrm>
              <a:off x="4253050" y="1035700"/>
              <a:ext cx="758875" cy="359600"/>
            </a:xfrm>
            <a:custGeom>
              <a:avLst/>
              <a:gdLst/>
              <a:ahLst/>
              <a:cxnLst/>
              <a:rect l="l" t="t" r="r" b="b"/>
              <a:pathLst>
                <a:path w="30355" h="14384" extrusionOk="0">
                  <a:moveTo>
                    <a:pt x="23932" y="1"/>
                  </a:moveTo>
                  <a:cubicBezTo>
                    <a:pt x="21027" y="1"/>
                    <a:pt x="17270" y="694"/>
                    <a:pt x="13363" y="2081"/>
                  </a:cubicBezTo>
                  <a:cubicBezTo>
                    <a:pt x="5497" y="4904"/>
                    <a:pt x="1" y="9493"/>
                    <a:pt x="1009" y="12266"/>
                  </a:cubicBezTo>
                  <a:cubicBezTo>
                    <a:pt x="1514" y="13678"/>
                    <a:pt x="3543" y="14384"/>
                    <a:pt x="6430" y="14384"/>
                  </a:cubicBezTo>
                  <a:cubicBezTo>
                    <a:pt x="9316" y="14384"/>
                    <a:pt x="13060" y="13678"/>
                    <a:pt x="16993" y="12266"/>
                  </a:cubicBezTo>
                  <a:cubicBezTo>
                    <a:pt x="24859" y="9442"/>
                    <a:pt x="30354" y="4904"/>
                    <a:pt x="29396" y="2081"/>
                  </a:cubicBezTo>
                  <a:cubicBezTo>
                    <a:pt x="28892" y="694"/>
                    <a:pt x="26838" y="1"/>
                    <a:pt x="23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2"/>
            <p:cNvSpPr/>
            <p:nvPr/>
          </p:nvSpPr>
          <p:spPr>
            <a:xfrm>
              <a:off x="3382050" y="1232675"/>
              <a:ext cx="753800" cy="268500"/>
            </a:xfrm>
            <a:custGeom>
              <a:avLst/>
              <a:gdLst/>
              <a:ahLst/>
              <a:cxnLst/>
              <a:rect l="l" t="t" r="r" b="b"/>
              <a:pathLst>
                <a:path w="30152" h="10740" extrusionOk="0">
                  <a:moveTo>
                    <a:pt x="15076" y="0"/>
                  </a:moveTo>
                  <a:cubicBezTo>
                    <a:pt x="6756" y="0"/>
                    <a:pt x="0" y="2370"/>
                    <a:pt x="0" y="5345"/>
                  </a:cubicBezTo>
                  <a:cubicBezTo>
                    <a:pt x="0" y="8370"/>
                    <a:pt x="6706" y="10740"/>
                    <a:pt x="15076" y="10740"/>
                  </a:cubicBezTo>
                  <a:cubicBezTo>
                    <a:pt x="23395" y="10740"/>
                    <a:pt x="30152" y="8370"/>
                    <a:pt x="30152" y="5395"/>
                  </a:cubicBezTo>
                  <a:cubicBezTo>
                    <a:pt x="30152" y="2420"/>
                    <a:pt x="23395" y="0"/>
                    <a:pt x="150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2"/>
            <p:cNvSpPr/>
            <p:nvPr/>
          </p:nvSpPr>
          <p:spPr>
            <a:xfrm>
              <a:off x="4282050" y="1232675"/>
              <a:ext cx="753825" cy="268500"/>
            </a:xfrm>
            <a:custGeom>
              <a:avLst/>
              <a:gdLst/>
              <a:ahLst/>
              <a:cxnLst/>
              <a:rect l="l" t="t" r="r" b="b"/>
              <a:pathLst>
                <a:path w="30153" h="10740" extrusionOk="0">
                  <a:moveTo>
                    <a:pt x="15077" y="0"/>
                  </a:moveTo>
                  <a:cubicBezTo>
                    <a:pt x="6757" y="0"/>
                    <a:pt x="1" y="2370"/>
                    <a:pt x="1" y="5345"/>
                  </a:cubicBezTo>
                  <a:cubicBezTo>
                    <a:pt x="1" y="8370"/>
                    <a:pt x="6757" y="10740"/>
                    <a:pt x="15077" y="10740"/>
                  </a:cubicBezTo>
                  <a:cubicBezTo>
                    <a:pt x="23396" y="10740"/>
                    <a:pt x="30152" y="8370"/>
                    <a:pt x="30152" y="5395"/>
                  </a:cubicBezTo>
                  <a:cubicBezTo>
                    <a:pt x="30152" y="2420"/>
                    <a:pt x="23396" y="0"/>
                    <a:pt x="15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2"/>
            <p:cNvSpPr/>
            <p:nvPr/>
          </p:nvSpPr>
          <p:spPr>
            <a:xfrm>
              <a:off x="4074075" y="1439400"/>
              <a:ext cx="269775" cy="755075"/>
            </a:xfrm>
            <a:custGeom>
              <a:avLst/>
              <a:gdLst/>
              <a:ahLst/>
              <a:cxnLst/>
              <a:rect l="l" t="t" r="r" b="b"/>
              <a:pathLst>
                <a:path w="10791" h="30203" extrusionOk="0">
                  <a:moveTo>
                    <a:pt x="5395" y="0"/>
                  </a:moveTo>
                  <a:cubicBezTo>
                    <a:pt x="2420" y="0"/>
                    <a:pt x="0" y="6757"/>
                    <a:pt x="0" y="15076"/>
                  </a:cubicBezTo>
                  <a:cubicBezTo>
                    <a:pt x="0" y="23446"/>
                    <a:pt x="2420" y="30203"/>
                    <a:pt x="5395" y="30203"/>
                  </a:cubicBezTo>
                  <a:cubicBezTo>
                    <a:pt x="8370" y="30203"/>
                    <a:pt x="10790" y="23446"/>
                    <a:pt x="10790" y="15076"/>
                  </a:cubicBezTo>
                  <a:cubicBezTo>
                    <a:pt x="10790" y="6757"/>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2"/>
            <p:cNvSpPr/>
            <p:nvPr/>
          </p:nvSpPr>
          <p:spPr>
            <a:xfrm>
              <a:off x="4074075" y="540650"/>
              <a:ext cx="269775" cy="753800"/>
            </a:xfrm>
            <a:custGeom>
              <a:avLst/>
              <a:gdLst/>
              <a:ahLst/>
              <a:cxnLst/>
              <a:rect l="l" t="t" r="r" b="b"/>
              <a:pathLst>
                <a:path w="10791" h="30152" extrusionOk="0">
                  <a:moveTo>
                    <a:pt x="5395" y="0"/>
                  </a:moveTo>
                  <a:cubicBezTo>
                    <a:pt x="2420" y="0"/>
                    <a:pt x="0" y="6706"/>
                    <a:pt x="0" y="15076"/>
                  </a:cubicBezTo>
                  <a:cubicBezTo>
                    <a:pt x="0" y="23395"/>
                    <a:pt x="2420" y="30152"/>
                    <a:pt x="5395" y="30152"/>
                  </a:cubicBezTo>
                  <a:cubicBezTo>
                    <a:pt x="8370" y="30152"/>
                    <a:pt x="10790" y="23395"/>
                    <a:pt x="10790" y="15076"/>
                  </a:cubicBezTo>
                  <a:cubicBezTo>
                    <a:pt x="10790" y="6706"/>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2"/>
            <p:cNvSpPr/>
            <p:nvPr/>
          </p:nvSpPr>
          <p:spPr>
            <a:xfrm>
              <a:off x="3571125" y="765925"/>
              <a:ext cx="639100" cy="566700"/>
            </a:xfrm>
            <a:custGeom>
              <a:avLst/>
              <a:gdLst/>
              <a:ahLst/>
              <a:cxnLst/>
              <a:rect l="l" t="t" r="r" b="b"/>
              <a:pathLst>
                <a:path w="25564" h="22668" extrusionOk="0">
                  <a:moveTo>
                    <a:pt x="3988" y="0"/>
                  </a:moveTo>
                  <a:cubicBezTo>
                    <a:pt x="3179" y="0"/>
                    <a:pt x="2522" y="215"/>
                    <a:pt x="2067" y="670"/>
                  </a:cubicBezTo>
                  <a:cubicBezTo>
                    <a:pt x="0" y="2788"/>
                    <a:pt x="3025" y="9292"/>
                    <a:pt x="8925" y="15141"/>
                  </a:cubicBezTo>
                  <a:cubicBezTo>
                    <a:pt x="13559" y="19775"/>
                    <a:pt x="18567" y="22667"/>
                    <a:pt x="21529" y="22667"/>
                  </a:cubicBezTo>
                  <a:cubicBezTo>
                    <a:pt x="22336" y="22667"/>
                    <a:pt x="22992" y="22452"/>
                    <a:pt x="23446" y="21998"/>
                  </a:cubicBezTo>
                  <a:cubicBezTo>
                    <a:pt x="25564" y="19880"/>
                    <a:pt x="22488" y="13376"/>
                    <a:pt x="16589" y="7477"/>
                  </a:cubicBezTo>
                  <a:cubicBezTo>
                    <a:pt x="11956" y="2883"/>
                    <a:pt x="6949" y="0"/>
                    <a:pt x="3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2"/>
            <p:cNvSpPr/>
            <p:nvPr/>
          </p:nvSpPr>
          <p:spPr>
            <a:xfrm>
              <a:off x="4207675" y="1402500"/>
              <a:ext cx="639125" cy="566675"/>
            </a:xfrm>
            <a:custGeom>
              <a:avLst/>
              <a:gdLst/>
              <a:ahLst/>
              <a:cxnLst/>
              <a:rect l="l" t="t" r="r" b="b"/>
              <a:pathLst>
                <a:path w="25565" h="22667" extrusionOk="0">
                  <a:moveTo>
                    <a:pt x="4010" y="0"/>
                  </a:moveTo>
                  <a:cubicBezTo>
                    <a:pt x="3209" y="0"/>
                    <a:pt x="2562" y="216"/>
                    <a:pt x="2119" y="670"/>
                  </a:cubicBezTo>
                  <a:cubicBezTo>
                    <a:pt x="1" y="2787"/>
                    <a:pt x="3026" y="9292"/>
                    <a:pt x="8925" y="15140"/>
                  </a:cubicBezTo>
                  <a:cubicBezTo>
                    <a:pt x="13600" y="19775"/>
                    <a:pt x="18585" y="22667"/>
                    <a:pt x="21535" y="22667"/>
                  </a:cubicBezTo>
                  <a:cubicBezTo>
                    <a:pt x="22339" y="22667"/>
                    <a:pt x="22993" y="22452"/>
                    <a:pt x="23447" y="21998"/>
                  </a:cubicBezTo>
                  <a:cubicBezTo>
                    <a:pt x="25564" y="19880"/>
                    <a:pt x="22489" y="13376"/>
                    <a:pt x="16589" y="7527"/>
                  </a:cubicBezTo>
                  <a:cubicBezTo>
                    <a:pt x="11955" y="2892"/>
                    <a:pt x="6947" y="0"/>
                    <a:pt x="4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2"/>
            <p:cNvSpPr/>
            <p:nvPr/>
          </p:nvSpPr>
          <p:spPr>
            <a:xfrm>
              <a:off x="3571125" y="1402500"/>
              <a:ext cx="639100" cy="566675"/>
            </a:xfrm>
            <a:custGeom>
              <a:avLst/>
              <a:gdLst/>
              <a:ahLst/>
              <a:cxnLst/>
              <a:rect l="l" t="t" r="r" b="b"/>
              <a:pathLst>
                <a:path w="25564" h="22667" extrusionOk="0">
                  <a:moveTo>
                    <a:pt x="21529" y="0"/>
                  </a:moveTo>
                  <a:cubicBezTo>
                    <a:pt x="18570" y="0"/>
                    <a:pt x="13570" y="2892"/>
                    <a:pt x="8975" y="7527"/>
                  </a:cubicBezTo>
                  <a:cubicBezTo>
                    <a:pt x="3076" y="13426"/>
                    <a:pt x="0" y="19880"/>
                    <a:pt x="2118" y="21998"/>
                  </a:cubicBezTo>
                  <a:cubicBezTo>
                    <a:pt x="2572" y="22452"/>
                    <a:pt x="3227" y="22667"/>
                    <a:pt x="4035" y="22667"/>
                  </a:cubicBezTo>
                  <a:cubicBezTo>
                    <a:pt x="6994" y="22667"/>
                    <a:pt x="11994" y="19775"/>
                    <a:pt x="16589" y="15140"/>
                  </a:cubicBezTo>
                  <a:cubicBezTo>
                    <a:pt x="22488" y="9241"/>
                    <a:pt x="25564" y="2787"/>
                    <a:pt x="23446" y="670"/>
                  </a:cubicBezTo>
                  <a:cubicBezTo>
                    <a:pt x="22992" y="216"/>
                    <a:pt x="22336" y="0"/>
                    <a:pt x="2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2"/>
            <p:cNvSpPr/>
            <p:nvPr/>
          </p:nvSpPr>
          <p:spPr>
            <a:xfrm>
              <a:off x="4207675" y="765925"/>
              <a:ext cx="639125" cy="566700"/>
            </a:xfrm>
            <a:custGeom>
              <a:avLst/>
              <a:gdLst/>
              <a:ahLst/>
              <a:cxnLst/>
              <a:rect l="l" t="t" r="r" b="b"/>
              <a:pathLst>
                <a:path w="25565" h="22668" extrusionOk="0">
                  <a:moveTo>
                    <a:pt x="21527" y="0"/>
                  </a:moveTo>
                  <a:cubicBezTo>
                    <a:pt x="18567" y="0"/>
                    <a:pt x="13569" y="2883"/>
                    <a:pt x="8976" y="7477"/>
                  </a:cubicBezTo>
                  <a:cubicBezTo>
                    <a:pt x="3077" y="13376"/>
                    <a:pt x="1" y="19880"/>
                    <a:pt x="2119" y="21998"/>
                  </a:cubicBezTo>
                  <a:cubicBezTo>
                    <a:pt x="2572" y="22452"/>
                    <a:pt x="3228" y="22667"/>
                    <a:pt x="4036" y="22667"/>
                  </a:cubicBezTo>
                  <a:cubicBezTo>
                    <a:pt x="6997" y="22667"/>
                    <a:pt x="12005" y="19775"/>
                    <a:pt x="16640" y="15141"/>
                  </a:cubicBezTo>
                  <a:cubicBezTo>
                    <a:pt x="22489" y="9241"/>
                    <a:pt x="25564" y="2788"/>
                    <a:pt x="23447" y="670"/>
                  </a:cubicBezTo>
                  <a:cubicBezTo>
                    <a:pt x="22992" y="215"/>
                    <a:pt x="22336" y="0"/>
                    <a:pt x="21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2"/>
            <p:cNvSpPr/>
            <p:nvPr/>
          </p:nvSpPr>
          <p:spPr>
            <a:xfrm>
              <a:off x="4045075" y="1203175"/>
              <a:ext cx="381975" cy="327025"/>
            </a:xfrm>
            <a:custGeom>
              <a:avLst/>
              <a:gdLst/>
              <a:ahLst/>
              <a:cxnLst/>
              <a:rect l="l" t="t" r="r" b="b"/>
              <a:pathLst>
                <a:path w="15279" h="13081" extrusionOk="0">
                  <a:moveTo>
                    <a:pt x="6586" y="0"/>
                  </a:moveTo>
                  <a:cubicBezTo>
                    <a:pt x="3231" y="0"/>
                    <a:pt x="1" y="2619"/>
                    <a:pt x="1" y="6575"/>
                  </a:cubicBezTo>
                  <a:cubicBezTo>
                    <a:pt x="1" y="10125"/>
                    <a:pt x="2876" y="13080"/>
                    <a:pt x="6464" y="13080"/>
                  </a:cubicBezTo>
                  <a:cubicBezTo>
                    <a:pt x="6495" y="13080"/>
                    <a:pt x="6525" y="13080"/>
                    <a:pt x="6555" y="13080"/>
                  </a:cubicBezTo>
                  <a:cubicBezTo>
                    <a:pt x="12354" y="13080"/>
                    <a:pt x="15278" y="6071"/>
                    <a:pt x="11144" y="1937"/>
                  </a:cubicBezTo>
                  <a:cubicBezTo>
                    <a:pt x="9822" y="599"/>
                    <a:pt x="8190" y="0"/>
                    <a:pt x="6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5" name="Google Shape;5085;p32"/>
          <p:cNvGrpSpPr/>
          <p:nvPr/>
        </p:nvGrpSpPr>
        <p:grpSpPr>
          <a:xfrm rot="10800000">
            <a:off x="-210995" y="-277566"/>
            <a:ext cx="2671189" cy="2771223"/>
            <a:chOff x="1297425" y="238025"/>
            <a:chExt cx="5004100" cy="5191500"/>
          </a:xfrm>
        </p:grpSpPr>
        <p:sp>
          <p:nvSpPr>
            <p:cNvPr id="5086" name="Google Shape;5086;p32"/>
            <p:cNvSpPr/>
            <p:nvPr/>
          </p:nvSpPr>
          <p:spPr>
            <a:xfrm>
              <a:off x="3514600" y="944475"/>
              <a:ext cx="1504975" cy="2113950"/>
            </a:xfrm>
            <a:custGeom>
              <a:avLst/>
              <a:gdLst/>
              <a:ahLst/>
              <a:cxnLst/>
              <a:rect l="l" t="t" r="r" b="b"/>
              <a:pathLst>
                <a:path w="60199" h="84558" extrusionOk="0">
                  <a:moveTo>
                    <a:pt x="0" y="0"/>
                  </a:moveTo>
                  <a:lnTo>
                    <a:pt x="0" y="0"/>
                  </a:lnTo>
                  <a:cubicBezTo>
                    <a:pt x="140" y="561"/>
                    <a:pt x="280" y="1121"/>
                    <a:pt x="467" y="1635"/>
                  </a:cubicBezTo>
                  <a:cubicBezTo>
                    <a:pt x="654" y="2102"/>
                    <a:pt x="887" y="2709"/>
                    <a:pt x="1168" y="3316"/>
                  </a:cubicBezTo>
                  <a:cubicBezTo>
                    <a:pt x="1448" y="3970"/>
                    <a:pt x="1728" y="4671"/>
                    <a:pt x="2148" y="5371"/>
                  </a:cubicBezTo>
                  <a:cubicBezTo>
                    <a:pt x="2569" y="6118"/>
                    <a:pt x="2989" y="6866"/>
                    <a:pt x="3503" y="7660"/>
                  </a:cubicBezTo>
                  <a:cubicBezTo>
                    <a:pt x="4016" y="8453"/>
                    <a:pt x="4577" y="9247"/>
                    <a:pt x="5184" y="9995"/>
                  </a:cubicBezTo>
                  <a:cubicBezTo>
                    <a:pt x="6445" y="11629"/>
                    <a:pt x="7846" y="13170"/>
                    <a:pt x="9340" y="14571"/>
                  </a:cubicBezTo>
                  <a:cubicBezTo>
                    <a:pt x="10881" y="15972"/>
                    <a:pt x="12469" y="17233"/>
                    <a:pt x="14197" y="18401"/>
                  </a:cubicBezTo>
                  <a:cubicBezTo>
                    <a:pt x="15738" y="19428"/>
                    <a:pt x="17326" y="20316"/>
                    <a:pt x="19008" y="21110"/>
                  </a:cubicBezTo>
                  <a:cubicBezTo>
                    <a:pt x="20268" y="21670"/>
                    <a:pt x="21576" y="22137"/>
                    <a:pt x="22884" y="22511"/>
                  </a:cubicBezTo>
                  <a:cubicBezTo>
                    <a:pt x="23211" y="22604"/>
                    <a:pt x="23491" y="22651"/>
                    <a:pt x="23771" y="22744"/>
                  </a:cubicBezTo>
                  <a:cubicBezTo>
                    <a:pt x="27881" y="27321"/>
                    <a:pt x="31710" y="32178"/>
                    <a:pt x="35213" y="37222"/>
                  </a:cubicBezTo>
                  <a:cubicBezTo>
                    <a:pt x="34232" y="36568"/>
                    <a:pt x="33158" y="36007"/>
                    <a:pt x="32084" y="35494"/>
                  </a:cubicBezTo>
                  <a:cubicBezTo>
                    <a:pt x="30403" y="34700"/>
                    <a:pt x="28675" y="34046"/>
                    <a:pt x="26900" y="33579"/>
                  </a:cubicBezTo>
                  <a:cubicBezTo>
                    <a:pt x="24892" y="33018"/>
                    <a:pt x="22884" y="32645"/>
                    <a:pt x="20829" y="32411"/>
                  </a:cubicBezTo>
                  <a:cubicBezTo>
                    <a:pt x="19340" y="32238"/>
                    <a:pt x="17799" y="32142"/>
                    <a:pt x="16264" y="32142"/>
                  </a:cubicBezTo>
                  <a:cubicBezTo>
                    <a:pt x="15729" y="32142"/>
                    <a:pt x="15195" y="32154"/>
                    <a:pt x="14664" y="32178"/>
                  </a:cubicBezTo>
                  <a:cubicBezTo>
                    <a:pt x="13684" y="32225"/>
                    <a:pt x="12703" y="32271"/>
                    <a:pt x="11816" y="32411"/>
                  </a:cubicBezTo>
                  <a:cubicBezTo>
                    <a:pt x="10881" y="32551"/>
                    <a:pt x="9994" y="32692"/>
                    <a:pt x="9200" y="32878"/>
                  </a:cubicBezTo>
                  <a:cubicBezTo>
                    <a:pt x="8360" y="33018"/>
                    <a:pt x="7659" y="33252"/>
                    <a:pt x="6959" y="33439"/>
                  </a:cubicBezTo>
                  <a:cubicBezTo>
                    <a:pt x="6305" y="33672"/>
                    <a:pt x="5744" y="33859"/>
                    <a:pt x="5231" y="34046"/>
                  </a:cubicBezTo>
                  <a:cubicBezTo>
                    <a:pt x="4717" y="34233"/>
                    <a:pt x="4203" y="34466"/>
                    <a:pt x="3689" y="34700"/>
                  </a:cubicBezTo>
                  <a:cubicBezTo>
                    <a:pt x="4110" y="35073"/>
                    <a:pt x="4577" y="35400"/>
                    <a:pt x="5044" y="35727"/>
                  </a:cubicBezTo>
                  <a:cubicBezTo>
                    <a:pt x="5464" y="36007"/>
                    <a:pt x="5978" y="36334"/>
                    <a:pt x="6585" y="36708"/>
                  </a:cubicBezTo>
                  <a:cubicBezTo>
                    <a:pt x="7192" y="37035"/>
                    <a:pt x="7846" y="37408"/>
                    <a:pt x="8593" y="37782"/>
                  </a:cubicBezTo>
                  <a:cubicBezTo>
                    <a:pt x="9340" y="38109"/>
                    <a:pt x="10181" y="38483"/>
                    <a:pt x="11068" y="38809"/>
                  </a:cubicBezTo>
                  <a:cubicBezTo>
                    <a:pt x="11909" y="39136"/>
                    <a:pt x="12843" y="39417"/>
                    <a:pt x="13777" y="39697"/>
                  </a:cubicBezTo>
                  <a:cubicBezTo>
                    <a:pt x="15785" y="40257"/>
                    <a:pt x="17793" y="40631"/>
                    <a:pt x="19848" y="40864"/>
                  </a:cubicBezTo>
                  <a:cubicBezTo>
                    <a:pt x="21441" y="41045"/>
                    <a:pt x="23034" y="41114"/>
                    <a:pt x="24627" y="41114"/>
                  </a:cubicBezTo>
                  <a:cubicBezTo>
                    <a:pt x="25089" y="41114"/>
                    <a:pt x="25551" y="41108"/>
                    <a:pt x="26013" y="41098"/>
                  </a:cubicBezTo>
                  <a:cubicBezTo>
                    <a:pt x="27881" y="41004"/>
                    <a:pt x="29702" y="40771"/>
                    <a:pt x="31477" y="40397"/>
                  </a:cubicBezTo>
                  <a:cubicBezTo>
                    <a:pt x="32831" y="40117"/>
                    <a:pt x="34186" y="39697"/>
                    <a:pt x="35446" y="39230"/>
                  </a:cubicBezTo>
                  <a:cubicBezTo>
                    <a:pt x="35773" y="39090"/>
                    <a:pt x="36100" y="38950"/>
                    <a:pt x="36334" y="38856"/>
                  </a:cubicBezTo>
                  <a:cubicBezTo>
                    <a:pt x="39790" y="43947"/>
                    <a:pt x="42872" y="49317"/>
                    <a:pt x="45581" y="54828"/>
                  </a:cubicBezTo>
                  <a:cubicBezTo>
                    <a:pt x="45441" y="54735"/>
                    <a:pt x="45254" y="54595"/>
                    <a:pt x="45020" y="54455"/>
                  </a:cubicBezTo>
                  <a:cubicBezTo>
                    <a:pt x="43899" y="53707"/>
                    <a:pt x="42685" y="53007"/>
                    <a:pt x="41471" y="52446"/>
                  </a:cubicBezTo>
                  <a:cubicBezTo>
                    <a:pt x="39790" y="51652"/>
                    <a:pt x="38062" y="50999"/>
                    <a:pt x="36287" y="50532"/>
                  </a:cubicBezTo>
                  <a:cubicBezTo>
                    <a:pt x="34279" y="49971"/>
                    <a:pt x="32271" y="49598"/>
                    <a:pt x="30216" y="49364"/>
                  </a:cubicBezTo>
                  <a:cubicBezTo>
                    <a:pt x="28692" y="49191"/>
                    <a:pt x="27168" y="49095"/>
                    <a:pt x="25644" y="49095"/>
                  </a:cubicBezTo>
                  <a:cubicBezTo>
                    <a:pt x="25113" y="49095"/>
                    <a:pt x="24582" y="49106"/>
                    <a:pt x="24051" y="49131"/>
                  </a:cubicBezTo>
                  <a:cubicBezTo>
                    <a:pt x="23071" y="49177"/>
                    <a:pt x="22090" y="49224"/>
                    <a:pt x="21156" y="49364"/>
                  </a:cubicBezTo>
                  <a:cubicBezTo>
                    <a:pt x="20268" y="49504"/>
                    <a:pt x="19381" y="49644"/>
                    <a:pt x="18587" y="49831"/>
                  </a:cubicBezTo>
                  <a:cubicBezTo>
                    <a:pt x="17747" y="49971"/>
                    <a:pt x="16999" y="50158"/>
                    <a:pt x="16346" y="50391"/>
                  </a:cubicBezTo>
                  <a:cubicBezTo>
                    <a:pt x="15692" y="50625"/>
                    <a:pt x="15085" y="50812"/>
                    <a:pt x="14618" y="50999"/>
                  </a:cubicBezTo>
                  <a:cubicBezTo>
                    <a:pt x="14104" y="51185"/>
                    <a:pt x="13590" y="51419"/>
                    <a:pt x="13076" y="51652"/>
                  </a:cubicBezTo>
                  <a:cubicBezTo>
                    <a:pt x="13497" y="52026"/>
                    <a:pt x="13964" y="52353"/>
                    <a:pt x="14431" y="52680"/>
                  </a:cubicBezTo>
                  <a:cubicBezTo>
                    <a:pt x="14851" y="52960"/>
                    <a:pt x="15412" y="53287"/>
                    <a:pt x="15972" y="53661"/>
                  </a:cubicBezTo>
                  <a:cubicBezTo>
                    <a:pt x="16579" y="53987"/>
                    <a:pt x="17280" y="54361"/>
                    <a:pt x="18027" y="54688"/>
                  </a:cubicBezTo>
                  <a:cubicBezTo>
                    <a:pt x="18774" y="55062"/>
                    <a:pt x="19568" y="55435"/>
                    <a:pt x="20455" y="55715"/>
                  </a:cubicBezTo>
                  <a:cubicBezTo>
                    <a:pt x="21343" y="56042"/>
                    <a:pt x="22230" y="56369"/>
                    <a:pt x="23211" y="56603"/>
                  </a:cubicBezTo>
                  <a:cubicBezTo>
                    <a:pt x="26613" y="57563"/>
                    <a:pt x="30119" y="58044"/>
                    <a:pt x="33668" y="58044"/>
                  </a:cubicBezTo>
                  <a:cubicBezTo>
                    <a:pt x="34260" y="58044"/>
                    <a:pt x="34853" y="58031"/>
                    <a:pt x="35446" y="58004"/>
                  </a:cubicBezTo>
                  <a:cubicBezTo>
                    <a:pt x="37268" y="57957"/>
                    <a:pt x="39089" y="57724"/>
                    <a:pt x="40911" y="57350"/>
                  </a:cubicBezTo>
                  <a:cubicBezTo>
                    <a:pt x="42265" y="57023"/>
                    <a:pt x="43573" y="56649"/>
                    <a:pt x="44880" y="56182"/>
                  </a:cubicBezTo>
                  <a:cubicBezTo>
                    <a:pt x="45347" y="55996"/>
                    <a:pt x="45721" y="55809"/>
                    <a:pt x="46001" y="55669"/>
                  </a:cubicBezTo>
                  <a:cubicBezTo>
                    <a:pt x="46982" y="57817"/>
                    <a:pt x="47962" y="59965"/>
                    <a:pt x="48850" y="62160"/>
                  </a:cubicBezTo>
                  <a:cubicBezTo>
                    <a:pt x="49924" y="64869"/>
                    <a:pt x="50998" y="67671"/>
                    <a:pt x="51932" y="70520"/>
                  </a:cubicBezTo>
                  <a:cubicBezTo>
                    <a:pt x="51699" y="70333"/>
                    <a:pt x="51465" y="70193"/>
                    <a:pt x="51185" y="69959"/>
                  </a:cubicBezTo>
                  <a:cubicBezTo>
                    <a:pt x="50064" y="69212"/>
                    <a:pt x="48850" y="68512"/>
                    <a:pt x="47589" y="67951"/>
                  </a:cubicBezTo>
                  <a:cubicBezTo>
                    <a:pt x="45954" y="67157"/>
                    <a:pt x="44226" y="66504"/>
                    <a:pt x="42405" y="66036"/>
                  </a:cubicBezTo>
                  <a:cubicBezTo>
                    <a:pt x="40444" y="65476"/>
                    <a:pt x="38435" y="65102"/>
                    <a:pt x="36380" y="64869"/>
                  </a:cubicBezTo>
                  <a:cubicBezTo>
                    <a:pt x="34856" y="64696"/>
                    <a:pt x="33332" y="64600"/>
                    <a:pt x="31808" y="64600"/>
                  </a:cubicBezTo>
                  <a:cubicBezTo>
                    <a:pt x="31278" y="64600"/>
                    <a:pt x="30747" y="64611"/>
                    <a:pt x="30216" y="64635"/>
                  </a:cubicBezTo>
                  <a:cubicBezTo>
                    <a:pt x="29188" y="64635"/>
                    <a:pt x="28254" y="64729"/>
                    <a:pt x="27320" y="64869"/>
                  </a:cubicBezTo>
                  <a:cubicBezTo>
                    <a:pt x="26386" y="64962"/>
                    <a:pt x="25546" y="65149"/>
                    <a:pt x="24705" y="65289"/>
                  </a:cubicBezTo>
                  <a:cubicBezTo>
                    <a:pt x="23911" y="65476"/>
                    <a:pt x="23164" y="65663"/>
                    <a:pt x="22510" y="65896"/>
                  </a:cubicBezTo>
                  <a:cubicBezTo>
                    <a:pt x="21856" y="66083"/>
                    <a:pt x="21249" y="66317"/>
                    <a:pt x="20735" y="66457"/>
                  </a:cubicBezTo>
                  <a:cubicBezTo>
                    <a:pt x="20222" y="66690"/>
                    <a:pt x="19708" y="66877"/>
                    <a:pt x="19194" y="67157"/>
                  </a:cubicBezTo>
                  <a:cubicBezTo>
                    <a:pt x="19661" y="67531"/>
                    <a:pt x="20082" y="67858"/>
                    <a:pt x="20549" y="68185"/>
                  </a:cubicBezTo>
                  <a:cubicBezTo>
                    <a:pt x="20969" y="68465"/>
                    <a:pt x="21483" y="68792"/>
                    <a:pt x="22090" y="69166"/>
                  </a:cubicBezTo>
                  <a:cubicBezTo>
                    <a:pt x="22697" y="69492"/>
                    <a:pt x="23397" y="69866"/>
                    <a:pt x="24145" y="70240"/>
                  </a:cubicBezTo>
                  <a:cubicBezTo>
                    <a:pt x="24892" y="70567"/>
                    <a:pt x="25686" y="70940"/>
                    <a:pt x="26573" y="71220"/>
                  </a:cubicBezTo>
                  <a:cubicBezTo>
                    <a:pt x="27461" y="71547"/>
                    <a:pt x="28348" y="71874"/>
                    <a:pt x="29329" y="72154"/>
                  </a:cubicBezTo>
                  <a:cubicBezTo>
                    <a:pt x="31290" y="72668"/>
                    <a:pt x="33345" y="73088"/>
                    <a:pt x="35353" y="73322"/>
                  </a:cubicBezTo>
                  <a:cubicBezTo>
                    <a:pt x="36757" y="73482"/>
                    <a:pt x="38162" y="73554"/>
                    <a:pt x="39566" y="73554"/>
                  </a:cubicBezTo>
                  <a:cubicBezTo>
                    <a:pt x="40216" y="73554"/>
                    <a:pt x="40867" y="73538"/>
                    <a:pt x="41518" y="73509"/>
                  </a:cubicBezTo>
                  <a:cubicBezTo>
                    <a:pt x="43386" y="73462"/>
                    <a:pt x="45207" y="73229"/>
                    <a:pt x="47028" y="72855"/>
                  </a:cubicBezTo>
                  <a:cubicBezTo>
                    <a:pt x="48383" y="72575"/>
                    <a:pt x="49690" y="72154"/>
                    <a:pt x="50951" y="71687"/>
                  </a:cubicBezTo>
                  <a:cubicBezTo>
                    <a:pt x="51465" y="71501"/>
                    <a:pt x="51839" y="71314"/>
                    <a:pt x="52119" y="71174"/>
                  </a:cubicBezTo>
                  <a:cubicBezTo>
                    <a:pt x="53473" y="75283"/>
                    <a:pt x="54361" y="79580"/>
                    <a:pt x="54734" y="83923"/>
                  </a:cubicBezTo>
                  <a:cubicBezTo>
                    <a:pt x="54777" y="84355"/>
                    <a:pt x="55111" y="84558"/>
                    <a:pt x="55447" y="84558"/>
                  </a:cubicBezTo>
                  <a:cubicBezTo>
                    <a:pt x="55837" y="84558"/>
                    <a:pt x="56232" y="84285"/>
                    <a:pt x="56182" y="83783"/>
                  </a:cubicBezTo>
                  <a:cubicBezTo>
                    <a:pt x="55762" y="77478"/>
                    <a:pt x="53847" y="71034"/>
                    <a:pt x="51512" y="65056"/>
                  </a:cubicBezTo>
                  <a:cubicBezTo>
                    <a:pt x="51699" y="64869"/>
                    <a:pt x="51979" y="64542"/>
                    <a:pt x="52306" y="64168"/>
                  </a:cubicBezTo>
                  <a:cubicBezTo>
                    <a:pt x="53193" y="63141"/>
                    <a:pt x="54034" y="62020"/>
                    <a:pt x="54734" y="60853"/>
                  </a:cubicBezTo>
                  <a:cubicBezTo>
                    <a:pt x="55715" y="59265"/>
                    <a:pt x="56556" y="57630"/>
                    <a:pt x="57256" y="55949"/>
                  </a:cubicBezTo>
                  <a:cubicBezTo>
                    <a:pt x="58050" y="54034"/>
                    <a:pt x="58704" y="52073"/>
                    <a:pt x="59171" y="50065"/>
                  </a:cubicBezTo>
                  <a:cubicBezTo>
                    <a:pt x="59638" y="48056"/>
                    <a:pt x="59965" y="46002"/>
                    <a:pt x="60105" y="43947"/>
                  </a:cubicBezTo>
                  <a:cubicBezTo>
                    <a:pt x="60198" y="42966"/>
                    <a:pt x="60198" y="41985"/>
                    <a:pt x="60198" y="41098"/>
                  </a:cubicBezTo>
                  <a:cubicBezTo>
                    <a:pt x="60198" y="40164"/>
                    <a:pt x="60152" y="39276"/>
                    <a:pt x="60058" y="38436"/>
                  </a:cubicBezTo>
                  <a:cubicBezTo>
                    <a:pt x="60011" y="37595"/>
                    <a:pt x="59871" y="36848"/>
                    <a:pt x="59778" y="36147"/>
                  </a:cubicBezTo>
                  <a:cubicBezTo>
                    <a:pt x="59685" y="35494"/>
                    <a:pt x="59498" y="34887"/>
                    <a:pt x="59404" y="34373"/>
                  </a:cubicBezTo>
                  <a:cubicBezTo>
                    <a:pt x="59264" y="33859"/>
                    <a:pt x="59077" y="33299"/>
                    <a:pt x="58891" y="32785"/>
                  </a:cubicBezTo>
                  <a:cubicBezTo>
                    <a:pt x="58470" y="33159"/>
                    <a:pt x="58097" y="33579"/>
                    <a:pt x="57723" y="33999"/>
                  </a:cubicBezTo>
                  <a:cubicBezTo>
                    <a:pt x="57396" y="34373"/>
                    <a:pt x="56976" y="34840"/>
                    <a:pt x="56556" y="35400"/>
                  </a:cubicBezTo>
                  <a:cubicBezTo>
                    <a:pt x="56135" y="35961"/>
                    <a:pt x="55715" y="36568"/>
                    <a:pt x="55248" y="37315"/>
                  </a:cubicBezTo>
                  <a:cubicBezTo>
                    <a:pt x="54828" y="38016"/>
                    <a:pt x="54361" y="38763"/>
                    <a:pt x="53940" y="39603"/>
                  </a:cubicBezTo>
                  <a:cubicBezTo>
                    <a:pt x="53520" y="40444"/>
                    <a:pt x="53100" y="41285"/>
                    <a:pt x="52726" y="42219"/>
                  </a:cubicBezTo>
                  <a:cubicBezTo>
                    <a:pt x="51932" y="44133"/>
                    <a:pt x="51325" y="46095"/>
                    <a:pt x="50858" y="48103"/>
                  </a:cubicBezTo>
                  <a:cubicBezTo>
                    <a:pt x="50391" y="50111"/>
                    <a:pt x="50111" y="52119"/>
                    <a:pt x="49971" y="54174"/>
                  </a:cubicBezTo>
                  <a:cubicBezTo>
                    <a:pt x="49831" y="56042"/>
                    <a:pt x="49877" y="57864"/>
                    <a:pt x="50017" y="59732"/>
                  </a:cubicBezTo>
                  <a:cubicBezTo>
                    <a:pt x="50111" y="60526"/>
                    <a:pt x="50204" y="61273"/>
                    <a:pt x="50344" y="61973"/>
                  </a:cubicBezTo>
                  <a:cubicBezTo>
                    <a:pt x="50157" y="61506"/>
                    <a:pt x="49971" y="61039"/>
                    <a:pt x="49737" y="60619"/>
                  </a:cubicBezTo>
                  <a:cubicBezTo>
                    <a:pt x="47916" y="56276"/>
                    <a:pt x="45861" y="52073"/>
                    <a:pt x="43573" y="48010"/>
                  </a:cubicBezTo>
                  <a:cubicBezTo>
                    <a:pt x="43713" y="47823"/>
                    <a:pt x="43853" y="47636"/>
                    <a:pt x="44086" y="47403"/>
                  </a:cubicBezTo>
                  <a:cubicBezTo>
                    <a:pt x="44974" y="46375"/>
                    <a:pt x="45767" y="45254"/>
                    <a:pt x="46515" y="44087"/>
                  </a:cubicBezTo>
                  <a:cubicBezTo>
                    <a:pt x="47495" y="42499"/>
                    <a:pt x="48336" y="40864"/>
                    <a:pt x="49037" y="39183"/>
                  </a:cubicBezTo>
                  <a:cubicBezTo>
                    <a:pt x="49831" y="37268"/>
                    <a:pt x="50438" y="35307"/>
                    <a:pt x="50905" y="33299"/>
                  </a:cubicBezTo>
                  <a:cubicBezTo>
                    <a:pt x="51418" y="31291"/>
                    <a:pt x="51699" y="29236"/>
                    <a:pt x="51885" y="27227"/>
                  </a:cubicBezTo>
                  <a:cubicBezTo>
                    <a:pt x="51932" y="26200"/>
                    <a:pt x="51979" y="25219"/>
                    <a:pt x="51979" y="24332"/>
                  </a:cubicBezTo>
                  <a:cubicBezTo>
                    <a:pt x="51979" y="23398"/>
                    <a:pt x="51885" y="22511"/>
                    <a:pt x="51839" y="21670"/>
                  </a:cubicBezTo>
                  <a:cubicBezTo>
                    <a:pt x="51745" y="20876"/>
                    <a:pt x="51652" y="20082"/>
                    <a:pt x="51512" y="19428"/>
                  </a:cubicBezTo>
                  <a:cubicBezTo>
                    <a:pt x="51418" y="18728"/>
                    <a:pt x="51278" y="18121"/>
                    <a:pt x="51138" y="17607"/>
                  </a:cubicBezTo>
                  <a:cubicBezTo>
                    <a:pt x="50998" y="17047"/>
                    <a:pt x="50858" y="16533"/>
                    <a:pt x="50624" y="16019"/>
                  </a:cubicBezTo>
                  <a:cubicBezTo>
                    <a:pt x="50251" y="16393"/>
                    <a:pt x="49831" y="16766"/>
                    <a:pt x="49457" y="17233"/>
                  </a:cubicBezTo>
                  <a:cubicBezTo>
                    <a:pt x="49130" y="17607"/>
                    <a:pt x="48756" y="18074"/>
                    <a:pt x="48289" y="18634"/>
                  </a:cubicBezTo>
                  <a:cubicBezTo>
                    <a:pt x="47869" y="19195"/>
                    <a:pt x="47449" y="19849"/>
                    <a:pt x="47028" y="20549"/>
                  </a:cubicBezTo>
                  <a:cubicBezTo>
                    <a:pt x="46561" y="21250"/>
                    <a:pt x="46141" y="21997"/>
                    <a:pt x="45721" y="22838"/>
                  </a:cubicBezTo>
                  <a:cubicBezTo>
                    <a:pt x="45254" y="23678"/>
                    <a:pt x="44880" y="24519"/>
                    <a:pt x="44507" y="25453"/>
                  </a:cubicBezTo>
                  <a:cubicBezTo>
                    <a:pt x="43713" y="27368"/>
                    <a:pt x="43106" y="29329"/>
                    <a:pt x="42592" y="31337"/>
                  </a:cubicBezTo>
                  <a:cubicBezTo>
                    <a:pt x="42125" y="33345"/>
                    <a:pt x="41845" y="35354"/>
                    <a:pt x="41658" y="37408"/>
                  </a:cubicBezTo>
                  <a:cubicBezTo>
                    <a:pt x="41518" y="39276"/>
                    <a:pt x="41518" y="41098"/>
                    <a:pt x="41704" y="42966"/>
                  </a:cubicBezTo>
                  <a:cubicBezTo>
                    <a:pt x="41798" y="43807"/>
                    <a:pt x="41891" y="44600"/>
                    <a:pt x="42031" y="45348"/>
                  </a:cubicBezTo>
                  <a:cubicBezTo>
                    <a:pt x="39696" y="41378"/>
                    <a:pt x="37221" y="37549"/>
                    <a:pt x="34512" y="33859"/>
                  </a:cubicBezTo>
                  <a:cubicBezTo>
                    <a:pt x="34606" y="33672"/>
                    <a:pt x="34746" y="33439"/>
                    <a:pt x="34839" y="33159"/>
                  </a:cubicBezTo>
                  <a:cubicBezTo>
                    <a:pt x="35400" y="31898"/>
                    <a:pt x="35820" y="30590"/>
                    <a:pt x="36147" y="29236"/>
                  </a:cubicBezTo>
                  <a:cubicBezTo>
                    <a:pt x="36614" y="27461"/>
                    <a:pt x="36941" y="25640"/>
                    <a:pt x="37081" y="23772"/>
                  </a:cubicBezTo>
                  <a:cubicBezTo>
                    <a:pt x="37408" y="19662"/>
                    <a:pt x="37128" y="15552"/>
                    <a:pt x="36194" y="11536"/>
                  </a:cubicBezTo>
                  <a:cubicBezTo>
                    <a:pt x="35960" y="10555"/>
                    <a:pt x="35680" y="9621"/>
                    <a:pt x="35400" y="8734"/>
                  </a:cubicBezTo>
                  <a:cubicBezTo>
                    <a:pt x="35120" y="7893"/>
                    <a:pt x="34839" y="7052"/>
                    <a:pt x="34466" y="6258"/>
                  </a:cubicBezTo>
                  <a:cubicBezTo>
                    <a:pt x="34139" y="5511"/>
                    <a:pt x="33812" y="4811"/>
                    <a:pt x="33485" y="4204"/>
                  </a:cubicBezTo>
                  <a:cubicBezTo>
                    <a:pt x="33158" y="3596"/>
                    <a:pt x="32878" y="3036"/>
                    <a:pt x="32598" y="2616"/>
                  </a:cubicBezTo>
                  <a:cubicBezTo>
                    <a:pt x="32271" y="2149"/>
                    <a:pt x="31991" y="1682"/>
                    <a:pt x="31617" y="1261"/>
                  </a:cubicBezTo>
                  <a:cubicBezTo>
                    <a:pt x="31337" y="1728"/>
                    <a:pt x="31103" y="2242"/>
                    <a:pt x="30870" y="2756"/>
                  </a:cubicBezTo>
                  <a:cubicBezTo>
                    <a:pt x="30683" y="3223"/>
                    <a:pt x="30449" y="3783"/>
                    <a:pt x="30216" y="4437"/>
                  </a:cubicBezTo>
                  <a:cubicBezTo>
                    <a:pt x="29982" y="5091"/>
                    <a:pt x="29749" y="5838"/>
                    <a:pt x="29562" y="6632"/>
                  </a:cubicBezTo>
                  <a:cubicBezTo>
                    <a:pt x="29329" y="7473"/>
                    <a:pt x="29142" y="8313"/>
                    <a:pt x="29002" y="9201"/>
                  </a:cubicBezTo>
                  <a:cubicBezTo>
                    <a:pt x="28862" y="10135"/>
                    <a:pt x="28721" y="11115"/>
                    <a:pt x="28628" y="12096"/>
                  </a:cubicBezTo>
                  <a:cubicBezTo>
                    <a:pt x="28488" y="14151"/>
                    <a:pt x="28488" y="16206"/>
                    <a:pt x="28628" y="18261"/>
                  </a:cubicBezTo>
                  <a:cubicBezTo>
                    <a:pt x="28768" y="20316"/>
                    <a:pt x="29095" y="22371"/>
                    <a:pt x="29562" y="24379"/>
                  </a:cubicBezTo>
                  <a:cubicBezTo>
                    <a:pt x="29982" y="26107"/>
                    <a:pt x="30543" y="27835"/>
                    <a:pt x="31243" y="29516"/>
                  </a:cubicBezTo>
                  <a:cubicBezTo>
                    <a:pt x="28862" y="26527"/>
                    <a:pt x="26386" y="23585"/>
                    <a:pt x="23818" y="20689"/>
                  </a:cubicBezTo>
                  <a:cubicBezTo>
                    <a:pt x="23397" y="19615"/>
                    <a:pt x="22884" y="18541"/>
                    <a:pt x="22323" y="17467"/>
                  </a:cubicBezTo>
                  <a:cubicBezTo>
                    <a:pt x="21483" y="15879"/>
                    <a:pt x="20455" y="14338"/>
                    <a:pt x="19334" y="12890"/>
                  </a:cubicBezTo>
                  <a:cubicBezTo>
                    <a:pt x="18074" y="11256"/>
                    <a:pt x="16672" y="9714"/>
                    <a:pt x="15131" y="8313"/>
                  </a:cubicBezTo>
                  <a:cubicBezTo>
                    <a:pt x="13637" y="6912"/>
                    <a:pt x="12049" y="5605"/>
                    <a:pt x="10321" y="4484"/>
                  </a:cubicBezTo>
                  <a:cubicBezTo>
                    <a:pt x="9527" y="3877"/>
                    <a:pt x="8687" y="3410"/>
                    <a:pt x="7893" y="2943"/>
                  </a:cubicBezTo>
                  <a:cubicBezTo>
                    <a:pt x="7052" y="2522"/>
                    <a:pt x="6258" y="2102"/>
                    <a:pt x="5558" y="1775"/>
                  </a:cubicBezTo>
                  <a:cubicBezTo>
                    <a:pt x="4810" y="1448"/>
                    <a:pt x="4063" y="1168"/>
                    <a:pt x="3409" y="934"/>
                  </a:cubicBezTo>
                  <a:cubicBezTo>
                    <a:pt x="2755" y="701"/>
                    <a:pt x="2148" y="514"/>
                    <a:pt x="1681" y="374"/>
                  </a:cubicBezTo>
                  <a:cubicBezTo>
                    <a:pt x="1121" y="234"/>
                    <a:pt x="560" y="9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2"/>
            <p:cNvSpPr/>
            <p:nvPr/>
          </p:nvSpPr>
          <p:spPr>
            <a:xfrm>
              <a:off x="1592850" y="2384700"/>
              <a:ext cx="616825" cy="1257675"/>
            </a:xfrm>
            <a:custGeom>
              <a:avLst/>
              <a:gdLst/>
              <a:ahLst/>
              <a:cxnLst/>
              <a:rect l="l" t="t" r="r" b="b"/>
              <a:pathLst>
                <a:path w="24673" h="50307" extrusionOk="0">
                  <a:moveTo>
                    <a:pt x="288" y="0"/>
                  </a:moveTo>
                  <a:cubicBezTo>
                    <a:pt x="146" y="0"/>
                    <a:pt x="0" y="174"/>
                    <a:pt x="139" y="348"/>
                  </a:cubicBezTo>
                  <a:cubicBezTo>
                    <a:pt x="2054" y="3197"/>
                    <a:pt x="3549" y="6326"/>
                    <a:pt x="4576" y="9642"/>
                  </a:cubicBezTo>
                  <a:cubicBezTo>
                    <a:pt x="5604" y="12911"/>
                    <a:pt x="6304" y="16320"/>
                    <a:pt x="7051" y="19683"/>
                  </a:cubicBezTo>
                  <a:cubicBezTo>
                    <a:pt x="7799" y="23232"/>
                    <a:pt x="8733" y="26688"/>
                    <a:pt x="9900" y="30097"/>
                  </a:cubicBezTo>
                  <a:cubicBezTo>
                    <a:pt x="11208" y="33786"/>
                    <a:pt x="12936" y="37336"/>
                    <a:pt x="14991" y="40652"/>
                  </a:cubicBezTo>
                  <a:cubicBezTo>
                    <a:pt x="17092" y="44014"/>
                    <a:pt x="19661" y="47283"/>
                    <a:pt x="23023" y="49525"/>
                  </a:cubicBezTo>
                  <a:cubicBezTo>
                    <a:pt x="23397" y="49805"/>
                    <a:pt x="23864" y="50039"/>
                    <a:pt x="24284" y="50272"/>
                  </a:cubicBezTo>
                  <a:cubicBezTo>
                    <a:pt x="24324" y="50296"/>
                    <a:pt x="24362" y="50306"/>
                    <a:pt x="24398" y="50306"/>
                  </a:cubicBezTo>
                  <a:cubicBezTo>
                    <a:pt x="24570" y="50306"/>
                    <a:pt x="24673" y="50061"/>
                    <a:pt x="24518" y="49945"/>
                  </a:cubicBezTo>
                  <a:lnTo>
                    <a:pt x="24471" y="49945"/>
                  </a:lnTo>
                  <a:cubicBezTo>
                    <a:pt x="20922" y="47984"/>
                    <a:pt x="18213" y="44855"/>
                    <a:pt x="15971" y="41492"/>
                  </a:cubicBezTo>
                  <a:cubicBezTo>
                    <a:pt x="13823" y="38176"/>
                    <a:pt x="12002" y="34674"/>
                    <a:pt x="10601" y="30984"/>
                  </a:cubicBezTo>
                  <a:cubicBezTo>
                    <a:pt x="9386" y="27575"/>
                    <a:pt x="8359" y="24073"/>
                    <a:pt x="7658" y="20523"/>
                  </a:cubicBezTo>
                  <a:cubicBezTo>
                    <a:pt x="6864" y="17161"/>
                    <a:pt x="6164" y="13751"/>
                    <a:pt x="5183" y="10436"/>
                  </a:cubicBezTo>
                  <a:cubicBezTo>
                    <a:pt x="4296" y="7120"/>
                    <a:pt x="2895" y="3991"/>
                    <a:pt x="1120" y="1095"/>
                  </a:cubicBezTo>
                  <a:cubicBezTo>
                    <a:pt x="887" y="768"/>
                    <a:pt x="653" y="395"/>
                    <a:pt x="420" y="68"/>
                  </a:cubicBezTo>
                  <a:cubicBezTo>
                    <a:pt x="384" y="20"/>
                    <a:pt x="336" y="0"/>
                    <a:pt x="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2"/>
            <p:cNvSpPr/>
            <p:nvPr/>
          </p:nvSpPr>
          <p:spPr>
            <a:xfrm>
              <a:off x="1884300" y="2600225"/>
              <a:ext cx="71650" cy="683100"/>
            </a:xfrm>
            <a:custGeom>
              <a:avLst/>
              <a:gdLst/>
              <a:ahLst/>
              <a:cxnLst/>
              <a:rect l="l" t="t" r="r" b="b"/>
              <a:pathLst>
                <a:path w="2866" h="27324" extrusionOk="0">
                  <a:moveTo>
                    <a:pt x="228" y="0"/>
                  </a:moveTo>
                  <a:cubicBezTo>
                    <a:pt x="108" y="0"/>
                    <a:pt x="0" y="115"/>
                    <a:pt x="63" y="274"/>
                  </a:cubicBezTo>
                  <a:cubicBezTo>
                    <a:pt x="1698" y="3496"/>
                    <a:pt x="2492" y="7139"/>
                    <a:pt x="2399" y="10781"/>
                  </a:cubicBezTo>
                  <a:cubicBezTo>
                    <a:pt x="2305" y="12556"/>
                    <a:pt x="2072" y="14284"/>
                    <a:pt x="1745" y="16012"/>
                  </a:cubicBezTo>
                  <a:cubicBezTo>
                    <a:pt x="1418" y="17787"/>
                    <a:pt x="1044" y="19515"/>
                    <a:pt x="811" y="21289"/>
                  </a:cubicBezTo>
                  <a:cubicBezTo>
                    <a:pt x="530" y="23017"/>
                    <a:pt x="484" y="24792"/>
                    <a:pt x="717" y="26520"/>
                  </a:cubicBezTo>
                  <a:cubicBezTo>
                    <a:pt x="764" y="26753"/>
                    <a:pt x="764" y="26987"/>
                    <a:pt x="811" y="27174"/>
                  </a:cubicBezTo>
                  <a:cubicBezTo>
                    <a:pt x="831" y="27275"/>
                    <a:pt x="912" y="27323"/>
                    <a:pt x="994" y="27323"/>
                  </a:cubicBezTo>
                  <a:cubicBezTo>
                    <a:pt x="1102" y="27323"/>
                    <a:pt x="1211" y="27239"/>
                    <a:pt x="1184" y="27080"/>
                  </a:cubicBezTo>
                  <a:cubicBezTo>
                    <a:pt x="904" y="25352"/>
                    <a:pt x="904" y="23578"/>
                    <a:pt x="1138" y="21850"/>
                  </a:cubicBezTo>
                  <a:cubicBezTo>
                    <a:pt x="1324" y="20075"/>
                    <a:pt x="1698" y="18347"/>
                    <a:pt x="2025" y="16619"/>
                  </a:cubicBezTo>
                  <a:cubicBezTo>
                    <a:pt x="2399" y="14844"/>
                    <a:pt x="2632" y="13070"/>
                    <a:pt x="2772" y="11295"/>
                  </a:cubicBezTo>
                  <a:cubicBezTo>
                    <a:pt x="2866" y="9474"/>
                    <a:pt x="2725" y="7652"/>
                    <a:pt x="2399" y="5878"/>
                  </a:cubicBezTo>
                  <a:cubicBezTo>
                    <a:pt x="2025" y="4056"/>
                    <a:pt x="1464" y="2328"/>
                    <a:pt x="717" y="694"/>
                  </a:cubicBezTo>
                  <a:lnTo>
                    <a:pt x="390" y="87"/>
                  </a:lnTo>
                  <a:cubicBezTo>
                    <a:pt x="345" y="26"/>
                    <a:pt x="285" y="0"/>
                    <a:pt x="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2"/>
            <p:cNvSpPr/>
            <p:nvPr/>
          </p:nvSpPr>
          <p:spPr>
            <a:xfrm>
              <a:off x="1528600" y="2618175"/>
              <a:ext cx="259625" cy="312675"/>
            </a:xfrm>
            <a:custGeom>
              <a:avLst/>
              <a:gdLst/>
              <a:ahLst/>
              <a:cxnLst/>
              <a:rect l="l" t="t" r="r" b="b"/>
              <a:pathLst>
                <a:path w="10385" h="12507" extrusionOk="0">
                  <a:moveTo>
                    <a:pt x="223" y="1"/>
                  </a:moveTo>
                  <a:cubicBezTo>
                    <a:pt x="112" y="1"/>
                    <a:pt x="1" y="73"/>
                    <a:pt x="1" y="209"/>
                  </a:cubicBezTo>
                  <a:cubicBezTo>
                    <a:pt x="234" y="1190"/>
                    <a:pt x="608" y="2171"/>
                    <a:pt x="1075" y="3011"/>
                  </a:cubicBezTo>
                  <a:cubicBezTo>
                    <a:pt x="1589" y="3899"/>
                    <a:pt x="2102" y="4786"/>
                    <a:pt x="2663" y="5580"/>
                  </a:cubicBezTo>
                  <a:cubicBezTo>
                    <a:pt x="3317" y="6467"/>
                    <a:pt x="3970" y="7355"/>
                    <a:pt x="4624" y="8195"/>
                  </a:cubicBezTo>
                  <a:cubicBezTo>
                    <a:pt x="5325" y="9036"/>
                    <a:pt x="6072" y="9830"/>
                    <a:pt x="6913" y="10530"/>
                  </a:cubicBezTo>
                  <a:cubicBezTo>
                    <a:pt x="7753" y="11278"/>
                    <a:pt x="8641" y="11885"/>
                    <a:pt x="9668" y="12352"/>
                  </a:cubicBezTo>
                  <a:lnTo>
                    <a:pt x="10042" y="12492"/>
                  </a:lnTo>
                  <a:cubicBezTo>
                    <a:pt x="10067" y="12502"/>
                    <a:pt x="10092" y="12507"/>
                    <a:pt x="10115" y="12507"/>
                  </a:cubicBezTo>
                  <a:cubicBezTo>
                    <a:pt x="10301" y="12507"/>
                    <a:pt x="10385" y="12201"/>
                    <a:pt x="10135" y="12118"/>
                  </a:cubicBezTo>
                  <a:cubicBezTo>
                    <a:pt x="9154" y="11745"/>
                    <a:pt x="8267" y="11184"/>
                    <a:pt x="7473" y="10484"/>
                  </a:cubicBezTo>
                  <a:cubicBezTo>
                    <a:pt x="6632" y="9830"/>
                    <a:pt x="5885" y="9083"/>
                    <a:pt x="5185" y="8242"/>
                  </a:cubicBezTo>
                  <a:cubicBezTo>
                    <a:pt x="4484" y="7401"/>
                    <a:pt x="3830" y="6561"/>
                    <a:pt x="3223" y="5673"/>
                  </a:cubicBezTo>
                  <a:cubicBezTo>
                    <a:pt x="2663" y="4879"/>
                    <a:pt x="2102" y="4039"/>
                    <a:pt x="1635" y="3198"/>
                  </a:cubicBezTo>
                  <a:cubicBezTo>
                    <a:pt x="1122" y="2358"/>
                    <a:pt x="748" y="1424"/>
                    <a:pt x="515" y="490"/>
                  </a:cubicBezTo>
                  <a:cubicBezTo>
                    <a:pt x="468" y="396"/>
                    <a:pt x="421" y="256"/>
                    <a:pt x="421" y="116"/>
                  </a:cubicBezTo>
                  <a:cubicBezTo>
                    <a:pt x="382" y="38"/>
                    <a:pt x="302"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2"/>
            <p:cNvSpPr/>
            <p:nvPr/>
          </p:nvSpPr>
          <p:spPr>
            <a:xfrm>
              <a:off x="1630150" y="3032850"/>
              <a:ext cx="330600" cy="341325"/>
            </a:xfrm>
            <a:custGeom>
              <a:avLst/>
              <a:gdLst/>
              <a:ahLst/>
              <a:cxnLst/>
              <a:rect l="l" t="t" r="r" b="b"/>
              <a:pathLst>
                <a:path w="13224" h="13653" extrusionOk="0">
                  <a:moveTo>
                    <a:pt x="270" y="1"/>
                  </a:moveTo>
                  <a:cubicBezTo>
                    <a:pt x="140" y="1"/>
                    <a:pt x="1" y="137"/>
                    <a:pt x="95" y="295"/>
                  </a:cubicBezTo>
                  <a:cubicBezTo>
                    <a:pt x="562" y="1416"/>
                    <a:pt x="1169" y="2490"/>
                    <a:pt x="1823" y="3517"/>
                  </a:cubicBezTo>
                  <a:cubicBezTo>
                    <a:pt x="2477" y="4545"/>
                    <a:pt x="3178" y="5572"/>
                    <a:pt x="3971" y="6506"/>
                  </a:cubicBezTo>
                  <a:cubicBezTo>
                    <a:pt x="4765" y="7440"/>
                    <a:pt x="5606" y="8327"/>
                    <a:pt x="6493" y="9168"/>
                  </a:cubicBezTo>
                  <a:cubicBezTo>
                    <a:pt x="7381" y="10009"/>
                    <a:pt x="8315" y="10803"/>
                    <a:pt x="9342" y="11503"/>
                  </a:cubicBezTo>
                  <a:cubicBezTo>
                    <a:pt x="10323" y="12204"/>
                    <a:pt x="11350" y="12858"/>
                    <a:pt x="12424" y="13418"/>
                  </a:cubicBezTo>
                  <a:cubicBezTo>
                    <a:pt x="12565" y="13465"/>
                    <a:pt x="12705" y="13558"/>
                    <a:pt x="12845" y="13605"/>
                  </a:cubicBezTo>
                  <a:cubicBezTo>
                    <a:pt x="12878" y="13638"/>
                    <a:pt x="12913" y="13652"/>
                    <a:pt x="12946" y="13652"/>
                  </a:cubicBezTo>
                  <a:cubicBezTo>
                    <a:pt x="13100" y="13652"/>
                    <a:pt x="13223" y="13355"/>
                    <a:pt x="13032" y="13278"/>
                  </a:cubicBezTo>
                  <a:lnTo>
                    <a:pt x="13032" y="13278"/>
                  </a:lnTo>
                  <a:lnTo>
                    <a:pt x="13032" y="13325"/>
                  </a:lnTo>
                  <a:cubicBezTo>
                    <a:pt x="11911" y="12764"/>
                    <a:pt x="10883" y="12157"/>
                    <a:pt x="9903" y="11456"/>
                  </a:cubicBezTo>
                  <a:cubicBezTo>
                    <a:pt x="8875" y="10756"/>
                    <a:pt x="7941" y="10009"/>
                    <a:pt x="7054" y="9215"/>
                  </a:cubicBezTo>
                  <a:cubicBezTo>
                    <a:pt x="6166" y="8421"/>
                    <a:pt x="5326" y="7534"/>
                    <a:pt x="4532" y="6600"/>
                  </a:cubicBezTo>
                  <a:cubicBezTo>
                    <a:pt x="3738" y="5665"/>
                    <a:pt x="3037" y="4685"/>
                    <a:pt x="2384" y="3704"/>
                  </a:cubicBezTo>
                  <a:cubicBezTo>
                    <a:pt x="1730" y="2677"/>
                    <a:pt x="1123" y="1602"/>
                    <a:pt x="609" y="528"/>
                  </a:cubicBezTo>
                  <a:lnTo>
                    <a:pt x="422" y="108"/>
                  </a:lnTo>
                  <a:cubicBezTo>
                    <a:pt x="392" y="32"/>
                    <a:pt x="332" y="1"/>
                    <a:pt x="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2"/>
            <p:cNvSpPr/>
            <p:nvPr/>
          </p:nvSpPr>
          <p:spPr>
            <a:xfrm>
              <a:off x="1912550" y="2836475"/>
              <a:ext cx="167150" cy="248125"/>
            </a:xfrm>
            <a:custGeom>
              <a:avLst/>
              <a:gdLst/>
              <a:ahLst/>
              <a:cxnLst/>
              <a:rect l="l" t="t" r="r" b="b"/>
              <a:pathLst>
                <a:path w="6686" h="9925" extrusionOk="0">
                  <a:moveTo>
                    <a:pt x="6499" y="0"/>
                  </a:moveTo>
                  <a:cubicBezTo>
                    <a:pt x="6406" y="0"/>
                    <a:pt x="6312" y="70"/>
                    <a:pt x="6312" y="211"/>
                  </a:cubicBezTo>
                  <a:cubicBezTo>
                    <a:pt x="6312" y="397"/>
                    <a:pt x="6266" y="537"/>
                    <a:pt x="6219" y="724"/>
                  </a:cubicBezTo>
                  <a:cubicBezTo>
                    <a:pt x="6172" y="911"/>
                    <a:pt x="6172" y="1098"/>
                    <a:pt x="6125" y="1331"/>
                  </a:cubicBezTo>
                  <a:cubicBezTo>
                    <a:pt x="6032" y="1705"/>
                    <a:pt x="5939" y="2079"/>
                    <a:pt x="5799" y="2406"/>
                  </a:cubicBezTo>
                  <a:cubicBezTo>
                    <a:pt x="5705" y="2779"/>
                    <a:pt x="5565" y="3153"/>
                    <a:pt x="5378" y="3480"/>
                  </a:cubicBezTo>
                  <a:lnTo>
                    <a:pt x="5285" y="3760"/>
                  </a:lnTo>
                  <a:lnTo>
                    <a:pt x="5285" y="3807"/>
                  </a:lnTo>
                  <a:lnTo>
                    <a:pt x="5238" y="3947"/>
                  </a:lnTo>
                  <a:cubicBezTo>
                    <a:pt x="5145" y="4133"/>
                    <a:pt x="5051" y="4274"/>
                    <a:pt x="4958" y="4460"/>
                  </a:cubicBezTo>
                  <a:cubicBezTo>
                    <a:pt x="4584" y="5114"/>
                    <a:pt x="4164" y="5768"/>
                    <a:pt x="3744" y="6375"/>
                  </a:cubicBezTo>
                  <a:cubicBezTo>
                    <a:pt x="3604" y="6562"/>
                    <a:pt x="3510" y="6702"/>
                    <a:pt x="3370" y="6842"/>
                  </a:cubicBezTo>
                  <a:lnTo>
                    <a:pt x="3323" y="6889"/>
                  </a:lnTo>
                  <a:cubicBezTo>
                    <a:pt x="3277" y="6936"/>
                    <a:pt x="3277" y="6982"/>
                    <a:pt x="3230" y="6982"/>
                  </a:cubicBezTo>
                  <a:lnTo>
                    <a:pt x="3043" y="7216"/>
                  </a:lnTo>
                  <a:cubicBezTo>
                    <a:pt x="2763" y="7496"/>
                    <a:pt x="2483" y="7776"/>
                    <a:pt x="2203" y="8010"/>
                  </a:cubicBezTo>
                  <a:cubicBezTo>
                    <a:pt x="1922" y="8290"/>
                    <a:pt x="1642" y="8523"/>
                    <a:pt x="1362" y="8757"/>
                  </a:cubicBezTo>
                  <a:cubicBezTo>
                    <a:pt x="1222" y="8897"/>
                    <a:pt x="1035" y="8990"/>
                    <a:pt x="895" y="9131"/>
                  </a:cubicBezTo>
                  <a:lnTo>
                    <a:pt x="802" y="9131"/>
                  </a:lnTo>
                  <a:lnTo>
                    <a:pt x="708" y="9224"/>
                  </a:lnTo>
                  <a:lnTo>
                    <a:pt x="475" y="9411"/>
                  </a:lnTo>
                  <a:lnTo>
                    <a:pt x="194" y="9551"/>
                  </a:lnTo>
                  <a:cubicBezTo>
                    <a:pt x="1" y="9667"/>
                    <a:pt x="96" y="9912"/>
                    <a:pt x="268" y="9912"/>
                  </a:cubicBezTo>
                  <a:cubicBezTo>
                    <a:pt x="303" y="9912"/>
                    <a:pt x="341" y="9902"/>
                    <a:pt x="381" y="9878"/>
                  </a:cubicBezTo>
                  <a:lnTo>
                    <a:pt x="381" y="9878"/>
                  </a:lnTo>
                  <a:lnTo>
                    <a:pt x="334" y="9924"/>
                  </a:lnTo>
                  <a:cubicBezTo>
                    <a:pt x="988" y="9551"/>
                    <a:pt x="1595" y="9084"/>
                    <a:pt x="2203" y="8570"/>
                  </a:cubicBezTo>
                  <a:cubicBezTo>
                    <a:pt x="2810" y="8010"/>
                    <a:pt x="3323" y="7449"/>
                    <a:pt x="3837" y="6842"/>
                  </a:cubicBezTo>
                  <a:cubicBezTo>
                    <a:pt x="4304" y="6235"/>
                    <a:pt x="4724" y="5581"/>
                    <a:pt x="5098" y="4927"/>
                  </a:cubicBezTo>
                  <a:cubicBezTo>
                    <a:pt x="5518" y="4227"/>
                    <a:pt x="5799" y="3526"/>
                    <a:pt x="6079" y="2779"/>
                  </a:cubicBezTo>
                  <a:cubicBezTo>
                    <a:pt x="6359" y="2032"/>
                    <a:pt x="6546" y="1285"/>
                    <a:pt x="6639" y="491"/>
                  </a:cubicBezTo>
                  <a:cubicBezTo>
                    <a:pt x="6639" y="397"/>
                    <a:pt x="6686" y="304"/>
                    <a:pt x="6686" y="211"/>
                  </a:cubicBezTo>
                  <a:cubicBezTo>
                    <a:pt x="6686" y="70"/>
                    <a:pt x="6592" y="0"/>
                    <a:pt x="6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2"/>
            <p:cNvSpPr/>
            <p:nvPr/>
          </p:nvSpPr>
          <p:spPr>
            <a:xfrm>
              <a:off x="1297425" y="2032600"/>
              <a:ext cx="266225" cy="324625"/>
            </a:xfrm>
            <a:custGeom>
              <a:avLst/>
              <a:gdLst/>
              <a:ahLst/>
              <a:cxnLst/>
              <a:rect l="l" t="t" r="r" b="b"/>
              <a:pathLst>
                <a:path w="10649" h="12985" extrusionOk="0">
                  <a:moveTo>
                    <a:pt x="3567" y="0"/>
                  </a:moveTo>
                  <a:cubicBezTo>
                    <a:pt x="1964" y="0"/>
                    <a:pt x="556" y="1427"/>
                    <a:pt x="234" y="2990"/>
                  </a:cubicBezTo>
                  <a:cubicBezTo>
                    <a:pt x="1" y="4625"/>
                    <a:pt x="375" y="6306"/>
                    <a:pt x="1309" y="7660"/>
                  </a:cubicBezTo>
                  <a:cubicBezTo>
                    <a:pt x="3177" y="10696"/>
                    <a:pt x="6399" y="12657"/>
                    <a:pt x="9948" y="12984"/>
                  </a:cubicBezTo>
                  <a:lnTo>
                    <a:pt x="10649" y="10836"/>
                  </a:lnTo>
                  <a:cubicBezTo>
                    <a:pt x="10415" y="7520"/>
                    <a:pt x="9154" y="4391"/>
                    <a:pt x="6959" y="1916"/>
                  </a:cubicBezTo>
                  <a:cubicBezTo>
                    <a:pt x="6072" y="935"/>
                    <a:pt x="4951" y="48"/>
                    <a:pt x="3644" y="1"/>
                  </a:cubicBezTo>
                  <a:cubicBezTo>
                    <a:pt x="3618" y="1"/>
                    <a:pt x="3592" y="0"/>
                    <a:pt x="3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2"/>
            <p:cNvSpPr/>
            <p:nvPr/>
          </p:nvSpPr>
          <p:spPr>
            <a:xfrm>
              <a:off x="1518100" y="2299100"/>
              <a:ext cx="87600" cy="95475"/>
            </a:xfrm>
            <a:custGeom>
              <a:avLst/>
              <a:gdLst/>
              <a:ahLst/>
              <a:cxnLst/>
              <a:rect l="l" t="t" r="r" b="b"/>
              <a:pathLst>
                <a:path w="3504" h="3819" extrusionOk="0">
                  <a:moveTo>
                    <a:pt x="1496" y="1"/>
                  </a:moveTo>
                  <a:cubicBezTo>
                    <a:pt x="1221" y="1"/>
                    <a:pt x="958" y="106"/>
                    <a:pt x="748" y="316"/>
                  </a:cubicBezTo>
                  <a:cubicBezTo>
                    <a:pt x="514" y="596"/>
                    <a:pt x="281" y="877"/>
                    <a:pt x="141" y="1250"/>
                  </a:cubicBezTo>
                  <a:cubicBezTo>
                    <a:pt x="94" y="1390"/>
                    <a:pt x="0" y="1577"/>
                    <a:pt x="0" y="1764"/>
                  </a:cubicBezTo>
                  <a:cubicBezTo>
                    <a:pt x="0" y="2138"/>
                    <a:pt x="327" y="2418"/>
                    <a:pt x="654" y="2605"/>
                  </a:cubicBezTo>
                  <a:cubicBezTo>
                    <a:pt x="1495" y="3118"/>
                    <a:pt x="2382" y="3539"/>
                    <a:pt x="3316" y="3772"/>
                  </a:cubicBezTo>
                  <a:lnTo>
                    <a:pt x="3316" y="3819"/>
                  </a:lnTo>
                  <a:cubicBezTo>
                    <a:pt x="3456" y="3352"/>
                    <a:pt x="3503" y="2838"/>
                    <a:pt x="3363" y="2324"/>
                  </a:cubicBezTo>
                  <a:cubicBezTo>
                    <a:pt x="3270" y="2091"/>
                    <a:pt x="3129" y="1857"/>
                    <a:pt x="2989" y="1624"/>
                  </a:cubicBezTo>
                  <a:lnTo>
                    <a:pt x="2429" y="737"/>
                  </a:lnTo>
                  <a:cubicBezTo>
                    <a:pt x="2289" y="410"/>
                    <a:pt x="2055" y="176"/>
                    <a:pt x="1775" y="36"/>
                  </a:cubicBezTo>
                  <a:cubicBezTo>
                    <a:pt x="1682" y="13"/>
                    <a:pt x="1588" y="1"/>
                    <a:pt x="1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2"/>
            <p:cNvSpPr/>
            <p:nvPr/>
          </p:nvSpPr>
          <p:spPr>
            <a:xfrm>
              <a:off x="1372150" y="2750625"/>
              <a:ext cx="266225" cy="323475"/>
            </a:xfrm>
            <a:custGeom>
              <a:avLst/>
              <a:gdLst/>
              <a:ahLst/>
              <a:cxnLst/>
              <a:rect l="l" t="t" r="r" b="b"/>
              <a:pathLst>
                <a:path w="10649" h="12939" extrusionOk="0">
                  <a:moveTo>
                    <a:pt x="3611" y="1"/>
                  </a:moveTo>
                  <a:cubicBezTo>
                    <a:pt x="1965" y="1"/>
                    <a:pt x="603" y="1428"/>
                    <a:pt x="281" y="2991"/>
                  </a:cubicBezTo>
                  <a:cubicBezTo>
                    <a:pt x="1" y="4625"/>
                    <a:pt x="421" y="6307"/>
                    <a:pt x="1308" y="7661"/>
                  </a:cubicBezTo>
                  <a:cubicBezTo>
                    <a:pt x="3223" y="10696"/>
                    <a:pt x="6399" y="12658"/>
                    <a:pt x="9948" y="12938"/>
                  </a:cubicBezTo>
                  <a:lnTo>
                    <a:pt x="10649" y="10837"/>
                  </a:lnTo>
                  <a:cubicBezTo>
                    <a:pt x="10462" y="7521"/>
                    <a:pt x="9154" y="4392"/>
                    <a:pt x="6959" y="1917"/>
                  </a:cubicBezTo>
                  <a:cubicBezTo>
                    <a:pt x="6119" y="936"/>
                    <a:pt x="4998" y="49"/>
                    <a:pt x="3690" y="2"/>
                  </a:cubicBezTo>
                  <a:cubicBezTo>
                    <a:pt x="3664" y="1"/>
                    <a:pt x="3637" y="1"/>
                    <a:pt x="3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2"/>
            <p:cNvSpPr/>
            <p:nvPr/>
          </p:nvSpPr>
          <p:spPr>
            <a:xfrm>
              <a:off x="1592825" y="3017150"/>
              <a:ext cx="87575" cy="94300"/>
            </a:xfrm>
            <a:custGeom>
              <a:avLst/>
              <a:gdLst/>
              <a:ahLst/>
              <a:cxnLst/>
              <a:rect l="l" t="t" r="r" b="b"/>
              <a:pathLst>
                <a:path w="3503" h="3772" extrusionOk="0">
                  <a:moveTo>
                    <a:pt x="1516" y="0"/>
                  </a:moveTo>
                  <a:cubicBezTo>
                    <a:pt x="1247" y="0"/>
                    <a:pt x="958" y="106"/>
                    <a:pt x="748" y="316"/>
                  </a:cubicBezTo>
                  <a:cubicBezTo>
                    <a:pt x="514" y="549"/>
                    <a:pt x="327" y="876"/>
                    <a:pt x="187" y="1250"/>
                  </a:cubicBezTo>
                  <a:cubicBezTo>
                    <a:pt x="94" y="1390"/>
                    <a:pt x="47" y="1577"/>
                    <a:pt x="0" y="1763"/>
                  </a:cubicBezTo>
                  <a:cubicBezTo>
                    <a:pt x="47" y="2137"/>
                    <a:pt x="374" y="2417"/>
                    <a:pt x="654" y="2604"/>
                  </a:cubicBezTo>
                  <a:cubicBezTo>
                    <a:pt x="1495" y="3118"/>
                    <a:pt x="2382" y="3538"/>
                    <a:pt x="3316" y="3772"/>
                  </a:cubicBezTo>
                  <a:cubicBezTo>
                    <a:pt x="3503" y="3305"/>
                    <a:pt x="3503" y="2838"/>
                    <a:pt x="3363" y="2324"/>
                  </a:cubicBezTo>
                  <a:cubicBezTo>
                    <a:pt x="3269" y="2090"/>
                    <a:pt x="3176" y="1857"/>
                    <a:pt x="2989" y="1623"/>
                  </a:cubicBezTo>
                  <a:lnTo>
                    <a:pt x="2429" y="689"/>
                  </a:lnTo>
                  <a:cubicBezTo>
                    <a:pt x="2289" y="409"/>
                    <a:pt x="2055" y="176"/>
                    <a:pt x="1775" y="35"/>
                  </a:cubicBezTo>
                  <a:cubicBezTo>
                    <a:pt x="1693" y="12"/>
                    <a:pt x="1606" y="0"/>
                    <a:pt x="1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2"/>
            <p:cNvSpPr/>
            <p:nvPr/>
          </p:nvSpPr>
          <p:spPr>
            <a:xfrm>
              <a:off x="1766775" y="2367900"/>
              <a:ext cx="134300" cy="213500"/>
            </a:xfrm>
            <a:custGeom>
              <a:avLst/>
              <a:gdLst/>
              <a:ahLst/>
              <a:cxnLst/>
              <a:rect l="l" t="t" r="r" b="b"/>
              <a:pathLst>
                <a:path w="5372" h="8540" extrusionOk="0">
                  <a:moveTo>
                    <a:pt x="2449" y="0"/>
                  </a:moveTo>
                  <a:cubicBezTo>
                    <a:pt x="1699" y="0"/>
                    <a:pt x="969" y="410"/>
                    <a:pt x="561" y="1114"/>
                  </a:cubicBezTo>
                  <a:cubicBezTo>
                    <a:pt x="141" y="2001"/>
                    <a:pt x="1" y="2982"/>
                    <a:pt x="281" y="3916"/>
                  </a:cubicBezTo>
                  <a:cubicBezTo>
                    <a:pt x="748" y="5970"/>
                    <a:pt x="2149" y="7698"/>
                    <a:pt x="4064" y="8539"/>
                  </a:cubicBezTo>
                  <a:lnTo>
                    <a:pt x="4858" y="7465"/>
                  </a:lnTo>
                  <a:cubicBezTo>
                    <a:pt x="5372" y="5597"/>
                    <a:pt x="5278" y="3589"/>
                    <a:pt x="4531" y="1814"/>
                  </a:cubicBezTo>
                  <a:cubicBezTo>
                    <a:pt x="4297" y="1067"/>
                    <a:pt x="3737" y="460"/>
                    <a:pt x="3036" y="86"/>
                  </a:cubicBezTo>
                  <a:cubicBezTo>
                    <a:pt x="2843" y="28"/>
                    <a:pt x="2646" y="0"/>
                    <a:pt x="2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2"/>
            <p:cNvSpPr/>
            <p:nvPr/>
          </p:nvSpPr>
          <p:spPr>
            <a:xfrm>
              <a:off x="1854350" y="2550050"/>
              <a:ext cx="45550" cy="62875"/>
            </a:xfrm>
            <a:custGeom>
              <a:avLst/>
              <a:gdLst/>
              <a:ahLst/>
              <a:cxnLst/>
              <a:rect l="l" t="t" r="r" b="b"/>
              <a:pathLst>
                <a:path w="1822" h="2515" extrusionOk="0">
                  <a:moveTo>
                    <a:pt x="1018" y="1"/>
                  </a:moveTo>
                  <a:cubicBezTo>
                    <a:pt x="921" y="1"/>
                    <a:pt x="826" y="27"/>
                    <a:pt x="748" y="86"/>
                  </a:cubicBezTo>
                  <a:cubicBezTo>
                    <a:pt x="561" y="179"/>
                    <a:pt x="374" y="319"/>
                    <a:pt x="234" y="459"/>
                  </a:cubicBezTo>
                  <a:cubicBezTo>
                    <a:pt x="141" y="553"/>
                    <a:pt x="94" y="646"/>
                    <a:pt x="47" y="739"/>
                  </a:cubicBezTo>
                  <a:cubicBezTo>
                    <a:pt x="1" y="973"/>
                    <a:pt x="94" y="1160"/>
                    <a:pt x="234" y="1346"/>
                  </a:cubicBezTo>
                  <a:cubicBezTo>
                    <a:pt x="608" y="1767"/>
                    <a:pt x="1028" y="2187"/>
                    <a:pt x="1495" y="2514"/>
                  </a:cubicBezTo>
                  <a:lnTo>
                    <a:pt x="1542" y="2514"/>
                  </a:lnTo>
                  <a:cubicBezTo>
                    <a:pt x="1682" y="2281"/>
                    <a:pt x="1822" y="2000"/>
                    <a:pt x="1822" y="1673"/>
                  </a:cubicBezTo>
                  <a:cubicBezTo>
                    <a:pt x="1822" y="1533"/>
                    <a:pt x="1775" y="1393"/>
                    <a:pt x="1775" y="1253"/>
                  </a:cubicBezTo>
                  <a:cubicBezTo>
                    <a:pt x="1728" y="1020"/>
                    <a:pt x="1682" y="833"/>
                    <a:pt x="1635" y="599"/>
                  </a:cubicBezTo>
                  <a:cubicBezTo>
                    <a:pt x="1588" y="412"/>
                    <a:pt x="1495" y="272"/>
                    <a:pt x="1402" y="132"/>
                  </a:cubicBezTo>
                  <a:cubicBezTo>
                    <a:pt x="1293" y="51"/>
                    <a:pt x="1153" y="1"/>
                    <a:pt x="1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2"/>
            <p:cNvSpPr/>
            <p:nvPr/>
          </p:nvSpPr>
          <p:spPr>
            <a:xfrm>
              <a:off x="1423525" y="2414575"/>
              <a:ext cx="133125" cy="212350"/>
            </a:xfrm>
            <a:custGeom>
              <a:avLst/>
              <a:gdLst/>
              <a:ahLst/>
              <a:cxnLst/>
              <a:rect l="l" t="t" r="r" b="b"/>
              <a:pathLst>
                <a:path w="5325" h="8494" extrusionOk="0">
                  <a:moveTo>
                    <a:pt x="2422" y="1"/>
                  </a:moveTo>
                  <a:cubicBezTo>
                    <a:pt x="1651" y="1"/>
                    <a:pt x="931" y="403"/>
                    <a:pt x="561" y="1068"/>
                  </a:cubicBezTo>
                  <a:cubicBezTo>
                    <a:pt x="94" y="1955"/>
                    <a:pt x="1" y="2936"/>
                    <a:pt x="234" y="3917"/>
                  </a:cubicBezTo>
                  <a:cubicBezTo>
                    <a:pt x="701" y="5925"/>
                    <a:pt x="2102" y="7653"/>
                    <a:pt x="4017" y="8493"/>
                  </a:cubicBezTo>
                  <a:lnTo>
                    <a:pt x="4811" y="7419"/>
                  </a:lnTo>
                  <a:cubicBezTo>
                    <a:pt x="5325" y="5551"/>
                    <a:pt x="5231" y="3590"/>
                    <a:pt x="4484" y="1768"/>
                  </a:cubicBezTo>
                  <a:cubicBezTo>
                    <a:pt x="4250" y="1021"/>
                    <a:pt x="3737" y="414"/>
                    <a:pt x="3036" y="87"/>
                  </a:cubicBezTo>
                  <a:cubicBezTo>
                    <a:pt x="2832" y="29"/>
                    <a:pt x="2625" y="1"/>
                    <a:pt x="2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2"/>
            <p:cNvSpPr/>
            <p:nvPr/>
          </p:nvSpPr>
          <p:spPr>
            <a:xfrm>
              <a:off x="1511100" y="2596075"/>
              <a:ext cx="44375" cy="62375"/>
            </a:xfrm>
            <a:custGeom>
              <a:avLst/>
              <a:gdLst/>
              <a:ahLst/>
              <a:cxnLst/>
              <a:rect l="l" t="t" r="r" b="b"/>
              <a:pathLst>
                <a:path w="1775" h="2495" extrusionOk="0">
                  <a:moveTo>
                    <a:pt x="1011" y="1"/>
                  </a:moveTo>
                  <a:cubicBezTo>
                    <a:pt x="911" y="1"/>
                    <a:pt x="806" y="24"/>
                    <a:pt x="701" y="66"/>
                  </a:cubicBezTo>
                  <a:cubicBezTo>
                    <a:pt x="514" y="159"/>
                    <a:pt x="374" y="299"/>
                    <a:pt x="187" y="440"/>
                  </a:cubicBezTo>
                  <a:cubicBezTo>
                    <a:pt x="140" y="533"/>
                    <a:pt x="47" y="626"/>
                    <a:pt x="0" y="720"/>
                  </a:cubicBezTo>
                  <a:cubicBezTo>
                    <a:pt x="0" y="953"/>
                    <a:pt x="47" y="1140"/>
                    <a:pt x="234" y="1327"/>
                  </a:cubicBezTo>
                  <a:cubicBezTo>
                    <a:pt x="561" y="1747"/>
                    <a:pt x="981" y="2167"/>
                    <a:pt x="1448" y="2494"/>
                  </a:cubicBezTo>
                  <a:lnTo>
                    <a:pt x="1448" y="2448"/>
                  </a:lnTo>
                  <a:cubicBezTo>
                    <a:pt x="1635" y="2214"/>
                    <a:pt x="1728" y="1934"/>
                    <a:pt x="1775" y="1654"/>
                  </a:cubicBezTo>
                  <a:cubicBezTo>
                    <a:pt x="1775" y="1514"/>
                    <a:pt x="1728" y="1327"/>
                    <a:pt x="1682" y="1187"/>
                  </a:cubicBezTo>
                  <a:lnTo>
                    <a:pt x="1541" y="626"/>
                  </a:lnTo>
                  <a:cubicBezTo>
                    <a:pt x="1541" y="440"/>
                    <a:pt x="1448" y="253"/>
                    <a:pt x="1355" y="113"/>
                  </a:cubicBezTo>
                  <a:cubicBezTo>
                    <a:pt x="1252" y="35"/>
                    <a:pt x="1135" y="1"/>
                    <a:pt x="1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2"/>
            <p:cNvSpPr/>
            <p:nvPr/>
          </p:nvSpPr>
          <p:spPr>
            <a:xfrm>
              <a:off x="1997950" y="2544650"/>
              <a:ext cx="169325" cy="272575"/>
            </a:xfrm>
            <a:custGeom>
              <a:avLst/>
              <a:gdLst/>
              <a:ahLst/>
              <a:cxnLst/>
              <a:rect l="l" t="t" r="r" b="b"/>
              <a:pathLst>
                <a:path w="6773" h="10903" extrusionOk="0">
                  <a:moveTo>
                    <a:pt x="4103" y="0"/>
                  </a:moveTo>
                  <a:cubicBezTo>
                    <a:pt x="3552" y="0"/>
                    <a:pt x="2997" y="165"/>
                    <a:pt x="2523" y="488"/>
                  </a:cubicBezTo>
                  <a:cubicBezTo>
                    <a:pt x="1495" y="1236"/>
                    <a:pt x="841" y="2310"/>
                    <a:pt x="608" y="3524"/>
                  </a:cubicBezTo>
                  <a:cubicBezTo>
                    <a:pt x="1" y="6139"/>
                    <a:pt x="701" y="8848"/>
                    <a:pt x="2429" y="10903"/>
                  </a:cubicBezTo>
                  <a:lnTo>
                    <a:pt x="3924" y="10109"/>
                  </a:lnTo>
                  <a:cubicBezTo>
                    <a:pt x="5512" y="8241"/>
                    <a:pt x="6492" y="5906"/>
                    <a:pt x="6632" y="3431"/>
                  </a:cubicBezTo>
                  <a:cubicBezTo>
                    <a:pt x="6773" y="2450"/>
                    <a:pt x="6492" y="1469"/>
                    <a:pt x="5885" y="675"/>
                  </a:cubicBezTo>
                  <a:cubicBezTo>
                    <a:pt x="5383" y="223"/>
                    <a:pt x="4745" y="0"/>
                    <a:pt x="4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2"/>
            <p:cNvSpPr/>
            <p:nvPr/>
          </p:nvSpPr>
          <p:spPr>
            <a:xfrm>
              <a:off x="2045825" y="2785675"/>
              <a:ext cx="52575" cy="80600"/>
            </a:xfrm>
            <a:custGeom>
              <a:avLst/>
              <a:gdLst/>
              <a:ahLst/>
              <a:cxnLst/>
              <a:rect l="l" t="t" r="r" b="b"/>
              <a:pathLst>
                <a:path w="2103" h="3224" extrusionOk="0">
                  <a:moveTo>
                    <a:pt x="1355" y="1"/>
                  </a:moveTo>
                  <a:cubicBezTo>
                    <a:pt x="1075" y="1"/>
                    <a:pt x="794" y="48"/>
                    <a:pt x="561" y="188"/>
                  </a:cubicBezTo>
                  <a:cubicBezTo>
                    <a:pt x="421" y="234"/>
                    <a:pt x="281" y="281"/>
                    <a:pt x="187" y="374"/>
                  </a:cubicBezTo>
                  <a:cubicBezTo>
                    <a:pt x="47" y="608"/>
                    <a:pt x="1" y="888"/>
                    <a:pt x="94" y="1168"/>
                  </a:cubicBezTo>
                  <a:cubicBezTo>
                    <a:pt x="234" y="1869"/>
                    <a:pt x="514" y="2569"/>
                    <a:pt x="888" y="3177"/>
                  </a:cubicBezTo>
                  <a:lnTo>
                    <a:pt x="888" y="3223"/>
                  </a:lnTo>
                  <a:cubicBezTo>
                    <a:pt x="1215" y="3036"/>
                    <a:pt x="1495" y="2756"/>
                    <a:pt x="1682" y="2476"/>
                  </a:cubicBezTo>
                  <a:cubicBezTo>
                    <a:pt x="1775" y="2243"/>
                    <a:pt x="1822" y="2056"/>
                    <a:pt x="1869" y="1869"/>
                  </a:cubicBezTo>
                  <a:cubicBezTo>
                    <a:pt x="1915" y="1635"/>
                    <a:pt x="1962" y="1355"/>
                    <a:pt x="2055" y="1075"/>
                  </a:cubicBezTo>
                  <a:cubicBezTo>
                    <a:pt x="2102" y="841"/>
                    <a:pt x="2102" y="608"/>
                    <a:pt x="2055" y="421"/>
                  </a:cubicBezTo>
                  <a:cubicBezTo>
                    <a:pt x="1915" y="141"/>
                    <a:pt x="1635" y="1"/>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2"/>
            <p:cNvSpPr/>
            <p:nvPr/>
          </p:nvSpPr>
          <p:spPr>
            <a:xfrm>
              <a:off x="4356150" y="238025"/>
              <a:ext cx="1634800" cy="2728000"/>
            </a:xfrm>
            <a:custGeom>
              <a:avLst/>
              <a:gdLst/>
              <a:ahLst/>
              <a:cxnLst/>
              <a:rect l="l" t="t" r="r" b="b"/>
              <a:pathLst>
                <a:path w="65392" h="109120" extrusionOk="0">
                  <a:moveTo>
                    <a:pt x="28615" y="0"/>
                  </a:moveTo>
                  <a:cubicBezTo>
                    <a:pt x="18721" y="0"/>
                    <a:pt x="24272" y="26364"/>
                    <a:pt x="27657" y="29333"/>
                  </a:cubicBezTo>
                  <a:cubicBezTo>
                    <a:pt x="27704" y="32041"/>
                    <a:pt x="27797" y="34703"/>
                    <a:pt x="27937" y="37365"/>
                  </a:cubicBezTo>
                  <a:cubicBezTo>
                    <a:pt x="24916" y="31128"/>
                    <a:pt x="16206" y="20200"/>
                    <a:pt x="10072" y="20200"/>
                  </a:cubicBezTo>
                  <a:cubicBezTo>
                    <a:pt x="8811" y="20200"/>
                    <a:pt x="7660" y="20661"/>
                    <a:pt x="6688" y="21720"/>
                  </a:cubicBezTo>
                  <a:cubicBezTo>
                    <a:pt x="0" y="29045"/>
                    <a:pt x="22609" y="41689"/>
                    <a:pt x="27926" y="41689"/>
                  </a:cubicBezTo>
                  <a:cubicBezTo>
                    <a:pt x="28067" y="41689"/>
                    <a:pt x="28195" y="41680"/>
                    <a:pt x="28311" y="41662"/>
                  </a:cubicBezTo>
                  <a:cubicBezTo>
                    <a:pt x="28731" y="46425"/>
                    <a:pt x="29338" y="51189"/>
                    <a:pt x="30226" y="55906"/>
                  </a:cubicBezTo>
                  <a:cubicBezTo>
                    <a:pt x="26786" y="50409"/>
                    <a:pt x="17028" y="40721"/>
                    <a:pt x="10710" y="40721"/>
                  </a:cubicBezTo>
                  <a:cubicBezTo>
                    <a:pt x="9137" y="40721"/>
                    <a:pt x="7778" y="41321"/>
                    <a:pt x="6782" y="42736"/>
                  </a:cubicBezTo>
                  <a:cubicBezTo>
                    <a:pt x="1263" y="50558"/>
                    <a:pt x="23561" y="59754"/>
                    <a:pt x="29812" y="59754"/>
                  </a:cubicBezTo>
                  <a:cubicBezTo>
                    <a:pt x="30279" y="59754"/>
                    <a:pt x="30657" y="59702"/>
                    <a:pt x="30926" y="59595"/>
                  </a:cubicBezTo>
                  <a:cubicBezTo>
                    <a:pt x="31860" y="63985"/>
                    <a:pt x="32981" y="68328"/>
                    <a:pt x="34335" y="72625"/>
                  </a:cubicBezTo>
                  <a:cubicBezTo>
                    <a:pt x="29977" y="67445"/>
                    <a:pt x="21163" y="60296"/>
                    <a:pt x="15421" y="60296"/>
                  </a:cubicBezTo>
                  <a:cubicBezTo>
                    <a:pt x="13658" y="60296"/>
                    <a:pt x="12184" y="60971"/>
                    <a:pt x="11218" y="62584"/>
                  </a:cubicBezTo>
                  <a:cubicBezTo>
                    <a:pt x="6389" y="70545"/>
                    <a:pt x="27859" y="77979"/>
                    <a:pt x="34787" y="77979"/>
                  </a:cubicBezTo>
                  <a:cubicBezTo>
                    <a:pt x="35296" y="77979"/>
                    <a:pt x="35727" y="77939"/>
                    <a:pt x="36063" y="77856"/>
                  </a:cubicBezTo>
                  <a:cubicBezTo>
                    <a:pt x="37044" y="80518"/>
                    <a:pt x="38072" y="83133"/>
                    <a:pt x="39192" y="85748"/>
                  </a:cubicBezTo>
                  <a:cubicBezTo>
                    <a:pt x="40360" y="88457"/>
                    <a:pt x="41621" y="91165"/>
                    <a:pt x="43022" y="93921"/>
                  </a:cubicBezTo>
                  <a:cubicBezTo>
                    <a:pt x="38837" y="90197"/>
                    <a:pt x="28675" y="84659"/>
                    <a:pt x="22120" y="84659"/>
                  </a:cubicBezTo>
                  <a:cubicBezTo>
                    <a:pt x="19386" y="84659"/>
                    <a:pt x="17279" y="85623"/>
                    <a:pt x="16495" y="88083"/>
                  </a:cubicBezTo>
                  <a:cubicBezTo>
                    <a:pt x="14190" y="95237"/>
                    <a:pt x="28449" y="98108"/>
                    <a:pt x="37598" y="98108"/>
                  </a:cubicBezTo>
                  <a:cubicBezTo>
                    <a:pt x="41052" y="98108"/>
                    <a:pt x="43778" y="97699"/>
                    <a:pt x="44610" y="96956"/>
                  </a:cubicBezTo>
                  <a:cubicBezTo>
                    <a:pt x="46851" y="101206"/>
                    <a:pt x="49513" y="105176"/>
                    <a:pt x="52549" y="108819"/>
                  </a:cubicBezTo>
                  <a:cubicBezTo>
                    <a:pt x="52736" y="109031"/>
                    <a:pt x="52974" y="109120"/>
                    <a:pt x="53208" y="109120"/>
                  </a:cubicBezTo>
                  <a:cubicBezTo>
                    <a:pt x="53849" y="109120"/>
                    <a:pt x="54463" y="108454"/>
                    <a:pt x="53950" y="107838"/>
                  </a:cubicBezTo>
                  <a:cubicBezTo>
                    <a:pt x="50868" y="104149"/>
                    <a:pt x="48159" y="100179"/>
                    <a:pt x="45917" y="95929"/>
                  </a:cubicBezTo>
                  <a:cubicBezTo>
                    <a:pt x="50541" y="93921"/>
                    <a:pt x="65392" y="72532"/>
                    <a:pt x="56285" y="68609"/>
                  </a:cubicBezTo>
                  <a:cubicBezTo>
                    <a:pt x="55643" y="68333"/>
                    <a:pt x="55024" y="68204"/>
                    <a:pt x="54429" y="68204"/>
                  </a:cubicBezTo>
                  <a:cubicBezTo>
                    <a:pt x="47665" y="68204"/>
                    <a:pt x="43967" y="84872"/>
                    <a:pt x="44096" y="92426"/>
                  </a:cubicBezTo>
                  <a:cubicBezTo>
                    <a:pt x="42882" y="89998"/>
                    <a:pt x="41808" y="87569"/>
                    <a:pt x="40780" y="85141"/>
                  </a:cubicBezTo>
                  <a:cubicBezTo>
                    <a:pt x="39613" y="82432"/>
                    <a:pt x="38539" y="79724"/>
                    <a:pt x="37605" y="76968"/>
                  </a:cubicBezTo>
                  <a:lnTo>
                    <a:pt x="37605" y="76968"/>
                  </a:lnTo>
                  <a:cubicBezTo>
                    <a:pt x="37640" y="76971"/>
                    <a:pt x="37677" y="76973"/>
                    <a:pt x="37715" y="76973"/>
                  </a:cubicBezTo>
                  <a:cubicBezTo>
                    <a:pt x="42033" y="76973"/>
                    <a:pt x="62564" y="58795"/>
                    <a:pt x="54417" y="52777"/>
                  </a:cubicBezTo>
                  <a:cubicBezTo>
                    <a:pt x="53542" y="52126"/>
                    <a:pt x="52642" y="51833"/>
                    <a:pt x="51732" y="51833"/>
                  </a:cubicBezTo>
                  <a:cubicBezTo>
                    <a:pt x="44866" y="51833"/>
                    <a:pt x="37470" y="68536"/>
                    <a:pt x="36811" y="74680"/>
                  </a:cubicBezTo>
                  <a:cubicBezTo>
                    <a:pt x="35083" y="69543"/>
                    <a:pt x="33682" y="64265"/>
                    <a:pt x="32561" y="58941"/>
                  </a:cubicBezTo>
                  <a:cubicBezTo>
                    <a:pt x="37558" y="58428"/>
                    <a:pt x="58106" y="42362"/>
                    <a:pt x="50588" y="35964"/>
                  </a:cubicBezTo>
                  <a:cubicBezTo>
                    <a:pt x="49675" y="35187"/>
                    <a:pt x="48700" y="34840"/>
                    <a:pt x="47691" y="34840"/>
                  </a:cubicBezTo>
                  <a:cubicBezTo>
                    <a:pt x="41366" y="34840"/>
                    <a:pt x="33707" y="48479"/>
                    <a:pt x="31814" y="55205"/>
                  </a:cubicBezTo>
                  <a:cubicBezTo>
                    <a:pt x="30973" y="50582"/>
                    <a:pt x="30319" y="45912"/>
                    <a:pt x="29899" y="41195"/>
                  </a:cubicBezTo>
                  <a:lnTo>
                    <a:pt x="29899" y="41195"/>
                  </a:lnTo>
                  <a:cubicBezTo>
                    <a:pt x="29985" y="41204"/>
                    <a:pt x="30078" y="41209"/>
                    <a:pt x="30176" y="41209"/>
                  </a:cubicBezTo>
                  <a:cubicBezTo>
                    <a:pt x="35375" y="41209"/>
                    <a:pt x="57561" y="28119"/>
                    <a:pt x="50961" y="20786"/>
                  </a:cubicBezTo>
                  <a:cubicBezTo>
                    <a:pt x="49994" y="19714"/>
                    <a:pt x="48858" y="19246"/>
                    <a:pt x="47620" y="19246"/>
                  </a:cubicBezTo>
                  <a:cubicBezTo>
                    <a:pt x="41202" y="19246"/>
                    <a:pt x="32053" y="31818"/>
                    <a:pt x="29665" y="37926"/>
                  </a:cubicBezTo>
                  <a:cubicBezTo>
                    <a:pt x="29478" y="34890"/>
                    <a:pt x="29338" y="31854"/>
                    <a:pt x="29292" y="28866"/>
                  </a:cubicBezTo>
                  <a:cubicBezTo>
                    <a:pt x="32934" y="24242"/>
                    <a:pt x="38445" y="378"/>
                    <a:pt x="28825" y="4"/>
                  </a:cubicBezTo>
                  <a:cubicBezTo>
                    <a:pt x="28754" y="1"/>
                    <a:pt x="28684" y="0"/>
                    <a:pt x="28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2"/>
            <p:cNvSpPr/>
            <p:nvPr/>
          </p:nvSpPr>
          <p:spPr>
            <a:xfrm>
              <a:off x="2527725" y="2431225"/>
              <a:ext cx="1178825" cy="1590400"/>
            </a:xfrm>
            <a:custGeom>
              <a:avLst/>
              <a:gdLst/>
              <a:ahLst/>
              <a:cxnLst/>
              <a:rect l="l" t="t" r="r" b="b"/>
              <a:pathLst>
                <a:path w="47153" h="63616" extrusionOk="0">
                  <a:moveTo>
                    <a:pt x="1149" y="1"/>
                  </a:moveTo>
                  <a:cubicBezTo>
                    <a:pt x="256" y="1"/>
                    <a:pt x="0" y="1527"/>
                    <a:pt x="1040" y="1943"/>
                  </a:cubicBezTo>
                  <a:cubicBezTo>
                    <a:pt x="24857" y="11564"/>
                    <a:pt x="41343" y="37716"/>
                    <a:pt x="45173" y="62889"/>
                  </a:cubicBezTo>
                  <a:cubicBezTo>
                    <a:pt x="45248" y="63396"/>
                    <a:pt x="45595" y="63616"/>
                    <a:pt x="45970" y="63616"/>
                  </a:cubicBezTo>
                  <a:cubicBezTo>
                    <a:pt x="46529" y="63616"/>
                    <a:pt x="47152" y="63129"/>
                    <a:pt x="47041" y="62375"/>
                  </a:cubicBezTo>
                  <a:cubicBezTo>
                    <a:pt x="43164" y="36549"/>
                    <a:pt x="26632" y="10163"/>
                    <a:pt x="1507" y="75"/>
                  </a:cubicBezTo>
                  <a:cubicBezTo>
                    <a:pt x="1379" y="24"/>
                    <a:pt x="1259" y="1"/>
                    <a:pt x="1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2"/>
            <p:cNvSpPr/>
            <p:nvPr/>
          </p:nvSpPr>
          <p:spPr>
            <a:xfrm>
              <a:off x="2170750" y="2518325"/>
              <a:ext cx="326950" cy="316425"/>
            </a:xfrm>
            <a:custGeom>
              <a:avLst/>
              <a:gdLst/>
              <a:ahLst/>
              <a:cxnLst/>
              <a:rect l="l" t="t" r="r" b="b"/>
              <a:pathLst>
                <a:path w="13078" h="12657" extrusionOk="0">
                  <a:moveTo>
                    <a:pt x="13077" y="0"/>
                  </a:moveTo>
                  <a:lnTo>
                    <a:pt x="13077" y="0"/>
                  </a:lnTo>
                  <a:cubicBezTo>
                    <a:pt x="1" y="2662"/>
                    <a:pt x="1822" y="12656"/>
                    <a:pt x="1822" y="12656"/>
                  </a:cubicBezTo>
                  <a:cubicBezTo>
                    <a:pt x="2709" y="7613"/>
                    <a:pt x="11583" y="3923"/>
                    <a:pt x="11583" y="3923"/>
                  </a:cubicBezTo>
                  <a:lnTo>
                    <a:pt x="130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2"/>
            <p:cNvSpPr/>
            <p:nvPr/>
          </p:nvSpPr>
          <p:spPr>
            <a:xfrm>
              <a:off x="2066850" y="2438275"/>
              <a:ext cx="489225" cy="272700"/>
            </a:xfrm>
            <a:custGeom>
              <a:avLst/>
              <a:gdLst/>
              <a:ahLst/>
              <a:cxnLst/>
              <a:rect l="l" t="t" r="r" b="b"/>
              <a:pathLst>
                <a:path w="19569" h="10908" extrusionOk="0">
                  <a:moveTo>
                    <a:pt x="14696" y="1"/>
                  </a:moveTo>
                  <a:cubicBezTo>
                    <a:pt x="2204" y="1"/>
                    <a:pt x="0" y="10908"/>
                    <a:pt x="0" y="10908"/>
                  </a:cubicBezTo>
                  <a:cubicBezTo>
                    <a:pt x="3095" y="5178"/>
                    <a:pt x="10091" y="4193"/>
                    <a:pt x="14536" y="4193"/>
                  </a:cubicBezTo>
                  <a:cubicBezTo>
                    <a:pt x="16865" y="4193"/>
                    <a:pt x="18494" y="4463"/>
                    <a:pt x="18494" y="4463"/>
                  </a:cubicBezTo>
                  <a:lnTo>
                    <a:pt x="19568" y="494"/>
                  </a:lnTo>
                  <a:cubicBezTo>
                    <a:pt x="17792" y="153"/>
                    <a:pt x="16172" y="1"/>
                    <a:pt x="14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2"/>
            <p:cNvSpPr/>
            <p:nvPr/>
          </p:nvSpPr>
          <p:spPr>
            <a:xfrm>
              <a:off x="2004975" y="2352475"/>
              <a:ext cx="580275" cy="144850"/>
            </a:xfrm>
            <a:custGeom>
              <a:avLst/>
              <a:gdLst/>
              <a:ahLst/>
              <a:cxnLst/>
              <a:rect l="l" t="t" r="r" b="b"/>
              <a:pathLst>
                <a:path w="23211" h="5794" extrusionOk="0">
                  <a:moveTo>
                    <a:pt x="13506" y="1"/>
                  </a:moveTo>
                  <a:cubicBezTo>
                    <a:pt x="4867" y="1"/>
                    <a:pt x="0" y="5794"/>
                    <a:pt x="0" y="5794"/>
                  </a:cubicBezTo>
                  <a:cubicBezTo>
                    <a:pt x="3038" y="3779"/>
                    <a:pt x="6542" y="3116"/>
                    <a:pt x="9836" y="3116"/>
                  </a:cubicBezTo>
                  <a:cubicBezTo>
                    <a:pt x="16162" y="3116"/>
                    <a:pt x="21716" y="5560"/>
                    <a:pt x="21716" y="5560"/>
                  </a:cubicBezTo>
                  <a:lnTo>
                    <a:pt x="23211" y="2291"/>
                  </a:lnTo>
                  <a:cubicBezTo>
                    <a:pt x="19594" y="627"/>
                    <a:pt x="16346" y="1"/>
                    <a:pt x="13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2"/>
            <p:cNvSpPr/>
            <p:nvPr/>
          </p:nvSpPr>
          <p:spPr>
            <a:xfrm>
              <a:off x="2512850" y="1980075"/>
              <a:ext cx="235850" cy="407500"/>
            </a:xfrm>
            <a:custGeom>
              <a:avLst/>
              <a:gdLst/>
              <a:ahLst/>
              <a:cxnLst/>
              <a:rect l="l" t="t" r="r" b="b"/>
              <a:pathLst>
                <a:path w="9434" h="16300" extrusionOk="0">
                  <a:moveTo>
                    <a:pt x="9434" y="1"/>
                  </a:moveTo>
                  <a:cubicBezTo>
                    <a:pt x="9433" y="1"/>
                    <a:pt x="0" y="3831"/>
                    <a:pt x="4717" y="16300"/>
                  </a:cubicBezTo>
                  <a:lnTo>
                    <a:pt x="7239" y="12937"/>
                  </a:lnTo>
                  <a:cubicBezTo>
                    <a:pt x="7239" y="12937"/>
                    <a:pt x="5651" y="3457"/>
                    <a:pt x="9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2"/>
            <p:cNvSpPr/>
            <p:nvPr/>
          </p:nvSpPr>
          <p:spPr>
            <a:xfrm>
              <a:off x="2313200" y="1920525"/>
              <a:ext cx="361950" cy="552275"/>
            </a:xfrm>
            <a:custGeom>
              <a:avLst/>
              <a:gdLst/>
              <a:ahLst/>
              <a:cxnLst/>
              <a:rect l="l" t="t" r="r" b="b"/>
              <a:pathLst>
                <a:path w="14478" h="22091" extrusionOk="0">
                  <a:moveTo>
                    <a:pt x="10041" y="1"/>
                  </a:moveTo>
                  <a:cubicBezTo>
                    <a:pt x="10040" y="2"/>
                    <a:pt x="1" y="9575"/>
                    <a:pt x="11676" y="22091"/>
                  </a:cubicBezTo>
                  <a:lnTo>
                    <a:pt x="14478" y="19055"/>
                  </a:lnTo>
                  <a:cubicBezTo>
                    <a:pt x="14478" y="19055"/>
                    <a:pt x="5184" y="8641"/>
                    <a:pt x="10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2"/>
            <p:cNvSpPr/>
            <p:nvPr/>
          </p:nvSpPr>
          <p:spPr>
            <a:xfrm>
              <a:off x="2249000" y="1982425"/>
              <a:ext cx="386450" cy="537075"/>
            </a:xfrm>
            <a:custGeom>
              <a:avLst/>
              <a:gdLst/>
              <a:ahLst/>
              <a:cxnLst/>
              <a:rect l="l" t="t" r="r" b="b"/>
              <a:pathLst>
                <a:path w="15458" h="21483" extrusionOk="0">
                  <a:moveTo>
                    <a:pt x="4016" y="0"/>
                  </a:moveTo>
                  <a:cubicBezTo>
                    <a:pt x="4016" y="1"/>
                    <a:pt x="0" y="12703"/>
                    <a:pt x="13496" y="21483"/>
                  </a:cubicBezTo>
                  <a:lnTo>
                    <a:pt x="15458" y="18494"/>
                  </a:lnTo>
                  <a:cubicBezTo>
                    <a:pt x="15458" y="18494"/>
                    <a:pt x="3829" y="10601"/>
                    <a:pt x="40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2"/>
            <p:cNvSpPr/>
            <p:nvPr/>
          </p:nvSpPr>
          <p:spPr>
            <a:xfrm>
              <a:off x="2450950" y="2285975"/>
              <a:ext cx="301250" cy="330600"/>
            </a:xfrm>
            <a:custGeom>
              <a:avLst/>
              <a:gdLst/>
              <a:ahLst/>
              <a:cxnLst/>
              <a:rect l="l" t="t" r="r" b="b"/>
              <a:pathLst>
                <a:path w="12050" h="13224" extrusionOk="0">
                  <a:moveTo>
                    <a:pt x="9715" y="1"/>
                  </a:moveTo>
                  <a:cubicBezTo>
                    <a:pt x="9715" y="1"/>
                    <a:pt x="1" y="3036"/>
                    <a:pt x="375" y="13217"/>
                  </a:cubicBezTo>
                  <a:cubicBezTo>
                    <a:pt x="375" y="13217"/>
                    <a:pt x="487" y="13223"/>
                    <a:pt x="688" y="13223"/>
                  </a:cubicBezTo>
                  <a:cubicBezTo>
                    <a:pt x="1937" y="13223"/>
                    <a:pt x="6620" y="12981"/>
                    <a:pt x="9154" y="9481"/>
                  </a:cubicBezTo>
                  <a:cubicBezTo>
                    <a:pt x="12050" y="5418"/>
                    <a:pt x="9715" y="1"/>
                    <a:pt x="9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2"/>
            <p:cNvSpPr/>
            <p:nvPr/>
          </p:nvSpPr>
          <p:spPr>
            <a:xfrm>
              <a:off x="2731175" y="1950450"/>
              <a:ext cx="405150" cy="169750"/>
            </a:xfrm>
            <a:custGeom>
              <a:avLst/>
              <a:gdLst/>
              <a:ahLst/>
              <a:cxnLst/>
              <a:rect l="l" t="t" r="r" b="b"/>
              <a:pathLst>
                <a:path w="16206" h="6790" extrusionOk="0">
                  <a:moveTo>
                    <a:pt x="5512" y="1"/>
                  </a:moveTo>
                  <a:cubicBezTo>
                    <a:pt x="2251" y="1"/>
                    <a:pt x="0" y="1559"/>
                    <a:pt x="0" y="1559"/>
                  </a:cubicBezTo>
                  <a:cubicBezTo>
                    <a:pt x="455" y="1441"/>
                    <a:pt x="926" y="1386"/>
                    <a:pt x="1407" y="1386"/>
                  </a:cubicBezTo>
                  <a:cubicBezTo>
                    <a:pt x="6221" y="1386"/>
                    <a:pt x="12049" y="6790"/>
                    <a:pt x="12049" y="6790"/>
                  </a:cubicBezTo>
                  <a:lnTo>
                    <a:pt x="16206" y="6510"/>
                  </a:lnTo>
                  <a:cubicBezTo>
                    <a:pt x="12431" y="1341"/>
                    <a:pt x="8536" y="1"/>
                    <a:pt x="55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2"/>
            <p:cNvSpPr/>
            <p:nvPr/>
          </p:nvSpPr>
          <p:spPr>
            <a:xfrm>
              <a:off x="2781375" y="1795375"/>
              <a:ext cx="441350" cy="359850"/>
            </a:xfrm>
            <a:custGeom>
              <a:avLst/>
              <a:gdLst/>
              <a:ahLst/>
              <a:cxnLst/>
              <a:rect l="l" t="t" r="r" b="b"/>
              <a:pathLst>
                <a:path w="17654" h="14394" extrusionOk="0">
                  <a:moveTo>
                    <a:pt x="2620" y="1"/>
                  </a:moveTo>
                  <a:cubicBezTo>
                    <a:pt x="1035" y="1"/>
                    <a:pt x="0" y="243"/>
                    <a:pt x="0" y="243"/>
                  </a:cubicBezTo>
                  <a:cubicBezTo>
                    <a:pt x="9948" y="897"/>
                    <a:pt x="13591" y="14394"/>
                    <a:pt x="13591" y="14394"/>
                  </a:cubicBezTo>
                  <a:lnTo>
                    <a:pt x="17654" y="13693"/>
                  </a:lnTo>
                  <a:cubicBezTo>
                    <a:pt x="14680" y="1663"/>
                    <a:pt x="6767" y="1"/>
                    <a:pt x="2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2"/>
            <p:cNvSpPr/>
            <p:nvPr/>
          </p:nvSpPr>
          <p:spPr>
            <a:xfrm>
              <a:off x="2950675" y="1655500"/>
              <a:ext cx="322250" cy="491575"/>
            </a:xfrm>
            <a:custGeom>
              <a:avLst/>
              <a:gdLst/>
              <a:ahLst/>
              <a:cxnLst/>
              <a:rect l="l" t="t" r="r" b="b"/>
              <a:pathLst>
                <a:path w="12890" h="19663" extrusionOk="0">
                  <a:moveTo>
                    <a:pt x="0" y="1"/>
                  </a:moveTo>
                  <a:lnTo>
                    <a:pt x="0" y="1"/>
                  </a:lnTo>
                  <a:cubicBezTo>
                    <a:pt x="9014" y="5652"/>
                    <a:pt x="9294" y="19662"/>
                    <a:pt x="9294" y="19662"/>
                  </a:cubicBezTo>
                  <a:lnTo>
                    <a:pt x="12843" y="19662"/>
                  </a:lnTo>
                  <a:cubicBezTo>
                    <a:pt x="12890" y="3597"/>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2"/>
            <p:cNvSpPr/>
            <p:nvPr/>
          </p:nvSpPr>
          <p:spPr>
            <a:xfrm>
              <a:off x="3311425" y="2055125"/>
              <a:ext cx="419175" cy="146825"/>
            </a:xfrm>
            <a:custGeom>
              <a:avLst/>
              <a:gdLst/>
              <a:ahLst/>
              <a:cxnLst/>
              <a:rect l="l" t="t" r="r" b="b"/>
              <a:pathLst>
                <a:path w="16767" h="5873" extrusionOk="0">
                  <a:moveTo>
                    <a:pt x="10065" y="1"/>
                  </a:moveTo>
                  <a:cubicBezTo>
                    <a:pt x="7278" y="1"/>
                    <a:pt x="3804" y="1143"/>
                    <a:pt x="1" y="4985"/>
                  </a:cubicBezTo>
                  <a:lnTo>
                    <a:pt x="4064" y="5872"/>
                  </a:lnTo>
                  <a:cubicBezTo>
                    <a:pt x="4064" y="5872"/>
                    <a:pt x="9748" y="2016"/>
                    <a:pt x="14357" y="2016"/>
                  </a:cubicBezTo>
                  <a:cubicBezTo>
                    <a:pt x="15212" y="2016"/>
                    <a:pt x="16029" y="2149"/>
                    <a:pt x="16767" y="2463"/>
                  </a:cubicBezTo>
                  <a:cubicBezTo>
                    <a:pt x="16767" y="2463"/>
                    <a:pt x="14156" y="1"/>
                    <a:pt x="100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2"/>
            <p:cNvSpPr/>
            <p:nvPr/>
          </p:nvSpPr>
          <p:spPr>
            <a:xfrm>
              <a:off x="3222700" y="1904150"/>
              <a:ext cx="485725" cy="319975"/>
            </a:xfrm>
            <a:custGeom>
              <a:avLst/>
              <a:gdLst/>
              <a:ahLst/>
              <a:cxnLst/>
              <a:rect l="l" t="t" r="r" b="b"/>
              <a:pathLst>
                <a:path w="19429" h="12799" extrusionOk="0">
                  <a:moveTo>
                    <a:pt x="14599" y="0"/>
                  </a:moveTo>
                  <a:cubicBezTo>
                    <a:pt x="10244" y="0"/>
                    <a:pt x="3937" y="1890"/>
                    <a:pt x="1" y="11491"/>
                  </a:cubicBezTo>
                  <a:lnTo>
                    <a:pt x="3924" y="12798"/>
                  </a:lnTo>
                  <a:cubicBezTo>
                    <a:pt x="3924" y="12798"/>
                    <a:pt x="9196" y="761"/>
                    <a:pt x="18546" y="761"/>
                  </a:cubicBezTo>
                  <a:cubicBezTo>
                    <a:pt x="18837" y="761"/>
                    <a:pt x="19131" y="772"/>
                    <a:pt x="19428" y="796"/>
                  </a:cubicBezTo>
                  <a:cubicBezTo>
                    <a:pt x="19428" y="796"/>
                    <a:pt x="17425" y="0"/>
                    <a:pt x="14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2"/>
            <p:cNvSpPr/>
            <p:nvPr/>
          </p:nvSpPr>
          <p:spPr>
            <a:xfrm>
              <a:off x="3172500" y="1754750"/>
              <a:ext cx="389975" cy="451850"/>
            </a:xfrm>
            <a:custGeom>
              <a:avLst/>
              <a:gdLst/>
              <a:ahLst/>
              <a:cxnLst/>
              <a:rect l="l" t="t" r="r" b="b"/>
              <a:pathLst>
                <a:path w="15599" h="18074" extrusionOk="0">
                  <a:moveTo>
                    <a:pt x="15599" y="0"/>
                  </a:moveTo>
                  <a:lnTo>
                    <a:pt x="15599" y="0"/>
                  </a:lnTo>
                  <a:cubicBezTo>
                    <a:pt x="15598" y="0"/>
                    <a:pt x="2336" y="1635"/>
                    <a:pt x="0" y="17560"/>
                  </a:cubicBezTo>
                  <a:lnTo>
                    <a:pt x="3550" y="18074"/>
                  </a:lnTo>
                  <a:cubicBezTo>
                    <a:pt x="3550" y="18074"/>
                    <a:pt x="5885" y="4250"/>
                    <a:pt x="15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2"/>
            <p:cNvSpPr/>
            <p:nvPr/>
          </p:nvSpPr>
          <p:spPr>
            <a:xfrm>
              <a:off x="3032400" y="2082925"/>
              <a:ext cx="396975" cy="200525"/>
            </a:xfrm>
            <a:custGeom>
              <a:avLst/>
              <a:gdLst/>
              <a:ahLst/>
              <a:cxnLst/>
              <a:rect l="l" t="t" r="r" b="b"/>
              <a:pathLst>
                <a:path w="15879" h="8021" extrusionOk="0">
                  <a:moveTo>
                    <a:pt x="5928" y="1"/>
                  </a:moveTo>
                  <a:cubicBezTo>
                    <a:pt x="4116" y="1"/>
                    <a:pt x="2122" y="414"/>
                    <a:pt x="0" y="1491"/>
                  </a:cubicBezTo>
                  <a:cubicBezTo>
                    <a:pt x="0" y="1491"/>
                    <a:pt x="2102" y="6955"/>
                    <a:pt x="7006" y="7889"/>
                  </a:cubicBezTo>
                  <a:cubicBezTo>
                    <a:pt x="7477" y="7980"/>
                    <a:pt x="7941" y="8021"/>
                    <a:pt x="8394" y="8021"/>
                  </a:cubicBezTo>
                  <a:cubicBezTo>
                    <a:pt x="12605" y="8021"/>
                    <a:pt x="15879" y="4480"/>
                    <a:pt x="15879" y="4480"/>
                  </a:cubicBezTo>
                  <a:cubicBezTo>
                    <a:pt x="15879" y="4480"/>
                    <a:pt x="11894" y="1"/>
                    <a:pt x="5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2"/>
            <p:cNvSpPr/>
            <p:nvPr/>
          </p:nvSpPr>
          <p:spPr>
            <a:xfrm>
              <a:off x="3203925" y="2155300"/>
              <a:ext cx="498375" cy="1812950"/>
            </a:xfrm>
            <a:custGeom>
              <a:avLst/>
              <a:gdLst/>
              <a:ahLst/>
              <a:cxnLst/>
              <a:rect l="l" t="t" r="r" b="b"/>
              <a:pathLst>
                <a:path w="19935" h="72518" extrusionOk="0">
                  <a:moveTo>
                    <a:pt x="1097" y="1"/>
                  </a:moveTo>
                  <a:cubicBezTo>
                    <a:pt x="562" y="1"/>
                    <a:pt x="0" y="383"/>
                    <a:pt x="51" y="1071"/>
                  </a:cubicBezTo>
                  <a:cubicBezTo>
                    <a:pt x="2199" y="25122"/>
                    <a:pt x="9812" y="49314"/>
                    <a:pt x="17844" y="71917"/>
                  </a:cubicBezTo>
                  <a:cubicBezTo>
                    <a:pt x="17996" y="72340"/>
                    <a:pt x="18331" y="72517"/>
                    <a:pt x="18677" y="72517"/>
                  </a:cubicBezTo>
                  <a:cubicBezTo>
                    <a:pt x="19289" y="72517"/>
                    <a:pt x="19934" y="71962"/>
                    <a:pt x="19666" y="71217"/>
                  </a:cubicBezTo>
                  <a:cubicBezTo>
                    <a:pt x="11680" y="48707"/>
                    <a:pt x="4161" y="24749"/>
                    <a:pt x="2013" y="838"/>
                  </a:cubicBezTo>
                  <a:cubicBezTo>
                    <a:pt x="1970" y="265"/>
                    <a:pt x="1543"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2"/>
            <p:cNvSpPr/>
            <p:nvPr/>
          </p:nvSpPr>
          <p:spPr>
            <a:xfrm>
              <a:off x="2271150" y="4159000"/>
              <a:ext cx="804475" cy="435750"/>
            </a:xfrm>
            <a:custGeom>
              <a:avLst/>
              <a:gdLst/>
              <a:ahLst/>
              <a:cxnLst/>
              <a:rect l="l" t="t" r="r" b="b"/>
              <a:pathLst>
                <a:path w="32179" h="17430" extrusionOk="0">
                  <a:moveTo>
                    <a:pt x="5869" y="1"/>
                  </a:moveTo>
                  <a:cubicBezTo>
                    <a:pt x="3583" y="1"/>
                    <a:pt x="1958" y="575"/>
                    <a:pt x="1402" y="1764"/>
                  </a:cubicBezTo>
                  <a:cubicBezTo>
                    <a:pt x="1" y="4659"/>
                    <a:pt x="5512" y="10123"/>
                    <a:pt x="13638" y="13999"/>
                  </a:cubicBezTo>
                  <a:cubicBezTo>
                    <a:pt x="18419" y="16238"/>
                    <a:pt x="23069" y="17430"/>
                    <a:pt x="26360" y="17430"/>
                  </a:cubicBezTo>
                  <a:cubicBezTo>
                    <a:pt x="28629" y="17430"/>
                    <a:pt x="30252" y="16863"/>
                    <a:pt x="30824" y="15681"/>
                  </a:cubicBezTo>
                  <a:cubicBezTo>
                    <a:pt x="32178" y="12738"/>
                    <a:pt x="26714" y="7274"/>
                    <a:pt x="18588" y="3445"/>
                  </a:cubicBezTo>
                  <a:cubicBezTo>
                    <a:pt x="13797" y="1187"/>
                    <a:pt x="9152" y="1"/>
                    <a:pt x="5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2"/>
            <p:cNvSpPr/>
            <p:nvPr/>
          </p:nvSpPr>
          <p:spPr>
            <a:xfrm>
              <a:off x="1393175" y="3742500"/>
              <a:ext cx="804450" cy="436650"/>
            </a:xfrm>
            <a:custGeom>
              <a:avLst/>
              <a:gdLst/>
              <a:ahLst/>
              <a:cxnLst/>
              <a:rect l="l" t="t" r="r" b="b"/>
              <a:pathLst>
                <a:path w="32178" h="17466" extrusionOk="0">
                  <a:moveTo>
                    <a:pt x="5879" y="1"/>
                  </a:moveTo>
                  <a:cubicBezTo>
                    <a:pt x="3576" y="1"/>
                    <a:pt x="1931" y="587"/>
                    <a:pt x="1355" y="1798"/>
                  </a:cubicBezTo>
                  <a:cubicBezTo>
                    <a:pt x="0" y="4693"/>
                    <a:pt x="5464" y="10157"/>
                    <a:pt x="13591" y="13987"/>
                  </a:cubicBezTo>
                  <a:cubicBezTo>
                    <a:pt x="18372" y="16268"/>
                    <a:pt x="23008" y="17465"/>
                    <a:pt x="26290" y="17465"/>
                  </a:cubicBezTo>
                  <a:cubicBezTo>
                    <a:pt x="28586" y="17465"/>
                    <a:pt x="30219" y="16879"/>
                    <a:pt x="30777" y="15668"/>
                  </a:cubicBezTo>
                  <a:cubicBezTo>
                    <a:pt x="32178" y="12773"/>
                    <a:pt x="26714" y="7309"/>
                    <a:pt x="18588" y="3479"/>
                  </a:cubicBezTo>
                  <a:cubicBezTo>
                    <a:pt x="13806" y="1198"/>
                    <a:pt x="9170" y="1"/>
                    <a:pt x="5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2"/>
            <p:cNvSpPr/>
            <p:nvPr/>
          </p:nvSpPr>
          <p:spPr>
            <a:xfrm>
              <a:off x="2195275" y="3356125"/>
              <a:ext cx="493900" cy="745875"/>
            </a:xfrm>
            <a:custGeom>
              <a:avLst/>
              <a:gdLst/>
              <a:ahLst/>
              <a:cxnLst/>
              <a:rect l="l" t="t" r="r" b="b"/>
              <a:pathLst>
                <a:path w="19756" h="29835" extrusionOk="0">
                  <a:moveTo>
                    <a:pt x="15891" y="1"/>
                  </a:moveTo>
                  <a:cubicBezTo>
                    <a:pt x="12852" y="1"/>
                    <a:pt x="8061" y="5150"/>
                    <a:pt x="4624" y="12443"/>
                  </a:cubicBezTo>
                  <a:cubicBezTo>
                    <a:pt x="794" y="20522"/>
                    <a:pt x="0" y="28228"/>
                    <a:pt x="2943" y="29629"/>
                  </a:cubicBezTo>
                  <a:cubicBezTo>
                    <a:pt x="3239" y="29768"/>
                    <a:pt x="3563" y="29835"/>
                    <a:pt x="3910" y="29835"/>
                  </a:cubicBezTo>
                  <a:cubicBezTo>
                    <a:pt x="6941" y="29835"/>
                    <a:pt x="11695" y="24686"/>
                    <a:pt x="15132" y="17393"/>
                  </a:cubicBezTo>
                  <a:cubicBezTo>
                    <a:pt x="19008" y="9267"/>
                    <a:pt x="19755" y="1561"/>
                    <a:pt x="16860" y="207"/>
                  </a:cubicBezTo>
                  <a:cubicBezTo>
                    <a:pt x="16563" y="68"/>
                    <a:pt x="16238" y="1"/>
                    <a:pt x="15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2"/>
            <p:cNvSpPr/>
            <p:nvPr/>
          </p:nvSpPr>
          <p:spPr>
            <a:xfrm>
              <a:off x="1780800" y="4234950"/>
              <a:ext cx="491550" cy="746225"/>
            </a:xfrm>
            <a:custGeom>
              <a:avLst/>
              <a:gdLst/>
              <a:ahLst/>
              <a:cxnLst/>
              <a:rect l="l" t="t" r="r" b="b"/>
              <a:pathLst>
                <a:path w="19662" h="29849" extrusionOk="0">
                  <a:moveTo>
                    <a:pt x="15815" y="1"/>
                  </a:moveTo>
                  <a:cubicBezTo>
                    <a:pt x="12774" y="1"/>
                    <a:pt x="8003" y="5140"/>
                    <a:pt x="4577" y="12409"/>
                  </a:cubicBezTo>
                  <a:cubicBezTo>
                    <a:pt x="748" y="20535"/>
                    <a:pt x="0" y="28241"/>
                    <a:pt x="2896" y="29642"/>
                  </a:cubicBezTo>
                  <a:cubicBezTo>
                    <a:pt x="3193" y="29781"/>
                    <a:pt x="3516" y="29848"/>
                    <a:pt x="3863" y="29848"/>
                  </a:cubicBezTo>
                  <a:cubicBezTo>
                    <a:pt x="6895" y="29848"/>
                    <a:pt x="11653" y="24699"/>
                    <a:pt x="15132" y="17406"/>
                  </a:cubicBezTo>
                  <a:cubicBezTo>
                    <a:pt x="18914" y="9280"/>
                    <a:pt x="19662" y="1574"/>
                    <a:pt x="16813" y="220"/>
                  </a:cubicBezTo>
                  <a:cubicBezTo>
                    <a:pt x="16508" y="72"/>
                    <a:pt x="16173" y="1"/>
                    <a:pt x="15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2"/>
            <p:cNvSpPr/>
            <p:nvPr/>
          </p:nvSpPr>
          <p:spPr>
            <a:xfrm>
              <a:off x="2185925" y="4239650"/>
              <a:ext cx="425025" cy="772175"/>
            </a:xfrm>
            <a:custGeom>
              <a:avLst/>
              <a:gdLst/>
              <a:ahLst/>
              <a:cxnLst/>
              <a:rect l="l" t="t" r="r" b="b"/>
              <a:pathLst>
                <a:path w="17001" h="30887" extrusionOk="0">
                  <a:moveTo>
                    <a:pt x="3734" y="1"/>
                  </a:moveTo>
                  <a:cubicBezTo>
                    <a:pt x="3476" y="1"/>
                    <a:pt x="3227" y="42"/>
                    <a:pt x="2990" y="125"/>
                  </a:cubicBezTo>
                  <a:cubicBezTo>
                    <a:pt x="1" y="1200"/>
                    <a:pt x="1" y="8952"/>
                    <a:pt x="2990" y="17405"/>
                  </a:cubicBezTo>
                  <a:cubicBezTo>
                    <a:pt x="5788" y="25197"/>
                    <a:pt x="10174" y="30886"/>
                    <a:pt x="13220" y="30886"/>
                  </a:cubicBezTo>
                  <a:cubicBezTo>
                    <a:pt x="13479" y="30886"/>
                    <a:pt x="13727" y="30846"/>
                    <a:pt x="13964" y="30762"/>
                  </a:cubicBezTo>
                  <a:cubicBezTo>
                    <a:pt x="17000" y="29688"/>
                    <a:pt x="17000" y="21935"/>
                    <a:pt x="13964" y="13482"/>
                  </a:cubicBezTo>
                  <a:cubicBezTo>
                    <a:pt x="11209" y="5690"/>
                    <a:pt x="6787" y="1"/>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2"/>
            <p:cNvSpPr/>
            <p:nvPr/>
          </p:nvSpPr>
          <p:spPr>
            <a:xfrm>
              <a:off x="1857850" y="3324300"/>
              <a:ext cx="425000" cy="772425"/>
            </a:xfrm>
            <a:custGeom>
              <a:avLst/>
              <a:gdLst/>
              <a:ahLst/>
              <a:cxnLst/>
              <a:rect l="l" t="t" r="r" b="b"/>
              <a:pathLst>
                <a:path w="17000" h="30897" extrusionOk="0">
                  <a:moveTo>
                    <a:pt x="3734" y="1"/>
                  </a:moveTo>
                  <a:cubicBezTo>
                    <a:pt x="3476" y="1"/>
                    <a:pt x="3227" y="41"/>
                    <a:pt x="2990" y="125"/>
                  </a:cubicBezTo>
                  <a:cubicBezTo>
                    <a:pt x="1" y="1246"/>
                    <a:pt x="1" y="8952"/>
                    <a:pt x="2990" y="17405"/>
                  </a:cubicBezTo>
                  <a:cubicBezTo>
                    <a:pt x="5822" y="25216"/>
                    <a:pt x="10192" y="30897"/>
                    <a:pt x="13202" y="30897"/>
                  </a:cubicBezTo>
                  <a:cubicBezTo>
                    <a:pt x="13467" y="30897"/>
                    <a:pt x="13722" y="30852"/>
                    <a:pt x="13964" y="30762"/>
                  </a:cubicBezTo>
                  <a:cubicBezTo>
                    <a:pt x="17000" y="29687"/>
                    <a:pt x="17000" y="21935"/>
                    <a:pt x="13964" y="13482"/>
                  </a:cubicBezTo>
                  <a:cubicBezTo>
                    <a:pt x="11209" y="5690"/>
                    <a:pt x="6787" y="1"/>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2"/>
            <p:cNvSpPr/>
            <p:nvPr/>
          </p:nvSpPr>
          <p:spPr>
            <a:xfrm>
              <a:off x="2281675" y="3811075"/>
              <a:ext cx="820800" cy="387350"/>
            </a:xfrm>
            <a:custGeom>
              <a:avLst/>
              <a:gdLst/>
              <a:ahLst/>
              <a:cxnLst/>
              <a:rect l="l" t="t" r="r" b="b"/>
              <a:pathLst>
                <a:path w="32832" h="15494" extrusionOk="0">
                  <a:moveTo>
                    <a:pt x="25861" y="1"/>
                  </a:moveTo>
                  <a:cubicBezTo>
                    <a:pt x="22732" y="1"/>
                    <a:pt x="18681" y="759"/>
                    <a:pt x="14431" y="2277"/>
                  </a:cubicBezTo>
                  <a:cubicBezTo>
                    <a:pt x="5978" y="5266"/>
                    <a:pt x="0" y="10216"/>
                    <a:pt x="1074" y="13252"/>
                  </a:cubicBezTo>
                  <a:cubicBezTo>
                    <a:pt x="1635" y="14747"/>
                    <a:pt x="3841" y="15494"/>
                    <a:pt x="6970" y="15494"/>
                  </a:cubicBezTo>
                  <a:cubicBezTo>
                    <a:pt x="10099" y="15494"/>
                    <a:pt x="14151" y="14747"/>
                    <a:pt x="18401" y="13252"/>
                  </a:cubicBezTo>
                  <a:cubicBezTo>
                    <a:pt x="26854" y="10216"/>
                    <a:pt x="32831" y="5266"/>
                    <a:pt x="31757" y="2277"/>
                  </a:cubicBezTo>
                  <a:cubicBezTo>
                    <a:pt x="31197" y="759"/>
                    <a:pt x="28990" y="1"/>
                    <a:pt x="25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2"/>
            <p:cNvSpPr/>
            <p:nvPr/>
          </p:nvSpPr>
          <p:spPr>
            <a:xfrm>
              <a:off x="1366325" y="4137975"/>
              <a:ext cx="820800" cy="388250"/>
            </a:xfrm>
            <a:custGeom>
              <a:avLst/>
              <a:gdLst/>
              <a:ahLst/>
              <a:cxnLst/>
              <a:rect l="l" t="t" r="r" b="b"/>
              <a:pathLst>
                <a:path w="32832" h="15530" extrusionOk="0">
                  <a:moveTo>
                    <a:pt x="25885" y="1"/>
                  </a:moveTo>
                  <a:cubicBezTo>
                    <a:pt x="22756" y="1"/>
                    <a:pt x="18704" y="760"/>
                    <a:pt x="14478" y="2278"/>
                  </a:cubicBezTo>
                  <a:cubicBezTo>
                    <a:pt x="5978" y="5313"/>
                    <a:pt x="0" y="10217"/>
                    <a:pt x="1121" y="13253"/>
                  </a:cubicBezTo>
                  <a:cubicBezTo>
                    <a:pt x="1658" y="14770"/>
                    <a:pt x="3865" y="15529"/>
                    <a:pt x="6994" y="15529"/>
                  </a:cubicBezTo>
                  <a:cubicBezTo>
                    <a:pt x="10123" y="15529"/>
                    <a:pt x="14174" y="14770"/>
                    <a:pt x="18401" y="13253"/>
                  </a:cubicBezTo>
                  <a:cubicBezTo>
                    <a:pt x="26854" y="10217"/>
                    <a:pt x="32831" y="5313"/>
                    <a:pt x="31757" y="2278"/>
                  </a:cubicBezTo>
                  <a:cubicBezTo>
                    <a:pt x="31220" y="760"/>
                    <a:pt x="29014" y="1"/>
                    <a:pt x="25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2"/>
            <p:cNvSpPr/>
            <p:nvPr/>
          </p:nvSpPr>
          <p:spPr>
            <a:xfrm>
              <a:off x="2314350" y="4022100"/>
              <a:ext cx="813800" cy="291925"/>
            </a:xfrm>
            <a:custGeom>
              <a:avLst/>
              <a:gdLst/>
              <a:ahLst/>
              <a:cxnLst/>
              <a:rect l="l" t="t" r="r" b="b"/>
              <a:pathLst>
                <a:path w="32552" h="11677" extrusionOk="0">
                  <a:moveTo>
                    <a:pt x="16253" y="1"/>
                  </a:moveTo>
                  <a:cubicBezTo>
                    <a:pt x="7286" y="1"/>
                    <a:pt x="1" y="2616"/>
                    <a:pt x="1" y="5839"/>
                  </a:cubicBezTo>
                  <a:cubicBezTo>
                    <a:pt x="1" y="9061"/>
                    <a:pt x="7286" y="11676"/>
                    <a:pt x="16253" y="11676"/>
                  </a:cubicBezTo>
                  <a:cubicBezTo>
                    <a:pt x="25220" y="11676"/>
                    <a:pt x="32552" y="9061"/>
                    <a:pt x="32552" y="5839"/>
                  </a:cubicBezTo>
                  <a:cubicBezTo>
                    <a:pt x="32552" y="2616"/>
                    <a:pt x="25266" y="1"/>
                    <a:pt x="16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2"/>
            <p:cNvSpPr/>
            <p:nvPr/>
          </p:nvSpPr>
          <p:spPr>
            <a:xfrm>
              <a:off x="1341800" y="4022100"/>
              <a:ext cx="813800" cy="291925"/>
            </a:xfrm>
            <a:custGeom>
              <a:avLst/>
              <a:gdLst/>
              <a:ahLst/>
              <a:cxnLst/>
              <a:rect l="l" t="t" r="r" b="b"/>
              <a:pathLst>
                <a:path w="32552" h="11677" extrusionOk="0">
                  <a:moveTo>
                    <a:pt x="16253" y="1"/>
                  </a:moveTo>
                  <a:cubicBezTo>
                    <a:pt x="7286" y="1"/>
                    <a:pt x="1" y="2616"/>
                    <a:pt x="1" y="5839"/>
                  </a:cubicBezTo>
                  <a:cubicBezTo>
                    <a:pt x="1" y="9061"/>
                    <a:pt x="7286" y="11676"/>
                    <a:pt x="16253" y="11676"/>
                  </a:cubicBezTo>
                  <a:cubicBezTo>
                    <a:pt x="25266" y="11676"/>
                    <a:pt x="32551" y="9061"/>
                    <a:pt x="32551" y="5839"/>
                  </a:cubicBezTo>
                  <a:cubicBezTo>
                    <a:pt x="32551" y="2616"/>
                    <a:pt x="25266" y="1"/>
                    <a:pt x="16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2"/>
            <p:cNvSpPr/>
            <p:nvPr/>
          </p:nvSpPr>
          <p:spPr>
            <a:xfrm>
              <a:off x="2087850" y="3276050"/>
              <a:ext cx="291925" cy="812625"/>
            </a:xfrm>
            <a:custGeom>
              <a:avLst/>
              <a:gdLst/>
              <a:ahLst/>
              <a:cxnLst/>
              <a:rect l="l" t="t" r="r" b="b"/>
              <a:pathLst>
                <a:path w="11677" h="32505" extrusionOk="0">
                  <a:moveTo>
                    <a:pt x="5838" y="1"/>
                  </a:moveTo>
                  <a:cubicBezTo>
                    <a:pt x="2616" y="1"/>
                    <a:pt x="1" y="7286"/>
                    <a:pt x="1" y="16253"/>
                  </a:cubicBezTo>
                  <a:cubicBezTo>
                    <a:pt x="1" y="25219"/>
                    <a:pt x="2616" y="32505"/>
                    <a:pt x="5838" y="32505"/>
                  </a:cubicBezTo>
                  <a:cubicBezTo>
                    <a:pt x="9061" y="32505"/>
                    <a:pt x="11676" y="25219"/>
                    <a:pt x="11676" y="16253"/>
                  </a:cubicBezTo>
                  <a:cubicBezTo>
                    <a:pt x="11676" y="7286"/>
                    <a:pt x="9061" y="1"/>
                    <a:pt x="5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2"/>
            <p:cNvSpPr/>
            <p:nvPr/>
          </p:nvSpPr>
          <p:spPr>
            <a:xfrm>
              <a:off x="2087850" y="4247450"/>
              <a:ext cx="291925" cy="813800"/>
            </a:xfrm>
            <a:custGeom>
              <a:avLst/>
              <a:gdLst/>
              <a:ahLst/>
              <a:cxnLst/>
              <a:rect l="l" t="t" r="r" b="b"/>
              <a:pathLst>
                <a:path w="11677" h="32552" extrusionOk="0">
                  <a:moveTo>
                    <a:pt x="5838" y="0"/>
                  </a:moveTo>
                  <a:cubicBezTo>
                    <a:pt x="2616" y="0"/>
                    <a:pt x="1" y="7286"/>
                    <a:pt x="1" y="16299"/>
                  </a:cubicBezTo>
                  <a:cubicBezTo>
                    <a:pt x="1" y="25266"/>
                    <a:pt x="2616" y="32551"/>
                    <a:pt x="5838" y="32551"/>
                  </a:cubicBezTo>
                  <a:cubicBezTo>
                    <a:pt x="9061" y="32551"/>
                    <a:pt x="11676" y="25266"/>
                    <a:pt x="11676" y="16299"/>
                  </a:cubicBezTo>
                  <a:cubicBezTo>
                    <a:pt x="11676" y="7286"/>
                    <a:pt x="9061" y="0"/>
                    <a:pt x="5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2"/>
            <p:cNvSpPr/>
            <p:nvPr/>
          </p:nvSpPr>
          <p:spPr>
            <a:xfrm>
              <a:off x="2233800" y="4205975"/>
              <a:ext cx="688875" cy="611375"/>
            </a:xfrm>
            <a:custGeom>
              <a:avLst/>
              <a:gdLst/>
              <a:ahLst/>
              <a:cxnLst/>
              <a:rect l="l" t="t" r="r" b="b"/>
              <a:pathLst>
                <a:path w="27555" h="24455" extrusionOk="0">
                  <a:moveTo>
                    <a:pt x="4338" y="1"/>
                  </a:moveTo>
                  <a:cubicBezTo>
                    <a:pt x="3471" y="1"/>
                    <a:pt x="2770" y="234"/>
                    <a:pt x="2289" y="725"/>
                  </a:cubicBezTo>
                  <a:cubicBezTo>
                    <a:pt x="0" y="3014"/>
                    <a:pt x="3316" y="10019"/>
                    <a:pt x="9668" y="16370"/>
                  </a:cubicBezTo>
                  <a:cubicBezTo>
                    <a:pt x="14627" y="21366"/>
                    <a:pt x="20048" y="24455"/>
                    <a:pt x="23227" y="24455"/>
                  </a:cubicBezTo>
                  <a:cubicBezTo>
                    <a:pt x="24090" y="24455"/>
                    <a:pt x="24788" y="24228"/>
                    <a:pt x="25266" y="23749"/>
                  </a:cubicBezTo>
                  <a:cubicBezTo>
                    <a:pt x="27554" y="21461"/>
                    <a:pt x="24239" y="14455"/>
                    <a:pt x="17887" y="8104"/>
                  </a:cubicBezTo>
                  <a:cubicBezTo>
                    <a:pt x="12900" y="3117"/>
                    <a:pt x="7509" y="1"/>
                    <a:pt x="4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2"/>
            <p:cNvSpPr/>
            <p:nvPr/>
          </p:nvSpPr>
          <p:spPr>
            <a:xfrm>
              <a:off x="1546125" y="3519475"/>
              <a:ext cx="688875" cy="610675"/>
            </a:xfrm>
            <a:custGeom>
              <a:avLst/>
              <a:gdLst/>
              <a:ahLst/>
              <a:cxnLst/>
              <a:rect l="l" t="t" r="r" b="b"/>
              <a:pathLst>
                <a:path w="27555" h="24427" extrusionOk="0">
                  <a:moveTo>
                    <a:pt x="4362" y="0"/>
                  </a:moveTo>
                  <a:cubicBezTo>
                    <a:pt x="3489" y="0"/>
                    <a:pt x="2780" y="233"/>
                    <a:pt x="2289" y="725"/>
                  </a:cubicBezTo>
                  <a:cubicBezTo>
                    <a:pt x="0" y="2966"/>
                    <a:pt x="3316" y="9972"/>
                    <a:pt x="9668" y="16323"/>
                  </a:cubicBezTo>
                  <a:cubicBezTo>
                    <a:pt x="14655" y="21311"/>
                    <a:pt x="20046" y="24426"/>
                    <a:pt x="23239" y="24426"/>
                  </a:cubicBezTo>
                  <a:cubicBezTo>
                    <a:pt x="24112" y="24426"/>
                    <a:pt x="24821" y="24193"/>
                    <a:pt x="25313" y="23702"/>
                  </a:cubicBezTo>
                  <a:cubicBezTo>
                    <a:pt x="27554" y="21460"/>
                    <a:pt x="24285" y="14455"/>
                    <a:pt x="17934" y="8104"/>
                  </a:cubicBezTo>
                  <a:cubicBezTo>
                    <a:pt x="12946" y="3116"/>
                    <a:pt x="7555" y="0"/>
                    <a:pt x="4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2"/>
            <p:cNvSpPr/>
            <p:nvPr/>
          </p:nvSpPr>
          <p:spPr>
            <a:xfrm>
              <a:off x="2233800" y="3519475"/>
              <a:ext cx="688875" cy="610675"/>
            </a:xfrm>
            <a:custGeom>
              <a:avLst/>
              <a:gdLst/>
              <a:ahLst/>
              <a:cxnLst/>
              <a:rect l="l" t="t" r="r" b="b"/>
              <a:pathLst>
                <a:path w="27555" h="24427" extrusionOk="0">
                  <a:moveTo>
                    <a:pt x="23217" y="0"/>
                  </a:moveTo>
                  <a:cubicBezTo>
                    <a:pt x="20046" y="0"/>
                    <a:pt x="14655" y="3116"/>
                    <a:pt x="9668" y="8104"/>
                  </a:cubicBezTo>
                  <a:cubicBezTo>
                    <a:pt x="3316" y="14455"/>
                    <a:pt x="0" y="21413"/>
                    <a:pt x="2289" y="23702"/>
                  </a:cubicBezTo>
                  <a:cubicBezTo>
                    <a:pt x="2770" y="24193"/>
                    <a:pt x="3471" y="24426"/>
                    <a:pt x="4338" y="24426"/>
                  </a:cubicBezTo>
                  <a:cubicBezTo>
                    <a:pt x="7509" y="24426"/>
                    <a:pt x="12900" y="21311"/>
                    <a:pt x="17887" y="16323"/>
                  </a:cubicBezTo>
                  <a:cubicBezTo>
                    <a:pt x="24239" y="9972"/>
                    <a:pt x="27554" y="2966"/>
                    <a:pt x="25266" y="725"/>
                  </a:cubicBezTo>
                  <a:cubicBezTo>
                    <a:pt x="24785" y="233"/>
                    <a:pt x="24084" y="0"/>
                    <a:pt x="23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2"/>
            <p:cNvSpPr/>
            <p:nvPr/>
          </p:nvSpPr>
          <p:spPr>
            <a:xfrm>
              <a:off x="1546125" y="4205975"/>
              <a:ext cx="688875" cy="611850"/>
            </a:xfrm>
            <a:custGeom>
              <a:avLst/>
              <a:gdLst/>
              <a:ahLst/>
              <a:cxnLst/>
              <a:rect l="l" t="t" r="r" b="b"/>
              <a:pathLst>
                <a:path w="27555" h="24474" extrusionOk="0">
                  <a:moveTo>
                    <a:pt x="23239" y="1"/>
                  </a:moveTo>
                  <a:cubicBezTo>
                    <a:pt x="20046" y="1"/>
                    <a:pt x="14655" y="3117"/>
                    <a:pt x="9668" y="8104"/>
                  </a:cubicBezTo>
                  <a:cubicBezTo>
                    <a:pt x="3316" y="14455"/>
                    <a:pt x="0" y="21461"/>
                    <a:pt x="2289" y="23749"/>
                  </a:cubicBezTo>
                  <a:cubicBezTo>
                    <a:pt x="2780" y="24240"/>
                    <a:pt x="3489" y="24473"/>
                    <a:pt x="4362" y="24473"/>
                  </a:cubicBezTo>
                  <a:cubicBezTo>
                    <a:pt x="7555" y="24473"/>
                    <a:pt x="12946" y="21358"/>
                    <a:pt x="17934" y="16370"/>
                  </a:cubicBezTo>
                  <a:cubicBezTo>
                    <a:pt x="24285" y="10019"/>
                    <a:pt x="27554" y="3014"/>
                    <a:pt x="25313" y="725"/>
                  </a:cubicBezTo>
                  <a:cubicBezTo>
                    <a:pt x="24821" y="234"/>
                    <a:pt x="24112" y="1"/>
                    <a:pt x="23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2"/>
            <p:cNvSpPr/>
            <p:nvPr/>
          </p:nvSpPr>
          <p:spPr>
            <a:xfrm>
              <a:off x="1997950" y="3991750"/>
              <a:ext cx="413350" cy="353750"/>
            </a:xfrm>
            <a:custGeom>
              <a:avLst/>
              <a:gdLst/>
              <a:ahLst/>
              <a:cxnLst/>
              <a:rect l="l" t="t" r="r" b="b"/>
              <a:pathLst>
                <a:path w="16534" h="14150" extrusionOk="0">
                  <a:moveTo>
                    <a:pt x="9481" y="1"/>
                  </a:moveTo>
                  <a:cubicBezTo>
                    <a:pt x="3176" y="1"/>
                    <a:pt x="1" y="7613"/>
                    <a:pt x="4484" y="12050"/>
                  </a:cubicBezTo>
                  <a:cubicBezTo>
                    <a:pt x="5920" y="13501"/>
                    <a:pt x="7689" y="14149"/>
                    <a:pt x="9424" y="14149"/>
                  </a:cubicBezTo>
                  <a:cubicBezTo>
                    <a:pt x="13051" y="14149"/>
                    <a:pt x="16533" y="11317"/>
                    <a:pt x="16533" y="7053"/>
                  </a:cubicBezTo>
                  <a:cubicBezTo>
                    <a:pt x="16533" y="3176"/>
                    <a:pt x="13357" y="1"/>
                    <a:pt x="9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2"/>
            <p:cNvSpPr/>
            <p:nvPr/>
          </p:nvSpPr>
          <p:spPr>
            <a:xfrm>
              <a:off x="4399575" y="2438000"/>
              <a:ext cx="1901950" cy="1389450"/>
            </a:xfrm>
            <a:custGeom>
              <a:avLst/>
              <a:gdLst/>
              <a:ahLst/>
              <a:cxnLst/>
              <a:rect l="l" t="t" r="r" b="b"/>
              <a:pathLst>
                <a:path w="76078" h="55578" extrusionOk="0">
                  <a:moveTo>
                    <a:pt x="62940" y="1"/>
                  </a:moveTo>
                  <a:cubicBezTo>
                    <a:pt x="55797" y="1"/>
                    <a:pt x="48702" y="1218"/>
                    <a:pt x="41939" y="3634"/>
                  </a:cubicBezTo>
                  <a:cubicBezTo>
                    <a:pt x="36568" y="5595"/>
                    <a:pt x="31431" y="8210"/>
                    <a:pt x="26714" y="11526"/>
                  </a:cubicBezTo>
                  <a:cubicBezTo>
                    <a:pt x="21997" y="14795"/>
                    <a:pt x="17747" y="18671"/>
                    <a:pt x="14058" y="23061"/>
                  </a:cubicBezTo>
                  <a:cubicBezTo>
                    <a:pt x="7800" y="30440"/>
                    <a:pt x="3317" y="39220"/>
                    <a:pt x="1028" y="48654"/>
                  </a:cubicBezTo>
                  <a:cubicBezTo>
                    <a:pt x="608" y="50288"/>
                    <a:pt x="374" y="51689"/>
                    <a:pt x="188" y="52623"/>
                  </a:cubicBezTo>
                  <a:cubicBezTo>
                    <a:pt x="47" y="53558"/>
                    <a:pt x="1" y="54165"/>
                    <a:pt x="1" y="54165"/>
                  </a:cubicBezTo>
                  <a:cubicBezTo>
                    <a:pt x="1" y="54165"/>
                    <a:pt x="561" y="54305"/>
                    <a:pt x="1495" y="54538"/>
                  </a:cubicBezTo>
                  <a:cubicBezTo>
                    <a:pt x="2476" y="54725"/>
                    <a:pt x="3830" y="54959"/>
                    <a:pt x="5512" y="55145"/>
                  </a:cubicBezTo>
                  <a:cubicBezTo>
                    <a:pt x="7943" y="55436"/>
                    <a:pt x="10375" y="55577"/>
                    <a:pt x="12807" y="55577"/>
                  </a:cubicBezTo>
                  <a:cubicBezTo>
                    <a:pt x="14672" y="55577"/>
                    <a:pt x="16537" y="55494"/>
                    <a:pt x="18401" y="55332"/>
                  </a:cubicBezTo>
                  <a:cubicBezTo>
                    <a:pt x="23772" y="54865"/>
                    <a:pt x="29002" y="53698"/>
                    <a:pt x="34093" y="51923"/>
                  </a:cubicBezTo>
                  <a:cubicBezTo>
                    <a:pt x="39464" y="50008"/>
                    <a:pt x="44601" y="47393"/>
                    <a:pt x="49318" y="44124"/>
                  </a:cubicBezTo>
                  <a:cubicBezTo>
                    <a:pt x="54034" y="40855"/>
                    <a:pt x="58331" y="36978"/>
                    <a:pt x="62020" y="32635"/>
                  </a:cubicBezTo>
                  <a:cubicBezTo>
                    <a:pt x="68278" y="25210"/>
                    <a:pt x="72762" y="16430"/>
                    <a:pt x="75050" y="6996"/>
                  </a:cubicBezTo>
                  <a:cubicBezTo>
                    <a:pt x="75470" y="5361"/>
                    <a:pt x="75704" y="3960"/>
                    <a:pt x="75844" y="2980"/>
                  </a:cubicBezTo>
                  <a:cubicBezTo>
                    <a:pt x="76031" y="2046"/>
                    <a:pt x="76077" y="1439"/>
                    <a:pt x="76077" y="1439"/>
                  </a:cubicBezTo>
                  <a:cubicBezTo>
                    <a:pt x="76077" y="1439"/>
                    <a:pt x="75517" y="1298"/>
                    <a:pt x="74536" y="1112"/>
                  </a:cubicBezTo>
                  <a:cubicBezTo>
                    <a:pt x="73602" y="878"/>
                    <a:pt x="72201" y="645"/>
                    <a:pt x="70520" y="458"/>
                  </a:cubicBezTo>
                  <a:cubicBezTo>
                    <a:pt x="67996" y="153"/>
                    <a:pt x="65465" y="1"/>
                    <a:pt x="62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2"/>
            <p:cNvSpPr/>
            <p:nvPr/>
          </p:nvSpPr>
          <p:spPr>
            <a:xfrm>
              <a:off x="4478125" y="2539200"/>
              <a:ext cx="1728500" cy="1198175"/>
            </a:xfrm>
            <a:custGeom>
              <a:avLst/>
              <a:gdLst/>
              <a:ahLst/>
              <a:cxnLst/>
              <a:rect l="l" t="t" r="r" b="b"/>
              <a:pathLst>
                <a:path w="69140" h="47927" extrusionOk="0">
                  <a:moveTo>
                    <a:pt x="68154" y="1"/>
                  </a:moveTo>
                  <a:cubicBezTo>
                    <a:pt x="68040" y="1"/>
                    <a:pt x="67920" y="31"/>
                    <a:pt x="67798" y="99"/>
                  </a:cubicBezTo>
                  <a:lnTo>
                    <a:pt x="43934" y="16632"/>
                  </a:lnTo>
                  <a:cubicBezTo>
                    <a:pt x="47530" y="12428"/>
                    <a:pt x="50939" y="7245"/>
                    <a:pt x="50425" y="2341"/>
                  </a:cubicBezTo>
                  <a:cubicBezTo>
                    <a:pt x="50359" y="1897"/>
                    <a:pt x="50018" y="1685"/>
                    <a:pt x="49684" y="1685"/>
                  </a:cubicBezTo>
                  <a:cubicBezTo>
                    <a:pt x="49315" y="1685"/>
                    <a:pt x="48953" y="1944"/>
                    <a:pt x="48978" y="2434"/>
                  </a:cubicBezTo>
                  <a:cubicBezTo>
                    <a:pt x="49631" y="9113"/>
                    <a:pt x="42486" y="16351"/>
                    <a:pt x="38283" y="20555"/>
                  </a:cubicBezTo>
                  <a:lnTo>
                    <a:pt x="26608" y="28587"/>
                  </a:lnTo>
                  <a:cubicBezTo>
                    <a:pt x="31091" y="23030"/>
                    <a:pt x="34874" y="16165"/>
                    <a:pt x="34874" y="9159"/>
                  </a:cubicBezTo>
                  <a:cubicBezTo>
                    <a:pt x="34874" y="8722"/>
                    <a:pt x="34557" y="8520"/>
                    <a:pt x="34219" y="8520"/>
                  </a:cubicBezTo>
                  <a:cubicBezTo>
                    <a:pt x="33836" y="8520"/>
                    <a:pt x="33426" y="8781"/>
                    <a:pt x="33426" y="9253"/>
                  </a:cubicBezTo>
                  <a:cubicBezTo>
                    <a:pt x="33426" y="17799"/>
                    <a:pt x="27355" y="26112"/>
                    <a:pt x="21751" y="31950"/>
                  </a:cubicBezTo>
                  <a:lnTo>
                    <a:pt x="14932" y="36667"/>
                  </a:lnTo>
                  <a:cubicBezTo>
                    <a:pt x="18902" y="31343"/>
                    <a:pt x="22451" y="24711"/>
                    <a:pt x="21657" y="18313"/>
                  </a:cubicBezTo>
                  <a:cubicBezTo>
                    <a:pt x="21592" y="17876"/>
                    <a:pt x="21250" y="17674"/>
                    <a:pt x="20914" y="17674"/>
                  </a:cubicBezTo>
                  <a:cubicBezTo>
                    <a:pt x="20533" y="17674"/>
                    <a:pt x="20160" y="17934"/>
                    <a:pt x="20210" y="18406"/>
                  </a:cubicBezTo>
                  <a:cubicBezTo>
                    <a:pt x="21144" y="26065"/>
                    <a:pt x="15446" y="34145"/>
                    <a:pt x="10869" y="39515"/>
                  </a:cubicBezTo>
                  <a:lnTo>
                    <a:pt x="548" y="46661"/>
                  </a:lnTo>
                  <a:cubicBezTo>
                    <a:pt x="1" y="47130"/>
                    <a:pt x="403" y="47927"/>
                    <a:pt x="987" y="47927"/>
                  </a:cubicBezTo>
                  <a:cubicBezTo>
                    <a:pt x="1100" y="47927"/>
                    <a:pt x="1221" y="47897"/>
                    <a:pt x="1342" y="47828"/>
                  </a:cubicBezTo>
                  <a:lnTo>
                    <a:pt x="11710" y="40683"/>
                  </a:lnTo>
                  <a:cubicBezTo>
                    <a:pt x="15957" y="39127"/>
                    <a:pt x="21412" y="37534"/>
                    <a:pt x="26576" y="37534"/>
                  </a:cubicBezTo>
                  <a:cubicBezTo>
                    <a:pt x="29475" y="37534"/>
                    <a:pt x="32282" y="38036"/>
                    <a:pt x="34734" y="39329"/>
                  </a:cubicBezTo>
                  <a:cubicBezTo>
                    <a:pt x="34851" y="39387"/>
                    <a:pt x="34963" y="39413"/>
                    <a:pt x="35068" y="39413"/>
                  </a:cubicBezTo>
                  <a:cubicBezTo>
                    <a:pt x="35715" y="39413"/>
                    <a:pt x="36064" y="38423"/>
                    <a:pt x="35341" y="38021"/>
                  </a:cubicBezTo>
                  <a:cubicBezTo>
                    <a:pt x="32737" y="36676"/>
                    <a:pt x="29762" y="36151"/>
                    <a:pt x="26688" y="36151"/>
                  </a:cubicBezTo>
                  <a:cubicBezTo>
                    <a:pt x="23037" y="36151"/>
                    <a:pt x="19247" y="36892"/>
                    <a:pt x="15773" y="37881"/>
                  </a:cubicBezTo>
                  <a:lnTo>
                    <a:pt x="22591" y="33164"/>
                  </a:lnTo>
                  <a:cubicBezTo>
                    <a:pt x="27774" y="30915"/>
                    <a:pt x="34185" y="28893"/>
                    <a:pt x="40300" y="28893"/>
                  </a:cubicBezTo>
                  <a:cubicBezTo>
                    <a:pt x="42946" y="28893"/>
                    <a:pt x="45538" y="29272"/>
                    <a:pt x="47950" y="30175"/>
                  </a:cubicBezTo>
                  <a:cubicBezTo>
                    <a:pt x="48047" y="30211"/>
                    <a:pt x="48141" y="30227"/>
                    <a:pt x="48230" y="30227"/>
                  </a:cubicBezTo>
                  <a:cubicBezTo>
                    <a:pt x="48953" y="30227"/>
                    <a:pt x="49347" y="29158"/>
                    <a:pt x="48557" y="28867"/>
                  </a:cubicBezTo>
                  <a:cubicBezTo>
                    <a:pt x="45952" y="27907"/>
                    <a:pt x="43164" y="27501"/>
                    <a:pt x="40326" y="27501"/>
                  </a:cubicBezTo>
                  <a:cubicBezTo>
                    <a:pt x="35991" y="27501"/>
                    <a:pt x="31541" y="28447"/>
                    <a:pt x="27448" y="29801"/>
                  </a:cubicBezTo>
                  <a:lnTo>
                    <a:pt x="39124" y="21722"/>
                  </a:lnTo>
                  <a:cubicBezTo>
                    <a:pt x="43219" y="19851"/>
                    <a:pt x="49502" y="17019"/>
                    <a:pt x="54928" y="17019"/>
                  </a:cubicBezTo>
                  <a:cubicBezTo>
                    <a:pt x="56679" y="17019"/>
                    <a:pt x="58342" y="17315"/>
                    <a:pt x="59812" y="18033"/>
                  </a:cubicBezTo>
                  <a:cubicBezTo>
                    <a:pt x="59904" y="18063"/>
                    <a:pt x="59991" y="18077"/>
                    <a:pt x="60073" y="18077"/>
                  </a:cubicBezTo>
                  <a:cubicBezTo>
                    <a:pt x="60741" y="18077"/>
                    <a:pt x="61044" y="17146"/>
                    <a:pt x="60419" y="16772"/>
                  </a:cubicBezTo>
                  <a:cubicBezTo>
                    <a:pt x="58775" y="15967"/>
                    <a:pt x="56924" y="15639"/>
                    <a:pt x="54983" y="15639"/>
                  </a:cubicBezTo>
                  <a:cubicBezTo>
                    <a:pt x="51631" y="15639"/>
                    <a:pt x="48011" y="16616"/>
                    <a:pt x="44728" y="17799"/>
                  </a:cubicBezTo>
                  <a:lnTo>
                    <a:pt x="68592" y="1267"/>
                  </a:lnTo>
                  <a:cubicBezTo>
                    <a:pt x="69140" y="798"/>
                    <a:pt x="68738" y="1"/>
                    <a:pt x="68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2"/>
            <p:cNvSpPr/>
            <p:nvPr/>
          </p:nvSpPr>
          <p:spPr>
            <a:xfrm>
              <a:off x="4434600" y="3800275"/>
              <a:ext cx="1823725" cy="797300"/>
            </a:xfrm>
            <a:custGeom>
              <a:avLst/>
              <a:gdLst/>
              <a:ahLst/>
              <a:cxnLst/>
              <a:rect l="l" t="t" r="r" b="b"/>
              <a:pathLst>
                <a:path w="72949" h="31892" extrusionOk="0">
                  <a:moveTo>
                    <a:pt x="4344" y="1"/>
                  </a:moveTo>
                  <a:lnTo>
                    <a:pt x="2149" y="5558"/>
                  </a:lnTo>
                  <a:lnTo>
                    <a:pt x="1" y="11116"/>
                  </a:lnTo>
                  <a:cubicBezTo>
                    <a:pt x="1" y="11116"/>
                    <a:pt x="34708" y="31892"/>
                    <a:pt x="47015" y="31892"/>
                  </a:cubicBezTo>
                  <a:cubicBezTo>
                    <a:pt x="50910" y="31892"/>
                    <a:pt x="52561" y="29811"/>
                    <a:pt x="50158" y="24332"/>
                  </a:cubicBezTo>
                  <a:cubicBezTo>
                    <a:pt x="72949" y="14338"/>
                    <a:pt x="4344" y="1"/>
                    <a:pt x="43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2"/>
            <p:cNvSpPr/>
            <p:nvPr/>
          </p:nvSpPr>
          <p:spPr>
            <a:xfrm>
              <a:off x="2344725" y="3134925"/>
              <a:ext cx="1823700" cy="796150"/>
            </a:xfrm>
            <a:custGeom>
              <a:avLst/>
              <a:gdLst/>
              <a:ahLst/>
              <a:cxnLst/>
              <a:rect l="l" t="t" r="r" b="b"/>
              <a:pathLst>
                <a:path w="72948" h="31846" extrusionOk="0">
                  <a:moveTo>
                    <a:pt x="25934" y="1"/>
                  </a:moveTo>
                  <a:cubicBezTo>
                    <a:pt x="22039" y="1"/>
                    <a:pt x="20388" y="2082"/>
                    <a:pt x="22790" y="7560"/>
                  </a:cubicBezTo>
                  <a:cubicBezTo>
                    <a:pt x="0" y="17554"/>
                    <a:pt x="68605" y="31845"/>
                    <a:pt x="68605" y="31845"/>
                  </a:cubicBezTo>
                  <a:lnTo>
                    <a:pt x="70800" y="26334"/>
                  </a:lnTo>
                  <a:lnTo>
                    <a:pt x="72948" y="20777"/>
                  </a:lnTo>
                  <a:cubicBezTo>
                    <a:pt x="72948" y="20777"/>
                    <a:pt x="38240" y="1"/>
                    <a:pt x="25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2"/>
            <p:cNvSpPr/>
            <p:nvPr/>
          </p:nvSpPr>
          <p:spPr>
            <a:xfrm>
              <a:off x="3321800" y="3998750"/>
              <a:ext cx="1045125" cy="1369925"/>
            </a:xfrm>
            <a:custGeom>
              <a:avLst/>
              <a:gdLst/>
              <a:ahLst/>
              <a:cxnLst/>
              <a:rect l="l" t="t" r="r" b="b"/>
              <a:pathLst>
                <a:path w="41805" h="54797" extrusionOk="0">
                  <a:moveTo>
                    <a:pt x="30736" y="1"/>
                  </a:moveTo>
                  <a:cubicBezTo>
                    <a:pt x="30736" y="1"/>
                    <a:pt x="1" y="51279"/>
                    <a:pt x="13261" y="51279"/>
                  </a:cubicBezTo>
                  <a:cubicBezTo>
                    <a:pt x="14362" y="51279"/>
                    <a:pt x="15768" y="50925"/>
                    <a:pt x="17519" y="50158"/>
                  </a:cubicBezTo>
                  <a:cubicBezTo>
                    <a:pt x="18936" y="53405"/>
                    <a:pt x="20442" y="54797"/>
                    <a:pt x="21983" y="54797"/>
                  </a:cubicBezTo>
                  <a:cubicBezTo>
                    <a:pt x="31260" y="54797"/>
                    <a:pt x="41804" y="4344"/>
                    <a:pt x="41804" y="4344"/>
                  </a:cubicBezTo>
                  <a:lnTo>
                    <a:pt x="36247" y="2196"/>
                  </a:lnTo>
                  <a:lnTo>
                    <a:pt x="307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2"/>
            <p:cNvSpPr/>
            <p:nvPr/>
          </p:nvSpPr>
          <p:spPr>
            <a:xfrm>
              <a:off x="4236125" y="2362725"/>
              <a:ext cx="1045575" cy="1369850"/>
            </a:xfrm>
            <a:custGeom>
              <a:avLst/>
              <a:gdLst/>
              <a:ahLst/>
              <a:cxnLst/>
              <a:rect l="l" t="t" r="r" b="b"/>
              <a:pathLst>
                <a:path w="41823" h="54794" extrusionOk="0">
                  <a:moveTo>
                    <a:pt x="19824" y="1"/>
                  </a:moveTo>
                  <a:cubicBezTo>
                    <a:pt x="10546" y="1"/>
                    <a:pt x="1" y="50497"/>
                    <a:pt x="1" y="50497"/>
                  </a:cubicBezTo>
                  <a:lnTo>
                    <a:pt x="5558" y="52646"/>
                  </a:lnTo>
                  <a:lnTo>
                    <a:pt x="11069" y="54794"/>
                  </a:lnTo>
                  <a:cubicBezTo>
                    <a:pt x="11069" y="54794"/>
                    <a:pt x="41822" y="3525"/>
                    <a:pt x="28532" y="3525"/>
                  </a:cubicBezTo>
                  <a:cubicBezTo>
                    <a:pt x="27432" y="3525"/>
                    <a:pt x="26031" y="3876"/>
                    <a:pt x="24285" y="4636"/>
                  </a:cubicBezTo>
                  <a:cubicBezTo>
                    <a:pt x="22869" y="1392"/>
                    <a:pt x="21364" y="1"/>
                    <a:pt x="19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2"/>
            <p:cNvSpPr/>
            <p:nvPr/>
          </p:nvSpPr>
          <p:spPr>
            <a:xfrm>
              <a:off x="4245475" y="3990575"/>
              <a:ext cx="1100250" cy="1360250"/>
            </a:xfrm>
            <a:custGeom>
              <a:avLst/>
              <a:gdLst/>
              <a:ahLst/>
              <a:cxnLst/>
              <a:rect l="l" t="t" r="r" b="b"/>
              <a:pathLst>
                <a:path w="44010" h="54410" extrusionOk="0">
                  <a:moveTo>
                    <a:pt x="10928" y="1"/>
                  </a:moveTo>
                  <a:lnTo>
                    <a:pt x="5464" y="2383"/>
                  </a:lnTo>
                  <a:lnTo>
                    <a:pt x="0" y="4764"/>
                  </a:lnTo>
                  <a:cubicBezTo>
                    <a:pt x="0" y="4764"/>
                    <a:pt x="12480" y="54410"/>
                    <a:pt x="21764" y="54410"/>
                  </a:cubicBezTo>
                  <a:cubicBezTo>
                    <a:pt x="23346" y="54410"/>
                    <a:pt x="24834" y="52969"/>
                    <a:pt x="26153" y="49598"/>
                  </a:cubicBezTo>
                  <a:cubicBezTo>
                    <a:pt x="27814" y="50248"/>
                    <a:pt x="29158" y="50549"/>
                    <a:pt x="30223" y="50549"/>
                  </a:cubicBezTo>
                  <a:cubicBezTo>
                    <a:pt x="44010" y="50549"/>
                    <a:pt x="10928" y="1"/>
                    <a:pt x="10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2"/>
            <p:cNvSpPr/>
            <p:nvPr/>
          </p:nvSpPr>
          <p:spPr>
            <a:xfrm>
              <a:off x="3257300" y="2381250"/>
              <a:ext cx="1100275" cy="1360675"/>
            </a:xfrm>
            <a:custGeom>
              <a:avLst/>
              <a:gdLst/>
              <a:ahLst/>
              <a:cxnLst/>
              <a:rect l="l" t="t" r="r" b="b"/>
              <a:pathLst>
                <a:path w="44011" h="54427" extrusionOk="0">
                  <a:moveTo>
                    <a:pt x="22255" y="0"/>
                  </a:moveTo>
                  <a:cubicBezTo>
                    <a:pt x="20670" y="0"/>
                    <a:pt x="19179" y="1445"/>
                    <a:pt x="17858" y="4829"/>
                  </a:cubicBezTo>
                  <a:cubicBezTo>
                    <a:pt x="16197" y="4180"/>
                    <a:pt x="14853" y="3878"/>
                    <a:pt x="13788" y="3878"/>
                  </a:cubicBezTo>
                  <a:cubicBezTo>
                    <a:pt x="1" y="3878"/>
                    <a:pt x="33082" y="54426"/>
                    <a:pt x="33082" y="54426"/>
                  </a:cubicBezTo>
                  <a:lnTo>
                    <a:pt x="38546" y="52045"/>
                  </a:lnTo>
                  <a:lnTo>
                    <a:pt x="44011" y="49616"/>
                  </a:lnTo>
                  <a:cubicBezTo>
                    <a:pt x="44011" y="49616"/>
                    <a:pt x="31538" y="0"/>
                    <a:pt x="22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2"/>
            <p:cNvSpPr/>
            <p:nvPr/>
          </p:nvSpPr>
          <p:spPr>
            <a:xfrm>
              <a:off x="2357550" y="3810775"/>
              <a:ext cx="1819050" cy="838475"/>
            </a:xfrm>
            <a:custGeom>
              <a:avLst/>
              <a:gdLst/>
              <a:ahLst/>
              <a:cxnLst/>
              <a:rect l="l" t="t" r="r" b="b"/>
              <a:pathLst>
                <a:path w="72762" h="33539" extrusionOk="0">
                  <a:moveTo>
                    <a:pt x="67998" y="1"/>
                  </a:moveTo>
                  <a:cubicBezTo>
                    <a:pt x="67998" y="1"/>
                    <a:pt x="1" y="17047"/>
                    <a:pt x="23165" y="26107"/>
                  </a:cubicBezTo>
                  <a:cubicBezTo>
                    <a:pt x="21065" y="31476"/>
                    <a:pt x="22603" y="33538"/>
                    <a:pt x="26205" y="33538"/>
                  </a:cubicBezTo>
                  <a:cubicBezTo>
                    <a:pt x="38144" y="33538"/>
                    <a:pt x="72762" y="10882"/>
                    <a:pt x="72762" y="10882"/>
                  </a:cubicBezTo>
                  <a:lnTo>
                    <a:pt x="70380" y="5418"/>
                  </a:lnTo>
                  <a:lnTo>
                    <a:pt x="679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2"/>
            <p:cNvSpPr/>
            <p:nvPr/>
          </p:nvSpPr>
          <p:spPr>
            <a:xfrm>
              <a:off x="4426425" y="3082100"/>
              <a:ext cx="1819050" cy="838450"/>
            </a:xfrm>
            <a:custGeom>
              <a:avLst/>
              <a:gdLst/>
              <a:ahLst/>
              <a:cxnLst/>
              <a:rect l="l" t="t" r="r" b="b"/>
              <a:pathLst>
                <a:path w="72762" h="33538" extrusionOk="0">
                  <a:moveTo>
                    <a:pt x="46517" y="1"/>
                  </a:moveTo>
                  <a:cubicBezTo>
                    <a:pt x="34591" y="1"/>
                    <a:pt x="1" y="22656"/>
                    <a:pt x="1" y="22656"/>
                  </a:cubicBezTo>
                  <a:lnTo>
                    <a:pt x="2383" y="28120"/>
                  </a:lnTo>
                  <a:lnTo>
                    <a:pt x="4764" y="33538"/>
                  </a:lnTo>
                  <a:cubicBezTo>
                    <a:pt x="4764" y="33538"/>
                    <a:pt x="72762" y="16538"/>
                    <a:pt x="49551" y="7432"/>
                  </a:cubicBezTo>
                  <a:cubicBezTo>
                    <a:pt x="51651" y="2063"/>
                    <a:pt x="50116" y="1"/>
                    <a:pt x="46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2"/>
            <p:cNvSpPr/>
            <p:nvPr/>
          </p:nvSpPr>
          <p:spPr>
            <a:xfrm>
              <a:off x="4343550" y="3898350"/>
              <a:ext cx="1654425" cy="1158175"/>
            </a:xfrm>
            <a:custGeom>
              <a:avLst/>
              <a:gdLst/>
              <a:ahLst/>
              <a:cxnLst/>
              <a:rect l="l" t="t" r="r" b="b"/>
              <a:pathLst>
                <a:path w="66177" h="46327" extrusionOk="0">
                  <a:moveTo>
                    <a:pt x="8220" y="0"/>
                  </a:moveTo>
                  <a:lnTo>
                    <a:pt x="4110" y="4297"/>
                  </a:lnTo>
                  <a:lnTo>
                    <a:pt x="0" y="8547"/>
                  </a:lnTo>
                  <a:cubicBezTo>
                    <a:pt x="0" y="8547"/>
                    <a:pt x="28037" y="46327"/>
                    <a:pt x="37904" y="46327"/>
                  </a:cubicBezTo>
                  <a:cubicBezTo>
                    <a:pt x="40084" y="46327"/>
                    <a:pt x="41377" y="44482"/>
                    <a:pt x="41284" y="39977"/>
                  </a:cubicBezTo>
                  <a:cubicBezTo>
                    <a:pt x="66176" y="39463"/>
                    <a:pt x="8220" y="0"/>
                    <a:pt x="82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2"/>
            <p:cNvSpPr/>
            <p:nvPr/>
          </p:nvSpPr>
          <p:spPr>
            <a:xfrm>
              <a:off x="4394900" y="3950900"/>
              <a:ext cx="709900" cy="772500"/>
            </a:xfrm>
            <a:custGeom>
              <a:avLst/>
              <a:gdLst/>
              <a:ahLst/>
              <a:cxnLst/>
              <a:rect l="l" t="t" r="r" b="b"/>
              <a:pathLst>
                <a:path w="28396" h="30900" extrusionOk="0">
                  <a:moveTo>
                    <a:pt x="4157" y="0"/>
                  </a:moveTo>
                  <a:lnTo>
                    <a:pt x="1" y="4297"/>
                  </a:lnTo>
                  <a:cubicBezTo>
                    <a:pt x="1" y="4297"/>
                    <a:pt x="20228" y="30899"/>
                    <a:pt x="23945" y="30899"/>
                  </a:cubicBezTo>
                  <a:cubicBezTo>
                    <a:pt x="24059" y="30899"/>
                    <a:pt x="24157" y="30874"/>
                    <a:pt x="24239" y="30823"/>
                  </a:cubicBezTo>
                  <a:cubicBezTo>
                    <a:pt x="26994" y="29095"/>
                    <a:pt x="10230" y="9995"/>
                    <a:pt x="10229" y="9994"/>
                  </a:cubicBezTo>
                  <a:lnTo>
                    <a:pt x="10229" y="9994"/>
                  </a:lnTo>
                  <a:cubicBezTo>
                    <a:pt x="10230" y="9995"/>
                    <a:pt x="23396" y="20061"/>
                    <a:pt x="26652" y="20061"/>
                  </a:cubicBezTo>
                  <a:cubicBezTo>
                    <a:pt x="26992" y="20061"/>
                    <a:pt x="27224" y="19951"/>
                    <a:pt x="27321" y="19708"/>
                  </a:cubicBezTo>
                  <a:cubicBezTo>
                    <a:pt x="28395" y="17093"/>
                    <a:pt x="4157" y="0"/>
                    <a:pt x="4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2"/>
            <p:cNvSpPr/>
            <p:nvPr/>
          </p:nvSpPr>
          <p:spPr>
            <a:xfrm>
              <a:off x="2605075" y="2675875"/>
              <a:ext cx="1654425" cy="1158275"/>
            </a:xfrm>
            <a:custGeom>
              <a:avLst/>
              <a:gdLst/>
              <a:ahLst/>
              <a:cxnLst/>
              <a:rect l="l" t="t" r="r" b="b"/>
              <a:pathLst>
                <a:path w="66177" h="46331" extrusionOk="0">
                  <a:moveTo>
                    <a:pt x="28277" y="0"/>
                  </a:moveTo>
                  <a:cubicBezTo>
                    <a:pt x="26094" y="0"/>
                    <a:pt x="24799" y="1846"/>
                    <a:pt x="24892" y="6354"/>
                  </a:cubicBezTo>
                  <a:cubicBezTo>
                    <a:pt x="1" y="6868"/>
                    <a:pt x="57910" y="46331"/>
                    <a:pt x="57910" y="46331"/>
                  </a:cubicBezTo>
                  <a:lnTo>
                    <a:pt x="62067" y="42034"/>
                  </a:lnTo>
                  <a:lnTo>
                    <a:pt x="66177" y="37738"/>
                  </a:lnTo>
                  <a:cubicBezTo>
                    <a:pt x="66177" y="37738"/>
                    <a:pt x="38148" y="0"/>
                    <a:pt x="28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2"/>
            <p:cNvSpPr/>
            <p:nvPr/>
          </p:nvSpPr>
          <p:spPr>
            <a:xfrm>
              <a:off x="3498250" y="3007950"/>
              <a:ext cx="709875" cy="773675"/>
            </a:xfrm>
            <a:custGeom>
              <a:avLst/>
              <a:gdLst/>
              <a:ahLst/>
              <a:cxnLst/>
              <a:rect l="l" t="t" r="r" b="b"/>
              <a:pathLst>
                <a:path w="28395" h="30947" extrusionOk="0">
                  <a:moveTo>
                    <a:pt x="4450" y="0"/>
                  </a:moveTo>
                  <a:cubicBezTo>
                    <a:pt x="4337" y="0"/>
                    <a:pt x="4238" y="25"/>
                    <a:pt x="4157" y="77"/>
                  </a:cubicBezTo>
                  <a:cubicBezTo>
                    <a:pt x="1401" y="1805"/>
                    <a:pt x="18167" y="20905"/>
                    <a:pt x="18167" y="20905"/>
                  </a:cubicBezTo>
                  <a:cubicBezTo>
                    <a:pt x="18167" y="20905"/>
                    <a:pt x="5045" y="10873"/>
                    <a:pt x="1761" y="10873"/>
                  </a:cubicBezTo>
                  <a:cubicBezTo>
                    <a:pt x="1411" y="10873"/>
                    <a:pt x="1173" y="10987"/>
                    <a:pt x="1074" y="11238"/>
                  </a:cubicBezTo>
                  <a:cubicBezTo>
                    <a:pt x="0" y="13854"/>
                    <a:pt x="24238" y="30946"/>
                    <a:pt x="24238" y="30946"/>
                  </a:cubicBezTo>
                  <a:lnTo>
                    <a:pt x="28395" y="26603"/>
                  </a:lnTo>
                  <a:cubicBezTo>
                    <a:pt x="28395" y="26603"/>
                    <a:pt x="8168" y="0"/>
                    <a:pt x="4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2"/>
            <p:cNvSpPr/>
            <p:nvPr/>
          </p:nvSpPr>
          <p:spPr>
            <a:xfrm>
              <a:off x="2663875" y="3908850"/>
              <a:ext cx="1606125" cy="1187000"/>
            </a:xfrm>
            <a:custGeom>
              <a:avLst/>
              <a:gdLst/>
              <a:ahLst/>
              <a:cxnLst/>
              <a:rect l="l" t="t" r="r" b="b"/>
              <a:pathLst>
                <a:path w="64245" h="47480" extrusionOk="0">
                  <a:moveTo>
                    <a:pt x="55652" y="1"/>
                  </a:moveTo>
                  <a:cubicBezTo>
                    <a:pt x="55652" y="1"/>
                    <a:pt x="1" y="41289"/>
                    <a:pt x="23861" y="41289"/>
                  </a:cubicBezTo>
                  <a:cubicBezTo>
                    <a:pt x="23994" y="41289"/>
                    <a:pt x="24130" y="41288"/>
                    <a:pt x="24268" y="41285"/>
                  </a:cubicBezTo>
                  <a:cubicBezTo>
                    <a:pt x="24359" y="45673"/>
                    <a:pt x="25665" y="47480"/>
                    <a:pt x="27754" y="47480"/>
                  </a:cubicBezTo>
                  <a:cubicBezTo>
                    <a:pt x="37491" y="47480"/>
                    <a:pt x="64245" y="8220"/>
                    <a:pt x="64245" y="8220"/>
                  </a:cubicBezTo>
                  <a:lnTo>
                    <a:pt x="59948" y="4111"/>
                  </a:lnTo>
                  <a:lnTo>
                    <a:pt x="556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2"/>
            <p:cNvSpPr/>
            <p:nvPr/>
          </p:nvSpPr>
          <p:spPr>
            <a:xfrm>
              <a:off x="3402500" y="3959050"/>
              <a:ext cx="814975" cy="685000"/>
            </a:xfrm>
            <a:custGeom>
              <a:avLst/>
              <a:gdLst/>
              <a:ahLst/>
              <a:cxnLst/>
              <a:rect l="l" t="t" r="r" b="b"/>
              <a:pathLst>
                <a:path w="32599" h="27400" extrusionOk="0">
                  <a:moveTo>
                    <a:pt x="28255" y="1"/>
                  </a:moveTo>
                  <a:cubicBezTo>
                    <a:pt x="28255" y="1"/>
                    <a:pt x="1" y="21530"/>
                    <a:pt x="1729" y="24239"/>
                  </a:cubicBezTo>
                  <a:cubicBezTo>
                    <a:pt x="1860" y="24448"/>
                    <a:pt x="2091" y="24545"/>
                    <a:pt x="2407" y="24545"/>
                  </a:cubicBezTo>
                  <a:cubicBezTo>
                    <a:pt x="6247" y="24545"/>
                    <a:pt x="22556" y="10229"/>
                    <a:pt x="22558" y="10229"/>
                  </a:cubicBezTo>
                  <a:lnTo>
                    <a:pt x="22558" y="10229"/>
                  </a:lnTo>
                  <a:cubicBezTo>
                    <a:pt x="22557" y="10230"/>
                    <a:pt x="10275" y="26294"/>
                    <a:pt x="12890" y="27368"/>
                  </a:cubicBezTo>
                  <a:cubicBezTo>
                    <a:pt x="12944" y="27389"/>
                    <a:pt x="13003" y="27400"/>
                    <a:pt x="13069" y="27400"/>
                  </a:cubicBezTo>
                  <a:cubicBezTo>
                    <a:pt x="16163" y="27400"/>
                    <a:pt x="32598" y="4157"/>
                    <a:pt x="32598" y="4157"/>
                  </a:cubicBezTo>
                  <a:lnTo>
                    <a:pt x="282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2"/>
            <p:cNvSpPr/>
            <p:nvPr/>
          </p:nvSpPr>
          <p:spPr>
            <a:xfrm>
              <a:off x="4334200" y="2636225"/>
              <a:ext cx="1603450" cy="1187425"/>
            </a:xfrm>
            <a:custGeom>
              <a:avLst/>
              <a:gdLst/>
              <a:ahLst/>
              <a:cxnLst/>
              <a:rect l="l" t="t" r="r" b="b"/>
              <a:pathLst>
                <a:path w="64138" h="47497" extrusionOk="0">
                  <a:moveTo>
                    <a:pt x="36486" y="1"/>
                  </a:moveTo>
                  <a:cubicBezTo>
                    <a:pt x="26744" y="1"/>
                    <a:pt x="0" y="39277"/>
                    <a:pt x="0" y="39277"/>
                  </a:cubicBezTo>
                  <a:lnTo>
                    <a:pt x="4297" y="43387"/>
                  </a:lnTo>
                  <a:lnTo>
                    <a:pt x="8594" y="47497"/>
                  </a:lnTo>
                  <a:cubicBezTo>
                    <a:pt x="8594" y="47497"/>
                    <a:pt x="64137" y="6208"/>
                    <a:pt x="40423" y="6208"/>
                  </a:cubicBezTo>
                  <a:cubicBezTo>
                    <a:pt x="40277" y="6208"/>
                    <a:pt x="40129" y="6209"/>
                    <a:pt x="39977" y="6212"/>
                  </a:cubicBezTo>
                  <a:cubicBezTo>
                    <a:pt x="39886" y="1812"/>
                    <a:pt x="38578" y="1"/>
                    <a:pt x="36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2"/>
            <p:cNvSpPr/>
            <p:nvPr/>
          </p:nvSpPr>
          <p:spPr>
            <a:xfrm>
              <a:off x="4385575" y="3088375"/>
              <a:ext cx="814950" cy="683900"/>
            </a:xfrm>
            <a:custGeom>
              <a:avLst/>
              <a:gdLst/>
              <a:ahLst/>
              <a:cxnLst/>
              <a:rect l="l" t="t" r="r" b="b"/>
              <a:pathLst>
                <a:path w="32598" h="27356" extrusionOk="0">
                  <a:moveTo>
                    <a:pt x="19521" y="1"/>
                  </a:moveTo>
                  <a:cubicBezTo>
                    <a:pt x="16405" y="1"/>
                    <a:pt x="0" y="23199"/>
                    <a:pt x="0" y="23199"/>
                  </a:cubicBezTo>
                  <a:lnTo>
                    <a:pt x="4344" y="27356"/>
                  </a:lnTo>
                  <a:cubicBezTo>
                    <a:pt x="4344" y="27356"/>
                    <a:pt x="32598" y="5873"/>
                    <a:pt x="30870" y="3118"/>
                  </a:cubicBezTo>
                  <a:cubicBezTo>
                    <a:pt x="30741" y="2915"/>
                    <a:pt x="30514" y="2821"/>
                    <a:pt x="30204" y="2821"/>
                  </a:cubicBezTo>
                  <a:cubicBezTo>
                    <a:pt x="26387" y="2821"/>
                    <a:pt x="10041" y="17128"/>
                    <a:pt x="10041" y="17128"/>
                  </a:cubicBezTo>
                  <a:cubicBezTo>
                    <a:pt x="10041" y="17128"/>
                    <a:pt x="22324" y="1109"/>
                    <a:pt x="19708" y="35"/>
                  </a:cubicBezTo>
                  <a:cubicBezTo>
                    <a:pt x="19653" y="12"/>
                    <a:pt x="19590" y="1"/>
                    <a:pt x="19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2"/>
            <p:cNvSpPr/>
            <p:nvPr/>
          </p:nvSpPr>
          <p:spPr>
            <a:xfrm>
              <a:off x="3956250" y="4064150"/>
              <a:ext cx="756500" cy="1365375"/>
            </a:xfrm>
            <a:custGeom>
              <a:avLst/>
              <a:gdLst/>
              <a:ahLst/>
              <a:cxnLst/>
              <a:rect l="l" t="t" r="r" b="b"/>
              <a:pathLst>
                <a:path w="30260" h="54615" extrusionOk="0">
                  <a:moveTo>
                    <a:pt x="19929" y="0"/>
                  </a:moveTo>
                  <a:lnTo>
                    <a:pt x="13951" y="140"/>
                  </a:lnTo>
                  <a:lnTo>
                    <a:pt x="8020" y="234"/>
                  </a:lnTo>
                  <a:cubicBezTo>
                    <a:pt x="8020" y="234"/>
                    <a:pt x="0" y="54614"/>
                    <a:pt x="10129" y="54614"/>
                  </a:cubicBezTo>
                  <a:cubicBezTo>
                    <a:pt x="11439" y="54614"/>
                    <a:pt x="13052" y="53705"/>
                    <a:pt x="15025" y="51652"/>
                  </a:cubicBezTo>
                  <a:cubicBezTo>
                    <a:pt x="17024" y="53568"/>
                    <a:pt x="18639" y="54419"/>
                    <a:pt x="19931" y="54419"/>
                  </a:cubicBezTo>
                  <a:cubicBezTo>
                    <a:pt x="30259" y="54419"/>
                    <a:pt x="19929" y="0"/>
                    <a:pt x="19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2"/>
            <p:cNvSpPr/>
            <p:nvPr/>
          </p:nvSpPr>
          <p:spPr>
            <a:xfrm>
              <a:off x="4112375" y="4065300"/>
              <a:ext cx="394650" cy="900550"/>
            </a:xfrm>
            <a:custGeom>
              <a:avLst/>
              <a:gdLst/>
              <a:ahLst/>
              <a:cxnLst/>
              <a:rect l="l" t="t" r="r" b="b"/>
              <a:pathLst>
                <a:path w="15786" h="36022" extrusionOk="0">
                  <a:moveTo>
                    <a:pt x="10742" y="1"/>
                  </a:moveTo>
                  <a:lnTo>
                    <a:pt x="4764" y="141"/>
                  </a:lnTo>
                  <a:cubicBezTo>
                    <a:pt x="4764" y="141"/>
                    <a:pt x="0" y="35307"/>
                    <a:pt x="3129" y="36008"/>
                  </a:cubicBezTo>
                  <a:cubicBezTo>
                    <a:pt x="3173" y="36017"/>
                    <a:pt x="3216" y="36022"/>
                    <a:pt x="3258" y="36022"/>
                  </a:cubicBezTo>
                  <a:cubicBezTo>
                    <a:pt x="6349" y="36022"/>
                    <a:pt x="7939" y="11396"/>
                    <a:pt x="7939" y="11396"/>
                  </a:cubicBezTo>
                  <a:cubicBezTo>
                    <a:pt x="7939" y="11396"/>
                    <a:pt x="10459" y="30355"/>
                    <a:pt x="13003" y="30355"/>
                  </a:cubicBezTo>
                  <a:cubicBezTo>
                    <a:pt x="13074" y="30355"/>
                    <a:pt x="13146" y="30341"/>
                    <a:pt x="13217" y="30310"/>
                  </a:cubicBezTo>
                  <a:cubicBezTo>
                    <a:pt x="15785" y="29236"/>
                    <a:pt x="10742" y="1"/>
                    <a:pt x="10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2"/>
            <p:cNvSpPr/>
            <p:nvPr/>
          </p:nvSpPr>
          <p:spPr>
            <a:xfrm>
              <a:off x="3890300" y="2302675"/>
              <a:ext cx="756425" cy="1365700"/>
            </a:xfrm>
            <a:custGeom>
              <a:avLst/>
              <a:gdLst/>
              <a:ahLst/>
              <a:cxnLst/>
              <a:rect l="l" t="t" r="r" b="b"/>
              <a:pathLst>
                <a:path w="30257" h="54628" extrusionOk="0">
                  <a:moveTo>
                    <a:pt x="20137" y="0"/>
                  </a:moveTo>
                  <a:cubicBezTo>
                    <a:pt x="18826" y="0"/>
                    <a:pt x="17211" y="913"/>
                    <a:pt x="15235" y="2975"/>
                  </a:cubicBezTo>
                  <a:cubicBezTo>
                    <a:pt x="13236" y="1059"/>
                    <a:pt x="11620" y="208"/>
                    <a:pt x="10329" y="208"/>
                  </a:cubicBezTo>
                  <a:cubicBezTo>
                    <a:pt x="1" y="208"/>
                    <a:pt x="10331" y="54627"/>
                    <a:pt x="10331" y="54627"/>
                  </a:cubicBezTo>
                  <a:lnTo>
                    <a:pt x="16262" y="54487"/>
                  </a:lnTo>
                  <a:lnTo>
                    <a:pt x="22240" y="54394"/>
                  </a:lnTo>
                  <a:cubicBezTo>
                    <a:pt x="22240" y="54394"/>
                    <a:pt x="30256" y="0"/>
                    <a:pt x="20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2"/>
            <p:cNvSpPr/>
            <p:nvPr/>
          </p:nvSpPr>
          <p:spPr>
            <a:xfrm>
              <a:off x="4096025" y="2765475"/>
              <a:ext cx="394650" cy="900550"/>
            </a:xfrm>
            <a:custGeom>
              <a:avLst/>
              <a:gdLst/>
              <a:ahLst/>
              <a:cxnLst/>
              <a:rect l="l" t="t" r="r" b="b"/>
              <a:pathLst>
                <a:path w="15786" h="36022" extrusionOk="0">
                  <a:moveTo>
                    <a:pt x="12528" y="1"/>
                  </a:moveTo>
                  <a:cubicBezTo>
                    <a:pt x="9437" y="1"/>
                    <a:pt x="7846" y="24673"/>
                    <a:pt x="7846" y="24673"/>
                  </a:cubicBezTo>
                  <a:cubicBezTo>
                    <a:pt x="7846" y="24673"/>
                    <a:pt x="5321" y="5671"/>
                    <a:pt x="2774" y="5671"/>
                  </a:cubicBezTo>
                  <a:cubicBezTo>
                    <a:pt x="2706" y="5671"/>
                    <a:pt x="2637" y="5684"/>
                    <a:pt x="2569" y="5713"/>
                  </a:cubicBezTo>
                  <a:cubicBezTo>
                    <a:pt x="0" y="6833"/>
                    <a:pt x="4997" y="36022"/>
                    <a:pt x="4997" y="36022"/>
                  </a:cubicBezTo>
                  <a:lnTo>
                    <a:pt x="11022" y="35928"/>
                  </a:lnTo>
                  <a:cubicBezTo>
                    <a:pt x="11022" y="35928"/>
                    <a:pt x="15785" y="762"/>
                    <a:pt x="12656" y="15"/>
                  </a:cubicBezTo>
                  <a:cubicBezTo>
                    <a:pt x="12613" y="5"/>
                    <a:pt x="12570" y="1"/>
                    <a:pt x="1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2"/>
            <p:cNvSpPr/>
            <p:nvPr/>
          </p:nvSpPr>
          <p:spPr>
            <a:xfrm>
              <a:off x="2607375" y="3645550"/>
              <a:ext cx="1495675" cy="487875"/>
            </a:xfrm>
            <a:custGeom>
              <a:avLst/>
              <a:gdLst/>
              <a:ahLst/>
              <a:cxnLst/>
              <a:rect l="l" t="t" r="r" b="b"/>
              <a:pathLst>
                <a:path w="59827" h="19515" extrusionOk="0">
                  <a:moveTo>
                    <a:pt x="23355" y="1"/>
                  </a:moveTo>
                  <a:cubicBezTo>
                    <a:pt x="10038" y="1"/>
                    <a:pt x="0" y="2139"/>
                    <a:pt x="8221" y="10019"/>
                  </a:cubicBezTo>
                  <a:cubicBezTo>
                    <a:pt x="1201" y="17344"/>
                    <a:pt x="8466" y="19515"/>
                    <a:pt x="19542" y="19515"/>
                  </a:cubicBezTo>
                  <a:cubicBezTo>
                    <a:pt x="35653" y="19515"/>
                    <a:pt x="59827" y="14923"/>
                    <a:pt x="59827" y="14923"/>
                  </a:cubicBezTo>
                  <a:lnTo>
                    <a:pt x="59733" y="8992"/>
                  </a:lnTo>
                  <a:lnTo>
                    <a:pt x="59593" y="3014"/>
                  </a:lnTo>
                  <a:cubicBezTo>
                    <a:pt x="59593" y="3014"/>
                    <a:pt x="39164" y="1"/>
                    <a:pt x="233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2"/>
            <p:cNvSpPr/>
            <p:nvPr/>
          </p:nvSpPr>
          <p:spPr>
            <a:xfrm>
              <a:off x="3184175" y="3728125"/>
              <a:ext cx="917700" cy="297625"/>
            </a:xfrm>
            <a:custGeom>
              <a:avLst/>
              <a:gdLst/>
              <a:ahLst/>
              <a:cxnLst/>
              <a:rect l="l" t="t" r="r" b="b"/>
              <a:pathLst>
                <a:path w="36708" h="11905" extrusionOk="0">
                  <a:moveTo>
                    <a:pt x="6488" y="0"/>
                  </a:moveTo>
                  <a:cubicBezTo>
                    <a:pt x="3154" y="0"/>
                    <a:pt x="874" y="292"/>
                    <a:pt x="701" y="1065"/>
                  </a:cubicBezTo>
                  <a:cubicBezTo>
                    <a:pt x="1" y="4241"/>
                    <a:pt x="25359" y="5922"/>
                    <a:pt x="25359" y="5922"/>
                  </a:cubicBezTo>
                  <a:cubicBezTo>
                    <a:pt x="25359" y="5922"/>
                    <a:pt x="5278" y="8584"/>
                    <a:pt x="6399" y="11153"/>
                  </a:cubicBezTo>
                  <a:cubicBezTo>
                    <a:pt x="6620" y="11691"/>
                    <a:pt x="8035" y="11905"/>
                    <a:pt x="10142" y="11905"/>
                  </a:cubicBezTo>
                  <a:cubicBezTo>
                    <a:pt x="18272" y="11905"/>
                    <a:pt x="36708" y="8724"/>
                    <a:pt x="36708" y="8724"/>
                  </a:cubicBezTo>
                  <a:lnTo>
                    <a:pt x="36568" y="2700"/>
                  </a:lnTo>
                  <a:cubicBezTo>
                    <a:pt x="36568" y="2700"/>
                    <a:pt x="16641" y="0"/>
                    <a:pt x="64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2"/>
            <p:cNvSpPr/>
            <p:nvPr/>
          </p:nvSpPr>
          <p:spPr>
            <a:xfrm>
              <a:off x="4498825" y="3598400"/>
              <a:ext cx="1496850" cy="487375"/>
            </a:xfrm>
            <a:custGeom>
              <a:avLst/>
              <a:gdLst/>
              <a:ahLst/>
              <a:cxnLst/>
              <a:rect l="l" t="t" r="r" b="b"/>
              <a:pathLst>
                <a:path w="59874" h="19495" extrusionOk="0">
                  <a:moveTo>
                    <a:pt x="40295" y="1"/>
                  </a:moveTo>
                  <a:cubicBezTo>
                    <a:pt x="24171" y="1"/>
                    <a:pt x="0" y="4573"/>
                    <a:pt x="0" y="4573"/>
                  </a:cubicBezTo>
                  <a:lnTo>
                    <a:pt x="140" y="10551"/>
                  </a:lnTo>
                  <a:lnTo>
                    <a:pt x="281" y="16482"/>
                  </a:lnTo>
                  <a:cubicBezTo>
                    <a:pt x="281" y="16482"/>
                    <a:pt x="20710" y="19495"/>
                    <a:pt x="36518" y="19495"/>
                  </a:cubicBezTo>
                  <a:cubicBezTo>
                    <a:pt x="49836" y="19495"/>
                    <a:pt x="59874" y="17356"/>
                    <a:pt x="51652" y="9477"/>
                  </a:cubicBezTo>
                  <a:cubicBezTo>
                    <a:pt x="58677" y="2166"/>
                    <a:pt x="51392" y="1"/>
                    <a:pt x="40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2"/>
            <p:cNvSpPr/>
            <p:nvPr/>
          </p:nvSpPr>
          <p:spPr>
            <a:xfrm>
              <a:off x="4501150" y="3706150"/>
              <a:ext cx="918875" cy="297250"/>
            </a:xfrm>
            <a:custGeom>
              <a:avLst/>
              <a:gdLst/>
              <a:ahLst/>
              <a:cxnLst/>
              <a:rect l="l" t="t" r="r" b="b"/>
              <a:pathLst>
                <a:path w="36755" h="11890" extrusionOk="0">
                  <a:moveTo>
                    <a:pt x="26680" y="1"/>
                  </a:moveTo>
                  <a:cubicBezTo>
                    <a:pt x="18573" y="1"/>
                    <a:pt x="1" y="3205"/>
                    <a:pt x="1" y="3205"/>
                  </a:cubicBezTo>
                  <a:lnTo>
                    <a:pt x="141" y="9230"/>
                  </a:lnTo>
                  <a:cubicBezTo>
                    <a:pt x="141" y="9230"/>
                    <a:pt x="19971" y="11889"/>
                    <a:pt x="30146" y="11889"/>
                  </a:cubicBezTo>
                  <a:cubicBezTo>
                    <a:pt x="33521" y="11889"/>
                    <a:pt x="35833" y="11597"/>
                    <a:pt x="36008" y="10817"/>
                  </a:cubicBezTo>
                  <a:cubicBezTo>
                    <a:pt x="36755" y="7688"/>
                    <a:pt x="11396" y="6007"/>
                    <a:pt x="11396" y="6007"/>
                  </a:cubicBezTo>
                  <a:cubicBezTo>
                    <a:pt x="11396" y="6007"/>
                    <a:pt x="31431" y="3345"/>
                    <a:pt x="30357" y="730"/>
                  </a:cubicBezTo>
                  <a:cubicBezTo>
                    <a:pt x="30129" y="209"/>
                    <a:pt x="28744" y="1"/>
                    <a:pt x="26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2"/>
            <p:cNvSpPr/>
            <p:nvPr/>
          </p:nvSpPr>
          <p:spPr>
            <a:xfrm>
              <a:off x="3862525" y="3504825"/>
              <a:ext cx="872250" cy="721950"/>
            </a:xfrm>
            <a:custGeom>
              <a:avLst/>
              <a:gdLst/>
              <a:ahLst/>
              <a:cxnLst/>
              <a:rect l="l" t="t" r="r" b="b"/>
              <a:pathLst>
                <a:path w="34890" h="28878" extrusionOk="0">
                  <a:moveTo>
                    <a:pt x="17635" y="0"/>
                  </a:moveTo>
                  <a:cubicBezTo>
                    <a:pt x="15723" y="0"/>
                    <a:pt x="13741" y="395"/>
                    <a:pt x="11769" y="1264"/>
                  </a:cubicBezTo>
                  <a:cubicBezTo>
                    <a:pt x="0" y="6401"/>
                    <a:pt x="327" y="23214"/>
                    <a:pt x="12283" y="27884"/>
                  </a:cubicBezTo>
                  <a:cubicBezTo>
                    <a:pt x="14012" y="28558"/>
                    <a:pt x="15791" y="28878"/>
                    <a:pt x="17541" y="28878"/>
                  </a:cubicBezTo>
                  <a:cubicBezTo>
                    <a:pt x="23305" y="28878"/>
                    <a:pt x="28742" y="25408"/>
                    <a:pt x="30963" y="19711"/>
                  </a:cubicBezTo>
                  <a:cubicBezTo>
                    <a:pt x="34890" y="9759"/>
                    <a:pt x="27133" y="0"/>
                    <a:pt x="17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3" name="Google Shape;5163;p32"/>
          <p:cNvSpPr txBox="1">
            <a:spLocks noGrp="1"/>
          </p:cNvSpPr>
          <p:nvPr>
            <p:ph type="title"/>
          </p:nvPr>
        </p:nvSpPr>
        <p:spPr>
          <a:xfrm>
            <a:off x="1613325" y="1889875"/>
            <a:ext cx="2508900" cy="54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5164" name="Google Shape;5164;p32"/>
          <p:cNvSpPr txBox="1">
            <a:spLocks noGrp="1"/>
          </p:cNvSpPr>
          <p:nvPr>
            <p:ph type="subTitle" idx="1"/>
          </p:nvPr>
        </p:nvSpPr>
        <p:spPr>
          <a:xfrm>
            <a:off x="1613326" y="2443633"/>
            <a:ext cx="2508900" cy="886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13">
    <p:spTree>
      <p:nvGrpSpPr>
        <p:cNvPr id="1" name="Shape 5165"/>
        <p:cNvGrpSpPr/>
        <p:nvPr/>
      </p:nvGrpSpPr>
      <p:grpSpPr>
        <a:xfrm>
          <a:off x="0" y="0"/>
          <a:ext cx="0" cy="0"/>
          <a:chOff x="0" y="0"/>
          <a:chExt cx="0" cy="0"/>
        </a:xfrm>
      </p:grpSpPr>
      <p:sp>
        <p:nvSpPr>
          <p:cNvPr id="5166" name="Google Shape;5166;p33"/>
          <p:cNvSpPr txBox="1">
            <a:spLocks noGrp="1"/>
          </p:cNvSpPr>
          <p:nvPr>
            <p:ph type="title"/>
          </p:nvPr>
        </p:nvSpPr>
        <p:spPr>
          <a:xfrm>
            <a:off x="4676400" y="1848025"/>
            <a:ext cx="3260100" cy="421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67" name="Google Shape;5167;p33"/>
          <p:cNvSpPr txBox="1">
            <a:spLocks noGrp="1"/>
          </p:cNvSpPr>
          <p:nvPr>
            <p:ph type="subTitle" idx="1"/>
          </p:nvPr>
        </p:nvSpPr>
        <p:spPr>
          <a:xfrm>
            <a:off x="4676400" y="2280875"/>
            <a:ext cx="3260100" cy="101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5168" name="Google Shape;5168;p33"/>
          <p:cNvGrpSpPr/>
          <p:nvPr/>
        </p:nvGrpSpPr>
        <p:grpSpPr>
          <a:xfrm rot="10800000" flipH="1">
            <a:off x="6318110" y="2888945"/>
            <a:ext cx="3107372" cy="2380771"/>
            <a:chOff x="317700" y="238725"/>
            <a:chExt cx="6772825" cy="5189125"/>
          </a:xfrm>
        </p:grpSpPr>
        <p:sp>
          <p:nvSpPr>
            <p:cNvPr id="5169" name="Google Shape;5169;p33"/>
            <p:cNvSpPr/>
            <p:nvPr/>
          </p:nvSpPr>
          <p:spPr>
            <a:xfrm>
              <a:off x="4408263" y="1501184"/>
              <a:ext cx="1476100" cy="2534425"/>
            </a:xfrm>
            <a:custGeom>
              <a:avLst/>
              <a:gdLst/>
              <a:ahLst/>
              <a:cxnLst/>
              <a:rect l="l" t="t" r="r" b="b"/>
              <a:pathLst>
                <a:path w="59044" h="101377" extrusionOk="0">
                  <a:moveTo>
                    <a:pt x="44257" y="1"/>
                  </a:moveTo>
                  <a:cubicBezTo>
                    <a:pt x="43835" y="1"/>
                    <a:pt x="43409" y="295"/>
                    <a:pt x="43463" y="837"/>
                  </a:cubicBezTo>
                  <a:cubicBezTo>
                    <a:pt x="44018" y="5526"/>
                    <a:pt x="43967" y="10215"/>
                    <a:pt x="43413" y="14854"/>
                  </a:cubicBezTo>
                  <a:cubicBezTo>
                    <a:pt x="43110" y="14803"/>
                    <a:pt x="42657" y="14703"/>
                    <a:pt x="42102" y="14602"/>
                  </a:cubicBezTo>
                  <a:cubicBezTo>
                    <a:pt x="40640" y="14350"/>
                    <a:pt x="39177" y="14249"/>
                    <a:pt x="37715" y="14198"/>
                  </a:cubicBezTo>
                  <a:cubicBezTo>
                    <a:pt x="35698" y="14198"/>
                    <a:pt x="33732" y="14350"/>
                    <a:pt x="31766" y="14652"/>
                  </a:cubicBezTo>
                  <a:cubicBezTo>
                    <a:pt x="29547" y="15056"/>
                    <a:pt x="27429" y="15610"/>
                    <a:pt x="25312" y="16316"/>
                  </a:cubicBezTo>
                  <a:cubicBezTo>
                    <a:pt x="23194" y="16972"/>
                    <a:pt x="21127" y="17829"/>
                    <a:pt x="19160" y="18837"/>
                  </a:cubicBezTo>
                  <a:cubicBezTo>
                    <a:pt x="18202" y="19291"/>
                    <a:pt x="17295" y="19846"/>
                    <a:pt x="16438" y="20350"/>
                  </a:cubicBezTo>
                  <a:cubicBezTo>
                    <a:pt x="15580" y="20854"/>
                    <a:pt x="14774" y="21409"/>
                    <a:pt x="14068" y="21963"/>
                  </a:cubicBezTo>
                  <a:cubicBezTo>
                    <a:pt x="13362" y="22518"/>
                    <a:pt x="12706" y="23022"/>
                    <a:pt x="12152" y="23526"/>
                  </a:cubicBezTo>
                  <a:cubicBezTo>
                    <a:pt x="11597" y="24031"/>
                    <a:pt x="11093" y="24484"/>
                    <a:pt x="10690" y="24888"/>
                  </a:cubicBezTo>
                  <a:cubicBezTo>
                    <a:pt x="10286" y="25341"/>
                    <a:pt x="9883" y="25795"/>
                    <a:pt x="9530" y="26249"/>
                  </a:cubicBezTo>
                  <a:cubicBezTo>
                    <a:pt x="10085" y="26400"/>
                    <a:pt x="10690" y="26552"/>
                    <a:pt x="11295" y="26652"/>
                  </a:cubicBezTo>
                  <a:cubicBezTo>
                    <a:pt x="11849" y="26753"/>
                    <a:pt x="12505" y="26804"/>
                    <a:pt x="13261" y="26905"/>
                  </a:cubicBezTo>
                  <a:cubicBezTo>
                    <a:pt x="13967" y="26955"/>
                    <a:pt x="14824" y="27056"/>
                    <a:pt x="15732" y="27056"/>
                  </a:cubicBezTo>
                  <a:cubicBezTo>
                    <a:pt x="16589" y="27056"/>
                    <a:pt x="17547" y="27005"/>
                    <a:pt x="18555" y="26955"/>
                  </a:cubicBezTo>
                  <a:cubicBezTo>
                    <a:pt x="19564" y="26854"/>
                    <a:pt x="20623" y="26753"/>
                    <a:pt x="21681" y="26602"/>
                  </a:cubicBezTo>
                  <a:cubicBezTo>
                    <a:pt x="26068" y="25896"/>
                    <a:pt x="30303" y="24484"/>
                    <a:pt x="34287" y="22467"/>
                  </a:cubicBezTo>
                  <a:cubicBezTo>
                    <a:pt x="36051" y="21560"/>
                    <a:pt x="37715" y="20501"/>
                    <a:pt x="39329" y="19341"/>
                  </a:cubicBezTo>
                  <a:cubicBezTo>
                    <a:pt x="40488" y="18434"/>
                    <a:pt x="41648" y="17476"/>
                    <a:pt x="42707" y="16417"/>
                  </a:cubicBezTo>
                  <a:cubicBezTo>
                    <a:pt x="42909" y="16165"/>
                    <a:pt x="43161" y="15913"/>
                    <a:pt x="43312" y="15711"/>
                  </a:cubicBezTo>
                  <a:lnTo>
                    <a:pt x="43312" y="15711"/>
                  </a:lnTo>
                  <a:cubicBezTo>
                    <a:pt x="42959" y="18888"/>
                    <a:pt x="42404" y="22064"/>
                    <a:pt x="41850" y="25140"/>
                  </a:cubicBezTo>
                  <a:cubicBezTo>
                    <a:pt x="41396" y="27661"/>
                    <a:pt x="40841" y="30182"/>
                    <a:pt x="40186" y="32653"/>
                  </a:cubicBezTo>
                  <a:cubicBezTo>
                    <a:pt x="39934" y="32552"/>
                    <a:pt x="39480" y="32451"/>
                    <a:pt x="38925" y="32350"/>
                  </a:cubicBezTo>
                  <a:cubicBezTo>
                    <a:pt x="37463" y="32148"/>
                    <a:pt x="36001" y="31997"/>
                    <a:pt x="34539" y="31997"/>
                  </a:cubicBezTo>
                  <a:cubicBezTo>
                    <a:pt x="32522" y="31997"/>
                    <a:pt x="30556" y="32098"/>
                    <a:pt x="28589" y="32400"/>
                  </a:cubicBezTo>
                  <a:cubicBezTo>
                    <a:pt x="26371" y="32753"/>
                    <a:pt x="24202" y="33308"/>
                    <a:pt x="22085" y="33963"/>
                  </a:cubicBezTo>
                  <a:cubicBezTo>
                    <a:pt x="19967" y="34669"/>
                    <a:pt x="17900" y="35527"/>
                    <a:pt x="15933" y="36485"/>
                  </a:cubicBezTo>
                  <a:cubicBezTo>
                    <a:pt x="14975" y="36989"/>
                    <a:pt x="14068" y="37543"/>
                    <a:pt x="13211" y="38048"/>
                  </a:cubicBezTo>
                  <a:cubicBezTo>
                    <a:pt x="12354" y="38552"/>
                    <a:pt x="11597" y="39106"/>
                    <a:pt x="10891" y="39661"/>
                  </a:cubicBezTo>
                  <a:cubicBezTo>
                    <a:pt x="10135" y="40165"/>
                    <a:pt x="9480" y="40720"/>
                    <a:pt x="8925" y="41224"/>
                  </a:cubicBezTo>
                  <a:cubicBezTo>
                    <a:pt x="8370" y="41728"/>
                    <a:pt x="7916" y="42182"/>
                    <a:pt x="7513" y="42585"/>
                  </a:cubicBezTo>
                  <a:cubicBezTo>
                    <a:pt x="7059" y="42989"/>
                    <a:pt x="6656" y="43443"/>
                    <a:pt x="6303" y="43947"/>
                  </a:cubicBezTo>
                  <a:cubicBezTo>
                    <a:pt x="6908" y="44098"/>
                    <a:pt x="7463" y="44249"/>
                    <a:pt x="8068" y="44350"/>
                  </a:cubicBezTo>
                  <a:cubicBezTo>
                    <a:pt x="8622" y="44451"/>
                    <a:pt x="9278" y="44501"/>
                    <a:pt x="10034" y="44602"/>
                  </a:cubicBezTo>
                  <a:cubicBezTo>
                    <a:pt x="10790" y="44653"/>
                    <a:pt x="11597" y="44703"/>
                    <a:pt x="12505" y="44703"/>
                  </a:cubicBezTo>
                  <a:cubicBezTo>
                    <a:pt x="13412" y="44703"/>
                    <a:pt x="14370" y="44703"/>
                    <a:pt x="15379" y="44653"/>
                  </a:cubicBezTo>
                  <a:cubicBezTo>
                    <a:pt x="16337" y="44552"/>
                    <a:pt x="17396" y="44451"/>
                    <a:pt x="18454" y="44300"/>
                  </a:cubicBezTo>
                  <a:cubicBezTo>
                    <a:pt x="20673" y="43947"/>
                    <a:pt x="22841" y="43443"/>
                    <a:pt x="24959" y="42737"/>
                  </a:cubicBezTo>
                  <a:cubicBezTo>
                    <a:pt x="27076" y="42031"/>
                    <a:pt x="29144" y="41224"/>
                    <a:pt x="31110" y="40216"/>
                  </a:cubicBezTo>
                  <a:cubicBezTo>
                    <a:pt x="32875" y="39308"/>
                    <a:pt x="34539" y="38249"/>
                    <a:pt x="36152" y="37090"/>
                  </a:cubicBezTo>
                  <a:cubicBezTo>
                    <a:pt x="37362" y="36182"/>
                    <a:pt x="38472" y="35224"/>
                    <a:pt x="39480" y="34165"/>
                  </a:cubicBezTo>
                  <a:lnTo>
                    <a:pt x="39984" y="33661"/>
                  </a:lnTo>
                  <a:lnTo>
                    <a:pt x="39984" y="33661"/>
                  </a:lnTo>
                  <a:cubicBezTo>
                    <a:pt x="38320" y="40064"/>
                    <a:pt x="36152" y="46417"/>
                    <a:pt x="33581" y="52569"/>
                  </a:cubicBezTo>
                  <a:cubicBezTo>
                    <a:pt x="33329" y="52468"/>
                    <a:pt x="32976" y="52418"/>
                    <a:pt x="32623" y="52367"/>
                  </a:cubicBezTo>
                  <a:cubicBezTo>
                    <a:pt x="31161" y="52115"/>
                    <a:pt x="29698" y="51964"/>
                    <a:pt x="28186" y="51964"/>
                  </a:cubicBezTo>
                  <a:cubicBezTo>
                    <a:pt x="26219" y="51964"/>
                    <a:pt x="24202" y="52065"/>
                    <a:pt x="22236" y="52418"/>
                  </a:cubicBezTo>
                  <a:cubicBezTo>
                    <a:pt x="20068" y="52771"/>
                    <a:pt x="17900" y="53275"/>
                    <a:pt x="15782" y="53930"/>
                  </a:cubicBezTo>
                  <a:cubicBezTo>
                    <a:pt x="13664" y="54636"/>
                    <a:pt x="11597" y="55493"/>
                    <a:pt x="9580" y="56451"/>
                  </a:cubicBezTo>
                  <a:cubicBezTo>
                    <a:pt x="8673" y="56955"/>
                    <a:pt x="7765" y="57460"/>
                    <a:pt x="6908" y="58014"/>
                  </a:cubicBezTo>
                  <a:cubicBezTo>
                    <a:pt x="6051" y="58519"/>
                    <a:pt x="5244" y="59073"/>
                    <a:pt x="4538" y="59628"/>
                  </a:cubicBezTo>
                  <a:cubicBezTo>
                    <a:pt x="3832" y="60132"/>
                    <a:pt x="3177" y="60687"/>
                    <a:pt x="2622" y="61191"/>
                  </a:cubicBezTo>
                  <a:cubicBezTo>
                    <a:pt x="2068" y="61695"/>
                    <a:pt x="1563" y="62149"/>
                    <a:pt x="1160" y="62552"/>
                  </a:cubicBezTo>
                  <a:cubicBezTo>
                    <a:pt x="757" y="62956"/>
                    <a:pt x="353" y="63409"/>
                    <a:pt x="0" y="63914"/>
                  </a:cubicBezTo>
                  <a:cubicBezTo>
                    <a:pt x="555" y="64065"/>
                    <a:pt x="1160" y="64216"/>
                    <a:pt x="1765" y="64267"/>
                  </a:cubicBezTo>
                  <a:cubicBezTo>
                    <a:pt x="2320" y="64367"/>
                    <a:pt x="2975" y="64468"/>
                    <a:pt x="3732" y="64569"/>
                  </a:cubicBezTo>
                  <a:cubicBezTo>
                    <a:pt x="4437" y="64619"/>
                    <a:pt x="5295" y="64670"/>
                    <a:pt x="6202" y="64670"/>
                  </a:cubicBezTo>
                  <a:cubicBezTo>
                    <a:pt x="7059" y="64670"/>
                    <a:pt x="8017" y="64670"/>
                    <a:pt x="9026" y="64619"/>
                  </a:cubicBezTo>
                  <a:cubicBezTo>
                    <a:pt x="10034" y="64519"/>
                    <a:pt x="11043" y="64418"/>
                    <a:pt x="12152" y="64216"/>
                  </a:cubicBezTo>
                  <a:cubicBezTo>
                    <a:pt x="14320" y="63914"/>
                    <a:pt x="16488" y="63359"/>
                    <a:pt x="18606" y="62653"/>
                  </a:cubicBezTo>
                  <a:cubicBezTo>
                    <a:pt x="20723" y="61998"/>
                    <a:pt x="22791" y="61140"/>
                    <a:pt x="24757" y="60132"/>
                  </a:cubicBezTo>
                  <a:cubicBezTo>
                    <a:pt x="26522" y="59224"/>
                    <a:pt x="28236" y="58166"/>
                    <a:pt x="29799" y="57006"/>
                  </a:cubicBezTo>
                  <a:cubicBezTo>
                    <a:pt x="30858" y="56199"/>
                    <a:pt x="31816" y="55392"/>
                    <a:pt x="32774" y="54485"/>
                  </a:cubicBezTo>
                  <a:lnTo>
                    <a:pt x="32774" y="54485"/>
                  </a:lnTo>
                  <a:cubicBezTo>
                    <a:pt x="30102" y="60586"/>
                    <a:pt x="27076" y="66535"/>
                    <a:pt x="23749" y="72284"/>
                  </a:cubicBezTo>
                  <a:cubicBezTo>
                    <a:pt x="23497" y="72384"/>
                    <a:pt x="23194" y="72536"/>
                    <a:pt x="22841" y="72687"/>
                  </a:cubicBezTo>
                  <a:cubicBezTo>
                    <a:pt x="21530" y="73393"/>
                    <a:pt x="20270" y="74149"/>
                    <a:pt x="19060" y="75057"/>
                  </a:cubicBezTo>
                  <a:cubicBezTo>
                    <a:pt x="17446" y="76216"/>
                    <a:pt x="15933" y="77477"/>
                    <a:pt x="14572" y="78939"/>
                  </a:cubicBezTo>
                  <a:cubicBezTo>
                    <a:pt x="13009" y="80502"/>
                    <a:pt x="11547" y="82216"/>
                    <a:pt x="10236" y="84032"/>
                  </a:cubicBezTo>
                  <a:cubicBezTo>
                    <a:pt x="8975" y="85796"/>
                    <a:pt x="7816" y="87712"/>
                    <a:pt x="6807" y="89679"/>
                  </a:cubicBezTo>
                  <a:cubicBezTo>
                    <a:pt x="6353" y="90637"/>
                    <a:pt x="5950" y="91595"/>
                    <a:pt x="5547" y="92553"/>
                  </a:cubicBezTo>
                  <a:cubicBezTo>
                    <a:pt x="5194" y="93460"/>
                    <a:pt x="4891" y="94368"/>
                    <a:pt x="4639" y="95225"/>
                  </a:cubicBezTo>
                  <a:cubicBezTo>
                    <a:pt x="4337" y="96082"/>
                    <a:pt x="4135" y="96889"/>
                    <a:pt x="3984" y="97595"/>
                  </a:cubicBezTo>
                  <a:cubicBezTo>
                    <a:pt x="3832" y="98351"/>
                    <a:pt x="3732" y="99007"/>
                    <a:pt x="3631" y="99561"/>
                  </a:cubicBezTo>
                  <a:cubicBezTo>
                    <a:pt x="3580" y="100166"/>
                    <a:pt x="3530" y="100771"/>
                    <a:pt x="3479" y="101376"/>
                  </a:cubicBezTo>
                  <a:cubicBezTo>
                    <a:pt x="4084" y="101175"/>
                    <a:pt x="4589" y="100923"/>
                    <a:pt x="5143" y="100671"/>
                  </a:cubicBezTo>
                  <a:cubicBezTo>
                    <a:pt x="5597" y="100418"/>
                    <a:pt x="6253" y="100066"/>
                    <a:pt x="6858" y="99713"/>
                  </a:cubicBezTo>
                  <a:cubicBezTo>
                    <a:pt x="7513" y="99309"/>
                    <a:pt x="8219" y="98855"/>
                    <a:pt x="8925" y="98301"/>
                  </a:cubicBezTo>
                  <a:cubicBezTo>
                    <a:pt x="9681" y="97797"/>
                    <a:pt x="10438" y="97192"/>
                    <a:pt x="11194" y="96536"/>
                  </a:cubicBezTo>
                  <a:cubicBezTo>
                    <a:pt x="11950" y="95931"/>
                    <a:pt x="12706" y="95175"/>
                    <a:pt x="13463" y="94418"/>
                  </a:cubicBezTo>
                  <a:cubicBezTo>
                    <a:pt x="16589" y="91242"/>
                    <a:pt x="19211" y="87612"/>
                    <a:pt x="21177" y="83628"/>
                  </a:cubicBezTo>
                  <a:cubicBezTo>
                    <a:pt x="22085" y="81864"/>
                    <a:pt x="22791" y="79998"/>
                    <a:pt x="23396" y="78082"/>
                  </a:cubicBezTo>
                  <a:cubicBezTo>
                    <a:pt x="23749" y="76872"/>
                    <a:pt x="24051" y="75611"/>
                    <a:pt x="24253" y="74351"/>
                  </a:cubicBezTo>
                  <a:cubicBezTo>
                    <a:pt x="26371" y="70771"/>
                    <a:pt x="28387" y="67141"/>
                    <a:pt x="30203" y="63460"/>
                  </a:cubicBezTo>
                  <a:lnTo>
                    <a:pt x="30203" y="63460"/>
                  </a:lnTo>
                  <a:cubicBezTo>
                    <a:pt x="29850" y="65376"/>
                    <a:pt x="29648" y="67292"/>
                    <a:pt x="29547" y="69258"/>
                  </a:cubicBezTo>
                  <a:cubicBezTo>
                    <a:pt x="29446" y="73695"/>
                    <a:pt x="29950" y="78132"/>
                    <a:pt x="31211" y="82418"/>
                  </a:cubicBezTo>
                  <a:cubicBezTo>
                    <a:pt x="31514" y="83477"/>
                    <a:pt x="31816" y="84485"/>
                    <a:pt x="32169" y="85393"/>
                  </a:cubicBezTo>
                  <a:cubicBezTo>
                    <a:pt x="32522" y="86301"/>
                    <a:pt x="32925" y="87208"/>
                    <a:pt x="33329" y="88015"/>
                  </a:cubicBezTo>
                  <a:cubicBezTo>
                    <a:pt x="33732" y="88822"/>
                    <a:pt x="34135" y="89528"/>
                    <a:pt x="34488" y="90183"/>
                  </a:cubicBezTo>
                  <a:cubicBezTo>
                    <a:pt x="34892" y="90838"/>
                    <a:pt x="35245" y="91393"/>
                    <a:pt x="35547" y="91847"/>
                  </a:cubicBezTo>
                  <a:cubicBezTo>
                    <a:pt x="35900" y="92351"/>
                    <a:pt x="36303" y="92855"/>
                    <a:pt x="36656" y="93259"/>
                  </a:cubicBezTo>
                  <a:cubicBezTo>
                    <a:pt x="36959" y="92754"/>
                    <a:pt x="37211" y="92200"/>
                    <a:pt x="37413" y="91645"/>
                  </a:cubicBezTo>
                  <a:cubicBezTo>
                    <a:pt x="37614" y="91091"/>
                    <a:pt x="37816" y="90435"/>
                    <a:pt x="38018" y="89729"/>
                  </a:cubicBezTo>
                  <a:cubicBezTo>
                    <a:pt x="38219" y="89023"/>
                    <a:pt x="38472" y="88217"/>
                    <a:pt x="38623" y="87309"/>
                  </a:cubicBezTo>
                  <a:cubicBezTo>
                    <a:pt x="38774" y="86452"/>
                    <a:pt x="38925" y="85494"/>
                    <a:pt x="39077" y="84536"/>
                  </a:cubicBezTo>
                  <a:cubicBezTo>
                    <a:pt x="39177" y="83527"/>
                    <a:pt x="39278" y="82469"/>
                    <a:pt x="39278" y="81410"/>
                  </a:cubicBezTo>
                  <a:cubicBezTo>
                    <a:pt x="39379" y="79191"/>
                    <a:pt x="39278" y="76973"/>
                    <a:pt x="38976" y="74754"/>
                  </a:cubicBezTo>
                  <a:cubicBezTo>
                    <a:pt x="38724" y="72536"/>
                    <a:pt x="38270" y="70368"/>
                    <a:pt x="37614" y="68250"/>
                  </a:cubicBezTo>
                  <a:cubicBezTo>
                    <a:pt x="37110" y="66334"/>
                    <a:pt x="36354" y="64468"/>
                    <a:pt x="35497" y="62653"/>
                  </a:cubicBezTo>
                  <a:cubicBezTo>
                    <a:pt x="34841" y="61342"/>
                    <a:pt x="34135" y="60031"/>
                    <a:pt x="33278" y="58821"/>
                  </a:cubicBezTo>
                  <a:cubicBezTo>
                    <a:pt x="33077" y="58519"/>
                    <a:pt x="32925" y="58317"/>
                    <a:pt x="32774" y="58115"/>
                  </a:cubicBezTo>
                  <a:cubicBezTo>
                    <a:pt x="34841" y="53628"/>
                    <a:pt x="36656" y="49039"/>
                    <a:pt x="38270" y="44401"/>
                  </a:cubicBezTo>
                  <a:cubicBezTo>
                    <a:pt x="38270" y="45157"/>
                    <a:pt x="38320" y="46014"/>
                    <a:pt x="38421" y="46972"/>
                  </a:cubicBezTo>
                  <a:cubicBezTo>
                    <a:pt x="38673" y="48939"/>
                    <a:pt x="39026" y="50905"/>
                    <a:pt x="39581" y="52821"/>
                  </a:cubicBezTo>
                  <a:cubicBezTo>
                    <a:pt x="40791" y="57107"/>
                    <a:pt x="42657" y="61191"/>
                    <a:pt x="45127" y="64872"/>
                  </a:cubicBezTo>
                  <a:cubicBezTo>
                    <a:pt x="45682" y="65779"/>
                    <a:pt x="46337" y="66636"/>
                    <a:pt x="46942" y="67393"/>
                  </a:cubicBezTo>
                  <a:cubicBezTo>
                    <a:pt x="47598" y="68199"/>
                    <a:pt x="48253" y="68905"/>
                    <a:pt x="48858" y="69561"/>
                  </a:cubicBezTo>
                  <a:cubicBezTo>
                    <a:pt x="49463" y="70216"/>
                    <a:pt x="50068" y="70771"/>
                    <a:pt x="50623" y="71275"/>
                  </a:cubicBezTo>
                  <a:cubicBezTo>
                    <a:pt x="51178" y="71779"/>
                    <a:pt x="51732" y="72183"/>
                    <a:pt x="52186" y="72536"/>
                  </a:cubicBezTo>
                  <a:cubicBezTo>
                    <a:pt x="52640" y="72889"/>
                    <a:pt x="53144" y="73242"/>
                    <a:pt x="53648" y="73544"/>
                  </a:cubicBezTo>
                  <a:cubicBezTo>
                    <a:pt x="53749" y="72989"/>
                    <a:pt x="53800" y="72384"/>
                    <a:pt x="53850" y="71779"/>
                  </a:cubicBezTo>
                  <a:cubicBezTo>
                    <a:pt x="53850" y="71174"/>
                    <a:pt x="53850" y="70519"/>
                    <a:pt x="53850" y="69762"/>
                  </a:cubicBezTo>
                  <a:cubicBezTo>
                    <a:pt x="53800" y="69006"/>
                    <a:pt x="53749" y="68199"/>
                    <a:pt x="53648" y="67292"/>
                  </a:cubicBezTo>
                  <a:cubicBezTo>
                    <a:pt x="53547" y="66435"/>
                    <a:pt x="53447" y="65477"/>
                    <a:pt x="53245" y="64468"/>
                  </a:cubicBezTo>
                  <a:cubicBezTo>
                    <a:pt x="53043" y="63510"/>
                    <a:pt x="52842" y="62502"/>
                    <a:pt x="52539" y="61443"/>
                  </a:cubicBezTo>
                  <a:cubicBezTo>
                    <a:pt x="51934" y="59325"/>
                    <a:pt x="51178" y="57208"/>
                    <a:pt x="50220" y="55191"/>
                  </a:cubicBezTo>
                  <a:cubicBezTo>
                    <a:pt x="49262" y="53174"/>
                    <a:pt x="48203" y="51258"/>
                    <a:pt x="46942" y="49392"/>
                  </a:cubicBezTo>
                  <a:cubicBezTo>
                    <a:pt x="45833" y="47728"/>
                    <a:pt x="44623" y="46216"/>
                    <a:pt x="43262" y="44754"/>
                  </a:cubicBezTo>
                  <a:cubicBezTo>
                    <a:pt x="42203" y="43644"/>
                    <a:pt x="41144" y="42636"/>
                    <a:pt x="39934" y="41728"/>
                  </a:cubicBezTo>
                  <a:lnTo>
                    <a:pt x="39329" y="41275"/>
                  </a:lnTo>
                  <a:cubicBezTo>
                    <a:pt x="40892" y="36434"/>
                    <a:pt x="42152" y="31543"/>
                    <a:pt x="43161" y="26602"/>
                  </a:cubicBezTo>
                  <a:cubicBezTo>
                    <a:pt x="43262" y="26047"/>
                    <a:pt x="43362" y="25543"/>
                    <a:pt x="43463" y="25039"/>
                  </a:cubicBezTo>
                  <a:cubicBezTo>
                    <a:pt x="43463" y="25795"/>
                    <a:pt x="43564" y="26602"/>
                    <a:pt x="43615" y="27459"/>
                  </a:cubicBezTo>
                  <a:cubicBezTo>
                    <a:pt x="43867" y="29426"/>
                    <a:pt x="44220" y="31392"/>
                    <a:pt x="44774" y="33308"/>
                  </a:cubicBezTo>
                  <a:cubicBezTo>
                    <a:pt x="45379" y="35476"/>
                    <a:pt x="46136" y="37543"/>
                    <a:pt x="47094" y="39560"/>
                  </a:cubicBezTo>
                  <a:cubicBezTo>
                    <a:pt x="48001" y="41577"/>
                    <a:pt x="49110" y="43543"/>
                    <a:pt x="50321" y="45409"/>
                  </a:cubicBezTo>
                  <a:cubicBezTo>
                    <a:pt x="50926" y="46266"/>
                    <a:pt x="51531" y="47123"/>
                    <a:pt x="52186" y="47930"/>
                  </a:cubicBezTo>
                  <a:cubicBezTo>
                    <a:pt x="52791" y="48686"/>
                    <a:pt x="53447" y="49443"/>
                    <a:pt x="54052" y="50048"/>
                  </a:cubicBezTo>
                  <a:cubicBezTo>
                    <a:pt x="54657" y="50703"/>
                    <a:pt x="55262" y="51308"/>
                    <a:pt x="55816" y="51813"/>
                  </a:cubicBezTo>
                  <a:cubicBezTo>
                    <a:pt x="56371" y="52266"/>
                    <a:pt x="56926" y="52720"/>
                    <a:pt x="57379" y="53073"/>
                  </a:cubicBezTo>
                  <a:cubicBezTo>
                    <a:pt x="57833" y="53426"/>
                    <a:pt x="58337" y="53779"/>
                    <a:pt x="58842" y="54081"/>
                  </a:cubicBezTo>
                  <a:cubicBezTo>
                    <a:pt x="58943" y="53476"/>
                    <a:pt x="58993" y="52871"/>
                    <a:pt x="59043" y="52266"/>
                  </a:cubicBezTo>
                  <a:cubicBezTo>
                    <a:pt x="59043" y="51712"/>
                    <a:pt x="59043" y="51056"/>
                    <a:pt x="59043" y="50300"/>
                  </a:cubicBezTo>
                  <a:cubicBezTo>
                    <a:pt x="58993" y="49544"/>
                    <a:pt x="58993" y="48737"/>
                    <a:pt x="58892" y="47829"/>
                  </a:cubicBezTo>
                  <a:cubicBezTo>
                    <a:pt x="58741" y="46922"/>
                    <a:pt x="58640" y="46014"/>
                    <a:pt x="58438" y="45006"/>
                  </a:cubicBezTo>
                  <a:cubicBezTo>
                    <a:pt x="58237" y="44048"/>
                    <a:pt x="58035" y="42989"/>
                    <a:pt x="57732" y="41980"/>
                  </a:cubicBezTo>
                  <a:cubicBezTo>
                    <a:pt x="57127" y="39812"/>
                    <a:pt x="56371" y="37745"/>
                    <a:pt x="55413" y="35728"/>
                  </a:cubicBezTo>
                  <a:cubicBezTo>
                    <a:pt x="54505" y="33711"/>
                    <a:pt x="53396" y="31745"/>
                    <a:pt x="52136" y="29930"/>
                  </a:cubicBezTo>
                  <a:cubicBezTo>
                    <a:pt x="51077" y="28266"/>
                    <a:pt x="49816" y="26703"/>
                    <a:pt x="48455" y="25241"/>
                  </a:cubicBezTo>
                  <a:cubicBezTo>
                    <a:pt x="47447" y="24182"/>
                    <a:pt x="46337" y="23173"/>
                    <a:pt x="45127" y="22266"/>
                  </a:cubicBezTo>
                  <a:cubicBezTo>
                    <a:pt x="44724" y="21913"/>
                    <a:pt x="44371" y="21661"/>
                    <a:pt x="44119" y="21509"/>
                  </a:cubicBezTo>
                  <a:cubicBezTo>
                    <a:pt x="45278" y="14652"/>
                    <a:pt x="45934" y="7442"/>
                    <a:pt x="45026" y="686"/>
                  </a:cubicBezTo>
                  <a:cubicBezTo>
                    <a:pt x="44980" y="219"/>
                    <a:pt x="44620" y="1"/>
                    <a:pt x="44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3"/>
            <p:cNvSpPr/>
            <p:nvPr/>
          </p:nvSpPr>
          <p:spPr>
            <a:xfrm>
              <a:off x="4636250" y="2940625"/>
              <a:ext cx="2454275" cy="2487225"/>
            </a:xfrm>
            <a:custGeom>
              <a:avLst/>
              <a:gdLst/>
              <a:ahLst/>
              <a:cxnLst/>
              <a:rect l="l" t="t" r="r" b="b"/>
              <a:pathLst>
                <a:path w="98171" h="99489" extrusionOk="0">
                  <a:moveTo>
                    <a:pt x="78960" y="1"/>
                  </a:moveTo>
                  <a:cubicBezTo>
                    <a:pt x="78609" y="1"/>
                    <a:pt x="78284" y="199"/>
                    <a:pt x="78204" y="658"/>
                  </a:cubicBezTo>
                  <a:cubicBezTo>
                    <a:pt x="77296" y="5751"/>
                    <a:pt x="75834" y="10742"/>
                    <a:pt x="73868" y="15583"/>
                  </a:cubicBezTo>
                  <a:cubicBezTo>
                    <a:pt x="72741" y="15008"/>
                    <a:pt x="70362" y="14703"/>
                    <a:pt x="67412" y="14703"/>
                  </a:cubicBezTo>
                  <a:cubicBezTo>
                    <a:pt x="57685" y="14703"/>
                    <a:pt x="41759" y="18015"/>
                    <a:pt x="44119" y="25869"/>
                  </a:cubicBezTo>
                  <a:cubicBezTo>
                    <a:pt x="44906" y="28512"/>
                    <a:pt x="47093" y="29550"/>
                    <a:pt x="49956" y="29550"/>
                  </a:cubicBezTo>
                  <a:cubicBezTo>
                    <a:pt x="56815" y="29550"/>
                    <a:pt x="67559" y="23592"/>
                    <a:pt x="72254" y="19465"/>
                  </a:cubicBezTo>
                  <a:lnTo>
                    <a:pt x="72254" y="19465"/>
                  </a:lnTo>
                  <a:cubicBezTo>
                    <a:pt x="71095" y="22138"/>
                    <a:pt x="69834" y="24760"/>
                    <a:pt x="68574" y="27281"/>
                  </a:cubicBezTo>
                  <a:cubicBezTo>
                    <a:pt x="67111" y="30104"/>
                    <a:pt x="65599" y="32827"/>
                    <a:pt x="64036" y="35550"/>
                  </a:cubicBezTo>
                  <a:cubicBezTo>
                    <a:pt x="62650" y="33658"/>
                    <a:pt x="53705" y="31485"/>
                    <a:pt x="45666" y="31485"/>
                  </a:cubicBezTo>
                  <a:cubicBezTo>
                    <a:pt x="38490" y="31485"/>
                    <a:pt x="32036" y="33216"/>
                    <a:pt x="32321" y="38424"/>
                  </a:cubicBezTo>
                  <a:cubicBezTo>
                    <a:pt x="32557" y="42347"/>
                    <a:pt x="36286" y="43750"/>
                    <a:pt x="41117" y="43750"/>
                  </a:cubicBezTo>
                  <a:cubicBezTo>
                    <a:pt x="48640" y="43750"/>
                    <a:pt x="58836" y="40347"/>
                    <a:pt x="62674" y="37768"/>
                  </a:cubicBezTo>
                  <a:lnTo>
                    <a:pt x="62674" y="37768"/>
                  </a:lnTo>
                  <a:cubicBezTo>
                    <a:pt x="59599" y="42810"/>
                    <a:pt x="56220" y="47600"/>
                    <a:pt x="52590" y="52239"/>
                  </a:cubicBezTo>
                  <a:cubicBezTo>
                    <a:pt x="50350" y="50058"/>
                    <a:pt x="40242" y="47171"/>
                    <a:pt x="32069" y="47171"/>
                  </a:cubicBezTo>
                  <a:cubicBezTo>
                    <a:pt x="26073" y="47171"/>
                    <a:pt x="21120" y="48724"/>
                    <a:pt x="21077" y="53247"/>
                  </a:cubicBezTo>
                  <a:cubicBezTo>
                    <a:pt x="21029" y="57705"/>
                    <a:pt x="25703" y="59244"/>
                    <a:pt x="31492" y="59244"/>
                  </a:cubicBezTo>
                  <a:cubicBezTo>
                    <a:pt x="37948" y="59244"/>
                    <a:pt x="45792" y="57330"/>
                    <a:pt x="50019" y="55416"/>
                  </a:cubicBezTo>
                  <a:lnTo>
                    <a:pt x="50019" y="55416"/>
                  </a:lnTo>
                  <a:cubicBezTo>
                    <a:pt x="46741" y="59348"/>
                    <a:pt x="43313" y="63130"/>
                    <a:pt x="39733" y="66760"/>
                  </a:cubicBezTo>
                  <a:cubicBezTo>
                    <a:pt x="37843" y="63959"/>
                    <a:pt x="25045" y="58629"/>
                    <a:pt x="16333" y="58629"/>
                  </a:cubicBezTo>
                  <a:cubicBezTo>
                    <a:pt x="12028" y="58629"/>
                    <a:pt x="8720" y="59931"/>
                    <a:pt x="8220" y="63483"/>
                  </a:cubicBezTo>
                  <a:cubicBezTo>
                    <a:pt x="7399" y="69229"/>
                    <a:pt x="15192" y="71107"/>
                    <a:pt x="23257" y="71107"/>
                  </a:cubicBezTo>
                  <a:cubicBezTo>
                    <a:pt x="28569" y="71107"/>
                    <a:pt x="33998" y="70292"/>
                    <a:pt x="37161" y="69231"/>
                  </a:cubicBezTo>
                  <a:lnTo>
                    <a:pt x="37161" y="69231"/>
                  </a:lnTo>
                  <a:cubicBezTo>
                    <a:pt x="34791" y="71500"/>
                    <a:pt x="32371" y="73668"/>
                    <a:pt x="29901" y="75786"/>
                  </a:cubicBezTo>
                  <a:cubicBezTo>
                    <a:pt x="23548" y="76038"/>
                    <a:pt x="1" y="87988"/>
                    <a:pt x="6354" y="96206"/>
                  </a:cubicBezTo>
                  <a:cubicBezTo>
                    <a:pt x="7403" y="97553"/>
                    <a:pt x="8729" y="98132"/>
                    <a:pt x="10221" y="98132"/>
                  </a:cubicBezTo>
                  <a:cubicBezTo>
                    <a:pt x="18341" y="98132"/>
                    <a:pt x="31379" y="80976"/>
                    <a:pt x="31464" y="76845"/>
                  </a:cubicBezTo>
                  <a:cubicBezTo>
                    <a:pt x="33682" y="74929"/>
                    <a:pt x="35800" y="73013"/>
                    <a:pt x="37918" y="71046"/>
                  </a:cubicBezTo>
                  <a:lnTo>
                    <a:pt x="37918" y="71046"/>
                  </a:lnTo>
                  <a:cubicBezTo>
                    <a:pt x="34186" y="79214"/>
                    <a:pt x="30556" y="99030"/>
                    <a:pt x="39682" y="99484"/>
                  </a:cubicBezTo>
                  <a:cubicBezTo>
                    <a:pt x="39767" y="99487"/>
                    <a:pt x="39851" y="99489"/>
                    <a:pt x="39935" y="99489"/>
                  </a:cubicBezTo>
                  <a:cubicBezTo>
                    <a:pt x="50534" y="99489"/>
                    <a:pt x="44847" y="70971"/>
                    <a:pt x="41195" y="67769"/>
                  </a:cubicBezTo>
                  <a:cubicBezTo>
                    <a:pt x="44876" y="64138"/>
                    <a:pt x="48355" y="60306"/>
                    <a:pt x="51632" y="56323"/>
                  </a:cubicBezTo>
                  <a:lnTo>
                    <a:pt x="51632" y="56323"/>
                  </a:lnTo>
                  <a:cubicBezTo>
                    <a:pt x="48957" y="64447"/>
                    <a:pt x="47742" y="84881"/>
                    <a:pt x="56496" y="84881"/>
                  </a:cubicBezTo>
                  <a:cubicBezTo>
                    <a:pt x="56653" y="84881"/>
                    <a:pt x="56813" y="84875"/>
                    <a:pt x="56977" y="84861"/>
                  </a:cubicBezTo>
                  <a:cubicBezTo>
                    <a:pt x="68069" y="83903"/>
                    <a:pt x="58187" y="55264"/>
                    <a:pt x="54204" y="53147"/>
                  </a:cubicBezTo>
                  <a:cubicBezTo>
                    <a:pt x="57229" y="49365"/>
                    <a:pt x="60002" y="45432"/>
                    <a:pt x="62624" y="41348"/>
                  </a:cubicBezTo>
                  <a:lnTo>
                    <a:pt x="62624" y="41348"/>
                  </a:lnTo>
                  <a:cubicBezTo>
                    <a:pt x="61068" y="50341"/>
                    <a:pt x="61762" y="67488"/>
                    <a:pt x="69450" y="67488"/>
                  </a:cubicBezTo>
                  <a:cubicBezTo>
                    <a:pt x="69736" y="67488"/>
                    <a:pt x="70032" y="67465"/>
                    <a:pt x="70338" y="67416"/>
                  </a:cubicBezTo>
                  <a:cubicBezTo>
                    <a:pt x="81028" y="65752"/>
                    <a:pt x="70187" y="39533"/>
                    <a:pt x="65750" y="36256"/>
                  </a:cubicBezTo>
                  <a:cubicBezTo>
                    <a:pt x="67313" y="33634"/>
                    <a:pt x="68775" y="30961"/>
                    <a:pt x="70137" y="28188"/>
                  </a:cubicBezTo>
                  <a:cubicBezTo>
                    <a:pt x="71548" y="25365"/>
                    <a:pt x="72960" y="22390"/>
                    <a:pt x="74221" y="19364"/>
                  </a:cubicBezTo>
                  <a:lnTo>
                    <a:pt x="74221" y="19364"/>
                  </a:lnTo>
                  <a:cubicBezTo>
                    <a:pt x="73988" y="27281"/>
                    <a:pt x="78314" y="45778"/>
                    <a:pt x="85849" y="45778"/>
                  </a:cubicBezTo>
                  <a:cubicBezTo>
                    <a:pt x="86472" y="45778"/>
                    <a:pt x="87117" y="45651"/>
                    <a:pt x="87784" y="45382"/>
                  </a:cubicBezTo>
                  <a:cubicBezTo>
                    <a:pt x="98171" y="41146"/>
                    <a:pt x="79969" y="16541"/>
                    <a:pt x="75683" y="15936"/>
                  </a:cubicBezTo>
                  <a:cubicBezTo>
                    <a:pt x="77599" y="11146"/>
                    <a:pt x="79061" y="6205"/>
                    <a:pt x="79969" y="1162"/>
                  </a:cubicBezTo>
                  <a:cubicBezTo>
                    <a:pt x="80091" y="462"/>
                    <a:pt x="79495" y="1"/>
                    <a:pt x="78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3"/>
            <p:cNvSpPr/>
            <p:nvPr/>
          </p:nvSpPr>
          <p:spPr>
            <a:xfrm>
              <a:off x="3625325" y="1846225"/>
              <a:ext cx="1551725" cy="825100"/>
            </a:xfrm>
            <a:custGeom>
              <a:avLst/>
              <a:gdLst/>
              <a:ahLst/>
              <a:cxnLst/>
              <a:rect l="l" t="t" r="r" b="b"/>
              <a:pathLst>
                <a:path w="62069" h="33004" extrusionOk="0">
                  <a:moveTo>
                    <a:pt x="42825" y="1"/>
                  </a:moveTo>
                  <a:cubicBezTo>
                    <a:pt x="41152" y="1"/>
                    <a:pt x="39479" y="90"/>
                    <a:pt x="37816" y="265"/>
                  </a:cubicBezTo>
                  <a:cubicBezTo>
                    <a:pt x="33732" y="719"/>
                    <a:pt x="29698" y="1677"/>
                    <a:pt x="25816" y="3190"/>
                  </a:cubicBezTo>
                  <a:cubicBezTo>
                    <a:pt x="21984" y="4702"/>
                    <a:pt x="18354" y="6669"/>
                    <a:pt x="15026" y="9140"/>
                  </a:cubicBezTo>
                  <a:cubicBezTo>
                    <a:pt x="9379" y="13274"/>
                    <a:pt x="4790" y="18669"/>
                    <a:pt x="1614" y="24871"/>
                  </a:cubicBezTo>
                  <a:cubicBezTo>
                    <a:pt x="1059" y="25980"/>
                    <a:pt x="656" y="26888"/>
                    <a:pt x="404" y="27543"/>
                  </a:cubicBezTo>
                  <a:cubicBezTo>
                    <a:pt x="152" y="28199"/>
                    <a:pt x="0" y="28602"/>
                    <a:pt x="0" y="28602"/>
                  </a:cubicBezTo>
                  <a:cubicBezTo>
                    <a:pt x="0" y="28602"/>
                    <a:pt x="353" y="28804"/>
                    <a:pt x="1009" y="29106"/>
                  </a:cubicBezTo>
                  <a:cubicBezTo>
                    <a:pt x="1614" y="29409"/>
                    <a:pt x="2572" y="29812"/>
                    <a:pt x="3681" y="30216"/>
                  </a:cubicBezTo>
                  <a:cubicBezTo>
                    <a:pt x="8732" y="32066"/>
                    <a:pt x="14020" y="33003"/>
                    <a:pt x="19340" y="33003"/>
                  </a:cubicBezTo>
                  <a:cubicBezTo>
                    <a:pt x="20976" y="33003"/>
                    <a:pt x="22616" y="32914"/>
                    <a:pt x="24253" y="32737"/>
                  </a:cubicBezTo>
                  <a:cubicBezTo>
                    <a:pt x="28337" y="32283"/>
                    <a:pt x="32371" y="31325"/>
                    <a:pt x="36203" y="29812"/>
                  </a:cubicBezTo>
                  <a:cubicBezTo>
                    <a:pt x="40085" y="28300"/>
                    <a:pt x="43715" y="26283"/>
                    <a:pt x="47043" y="23812"/>
                  </a:cubicBezTo>
                  <a:cubicBezTo>
                    <a:pt x="50119" y="21543"/>
                    <a:pt x="52942" y="18871"/>
                    <a:pt x="55363" y="15846"/>
                  </a:cubicBezTo>
                  <a:cubicBezTo>
                    <a:pt x="57329" y="13425"/>
                    <a:pt x="58993" y="10803"/>
                    <a:pt x="60405" y="8030"/>
                  </a:cubicBezTo>
                  <a:cubicBezTo>
                    <a:pt x="61010" y="6971"/>
                    <a:pt x="61413" y="6064"/>
                    <a:pt x="61665" y="5408"/>
                  </a:cubicBezTo>
                  <a:cubicBezTo>
                    <a:pt x="61917" y="4753"/>
                    <a:pt x="62069" y="4350"/>
                    <a:pt x="62069" y="4350"/>
                  </a:cubicBezTo>
                  <a:cubicBezTo>
                    <a:pt x="62069" y="4350"/>
                    <a:pt x="61665" y="4198"/>
                    <a:pt x="61060" y="3896"/>
                  </a:cubicBezTo>
                  <a:cubicBezTo>
                    <a:pt x="60405" y="3593"/>
                    <a:pt x="59497" y="3190"/>
                    <a:pt x="58337" y="2786"/>
                  </a:cubicBezTo>
                  <a:cubicBezTo>
                    <a:pt x="55413" y="1728"/>
                    <a:pt x="52438" y="921"/>
                    <a:pt x="49362" y="467"/>
                  </a:cubicBezTo>
                  <a:cubicBezTo>
                    <a:pt x="47194" y="153"/>
                    <a:pt x="45008" y="1"/>
                    <a:pt x="42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3"/>
            <p:cNvSpPr/>
            <p:nvPr/>
          </p:nvSpPr>
          <p:spPr>
            <a:xfrm>
              <a:off x="3702825" y="1974650"/>
              <a:ext cx="1407500" cy="608550"/>
            </a:xfrm>
            <a:custGeom>
              <a:avLst/>
              <a:gdLst/>
              <a:ahLst/>
              <a:cxnLst/>
              <a:rect l="l" t="t" r="r" b="b"/>
              <a:pathLst>
                <a:path w="56300" h="24342" extrusionOk="0">
                  <a:moveTo>
                    <a:pt x="55585" y="1"/>
                  </a:moveTo>
                  <a:cubicBezTo>
                    <a:pt x="55539" y="1"/>
                    <a:pt x="55490" y="6"/>
                    <a:pt x="55439" y="19"/>
                  </a:cubicBezTo>
                  <a:lnTo>
                    <a:pt x="47019" y="3347"/>
                  </a:lnTo>
                  <a:cubicBezTo>
                    <a:pt x="45476" y="3515"/>
                    <a:pt x="43747" y="3646"/>
                    <a:pt x="41971" y="3646"/>
                  </a:cubicBezTo>
                  <a:cubicBezTo>
                    <a:pt x="37886" y="3646"/>
                    <a:pt x="33549" y="2953"/>
                    <a:pt x="30632" y="423"/>
                  </a:cubicBezTo>
                  <a:cubicBezTo>
                    <a:pt x="30531" y="332"/>
                    <a:pt x="30424" y="294"/>
                    <a:pt x="30322" y="294"/>
                  </a:cubicBezTo>
                  <a:cubicBezTo>
                    <a:pt x="29912" y="294"/>
                    <a:pt x="29573" y="907"/>
                    <a:pt x="29977" y="1229"/>
                  </a:cubicBezTo>
                  <a:cubicBezTo>
                    <a:pt x="33092" y="3944"/>
                    <a:pt x="37661" y="4695"/>
                    <a:pt x="41950" y="4695"/>
                  </a:cubicBezTo>
                  <a:cubicBezTo>
                    <a:pt x="42520" y="4695"/>
                    <a:pt x="43085" y="4682"/>
                    <a:pt x="43641" y="4658"/>
                  </a:cubicBezTo>
                  <a:lnTo>
                    <a:pt x="43641" y="4658"/>
                  </a:lnTo>
                  <a:lnTo>
                    <a:pt x="38094" y="6826"/>
                  </a:lnTo>
                  <a:cubicBezTo>
                    <a:pt x="35905" y="7194"/>
                    <a:pt x="33455" y="7466"/>
                    <a:pt x="30979" y="7466"/>
                  </a:cubicBezTo>
                  <a:cubicBezTo>
                    <a:pt x="27011" y="7466"/>
                    <a:pt x="22977" y="6769"/>
                    <a:pt x="19842" y="4658"/>
                  </a:cubicBezTo>
                  <a:cubicBezTo>
                    <a:pt x="19742" y="4594"/>
                    <a:pt x="19638" y="4567"/>
                    <a:pt x="19539" y="4567"/>
                  </a:cubicBezTo>
                  <a:cubicBezTo>
                    <a:pt x="19090" y="4567"/>
                    <a:pt x="18732" y="5134"/>
                    <a:pt x="19186" y="5465"/>
                  </a:cubicBezTo>
                  <a:cubicBezTo>
                    <a:pt x="22547" y="7705"/>
                    <a:pt x="26765" y="8485"/>
                    <a:pt x="30933" y="8485"/>
                  </a:cubicBezTo>
                  <a:cubicBezTo>
                    <a:pt x="32018" y="8485"/>
                    <a:pt x="33099" y="8432"/>
                    <a:pt x="34161" y="8339"/>
                  </a:cubicBezTo>
                  <a:lnTo>
                    <a:pt x="34161" y="8339"/>
                  </a:lnTo>
                  <a:lnTo>
                    <a:pt x="24632" y="12070"/>
                  </a:lnTo>
                  <a:cubicBezTo>
                    <a:pt x="22421" y="12496"/>
                    <a:pt x="19367" y="13077"/>
                    <a:pt x="16427" y="13077"/>
                  </a:cubicBezTo>
                  <a:cubicBezTo>
                    <a:pt x="13801" y="13077"/>
                    <a:pt x="11266" y="12613"/>
                    <a:pt x="9506" y="11162"/>
                  </a:cubicBezTo>
                  <a:cubicBezTo>
                    <a:pt x="9409" y="11085"/>
                    <a:pt x="9307" y="11052"/>
                    <a:pt x="9210" y="11052"/>
                  </a:cubicBezTo>
                  <a:cubicBezTo>
                    <a:pt x="8795" y="11052"/>
                    <a:pt x="8452" y="11643"/>
                    <a:pt x="8901" y="11969"/>
                  </a:cubicBezTo>
                  <a:cubicBezTo>
                    <a:pt x="10838" y="13584"/>
                    <a:pt x="13670" y="14101"/>
                    <a:pt x="16560" y="14101"/>
                  </a:cubicBezTo>
                  <a:cubicBezTo>
                    <a:pt x="17730" y="14101"/>
                    <a:pt x="18910" y="14016"/>
                    <a:pt x="20044" y="13885"/>
                  </a:cubicBezTo>
                  <a:lnTo>
                    <a:pt x="20044" y="13885"/>
                  </a:lnTo>
                  <a:lnTo>
                    <a:pt x="581" y="21448"/>
                  </a:lnTo>
                  <a:cubicBezTo>
                    <a:pt x="1" y="21671"/>
                    <a:pt x="211" y="22448"/>
                    <a:pt x="722" y="22448"/>
                  </a:cubicBezTo>
                  <a:cubicBezTo>
                    <a:pt x="788" y="22448"/>
                    <a:pt x="859" y="22435"/>
                    <a:pt x="934" y="22406"/>
                  </a:cubicBezTo>
                  <a:lnTo>
                    <a:pt x="20397" y="14793"/>
                  </a:lnTo>
                  <a:lnTo>
                    <a:pt x="20397" y="14793"/>
                  </a:lnTo>
                  <a:cubicBezTo>
                    <a:pt x="17170" y="17162"/>
                    <a:pt x="13943" y="20238"/>
                    <a:pt x="13489" y="23768"/>
                  </a:cubicBezTo>
                  <a:cubicBezTo>
                    <a:pt x="13433" y="24133"/>
                    <a:pt x="13721" y="24341"/>
                    <a:pt x="14004" y="24341"/>
                  </a:cubicBezTo>
                  <a:cubicBezTo>
                    <a:pt x="14230" y="24341"/>
                    <a:pt x="14453" y="24209"/>
                    <a:pt x="14497" y="23919"/>
                  </a:cubicBezTo>
                  <a:cubicBezTo>
                    <a:pt x="15153" y="19129"/>
                    <a:pt x="21355" y="15246"/>
                    <a:pt x="24985" y="13028"/>
                  </a:cubicBezTo>
                  <a:lnTo>
                    <a:pt x="34514" y="9297"/>
                  </a:lnTo>
                  <a:lnTo>
                    <a:pt x="34514" y="9297"/>
                  </a:lnTo>
                  <a:cubicBezTo>
                    <a:pt x="30430" y="12473"/>
                    <a:pt x="26649" y="16658"/>
                    <a:pt x="25489" y="21549"/>
                  </a:cubicBezTo>
                  <a:cubicBezTo>
                    <a:pt x="25405" y="21914"/>
                    <a:pt x="25680" y="22123"/>
                    <a:pt x="25967" y="22123"/>
                  </a:cubicBezTo>
                  <a:cubicBezTo>
                    <a:pt x="26195" y="22123"/>
                    <a:pt x="26430" y="21991"/>
                    <a:pt x="26497" y="21700"/>
                  </a:cubicBezTo>
                  <a:cubicBezTo>
                    <a:pt x="27909" y="15751"/>
                    <a:pt x="33607" y="10910"/>
                    <a:pt x="38498" y="7784"/>
                  </a:cubicBezTo>
                  <a:lnTo>
                    <a:pt x="44044" y="5616"/>
                  </a:lnTo>
                  <a:lnTo>
                    <a:pt x="44044" y="5616"/>
                  </a:lnTo>
                  <a:cubicBezTo>
                    <a:pt x="40363" y="8692"/>
                    <a:pt x="36783" y="12725"/>
                    <a:pt x="36279" y="17364"/>
                  </a:cubicBezTo>
                  <a:cubicBezTo>
                    <a:pt x="36222" y="17708"/>
                    <a:pt x="36539" y="17922"/>
                    <a:pt x="36833" y="17922"/>
                  </a:cubicBezTo>
                  <a:cubicBezTo>
                    <a:pt x="37056" y="17922"/>
                    <a:pt x="37266" y="17798"/>
                    <a:pt x="37288" y="17515"/>
                  </a:cubicBezTo>
                  <a:cubicBezTo>
                    <a:pt x="37943" y="12019"/>
                    <a:pt x="43237" y="7280"/>
                    <a:pt x="47372" y="4255"/>
                  </a:cubicBezTo>
                  <a:lnTo>
                    <a:pt x="55792" y="977"/>
                  </a:lnTo>
                  <a:cubicBezTo>
                    <a:pt x="56300" y="700"/>
                    <a:pt x="56089" y="1"/>
                    <a:pt x="55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3"/>
            <p:cNvSpPr/>
            <p:nvPr/>
          </p:nvSpPr>
          <p:spPr>
            <a:xfrm>
              <a:off x="4510200" y="1075075"/>
              <a:ext cx="2084950" cy="2013300"/>
            </a:xfrm>
            <a:custGeom>
              <a:avLst/>
              <a:gdLst/>
              <a:ahLst/>
              <a:cxnLst/>
              <a:rect l="l" t="t" r="r" b="b"/>
              <a:pathLst>
                <a:path w="83398" h="80532" extrusionOk="0">
                  <a:moveTo>
                    <a:pt x="24628" y="0"/>
                  </a:moveTo>
                  <a:cubicBezTo>
                    <a:pt x="19081" y="0"/>
                    <a:pt x="13525" y="2223"/>
                    <a:pt x="9430" y="6708"/>
                  </a:cubicBezTo>
                  <a:cubicBezTo>
                    <a:pt x="959" y="15985"/>
                    <a:pt x="2724" y="30607"/>
                    <a:pt x="13110" y="37616"/>
                  </a:cubicBezTo>
                  <a:cubicBezTo>
                    <a:pt x="1665" y="45935"/>
                    <a:pt x="1" y="62372"/>
                    <a:pt x="9581" y="72810"/>
                  </a:cubicBezTo>
                  <a:cubicBezTo>
                    <a:pt x="14283" y="77960"/>
                    <a:pt x="20692" y="80532"/>
                    <a:pt x="27099" y="80532"/>
                  </a:cubicBezTo>
                  <a:cubicBezTo>
                    <a:pt x="33676" y="80532"/>
                    <a:pt x="40251" y="77821"/>
                    <a:pt x="44976" y="72406"/>
                  </a:cubicBezTo>
                  <a:cubicBezTo>
                    <a:pt x="48987" y="76442"/>
                    <a:pt x="54247" y="78448"/>
                    <a:pt x="59502" y="78448"/>
                  </a:cubicBezTo>
                  <a:cubicBezTo>
                    <a:pt x="65014" y="78448"/>
                    <a:pt x="70521" y="76240"/>
                    <a:pt x="74574" y="71852"/>
                  </a:cubicBezTo>
                  <a:cubicBezTo>
                    <a:pt x="82540" y="63330"/>
                    <a:pt x="81784" y="49868"/>
                    <a:pt x="72910" y="42254"/>
                  </a:cubicBezTo>
                  <a:cubicBezTo>
                    <a:pt x="82742" y="33380"/>
                    <a:pt x="83397" y="18204"/>
                    <a:pt x="74372" y="8472"/>
                  </a:cubicBezTo>
                  <a:cubicBezTo>
                    <a:pt x="69702" y="3464"/>
                    <a:pt x="63373" y="938"/>
                    <a:pt x="57031" y="938"/>
                  </a:cubicBezTo>
                  <a:cubicBezTo>
                    <a:pt x="51115" y="938"/>
                    <a:pt x="45189" y="3136"/>
                    <a:pt x="40590" y="7565"/>
                  </a:cubicBezTo>
                  <a:cubicBezTo>
                    <a:pt x="36475" y="2538"/>
                    <a:pt x="30556" y="0"/>
                    <a:pt x="24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3"/>
            <p:cNvSpPr/>
            <p:nvPr/>
          </p:nvSpPr>
          <p:spPr>
            <a:xfrm>
              <a:off x="4643825" y="1172150"/>
              <a:ext cx="1829050" cy="1786475"/>
            </a:xfrm>
            <a:custGeom>
              <a:avLst/>
              <a:gdLst/>
              <a:ahLst/>
              <a:cxnLst/>
              <a:rect l="l" t="t" r="r" b="b"/>
              <a:pathLst>
                <a:path w="73162" h="71459" extrusionOk="0">
                  <a:moveTo>
                    <a:pt x="34332" y="0"/>
                  </a:moveTo>
                  <a:cubicBezTo>
                    <a:pt x="33156" y="0"/>
                    <a:pt x="31959" y="131"/>
                    <a:pt x="30757" y="404"/>
                  </a:cubicBezTo>
                  <a:cubicBezTo>
                    <a:pt x="21177" y="2572"/>
                    <a:pt x="15833" y="12758"/>
                    <a:pt x="19413" y="21884"/>
                  </a:cubicBezTo>
                  <a:lnTo>
                    <a:pt x="19362" y="21833"/>
                  </a:lnTo>
                  <a:cubicBezTo>
                    <a:pt x="8370" y="22085"/>
                    <a:pt x="1" y="31867"/>
                    <a:pt x="1463" y="42809"/>
                  </a:cubicBezTo>
                  <a:cubicBezTo>
                    <a:pt x="2761" y="52159"/>
                    <a:pt x="10786" y="58796"/>
                    <a:pt x="19795" y="58796"/>
                  </a:cubicBezTo>
                  <a:cubicBezTo>
                    <a:pt x="21280" y="58796"/>
                    <a:pt x="22791" y="58615"/>
                    <a:pt x="24303" y="58237"/>
                  </a:cubicBezTo>
                  <a:cubicBezTo>
                    <a:pt x="25666" y="66016"/>
                    <a:pt x="32468" y="71459"/>
                    <a:pt x="40069" y="71459"/>
                  </a:cubicBezTo>
                  <a:cubicBezTo>
                    <a:pt x="41188" y="71459"/>
                    <a:pt x="42324" y="71341"/>
                    <a:pt x="43463" y="71095"/>
                  </a:cubicBezTo>
                  <a:cubicBezTo>
                    <a:pt x="52388" y="69128"/>
                    <a:pt x="57833" y="60153"/>
                    <a:pt x="55564" y="51380"/>
                  </a:cubicBezTo>
                  <a:cubicBezTo>
                    <a:pt x="65850" y="50170"/>
                    <a:pt x="73161" y="40691"/>
                    <a:pt x="71649" y="30405"/>
                  </a:cubicBezTo>
                  <a:cubicBezTo>
                    <a:pt x="70338" y="21182"/>
                    <a:pt x="62420" y="14554"/>
                    <a:pt x="53419" y="14554"/>
                  </a:cubicBezTo>
                  <a:cubicBezTo>
                    <a:pt x="52381" y="14554"/>
                    <a:pt x="51328" y="14642"/>
                    <a:pt x="50270" y="14825"/>
                  </a:cubicBezTo>
                  <a:cubicBezTo>
                    <a:pt x="49609" y="6277"/>
                    <a:pt x="42479" y="0"/>
                    <a:pt x="34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3"/>
            <p:cNvSpPr/>
            <p:nvPr/>
          </p:nvSpPr>
          <p:spPr>
            <a:xfrm>
              <a:off x="5567150" y="2139925"/>
              <a:ext cx="54875" cy="373000"/>
            </a:xfrm>
            <a:custGeom>
              <a:avLst/>
              <a:gdLst/>
              <a:ahLst/>
              <a:cxnLst/>
              <a:rect l="l" t="t" r="r" b="b"/>
              <a:pathLst>
                <a:path w="2195" h="14920" extrusionOk="0">
                  <a:moveTo>
                    <a:pt x="442" y="1"/>
                  </a:moveTo>
                  <a:cubicBezTo>
                    <a:pt x="215" y="1"/>
                    <a:pt x="1" y="139"/>
                    <a:pt x="26" y="417"/>
                  </a:cubicBezTo>
                  <a:cubicBezTo>
                    <a:pt x="480" y="5106"/>
                    <a:pt x="883" y="9795"/>
                    <a:pt x="1236" y="14484"/>
                  </a:cubicBezTo>
                  <a:cubicBezTo>
                    <a:pt x="1288" y="14768"/>
                    <a:pt x="1537" y="14919"/>
                    <a:pt x="1768" y="14919"/>
                  </a:cubicBezTo>
                  <a:cubicBezTo>
                    <a:pt x="1989" y="14919"/>
                    <a:pt x="2194" y="14780"/>
                    <a:pt x="2194" y="14484"/>
                  </a:cubicBezTo>
                  <a:cubicBezTo>
                    <a:pt x="1740" y="9795"/>
                    <a:pt x="1337" y="5106"/>
                    <a:pt x="934" y="417"/>
                  </a:cubicBezTo>
                  <a:cubicBezTo>
                    <a:pt x="908" y="139"/>
                    <a:pt x="66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3"/>
            <p:cNvSpPr/>
            <p:nvPr/>
          </p:nvSpPr>
          <p:spPr>
            <a:xfrm>
              <a:off x="5435675" y="2139150"/>
              <a:ext cx="120550" cy="425775"/>
            </a:xfrm>
            <a:custGeom>
              <a:avLst/>
              <a:gdLst/>
              <a:ahLst/>
              <a:cxnLst/>
              <a:rect l="l" t="t" r="r" b="b"/>
              <a:pathLst>
                <a:path w="4822" h="17031" extrusionOk="0">
                  <a:moveTo>
                    <a:pt x="4284" y="0"/>
                  </a:moveTo>
                  <a:cubicBezTo>
                    <a:pt x="4107" y="0"/>
                    <a:pt x="3934" y="105"/>
                    <a:pt x="3873" y="347"/>
                  </a:cubicBezTo>
                  <a:cubicBezTo>
                    <a:pt x="2613" y="5692"/>
                    <a:pt x="1352" y="11087"/>
                    <a:pt x="92" y="16431"/>
                  </a:cubicBezTo>
                  <a:cubicBezTo>
                    <a:pt x="1" y="16794"/>
                    <a:pt x="291" y="17030"/>
                    <a:pt x="560" y="17030"/>
                  </a:cubicBezTo>
                  <a:cubicBezTo>
                    <a:pt x="739" y="17030"/>
                    <a:pt x="909" y="16925"/>
                    <a:pt x="949" y="16683"/>
                  </a:cubicBezTo>
                  <a:lnTo>
                    <a:pt x="4730" y="599"/>
                  </a:lnTo>
                  <a:cubicBezTo>
                    <a:pt x="4821" y="236"/>
                    <a:pt x="4549" y="0"/>
                    <a:pt x="4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3"/>
            <p:cNvSpPr/>
            <p:nvPr/>
          </p:nvSpPr>
          <p:spPr>
            <a:xfrm>
              <a:off x="5302900" y="2128450"/>
              <a:ext cx="208375" cy="303450"/>
            </a:xfrm>
            <a:custGeom>
              <a:avLst/>
              <a:gdLst/>
              <a:ahLst/>
              <a:cxnLst/>
              <a:rect l="l" t="t" r="r" b="b"/>
              <a:pathLst>
                <a:path w="8335" h="12138" extrusionOk="0">
                  <a:moveTo>
                    <a:pt x="7695" y="1"/>
                  </a:moveTo>
                  <a:cubicBezTo>
                    <a:pt x="7553" y="1"/>
                    <a:pt x="7412" y="65"/>
                    <a:pt x="7319" y="220"/>
                  </a:cubicBezTo>
                  <a:lnTo>
                    <a:pt x="209" y="11464"/>
                  </a:lnTo>
                  <a:cubicBezTo>
                    <a:pt x="0" y="11813"/>
                    <a:pt x="322" y="12138"/>
                    <a:pt x="640" y="12138"/>
                  </a:cubicBezTo>
                  <a:cubicBezTo>
                    <a:pt x="782" y="12138"/>
                    <a:pt x="923" y="12073"/>
                    <a:pt x="1016" y="11918"/>
                  </a:cubicBezTo>
                  <a:cubicBezTo>
                    <a:pt x="3386" y="8187"/>
                    <a:pt x="5756" y="4456"/>
                    <a:pt x="8125" y="674"/>
                  </a:cubicBezTo>
                  <a:cubicBezTo>
                    <a:pt x="8335" y="325"/>
                    <a:pt x="8013" y="1"/>
                    <a:pt x="7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3"/>
            <p:cNvSpPr/>
            <p:nvPr/>
          </p:nvSpPr>
          <p:spPr>
            <a:xfrm>
              <a:off x="5085700" y="2080600"/>
              <a:ext cx="402025" cy="283700"/>
            </a:xfrm>
            <a:custGeom>
              <a:avLst/>
              <a:gdLst/>
              <a:ahLst/>
              <a:cxnLst/>
              <a:rect l="l" t="t" r="r" b="b"/>
              <a:pathLst>
                <a:path w="16081" h="11348" extrusionOk="0">
                  <a:moveTo>
                    <a:pt x="15409" y="0"/>
                  </a:moveTo>
                  <a:cubicBezTo>
                    <a:pt x="15341" y="0"/>
                    <a:pt x="15270" y="21"/>
                    <a:pt x="15200" y="67"/>
                  </a:cubicBezTo>
                  <a:lnTo>
                    <a:pt x="376" y="10454"/>
                  </a:lnTo>
                  <a:cubicBezTo>
                    <a:pt x="1" y="10746"/>
                    <a:pt x="246" y="11348"/>
                    <a:pt x="599" y="11348"/>
                  </a:cubicBezTo>
                  <a:cubicBezTo>
                    <a:pt x="673" y="11348"/>
                    <a:pt x="752" y="11322"/>
                    <a:pt x="830" y="11261"/>
                  </a:cubicBezTo>
                  <a:lnTo>
                    <a:pt x="15654" y="874"/>
                  </a:lnTo>
                  <a:cubicBezTo>
                    <a:pt x="16081" y="618"/>
                    <a:pt x="15785" y="0"/>
                    <a:pt x="15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3"/>
            <p:cNvSpPr/>
            <p:nvPr/>
          </p:nvSpPr>
          <p:spPr>
            <a:xfrm>
              <a:off x="5070650" y="2041725"/>
              <a:ext cx="418175" cy="92450"/>
            </a:xfrm>
            <a:custGeom>
              <a:avLst/>
              <a:gdLst/>
              <a:ahLst/>
              <a:cxnLst/>
              <a:rect l="l" t="t" r="r" b="b"/>
              <a:pathLst>
                <a:path w="16727" h="3698" extrusionOk="0">
                  <a:moveTo>
                    <a:pt x="16000" y="0"/>
                  </a:moveTo>
                  <a:cubicBezTo>
                    <a:pt x="15969" y="0"/>
                    <a:pt x="15936" y="3"/>
                    <a:pt x="15903" y="9"/>
                  </a:cubicBezTo>
                  <a:lnTo>
                    <a:pt x="524" y="2832"/>
                  </a:lnTo>
                  <a:cubicBezTo>
                    <a:pt x="1" y="2927"/>
                    <a:pt x="151" y="3698"/>
                    <a:pt x="680" y="3698"/>
                  </a:cubicBezTo>
                  <a:cubicBezTo>
                    <a:pt x="711" y="3698"/>
                    <a:pt x="743" y="3695"/>
                    <a:pt x="777" y="3689"/>
                  </a:cubicBezTo>
                  <a:lnTo>
                    <a:pt x="16155" y="866"/>
                  </a:lnTo>
                  <a:cubicBezTo>
                    <a:pt x="16726" y="770"/>
                    <a:pt x="16533" y="0"/>
                    <a:pt x="16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3"/>
            <p:cNvSpPr/>
            <p:nvPr/>
          </p:nvSpPr>
          <p:spPr>
            <a:xfrm>
              <a:off x="5038225" y="1881400"/>
              <a:ext cx="473000" cy="128225"/>
            </a:xfrm>
            <a:custGeom>
              <a:avLst/>
              <a:gdLst/>
              <a:ahLst/>
              <a:cxnLst/>
              <a:rect l="l" t="t" r="r" b="b"/>
              <a:pathLst>
                <a:path w="18920" h="5129" extrusionOk="0">
                  <a:moveTo>
                    <a:pt x="635" y="0"/>
                  </a:moveTo>
                  <a:cubicBezTo>
                    <a:pt x="173" y="0"/>
                    <a:pt x="1" y="736"/>
                    <a:pt x="510" y="875"/>
                  </a:cubicBezTo>
                  <a:lnTo>
                    <a:pt x="18158" y="5111"/>
                  </a:lnTo>
                  <a:cubicBezTo>
                    <a:pt x="18207" y="5123"/>
                    <a:pt x="18253" y="5128"/>
                    <a:pt x="18296" y="5128"/>
                  </a:cubicBezTo>
                  <a:cubicBezTo>
                    <a:pt x="18790" y="5128"/>
                    <a:pt x="18920" y="4393"/>
                    <a:pt x="18410" y="4253"/>
                  </a:cubicBezTo>
                  <a:lnTo>
                    <a:pt x="763" y="18"/>
                  </a:lnTo>
                  <a:cubicBezTo>
                    <a:pt x="718" y="6"/>
                    <a:pt x="675"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3"/>
            <p:cNvSpPr/>
            <p:nvPr/>
          </p:nvSpPr>
          <p:spPr>
            <a:xfrm>
              <a:off x="5201550" y="1732600"/>
              <a:ext cx="337850" cy="224050"/>
            </a:xfrm>
            <a:custGeom>
              <a:avLst/>
              <a:gdLst/>
              <a:ahLst/>
              <a:cxnLst/>
              <a:rect l="l" t="t" r="r" b="b"/>
              <a:pathLst>
                <a:path w="13514" h="8962" extrusionOk="0">
                  <a:moveTo>
                    <a:pt x="619" y="1"/>
                  </a:moveTo>
                  <a:cubicBezTo>
                    <a:pt x="258" y="1"/>
                    <a:pt x="0" y="573"/>
                    <a:pt x="381" y="827"/>
                  </a:cubicBezTo>
                  <a:lnTo>
                    <a:pt x="12633" y="8895"/>
                  </a:lnTo>
                  <a:cubicBezTo>
                    <a:pt x="12711" y="8941"/>
                    <a:pt x="12787" y="8961"/>
                    <a:pt x="12859" y="8961"/>
                  </a:cubicBezTo>
                  <a:cubicBezTo>
                    <a:pt x="13254" y="8961"/>
                    <a:pt x="13514" y="8344"/>
                    <a:pt x="13087" y="8088"/>
                  </a:cubicBezTo>
                  <a:lnTo>
                    <a:pt x="835" y="71"/>
                  </a:lnTo>
                  <a:cubicBezTo>
                    <a:pt x="761" y="22"/>
                    <a:pt x="688"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3"/>
            <p:cNvSpPr/>
            <p:nvPr/>
          </p:nvSpPr>
          <p:spPr>
            <a:xfrm>
              <a:off x="5324425" y="1556625"/>
              <a:ext cx="219525" cy="365575"/>
            </a:xfrm>
            <a:custGeom>
              <a:avLst/>
              <a:gdLst/>
              <a:ahLst/>
              <a:cxnLst/>
              <a:rect l="l" t="t" r="r" b="b"/>
              <a:pathLst>
                <a:path w="8781" h="14623" extrusionOk="0">
                  <a:moveTo>
                    <a:pt x="595" y="0"/>
                  </a:moveTo>
                  <a:cubicBezTo>
                    <a:pt x="282" y="0"/>
                    <a:pt x="0" y="330"/>
                    <a:pt x="206" y="706"/>
                  </a:cubicBezTo>
                  <a:lnTo>
                    <a:pt x="7769" y="14370"/>
                  </a:lnTo>
                  <a:cubicBezTo>
                    <a:pt x="7866" y="14549"/>
                    <a:pt x="8015" y="14623"/>
                    <a:pt x="8163" y="14623"/>
                  </a:cubicBezTo>
                  <a:cubicBezTo>
                    <a:pt x="8475" y="14623"/>
                    <a:pt x="8781" y="14293"/>
                    <a:pt x="8575" y="13917"/>
                  </a:cubicBezTo>
                  <a:lnTo>
                    <a:pt x="1012" y="253"/>
                  </a:lnTo>
                  <a:cubicBezTo>
                    <a:pt x="899" y="74"/>
                    <a:pt x="74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3"/>
            <p:cNvSpPr/>
            <p:nvPr/>
          </p:nvSpPr>
          <p:spPr>
            <a:xfrm>
              <a:off x="5531225" y="1541175"/>
              <a:ext cx="41625" cy="362125"/>
            </a:xfrm>
            <a:custGeom>
              <a:avLst/>
              <a:gdLst/>
              <a:ahLst/>
              <a:cxnLst/>
              <a:rect l="l" t="t" r="r" b="b"/>
              <a:pathLst>
                <a:path w="1665" h="14485" extrusionOk="0">
                  <a:moveTo>
                    <a:pt x="480" y="1"/>
                  </a:moveTo>
                  <a:cubicBezTo>
                    <a:pt x="240" y="1"/>
                    <a:pt x="1" y="139"/>
                    <a:pt x="1" y="417"/>
                  </a:cubicBezTo>
                  <a:cubicBezTo>
                    <a:pt x="253" y="4955"/>
                    <a:pt x="505" y="9493"/>
                    <a:pt x="757" y="14030"/>
                  </a:cubicBezTo>
                  <a:cubicBezTo>
                    <a:pt x="757" y="14333"/>
                    <a:pt x="984" y="14484"/>
                    <a:pt x="1211" y="14484"/>
                  </a:cubicBezTo>
                  <a:cubicBezTo>
                    <a:pt x="1438" y="14484"/>
                    <a:pt x="1665" y="14333"/>
                    <a:pt x="1665" y="14030"/>
                  </a:cubicBezTo>
                  <a:cubicBezTo>
                    <a:pt x="1413" y="9493"/>
                    <a:pt x="1161" y="4955"/>
                    <a:pt x="959" y="417"/>
                  </a:cubicBezTo>
                  <a:cubicBezTo>
                    <a:pt x="959" y="139"/>
                    <a:pt x="719"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3"/>
            <p:cNvSpPr/>
            <p:nvPr/>
          </p:nvSpPr>
          <p:spPr>
            <a:xfrm>
              <a:off x="5596225" y="1467725"/>
              <a:ext cx="165425" cy="467275"/>
            </a:xfrm>
            <a:custGeom>
              <a:avLst/>
              <a:gdLst/>
              <a:ahLst/>
              <a:cxnLst/>
              <a:rect l="l" t="t" r="r" b="b"/>
              <a:pathLst>
                <a:path w="6617" h="18691" extrusionOk="0">
                  <a:moveTo>
                    <a:pt x="6096" y="1"/>
                  </a:moveTo>
                  <a:cubicBezTo>
                    <a:pt x="5914" y="1"/>
                    <a:pt x="5732" y="101"/>
                    <a:pt x="5670" y="330"/>
                  </a:cubicBezTo>
                  <a:cubicBezTo>
                    <a:pt x="3804" y="6229"/>
                    <a:pt x="1939" y="12178"/>
                    <a:pt x="124" y="18128"/>
                  </a:cubicBezTo>
                  <a:cubicBezTo>
                    <a:pt x="1" y="18466"/>
                    <a:pt x="289" y="18691"/>
                    <a:pt x="567" y="18691"/>
                  </a:cubicBezTo>
                  <a:cubicBezTo>
                    <a:pt x="746" y="18691"/>
                    <a:pt x="922" y="18597"/>
                    <a:pt x="981" y="18380"/>
                  </a:cubicBezTo>
                  <a:cubicBezTo>
                    <a:pt x="2846" y="12431"/>
                    <a:pt x="4662" y="6481"/>
                    <a:pt x="6527" y="531"/>
                  </a:cubicBezTo>
                  <a:cubicBezTo>
                    <a:pt x="6616" y="205"/>
                    <a:pt x="6356"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3"/>
            <p:cNvSpPr/>
            <p:nvPr/>
          </p:nvSpPr>
          <p:spPr>
            <a:xfrm>
              <a:off x="5605350" y="1632200"/>
              <a:ext cx="301675" cy="324800"/>
            </a:xfrm>
            <a:custGeom>
              <a:avLst/>
              <a:gdLst/>
              <a:ahLst/>
              <a:cxnLst/>
              <a:rect l="l" t="t" r="r" b="b"/>
              <a:pathLst>
                <a:path w="12067" h="12992" extrusionOk="0">
                  <a:moveTo>
                    <a:pt x="11417" y="1"/>
                  </a:moveTo>
                  <a:cubicBezTo>
                    <a:pt x="11310" y="1"/>
                    <a:pt x="11199" y="46"/>
                    <a:pt x="11103" y="154"/>
                  </a:cubicBezTo>
                  <a:lnTo>
                    <a:pt x="11053" y="154"/>
                  </a:lnTo>
                  <a:lnTo>
                    <a:pt x="263" y="12205"/>
                  </a:lnTo>
                  <a:cubicBezTo>
                    <a:pt x="0" y="12542"/>
                    <a:pt x="268" y="12992"/>
                    <a:pt x="589" y="12992"/>
                  </a:cubicBezTo>
                  <a:cubicBezTo>
                    <a:pt x="699" y="12992"/>
                    <a:pt x="815" y="12939"/>
                    <a:pt x="918" y="12810"/>
                  </a:cubicBezTo>
                  <a:lnTo>
                    <a:pt x="11759" y="809"/>
                  </a:lnTo>
                  <a:cubicBezTo>
                    <a:pt x="12066" y="464"/>
                    <a:pt x="11759" y="1"/>
                    <a:pt x="11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3"/>
            <p:cNvSpPr/>
            <p:nvPr/>
          </p:nvSpPr>
          <p:spPr>
            <a:xfrm>
              <a:off x="5661750" y="1733100"/>
              <a:ext cx="443825" cy="246250"/>
            </a:xfrm>
            <a:custGeom>
              <a:avLst/>
              <a:gdLst/>
              <a:ahLst/>
              <a:cxnLst/>
              <a:rect l="l" t="t" r="r" b="b"/>
              <a:pathLst>
                <a:path w="17753" h="9850" extrusionOk="0">
                  <a:moveTo>
                    <a:pt x="17037" y="0"/>
                  </a:moveTo>
                  <a:cubicBezTo>
                    <a:pt x="16966" y="0"/>
                    <a:pt x="16891" y="16"/>
                    <a:pt x="16814" y="51"/>
                  </a:cubicBezTo>
                  <a:lnTo>
                    <a:pt x="427" y="9026"/>
                  </a:lnTo>
                  <a:cubicBezTo>
                    <a:pt x="1" y="9239"/>
                    <a:pt x="259" y="9849"/>
                    <a:pt x="685" y="9849"/>
                  </a:cubicBezTo>
                  <a:cubicBezTo>
                    <a:pt x="763" y="9849"/>
                    <a:pt x="846" y="9829"/>
                    <a:pt x="931" y="9782"/>
                  </a:cubicBezTo>
                  <a:lnTo>
                    <a:pt x="17318" y="858"/>
                  </a:lnTo>
                  <a:cubicBezTo>
                    <a:pt x="17752" y="597"/>
                    <a:pt x="17476" y="0"/>
                    <a:pt x="1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3"/>
            <p:cNvSpPr/>
            <p:nvPr/>
          </p:nvSpPr>
          <p:spPr>
            <a:xfrm>
              <a:off x="5685025" y="1990200"/>
              <a:ext cx="371875" cy="53075"/>
            </a:xfrm>
            <a:custGeom>
              <a:avLst/>
              <a:gdLst/>
              <a:ahLst/>
              <a:cxnLst/>
              <a:rect l="l" t="t" r="r" b="b"/>
              <a:pathLst>
                <a:path w="14875" h="2123" extrusionOk="0">
                  <a:moveTo>
                    <a:pt x="14317" y="0"/>
                  </a:moveTo>
                  <a:cubicBezTo>
                    <a:pt x="14302" y="0"/>
                    <a:pt x="14286" y="1"/>
                    <a:pt x="14269" y="2"/>
                  </a:cubicBezTo>
                  <a:lnTo>
                    <a:pt x="605" y="1212"/>
                  </a:lnTo>
                  <a:cubicBezTo>
                    <a:pt x="17" y="1261"/>
                    <a:pt x="1" y="2122"/>
                    <a:pt x="558" y="2122"/>
                  </a:cubicBezTo>
                  <a:cubicBezTo>
                    <a:pt x="573" y="2122"/>
                    <a:pt x="589" y="2121"/>
                    <a:pt x="605" y="2120"/>
                  </a:cubicBezTo>
                  <a:lnTo>
                    <a:pt x="14269" y="910"/>
                  </a:lnTo>
                  <a:cubicBezTo>
                    <a:pt x="14858" y="861"/>
                    <a:pt x="14874" y="0"/>
                    <a:pt x="14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3"/>
            <p:cNvSpPr/>
            <p:nvPr/>
          </p:nvSpPr>
          <p:spPr>
            <a:xfrm>
              <a:off x="5681575" y="2070075"/>
              <a:ext cx="497250" cy="221050"/>
            </a:xfrm>
            <a:custGeom>
              <a:avLst/>
              <a:gdLst/>
              <a:ahLst/>
              <a:cxnLst/>
              <a:rect l="l" t="t" r="r" b="b"/>
              <a:pathLst>
                <a:path w="19890" h="8842" extrusionOk="0">
                  <a:moveTo>
                    <a:pt x="758" y="0"/>
                  </a:moveTo>
                  <a:cubicBezTo>
                    <a:pt x="299" y="0"/>
                    <a:pt x="1" y="618"/>
                    <a:pt x="491" y="841"/>
                  </a:cubicBezTo>
                  <a:cubicBezTo>
                    <a:pt x="6643" y="3513"/>
                    <a:pt x="12794" y="6135"/>
                    <a:pt x="18945" y="8808"/>
                  </a:cubicBezTo>
                  <a:cubicBezTo>
                    <a:pt x="19009" y="8831"/>
                    <a:pt x="19072" y="8841"/>
                    <a:pt x="19132" y="8841"/>
                  </a:cubicBezTo>
                  <a:cubicBezTo>
                    <a:pt x="19591" y="8841"/>
                    <a:pt x="19890" y="8224"/>
                    <a:pt x="19399" y="8001"/>
                  </a:cubicBezTo>
                  <a:cubicBezTo>
                    <a:pt x="13248" y="5328"/>
                    <a:pt x="7096" y="2707"/>
                    <a:pt x="945" y="34"/>
                  </a:cubicBezTo>
                  <a:cubicBezTo>
                    <a:pt x="881" y="11"/>
                    <a:pt x="818" y="0"/>
                    <a:pt x="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3"/>
            <p:cNvSpPr/>
            <p:nvPr/>
          </p:nvSpPr>
          <p:spPr>
            <a:xfrm>
              <a:off x="5651950" y="2128275"/>
              <a:ext cx="254950" cy="234500"/>
            </a:xfrm>
            <a:custGeom>
              <a:avLst/>
              <a:gdLst/>
              <a:ahLst/>
              <a:cxnLst/>
              <a:rect l="l" t="t" r="r" b="b"/>
              <a:pathLst>
                <a:path w="10198" h="9380" extrusionOk="0">
                  <a:moveTo>
                    <a:pt x="660" y="0"/>
                  </a:moveTo>
                  <a:cubicBezTo>
                    <a:pt x="299" y="0"/>
                    <a:pt x="0" y="468"/>
                    <a:pt x="315" y="782"/>
                  </a:cubicBezTo>
                  <a:lnTo>
                    <a:pt x="9239" y="9253"/>
                  </a:lnTo>
                  <a:cubicBezTo>
                    <a:pt x="9329" y="9342"/>
                    <a:pt x="9431" y="9380"/>
                    <a:pt x="9531" y="9380"/>
                  </a:cubicBezTo>
                  <a:cubicBezTo>
                    <a:pt x="9879" y="9380"/>
                    <a:pt x="10197" y="8922"/>
                    <a:pt x="9844" y="8648"/>
                  </a:cubicBezTo>
                  <a:lnTo>
                    <a:pt x="9895" y="8648"/>
                  </a:lnTo>
                  <a:lnTo>
                    <a:pt x="970" y="126"/>
                  </a:lnTo>
                  <a:cubicBezTo>
                    <a:pt x="870" y="37"/>
                    <a:pt x="763"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3"/>
            <p:cNvSpPr/>
            <p:nvPr/>
          </p:nvSpPr>
          <p:spPr>
            <a:xfrm>
              <a:off x="5606775" y="2152850"/>
              <a:ext cx="237275" cy="411975"/>
            </a:xfrm>
            <a:custGeom>
              <a:avLst/>
              <a:gdLst/>
              <a:ahLst/>
              <a:cxnLst/>
              <a:rect l="l" t="t" r="r" b="b"/>
              <a:pathLst>
                <a:path w="9491" h="16479" extrusionOk="0">
                  <a:moveTo>
                    <a:pt x="602" y="0"/>
                  </a:moveTo>
                  <a:cubicBezTo>
                    <a:pt x="306" y="0"/>
                    <a:pt x="1" y="330"/>
                    <a:pt x="206" y="707"/>
                  </a:cubicBezTo>
                  <a:lnTo>
                    <a:pt x="8525" y="16236"/>
                  </a:lnTo>
                  <a:cubicBezTo>
                    <a:pt x="8603" y="16408"/>
                    <a:pt x="8735" y="16478"/>
                    <a:pt x="8870" y="16478"/>
                  </a:cubicBezTo>
                  <a:cubicBezTo>
                    <a:pt x="9171" y="16478"/>
                    <a:pt x="9490" y="16130"/>
                    <a:pt x="9282" y="15782"/>
                  </a:cubicBezTo>
                  <a:cubicBezTo>
                    <a:pt x="6508" y="10589"/>
                    <a:pt x="3735" y="5396"/>
                    <a:pt x="962" y="253"/>
                  </a:cubicBezTo>
                  <a:cubicBezTo>
                    <a:pt x="881" y="74"/>
                    <a:pt x="74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3"/>
            <p:cNvSpPr/>
            <p:nvPr/>
          </p:nvSpPr>
          <p:spPr>
            <a:xfrm>
              <a:off x="5318200" y="1777225"/>
              <a:ext cx="510550" cy="510525"/>
            </a:xfrm>
            <a:custGeom>
              <a:avLst/>
              <a:gdLst/>
              <a:ahLst/>
              <a:cxnLst/>
              <a:rect l="l" t="t" r="r" b="b"/>
              <a:pathLst>
                <a:path w="20422" h="20421" extrusionOk="0">
                  <a:moveTo>
                    <a:pt x="10236" y="0"/>
                  </a:moveTo>
                  <a:cubicBezTo>
                    <a:pt x="4589" y="0"/>
                    <a:pt x="1" y="4538"/>
                    <a:pt x="1" y="10185"/>
                  </a:cubicBezTo>
                  <a:cubicBezTo>
                    <a:pt x="1" y="15832"/>
                    <a:pt x="4589" y="20421"/>
                    <a:pt x="10236" y="20421"/>
                  </a:cubicBezTo>
                  <a:cubicBezTo>
                    <a:pt x="15833" y="20421"/>
                    <a:pt x="20421" y="15832"/>
                    <a:pt x="20421" y="10185"/>
                  </a:cubicBezTo>
                  <a:cubicBezTo>
                    <a:pt x="20421" y="4538"/>
                    <a:pt x="15833" y="0"/>
                    <a:pt x="10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3"/>
            <p:cNvSpPr/>
            <p:nvPr/>
          </p:nvSpPr>
          <p:spPr>
            <a:xfrm>
              <a:off x="5701400" y="2120150"/>
              <a:ext cx="70625" cy="60450"/>
            </a:xfrm>
            <a:custGeom>
              <a:avLst/>
              <a:gdLst/>
              <a:ahLst/>
              <a:cxnLst/>
              <a:rect l="l" t="t" r="r" b="b"/>
              <a:pathLst>
                <a:path w="2825" h="2418" extrusionOk="0">
                  <a:moveTo>
                    <a:pt x="1233" y="1"/>
                  </a:moveTo>
                  <a:cubicBezTo>
                    <a:pt x="607" y="1"/>
                    <a:pt x="1" y="488"/>
                    <a:pt x="1" y="1208"/>
                  </a:cubicBezTo>
                  <a:cubicBezTo>
                    <a:pt x="1" y="1863"/>
                    <a:pt x="555" y="2418"/>
                    <a:pt x="1211" y="2418"/>
                  </a:cubicBezTo>
                  <a:cubicBezTo>
                    <a:pt x="2270" y="2418"/>
                    <a:pt x="2824" y="1107"/>
                    <a:pt x="2068" y="351"/>
                  </a:cubicBezTo>
                  <a:cubicBezTo>
                    <a:pt x="1826" y="109"/>
                    <a:pt x="1527" y="1"/>
                    <a:pt x="1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3"/>
            <p:cNvSpPr/>
            <p:nvPr/>
          </p:nvSpPr>
          <p:spPr>
            <a:xfrm>
              <a:off x="5574100" y="2163475"/>
              <a:ext cx="109675" cy="94025"/>
            </a:xfrm>
            <a:custGeom>
              <a:avLst/>
              <a:gdLst/>
              <a:ahLst/>
              <a:cxnLst/>
              <a:rect l="l" t="t" r="r" b="b"/>
              <a:pathLst>
                <a:path w="4387" h="3761" extrusionOk="0">
                  <a:moveTo>
                    <a:pt x="1920" y="0"/>
                  </a:moveTo>
                  <a:cubicBezTo>
                    <a:pt x="939" y="0"/>
                    <a:pt x="0" y="760"/>
                    <a:pt x="0" y="1895"/>
                  </a:cubicBezTo>
                  <a:cubicBezTo>
                    <a:pt x="0" y="2954"/>
                    <a:pt x="807" y="3761"/>
                    <a:pt x="1866" y="3761"/>
                  </a:cubicBezTo>
                  <a:cubicBezTo>
                    <a:pt x="3530" y="3761"/>
                    <a:pt x="4387" y="1744"/>
                    <a:pt x="3227" y="534"/>
                  </a:cubicBezTo>
                  <a:cubicBezTo>
                    <a:pt x="2843" y="165"/>
                    <a:pt x="2377" y="0"/>
                    <a:pt x="1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3"/>
            <p:cNvSpPr/>
            <p:nvPr/>
          </p:nvSpPr>
          <p:spPr>
            <a:xfrm>
              <a:off x="5579125" y="1984525"/>
              <a:ext cx="142475" cy="121725"/>
            </a:xfrm>
            <a:custGeom>
              <a:avLst/>
              <a:gdLst/>
              <a:ahLst/>
              <a:cxnLst/>
              <a:rect l="l" t="t" r="r" b="b"/>
              <a:pathLst>
                <a:path w="5699" h="4869" extrusionOk="0">
                  <a:moveTo>
                    <a:pt x="2457" y="1"/>
                  </a:moveTo>
                  <a:cubicBezTo>
                    <a:pt x="1198" y="1"/>
                    <a:pt x="1" y="983"/>
                    <a:pt x="1" y="2448"/>
                  </a:cubicBezTo>
                  <a:cubicBezTo>
                    <a:pt x="1" y="3809"/>
                    <a:pt x="1110" y="4868"/>
                    <a:pt x="2472" y="4868"/>
                  </a:cubicBezTo>
                  <a:cubicBezTo>
                    <a:pt x="4640" y="4868"/>
                    <a:pt x="5698" y="2246"/>
                    <a:pt x="4186" y="734"/>
                  </a:cubicBezTo>
                  <a:cubicBezTo>
                    <a:pt x="3679" y="227"/>
                    <a:pt x="3061" y="1"/>
                    <a:pt x="2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3"/>
            <p:cNvSpPr/>
            <p:nvPr/>
          </p:nvSpPr>
          <p:spPr>
            <a:xfrm>
              <a:off x="5731650" y="2001675"/>
              <a:ext cx="70625" cy="60450"/>
            </a:xfrm>
            <a:custGeom>
              <a:avLst/>
              <a:gdLst/>
              <a:ahLst/>
              <a:cxnLst/>
              <a:rect l="l" t="t" r="r" b="b"/>
              <a:pathLst>
                <a:path w="2825" h="2418" extrusionOk="0">
                  <a:moveTo>
                    <a:pt x="1233" y="0"/>
                  </a:moveTo>
                  <a:cubicBezTo>
                    <a:pt x="607" y="0"/>
                    <a:pt x="1" y="487"/>
                    <a:pt x="1" y="1207"/>
                  </a:cubicBezTo>
                  <a:cubicBezTo>
                    <a:pt x="1" y="1863"/>
                    <a:pt x="555" y="2417"/>
                    <a:pt x="1211" y="2417"/>
                  </a:cubicBezTo>
                  <a:cubicBezTo>
                    <a:pt x="2320" y="2417"/>
                    <a:pt x="2824" y="1106"/>
                    <a:pt x="2068" y="350"/>
                  </a:cubicBezTo>
                  <a:cubicBezTo>
                    <a:pt x="1826" y="108"/>
                    <a:pt x="1527"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3"/>
            <p:cNvSpPr/>
            <p:nvPr/>
          </p:nvSpPr>
          <p:spPr>
            <a:xfrm>
              <a:off x="5465700" y="2180675"/>
              <a:ext cx="70600" cy="60450"/>
            </a:xfrm>
            <a:custGeom>
              <a:avLst/>
              <a:gdLst/>
              <a:ahLst/>
              <a:cxnLst/>
              <a:rect l="l" t="t" r="r" b="b"/>
              <a:pathLst>
                <a:path w="2824" h="2418" extrusionOk="0">
                  <a:moveTo>
                    <a:pt x="1232" y="0"/>
                  </a:moveTo>
                  <a:cubicBezTo>
                    <a:pt x="606" y="0"/>
                    <a:pt x="0" y="487"/>
                    <a:pt x="0" y="1207"/>
                  </a:cubicBezTo>
                  <a:cubicBezTo>
                    <a:pt x="0" y="1862"/>
                    <a:pt x="555" y="2417"/>
                    <a:pt x="1210" y="2417"/>
                  </a:cubicBezTo>
                  <a:cubicBezTo>
                    <a:pt x="2319" y="2417"/>
                    <a:pt x="2824" y="1106"/>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3"/>
            <p:cNvSpPr/>
            <p:nvPr/>
          </p:nvSpPr>
          <p:spPr>
            <a:xfrm>
              <a:off x="5449300" y="204537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3"/>
            <p:cNvSpPr/>
            <p:nvPr/>
          </p:nvSpPr>
          <p:spPr>
            <a:xfrm>
              <a:off x="5512325" y="1937425"/>
              <a:ext cx="71875" cy="61675"/>
            </a:xfrm>
            <a:custGeom>
              <a:avLst/>
              <a:gdLst/>
              <a:ahLst/>
              <a:cxnLst/>
              <a:rect l="l" t="t" r="r" b="b"/>
              <a:pathLst>
                <a:path w="2875" h="2467" extrusionOk="0">
                  <a:moveTo>
                    <a:pt x="1255" y="0"/>
                  </a:moveTo>
                  <a:cubicBezTo>
                    <a:pt x="611" y="0"/>
                    <a:pt x="1" y="499"/>
                    <a:pt x="1" y="1256"/>
                  </a:cubicBezTo>
                  <a:cubicBezTo>
                    <a:pt x="1" y="1912"/>
                    <a:pt x="555" y="2466"/>
                    <a:pt x="1211" y="2466"/>
                  </a:cubicBezTo>
                  <a:cubicBezTo>
                    <a:pt x="2320" y="2466"/>
                    <a:pt x="2875" y="1155"/>
                    <a:pt x="2118" y="349"/>
                  </a:cubicBezTo>
                  <a:cubicBezTo>
                    <a:pt x="1862" y="108"/>
                    <a:pt x="1555" y="0"/>
                    <a:pt x="1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3"/>
            <p:cNvSpPr/>
            <p:nvPr/>
          </p:nvSpPr>
          <p:spPr>
            <a:xfrm>
              <a:off x="5349725" y="1910175"/>
              <a:ext cx="142450" cy="121700"/>
            </a:xfrm>
            <a:custGeom>
              <a:avLst/>
              <a:gdLst/>
              <a:ahLst/>
              <a:cxnLst/>
              <a:rect l="l" t="t" r="r" b="b"/>
              <a:pathLst>
                <a:path w="5698" h="4868" extrusionOk="0">
                  <a:moveTo>
                    <a:pt x="2457" y="0"/>
                  </a:moveTo>
                  <a:cubicBezTo>
                    <a:pt x="1198" y="0"/>
                    <a:pt x="0" y="982"/>
                    <a:pt x="0" y="2447"/>
                  </a:cubicBezTo>
                  <a:cubicBezTo>
                    <a:pt x="0" y="3808"/>
                    <a:pt x="1110" y="4867"/>
                    <a:pt x="2471" y="4867"/>
                  </a:cubicBezTo>
                  <a:cubicBezTo>
                    <a:pt x="4639" y="4867"/>
                    <a:pt x="5698" y="2245"/>
                    <a:pt x="4185" y="733"/>
                  </a:cubicBezTo>
                  <a:cubicBezTo>
                    <a:pt x="3679" y="226"/>
                    <a:pt x="3061" y="0"/>
                    <a:pt x="2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3"/>
            <p:cNvSpPr/>
            <p:nvPr/>
          </p:nvSpPr>
          <p:spPr>
            <a:xfrm>
              <a:off x="5367375" y="2062175"/>
              <a:ext cx="70600" cy="60525"/>
            </a:xfrm>
            <a:custGeom>
              <a:avLst/>
              <a:gdLst/>
              <a:ahLst/>
              <a:cxnLst/>
              <a:rect l="l" t="t" r="r" b="b"/>
              <a:pathLst>
                <a:path w="2824" h="2421" extrusionOk="0">
                  <a:moveTo>
                    <a:pt x="1232" y="0"/>
                  </a:moveTo>
                  <a:cubicBezTo>
                    <a:pt x="606" y="0"/>
                    <a:pt x="0" y="487"/>
                    <a:pt x="0" y="1207"/>
                  </a:cubicBezTo>
                  <a:cubicBezTo>
                    <a:pt x="0" y="1883"/>
                    <a:pt x="463" y="2421"/>
                    <a:pt x="1122" y="2421"/>
                  </a:cubicBezTo>
                  <a:cubicBezTo>
                    <a:pt x="1151" y="2421"/>
                    <a:pt x="1180" y="2420"/>
                    <a:pt x="1210" y="2418"/>
                  </a:cubicBezTo>
                  <a:cubicBezTo>
                    <a:pt x="2269" y="2418"/>
                    <a:pt x="2824" y="1157"/>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3"/>
            <p:cNvSpPr/>
            <p:nvPr/>
          </p:nvSpPr>
          <p:spPr>
            <a:xfrm>
              <a:off x="5654775" y="1876500"/>
              <a:ext cx="109675" cy="94850"/>
            </a:xfrm>
            <a:custGeom>
              <a:avLst/>
              <a:gdLst/>
              <a:ahLst/>
              <a:cxnLst/>
              <a:rect l="l" t="t" r="r" b="b"/>
              <a:pathLst>
                <a:path w="4387" h="3794" extrusionOk="0">
                  <a:moveTo>
                    <a:pt x="1896" y="1"/>
                  </a:moveTo>
                  <a:cubicBezTo>
                    <a:pt x="924" y="1"/>
                    <a:pt x="0" y="768"/>
                    <a:pt x="0" y="1928"/>
                  </a:cubicBezTo>
                  <a:cubicBezTo>
                    <a:pt x="0" y="2937"/>
                    <a:pt x="807" y="3794"/>
                    <a:pt x="1866" y="3794"/>
                  </a:cubicBezTo>
                  <a:cubicBezTo>
                    <a:pt x="3530" y="3794"/>
                    <a:pt x="4387" y="1777"/>
                    <a:pt x="3227" y="567"/>
                  </a:cubicBezTo>
                  <a:cubicBezTo>
                    <a:pt x="2836" y="176"/>
                    <a:pt x="2360" y="1"/>
                    <a:pt x="1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3"/>
            <p:cNvSpPr/>
            <p:nvPr/>
          </p:nvSpPr>
          <p:spPr>
            <a:xfrm>
              <a:off x="5579125" y="1831500"/>
              <a:ext cx="71875" cy="60450"/>
            </a:xfrm>
            <a:custGeom>
              <a:avLst/>
              <a:gdLst/>
              <a:ahLst/>
              <a:cxnLst/>
              <a:rect l="l" t="t" r="r" b="b"/>
              <a:pathLst>
                <a:path w="2875" h="2418" extrusionOk="0">
                  <a:moveTo>
                    <a:pt x="1249" y="0"/>
                  </a:moveTo>
                  <a:cubicBezTo>
                    <a:pt x="607" y="0"/>
                    <a:pt x="1" y="487"/>
                    <a:pt x="1" y="1207"/>
                  </a:cubicBezTo>
                  <a:cubicBezTo>
                    <a:pt x="1" y="1863"/>
                    <a:pt x="556" y="2417"/>
                    <a:pt x="1261" y="2417"/>
                  </a:cubicBezTo>
                  <a:cubicBezTo>
                    <a:pt x="2320" y="2417"/>
                    <a:pt x="2875" y="1107"/>
                    <a:pt x="2119" y="350"/>
                  </a:cubicBezTo>
                  <a:cubicBezTo>
                    <a:pt x="1860" y="108"/>
                    <a:pt x="1551" y="0"/>
                    <a:pt x="1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3"/>
            <p:cNvSpPr/>
            <p:nvPr/>
          </p:nvSpPr>
          <p:spPr>
            <a:xfrm>
              <a:off x="5449300" y="182982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3"/>
            <p:cNvSpPr/>
            <p:nvPr/>
          </p:nvSpPr>
          <p:spPr>
            <a:xfrm>
              <a:off x="317700" y="393275"/>
              <a:ext cx="2706375" cy="2235425"/>
            </a:xfrm>
            <a:custGeom>
              <a:avLst/>
              <a:gdLst/>
              <a:ahLst/>
              <a:cxnLst/>
              <a:rect l="l" t="t" r="r" b="b"/>
              <a:pathLst>
                <a:path w="108255" h="89417" extrusionOk="0">
                  <a:moveTo>
                    <a:pt x="101909" y="1"/>
                  </a:moveTo>
                  <a:cubicBezTo>
                    <a:pt x="87579" y="1"/>
                    <a:pt x="54067" y="626"/>
                    <a:pt x="55615" y="6500"/>
                  </a:cubicBezTo>
                  <a:cubicBezTo>
                    <a:pt x="56987" y="12061"/>
                    <a:pt x="67027" y="12797"/>
                    <a:pt x="72247" y="12797"/>
                  </a:cubicBezTo>
                  <a:cubicBezTo>
                    <a:pt x="74126" y="12797"/>
                    <a:pt x="75380" y="12702"/>
                    <a:pt x="75380" y="12702"/>
                  </a:cubicBezTo>
                  <a:lnTo>
                    <a:pt x="75380" y="12702"/>
                  </a:lnTo>
                  <a:cubicBezTo>
                    <a:pt x="75379" y="12702"/>
                    <a:pt x="20522" y="22534"/>
                    <a:pt x="22740" y="35996"/>
                  </a:cubicBezTo>
                  <a:cubicBezTo>
                    <a:pt x="23414" y="40212"/>
                    <a:pt x="29289" y="41096"/>
                    <a:pt x="34098" y="41096"/>
                  </a:cubicBezTo>
                  <a:cubicBezTo>
                    <a:pt x="37571" y="41096"/>
                    <a:pt x="40488" y="40635"/>
                    <a:pt x="40489" y="40635"/>
                  </a:cubicBezTo>
                  <a:lnTo>
                    <a:pt x="40489" y="40635"/>
                  </a:lnTo>
                  <a:cubicBezTo>
                    <a:pt x="40488" y="40635"/>
                    <a:pt x="1" y="64283"/>
                    <a:pt x="18203" y="83896"/>
                  </a:cubicBezTo>
                  <a:cubicBezTo>
                    <a:pt x="21873" y="87842"/>
                    <a:pt x="25884" y="89416"/>
                    <a:pt x="29949" y="89416"/>
                  </a:cubicBezTo>
                  <a:cubicBezTo>
                    <a:pt x="46041" y="89416"/>
                    <a:pt x="62976" y="64737"/>
                    <a:pt x="62976" y="64736"/>
                  </a:cubicBezTo>
                  <a:lnTo>
                    <a:pt x="62976" y="64736"/>
                  </a:lnTo>
                  <a:cubicBezTo>
                    <a:pt x="62976" y="64737"/>
                    <a:pt x="58993" y="81527"/>
                    <a:pt x="66254" y="82787"/>
                  </a:cubicBezTo>
                  <a:cubicBezTo>
                    <a:pt x="66521" y="82835"/>
                    <a:pt x="66788" y="82858"/>
                    <a:pt x="67056" y="82858"/>
                  </a:cubicBezTo>
                  <a:cubicBezTo>
                    <a:pt x="79599" y="82858"/>
                    <a:pt x="93228" y="31965"/>
                    <a:pt x="93229" y="31963"/>
                  </a:cubicBezTo>
                  <a:lnTo>
                    <a:pt x="93229" y="31963"/>
                  </a:lnTo>
                  <a:cubicBezTo>
                    <a:pt x="93229" y="31964"/>
                    <a:pt x="90658" y="49661"/>
                    <a:pt x="97969" y="52131"/>
                  </a:cubicBezTo>
                  <a:cubicBezTo>
                    <a:pt x="98132" y="52186"/>
                    <a:pt x="98292" y="52213"/>
                    <a:pt x="98451" y="52213"/>
                  </a:cubicBezTo>
                  <a:cubicBezTo>
                    <a:pt x="105458" y="52213"/>
                    <a:pt x="108255" y="46"/>
                    <a:pt x="108255" y="46"/>
                  </a:cubicBezTo>
                  <a:cubicBezTo>
                    <a:pt x="108255" y="46"/>
                    <a:pt x="105783" y="1"/>
                    <a:pt x="1019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3"/>
            <p:cNvSpPr/>
            <p:nvPr/>
          </p:nvSpPr>
          <p:spPr>
            <a:xfrm>
              <a:off x="823175" y="238725"/>
              <a:ext cx="2373600" cy="2232450"/>
            </a:xfrm>
            <a:custGeom>
              <a:avLst/>
              <a:gdLst/>
              <a:ahLst/>
              <a:cxnLst/>
              <a:rect l="l" t="t" r="r" b="b"/>
              <a:pathLst>
                <a:path w="94944" h="89298" extrusionOk="0">
                  <a:moveTo>
                    <a:pt x="94274" y="1"/>
                  </a:moveTo>
                  <a:cubicBezTo>
                    <a:pt x="94175" y="1"/>
                    <a:pt x="94074" y="38"/>
                    <a:pt x="93985" y="127"/>
                  </a:cubicBezTo>
                  <a:lnTo>
                    <a:pt x="80825" y="12329"/>
                  </a:lnTo>
                  <a:cubicBezTo>
                    <a:pt x="80800" y="12304"/>
                    <a:pt x="80762" y="12291"/>
                    <a:pt x="80724" y="12291"/>
                  </a:cubicBezTo>
                  <a:cubicBezTo>
                    <a:pt x="80687" y="12291"/>
                    <a:pt x="80649" y="12304"/>
                    <a:pt x="80624" y="12329"/>
                  </a:cubicBezTo>
                  <a:cubicBezTo>
                    <a:pt x="75369" y="14367"/>
                    <a:pt x="69544" y="15378"/>
                    <a:pt x="63725" y="15378"/>
                  </a:cubicBezTo>
                  <a:cubicBezTo>
                    <a:pt x="58600" y="15378"/>
                    <a:pt x="53480" y="14593"/>
                    <a:pt x="48758" y="13035"/>
                  </a:cubicBezTo>
                  <a:cubicBezTo>
                    <a:pt x="48700" y="13014"/>
                    <a:pt x="48645" y="13005"/>
                    <a:pt x="48595" y="13005"/>
                  </a:cubicBezTo>
                  <a:cubicBezTo>
                    <a:pt x="48159" y="13005"/>
                    <a:pt x="48008" y="13712"/>
                    <a:pt x="48505" y="13892"/>
                  </a:cubicBezTo>
                  <a:cubicBezTo>
                    <a:pt x="53439" y="15487"/>
                    <a:pt x="58570" y="16281"/>
                    <a:pt x="63703" y="16281"/>
                  </a:cubicBezTo>
                  <a:cubicBezTo>
                    <a:pt x="68956" y="16281"/>
                    <a:pt x="74213" y="15449"/>
                    <a:pt x="79262" y="13791"/>
                  </a:cubicBezTo>
                  <a:lnTo>
                    <a:pt x="79262" y="13791"/>
                  </a:lnTo>
                  <a:lnTo>
                    <a:pt x="62422" y="29422"/>
                  </a:lnTo>
                  <a:cubicBezTo>
                    <a:pt x="62321" y="29422"/>
                    <a:pt x="62220" y="29472"/>
                    <a:pt x="62119" y="29523"/>
                  </a:cubicBezTo>
                  <a:cubicBezTo>
                    <a:pt x="53382" y="35606"/>
                    <a:pt x="41869" y="40125"/>
                    <a:pt x="30653" y="40125"/>
                  </a:cubicBezTo>
                  <a:cubicBezTo>
                    <a:pt x="26530" y="40125"/>
                    <a:pt x="22446" y="39514"/>
                    <a:pt x="18555" y="38145"/>
                  </a:cubicBezTo>
                  <a:cubicBezTo>
                    <a:pt x="18511" y="38133"/>
                    <a:pt x="18468" y="38127"/>
                    <a:pt x="18428" y="38127"/>
                  </a:cubicBezTo>
                  <a:cubicBezTo>
                    <a:pt x="17965" y="38127"/>
                    <a:pt x="17789" y="38867"/>
                    <a:pt x="18253" y="39052"/>
                  </a:cubicBezTo>
                  <a:cubicBezTo>
                    <a:pt x="22192" y="40425"/>
                    <a:pt x="26331" y="41038"/>
                    <a:pt x="30512" y="41038"/>
                  </a:cubicBezTo>
                  <a:cubicBezTo>
                    <a:pt x="40459" y="41038"/>
                    <a:pt x="50651" y="37568"/>
                    <a:pt x="58993" y="32598"/>
                  </a:cubicBezTo>
                  <a:lnTo>
                    <a:pt x="58993" y="32598"/>
                  </a:lnTo>
                  <a:lnTo>
                    <a:pt x="34539" y="55389"/>
                  </a:lnTo>
                  <a:cubicBezTo>
                    <a:pt x="34511" y="55380"/>
                    <a:pt x="34483" y="55375"/>
                    <a:pt x="34456" y="55375"/>
                  </a:cubicBezTo>
                  <a:cubicBezTo>
                    <a:pt x="34334" y="55375"/>
                    <a:pt x="34218" y="55458"/>
                    <a:pt x="34135" y="55540"/>
                  </a:cubicBezTo>
                  <a:lnTo>
                    <a:pt x="33934" y="55843"/>
                  </a:lnTo>
                  <a:cubicBezTo>
                    <a:pt x="24253" y="61944"/>
                    <a:pt x="12354" y="67792"/>
                    <a:pt x="656" y="68145"/>
                  </a:cubicBezTo>
                  <a:cubicBezTo>
                    <a:pt x="51" y="68145"/>
                    <a:pt x="0" y="69053"/>
                    <a:pt x="605" y="69053"/>
                  </a:cubicBezTo>
                  <a:cubicBezTo>
                    <a:pt x="11093" y="68750"/>
                    <a:pt x="21833" y="64061"/>
                    <a:pt x="30959" y="58717"/>
                  </a:cubicBezTo>
                  <a:lnTo>
                    <a:pt x="30959" y="58717"/>
                  </a:lnTo>
                  <a:lnTo>
                    <a:pt x="13967" y="74599"/>
                  </a:lnTo>
                  <a:lnTo>
                    <a:pt x="1765" y="85944"/>
                  </a:lnTo>
                  <a:cubicBezTo>
                    <a:pt x="1451" y="86258"/>
                    <a:pt x="1749" y="86726"/>
                    <a:pt x="2111" y="86726"/>
                  </a:cubicBezTo>
                  <a:cubicBezTo>
                    <a:pt x="2213" y="86726"/>
                    <a:pt x="2321" y="86688"/>
                    <a:pt x="2421" y="86599"/>
                  </a:cubicBezTo>
                  <a:lnTo>
                    <a:pt x="31161" y="59826"/>
                  </a:lnTo>
                  <a:lnTo>
                    <a:pt x="31161" y="59826"/>
                  </a:lnTo>
                  <a:cubicBezTo>
                    <a:pt x="25312" y="68448"/>
                    <a:pt x="20068" y="78582"/>
                    <a:pt x="19060" y="88818"/>
                  </a:cubicBezTo>
                  <a:cubicBezTo>
                    <a:pt x="19007" y="89133"/>
                    <a:pt x="19242" y="89298"/>
                    <a:pt x="19486" y="89298"/>
                  </a:cubicBezTo>
                  <a:cubicBezTo>
                    <a:pt x="19710" y="89298"/>
                    <a:pt x="19943" y="89158"/>
                    <a:pt x="19967" y="88868"/>
                  </a:cubicBezTo>
                  <a:cubicBezTo>
                    <a:pt x="21127" y="77322"/>
                    <a:pt x="27682" y="65977"/>
                    <a:pt x="34388" y="56801"/>
                  </a:cubicBezTo>
                  <a:lnTo>
                    <a:pt x="59195" y="33758"/>
                  </a:lnTo>
                  <a:lnTo>
                    <a:pt x="59195" y="33758"/>
                  </a:lnTo>
                  <a:cubicBezTo>
                    <a:pt x="51480" y="45052"/>
                    <a:pt x="46589" y="59977"/>
                    <a:pt x="50220" y="73389"/>
                  </a:cubicBezTo>
                  <a:cubicBezTo>
                    <a:pt x="50303" y="73618"/>
                    <a:pt x="50497" y="73718"/>
                    <a:pt x="50686" y="73718"/>
                  </a:cubicBezTo>
                  <a:cubicBezTo>
                    <a:pt x="50956" y="73718"/>
                    <a:pt x="51216" y="73514"/>
                    <a:pt x="51127" y="73187"/>
                  </a:cubicBezTo>
                  <a:cubicBezTo>
                    <a:pt x="47094" y="58414"/>
                    <a:pt x="53648" y="41775"/>
                    <a:pt x="62775" y="30380"/>
                  </a:cubicBezTo>
                  <a:lnTo>
                    <a:pt x="79615" y="14699"/>
                  </a:lnTo>
                  <a:lnTo>
                    <a:pt x="79615" y="14699"/>
                  </a:lnTo>
                  <a:cubicBezTo>
                    <a:pt x="75733" y="24329"/>
                    <a:pt x="74976" y="34968"/>
                    <a:pt x="77447" y="45052"/>
                  </a:cubicBezTo>
                  <a:cubicBezTo>
                    <a:pt x="77531" y="45263"/>
                    <a:pt x="77722" y="45360"/>
                    <a:pt x="77907" y="45360"/>
                  </a:cubicBezTo>
                  <a:cubicBezTo>
                    <a:pt x="78165" y="45360"/>
                    <a:pt x="78413" y="45173"/>
                    <a:pt x="78355" y="44851"/>
                  </a:cubicBezTo>
                  <a:cubicBezTo>
                    <a:pt x="75733" y="34565"/>
                    <a:pt x="76792" y="22716"/>
                    <a:pt x="81279" y="13136"/>
                  </a:cubicBezTo>
                  <a:lnTo>
                    <a:pt x="82439" y="12127"/>
                  </a:lnTo>
                  <a:lnTo>
                    <a:pt x="94590" y="783"/>
                  </a:lnTo>
                  <a:cubicBezTo>
                    <a:pt x="94944" y="468"/>
                    <a:pt x="94624" y="1"/>
                    <a:pt x="94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3"/>
            <p:cNvSpPr/>
            <p:nvPr/>
          </p:nvSpPr>
          <p:spPr>
            <a:xfrm>
              <a:off x="3020900" y="517050"/>
              <a:ext cx="988725" cy="1726900"/>
            </a:xfrm>
            <a:custGeom>
              <a:avLst/>
              <a:gdLst/>
              <a:ahLst/>
              <a:cxnLst/>
              <a:rect l="l" t="t" r="r" b="b"/>
              <a:pathLst>
                <a:path w="39549" h="69076" extrusionOk="0">
                  <a:moveTo>
                    <a:pt x="38253" y="1"/>
                  </a:moveTo>
                  <a:cubicBezTo>
                    <a:pt x="38106" y="1"/>
                    <a:pt x="37950" y="42"/>
                    <a:pt x="37791" y="137"/>
                  </a:cubicBezTo>
                  <a:cubicBezTo>
                    <a:pt x="15102" y="14154"/>
                    <a:pt x="1236" y="41836"/>
                    <a:pt x="26" y="68206"/>
                  </a:cubicBezTo>
                  <a:cubicBezTo>
                    <a:pt x="0" y="68786"/>
                    <a:pt x="442" y="69076"/>
                    <a:pt x="895" y="69076"/>
                  </a:cubicBezTo>
                  <a:cubicBezTo>
                    <a:pt x="1349" y="69076"/>
                    <a:pt x="1816" y="68786"/>
                    <a:pt x="1841" y="68206"/>
                  </a:cubicBezTo>
                  <a:cubicBezTo>
                    <a:pt x="3051" y="42441"/>
                    <a:pt x="16614" y="15364"/>
                    <a:pt x="38699" y="1700"/>
                  </a:cubicBezTo>
                  <a:cubicBezTo>
                    <a:pt x="39548" y="1191"/>
                    <a:pt x="39038" y="1"/>
                    <a:pt x="38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3"/>
            <p:cNvSpPr/>
            <p:nvPr/>
          </p:nvSpPr>
          <p:spPr>
            <a:xfrm>
              <a:off x="3008925" y="2862225"/>
              <a:ext cx="334075" cy="938300"/>
            </a:xfrm>
            <a:custGeom>
              <a:avLst/>
              <a:gdLst/>
              <a:ahLst/>
              <a:cxnLst/>
              <a:rect l="l" t="t" r="r" b="b"/>
              <a:pathLst>
                <a:path w="13363" h="37532" extrusionOk="0">
                  <a:moveTo>
                    <a:pt x="858" y="0"/>
                  </a:moveTo>
                  <a:cubicBezTo>
                    <a:pt x="429" y="0"/>
                    <a:pt x="0" y="290"/>
                    <a:pt x="0" y="870"/>
                  </a:cubicBezTo>
                  <a:cubicBezTo>
                    <a:pt x="51" y="9088"/>
                    <a:pt x="656" y="17458"/>
                    <a:pt x="3127" y="25324"/>
                  </a:cubicBezTo>
                  <a:cubicBezTo>
                    <a:pt x="3580" y="26938"/>
                    <a:pt x="4185" y="28450"/>
                    <a:pt x="4891" y="29963"/>
                  </a:cubicBezTo>
                  <a:cubicBezTo>
                    <a:pt x="1582" y="32557"/>
                    <a:pt x="3747" y="37531"/>
                    <a:pt x="7410" y="37531"/>
                  </a:cubicBezTo>
                  <a:cubicBezTo>
                    <a:pt x="7877" y="37531"/>
                    <a:pt x="8368" y="37450"/>
                    <a:pt x="8875" y="37274"/>
                  </a:cubicBezTo>
                  <a:cubicBezTo>
                    <a:pt x="13362" y="35711"/>
                    <a:pt x="12253" y="29055"/>
                    <a:pt x="7513" y="29055"/>
                  </a:cubicBezTo>
                  <a:cubicBezTo>
                    <a:pt x="7160" y="29055"/>
                    <a:pt x="6807" y="29106"/>
                    <a:pt x="6454" y="29206"/>
                  </a:cubicBezTo>
                  <a:cubicBezTo>
                    <a:pt x="5799" y="27795"/>
                    <a:pt x="5244" y="26332"/>
                    <a:pt x="4790" y="24870"/>
                  </a:cubicBezTo>
                  <a:cubicBezTo>
                    <a:pt x="2269" y="17206"/>
                    <a:pt x="1765" y="8887"/>
                    <a:pt x="1715" y="870"/>
                  </a:cubicBezTo>
                  <a:cubicBezTo>
                    <a:pt x="1715" y="290"/>
                    <a:pt x="1286"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3"/>
            <p:cNvSpPr/>
            <p:nvPr/>
          </p:nvSpPr>
          <p:spPr>
            <a:xfrm>
              <a:off x="1886075" y="2696025"/>
              <a:ext cx="746475" cy="722650"/>
            </a:xfrm>
            <a:custGeom>
              <a:avLst/>
              <a:gdLst/>
              <a:ahLst/>
              <a:cxnLst/>
              <a:rect l="l" t="t" r="r" b="b"/>
              <a:pathLst>
                <a:path w="29859" h="28906" extrusionOk="0">
                  <a:moveTo>
                    <a:pt x="28711" y="1"/>
                  </a:moveTo>
                  <a:cubicBezTo>
                    <a:pt x="28460" y="1"/>
                    <a:pt x="28205" y="120"/>
                    <a:pt x="28023" y="408"/>
                  </a:cubicBezTo>
                  <a:cubicBezTo>
                    <a:pt x="23637" y="7165"/>
                    <a:pt x="18796" y="13921"/>
                    <a:pt x="12544" y="19014"/>
                  </a:cubicBezTo>
                  <a:cubicBezTo>
                    <a:pt x="11334" y="20022"/>
                    <a:pt x="10074" y="20930"/>
                    <a:pt x="8813" y="21737"/>
                  </a:cubicBezTo>
                  <a:cubicBezTo>
                    <a:pt x="8561" y="21484"/>
                    <a:pt x="8258" y="21283"/>
                    <a:pt x="8006" y="21081"/>
                  </a:cubicBezTo>
                  <a:cubicBezTo>
                    <a:pt x="7240" y="20592"/>
                    <a:pt x="6455" y="20379"/>
                    <a:pt x="5707" y="20379"/>
                  </a:cubicBezTo>
                  <a:cubicBezTo>
                    <a:pt x="2519" y="20379"/>
                    <a:pt x="0" y="24261"/>
                    <a:pt x="2410" y="27283"/>
                  </a:cubicBezTo>
                  <a:cubicBezTo>
                    <a:pt x="3316" y="28419"/>
                    <a:pt x="4493" y="28906"/>
                    <a:pt x="5648" y="28906"/>
                  </a:cubicBezTo>
                  <a:cubicBezTo>
                    <a:pt x="8286" y="28906"/>
                    <a:pt x="10808" y="26370"/>
                    <a:pt x="9721" y="23249"/>
                  </a:cubicBezTo>
                  <a:cubicBezTo>
                    <a:pt x="11082" y="22342"/>
                    <a:pt x="12443" y="21384"/>
                    <a:pt x="13653" y="20325"/>
                  </a:cubicBezTo>
                  <a:cubicBezTo>
                    <a:pt x="19956" y="14930"/>
                    <a:pt x="24948" y="8224"/>
                    <a:pt x="29435" y="1316"/>
                  </a:cubicBezTo>
                  <a:cubicBezTo>
                    <a:pt x="29858" y="646"/>
                    <a:pt x="29295" y="1"/>
                    <a:pt x="28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3"/>
            <p:cNvSpPr/>
            <p:nvPr/>
          </p:nvSpPr>
          <p:spPr>
            <a:xfrm>
              <a:off x="2913500" y="2401175"/>
              <a:ext cx="919825" cy="1266100"/>
            </a:xfrm>
            <a:custGeom>
              <a:avLst/>
              <a:gdLst/>
              <a:ahLst/>
              <a:cxnLst/>
              <a:rect l="l" t="t" r="r" b="b"/>
              <a:pathLst>
                <a:path w="36793" h="50644" extrusionOk="0">
                  <a:moveTo>
                    <a:pt x="13347" y="1"/>
                  </a:moveTo>
                  <a:lnTo>
                    <a:pt x="792" y="1059"/>
                  </a:lnTo>
                  <a:cubicBezTo>
                    <a:pt x="0" y="30664"/>
                    <a:pt x="17484" y="50644"/>
                    <a:pt x="26948" y="50644"/>
                  </a:cubicBezTo>
                  <a:cubicBezTo>
                    <a:pt x="27123" y="50644"/>
                    <a:pt x="27296" y="50637"/>
                    <a:pt x="27465" y="50623"/>
                  </a:cubicBezTo>
                  <a:cubicBezTo>
                    <a:pt x="36793" y="49917"/>
                    <a:pt x="36137" y="37766"/>
                    <a:pt x="31499" y="24858"/>
                  </a:cubicBezTo>
                  <a:cubicBezTo>
                    <a:pt x="26860" y="11950"/>
                    <a:pt x="13347" y="1"/>
                    <a:pt x="13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3"/>
            <p:cNvSpPr/>
            <p:nvPr/>
          </p:nvSpPr>
          <p:spPr>
            <a:xfrm>
              <a:off x="1529075" y="2218400"/>
              <a:ext cx="1433225" cy="896775"/>
            </a:xfrm>
            <a:custGeom>
              <a:avLst/>
              <a:gdLst/>
              <a:ahLst/>
              <a:cxnLst/>
              <a:rect l="l" t="t" r="r" b="b"/>
              <a:pathLst>
                <a:path w="57329" h="35871" extrusionOk="0">
                  <a:moveTo>
                    <a:pt x="47598" y="1"/>
                  </a:moveTo>
                  <a:cubicBezTo>
                    <a:pt x="47598" y="1"/>
                    <a:pt x="29648" y="2269"/>
                    <a:pt x="18555" y="10286"/>
                  </a:cubicBezTo>
                  <a:cubicBezTo>
                    <a:pt x="7462" y="18303"/>
                    <a:pt x="0" y="27934"/>
                    <a:pt x="7311" y="33833"/>
                  </a:cubicBezTo>
                  <a:cubicBezTo>
                    <a:pt x="8963" y="35166"/>
                    <a:pt x="11585" y="35871"/>
                    <a:pt x="14844" y="35871"/>
                  </a:cubicBezTo>
                  <a:cubicBezTo>
                    <a:pt x="26009" y="35871"/>
                    <a:pt x="44645" y="27598"/>
                    <a:pt x="57329" y="7967"/>
                  </a:cubicBezTo>
                  <a:lnTo>
                    <a:pt x="47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3"/>
            <p:cNvSpPr/>
            <p:nvPr/>
          </p:nvSpPr>
          <p:spPr>
            <a:xfrm>
              <a:off x="2050925" y="2258725"/>
              <a:ext cx="1038700" cy="1421450"/>
            </a:xfrm>
            <a:custGeom>
              <a:avLst/>
              <a:gdLst/>
              <a:ahLst/>
              <a:cxnLst/>
              <a:rect l="l" t="t" r="r" b="b"/>
              <a:pathLst>
                <a:path w="41548" h="56858" extrusionOk="0">
                  <a:moveTo>
                    <a:pt x="32825" y="1"/>
                  </a:moveTo>
                  <a:cubicBezTo>
                    <a:pt x="26371" y="7161"/>
                    <a:pt x="0" y="49918"/>
                    <a:pt x="20219" y="56372"/>
                  </a:cubicBezTo>
                  <a:cubicBezTo>
                    <a:pt x="21255" y="56701"/>
                    <a:pt x="22240" y="56858"/>
                    <a:pt x="23177" y="56858"/>
                  </a:cubicBezTo>
                  <a:cubicBezTo>
                    <a:pt x="40594" y="56858"/>
                    <a:pt x="41547" y="2875"/>
                    <a:pt x="41547" y="2875"/>
                  </a:cubicBezTo>
                  <a:lnTo>
                    <a:pt x="328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3"/>
            <p:cNvSpPr/>
            <p:nvPr/>
          </p:nvSpPr>
          <p:spPr>
            <a:xfrm>
              <a:off x="2920450" y="2389625"/>
              <a:ext cx="131125" cy="516975"/>
            </a:xfrm>
            <a:custGeom>
              <a:avLst/>
              <a:gdLst/>
              <a:ahLst/>
              <a:cxnLst/>
              <a:rect l="l" t="t" r="r" b="b"/>
              <a:pathLst>
                <a:path w="5245" h="20679" extrusionOk="0">
                  <a:moveTo>
                    <a:pt x="4673" y="1"/>
                  </a:moveTo>
                  <a:cubicBezTo>
                    <a:pt x="4499" y="1"/>
                    <a:pt x="4335" y="94"/>
                    <a:pt x="4296" y="311"/>
                  </a:cubicBezTo>
                  <a:cubicBezTo>
                    <a:pt x="2884" y="6916"/>
                    <a:pt x="1472" y="13522"/>
                    <a:pt x="60" y="20127"/>
                  </a:cubicBezTo>
                  <a:cubicBezTo>
                    <a:pt x="1" y="20456"/>
                    <a:pt x="278" y="20679"/>
                    <a:pt x="535" y="20679"/>
                  </a:cubicBezTo>
                  <a:cubicBezTo>
                    <a:pt x="711" y="20679"/>
                    <a:pt x="877" y="20574"/>
                    <a:pt x="918" y="20328"/>
                  </a:cubicBezTo>
                  <a:cubicBezTo>
                    <a:pt x="2329" y="13774"/>
                    <a:pt x="3741" y="7169"/>
                    <a:pt x="5153" y="563"/>
                  </a:cubicBezTo>
                  <a:cubicBezTo>
                    <a:pt x="5245" y="226"/>
                    <a:pt x="4945" y="1"/>
                    <a:pt x="4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3"/>
            <p:cNvSpPr/>
            <p:nvPr/>
          </p:nvSpPr>
          <p:spPr>
            <a:xfrm>
              <a:off x="2813275" y="2364975"/>
              <a:ext cx="161150" cy="516150"/>
            </a:xfrm>
            <a:custGeom>
              <a:avLst/>
              <a:gdLst/>
              <a:ahLst/>
              <a:cxnLst/>
              <a:rect l="l" t="t" r="r" b="b"/>
              <a:pathLst>
                <a:path w="6446" h="20646" extrusionOk="0">
                  <a:moveTo>
                    <a:pt x="5924" y="0"/>
                  </a:moveTo>
                  <a:cubicBezTo>
                    <a:pt x="5754" y="0"/>
                    <a:pt x="5587" y="89"/>
                    <a:pt x="5507" y="289"/>
                  </a:cubicBezTo>
                  <a:lnTo>
                    <a:pt x="62" y="20104"/>
                  </a:lnTo>
                  <a:cubicBezTo>
                    <a:pt x="1" y="20439"/>
                    <a:pt x="252" y="20645"/>
                    <a:pt x="505" y="20645"/>
                  </a:cubicBezTo>
                  <a:cubicBezTo>
                    <a:pt x="672" y="20645"/>
                    <a:pt x="839" y="20556"/>
                    <a:pt x="919" y="20356"/>
                  </a:cubicBezTo>
                  <a:lnTo>
                    <a:pt x="6415" y="541"/>
                  </a:lnTo>
                  <a:cubicBezTo>
                    <a:pt x="6445" y="206"/>
                    <a:pt x="6182" y="0"/>
                    <a:pt x="5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3"/>
            <p:cNvSpPr/>
            <p:nvPr/>
          </p:nvSpPr>
          <p:spPr>
            <a:xfrm>
              <a:off x="2641625" y="2336450"/>
              <a:ext cx="249800" cy="516025"/>
            </a:xfrm>
            <a:custGeom>
              <a:avLst/>
              <a:gdLst/>
              <a:ahLst/>
              <a:cxnLst/>
              <a:rect l="l" t="t" r="r" b="b"/>
              <a:pathLst>
                <a:path w="9992" h="20641" extrusionOk="0">
                  <a:moveTo>
                    <a:pt x="9379" y="0"/>
                  </a:moveTo>
                  <a:cubicBezTo>
                    <a:pt x="9249" y="0"/>
                    <a:pt x="9123" y="64"/>
                    <a:pt x="9045" y="220"/>
                  </a:cubicBezTo>
                  <a:lnTo>
                    <a:pt x="171" y="19934"/>
                  </a:lnTo>
                  <a:cubicBezTo>
                    <a:pt x="0" y="20311"/>
                    <a:pt x="317" y="20641"/>
                    <a:pt x="601" y="20641"/>
                  </a:cubicBezTo>
                  <a:cubicBezTo>
                    <a:pt x="735" y="20641"/>
                    <a:pt x="863" y="20567"/>
                    <a:pt x="928" y="20388"/>
                  </a:cubicBezTo>
                  <a:lnTo>
                    <a:pt x="9852" y="674"/>
                  </a:lnTo>
                  <a:cubicBezTo>
                    <a:pt x="9992" y="325"/>
                    <a:pt x="9673" y="0"/>
                    <a:pt x="9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3"/>
            <p:cNvSpPr/>
            <p:nvPr/>
          </p:nvSpPr>
          <p:spPr>
            <a:xfrm>
              <a:off x="3133750" y="2337275"/>
              <a:ext cx="300300" cy="422825"/>
            </a:xfrm>
            <a:custGeom>
              <a:avLst/>
              <a:gdLst/>
              <a:ahLst/>
              <a:cxnLst/>
              <a:rect l="l" t="t" r="r" b="b"/>
              <a:pathLst>
                <a:path w="12012" h="16913" extrusionOk="0">
                  <a:moveTo>
                    <a:pt x="658" y="0"/>
                  </a:moveTo>
                  <a:cubicBezTo>
                    <a:pt x="335" y="0"/>
                    <a:pt x="1" y="333"/>
                    <a:pt x="251" y="691"/>
                  </a:cubicBezTo>
                  <a:lnTo>
                    <a:pt x="10991" y="16725"/>
                  </a:lnTo>
                  <a:cubicBezTo>
                    <a:pt x="11094" y="16858"/>
                    <a:pt x="11232" y="16913"/>
                    <a:pt x="11368" y="16913"/>
                  </a:cubicBezTo>
                  <a:cubicBezTo>
                    <a:pt x="11696" y="16913"/>
                    <a:pt x="12012" y="16592"/>
                    <a:pt x="11798" y="16271"/>
                  </a:cubicBezTo>
                  <a:lnTo>
                    <a:pt x="1008" y="187"/>
                  </a:lnTo>
                  <a:cubicBezTo>
                    <a:pt x="920" y="55"/>
                    <a:pt x="790" y="0"/>
                    <a:pt x="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3"/>
            <p:cNvSpPr/>
            <p:nvPr/>
          </p:nvSpPr>
          <p:spPr>
            <a:xfrm>
              <a:off x="3100425" y="2352350"/>
              <a:ext cx="197725" cy="499075"/>
            </a:xfrm>
            <a:custGeom>
              <a:avLst/>
              <a:gdLst/>
              <a:ahLst/>
              <a:cxnLst/>
              <a:rect l="l" t="t" r="r" b="b"/>
              <a:pathLst>
                <a:path w="7909" h="19963" extrusionOk="0">
                  <a:moveTo>
                    <a:pt x="559" y="1"/>
                  </a:moveTo>
                  <a:cubicBezTo>
                    <a:pt x="283" y="1"/>
                    <a:pt x="0" y="207"/>
                    <a:pt x="122" y="542"/>
                  </a:cubicBezTo>
                  <a:cubicBezTo>
                    <a:pt x="2391" y="6945"/>
                    <a:pt x="4660" y="13298"/>
                    <a:pt x="6878" y="19651"/>
                  </a:cubicBezTo>
                  <a:cubicBezTo>
                    <a:pt x="6957" y="19869"/>
                    <a:pt x="7145" y="19962"/>
                    <a:pt x="7331" y="19962"/>
                  </a:cubicBezTo>
                  <a:cubicBezTo>
                    <a:pt x="7621" y="19962"/>
                    <a:pt x="7909" y="19737"/>
                    <a:pt x="7786" y="19399"/>
                  </a:cubicBezTo>
                  <a:cubicBezTo>
                    <a:pt x="5517" y="13046"/>
                    <a:pt x="3248" y="6693"/>
                    <a:pt x="979" y="290"/>
                  </a:cubicBezTo>
                  <a:cubicBezTo>
                    <a:pt x="919" y="90"/>
                    <a:pt x="740"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3"/>
            <p:cNvSpPr/>
            <p:nvPr/>
          </p:nvSpPr>
          <p:spPr>
            <a:xfrm>
              <a:off x="3062075" y="2389625"/>
              <a:ext cx="126100" cy="538400"/>
            </a:xfrm>
            <a:custGeom>
              <a:avLst/>
              <a:gdLst/>
              <a:ahLst/>
              <a:cxnLst/>
              <a:rect l="l" t="t" r="r" b="b"/>
              <a:pathLst>
                <a:path w="5044" h="21536" extrusionOk="0">
                  <a:moveTo>
                    <a:pt x="572" y="1"/>
                  </a:moveTo>
                  <a:cubicBezTo>
                    <a:pt x="301" y="1"/>
                    <a:pt x="1" y="226"/>
                    <a:pt x="93" y="563"/>
                  </a:cubicBezTo>
                  <a:cubicBezTo>
                    <a:pt x="1404" y="7471"/>
                    <a:pt x="2765" y="14328"/>
                    <a:pt x="4076" y="21186"/>
                  </a:cubicBezTo>
                  <a:cubicBezTo>
                    <a:pt x="4138" y="21432"/>
                    <a:pt x="4316" y="21536"/>
                    <a:pt x="4499" y="21536"/>
                  </a:cubicBezTo>
                  <a:cubicBezTo>
                    <a:pt x="4766" y="21536"/>
                    <a:pt x="5044" y="21313"/>
                    <a:pt x="4984" y="20984"/>
                  </a:cubicBezTo>
                  <a:lnTo>
                    <a:pt x="950" y="311"/>
                  </a:lnTo>
                  <a:cubicBezTo>
                    <a:pt x="911" y="94"/>
                    <a:pt x="747"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3"/>
            <p:cNvSpPr/>
            <p:nvPr/>
          </p:nvSpPr>
          <p:spPr>
            <a:xfrm>
              <a:off x="2436550" y="2304050"/>
              <a:ext cx="404850" cy="432525"/>
            </a:xfrm>
            <a:custGeom>
              <a:avLst/>
              <a:gdLst/>
              <a:ahLst/>
              <a:cxnLst/>
              <a:rect l="l" t="t" r="r" b="b"/>
              <a:pathLst>
                <a:path w="16194" h="17301" extrusionOk="0">
                  <a:moveTo>
                    <a:pt x="15569" y="1"/>
                  </a:moveTo>
                  <a:cubicBezTo>
                    <a:pt x="15469" y="1"/>
                    <a:pt x="15367" y="46"/>
                    <a:pt x="15282" y="154"/>
                  </a:cubicBezTo>
                  <a:lnTo>
                    <a:pt x="307" y="16541"/>
                  </a:lnTo>
                  <a:cubicBezTo>
                    <a:pt x="0" y="16848"/>
                    <a:pt x="305" y="17300"/>
                    <a:pt x="625" y="17300"/>
                  </a:cubicBezTo>
                  <a:cubicBezTo>
                    <a:pt x="725" y="17300"/>
                    <a:pt x="827" y="17255"/>
                    <a:pt x="912" y="17146"/>
                  </a:cubicBezTo>
                  <a:lnTo>
                    <a:pt x="15887" y="759"/>
                  </a:lnTo>
                  <a:cubicBezTo>
                    <a:pt x="16194" y="453"/>
                    <a:pt x="15888" y="1"/>
                    <a:pt x="15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3"/>
            <p:cNvSpPr/>
            <p:nvPr/>
          </p:nvSpPr>
          <p:spPr>
            <a:xfrm>
              <a:off x="2351950" y="2268175"/>
              <a:ext cx="445225" cy="344800"/>
            </a:xfrm>
            <a:custGeom>
              <a:avLst/>
              <a:gdLst/>
              <a:ahLst/>
              <a:cxnLst/>
              <a:rect l="l" t="t" r="r" b="b"/>
              <a:pathLst>
                <a:path w="17809" h="13792" extrusionOk="0">
                  <a:moveTo>
                    <a:pt x="17118" y="0"/>
                  </a:moveTo>
                  <a:cubicBezTo>
                    <a:pt x="17012" y="0"/>
                    <a:pt x="16901" y="38"/>
                    <a:pt x="16800" y="127"/>
                  </a:cubicBezTo>
                  <a:lnTo>
                    <a:pt x="363" y="13035"/>
                  </a:lnTo>
                  <a:cubicBezTo>
                    <a:pt x="1" y="13317"/>
                    <a:pt x="346" y="13792"/>
                    <a:pt x="731" y="13792"/>
                  </a:cubicBezTo>
                  <a:cubicBezTo>
                    <a:pt x="828" y="13792"/>
                    <a:pt x="927" y="13762"/>
                    <a:pt x="1019" y="13690"/>
                  </a:cubicBezTo>
                  <a:lnTo>
                    <a:pt x="17456" y="732"/>
                  </a:lnTo>
                  <a:cubicBezTo>
                    <a:pt x="17809" y="458"/>
                    <a:pt x="17491" y="0"/>
                    <a:pt x="17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3"/>
            <p:cNvSpPr/>
            <p:nvPr/>
          </p:nvSpPr>
          <p:spPr>
            <a:xfrm>
              <a:off x="2228075" y="2207100"/>
              <a:ext cx="555925" cy="279825"/>
            </a:xfrm>
            <a:custGeom>
              <a:avLst/>
              <a:gdLst/>
              <a:ahLst/>
              <a:cxnLst/>
              <a:rect l="l" t="t" r="r" b="b"/>
              <a:pathLst>
                <a:path w="22237" h="11193" extrusionOk="0">
                  <a:moveTo>
                    <a:pt x="21514" y="1"/>
                  </a:moveTo>
                  <a:cubicBezTo>
                    <a:pt x="21447" y="1"/>
                    <a:pt x="21375" y="16"/>
                    <a:pt x="21302" y="49"/>
                  </a:cubicBezTo>
                  <a:lnTo>
                    <a:pt x="478" y="10335"/>
                  </a:lnTo>
                  <a:cubicBezTo>
                    <a:pt x="0" y="10596"/>
                    <a:pt x="270" y="11192"/>
                    <a:pt x="708" y="11192"/>
                  </a:cubicBezTo>
                  <a:cubicBezTo>
                    <a:pt x="779" y="11192"/>
                    <a:pt x="854" y="11177"/>
                    <a:pt x="931" y="11142"/>
                  </a:cubicBezTo>
                  <a:lnTo>
                    <a:pt x="21755" y="856"/>
                  </a:lnTo>
                  <a:cubicBezTo>
                    <a:pt x="22236" y="637"/>
                    <a:pt x="21959" y="1"/>
                    <a:pt x="2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3"/>
            <p:cNvSpPr/>
            <p:nvPr/>
          </p:nvSpPr>
          <p:spPr>
            <a:xfrm>
              <a:off x="2677400" y="2067200"/>
              <a:ext cx="582400" cy="374175"/>
            </a:xfrm>
            <a:custGeom>
              <a:avLst/>
              <a:gdLst/>
              <a:ahLst/>
              <a:cxnLst/>
              <a:rect l="l" t="t" r="r" b="b"/>
              <a:pathLst>
                <a:path w="23296" h="14967" extrusionOk="0">
                  <a:moveTo>
                    <a:pt x="10798" y="1"/>
                  </a:moveTo>
                  <a:cubicBezTo>
                    <a:pt x="3810" y="1"/>
                    <a:pt x="1" y="6704"/>
                    <a:pt x="1" y="6704"/>
                  </a:cubicBezTo>
                  <a:cubicBezTo>
                    <a:pt x="4286" y="13322"/>
                    <a:pt x="10025" y="14967"/>
                    <a:pt x="14672" y="14967"/>
                  </a:cubicBezTo>
                  <a:cubicBezTo>
                    <a:pt x="19265" y="14967"/>
                    <a:pt x="22791" y="13360"/>
                    <a:pt x="22791" y="13360"/>
                  </a:cubicBezTo>
                  <a:cubicBezTo>
                    <a:pt x="22791" y="13360"/>
                    <a:pt x="23295" y="3175"/>
                    <a:pt x="14169" y="502"/>
                  </a:cubicBezTo>
                  <a:cubicBezTo>
                    <a:pt x="12975" y="152"/>
                    <a:pt x="11850" y="1"/>
                    <a:pt x="10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3"/>
            <p:cNvSpPr/>
            <p:nvPr/>
          </p:nvSpPr>
          <p:spPr>
            <a:xfrm>
              <a:off x="3199275" y="1331000"/>
              <a:ext cx="471450" cy="1066825"/>
            </a:xfrm>
            <a:custGeom>
              <a:avLst/>
              <a:gdLst/>
              <a:ahLst/>
              <a:cxnLst/>
              <a:rect l="l" t="t" r="r" b="b"/>
              <a:pathLst>
                <a:path w="18858" h="42673" extrusionOk="0">
                  <a:moveTo>
                    <a:pt x="3378" y="0"/>
                  </a:moveTo>
                  <a:lnTo>
                    <a:pt x="0" y="6807"/>
                  </a:lnTo>
                  <a:cubicBezTo>
                    <a:pt x="0" y="6807"/>
                    <a:pt x="908" y="24959"/>
                    <a:pt x="6353" y="34539"/>
                  </a:cubicBezTo>
                  <a:cubicBezTo>
                    <a:pt x="9381" y="39837"/>
                    <a:pt x="12456" y="42673"/>
                    <a:pt x="14710" y="42673"/>
                  </a:cubicBezTo>
                  <a:cubicBezTo>
                    <a:pt x="16510" y="42673"/>
                    <a:pt x="17788" y="40865"/>
                    <a:pt x="18101" y="37060"/>
                  </a:cubicBezTo>
                  <a:cubicBezTo>
                    <a:pt x="18857" y="28488"/>
                    <a:pt x="10538" y="5849"/>
                    <a:pt x="3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3"/>
            <p:cNvSpPr/>
            <p:nvPr/>
          </p:nvSpPr>
          <p:spPr>
            <a:xfrm>
              <a:off x="3271625" y="1452075"/>
              <a:ext cx="306400" cy="896625"/>
            </a:xfrm>
            <a:custGeom>
              <a:avLst/>
              <a:gdLst/>
              <a:ahLst/>
              <a:cxnLst/>
              <a:rect l="l" t="t" r="r" b="b"/>
              <a:pathLst>
                <a:path w="12256" h="35865" extrusionOk="0">
                  <a:moveTo>
                    <a:pt x="552" y="0"/>
                  </a:moveTo>
                  <a:cubicBezTo>
                    <a:pt x="290" y="0"/>
                    <a:pt x="1" y="223"/>
                    <a:pt x="30" y="552"/>
                  </a:cubicBezTo>
                  <a:cubicBezTo>
                    <a:pt x="1846" y="12653"/>
                    <a:pt x="6131" y="24603"/>
                    <a:pt x="11274" y="35645"/>
                  </a:cubicBezTo>
                  <a:cubicBezTo>
                    <a:pt x="11352" y="35801"/>
                    <a:pt x="11482" y="35865"/>
                    <a:pt x="11618" y="35865"/>
                  </a:cubicBezTo>
                  <a:cubicBezTo>
                    <a:pt x="11923" y="35865"/>
                    <a:pt x="12255" y="35540"/>
                    <a:pt x="12081" y="35191"/>
                  </a:cubicBezTo>
                  <a:cubicBezTo>
                    <a:pt x="6938" y="24200"/>
                    <a:pt x="2703" y="12351"/>
                    <a:pt x="938" y="350"/>
                  </a:cubicBezTo>
                  <a:cubicBezTo>
                    <a:pt x="897" y="105"/>
                    <a:pt x="731" y="0"/>
                    <a:pt x="5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3"/>
            <p:cNvSpPr/>
            <p:nvPr/>
          </p:nvSpPr>
          <p:spPr>
            <a:xfrm>
              <a:off x="2374000" y="1011225"/>
              <a:ext cx="1093775" cy="533600"/>
            </a:xfrm>
            <a:custGeom>
              <a:avLst/>
              <a:gdLst/>
              <a:ahLst/>
              <a:cxnLst/>
              <a:rect l="l" t="t" r="r" b="b"/>
              <a:pathLst>
                <a:path w="43751" h="21344" extrusionOk="0">
                  <a:moveTo>
                    <a:pt x="41291" y="1"/>
                  </a:moveTo>
                  <a:cubicBezTo>
                    <a:pt x="30934" y="1"/>
                    <a:pt x="10192" y="7794"/>
                    <a:pt x="4674" y="13497"/>
                  </a:cubicBezTo>
                  <a:cubicBezTo>
                    <a:pt x="0" y="18369"/>
                    <a:pt x="2017" y="21343"/>
                    <a:pt x="8303" y="21343"/>
                  </a:cubicBezTo>
                  <a:cubicBezTo>
                    <a:pt x="10019" y="21343"/>
                    <a:pt x="12053" y="21122"/>
                    <a:pt x="14355" y="20657"/>
                  </a:cubicBezTo>
                  <a:cubicBezTo>
                    <a:pt x="25145" y="18438"/>
                    <a:pt x="39414" y="7194"/>
                    <a:pt x="39414" y="7194"/>
                  </a:cubicBezTo>
                  <a:lnTo>
                    <a:pt x="43751" y="186"/>
                  </a:lnTo>
                  <a:cubicBezTo>
                    <a:pt x="43021" y="60"/>
                    <a:pt x="42196" y="1"/>
                    <a:pt x="4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3"/>
            <p:cNvSpPr/>
            <p:nvPr/>
          </p:nvSpPr>
          <p:spPr>
            <a:xfrm>
              <a:off x="2475525" y="1089900"/>
              <a:ext cx="871925" cy="389025"/>
            </a:xfrm>
            <a:custGeom>
              <a:avLst/>
              <a:gdLst/>
              <a:ahLst/>
              <a:cxnLst/>
              <a:rect l="l" t="t" r="r" b="b"/>
              <a:pathLst>
                <a:path w="34877" h="15561" extrusionOk="0">
                  <a:moveTo>
                    <a:pt x="34286" y="0"/>
                  </a:moveTo>
                  <a:cubicBezTo>
                    <a:pt x="34225" y="0"/>
                    <a:pt x="34159" y="20"/>
                    <a:pt x="34093" y="64"/>
                  </a:cubicBezTo>
                  <a:cubicBezTo>
                    <a:pt x="23858" y="6619"/>
                    <a:pt x="12160" y="11258"/>
                    <a:pt x="513" y="14636"/>
                  </a:cubicBezTo>
                  <a:cubicBezTo>
                    <a:pt x="0" y="14775"/>
                    <a:pt x="90" y="15560"/>
                    <a:pt x="544" y="15560"/>
                  </a:cubicBezTo>
                  <a:cubicBezTo>
                    <a:pt x="581" y="15560"/>
                    <a:pt x="621" y="15555"/>
                    <a:pt x="664" y="15543"/>
                  </a:cubicBezTo>
                  <a:cubicBezTo>
                    <a:pt x="12412" y="12165"/>
                    <a:pt x="24210" y="7526"/>
                    <a:pt x="34446" y="921"/>
                  </a:cubicBezTo>
                  <a:cubicBezTo>
                    <a:pt x="34876" y="663"/>
                    <a:pt x="34645" y="0"/>
                    <a:pt x="342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3"/>
            <p:cNvSpPr/>
            <p:nvPr/>
          </p:nvSpPr>
          <p:spPr>
            <a:xfrm>
              <a:off x="3429950" y="972250"/>
              <a:ext cx="744975" cy="405250"/>
            </a:xfrm>
            <a:custGeom>
              <a:avLst/>
              <a:gdLst/>
              <a:ahLst/>
              <a:cxnLst/>
              <a:rect l="l" t="t" r="r" b="b"/>
              <a:pathLst>
                <a:path w="29799" h="16210" extrusionOk="0">
                  <a:moveTo>
                    <a:pt x="5361" y="1"/>
                  </a:moveTo>
                  <a:cubicBezTo>
                    <a:pt x="3264" y="1"/>
                    <a:pt x="1775" y="533"/>
                    <a:pt x="1261" y="1644"/>
                  </a:cubicBezTo>
                  <a:cubicBezTo>
                    <a:pt x="0" y="4367"/>
                    <a:pt x="5042" y="9459"/>
                    <a:pt x="12605" y="12989"/>
                  </a:cubicBezTo>
                  <a:cubicBezTo>
                    <a:pt x="17033" y="15098"/>
                    <a:pt x="21337" y="16210"/>
                    <a:pt x="24384" y="16210"/>
                  </a:cubicBezTo>
                  <a:cubicBezTo>
                    <a:pt x="26508" y="16210"/>
                    <a:pt x="28021" y="15670"/>
                    <a:pt x="28538" y="14552"/>
                  </a:cubicBezTo>
                  <a:cubicBezTo>
                    <a:pt x="29799" y="11829"/>
                    <a:pt x="24706" y="6787"/>
                    <a:pt x="17194" y="3207"/>
                  </a:cubicBezTo>
                  <a:cubicBezTo>
                    <a:pt x="12718" y="1118"/>
                    <a:pt x="8401" y="1"/>
                    <a:pt x="53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3"/>
            <p:cNvSpPr/>
            <p:nvPr/>
          </p:nvSpPr>
          <p:spPr>
            <a:xfrm>
              <a:off x="4242975" y="1357600"/>
              <a:ext cx="746250" cy="404725"/>
            </a:xfrm>
            <a:custGeom>
              <a:avLst/>
              <a:gdLst/>
              <a:ahLst/>
              <a:cxnLst/>
              <a:rect l="l" t="t" r="r" b="b"/>
              <a:pathLst>
                <a:path w="29850" h="16189" extrusionOk="0">
                  <a:moveTo>
                    <a:pt x="5419" y="1"/>
                  </a:moveTo>
                  <a:cubicBezTo>
                    <a:pt x="3292" y="1"/>
                    <a:pt x="1779" y="541"/>
                    <a:pt x="1261" y="1659"/>
                  </a:cubicBezTo>
                  <a:cubicBezTo>
                    <a:pt x="1" y="4331"/>
                    <a:pt x="5093" y="9424"/>
                    <a:pt x="12606" y="13004"/>
                  </a:cubicBezTo>
                  <a:cubicBezTo>
                    <a:pt x="17074" y="15089"/>
                    <a:pt x="21401" y="16188"/>
                    <a:pt x="24454" y="16188"/>
                  </a:cubicBezTo>
                  <a:cubicBezTo>
                    <a:pt x="26569" y="16188"/>
                    <a:pt x="28073" y="15660"/>
                    <a:pt x="28589" y="14567"/>
                  </a:cubicBezTo>
                  <a:cubicBezTo>
                    <a:pt x="29850" y="11844"/>
                    <a:pt x="24757" y="6751"/>
                    <a:pt x="17245" y="3222"/>
                  </a:cubicBezTo>
                  <a:cubicBezTo>
                    <a:pt x="12788" y="1112"/>
                    <a:pt x="8471" y="1"/>
                    <a:pt x="5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3"/>
            <p:cNvSpPr/>
            <p:nvPr/>
          </p:nvSpPr>
          <p:spPr>
            <a:xfrm>
              <a:off x="3786675" y="1428300"/>
              <a:ext cx="458850" cy="692850"/>
            </a:xfrm>
            <a:custGeom>
              <a:avLst/>
              <a:gdLst/>
              <a:ahLst/>
              <a:cxnLst/>
              <a:rect l="l" t="t" r="r" b="b"/>
              <a:pathLst>
                <a:path w="18354" h="27714" extrusionOk="0">
                  <a:moveTo>
                    <a:pt x="14725" y="1"/>
                  </a:moveTo>
                  <a:cubicBezTo>
                    <a:pt x="11890" y="1"/>
                    <a:pt x="7499" y="4794"/>
                    <a:pt x="4286" y="11537"/>
                  </a:cubicBezTo>
                  <a:cubicBezTo>
                    <a:pt x="757" y="19050"/>
                    <a:pt x="0" y="26260"/>
                    <a:pt x="2723" y="27520"/>
                  </a:cubicBezTo>
                  <a:cubicBezTo>
                    <a:pt x="3004" y="27650"/>
                    <a:pt x="3310" y="27713"/>
                    <a:pt x="3637" y="27713"/>
                  </a:cubicBezTo>
                  <a:cubicBezTo>
                    <a:pt x="6480" y="27713"/>
                    <a:pt x="10902" y="22958"/>
                    <a:pt x="14068" y="16176"/>
                  </a:cubicBezTo>
                  <a:cubicBezTo>
                    <a:pt x="17648" y="8613"/>
                    <a:pt x="18353" y="1453"/>
                    <a:pt x="15631" y="192"/>
                  </a:cubicBezTo>
                  <a:cubicBezTo>
                    <a:pt x="15352" y="63"/>
                    <a:pt x="15048" y="1"/>
                    <a:pt x="14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3"/>
            <p:cNvSpPr/>
            <p:nvPr/>
          </p:nvSpPr>
          <p:spPr>
            <a:xfrm>
              <a:off x="4172400" y="614000"/>
              <a:ext cx="457575" cy="692800"/>
            </a:xfrm>
            <a:custGeom>
              <a:avLst/>
              <a:gdLst/>
              <a:ahLst/>
              <a:cxnLst/>
              <a:rect l="l" t="t" r="r" b="b"/>
              <a:pathLst>
                <a:path w="18303" h="27712" extrusionOk="0">
                  <a:moveTo>
                    <a:pt x="14687" y="1"/>
                  </a:moveTo>
                  <a:cubicBezTo>
                    <a:pt x="11880" y="1"/>
                    <a:pt x="7449" y="4794"/>
                    <a:pt x="4235" y="11537"/>
                  </a:cubicBezTo>
                  <a:cubicBezTo>
                    <a:pt x="706" y="19050"/>
                    <a:pt x="0" y="26260"/>
                    <a:pt x="2723" y="27520"/>
                  </a:cubicBezTo>
                  <a:cubicBezTo>
                    <a:pt x="2997" y="27650"/>
                    <a:pt x="3296" y="27712"/>
                    <a:pt x="3616" y="27712"/>
                  </a:cubicBezTo>
                  <a:cubicBezTo>
                    <a:pt x="6423" y="27712"/>
                    <a:pt x="10854" y="22919"/>
                    <a:pt x="14068" y="16176"/>
                  </a:cubicBezTo>
                  <a:cubicBezTo>
                    <a:pt x="17597" y="8612"/>
                    <a:pt x="18303" y="1453"/>
                    <a:pt x="15580" y="192"/>
                  </a:cubicBezTo>
                  <a:cubicBezTo>
                    <a:pt x="15306" y="63"/>
                    <a:pt x="15007" y="1"/>
                    <a:pt x="14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3"/>
            <p:cNvSpPr/>
            <p:nvPr/>
          </p:nvSpPr>
          <p:spPr>
            <a:xfrm>
              <a:off x="3859775" y="585575"/>
              <a:ext cx="394575" cy="715625"/>
            </a:xfrm>
            <a:custGeom>
              <a:avLst/>
              <a:gdLst/>
              <a:ahLst/>
              <a:cxnLst/>
              <a:rect l="l" t="t" r="r" b="b"/>
              <a:pathLst>
                <a:path w="15783" h="28625" extrusionOk="0">
                  <a:moveTo>
                    <a:pt x="3513" y="1"/>
                  </a:moveTo>
                  <a:cubicBezTo>
                    <a:pt x="3273" y="1"/>
                    <a:pt x="3043" y="39"/>
                    <a:pt x="2824" y="119"/>
                  </a:cubicBezTo>
                  <a:cubicBezTo>
                    <a:pt x="1" y="1127"/>
                    <a:pt x="1" y="8287"/>
                    <a:pt x="2824" y="16153"/>
                  </a:cubicBezTo>
                  <a:cubicBezTo>
                    <a:pt x="5378" y="23351"/>
                    <a:pt x="9472" y="28625"/>
                    <a:pt x="12270" y="28625"/>
                  </a:cubicBezTo>
                  <a:cubicBezTo>
                    <a:pt x="12510" y="28625"/>
                    <a:pt x="12740" y="28586"/>
                    <a:pt x="12959" y="28506"/>
                  </a:cubicBezTo>
                  <a:cubicBezTo>
                    <a:pt x="15782" y="27498"/>
                    <a:pt x="15782" y="20338"/>
                    <a:pt x="12959" y="12472"/>
                  </a:cubicBezTo>
                  <a:cubicBezTo>
                    <a:pt x="10405" y="5274"/>
                    <a:pt x="6311" y="1"/>
                    <a:pt x="3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3"/>
            <p:cNvSpPr/>
            <p:nvPr/>
          </p:nvSpPr>
          <p:spPr>
            <a:xfrm>
              <a:off x="4162300" y="1432650"/>
              <a:ext cx="395825" cy="715650"/>
            </a:xfrm>
            <a:custGeom>
              <a:avLst/>
              <a:gdLst/>
              <a:ahLst/>
              <a:cxnLst/>
              <a:rect l="l" t="t" r="r" b="b"/>
              <a:pathLst>
                <a:path w="15833" h="28626" extrusionOk="0">
                  <a:moveTo>
                    <a:pt x="3524" y="1"/>
                  </a:moveTo>
                  <a:cubicBezTo>
                    <a:pt x="3281" y="1"/>
                    <a:pt x="3047" y="39"/>
                    <a:pt x="2824" y="119"/>
                  </a:cubicBezTo>
                  <a:cubicBezTo>
                    <a:pt x="51" y="1127"/>
                    <a:pt x="1" y="8338"/>
                    <a:pt x="2824" y="16153"/>
                  </a:cubicBezTo>
                  <a:cubicBezTo>
                    <a:pt x="5423" y="23393"/>
                    <a:pt x="9475" y="28625"/>
                    <a:pt x="12305" y="28625"/>
                  </a:cubicBezTo>
                  <a:cubicBezTo>
                    <a:pt x="12549" y="28625"/>
                    <a:pt x="12785" y="28586"/>
                    <a:pt x="13009" y="28506"/>
                  </a:cubicBezTo>
                  <a:cubicBezTo>
                    <a:pt x="15833" y="27548"/>
                    <a:pt x="15833" y="20338"/>
                    <a:pt x="13009" y="12523"/>
                  </a:cubicBezTo>
                  <a:cubicBezTo>
                    <a:pt x="10455" y="5278"/>
                    <a:pt x="6361" y="1"/>
                    <a:pt x="3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3"/>
            <p:cNvSpPr/>
            <p:nvPr/>
          </p:nvSpPr>
          <p:spPr>
            <a:xfrm>
              <a:off x="3404725" y="1338550"/>
              <a:ext cx="760125" cy="359600"/>
            </a:xfrm>
            <a:custGeom>
              <a:avLst/>
              <a:gdLst/>
              <a:ahLst/>
              <a:cxnLst/>
              <a:rect l="l" t="t" r="r" b="b"/>
              <a:pathLst>
                <a:path w="30405" h="14384" extrusionOk="0">
                  <a:moveTo>
                    <a:pt x="23951" y="1"/>
                  </a:moveTo>
                  <a:cubicBezTo>
                    <a:pt x="21051" y="1"/>
                    <a:pt x="17295" y="706"/>
                    <a:pt x="13362" y="2118"/>
                  </a:cubicBezTo>
                  <a:cubicBezTo>
                    <a:pt x="5547" y="4942"/>
                    <a:pt x="1" y="9480"/>
                    <a:pt x="1009" y="12303"/>
                  </a:cubicBezTo>
                  <a:cubicBezTo>
                    <a:pt x="1513" y="13690"/>
                    <a:pt x="3555" y="14383"/>
                    <a:pt x="6455" y="14383"/>
                  </a:cubicBezTo>
                  <a:cubicBezTo>
                    <a:pt x="9354" y="14383"/>
                    <a:pt x="13110" y="13690"/>
                    <a:pt x="17043" y="12303"/>
                  </a:cubicBezTo>
                  <a:cubicBezTo>
                    <a:pt x="24858" y="9480"/>
                    <a:pt x="30405" y="4942"/>
                    <a:pt x="29396" y="2118"/>
                  </a:cubicBezTo>
                  <a:cubicBezTo>
                    <a:pt x="28892" y="706"/>
                    <a:pt x="26850" y="1"/>
                    <a:pt x="239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3"/>
            <p:cNvSpPr/>
            <p:nvPr/>
          </p:nvSpPr>
          <p:spPr>
            <a:xfrm>
              <a:off x="4253050" y="1035700"/>
              <a:ext cx="758875" cy="359600"/>
            </a:xfrm>
            <a:custGeom>
              <a:avLst/>
              <a:gdLst/>
              <a:ahLst/>
              <a:cxnLst/>
              <a:rect l="l" t="t" r="r" b="b"/>
              <a:pathLst>
                <a:path w="30355" h="14384" extrusionOk="0">
                  <a:moveTo>
                    <a:pt x="23932" y="1"/>
                  </a:moveTo>
                  <a:cubicBezTo>
                    <a:pt x="21027" y="1"/>
                    <a:pt x="17270" y="694"/>
                    <a:pt x="13363" y="2081"/>
                  </a:cubicBezTo>
                  <a:cubicBezTo>
                    <a:pt x="5497" y="4904"/>
                    <a:pt x="1" y="9493"/>
                    <a:pt x="1009" y="12266"/>
                  </a:cubicBezTo>
                  <a:cubicBezTo>
                    <a:pt x="1514" y="13678"/>
                    <a:pt x="3543" y="14384"/>
                    <a:pt x="6430" y="14384"/>
                  </a:cubicBezTo>
                  <a:cubicBezTo>
                    <a:pt x="9316" y="14384"/>
                    <a:pt x="13060" y="13678"/>
                    <a:pt x="16993" y="12266"/>
                  </a:cubicBezTo>
                  <a:cubicBezTo>
                    <a:pt x="24859" y="9442"/>
                    <a:pt x="30354" y="4904"/>
                    <a:pt x="29396" y="2081"/>
                  </a:cubicBezTo>
                  <a:cubicBezTo>
                    <a:pt x="28892" y="694"/>
                    <a:pt x="26838" y="1"/>
                    <a:pt x="23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3"/>
            <p:cNvSpPr/>
            <p:nvPr/>
          </p:nvSpPr>
          <p:spPr>
            <a:xfrm>
              <a:off x="3382050" y="1232675"/>
              <a:ext cx="753800" cy="268500"/>
            </a:xfrm>
            <a:custGeom>
              <a:avLst/>
              <a:gdLst/>
              <a:ahLst/>
              <a:cxnLst/>
              <a:rect l="l" t="t" r="r" b="b"/>
              <a:pathLst>
                <a:path w="30152" h="10740" extrusionOk="0">
                  <a:moveTo>
                    <a:pt x="15076" y="0"/>
                  </a:moveTo>
                  <a:cubicBezTo>
                    <a:pt x="6756" y="0"/>
                    <a:pt x="0" y="2370"/>
                    <a:pt x="0" y="5345"/>
                  </a:cubicBezTo>
                  <a:cubicBezTo>
                    <a:pt x="0" y="8370"/>
                    <a:pt x="6706" y="10740"/>
                    <a:pt x="15076" y="10740"/>
                  </a:cubicBezTo>
                  <a:cubicBezTo>
                    <a:pt x="23395" y="10740"/>
                    <a:pt x="30152" y="8370"/>
                    <a:pt x="30152" y="5395"/>
                  </a:cubicBezTo>
                  <a:cubicBezTo>
                    <a:pt x="30152" y="2420"/>
                    <a:pt x="23395" y="0"/>
                    <a:pt x="150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3"/>
            <p:cNvSpPr/>
            <p:nvPr/>
          </p:nvSpPr>
          <p:spPr>
            <a:xfrm>
              <a:off x="4282050" y="1232675"/>
              <a:ext cx="753825" cy="268500"/>
            </a:xfrm>
            <a:custGeom>
              <a:avLst/>
              <a:gdLst/>
              <a:ahLst/>
              <a:cxnLst/>
              <a:rect l="l" t="t" r="r" b="b"/>
              <a:pathLst>
                <a:path w="30153" h="10740" extrusionOk="0">
                  <a:moveTo>
                    <a:pt x="15077" y="0"/>
                  </a:moveTo>
                  <a:cubicBezTo>
                    <a:pt x="6757" y="0"/>
                    <a:pt x="1" y="2370"/>
                    <a:pt x="1" y="5345"/>
                  </a:cubicBezTo>
                  <a:cubicBezTo>
                    <a:pt x="1" y="8370"/>
                    <a:pt x="6757" y="10740"/>
                    <a:pt x="15077" y="10740"/>
                  </a:cubicBezTo>
                  <a:cubicBezTo>
                    <a:pt x="23396" y="10740"/>
                    <a:pt x="30152" y="8370"/>
                    <a:pt x="30152" y="5395"/>
                  </a:cubicBezTo>
                  <a:cubicBezTo>
                    <a:pt x="30152" y="2420"/>
                    <a:pt x="23396" y="0"/>
                    <a:pt x="15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3"/>
            <p:cNvSpPr/>
            <p:nvPr/>
          </p:nvSpPr>
          <p:spPr>
            <a:xfrm>
              <a:off x="4074075" y="1439400"/>
              <a:ext cx="269775" cy="755075"/>
            </a:xfrm>
            <a:custGeom>
              <a:avLst/>
              <a:gdLst/>
              <a:ahLst/>
              <a:cxnLst/>
              <a:rect l="l" t="t" r="r" b="b"/>
              <a:pathLst>
                <a:path w="10791" h="30203" extrusionOk="0">
                  <a:moveTo>
                    <a:pt x="5395" y="0"/>
                  </a:moveTo>
                  <a:cubicBezTo>
                    <a:pt x="2420" y="0"/>
                    <a:pt x="0" y="6757"/>
                    <a:pt x="0" y="15076"/>
                  </a:cubicBezTo>
                  <a:cubicBezTo>
                    <a:pt x="0" y="23446"/>
                    <a:pt x="2420" y="30203"/>
                    <a:pt x="5395" y="30203"/>
                  </a:cubicBezTo>
                  <a:cubicBezTo>
                    <a:pt x="8370" y="30203"/>
                    <a:pt x="10790" y="23446"/>
                    <a:pt x="10790" y="15076"/>
                  </a:cubicBezTo>
                  <a:cubicBezTo>
                    <a:pt x="10790" y="6757"/>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3"/>
            <p:cNvSpPr/>
            <p:nvPr/>
          </p:nvSpPr>
          <p:spPr>
            <a:xfrm>
              <a:off x="4074075" y="540650"/>
              <a:ext cx="269775" cy="753800"/>
            </a:xfrm>
            <a:custGeom>
              <a:avLst/>
              <a:gdLst/>
              <a:ahLst/>
              <a:cxnLst/>
              <a:rect l="l" t="t" r="r" b="b"/>
              <a:pathLst>
                <a:path w="10791" h="30152" extrusionOk="0">
                  <a:moveTo>
                    <a:pt x="5395" y="0"/>
                  </a:moveTo>
                  <a:cubicBezTo>
                    <a:pt x="2420" y="0"/>
                    <a:pt x="0" y="6706"/>
                    <a:pt x="0" y="15076"/>
                  </a:cubicBezTo>
                  <a:cubicBezTo>
                    <a:pt x="0" y="23395"/>
                    <a:pt x="2420" y="30152"/>
                    <a:pt x="5395" y="30152"/>
                  </a:cubicBezTo>
                  <a:cubicBezTo>
                    <a:pt x="8370" y="30152"/>
                    <a:pt x="10790" y="23395"/>
                    <a:pt x="10790" y="15076"/>
                  </a:cubicBezTo>
                  <a:cubicBezTo>
                    <a:pt x="10790" y="6706"/>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3"/>
            <p:cNvSpPr/>
            <p:nvPr/>
          </p:nvSpPr>
          <p:spPr>
            <a:xfrm>
              <a:off x="3571125" y="765925"/>
              <a:ext cx="639100" cy="566700"/>
            </a:xfrm>
            <a:custGeom>
              <a:avLst/>
              <a:gdLst/>
              <a:ahLst/>
              <a:cxnLst/>
              <a:rect l="l" t="t" r="r" b="b"/>
              <a:pathLst>
                <a:path w="25564" h="22668" extrusionOk="0">
                  <a:moveTo>
                    <a:pt x="3988" y="0"/>
                  </a:moveTo>
                  <a:cubicBezTo>
                    <a:pt x="3179" y="0"/>
                    <a:pt x="2522" y="215"/>
                    <a:pt x="2067" y="670"/>
                  </a:cubicBezTo>
                  <a:cubicBezTo>
                    <a:pt x="0" y="2788"/>
                    <a:pt x="3025" y="9292"/>
                    <a:pt x="8925" y="15141"/>
                  </a:cubicBezTo>
                  <a:cubicBezTo>
                    <a:pt x="13559" y="19775"/>
                    <a:pt x="18567" y="22667"/>
                    <a:pt x="21529" y="22667"/>
                  </a:cubicBezTo>
                  <a:cubicBezTo>
                    <a:pt x="22336" y="22667"/>
                    <a:pt x="22992" y="22452"/>
                    <a:pt x="23446" y="21998"/>
                  </a:cubicBezTo>
                  <a:cubicBezTo>
                    <a:pt x="25564" y="19880"/>
                    <a:pt x="22488" y="13376"/>
                    <a:pt x="16589" y="7477"/>
                  </a:cubicBezTo>
                  <a:cubicBezTo>
                    <a:pt x="11956" y="2883"/>
                    <a:pt x="6949" y="0"/>
                    <a:pt x="3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3"/>
            <p:cNvSpPr/>
            <p:nvPr/>
          </p:nvSpPr>
          <p:spPr>
            <a:xfrm>
              <a:off x="4207675" y="1402500"/>
              <a:ext cx="639125" cy="566675"/>
            </a:xfrm>
            <a:custGeom>
              <a:avLst/>
              <a:gdLst/>
              <a:ahLst/>
              <a:cxnLst/>
              <a:rect l="l" t="t" r="r" b="b"/>
              <a:pathLst>
                <a:path w="25565" h="22667" extrusionOk="0">
                  <a:moveTo>
                    <a:pt x="4010" y="0"/>
                  </a:moveTo>
                  <a:cubicBezTo>
                    <a:pt x="3209" y="0"/>
                    <a:pt x="2562" y="216"/>
                    <a:pt x="2119" y="670"/>
                  </a:cubicBezTo>
                  <a:cubicBezTo>
                    <a:pt x="1" y="2787"/>
                    <a:pt x="3026" y="9292"/>
                    <a:pt x="8925" y="15140"/>
                  </a:cubicBezTo>
                  <a:cubicBezTo>
                    <a:pt x="13600" y="19775"/>
                    <a:pt x="18585" y="22667"/>
                    <a:pt x="21535" y="22667"/>
                  </a:cubicBezTo>
                  <a:cubicBezTo>
                    <a:pt x="22339" y="22667"/>
                    <a:pt x="22993" y="22452"/>
                    <a:pt x="23447" y="21998"/>
                  </a:cubicBezTo>
                  <a:cubicBezTo>
                    <a:pt x="25564" y="19880"/>
                    <a:pt x="22489" y="13376"/>
                    <a:pt x="16589" y="7527"/>
                  </a:cubicBezTo>
                  <a:cubicBezTo>
                    <a:pt x="11955" y="2892"/>
                    <a:pt x="6947" y="0"/>
                    <a:pt x="4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3"/>
            <p:cNvSpPr/>
            <p:nvPr/>
          </p:nvSpPr>
          <p:spPr>
            <a:xfrm>
              <a:off x="3571125" y="1402500"/>
              <a:ext cx="639100" cy="566675"/>
            </a:xfrm>
            <a:custGeom>
              <a:avLst/>
              <a:gdLst/>
              <a:ahLst/>
              <a:cxnLst/>
              <a:rect l="l" t="t" r="r" b="b"/>
              <a:pathLst>
                <a:path w="25564" h="22667" extrusionOk="0">
                  <a:moveTo>
                    <a:pt x="21529" y="0"/>
                  </a:moveTo>
                  <a:cubicBezTo>
                    <a:pt x="18570" y="0"/>
                    <a:pt x="13570" y="2892"/>
                    <a:pt x="8975" y="7527"/>
                  </a:cubicBezTo>
                  <a:cubicBezTo>
                    <a:pt x="3076" y="13426"/>
                    <a:pt x="0" y="19880"/>
                    <a:pt x="2118" y="21998"/>
                  </a:cubicBezTo>
                  <a:cubicBezTo>
                    <a:pt x="2572" y="22452"/>
                    <a:pt x="3227" y="22667"/>
                    <a:pt x="4035" y="22667"/>
                  </a:cubicBezTo>
                  <a:cubicBezTo>
                    <a:pt x="6994" y="22667"/>
                    <a:pt x="11994" y="19775"/>
                    <a:pt x="16589" y="15140"/>
                  </a:cubicBezTo>
                  <a:cubicBezTo>
                    <a:pt x="22488" y="9241"/>
                    <a:pt x="25564" y="2787"/>
                    <a:pt x="23446" y="670"/>
                  </a:cubicBezTo>
                  <a:cubicBezTo>
                    <a:pt x="22992" y="216"/>
                    <a:pt x="22336" y="0"/>
                    <a:pt x="2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3"/>
            <p:cNvSpPr/>
            <p:nvPr/>
          </p:nvSpPr>
          <p:spPr>
            <a:xfrm>
              <a:off x="4207675" y="765925"/>
              <a:ext cx="639125" cy="566700"/>
            </a:xfrm>
            <a:custGeom>
              <a:avLst/>
              <a:gdLst/>
              <a:ahLst/>
              <a:cxnLst/>
              <a:rect l="l" t="t" r="r" b="b"/>
              <a:pathLst>
                <a:path w="25565" h="22668" extrusionOk="0">
                  <a:moveTo>
                    <a:pt x="21527" y="0"/>
                  </a:moveTo>
                  <a:cubicBezTo>
                    <a:pt x="18567" y="0"/>
                    <a:pt x="13569" y="2883"/>
                    <a:pt x="8976" y="7477"/>
                  </a:cubicBezTo>
                  <a:cubicBezTo>
                    <a:pt x="3077" y="13376"/>
                    <a:pt x="1" y="19880"/>
                    <a:pt x="2119" y="21998"/>
                  </a:cubicBezTo>
                  <a:cubicBezTo>
                    <a:pt x="2572" y="22452"/>
                    <a:pt x="3228" y="22667"/>
                    <a:pt x="4036" y="22667"/>
                  </a:cubicBezTo>
                  <a:cubicBezTo>
                    <a:pt x="6997" y="22667"/>
                    <a:pt x="12005" y="19775"/>
                    <a:pt x="16640" y="15141"/>
                  </a:cubicBezTo>
                  <a:cubicBezTo>
                    <a:pt x="22489" y="9241"/>
                    <a:pt x="25564" y="2788"/>
                    <a:pt x="23447" y="670"/>
                  </a:cubicBezTo>
                  <a:cubicBezTo>
                    <a:pt x="22992" y="215"/>
                    <a:pt x="22336" y="0"/>
                    <a:pt x="21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3"/>
            <p:cNvSpPr/>
            <p:nvPr/>
          </p:nvSpPr>
          <p:spPr>
            <a:xfrm>
              <a:off x="4045075" y="1203175"/>
              <a:ext cx="381975" cy="327025"/>
            </a:xfrm>
            <a:custGeom>
              <a:avLst/>
              <a:gdLst/>
              <a:ahLst/>
              <a:cxnLst/>
              <a:rect l="l" t="t" r="r" b="b"/>
              <a:pathLst>
                <a:path w="15279" h="13081" extrusionOk="0">
                  <a:moveTo>
                    <a:pt x="6586" y="0"/>
                  </a:moveTo>
                  <a:cubicBezTo>
                    <a:pt x="3231" y="0"/>
                    <a:pt x="1" y="2619"/>
                    <a:pt x="1" y="6575"/>
                  </a:cubicBezTo>
                  <a:cubicBezTo>
                    <a:pt x="1" y="10125"/>
                    <a:pt x="2876" y="13080"/>
                    <a:pt x="6464" y="13080"/>
                  </a:cubicBezTo>
                  <a:cubicBezTo>
                    <a:pt x="6495" y="13080"/>
                    <a:pt x="6525" y="13080"/>
                    <a:pt x="6555" y="13080"/>
                  </a:cubicBezTo>
                  <a:cubicBezTo>
                    <a:pt x="12354" y="13080"/>
                    <a:pt x="15278" y="6071"/>
                    <a:pt x="11144" y="1937"/>
                  </a:cubicBezTo>
                  <a:cubicBezTo>
                    <a:pt x="9822" y="599"/>
                    <a:pt x="8190" y="0"/>
                    <a:pt x="6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3" name="Google Shape;5243;p33"/>
          <p:cNvGrpSpPr/>
          <p:nvPr/>
        </p:nvGrpSpPr>
        <p:grpSpPr>
          <a:xfrm rot="-8509557" flipH="1">
            <a:off x="7596977" y="49880"/>
            <a:ext cx="1463781" cy="1298257"/>
            <a:chOff x="834575" y="242525"/>
            <a:chExt cx="5886100" cy="5220500"/>
          </a:xfrm>
        </p:grpSpPr>
        <p:sp>
          <p:nvSpPr>
            <p:cNvPr id="5244" name="Google Shape;5244;p33"/>
            <p:cNvSpPr/>
            <p:nvPr/>
          </p:nvSpPr>
          <p:spPr>
            <a:xfrm>
              <a:off x="1301575" y="242525"/>
              <a:ext cx="5363600" cy="5054025"/>
            </a:xfrm>
            <a:custGeom>
              <a:avLst/>
              <a:gdLst/>
              <a:ahLst/>
              <a:cxnLst/>
              <a:rect l="l" t="t" r="r" b="b"/>
              <a:pathLst>
                <a:path w="214544" h="202161" extrusionOk="0">
                  <a:moveTo>
                    <a:pt x="111735" y="1"/>
                  </a:moveTo>
                  <a:cubicBezTo>
                    <a:pt x="99515" y="1"/>
                    <a:pt x="86745" y="6521"/>
                    <a:pt x="79160" y="16470"/>
                  </a:cubicBezTo>
                  <a:cubicBezTo>
                    <a:pt x="67878" y="31451"/>
                    <a:pt x="65843" y="51241"/>
                    <a:pt x="66953" y="69921"/>
                  </a:cubicBezTo>
                  <a:cubicBezTo>
                    <a:pt x="67878" y="88416"/>
                    <a:pt x="71762" y="107096"/>
                    <a:pt x="70467" y="125591"/>
                  </a:cubicBezTo>
                  <a:cubicBezTo>
                    <a:pt x="67878" y="108391"/>
                    <a:pt x="61959" y="91930"/>
                    <a:pt x="52896" y="77134"/>
                  </a:cubicBezTo>
                  <a:cubicBezTo>
                    <a:pt x="49197" y="70291"/>
                    <a:pt x="44204" y="64372"/>
                    <a:pt x="38285" y="59748"/>
                  </a:cubicBezTo>
                  <a:cubicBezTo>
                    <a:pt x="33682" y="56499"/>
                    <a:pt x="28087" y="54439"/>
                    <a:pt x="22590" y="54439"/>
                  </a:cubicBezTo>
                  <a:cubicBezTo>
                    <a:pt x="20578" y="54439"/>
                    <a:pt x="18579" y="54715"/>
                    <a:pt x="16646" y="55309"/>
                  </a:cubicBezTo>
                  <a:cubicBezTo>
                    <a:pt x="8323" y="58084"/>
                    <a:pt x="2960" y="66407"/>
                    <a:pt x="1480" y="74914"/>
                  </a:cubicBezTo>
                  <a:cubicBezTo>
                    <a:pt x="0" y="83237"/>
                    <a:pt x="2035" y="92115"/>
                    <a:pt x="4809" y="100253"/>
                  </a:cubicBezTo>
                  <a:cubicBezTo>
                    <a:pt x="16831" y="133544"/>
                    <a:pt x="42909" y="159252"/>
                    <a:pt x="68432" y="183666"/>
                  </a:cubicBezTo>
                  <a:cubicBezTo>
                    <a:pt x="78420" y="193468"/>
                    <a:pt x="85633" y="196427"/>
                    <a:pt x="90627" y="202161"/>
                  </a:cubicBezTo>
                  <a:cubicBezTo>
                    <a:pt x="108567" y="182556"/>
                    <a:pt x="132056" y="168870"/>
                    <a:pt x="153695" y="153704"/>
                  </a:cubicBezTo>
                  <a:cubicBezTo>
                    <a:pt x="175519" y="138538"/>
                    <a:pt x="196974" y="120597"/>
                    <a:pt x="207886" y="96369"/>
                  </a:cubicBezTo>
                  <a:cubicBezTo>
                    <a:pt x="213989" y="82867"/>
                    <a:pt x="214544" y="63447"/>
                    <a:pt x="201967" y="56234"/>
                  </a:cubicBezTo>
                  <a:cubicBezTo>
                    <a:pt x="198886" y="54467"/>
                    <a:pt x="195627" y="53699"/>
                    <a:pt x="192310" y="53699"/>
                  </a:cubicBezTo>
                  <a:cubicBezTo>
                    <a:pt x="182088" y="53699"/>
                    <a:pt x="171317" y="60991"/>
                    <a:pt x="163497" y="68811"/>
                  </a:cubicBezTo>
                  <a:cubicBezTo>
                    <a:pt x="146112" y="86196"/>
                    <a:pt x="132611" y="107096"/>
                    <a:pt x="123733" y="130030"/>
                  </a:cubicBezTo>
                  <a:cubicBezTo>
                    <a:pt x="130761" y="106171"/>
                    <a:pt x="139824" y="80648"/>
                    <a:pt x="142968" y="53830"/>
                  </a:cubicBezTo>
                  <a:cubicBezTo>
                    <a:pt x="145187" y="36074"/>
                    <a:pt x="143153" y="15175"/>
                    <a:pt x="128542" y="5003"/>
                  </a:cubicBezTo>
                  <a:cubicBezTo>
                    <a:pt x="123512" y="1549"/>
                    <a:pt x="117689" y="1"/>
                    <a:pt x="1117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3"/>
            <p:cNvSpPr/>
            <p:nvPr/>
          </p:nvSpPr>
          <p:spPr>
            <a:xfrm>
              <a:off x="3757800" y="1162275"/>
              <a:ext cx="611750" cy="3313475"/>
            </a:xfrm>
            <a:custGeom>
              <a:avLst/>
              <a:gdLst/>
              <a:ahLst/>
              <a:cxnLst/>
              <a:rect l="l" t="t" r="r" b="b"/>
              <a:pathLst>
                <a:path w="24470" h="132539" extrusionOk="0">
                  <a:moveTo>
                    <a:pt x="24007" y="0"/>
                  </a:moveTo>
                  <a:cubicBezTo>
                    <a:pt x="23756" y="0"/>
                    <a:pt x="23445" y="418"/>
                    <a:pt x="23264" y="1319"/>
                  </a:cubicBezTo>
                  <a:cubicBezTo>
                    <a:pt x="16051" y="41453"/>
                    <a:pt x="8468" y="81403"/>
                    <a:pt x="1255" y="121537"/>
                  </a:cubicBezTo>
                  <a:cubicBezTo>
                    <a:pt x="1" y="128775"/>
                    <a:pt x="1616" y="132539"/>
                    <a:pt x="3711" y="132539"/>
                  </a:cubicBezTo>
                  <a:cubicBezTo>
                    <a:pt x="5631" y="132539"/>
                    <a:pt x="7954" y="129377"/>
                    <a:pt x="8838" y="122832"/>
                  </a:cubicBezTo>
                  <a:cubicBezTo>
                    <a:pt x="14202" y="82328"/>
                    <a:pt x="19011" y="41823"/>
                    <a:pt x="24374" y="1319"/>
                  </a:cubicBezTo>
                  <a:cubicBezTo>
                    <a:pt x="24469" y="465"/>
                    <a:pt x="24272" y="0"/>
                    <a:pt x="24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3"/>
            <p:cNvSpPr/>
            <p:nvPr/>
          </p:nvSpPr>
          <p:spPr>
            <a:xfrm>
              <a:off x="3396150" y="438025"/>
              <a:ext cx="321475" cy="3878900"/>
            </a:xfrm>
            <a:custGeom>
              <a:avLst/>
              <a:gdLst/>
              <a:ahLst/>
              <a:cxnLst/>
              <a:rect l="l" t="t" r="r" b="b"/>
              <a:pathLst>
                <a:path w="12859" h="155156" extrusionOk="0">
                  <a:moveTo>
                    <a:pt x="12479" y="0"/>
                  </a:moveTo>
                  <a:cubicBezTo>
                    <a:pt x="12275" y="0"/>
                    <a:pt x="12014" y="465"/>
                    <a:pt x="11837" y="1437"/>
                  </a:cubicBezTo>
                  <a:cubicBezTo>
                    <a:pt x="3884" y="48229"/>
                    <a:pt x="0" y="95577"/>
                    <a:pt x="0" y="143109"/>
                  </a:cubicBezTo>
                  <a:cubicBezTo>
                    <a:pt x="92" y="151177"/>
                    <a:pt x="2138" y="155155"/>
                    <a:pt x="4088" y="155155"/>
                  </a:cubicBezTo>
                  <a:cubicBezTo>
                    <a:pt x="6072" y="155155"/>
                    <a:pt x="7956" y="151039"/>
                    <a:pt x="7583" y="142924"/>
                  </a:cubicBezTo>
                  <a:cubicBezTo>
                    <a:pt x="5549" y="95762"/>
                    <a:pt x="7213" y="48599"/>
                    <a:pt x="12762" y="1621"/>
                  </a:cubicBezTo>
                  <a:cubicBezTo>
                    <a:pt x="12859" y="558"/>
                    <a:pt x="12703" y="0"/>
                    <a:pt x="12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3"/>
            <p:cNvSpPr/>
            <p:nvPr/>
          </p:nvSpPr>
          <p:spPr>
            <a:xfrm>
              <a:off x="3570700" y="1110750"/>
              <a:ext cx="539975" cy="3178250"/>
            </a:xfrm>
            <a:custGeom>
              <a:avLst/>
              <a:gdLst/>
              <a:ahLst/>
              <a:cxnLst/>
              <a:rect l="l" t="t" r="r" b="b"/>
              <a:pathLst>
                <a:path w="21599" h="127130" extrusionOk="0">
                  <a:moveTo>
                    <a:pt x="21138" y="1"/>
                  </a:moveTo>
                  <a:cubicBezTo>
                    <a:pt x="20916" y="1"/>
                    <a:pt x="20663" y="374"/>
                    <a:pt x="20576" y="1161"/>
                  </a:cubicBezTo>
                  <a:cubicBezTo>
                    <a:pt x="14103" y="39630"/>
                    <a:pt x="7260" y="78100"/>
                    <a:pt x="1156" y="116570"/>
                  </a:cubicBezTo>
                  <a:cubicBezTo>
                    <a:pt x="0" y="123505"/>
                    <a:pt x="1654" y="127130"/>
                    <a:pt x="3713" y="127130"/>
                  </a:cubicBezTo>
                  <a:cubicBezTo>
                    <a:pt x="5607" y="127130"/>
                    <a:pt x="7845" y="124061"/>
                    <a:pt x="8554" y="117680"/>
                  </a:cubicBezTo>
                  <a:cubicBezTo>
                    <a:pt x="13178" y="79025"/>
                    <a:pt x="17062" y="40185"/>
                    <a:pt x="21501" y="1345"/>
                  </a:cubicBezTo>
                  <a:cubicBezTo>
                    <a:pt x="21598" y="467"/>
                    <a:pt x="21387" y="1"/>
                    <a:pt x="21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3"/>
            <p:cNvSpPr/>
            <p:nvPr/>
          </p:nvSpPr>
          <p:spPr>
            <a:xfrm>
              <a:off x="3777425" y="1511850"/>
              <a:ext cx="832625" cy="2707500"/>
            </a:xfrm>
            <a:custGeom>
              <a:avLst/>
              <a:gdLst/>
              <a:ahLst/>
              <a:cxnLst/>
              <a:rect l="l" t="t" r="r" b="b"/>
              <a:pathLst>
                <a:path w="33305" h="108300" extrusionOk="0">
                  <a:moveTo>
                    <a:pt x="32839" y="1"/>
                  </a:moveTo>
                  <a:cubicBezTo>
                    <a:pt x="32618" y="1"/>
                    <a:pt x="32369" y="329"/>
                    <a:pt x="32282" y="1022"/>
                  </a:cubicBezTo>
                  <a:cubicBezTo>
                    <a:pt x="27288" y="34868"/>
                    <a:pt x="17301" y="67790"/>
                    <a:pt x="2875" y="98492"/>
                  </a:cubicBezTo>
                  <a:cubicBezTo>
                    <a:pt x="0" y="104560"/>
                    <a:pt x="1170" y="108300"/>
                    <a:pt x="3563" y="108300"/>
                  </a:cubicBezTo>
                  <a:cubicBezTo>
                    <a:pt x="5327" y="108300"/>
                    <a:pt x="7756" y="106267"/>
                    <a:pt x="9718" y="101636"/>
                  </a:cubicBezTo>
                  <a:cubicBezTo>
                    <a:pt x="22664" y="69454"/>
                    <a:pt x="30617" y="35608"/>
                    <a:pt x="33207" y="1207"/>
                  </a:cubicBezTo>
                  <a:cubicBezTo>
                    <a:pt x="33305" y="421"/>
                    <a:pt x="33090" y="1"/>
                    <a:pt x="3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3"/>
            <p:cNvSpPr/>
            <p:nvPr/>
          </p:nvSpPr>
          <p:spPr>
            <a:xfrm>
              <a:off x="3502500" y="937825"/>
              <a:ext cx="488375" cy="3404725"/>
            </a:xfrm>
            <a:custGeom>
              <a:avLst/>
              <a:gdLst/>
              <a:ahLst/>
              <a:cxnLst/>
              <a:rect l="l" t="t" r="r" b="b"/>
              <a:pathLst>
                <a:path w="19535" h="136189" extrusionOk="0">
                  <a:moveTo>
                    <a:pt x="19132" y="1"/>
                  </a:moveTo>
                  <a:cubicBezTo>
                    <a:pt x="18901" y="1"/>
                    <a:pt x="18566" y="382"/>
                    <a:pt x="18310" y="1234"/>
                  </a:cubicBezTo>
                  <a:cubicBezTo>
                    <a:pt x="5364" y="41369"/>
                    <a:pt x="0" y="83538"/>
                    <a:pt x="2220" y="125707"/>
                  </a:cubicBezTo>
                  <a:cubicBezTo>
                    <a:pt x="2758" y="132800"/>
                    <a:pt x="4954" y="136189"/>
                    <a:pt x="6880" y="136189"/>
                  </a:cubicBezTo>
                  <a:cubicBezTo>
                    <a:pt x="8921" y="136189"/>
                    <a:pt x="10659" y="132384"/>
                    <a:pt x="9803" y="125152"/>
                  </a:cubicBezTo>
                  <a:cubicBezTo>
                    <a:pt x="5549" y="83723"/>
                    <a:pt x="8878" y="41739"/>
                    <a:pt x="19235" y="1419"/>
                  </a:cubicBezTo>
                  <a:cubicBezTo>
                    <a:pt x="19534" y="522"/>
                    <a:pt x="19403" y="1"/>
                    <a:pt x="19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3"/>
            <p:cNvSpPr/>
            <p:nvPr/>
          </p:nvSpPr>
          <p:spPr>
            <a:xfrm>
              <a:off x="4061000" y="2166300"/>
              <a:ext cx="2021650" cy="2175025"/>
            </a:xfrm>
            <a:custGeom>
              <a:avLst/>
              <a:gdLst/>
              <a:ahLst/>
              <a:cxnLst/>
              <a:rect l="l" t="t" r="r" b="b"/>
              <a:pathLst>
                <a:path w="80866" h="87001" extrusionOk="0">
                  <a:moveTo>
                    <a:pt x="80410" y="1"/>
                  </a:moveTo>
                  <a:cubicBezTo>
                    <a:pt x="80186" y="1"/>
                    <a:pt x="79862" y="223"/>
                    <a:pt x="79568" y="738"/>
                  </a:cubicBezTo>
                  <a:cubicBezTo>
                    <a:pt x="58854" y="29590"/>
                    <a:pt x="34255" y="55483"/>
                    <a:pt x="6328" y="77492"/>
                  </a:cubicBezTo>
                  <a:cubicBezTo>
                    <a:pt x="1" y="82455"/>
                    <a:pt x="164" y="87001"/>
                    <a:pt x="3804" y="87001"/>
                  </a:cubicBezTo>
                  <a:cubicBezTo>
                    <a:pt x="5591" y="87001"/>
                    <a:pt x="8216" y="85905"/>
                    <a:pt x="11321" y="83226"/>
                  </a:cubicBezTo>
                  <a:cubicBezTo>
                    <a:pt x="38139" y="59367"/>
                    <a:pt x="61443" y="31809"/>
                    <a:pt x="80308" y="1292"/>
                  </a:cubicBezTo>
                  <a:cubicBezTo>
                    <a:pt x="80866" y="512"/>
                    <a:pt x="80751" y="1"/>
                    <a:pt x="804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3"/>
            <p:cNvSpPr/>
            <p:nvPr/>
          </p:nvSpPr>
          <p:spPr>
            <a:xfrm>
              <a:off x="4228575" y="2345550"/>
              <a:ext cx="2082950" cy="1929325"/>
            </a:xfrm>
            <a:custGeom>
              <a:avLst/>
              <a:gdLst/>
              <a:ahLst/>
              <a:cxnLst/>
              <a:rect l="l" t="t" r="r" b="b"/>
              <a:pathLst>
                <a:path w="83318" h="77173" extrusionOk="0">
                  <a:moveTo>
                    <a:pt x="82816" y="1"/>
                  </a:moveTo>
                  <a:cubicBezTo>
                    <a:pt x="82590" y="1"/>
                    <a:pt x="82272" y="183"/>
                    <a:pt x="81928" y="596"/>
                  </a:cubicBezTo>
                  <a:cubicBezTo>
                    <a:pt x="60844" y="27229"/>
                    <a:pt x="35505" y="49978"/>
                    <a:pt x="6838" y="68103"/>
                  </a:cubicBezTo>
                  <a:cubicBezTo>
                    <a:pt x="0" y="72311"/>
                    <a:pt x="81" y="77173"/>
                    <a:pt x="4221" y="77173"/>
                  </a:cubicBezTo>
                  <a:cubicBezTo>
                    <a:pt x="5904" y="77173"/>
                    <a:pt x="8258" y="76369"/>
                    <a:pt x="11092" y="74391"/>
                  </a:cubicBezTo>
                  <a:cubicBezTo>
                    <a:pt x="39019" y="54232"/>
                    <a:pt x="63248" y="29633"/>
                    <a:pt x="82853" y="1336"/>
                  </a:cubicBezTo>
                  <a:cubicBezTo>
                    <a:pt x="83318" y="522"/>
                    <a:pt x="83198" y="1"/>
                    <a:pt x="82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3"/>
            <p:cNvSpPr/>
            <p:nvPr/>
          </p:nvSpPr>
          <p:spPr>
            <a:xfrm>
              <a:off x="4144575" y="1997350"/>
              <a:ext cx="1657100" cy="2028900"/>
            </a:xfrm>
            <a:custGeom>
              <a:avLst/>
              <a:gdLst/>
              <a:ahLst/>
              <a:cxnLst/>
              <a:rect l="l" t="t" r="r" b="b"/>
              <a:pathLst>
                <a:path w="66284" h="81156" extrusionOk="0">
                  <a:moveTo>
                    <a:pt x="65917" y="1"/>
                  </a:moveTo>
                  <a:cubicBezTo>
                    <a:pt x="65732" y="1"/>
                    <a:pt x="65453" y="143"/>
                    <a:pt x="65128" y="467"/>
                  </a:cubicBezTo>
                  <a:cubicBezTo>
                    <a:pt x="42379" y="22292"/>
                    <a:pt x="21665" y="46150"/>
                    <a:pt x="3725" y="72044"/>
                  </a:cubicBezTo>
                  <a:cubicBezTo>
                    <a:pt x="1" y="77460"/>
                    <a:pt x="1096" y="81155"/>
                    <a:pt x="3776" y="81155"/>
                  </a:cubicBezTo>
                  <a:cubicBezTo>
                    <a:pt x="5489" y="81155"/>
                    <a:pt x="7850" y="79646"/>
                    <a:pt x="10013" y="76113"/>
                  </a:cubicBezTo>
                  <a:cubicBezTo>
                    <a:pt x="26289" y="49480"/>
                    <a:pt x="44969" y="24326"/>
                    <a:pt x="65683" y="1207"/>
                  </a:cubicBezTo>
                  <a:cubicBezTo>
                    <a:pt x="66283" y="487"/>
                    <a:pt x="66260" y="1"/>
                    <a:pt x="65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3"/>
            <p:cNvSpPr/>
            <p:nvPr/>
          </p:nvSpPr>
          <p:spPr>
            <a:xfrm>
              <a:off x="834575" y="1160075"/>
              <a:ext cx="4868875" cy="4136475"/>
            </a:xfrm>
            <a:custGeom>
              <a:avLst/>
              <a:gdLst/>
              <a:ahLst/>
              <a:cxnLst/>
              <a:rect l="l" t="t" r="r" b="b"/>
              <a:pathLst>
                <a:path w="194755" h="165459" extrusionOk="0">
                  <a:moveTo>
                    <a:pt x="105195" y="1"/>
                  </a:moveTo>
                  <a:cubicBezTo>
                    <a:pt x="100117" y="1"/>
                    <a:pt x="95171" y="1833"/>
                    <a:pt x="91181" y="5291"/>
                  </a:cubicBezTo>
                  <a:cubicBezTo>
                    <a:pt x="85818" y="10100"/>
                    <a:pt x="81934" y="16388"/>
                    <a:pt x="79899" y="23231"/>
                  </a:cubicBezTo>
                  <a:cubicBezTo>
                    <a:pt x="70652" y="50234"/>
                    <a:pt x="78050" y="79826"/>
                    <a:pt x="85448" y="107569"/>
                  </a:cubicBezTo>
                  <a:cubicBezTo>
                    <a:pt x="75091" y="86670"/>
                    <a:pt x="57150" y="72798"/>
                    <a:pt x="36806" y="68914"/>
                  </a:cubicBezTo>
                  <a:cubicBezTo>
                    <a:pt x="33817" y="68326"/>
                    <a:pt x="30698" y="67998"/>
                    <a:pt x="27598" y="67998"/>
                  </a:cubicBezTo>
                  <a:cubicBezTo>
                    <a:pt x="18995" y="67998"/>
                    <a:pt x="10530" y="70526"/>
                    <a:pt x="5364" y="77052"/>
                  </a:cubicBezTo>
                  <a:cubicBezTo>
                    <a:pt x="0" y="84080"/>
                    <a:pt x="0" y="94438"/>
                    <a:pt x="3699" y="102575"/>
                  </a:cubicBezTo>
                  <a:cubicBezTo>
                    <a:pt x="7213" y="110713"/>
                    <a:pt x="13872" y="117372"/>
                    <a:pt x="20715" y="122920"/>
                  </a:cubicBezTo>
                  <a:cubicBezTo>
                    <a:pt x="46978" y="144005"/>
                    <a:pt x="79899" y="154917"/>
                    <a:pt x="112081" y="165459"/>
                  </a:cubicBezTo>
                  <a:cubicBezTo>
                    <a:pt x="140378" y="143265"/>
                    <a:pt x="174040" y="118666"/>
                    <a:pt x="188836" y="82046"/>
                  </a:cubicBezTo>
                  <a:cubicBezTo>
                    <a:pt x="192905" y="72428"/>
                    <a:pt x="194754" y="59852"/>
                    <a:pt x="187171" y="52454"/>
                  </a:cubicBezTo>
                  <a:cubicBezTo>
                    <a:pt x="183598" y="49410"/>
                    <a:pt x="179079" y="47787"/>
                    <a:pt x="174493" y="47787"/>
                  </a:cubicBezTo>
                  <a:cubicBezTo>
                    <a:pt x="172669" y="47787"/>
                    <a:pt x="170835" y="48043"/>
                    <a:pt x="169046" y="48570"/>
                  </a:cubicBezTo>
                  <a:cubicBezTo>
                    <a:pt x="162758" y="50604"/>
                    <a:pt x="157024" y="53933"/>
                    <a:pt x="152400" y="58372"/>
                  </a:cubicBezTo>
                  <a:cubicBezTo>
                    <a:pt x="139080" y="70271"/>
                    <a:pt x="129171" y="85752"/>
                    <a:pt x="124146" y="102850"/>
                  </a:cubicBezTo>
                  <a:lnTo>
                    <a:pt x="124146" y="102850"/>
                  </a:lnTo>
                  <a:cubicBezTo>
                    <a:pt x="131572" y="75864"/>
                    <a:pt x="132838" y="49770"/>
                    <a:pt x="127432" y="25081"/>
                  </a:cubicBezTo>
                  <a:cubicBezTo>
                    <a:pt x="125027" y="15093"/>
                    <a:pt x="120774" y="4181"/>
                    <a:pt x="111156" y="852"/>
                  </a:cubicBezTo>
                  <a:cubicBezTo>
                    <a:pt x="109182" y="281"/>
                    <a:pt x="107178" y="1"/>
                    <a:pt x="105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3"/>
            <p:cNvSpPr/>
            <p:nvPr/>
          </p:nvSpPr>
          <p:spPr>
            <a:xfrm>
              <a:off x="3460875" y="2122400"/>
              <a:ext cx="1424150" cy="3155675"/>
            </a:xfrm>
            <a:custGeom>
              <a:avLst/>
              <a:gdLst/>
              <a:ahLst/>
              <a:cxnLst/>
              <a:rect l="l" t="t" r="r" b="b"/>
              <a:pathLst>
                <a:path w="56966" h="126227" extrusionOk="0">
                  <a:moveTo>
                    <a:pt x="36362" y="0"/>
                  </a:moveTo>
                  <a:cubicBezTo>
                    <a:pt x="31376" y="0"/>
                    <a:pt x="26324" y="2029"/>
                    <a:pt x="22565" y="6378"/>
                  </a:cubicBezTo>
                  <a:cubicBezTo>
                    <a:pt x="18496" y="10816"/>
                    <a:pt x="15167" y="15995"/>
                    <a:pt x="13132" y="21729"/>
                  </a:cubicBezTo>
                  <a:cubicBezTo>
                    <a:pt x="1" y="54465"/>
                    <a:pt x="4070" y="91270"/>
                    <a:pt x="8323" y="126226"/>
                  </a:cubicBezTo>
                  <a:cubicBezTo>
                    <a:pt x="29778" y="96449"/>
                    <a:pt x="52157" y="67412"/>
                    <a:pt x="55856" y="33196"/>
                  </a:cubicBezTo>
                  <a:cubicBezTo>
                    <a:pt x="56966" y="26352"/>
                    <a:pt x="56226" y="19324"/>
                    <a:pt x="53822" y="12851"/>
                  </a:cubicBezTo>
                  <a:cubicBezTo>
                    <a:pt x="51263" y="4619"/>
                    <a:pt x="43887" y="0"/>
                    <a:pt x="36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3"/>
            <p:cNvSpPr/>
            <p:nvPr/>
          </p:nvSpPr>
          <p:spPr>
            <a:xfrm>
              <a:off x="1602125" y="3018025"/>
              <a:ext cx="2043725" cy="2283150"/>
            </a:xfrm>
            <a:custGeom>
              <a:avLst/>
              <a:gdLst/>
              <a:ahLst/>
              <a:cxnLst/>
              <a:rect l="l" t="t" r="r" b="b"/>
              <a:pathLst>
                <a:path w="81749" h="91326" extrusionOk="0">
                  <a:moveTo>
                    <a:pt x="22503" y="1"/>
                  </a:moveTo>
                  <a:cubicBezTo>
                    <a:pt x="19934" y="1"/>
                    <a:pt x="17386" y="453"/>
                    <a:pt x="14981" y="1439"/>
                  </a:cubicBezTo>
                  <a:cubicBezTo>
                    <a:pt x="4439" y="5693"/>
                    <a:pt x="0" y="19380"/>
                    <a:pt x="2774" y="30662"/>
                  </a:cubicBezTo>
                  <a:cubicBezTo>
                    <a:pt x="5734" y="41759"/>
                    <a:pt x="14057" y="50637"/>
                    <a:pt x="22749" y="58220"/>
                  </a:cubicBezTo>
                  <a:cubicBezTo>
                    <a:pt x="40135" y="72831"/>
                    <a:pt x="60109" y="84113"/>
                    <a:pt x="81749" y="91326"/>
                  </a:cubicBezTo>
                  <a:cubicBezTo>
                    <a:pt x="73796" y="67467"/>
                    <a:pt x="65843" y="43238"/>
                    <a:pt x="52341" y="21969"/>
                  </a:cubicBezTo>
                  <a:cubicBezTo>
                    <a:pt x="48642" y="15126"/>
                    <a:pt x="43279" y="9207"/>
                    <a:pt x="37175" y="4769"/>
                  </a:cubicBezTo>
                  <a:cubicBezTo>
                    <a:pt x="32860" y="1809"/>
                    <a:pt x="27640" y="1"/>
                    <a:pt x="22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3"/>
            <p:cNvSpPr/>
            <p:nvPr/>
          </p:nvSpPr>
          <p:spPr>
            <a:xfrm>
              <a:off x="3682825" y="3289625"/>
              <a:ext cx="3037850" cy="1960700"/>
            </a:xfrm>
            <a:custGeom>
              <a:avLst/>
              <a:gdLst/>
              <a:ahLst/>
              <a:cxnLst/>
              <a:rect l="l" t="t" r="r" b="b"/>
              <a:pathLst>
                <a:path w="121514" h="78428" extrusionOk="0">
                  <a:moveTo>
                    <a:pt x="99181" y="0"/>
                  </a:moveTo>
                  <a:cubicBezTo>
                    <a:pt x="98981" y="0"/>
                    <a:pt x="98780" y="3"/>
                    <a:pt x="98579" y="8"/>
                  </a:cubicBezTo>
                  <a:cubicBezTo>
                    <a:pt x="91551" y="378"/>
                    <a:pt x="84523" y="2042"/>
                    <a:pt x="78235" y="5187"/>
                  </a:cubicBezTo>
                  <a:cubicBezTo>
                    <a:pt x="43834" y="19428"/>
                    <a:pt x="14612" y="45506"/>
                    <a:pt x="0" y="78427"/>
                  </a:cubicBezTo>
                  <a:cubicBezTo>
                    <a:pt x="37361" y="74913"/>
                    <a:pt x="77310" y="70290"/>
                    <a:pt x="105793" y="45691"/>
                  </a:cubicBezTo>
                  <a:cubicBezTo>
                    <a:pt x="111341" y="41252"/>
                    <a:pt x="115780" y="35519"/>
                    <a:pt x="118739" y="29045"/>
                  </a:cubicBezTo>
                  <a:cubicBezTo>
                    <a:pt x="121513" y="22387"/>
                    <a:pt x="120959" y="14804"/>
                    <a:pt x="117075" y="8701"/>
                  </a:cubicBezTo>
                  <a:cubicBezTo>
                    <a:pt x="112759" y="3127"/>
                    <a:pt x="106172" y="0"/>
                    <a:pt x="99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3"/>
            <p:cNvSpPr/>
            <p:nvPr/>
          </p:nvSpPr>
          <p:spPr>
            <a:xfrm>
              <a:off x="3655075" y="3184000"/>
              <a:ext cx="241600" cy="1616375"/>
            </a:xfrm>
            <a:custGeom>
              <a:avLst/>
              <a:gdLst/>
              <a:ahLst/>
              <a:cxnLst/>
              <a:rect l="l" t="t" r="r" b="b"/>
              <a:pathLst>
                <a:path w="9664" h="64655" extrusionOk="0">
                  <a:moveTo>
                    <a:pt x="5861" y="0"/>
                  </a:moveTo>
                  <a:cubicBezTo>
                    <a:pt x="5663" y="0"/>
                    <a:pt x="5452" y="185"/>
                    <a:pt x="5364" y="534"/>
                  </a:cubicBezTo>
                  <a:cubicBezTo>
                    <a:pt x="1480" y="20139"/>
                    <a:pt x="1" y="40299"/>
                    <a:pt x="1480" y="60088"/>
                  </a:cubicBezTo>
                  <a:cubicBezTo>
                    <a:pt x="1820" y="63227"/>
                    <a:pt x="3677" y="64654"/>
                    <a:pt x="5481" y="64654"/>
                  </a:cubicBezTo>
                  <a:cubicBezTo>
                    <a:pt x="7609" y="64654"/>
                    <a:pt x="9664" y="62667"/>
                    <a:pt x="9063" y="59164"/>
                  </a:cubicBezTo>
                  <a:cubicBezTo>
                    <a:pt x="5734" y="39929"/>
                    <a:pt x="4809" y="20324"/>
                    <a:pt x="6289" y="719"/>
                  </a:cubicBezTo>
                  <a:cubicBezTo>
                    <a:pt x="6289" y="231"/>
                    <a:pt x="6083" y="0"/>
                    <a:pt x="5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3"/>
            <p:cNvSpPr/>
            <p:nvPr/>
          </p:nvSpPr>
          <p:spPr>
            <a:xfrm>
              <a:off x="3702325" y="3105350"/>
              <a:ext cx="628750" cy="1747975"/>
            </a:xfrm>
            <a:custGeom>
              <a:avLst/>
              <a:gdLst/>
              <a:ahLst/>
              <a:cxnLst/>
              <a:rect l="l" t="t" r="r" b="b"/>
              <a:pathLst>
                <a:path w="25150" h="69919" extrusionOk="0">
                  <a:moveTo>
                    <a:pt x="24601" y="0"/>
                  </a:moveTo>
                  <a:cubicBezTo>
                    <a:pt x="24393" y="0"/>
                    <a:pt x="24153" y="162"/>
                    <a:pt x="24004" y="536"/>
                  </a:cubicBezTo>
                  <a:cubicBezTo>
                    <a:pt x="15681" y="21065"/>
                    <a:pt x="7728" y="41965"/>
                    <a:pt x="1255" y="63419"/>
                  </a:cubicBezTo>
                  <a:cubicBezTo>
                    <a:pt x="0" y="67496"/>
                    <a:pt x="1996" y="69919"/>
                    <a:pt x="4268" y="69919"/>
                  </a:cubicBezTo>
                  <a:cubicBezTo>
                    <a:pt x="6017" y="69919"/>
                    <a:pt x="7929" y="68485"/>
                    <a:pt x="8653" y="65269"/>
                  </a:cubicBezTo>
                  <a:cubicBezTo>
                    <a:pt x="13277" y="43629"/>
                    <a:pt x="18455" y="21990"/>
                    <a:pt x="24929" y="906"/>
                  </a:cubicBezTo>
                  <a:cubicBezTo>
                    <a:pt x="25149" y="354"/>
                    <a:pt x="24909" y="0"/>
                    <a:pt x="24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3"/>
            <p:cNvSpPr/>
            <p:nvPr/>
          </p:nvSpPr>
          <p:spPr>
            <a:xfrm>
              <a:off x="3805025" y="3777700"/>
              <a:ext cx="582025" cy="1089050"/>
            </a:xfrm>
            <a:custGeom>
              <a:avLst/>
              <a:gdLst/>
              <a:ahLst/>
              <a:cxnLst/>
              <a:rect l="l" t="t" r="r" b="b"/>
              <a:pathLst>
                <a:path w="23281" h="43562" extrusionOk="0">
                  <a:moveTo>
                    <a:pt x="22677" y="0"/>
                  </a:moveTo>
                  <a:cubicBezTo>
                    <a:pt x="22519" y="0"/>
                    <a:pt x="22365" y="81"/>
                    <a:pt x="22300" y="275"/>
                  </a:cubicBezTo>
                  <a:cubicBezTo>
                    <a:pt x="15457" y="13036"/>
                    <a:pt x="8244" y="25428"/>
                    <a:pt x="1586" y="38190"/>
                  </a:cubicBezTo>
                  <a:cubicBezTo>
                    <a:pt x="0" y="41117"/>
                    <a:pt x="2757" y="43561"/>
                    <a:pt x="5297" y="43561"/>
                  </a:cubicBezTo>
                  <a:cubicBezTo>
                    <a:pt x="6608" y="43561"/>
                    <a:pt x="7862" y="42909"/>
                    <a:pt x="8429" y="41334"/>
                  </a:cubicBezTo>
                  <a:cubicBezTo>
                    <a:pt x="13607" y="27833"/>
                    <a:pt x="18046" y="14146"/>
                    <a:pt x="23040" y="645"/>
                  </a:cubicBezTo>
                  <a:cubicBezTo>
                    <a:pt x="23281" y="283"/>
                    <a:pt x="22973" y="0"/>
                    <a:pt x="22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3"/>
            <p:cNvSpPr/>
            <p:nvPr/>
          </p:nvSpPr>
          <p:spPr>
            <a:xfrm>
              <a:off x="3785725" y="3756525"/>
              <a:ext cx="1755875" cy="1247625"/>
            </a:xfrm>
            <a:custGeom>
              <a:avLst/>
              <a:gdLst/>
              <a:ahLst/>
              <a:cxnLst/>
              <a:rect l="l" t="t" r="r" b="b"/>
              <a:pathLst>
                <a:path w="70235" h="49905" extrusionOk="0">
                  <a:moveTo>
                    <a:pt x="69706" y="1"/>
                  </a:moveTo>
                  <a:cubicBezTo>
                    <a:pt x="69553" y="1"/>
                    <a:pt x="69356" y="58"/>
                    <a:pt x="69125" y="197"/>
                  </a:cubicBezTo>
                  <a:cubicBezTo>
                    <a:pt x="47856" y="14068"/>
                    <a:pt x="26401" y="27755"/>
                    <a:pt x="5317" y="41811"/>
                  </a:cubicBezTo>
                  <a:cubicBezTo>
                    <a:pt x="1" y="45355"/>
                    <a:pt x="1114" y="49904"/>
                    <a:pt x="4807" y="49904"/>
                  </a:cubicBezTo>
                  <a:cubicBezTo>
                    <a:pt x="6125" y="49904"/>
                    <a:pt x="7771" y="49325"/>
                    <a:pt x="9571" y="47914"/>
                  </a:cubicBezTo>
                  <a:cubicBezTo>
                    <a:pt x="29730" y="32564"/>
                    <a:pt x="49520" y="16473"/>
                    <a:pt x="69680" y="937"/>
                  </a:cubicBezTo>
                  <a:cubicBezTo>
                    <a:pt x="70235" y="521"/>
                    <a:pt x="70165" y="1"/>
                    <a:pt x="69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3"/>
            <p:cNvSpPr/>
            <p:nvPr/>
          </p:nvSpPr>
          <p:spPr>
            <a:xfrm>
              <a:off x="3916975" y="4149550"/>
              <a:ext cx="1674350" cy="842750"/>
            </a:xfrm>
            <a:custGeom>
              <a:avLst/>
              <a:gdLst/>
              <a:ahLst/>
              <a:cxnLst/>
              <a:rect l="l" t="t" r="r" b="b"/>
              <a:pathLst>
                <a:path w="66974" h="33710" extrusionOk="0">
                  <a:moveTo>
                    <a:pt x="66410" y="0"/>
                  </a:moveTo>
                  <a:cubicBezTo>
                    <a:pt x="66268" y="0"/>
                    <a:pt x="66095" y="58"/>
                    <a:pt x="65910" y="197"/>
                  </a:cubicBezTo>
                  <a:cubicBezTo>
                    <a:pt x="47045" y="11109"/>
                    <a:pt x="26885" y="19617"/>
                    <a:pt x="5985" y="25905"/>
                  </a:cubicBezTo>
                  <a:cubicBezTo>
                    <a:pt x="0" y="27795"/>
                    <a:pt x="856" y="33709"/>
                    <a:pt x="5696" y="33709"/>
                  </a:cubicBezTo>
                  <a:cubicBezTo>
                    <a:pt x="6540" y="33709"/>
                    <a:pt x="7504" y="33530"/>
                    <a:pt x="8575" y="33118"/>
                  </a:cubicBezTo>
                  <a:cubicBezTo>
                    <a:pt x="29104" y="24795"/>
                    <a:pt x="48524" y="14068"/>
                    <a:pt x="66279" y="937"/>
                  </a:cubicBezTo>
                  <a:cubicBezTo>
                    <a:pt x="66973" y="521"/>
                    <a:pt x="66834" y="0"/>
                    <a:pt x="66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3"/>
            <p:cNvSpPr/>
            <p:nvPr/>
          </p:nvSpPr>
          <p:spPr>
            <a:xfrm>
              <a:off x="3902000" y="4651675"/>
              <a:ext cx="1503275" cy="419000"/>
            </a:xfrm>
            <a:custGeom>
              <a:avLst/>
              <a:gdLst/>
              <a:ahLst/>
              <a:cxnLst/>
              <a:rect l="l" t="t" r="r" b="b"/>
              <a:pathLst>
                <a:path w="60131" h="16760" extrusionOk="0">
                  <a:moveTo>
                    <a:pt x="59610" y="1"/>
                  </a:moveTo>
                  <a:cubicBezTo>
                    <a:pt x="59520" y="1"/>
                    <a:pt x="59415" y="27"/>
                    <a:pt x="59295" y="87"/>
                  </a:cubicBezTo>
                  <a:cubicBezTo>
                    <a:pt x="42095" y="6190"/>
                    <a:pt x="24155" y="9334"/>
                    <a:pt x="6029" y="9334"/>
                  </a:cubicBezTo>
                  <a:cubicBezTo>
                    <a:pt x="5961" y="9332"/>
                    <a:pt x="5893" y="9331"/>
                    <a:pt x="5826" y="9331"/>
                  </a:cubicBezTo>
                  <a:cubicBezTo>
                    <a:pt x="124" y="9331"/>
                    <a:pt x="1" y="16759"/>
                    <a:pt x="5780" y="16759"/>
                  </a:cubicBezTo>
                  <a:cubicBezTo>
                    <a:pt x="5979" y="16759"/>
                    <a:pt x="6186" y="16751"/>
                    <a:pt x="6399" y="16732"/>
                  </a:cubicBezTo>
                  <a:cubicBezTo>
                    <a:pt x="24894" y="14883"/>
                    <a:pt x="43020" y="9519"/>
                    <a:pt x="59665" y="1011"/>
                  </a:cubicBezTo>
                  <a:cubicBezTo>
                    <a:pt x="60131" y="701"/>
                    <a:pt x="60076" y="1"/>
                    <a:pt x="596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3"/>
            <p:cNvSpPr/>
            <p:nvPr/>
          </p:nvSpPr>
          <p:spPr>
            <a:xfrm>
              <a:off x="2572025" y="3566400"/>
              <a:ext cx="997200" cy="1444525"/>
            </a:xfrm>
            <a:custGeom>
              <a:avLst/>
              <a:gdLst/>
              <a:ahLst/>
              <a:cxnLst/>
              <a:rect l="l" t="t" r="r" b="b"/>
              <a:pathLst>
                <a:path w="39888" h="57781" extrusionOk="0">
                  <a:moveTo>
                    <a:pt x="509" y="1"/>
                  </a:moveTo>
                  <a:cubicBezTo>
                    <a:pt x="196" y="1"/>
                    <a:pt x="0" y="317"/>
                    <a:pt x="229" y="774"/>
                  </a:cubicBezTo>
                  <a:cubicBezTo>
                    <a:pt x="8552" y="19824"/>
                    <a:pt x="18724" y="38134"/>
                    <a:pt x="30746" y="55150"/>
                  </a:cubicBezTo>
                  <a:cubicBezTo>
                    <a:pt x="32089" y="57018"/>
                    <a:pt x="33634" y="57780"/>
                    <a:pt x="34981" y="57780"/>
                  </a:cubicBezTo>
                  <a:cubicBezTo>
                    <a:pt x="37901" y="57780"/>
                    <a:pt x="39887" y="54196"/>
                    <a:pt x="36849" y="50526"/>
                  </a:cubicBezTo>
                  <a:cubicBezTo>
                    <a:pt x="23348" y="34990"/>
                    <a:pt x="11511" y="18159"/>
                    <a:pt x="1154" y="404"/>
                  </a:cubicBezTo>
                  <a:cubicBezTo>
                    <a:pt x="942" y="121"/>
                    <a:pt x="703" y="1"/>
                    <a:pt x="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3"/>
            <p:cNvSpPr/>
            <p:nvPr/>
          </p:nvSpPr>
          <p:spPr>
            <a:xfrm>
              <a:off x="2355100" y="3968500"/>
              <a:ext cx="1108575" cy="1103450"/>
            </a:xfrm>
            <a:custGeom>
              <a:avLst/>
              <a:gdLst/>
              <a:ahLst/>
              <a:cxnLst/>
              <a:rect l="l" t="t" r="r" b="b"/>
              <a:pathLst>
                <a:path w="44343" h="44138" extrusionOk="0">
                  <a:moveTo>
                    <a:pt x="655" y="0"/>
                  </a:moveTo>
                  <a:cubicBezTo>
                    <a:pt x="268" y="0"/>
                    <a:pt x="1" y="436"/>
                    <a:pt x="398" y="966"/>
                  </a:cubicBezTo>
                  <a:cubicBezTo>
                    <a:pt x="12235" y="14652"/>
                    <a:pt x="23517" y="28708"/>
                    <a:pt x="35539" y="42395"/>
                  </a:cubicBezTo>
                  <a:cubicBezTo>
                    <a:pt x="36624" y="43628"/>
                    <a:pt x="37841" y="44138"/>
                    <a:pt x="38958" y="44138"/>
                  </a:cubicBezTo>
                  <a:cubicBezTo>
                    <a:pt x="42028" y="44138"/>
                    <a:pt x="44342" y="40286"/>
                    <a:pt x="41088" y="37031"/>
                  </a:cubicBezTo>
                  <a:cubicBezTo>
                    <a:pt x="27956" y="24639"/>
                    <a:pt x="14455" y="12618"/>
                    <a:pt x="1138" y="226"/>
                  </a:cubicBezTo>
                  <a:cubicBezTo>
                    <a:pt x="981" y="68"/>
                    <a:pt x="809" y="0"/>
                    <a:pt x="6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3"/>
            <p:cNvSpPr/>
            <p:nvPr/>
          </p:nvSpPr>
          <p:spPr>
            <a:xfrm>
              <a:off x="2114200" y="4262950"/>
              <a:ext cx="1252550" cy="810100"/>
            </a:xfrm>
            <a:custGeom>
              <a:avLst/>
              <a:gdLst/>
              <a:ahLst/>
              <a:cxnLst/>
              <a:rect l="l" t="t" r="r" b="b"/>
              <a:pathLst>
                <a:path w="50102" h="32404" extrusionOk="0">
                  <a:moveTo>
                    <a:pt x="768" y="0"/>
                  </a:moveTo>
                  <a:cubicBezTo>
                    <a:pt x="254" y="0"/>
                    <a:pt x="0" y="573"/>
                    <a:pt x="602" y="1024"/>
                  </a:cubicBezTo>
                  <a:cubicBezTo>
                    <a:pt x="14658" y="11197"/>
                    <a:pt x="28529" y="21739"/>
                    <a:pt x="42771" y="31726"/>
                  </a:cubicBezTo>
                  <a:cubicBezTo>
                    <a:pt x="43304" y="32200"/>
                    <a:pt x="43870" y="32404"/>
                    <a:pt x="44429" y="32404"/>
                  </a:cubicBezTo>
                  <a:cubicBezTo>
                    <a:pt x="47363" y="32404"/>
                    <a:pt x="50101" y="26806"/>
                    <a:pt x="46840" y="25253"/>
                  </a:cubicBezTo>
                  <a:cubicBezTo>
                    <a:pt x="31674" y="16745"/>
                    <a:pt x="16323" y="8607"/>
                    <a:pt x="1157" y="100"/>
                  </a:cubicBezTo>
                  <a:cubicBezTo>
                    <a:pt x="1018" y="31"/>
                    <a:pt x="886" y="0"/>
                    <a:pt x="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3"/>
            <p:cNvSpPr/>
            <p:nvPr/>
          </p:nvSpPr>
          <p:spPr>
            <a:xfrm>
              <a:off x="2790425" y="4242050"/>
              <a:ext cx="1784800" cy="1220975"/>
            </a:xfrm>
            <a:custGeom>
              <a:avLst/>
              <a:gdLst/>
              <a:ahLst/>
              <a:cxnLst/>
              <a:rect l="l" t="t" r="r" b="b"/>
              <a:pathLst>
                <a:path w="71392" h="48839" extrusionOk="0">
                  <a:moveTo>
                    <a:pt x="39464" y="0"/>
                  </a:moveTo>
                  <a:cubicBezTo>
                    <a:pt x="37017" y="0"/>
                    <a:pt x="35084" y="2140"/>
                    <a:pt x="33662" y="4450"/>
                  </a:cubicBezTo>
                  <a:cubicBezTo>
                    <a:pt x="29038" y="11848"/>
                    <a:pt x="26819" y="20541"/>
                    <a:pt x="27374" y="29418"/>
                  </a:cubicBezTo>
                  <a:cubicBezTo>
                    <a:pt x="23859" y="21835"/>
                    <a:pt x="17386" y="15917"/>
                    <a:pt x="9433" y="13512"/>
                  </a:cubicBezTo>
                  <a:cubicBezTo>
                    <a:pt x="8408" y="13192"/>
                    <a:pt x="7271" y="13005"/>
                    <a:pt x="6169" y="13005"/>
                  </a:cubicBezTo>
                  <a:cubicBezTo>
                    <a:pt x="4093" y="13005"/>
                    <a:pt x="2141" y="13670"/>
                    <a:pt x="1295" y="15362"/>
                  </a:cubicBezTo>
                  <a:cubicBezTo>
                    <a:pt x="1" y="17766"/>
                    <a:pt x="1850" y="20726"/>
                    <a:pt x="3700" y="22760"/>
                  </a:cubicBezTo>
                  <a:cubicBezTo>
                    <a:pt x="11468" y="32193"/>
                    <a:pt x="20160" y="40885"/>
                    <a:pt x="29408" y="48838"/>
                  </a:cubicBezTo>
                  <a:cubicBezTo>
                    <a:pt x="41060" y="43844"/>
                    <a:pt x="52342" y="37926"/>
                    <a:pt x="62884" y="30898"/>
                  </a:cubicBezTo>
                  <a:cubicBezTo>
                    <a:pt x="65658" y="29418"/>
                    <a:pt x="68063" y="27199"/>
                    <a:pt x="69727" y="24610"/>
                  </a:cubicBezTo>
                  <a:cubicBezTo>
                    <a:pt x="71392" y="21835"/>
                    <a:pt x="71022" y="18136"/>
                    <a:pt x="68433" y="15917"/>
                  </a:cubicBezTo>
                  <a:cubicBezTo>
                    <a:pt x="67101" y="15251"/>
                    <a:pt x="65636" y="14918"/>
                    <a:pt x="64158" y="14918"/>
                  </a:cubicBezTo>
                  <a:cubicBezTo>
                    <a:pt x="63173" y="14918"/>
                    <a:pt x="62181" y="15066"/>
                    <a:pt x="61220" y="15362"/>
                  </a:cubicBezTo>
                  <a:cubicBezTo>
                    <a:pt x="52342" y="17766"/>
                    <a:pt x="44759" y="23500"/>
                    <a:pt x="40135" y="31638"/>
                  </a:cubicBezTo>
                  <a:cubicBezTo>
                    <a:pt x="42724" y="24240"/>
                    <a:pt x="44204" y="16657"/>
                    <a:pt x="44389" y="8889"/>
                  </a:cubicBezTo>
                  <a:cubicBezTo>
                    <a:pt x="44574" y="5190"/>
                    <a:pt x="43464" y="566"/>
                    <a:pt x="39765" y="11"/>
                  </a:cubicBezTo>
                  <a:cubicBezTo>
                    <a:pt x="39664" y="4"/>
                    <a:pt x="39563" y="0"/>
                    <a:pt x="39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15">
    <p:spTree>
      <p:nvGrpSpPr>
        <p:cNvPr id="1" name="Shape 5466"/>
        <p:cNvGrpSpPr/>
        <p:nvPr/>
      </p:nvGrpSpPr>
      <p:grpSpPr>
        <a:xfrm>
          <a:off x="0" y="0"/>
          <a:ext cx="0" cy="0"/>
          <a:chOff x="0" y="0"/>
          <a:chExt cx="0" cy="0"/>
        </a:xfrm>
      </p:grpSpPr>
      <p:grpSp>
        <p:nvGrpSpPr>
          <p:cNvPr id="5467" name="Google Shape;5467;p36"/>
          <p:cNvGrpSpPr/>
          <p:nvPr/>
        </p:nvGrpSpPr>
        <p:grpSpPr>
          <a:xfrm>
            <a:off x="6252855" y="-478070"/>
            <a:ext cx="3348485" cy="2565503"/>
            <a:chOff x="317700" y="238725"/>
            <a:chExt cx="6772825" cy="5189125"/>
          </a:xfrm>
        </p:grpSpPr>
        <p:sp>
          <p:nvSpPr>
            <p:cNvPr id="5468" name="Google Shape;5468;p36"/>
            <p:cNvSpPr/>
            <p:nvPr/>
          </p:nvSpPr>
          <p:spPr>
            <a:xfrm>
              <a:off x="4408263" y="1501184"/>
              <a:ext cx="1476100" cy="2534425"/>
            </a:xfrm>
            <a:custGeom>
              <a:avLst/>
              <a:gdLst/>
              <a:ahLst/>
              <a:cxnLst/>
              <a:rect l="l" t="t" r="r" b="b"/>
              <a:pathLst>
                <a:path w="59044" h="101377" extrusionOk="0">
                  <a:moveTo>
                    <a:pt x="44257" y="1"/>
                  </a:moveTo>
                  <a:cubicBezTo>
                    <a:pt x="43835" y="1"/>
                    <a:pt x="43409" y="295"/>
                    <a:pt x="43463" y="837"/>
                  </a:cubicBezTo>
                  <a:cubicBezTo>
                    <a:pt x="44018" y="5526"/>
                    <a:pt x="43967" y="10215"/>
                    <a:pt x="43413" y="14854"/>
                  </a:cubicBezTo>
                  <a:cubicBezTo>
                    <a:pt x="43110" y="14803"/>
                    <a:pt x="42657" y="14703"/>
                    <a:pt x="42102" y="14602"/>
                  </a:cubicBezTo>
                  <a:cubicBezTo>
                    <a:pt x="40640" y="14350"/>
                    <a:pt x="39177" y="14249"/>
                    <a:pt x="37715" y="14198"/>
                  </a:cubicBezTo>
                  <a:cubicBezTo>
                    <a:pt x="35698" y="14198"/>
                    <a:pt x="33732" y="14350"/>
                    <a:pt x="31766" y="14652"/>
                  </a:cubicBezTo>
                  <a:cubicBezTo>
                    <a:pt x="29547" y="15056"/>
                    <a:pt x="27429" y="15610"/>
                    <a:pt x="25312" y="16316"/>
                  </a:cubicBezTo>
                  <a:cubicBezTo>
                    <a:pt x="23194" y="16972"/>
                    <a:pt x="21127" y="17829"/>
                    <a:pt x="19160" y="18837"/>
                  </a:cubicBezTo>
                  <a:cubicBezTo>
                    <a:pt x="18202" y="19291"/>
                    <a:pt x="17295" y="19846"/>
                    <a:pt x="16438" y="20350"/>
                  </a:cubicBezTo>
                  <a:cubicBezTo>
                    <a:pt x="15580" y="20854"/>
                    <a:pt x="14774" y="21409"/>
                    <a:pt x="14068" y="21963"/>
                  </a:cubicBezTo>
                  <a:cubicBezTo>
                    <a:pt x="13362" y="22518"/>
                    <a:pt x="12706" y="23022"/>
                    <a:pt x="12152" y="23526"/>
                  </a:cubicBezTo>
                  <a:cubicBezTo>
                    <a:pt x="11597" y="24031"/>
                    <a:pt x="11093" y="24484"/>
                    <a:pt x="10690" y="24888"/>
                  </a:cubicBezTo>
                  <a:cubicBezTo>
                    <a:pt x="10286" y="25341"/>
                    <a:pt x="9883" y="25795"/>
                    <a:pt x="9530" y="26249"/>
                  </a:cubicBezTo>
                  <a:cubicBezTo>
                    <a:pt x="10085" y="26400"/>
                    <a:pt x="10690" y="26552"/>
                    <a:pt x="11295" y="26652"/>
                  </a:cubicBezTo>
                  <a:cubicBezTo>
                    <a:pt x="11849" y="26753"/>
                    <a:pt x="12505" y="26804"/>
                    <a:pt x="13261" y="26905"/>
                  </a:cubicBezTo>
                  <a:cubicBezTo>
                    <a:pt x="13967" y="26955"/>
                    <a:pt x="14824" y="27056"/>
                    <a:pt x="15732" y="27056"/>
                  </a:cubicBezTo>
                  <a:cubicBezTo>
                    <a:pt x="16589" y="27056"/>
                    <a:pt x="17547" y="27005"/>
                    <a:pt x="18555" y="26955"/>
                  </a:cubicBezTo>
                  <a:cubicBezTo>
                    <a:pt x="19564" y="26854"/>
                    <a:pt x="20623" y="26753"/>
                    <a:pt x="21681" y="26602"/>
                  </a:cubicBezTo>
                  <a:cubicBezTo>
                    <a:pt x="26068" y="25896"/>
                    <a:pt x="30303" y="24484"/>
                    <a:pt x="34287" y="22467"/>
                  </a:cubicBezTo>
                  <a:cubicBezTo>
                    <a:pt x="36051" y="21560"/>
                    <a:pt x="37715" y="20501"/>
                    <a:pt x="39329" y="19341"/>
                  </a:cubicBezTo>
                  <a:cubicBezTo>
                    <a:pt x="40488" y="18434"/>
                    <a:pt x="41648" y="17476"/>
                    <a:pt x="42707" y="16417"/>
                  </a:cubicBezTo>
                  <a:cubicBezTo>
                    <a:pt x="42909" y="16165"/>
                    <a:pt x="43161" y="15913"/>
                    <a:pt x="43312" y="15711"/>
                  </a:cubicBezTo>
                  <a:lnTo>
                    <a:pt x="43312" y="15711"/>
                  </a:lnTo>
                  <a:cubicBezTo>
                    <a:pt x="42959" y="18888"/>
                    <a:pt x="42404" y="22064"/>
                    <a:pt x="41850" y="25140"/>
                  </a:cubicBezTo>
                  <a:cubicBezTo>
                    <a:pt x="41396" y="27661"/>
                    <a:pt x="40841" y="30182"/>
                    <a:pt x="40186" y="32653"/>
                  </a:cubicBezTo>
                  <a:cubicBezTo>
                    <a:pt x="39934" y="32552"/>
                    <a:pt x="39480" y="32451"/>
                    <a:pt x="38925" y="32350"/>
                  </a:cubicBezTo>
                  <a:cubicBezTo>
                    <a:pt x="37463" y="32148"/>
                    <a:pt x="36001" y="31997"/>
                    <a:pt x="34539" y="31997"/>
                  </a:cubicBezTo>
                  <a:cubicBezTo>
                    <a:pt x="32522" y="31997"/>
                    <a:pt x="30556" y="32098"/>
                    <a:pt x="28589" y="32400"/>
                  </a:cubicBezTo>
                  <a:cubicBezTo>
                    <a:pt x="26371" y="32753"/>
                    <a:pt x="24202" y="33308"/>
                    <a:pt x="22085" y="33963"/>
                  </a:cubicBezTo>
                  <a:cubicBezTo>
                    <a:pt x="19967" y="34669"/>
                    <a:pt x="17900" y="35527"/>
                    <a:pt x="15933" y="36485"/>
                  </a:cubicBezTo>
                  <a:cubicBezTo>
                    <a:pt x="14975" y="36989"/>
                    <a:pt x="14068" y="37543"/>
                    <a:pt x="13211" y="38048"/>
                  </a:cubicBezTo>
                  <a:cubicBezTo>
                    <a:pt x="12354" y="38552"/>
                    <a:pt x="11597" y="39106"/>
                    <a:pt x="10891" y="39661"/>
                  </a:cubicBezTo>
                  <a:cubicBezTo>
                    <a:pt x="10135" y="40165"/>
                    <a:pt x="9480" y="40720"/>
                    <a:pt x="8925" y="41224"/>
                  </a:cubicBezTo>
                  <a:cubicBezTo>
                    <a:pt x="8370" y="41728"/>
                    <a:pt x="7916" y="42182"/>
                    <a:pt x="7513" y="42585"/>
                  </a:cubicBezTo>
                  <a:cubicBezTo>
                    <a:pt x="7059" y="42989"/>
                    <a:pt x="6656" y="43443"/>
                    <a:pt x="6303" y="43947"/>
                  </a:cubicBezTo>
                  <a:cubicBezTo>
                    <a:pt x="6908" y="44098"/>
                    <a:pt x="7463" y="44249"/>
                    <a:pt x="8068" y="44350"/>
                  </a:cubicBezTo>
                  <a:cubicBezTo>
                    <a:pt x="8622" y="44451"/>
                    <a:pt x="9278" y="44501"/>
                    <a:pt x="10034" y="44602"/>
                  </a:cubicBezTo>
                  <a:cubicBezTo>
                    <a:pt x="10790" y="44653"/>
                    <a:pt x="11597" y="44703"/>
                    <a:pt x="12505" y="44703"/>
                  </a:cubicBezTo>
                  <a:cubicBezTo>
                    <a:pt x="13412" y="44703"/>
                    <a:pt x="14370" y="44703"/>
                    <a:pt x="15379" y="44653"/>
                  </a:cubicBezTo>
                  <a:cubicBezTo>
                    <a:pt x="16337" y="44552"/>
                    <a:pt x="17396" y="44451"/>
                    <a:pt x="18454" y="44300"/>
                  </a:cubicBezTo>
                  <a:cubicBezTo>
                    <a:pt x="20673" y="43947"/>
                    <a:pt x="22841" y="43443"/>
                    <a:pt x="24959" y="42737"/>
                  </a:cubicBezTo>
                  <a:cubicBezTo>
                    <a:pt x="27076" y="42031"/>
                    <a:pt x="29144" y="41224"/>
                    <a:pt x="31110" y="40216"/>
                  </a:cubicBezTo>
                  <a:cubicBezTo>
                    <a:pt x="32875" y="39308"/>
                    <a:pt x="34539" y="38249"/>
                    <a:pt x="36152" y="37090"/>
                  </a:cubicBezTo>
                  <a:cubicBezTo>
                    <a:pt x="37362" y="36182"/>
                    <a:pt x="38472" y="35224"/>
                    <a:pt x="39480" y="34165"/>
                  </a:cubicBezTo>
                  <a:lnTo>
                    <a:pt x="39984" y="33661"/>
                  </a:lnTo>
                  <a:lnTo>
                    <a:pt x="39984" y="33661"/>
                  </a:lnTo>
                  <a:cubicBezTo>
                    <a:pt x="38320" y="40064"/>
                    <a:pt x="36152" y="46417"/>
                    <a:pt x="33581" y="52569"/>
                  </a:cubicBezTo>
                  <a:cubicBezTo>
                    <a:pt x="33329" y="52468"/>
                    <a:pt x="32976" y="52418"/>
                    <a:pt x="32623" y="52367"/>
                  </a:cubicBezTo>
                  <a:cubicBezTo>
                    <a:pt x="31161" y="52115"/>
                    <a:pt x="29698" y="51964"/>
                    <a:pt x="28186" y="51964"/>
                  </a:cubicBezTo>
                  <a:cubicBezTo>
                    <a:pt x="26219" y="51964"/>
                    <a:pt x="24202" y="52065"/>
                    <a:pt x="22236" y="52418"/>
                  </a:cubicBezTo>
                  <a:cubicBezTo>
                    <a:pt x="20068" y="52771"/>
                    <a:pt x="17900" y="53275"/>
                    <a:pt x="15782" y="53930"/>
                  </a:cubicBezTo>
                  <a:cubicBezTo>
                    <a:pt x="13664" y="54636"/>
                    <a:pt x="11597" y="55493"/>
                    <a:pt x="9580" y="56451"/>
                  </a:cubicBezTo>
                  <a:cubicBezTo>
                    <a:pt x="8673" y="56955"/>
                    <a:pt x="7765" y="57460"/>
                    <a:pt x="6908" y="58014"/>
                  </a:cubicBezTo>
                  <a:cubicBezTo>
                    <a:pt x="6051" y="58519"/>
                    <a:pt x="5244" y="59073"/>
                    <a:pt x="4538" y="59628"/>
                  </a:cubicBezTo>
                  <a:cubicBezTo>
                    <a:pt x="3832" y="60132"/>
                    <a:pt x="3177" y="60687"/>
                    <a:pt x="2622" y="61191"/>
                  </a:cubicBezTo>
                  <a:cubicBezTo>
                    <a:pt x="2068" y="61695"/>
                    <a:pt x="1563" y="62149"/>
                    <a:pt x="1160" y="62552"/>
                  </a:cubicBezTo>
                  <a:cubicBezTo>
                    <a:pt x="757" y="62956"/>
                    <a:pt x="353" y="63409"/>
                    <a:pt x="0" y="63914"/>
                  </a:cubicBezTo>
                  <a:cubicBezTo>
                    <a:pt x="555" y="64065"/>
                    <a:pt x="1160" y="64216"/>
                    <a:pt x="1765" y="64267"/>
                  </a:cubicBezTo>
                  <a:cubicBezTo>
                    <a:pt x="2320" y="64367"/>
                    <a:pt x="2975" y="64468"/>
                    <a:pt x="3732" y="64569"/>
                  </a:cubicBezTo>
                  <a:cubicBezTo>
                    <a:pt x="4437" y="64619"/>
                    <a:pt x="5295" y="64670"/>
                    <a:pt x="6202" y="64670"/>
                  </a:cubicBezTo>
                  <a:cubicBezTo>
                    <a:pt x="7059" y="64670"/>
                    <a:pt x="8017" y="64670"/>
                    <a:pt x="9026" y="64619"/>
                  </a:cubicBezTo>
                  <a:cubicBezTo>
                    <a:pt x="10034" y="64519"/>
                    <a:pt x="11043" y="64418"/>
                    <a:pt x="12152" y="64216"/>
                  </a:cubicBezTo>
                  <a:cubicBezTo>
                    <a:pt x="14320" y="63914"/>
                    <a:pt x="16488" y="63359"/>
                    <a:pt x="18606" y="62653"/>
                  </a:cubicBezTo>
                  <a:cubicBezTo>
                    <a:pt x="20723" y="61998"/>
                    <a:pt x="22791" y="61140"/>
                    <a:pt x="24757" y="60132"/>
                  </a:cubicBezTo>
                  <a:cubicBezTo>
                    <a:pt x="26522" y="59224"/>
                    <a:pt x="28236" y="58166"/>
                    <a:pt x="29799" y="57006"/>
                  </a:cubicBezTo>
                  <a:cubicBezTo>
                    <a:pt x="30858" y="56199"/>
                    <a:pt x="31816" y="55392"/>
                    <a:pt x="32774" y="54485"/>
                  </a:cubicBezTo>
                  <a:lnTo>
                    <a:pt x="32774" y="54485"/>
                  </a:lnTo>
                  <a:cubicBezTo>
                    <a:pt x="30102" y="60586"/>
                    <a:pt x="27076" y="66535"/>
                    <a:pt x="23749" y="72284"/>
                  </a:cubicBezTo>
                  <a:cubicBezTo>
                    <a:pt x="23497" y="72384"/>
                    <a:pt x="23194" y="72536"/>
                    <a:pt x="22841" y="72687"/>
                  </a:cubicBezTo>
                  <a:cubicBezTo>
                    <a:pt x="21530" y="73393"/>
                    <a:pt x="20270" y="74149"/>
                    <a:pt x="19060" y="75057"/>
                  </a:cubicBezTo>
                  <a:cubicBezTo>
                    <a:pt x="17446" y="76216"/>
                    <a:pt x="15933" y="77477"/>
                    <a:pt x="14572" y="78939"/>
                  </a:cubicBezTo>
                  <a:cubicBezTo>
                    <a:pt x="13009" y="80502"/>
                    <a:pt x="11547" y="82216"/>
                    <a:pt x="10236" y="84032"/>
                  </a:cubicBezTo>
                  <a:cubicBezTo>
                    <a:pt x="8975" y="85796"/>
                    <a:pt x="7816" y="87712"/>
                    <a:pt x="6807" y="89679"/>
                  </a:cubicBezTo>
                  <a:cubicBezTo>
                    <a:pt x="6353" y="90637"/>
                    <a:pt x="5950" y="91595"/>
                    <a:pt x="5547" y="92553"/>
                  </a:cubicBezTo>
                  <a:cubicBezTo>
                    <a:pt x="5194" y="93460"/>
                    <a:pt x="4891" y="94368"/>
                    <a:pt x="4639" y="95225"/>
                  </a:cubicBezTo>
                  <a:cubicBezTo>
                    <a:pt x="4337" y="96082"/>
                    <a:pt x="4135" y="96889"/>
                    <a:pt x="3984" y="97595"/>
                  </a:cubicBezTo>
                  <a:cubicBezTo>
                    <a:pt x="3832" y="98351"/>
                    <a:pt x="3732" y="99007"/>
                    <a:pt x="3631" y="99561"/>
                  </a:cubicBezTo>
                  <a:cubicBezTo>
                    <a:pt x="3580" y="100166"/>
                    <a:pt x="3530" y="100771"/>
                    <a:pt x="3479" y="101376"/>
                  </a:cubicBezTo>
                  <a:cubicBezTo>
                    <a:pt x="4084" y="101175"/>
                    <a:pt x="4589" y="100923"/>
                    <a:pt x="5143" y="100671"/>
                  </a:cubicBezTo>
                  <a:cubicBezTo>
                    <a:pt x="5597" y="100418"/>
                    <a:pt x="6253" y="100066"/>
                    <a:pt x="6858" y="99713"/>
                  </a:cubicBezTo>
                  <a:cubicBezTo>
                    <a:pt x="7513" y="99309"/>
                    <a:pt x="8219" y="98855"/>
                    <a:pt x="8925" y="98301"/>
                  </a:cubicBezTo>
                  <a:cubicBezTo>
                    <a:pt x="9681" y="97797"/>
                    <a:pt x="10438" y="97192"/>
                    <a:pt x="11194" y="96536"/>
                  </a:cubicBezTo>
                  <a:cubicBezTo>
                    <a:pt x="11950" y="95931"/>
                    <a:pt x="12706" y="95175"/>
                    <a:pt x="13463" y="94418"/>
                  </a:cubicBezTo>
                  <a:cubicBezTo>
                    <a:pt x="16589" y="91242"/>
                    <a:pt x="19211" y="87612"/>
                    <a:pt x="21177" y="83628"/>
                  </a:cubicBezTo>
                  <a:cubicBezTo>
                    <a:pt x="22085" y="81864"/>
                    <a:pt x="22791" y="79998"/>
                    <a:pt x="23396" y="78082"/>
                  </a:cubicBezTo>
                  <a:cubicBezTo>
                    <a:pt x="23749" y="76872"/>
                    <a:pt x="24051" y="75611"/>
                    <a:pt x="24253" y="74351"/>
                  </a:cubicBezTo>
                  <a:cubicBezTo>
                    <a:pt x="26371" y="70771"/>
                    <a:pt x="28387" y="67141"/>
                    <a:pt x="30203" y="63460"/>
                  </a:cubicBezTo>
                  <a:lnTo>
                    <a:pt x="30203" y="63460"/>
                  </a:lnTo>
                  <a:cubicBezTo>
                    <a:pt x="29850" y="65376"/>
                    <a:pt x="29648" y="67292"/>
                    <a:pt x="29547" y="69258"/>
                  </a:cubicBezTo>
                  <a:cubicBezTo>
                    <a:pt x="29446" y="73695"/>
                    <a:pt x="29950" y="78132"/>
                    <a:pt x="31211" y="82418"/>
                  </a:cubicBezTo>
                  <a:cubicBezTo>
                    <a:pt x="31514" y="83477"/>
                    <a:pt x="31816" y="84485"/>
                    <a:pt x="32169" y="85393"/>
                  </a:cubicBezTo>
                  <a:cubicBezTo>
                    <a:pt x="32522" y="86301"/>
                    <a:pt x="32925" y="87208"/>
                    <a:pt x="33329" y="88015"/>
                  </a:cubicBezTo>
                  <a:cubicBezTo>
                    <a:pt x="33732" y="88822"/>
                    <a:pt x="34135" y="89528"/>
                    <a:pt x="34488" y="90183"/>
                  </a:cubicBezTo>
                  <a:cubicBezTo>
                    <a:pt x="34892" y="90838"/>
                    <a:pt x="35245" y="91393"/>
                    <a:pt x="35547" y="91847"/>
                  </a:cubicBezTo>
                  <a:cubicBezTo>
                    <a:pt x="35900" y="92351"/>
                    <a:pt x="36303" y="92855"/>
                    <a:pt x="36656" y="93259"/>
                  </a:cubicBezTo>
                  <a:cubicBezTo>
                    <a:pt x="36959" y="92754"/>
                    <a:pt x="37211" y="92200"/>
                    <a:pt x="37413" y="91645"/>
                  </a:cubicBezTo>
                  <a:cubicBezTo>
                    <a:pt x="37614" y="91091"/>
                    <a:pt x="37816" y="90435"/>
                    <a:pt x="38018" y="89729"/>
                  </a:cubicBezTo>
                  <a:cubicBezTo>
                    <a:pt x="38219" y="89023"/>
                    <a:pt x="38472" y="88217"/>
                    <a:pt x="38623" y="87309"/>
                  </a:cubicBezTo>
                  <a:cubicBezTo>
                    <a:pt x="38774" y="86452"/>
                    <a:pt x="38925" y="85494"/>
                    <a:pt x="39077" y="84536"/>
                  </a:cubicBezTo>
                  <a:cubicBezTo>
                    <a:pt x="39177" y="83527"/>
                    <a:pt x="39278" y="82469"/>
                    <a:pt x="39278" y="81410"/>
                  </a:cubicBezTo>
                  <a:cubicBezTo>
                    <a:pt x="39379" y="79191"/>
                    <a:pt x="39278" y="76973"/>
                    <a:pt x="38976" y="74754"/>
                  </a:cubicBezTo>
                  <a:cubicBezTo>
                    <a:pt x="38724" y="72536"/>
                    <a:pt x="38270" y="70368"/>
                    <a:pt x="37614" y="68250"/>
                  </a:cubicBezTo>
                  <a:cubicBezTo>
                    <a:pt x="37110" y="66334"/>
                    <a:pt x="36354" y="64468"/>
                    <a:pt x="35497" y="62653"/>
                  </a:cubicBezTo>
                  <a:cubicBezTo>
                    <a:pt x="34841" y="61342"/>
                    <a:pt x="34135" y="60031"/>
                    <a:pt x="33278" y="58821"/>
                  </a:cubicBezTo>
                  <a:cubicBezTo>
                    <a:pt x="33077" y="58519"/>
                    <a:pt x="32925" y="58317"/>
                    <a:pt x="32774" y="58115"/>
                  </a:cubicBezTo>
                  <a:cubicBezTo>
                    <a:pt x="34841" y="53628"/>
                    <a:pt x="36656" y="49039"/>
                    <a:pt x="38270" y="44401"/>
                  </a:cubicBezTo>
                  <a:cubicBezTo>
                    <a:pt x="38270" y="45157"/>
                    <a:pt x="38320" y="46014"/>
                    <a:pt x="38421" y="46972"/>
                  </a:cubicBezTo>
                  <a:cubicBezTo>
                    <a:pt x="38673" y="48939"/>
                    <a:pt x="39026" y="50905"/>
                    <a:pt x="39581" y="52821"/>
                  </a:cubicBezTo>
                  <a:cubicBezTo>
                    <a:pt x="40791" y="57107"/>
                    <a:pt x="42657" y="61191"/>
                    <a:pt x="45127" y="64872"/>
                  </a:cubicBezTo>
                  <a:cubicBezTo>
                    <a:pt x="45682" y="65779"/>
                    <a:pt x="46337" y="66636"/>
                    <a:pt x="46942" y="67393"/>
                  </a:cubicBezTo>
                  <a:cubicBezTo>
                    <a:pt x="47598" y="68199"/>
                    <a:pt x="48253" y="68905"/>
                    <a:pt x="48858" y="69561"/>
                  </a:cubicBezTo>
                  <a:cubicBezTo>
                    <a:pt x="49463" y="70216"/>
                    <a:pt x="50068" y="70771"/>
                    <a:pt x="50623" y="71275"/>
                  </a:cubicBezTo>
                  <a:cubicBezTo>
                    <a:pt x="51178" y="71779"/>
                    <a:pt x="51732" y="72183"/>
                    <a:pt x="52186" y="72536"/>
                  </a:cubicBezTo>
                  <a:cubicBezTo>
                    <a:pt x="52640" y="72889"/>
                    <a:pt x="53144" y="73242"/>
                    <a:pt x="53648" y="73544"/>
                  </a:cubicBezTo>
                  <a:cubicBezTo>
                    <a:pt x="53749" y="72989"/>
                    <a:pt x="53800" y="72384"/>
                    <a:pt x="53850" y="71779"/>
                  </a:cubicBezTo>
                  <a:cubicBezTo>
                    <a:pt x="53850" y="71174"/>
                    <a:pt x="53850" y="70519"/>
                    <a:pt x="53850" y="69762"/>
                  </a:cubicBezTo>
                  <a:cubicBezTo>
                    <a:pt x="53800" y="69006"/>
                    <a:pt x="53749" y="68199"/>
                    <a:pt x="53648" y="67292"/>
                  </a:cubicBezTo>
                  <a:cubicBezTo>
                    <a:pt x="53547" y="66435"/>
                    <a:pt x="53447" y="65477"/>
                    <a:pt x="53245" y="64468"/>
                  </a:cubicBezTo>
                  <a:cubicBezTo>
                    <a:pt x="53043" y="63510"/>
                    <a:pt x="52842" y="62502"/>
                    <a:pt x="52539" y="61443"/>
                  </a:cubicBezTo>
                  <a:cubicBezTo>
                    <a:pt x="51934" y="59325"/>
                    <a:pt x="51178" y="57208"/>
                    <a:pt x="50220" y="55191"/>
                  </a:cubicBezTo>
                  <a:cubicBezTo>
                    <a:pt x="49262" y="53174"/>
                    <a:pt x="48203" y="51258"/>
                    <a:pt x="46942" y="49392"/>
                  </a:cubicBezTo>
                  <a:cubicBezTo>
                    <a:pt x="45833" y="47728"/>
                    <a:pt x="44623" y="46216"/>
                    <a:pt x="43262" y="44754"/>
                  </a:cubicBezTo>
                  <a:cubicBezTo>
                    <a:pt x="42203" y="43644"/>
                    <a:pt x="41144" y="42636"/>
                    <a:pt x="39934" y="41728"/>
                  </a:cubicBezTo>
                  <a:lnTo>
                    <a:pt x="39329" y="41275"/>
                  </a:lnTo>
                  <a:cubicBezTo>
                    <a:pt x="40892" y="36434"/>
                    <a:pt x="42152" y="31543"/>
                    <a:pt x="43161" y="26602"/>
                  </a:cubicBezTo>
                  <a:cubicBezTo>
                    <a:pt x="43262" y="26047"/>
                    <a:pt x="43362" y="25543"/>
                    <a:pt x="43463" y="25039"/>
                  </a:cubicBezTo>
                  <a:cubicBezTo>
                    <a:pt x="43463" y="25795"/>
                    <a:pt x="43564" y="26602"/>
                    <a:pt x="43615" y="27459"/>
                  </a:cubicBezTo>
                  <a:cubicBezTo>
                    <a:pt x="43867" y="29426"/>
                    <a:pt x="44220" y="31392"/>
                    <a:pt x="44774" y="33308"/>
                  </a:cubicBezTo>
                  <a:cubicBezTo>
                    <a:pt x="45379" y="35476"/>
                    <a:pt x="46136" y="37543"/>
                    <a:pt x="47094" y="39560"/>
                  </a:cubicBezTo>
                  <a:cubicBezTo>
                    <a:pt x="48001" y="41577"/>
                    <a:pt x="49110" y="43543"/>
                    <a:pt x="50321" y="45409"/>
                  </a:cubicBezTo>
                  <a:cubicBezTo>
                    <a:pt x="50926" y="46266"/>
                    <a:pt x="51531" y="47123"/>
                    <a:pt x="52186" y="47930"/>
                  </a:cubicBezTo>
                  <a:cubicBezTo>
                    <a:pt x="52791" y="48686"/>
                    <a:pt x="53447" y="49443"/>
                    <a:pt x="54052" y="50048"/>
                  </a:cubicBezTo>
                  <a:cubicBezTo>
                    <a:pt x="54657" y="50703"/>
                    <a:pt x="55262" y="51308"/>
                    <a:pt x="55816" y="51813"/>
                  </a:cubicBezTo>
                  <a:cubicBezTo>
                    <a:pt x="56371" y="52266"/>
                    <a:pt x="56926" y="52720"/>
                    <a:pt x="57379" y="53073"/>
                  </a:cubicBezTo>
                  <a:cubicBezTo>
                    <a:pt x="57833" y="53426"/>
                    <a:pt x="58337" y="53779"/>
                    <a:pt x="58842" y="54081"/>
                  </a:cubicBezTo>
                  <a:cubicBezTo>
                    <a:pt x="58943" y="53476"/>
                    <a:pt x="58993" y="52871"/>
                    <a:pt x="59043" y="52266"/>
                  </a:cubicBezTo>
                  <a:cubicBezTo>
                    <a:pt x="59043" y="51712"/>
                    <a:pt x="59043" y="51056"/>
                    <a:pt x="59043" y="50300"/>
                  </a:cubicBezTo>
                  <a:cubicBezTo>
                    <a:pt x="58993" y="49544"/>
                    <a:pt x="58993" y="48737"/>
                    <a:pt x="58892" y="47829"/>
                  </a:cubicBezTo>
                  <a:cubicBezTo>
                    <a:pt x="58741" y="46922"/>
                    <a:pt x="58640" y="46014"/>
                    <a:pt x="58438" y="45006"/>
                  </a:cubicBezTo>
                  <a:cubicBezTo>
                    <a:pt x="58237" y="44048"/>
                    <a:pt x="58035" y="42989"/>
                    <a:pt x="57732" y="41980"/>
                  </a:cubicBezTo>
                  <a:cubicBezTo>
                    <a:pt x="57127" y="39812"/>
                    <a:pt x="56371" y="37745"/>
                    <a:pt x="55413" y="35728"/>
                  </a:cubicBezTo>
                  <a:cubicBezTo>
                    <a:pt x="54505" y="33711"/>
                    <a:pt x="53396" y="31745"/>
                    <a:pt x="52136" y="29930"/>
                  </a:cubicBezTo>
                  <a:cubicBezTo>
                    <a:pt x="51077" y="28266"/>
                    <a:pt x="49816" y="26703"/>
                    <a:pt x="48455" y="25241"/>
                  </a:cubicBezTo>
                  <a:cubicBezTo>
                    <a:pt x="47447" y="24182"/>
                    <a:pt x="46337" y="23173"/>
                    <a:pt x="45127" y="22266"/>
                  </a:cubicBezTo>
                  <a:cubicBezTo>
                    <a:pt x="44724" y="21913"/>
                    <a:pt x="44371" y="21661"/>
                    <a:pt x="44119" y="21509"/>
                  </a:cubicBezTo>
                  <a:cubicBezTo>
                    <a:pt x="45278" y="14652"/>
                    <a:pt x="45934" y="7442"/>
                    <a:pt x="45026" y="686"/>
                  </a:cubicBezTo>
                  <a:cubicBezTo>
                    <a:pt x="44980" y="219"/>
                    <a:pt x="44620" y="1"/>
                    <a:pt x="44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6"/>
            <p:cNvSpPr/>
            <p:nvPr/>
          </p:nvSpPr>
          <p:spPr>
            <a:xfrm>
              <a:off x="4636250" y="2940625"/>
              <a:ext cx="2454275" cy="2487225"/>
            </a:xfrm>
            <a:custGeom>
              <a:avLst/>
              <a:gdLst/>
              <a:ahLst/>
              <a:cxnLst/>
              <a:rect l="l" t="t" r="r" b="b"/>
              <a:pathLst>
                <a:path w="98171" h="99489" extrusionOk="0">
                  <a:moveTo>
                    <a:pt x="78960" y="1"/>
                  </a:moveTo>
                  <a:cubicBezTo>
                    <a:pt x="78609" y="1"/>
                    <a:pt x="78284" y="199"/>
                    <a:pt x="78204" y="658"/>
                  </a:cubicBezTo>
                  <a:cubicBezTo>
                    <a:pt x="77296" y="5751"/>
                    <a:pt x="75834" y="10742"/>
                    <a:pt x="73868" y="15583"/>
                  </a:cubicBezTo>
                  <a:cubicBezTo>
                    <a:pt x="72741" y="15008"/>
                    <a:pt x="70362" y="14703"/>
                    <a:pt x="67412" y="14703"/>
                  </a:cubicBezTo>
                  <a:cubicBezTo>
                    <a:pt x="57685" y="14703"/>
                    <a:pt x="41759" y="18015"/>
                    <a:pt x="44119" y="25869"/>
                  </a:cubicBezTo>
                  <a:cubicBezTo>
                    <a:pt x="44906" y="28512"/>
                    <a:pt x="47093" y="29550"/>
                    <a:pt x="49956" y="29550"/>
                  </a:cubicBezTo>
                  <a:cubicBezTo>
                    <a:pt x="56815" y="29550"/>
                    <a:pt x="67559" y="23592"/>
                    <a:pt x="72254" y="19465"/>
                  </a:cubicBezTo>
                  <a:lnTo>
                    <a:pt x="72254" y="19465"/>
                  </a:lnTo>
                  <a:cubicBezTo>
                    <a:pt x="71095" y="22138"/>
                    <a:pt x="69834" y="24760"/>
                    <a:pt x="68574" y="27281"/>
                  </a:cubicBezTo>
                  <a:cubicBezTo>
                    <a:pt x="67111" y="30104"/>
                    <a:pt x="65599" y="32827"/>
                    <a:pt x="64036" y="35550"/>
                  </a:cubicBezTo>
                  <a:cubicBezTo>
                    <a:pt x="62650" y="33658"/>
                    <a:pt x="53705" y="31485"/>
                    <a:pt x="45666" y="31485"/>
                  </a:cubicBezTo>
                  <a:cubicBezTo>
                    <a:pt x="38490" y="31485"/>
                    <a:pt x="32036" y="33216"/>
                    <a:pt x="32321" y="38424"/>
                  </a:cubicBezTo>
                  <a:cubicBezTo>
                    <a:pt x="32557" y="42347"/>
                    <a:pt x="36286" y="43750"/>
                    <a:pt x="41117" y="43750"/>
                  </a:cubicBezTo>
                  <a:cubicBezTo>
                    <a:pt x="48640" y="43750"/>
                    <a:pt x="58836" y="40347"/>
                    <a:pt x="62674" y="37768"/>
                  </a:cubicBezTo>
                  <a:lnTo>
                    <a:pt x="62674" y="37768"/>
                  </a:lnTo>
                  <a:cubicBezTo>
                    <a:pt x="59599" y="42810"/>
                    <a:pt x="56220" y="47600"/>
                    <a:pt x="52590" y="52239"/>
                  </a:cubicBezTo>
                  <a:cubicBezTo>
                    <a:pt x="50350" y="50058"/>
                    <a:pt x="40242" y="47171"/>
                    <a:pt x="32069" y="47171"/>
                  </a:cubicBezTo>
                  <a:cubicBezTo>
                    <a:pt x="26073" y="47171"/>
                    <a:pt x="21120" y="48724"/>
                    <a:pt x="21077" y="53247"/>
                  </a:cubicBezTo>
                  <a:cubicBezTo>
                    <a:pt x="21029" y="57705"/>
                    <a:pt x="25703" y="59244"/>
                    <a:pt x="31492" y="59244"/>
                  </a:cubicBezTo>
                  <a:cubicBezTo>
                    <a:pt x="37948" y="59244"/>
                    <a:pt x="45792" y="57330"/>
                    <a:pt x="50019" y="55416"/>
                  </a:cubicBezTo>
                  <a:lnTo>
                    <a:pt x="50019" y="55416"/>
                  </a:lnTo>
                  <a:cubicBezTo>
                    <a:pt x="46741" y="59348"/>
                    <a:pt x="43313" y="63130"/>
                    <a:pt x="39733" y="66760"/>
                  </a:cubicBezTo>
                  <a:cubicBezTo>
                    <a:pt x="37843" y="63959"/>
                    <a:pt x="25045" y="58629"/>
                    <a:pt x="16333" y="58629"/>
                  </a:cubicBezTo>
                  <a:cubicBezTo>
                    <a:pt x="12028" y="58629"/>
                    <a:pt x="8720" y="59931"/>
                    <a:pt x="8220" y="63483"/>
                  </a:cubicBezTo>
                  <a:cubicBezTo>
                    <a:pt x="7399" y="69229"/>
                    <a:pt x="15192" y="71107"/>
                    <a:pt x="23257" y="71107"/>
                  </a:cubicBezTo>
                  <a:cubicBezTo>
                    <a:pt x="28569" y="71107"/>
                    <a:pt x="33998" y="70292"/>
                    <a:pt x="37161" y="69231"/>
                  </a:cubicBezTo>
                  <a:lnTo>
                    <a:pt x="37161" y="69231"/>
                  </a:lnTo>
                  <a:cubicBezTo>
                    <a:pt x="34791" y="71500"/>
                    <a:pt x="32371" y="73668"/>
                    <a:pt x="29901" y="75786"/>
                  </a:cubicBezTo>
                  <a:cubicBezTo>
                    <a:pt x="23548" y="76038"/>
                    <a:pt x="1" y="87988"/>
                    <a:pt x="6354" y="96206"/>
                  </a:cubicBezTo>
                  <a:cubicBezTo>
                    <a:pt x="7403" y="97553"/>
                    <a:pt x="8729" y="98132"/>
                    <a:pt x="10221" y="98132"/>
                  </a:cubicBezTo>
                  <a:cubicBezTo>
                    <a:pt x="18341" y="98132"/>
                    <a:pt x="31379" y="80976"/>
                    <a:pt x="31464" y="76845"/>
                  </a:cubicBezTo>
                  <a:cubicBezTo>
                    <a:pt x="33682" y="74929"/>
                    <a:pt x="35800" y="73013"/>
                    <a:pt x="37918" y="71046"/>
                  </a:cubicBezTo>
                  <a:lnTo>
                    <a:pt x="37918" y="71046"/>
                  </a:lnTo>
                  <a:cubicBezTo>
                    <a:pt x="34186" y="79214"/>
                    <a:pt x="30556" y="99030"/>
                    <a:pt x="39682" y="99484"/>
                  </a:cubicBezTo>
                  <a:cubicBezTo>
                    <a:pt x="39767" y="99487"/>
                    <a:pt x="39851" y="99489"/>
                    <a:pt x="39935" y="99489"/>
                  </a:cubicBezTo>
                  <a:cubicBezTo>
                    <a:pt x="50534" y="99489"/>
                    <a:pt x="44847" y="70971"/>
                    <a:pt x="41195" y="67769"/>
                  </a:cubicBezTo>
                  <a:cubicBezTo>
                    <a:pt x="44876" y="64138"/>
                    <a:pt x="48355" y="60306"/>
                    <a:pt x="51632" y="56323"/>
                  </a:cubicBezTo>
                  <a:lnTo>
                    <a:pt x="51632" y="56323"/>
                  </a:lnTo>
                  <a:cubicBezTo>
                    <a:pt x="48957" y="64447"/>
                    <a:pt x="47742" y="84881"/>
                    <a:pt x="56496" y="84881"/>
                  </a:cubicBezTo>
                  <a:cubicBezTo>
                    <a:pt x="56653" y="84881"/>
                    <a:pt x="56813" y="84875"/>
                    <a:pt x="56977" y="84861"/>
                  </a:cubicBezTo>
                  <a:cubicBezTo>
                    <a:pt x="68069" y="83903"/>
                    <a:pt x="58187" y="55264"/>
                    <a:pt x="54204" y="53147"/>
                  </a:cubicBezTo>
                  <a:cubicBezTo>
                    <a:pt x="57229" y="49365"/>
                    <a:pt x="60002" y="45432"/>
                    <a:pt x="62624" y="41348"/>
                  </a:cubicBezTo>
                  <a:lnTo>
                    <a:pt x="62624" y="41348"/>
                  </a:lnTo>
                  <a:cubicBezTo>
                    <a:pt x="61068" y="50341"/>
                    <a:pt x="61762" y="67488"/>
                    <a:pt x="69450" y="67488"/>
                  </a:cubicBezTo>
                  <a:cubicBezTo>
                    <a:pt x="69736" y="67488"/>
                    <a:pt x="70032" y="67465"/>
                    <a:pt x="70338" y="67416"/>
                  </a:cubicBezTo>
                  <a:cubicBezTo>
                    <a:pt x="81028" y="65752"/>
                    <a:pt x="70187" y="39533"/>
                    <a:pt x="65750" y="36256"/>
                  </a:cubicBezTo>
                  <a:cubicBezTo>
                    <a:pt x="67313" y="33634"/>
                    <a:pt x="68775" y="30961"/>
                    <a:pt x="70137" y="28188"/>
                  </a:cubicBezTo>
                  <a:cubicBezTo>
                    <a:pt x="71548" y="25365"/>
                    <a:pt x="72960" y="22390"/>
                    <a:pt x="74221" y="19364"/>
                  </a:cubicBezTo>
                  <a:lnTo>
                    <a:pt x="74221" y="19364"/>
                  </a:lnTo>
                  <a:cubicBezTo>
                    <a:pt x="73988" y="27281"/>
                    <a:pt x="78314" y="45778"/>
                    <a:pt x="85849" y="45778"/>
                  </a:cubicBezTo>
                  <a:cubicBezTo>
                    <a:pt x="86472" y="45778"/>
                    <a:pt x="87117" y="45651"/>
                    <a:pt x="87784" y="45382"/>
                  </a:cubicBezTo>
                  <a:cubicBezTo>
                    <a:pt x="98171" y="41146"/>
                    <a:pt x="79969" y="16541"/>
                    <a:pt x="75683" y="15936"/>
                  </a:cubicBezTo>
                  <a:cubicBezTo>
                    <a:pt x="77599" y="11146"/>
                    <a:pt x="79061" y="6205"/>
                    <a:pt x="79969" y="1162"/>
                  </a:cubicBezTo>
                  <a:cubicBezTo>
                    <a:pt x="80091" y="462"/>
                    <a:pt x="79495" y="1"/>
                    <a:pt x="78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6"/>
            <p:cNvSpPr/>
            <p:nvPr/>
          </p:nvSpPr>
          <p:spPr>
            <a:xfrm>
              <a:off x="3625325" y="1846225"/>
              <a:ext cx="1551725" cy="825100"/>
            </a:xfrm>
            <a:custGeom>
              <a:avLst/>
              <a:gdLst/>
              <a:ahLst/>
              <a:cxnLst/>
              <a:rect l="l" t="t" r="r" b="b"/>
              <a:pathLst>
                <a:path w="62069" h="33004" extrusionOk="0">
                  <a:moveTo>
                    <a:pt x="42825" y="1"/>
                  </a:moveTo>
                  <a:cubicBezTo>
                    <a:pt x="41152" y="1"/>
                    <a:pt x="39479" y="90"/>
                    <a:pt x="37816" y="265"/>
                  </a:cubicBezTo>
                  <a:cubicBezTo>
                    <a:pt x="33732" y="719"/>
                    <a:pt x="29698" y="1677"/>
                    <a:pt x="25816" y="3190"/>
                  </a:cubicBezTo>
                  <a:cubicBezTo>
                    <a:pt x="21984" y="4702"/>
                    <a:pt x="18354" y="6669"/>
                    <a:pt x="15026" y="9140"/>
                  </a:cubicBezTo>
                  <a:cubicBezTo>
                    <a:pt x="9379" y="13274"/>
                    <a:pt x="4790" y="18669"/>
                    <a:pt x="1614" y="24871"/>
                  </a:cubicBezTo>
                  <a:cubicBezTo>
                    <a:pt x="1059" y="25980"/>
                    <a:pt x="656" y="26888"/>
                    <a:pt x="404" y="27543"/>
                  </a:cubicBezTo>
                  <a:cubicBezTo>
                    <a:pt x="152" y="28199"/>
                    <a:pt x="0" y="28602"/>
                    <a:pt x="0" y="28602"/>
                  </a:cubicBezTo>
                  <a:cubicBezTo>
                    <a:pt x="0" y="28602"/>
                    <a:pt x="353" y="28804"/>
                    <a:pt x="1009" y="29106"/>
                  </a:cubicBezTo>
                  <a:cubicBezTo>
                    <a:pt x="1614" y="29409"/>
                    <a:pt x="2572" y="29812"/>
                    <a:pt x="3681" y="30216"/>
                  </a:cubicBezTo>
                  <a:cubicBezTo>
                    <a:pt x="8732" y="32066"/>
                    <a:pt x="14020" y="33003"/>
                    <a:pt x="19340" y="33003"/>
                  </a:cubicBezTo>
                  <a:cubicBezTo>
                    <a:pt x="20976" y="33003"/>
                    <a:pt x="22616" y="32914"/>
                    <a:pt x="24253" y="32737"/>
                  </a:cubicBezTo>
                  <a:cubicBezTo>
                    <a:pt x="28337" y="32283"/>
                    <a:pt x="32371" y="31325"/>
                    <a:pt x="36203" y="29812"/>
                  </a:cubicBezTo>
                  <a:cubicBezTo>
                    <a:pt x="40085" y="28300"/>
                    <a:pt x="43715" y="26283"/>
                    <a:pt x="47043" y="23812"/>
                  </a:cubicBezTo>
                  <a:cubicBezTo>
                    <a:pt x="50119" y="21543"/>
                    <a:pt x="52942" y="18871"/>
                    <a:pt x="55363" y="15846"/>
                  </a:cubicBezTo>
                  <a:cubicBezTo>
                    <a:pt x="57329" y="13425"/>
                    <a:pt x="58993" y="10803"/>
                    <a:pt x="60405" y="8030"/>
                  </a:cubicBezTo>
                  <a:cubicBezTo>
                    <a:pt x="61010" y="6971"/>
                    <a:pt x="61413" y="6064"/>
                    <a:pt x="61665" y="5408"/>
                  </a:cubicBezTo>
                  <a:cubicBezTo>
                    <a:pt x="61917" y="4753"/>
                    <a:pt x="62069" y="4350"/>
                    <a:pt x="62069" y="4350"/>
                  </a:cubicBezTo>
                  <a:cubicBezTo>
                    <a:pt x="62069" y="4350"/>
                    <a:pt x="61665" y="4198"/>
                    <a:pt x="61060" y="3896"/>
                  </a:cubicBezTo>
                  <a:cubicBezTo>
                    <a:pt x="60405" y="3593"/>
                    <a:pt x="59497" y="3190"/>
                    <a:pt x="58337" y="2786"/>
                  </a:cubicBezTo>
                  <a:cubicBezTo>
                    <a:pt x="55413" y="1728"/>
                    <a:pt x="52438" y="921"/>
                    <a:pt x="49362" y="467"/>
                  </a:cubicBezTo>
                  <a:cubicBezTo>
                    <a:pt x="47194" y="153"/>
                    <a:pt x="45008" y="1"/>
                    <a:pt x="42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6"/>
            <p:cNvSpPr/>
            <p:nvPr/>
          </p:nvSpPr>
          <p:spPr>
            <a:xfrm>
              <a:off x="3702825" y="1974650"/>
              <a:ext cx="1407500" cy="608550"/>
            </a:xfrm>
            <a:custGeom>
              <a:avLst/>
              <a:gdLst/>
              <a:ahLst/>
              <a:cxnLst/>
              <a:rect l="l" t="t" r="r" b="b"/>
              <a:pathLst>
                <a:path w="56300" h="24342" extrusionOk="0">
                  <a:moveTo>
                    <a:pt x="55585" y="1"/>
                  </a:moveTo>
                  <a:cubicBezTo>
                    <a:pt x="55539" y="1"/>
                    <a:pt x="55490" y="6"/>
                    <a:pt x="55439" y="19"/>
                  </a:cubicBezTo>
                  <a:lnTo>
                    <a:pt x="47019" y="3347"/>
                  </a:lnTo>
                  <a:cubicBezTo>
                    <a:pt x="45476" y="3515"/>
                    <a:pt x="43747" y="3646"/>
                    <a:pt x="41971" y="3646"/>
                  </a:cubicBezTo>
                  <a:cubicBezTo>
                    <a:pt x="37886" y="3646"/>
                    <a:pt x="33549" y="2953"/>
                    <a:pt x="30632" y="423"/>
                  </a:cubicBezTo>
                  <a:cubicBezTo>
                    <a:pt x="30531" y="332"/>
                    <a:pt x="30424" y="294"/>
                    <a:pt x="30322" y="294"/>
                  </a:cubicBezTo>
                  <a:cubicBezTo>
                    <a:pt x="29912" y="294"/>
                    <a:pt x="29573" y="907"/>
                    <a:pt x="29977" y="1229"/>
                  </a:cubicBezTo>
                  <a:cubicBezTo>
                    <a:pt x="33092" y="3944"/>
                    <a:pt x="37661" y="4695"/>
                    <a:pt x="41950" y="4695"/>
                  </a:cubicBezTo>
                  <a:cubicBezTo>
                    <a:pt x="42520" y="4695"/>
                    <a:pt x="43085" y="4682"/>
                    <a:pt x="43641" y="4658"/>
                  </a:cubicBezTo>
                  <a:lnTo>
                    <a:pt x="43641" y="4658"/>
                  </a:lnTo>
                  <a:lnTo>
                    <a:pt x="38094" y="6826"/>
                  </a:lnTo>
                  <a:cubicBezTo>
                    <a:pt x="35905" y="7194"/>
                    <a:pt x="33455" y="7466"/>
                    <a:pt x="30979" y="7466"/>
                  </a:cubicBezTo>
                  <a:cubicBezTo>
                    <a:pt x="27011" y="7466"/>
                    <a:pt x="22977" y="6769"/>
                    <a:pt x="19842" y="4658"/>
                  </a:cubicBezTo>
                  <a:cubicBezTo>
                    <a:pt x="19742" y="4594"/>
                    <a:pt x="19638" y="4567"/>
                    <a:pt x="19539" y="4567"/>
                  </a:cubicBezTo>
                  <a:cubicBezTo>
                    <a:pt x="19090" y="4567"/>
                    <a:pt x="18732" y="5134"/>
                    <a:pt x="19186" y="5465"/>
                  </a:cubicBezTo>
                  <a:cubicBezTo>
                    <a:pt x="22547" y="7705"/>
                    <a:pt x="26765" y="8485"/>
                    <a:pt x="30933" y="8485"/>
                  </a:cubicBezTo>
                  <a:cubicBezTo>
                    <a:pt x="32018" y="8485"/>
                    <a:pt x="33099" y="8432"/>
                    <a:pt x="34161" y="8339"/>
                  </a:cubicBezTo>
                  <a:lnTo>
                    <a:pt x="34161" y="8339"/>
                  </a:lnTo>
                  <a:lnTo>
                    <a:pt x="24632" y="12070"/>
                  </a:lnTo>
                  <a:cubicBezTo>
                    <a:pt x="22421" y="12496"/>
                    <a:pt x="19367" y="13077"/>
                    <a:pt x="16427" y="13077"/>
                  </a:cubicBezTo>
                  <a:cubicBezTo>
                    <a:pt x="13801" y="13077"/>
                    <a:pt x="11266" y="12613"/>
                    <a:pt x="9506" y="11162"/>
                  </a:cubicBezTo>
                  <a:cubicBezTo>
                    <a:pt x="9409" y="11085"/>
                    <a:pt x="9307" y="11052"/>
                    <a:pt x="9210" y="11052"/>
                  </a:cubicBezTo>
                  <a:cubicBezTo>
                    <a:pt x="8795" y="11052"/>
                    <a:pt x="8452" y="11643"/>
                    <a:pt x="8901" y="11969"/>
                  </a:cubicBezTo>
                  <a:cubicBezTo>
                    <a:pt x="10838" y="13584"/>
                    <a:pt x="13670" y="14101"/>
                    <a:pt x="16560" y="14101"/>
                  </a:cubicBezTo>
                  <a:cubicBezTo>
                    <a:pt x="17730" y="14101"/>
                    <a:pt x="18910" y="14016"/>
                    <a:pt x="20044" y="13885"/>
                  </a:cubicBezTo>
                  <a:lnTo>
                    <a:pt x="20044" y="13885"/>
                  </a:lnTo>
                  <a:lnTo>
                    <a:pt x="581" y="21448"/>
                  </a:lnTo>
                  <a:cubicBezTo>
                    <a:pt x="1" y="21671"/>
                    <a:pt x="211" y="22448"/>
                    <a:pt x="722" y="22448"/>
                  </a:cubicBezTo>
                  <a:cubicBezTo>
                    <a:pt x="788" y="22448"/>
                    <a:pt x="859" y="22435"/>
                    <a:pt x="934" y="22406"/>
                  </a:cubicBezTo>
                  <a:lnTo>
                    <a:pt x="20397" y="14793"/>
                  </a:lnTo>
                  <a:lnTo>
                    <a:pt x="20397" y="14793"/>
                  </a:lnTo>
                  <a:cubicBezTo>
                    <a:pt x="17170" y="17162"/>
                    <a:pt x="13943" y="20238"/>
                    <a:pt x="13489" y="23768"/>
                  </a:cubicBezTo>
                  <a:cubicBezTo>
                    <a:pt x="13433" y="24133"/>
                    <a:pt x="13721" y="24341"/>
                    <a:pt x="14004" y="24341"/>
                  </a:cubicBezTo>
                  <a:cubicBezTo>
                    <a:pt x="14230" y="24341"/>
                    <a:pt x="14453" y="24209"/>
                    <a:pt x="14497" y="23919"/>
                  </a:cubicBezTo>
                  <a:cubicBezTo>
                    <a:pt x="15153" y="19129"/>
                    <a:pt x="21355" y="15246"/>
                    <a:pt x="24985" y="13028"/>
                  </a:cubicBezTo>
                  <a:lnTo>
                    <a:pt x="34514" y="9297"/>
                  </a:lnTo>
                  <a:lnTo>
                    <a:pt x="34514" y="9297"/>
                  </a:lnTo>
                  <a:cubicBezTo>
                    <a:pt x="30430" y="12473"/>
                    <a:pt x="26649" y="16658"/>
                    <a:pt x="25489" y="21549"/>
                  </a:cubicBezTo>
                  <a:cubicBezTo>
                    <a:pt x="25405" y="21914"/>
                    <a:pt x="25680" y="22123"/>
                    <a:pt x="25967" y="22123"/>
                  </a:cubicBezTo>
                  <a:cubicBezTo>
                    <a:pt x="26195" y="22123"/>
                    <a:pt x="26430" y="21991"/>
                    <a:pt x="26497" y="21700"/>
                  </a:cubicBezTo>
                  <a:cubicBezTo>
                    <a:pt x="27909" y="15751"/>
                    <a:pt x="33607" y="10910"/>
                    <a:pt x="38498" y="7784"/>
                  </a:cubicBezTo>
                  <a:lnTo>
                    <a:pt x="44044" y="5616"/>
                  </a:lnTo>
                  <a:lnTo>
                    <a:pt x="44044" y="5616"/>
                  </a:lnTo>
                  <a:cubicBezTo>
                    <a:pt x="40363" y="8692"/>
                    <a:pt x="36783" y="12725"/>
                    <a:pt x="36279" y="17364"/>
                  </a:cubicBezTo>
                  <a:cubicBezTo>
                    <a:pt x="36222" y="17708"/>
                    <a:pt x="36539" y="17922"/>
                    <a:pt x="36833" y="17922"/>
                  </a:cubicBezTo>
                  <a:cubicBezTo>
                    <a:pt x="37056" y="17922"/>
                    <a:pt x="37266" y="17798"/>
                    <a:pt x="37288" y="17515"/>
                  </a:cubicBezTo>
                  <a:cubicBezTo>
                    <a:pt x="37943" y="12019"/>
                    <a:pt x="43237" y="7280"/>
                    <a:pt x="47372" y="4255"/>
                  </a:cubicBezTo>
                  <a:lnTo>
                    <a:pt x="55792" y="977"/>
                  </a:lnTo>
                  <a:cubicBezTo>
                    <a:pt x="56300" y="700"/>
                    <a:pt x="56089" y="1"/>
                    <a:pt x="55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6"/>
            <p:cNvSpPr/>
            <p:nvPr/>
          </p:nvSpPr>
          <p:spPr>
            <a:xfrm>
              <a:off x="4510200" y="1075075"/>
              <a:ext cx="2084950" cy="2013300"/>
            </a:xfrm>
            <a:custGeom>
              <a:avLst/>
              <a:gdLst/>
              <a:ahLst/>
              <a:cxnLst/>
              <a:rect l="l" t="t" r="r" b="b"/>
              <a:pathLst>
                <a:path w="83398" h="80532" extrusionOk="0">
                  <a:moveTo>
                    <a:pt x="24628" y="0"/>
                  </a:moveTo>
                  <a:cubicBezTo>
                    <a:pt x="19081" y="0"/>
                    <a:pt x="13525" y="2223"/>
                    <a:pt x="9430" y="6708"/>
                  </a:cubicBezTo>
                  <a:cubicBezTo>
                    <a:pt x="959" y="15985"/>
                    <a:pt x="2724" y="30607"/>
                    <a:pt x="13110" y="37616"/>
                  </a:cubicBezTo>
                  <a:cubicBezTo>
                    <a:pt x="1665" y="45935"/>
                    <a:pt x="1" y="62372"/>
                    <a:pt x="9581" y="72810"/>
                  </a:cubicBezTo>
                  <a:cubicBezTo>
                    <a:pt x="14283" y="77960"/>
                    <a:pt x="20692" y="80532"/>
                    <a:pt x="27099" y="80532"/>
                  </a:cubicBezTo>
                  <a:cubicBezTo>
                    <a:pt x="33676" y="80532"/>
                    <a:pt x="40251" y="77821"/>
                    <a:pt x="44976" y="72406"/>
                  </a:cubicBezTo>
                  <a:cubicBezTo>
                    <a:pt x="48987" y="76442"/>
                    <a:pt x="54247" y="78448"/>
                    <a:pt x="59502" y="78448"/>
                  </a:cubicBezTo>
                  <a:cubicBezTo>
                    <a:pt x="65014" y="78448"/>
                    <a:pt x="70521" y="76240"/>
                    <a:pt x="74574" y="71852"/>
                  </a:cubicBezTo>
                  <a:cubicBezTo>
                    <a:pt x="82540" y="63330"/>
                    <a:pt x="81784" y="49868"/>
                    <a:pt x="72910" y="42254"/>
                  </a:cubicBezTo>
                  <a:cubicBezTo>
                    <a:pt x="82742" y="33380"/>
                    <a:pt x="83397" y="18204"/>
                    <a:pt x="74372" y="8472"/>
                  </a:cubicBezTo>
                  <a:cubicBezTo>
                    <a:pt x="69702" y="3464"/>
                    <a:pt x="63373" y="938"/>
                    <a:pt x="57031" y="938"/>
                  </a:cubicBezTo>
                  <a:cubicBezTo>
                    <a:pt x="51115" y="938"/>
                    <a:pt x="45189" y="3136"/>
                    <a:pt x="40590" y="7565"/>
                  </a:cubicBezTo>
                  <a:cubicBezTo>
                    <a:pt x="36475" y="2538"/>
                    <a:pt x="30556" y="0"/>
                    <a:pt x="24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6"/>
            <p:cNvSpPr/>
            <p:nvPr/>
          </p:nvSpPr>
          <p:spPr>
            <a:xfrm>
              <a:off x="4643825" y="1172150"/>
              <a:ext cx="1829050" cy="1786475"/>
            </a:xfrm>
            <a:custGeom>
              <a:avLst/>
              <a:gdLst/>
              <a:ahLst/>
              <a:cxnLst/>
              <a:rect l="l" t="t" r="r" b="b"/>
              <a:pathLst>
                <a:path w="73162" h="71459" extrusionOk="0">
                  <a:moveTo>
                    <a:pt x="34332" y="0"/>
                  </a:moveTo>
                  <a:cubicBezTo>
                    <a:pt x="33156" y="0"/>
                    <a:pt x="31959" y="131"/>
                    <a:pt x="30757" y="404"/>
                  </a:cubicBezTo>
                  <a:cubicBezTo>
                    <a:pt x="21177" y="2572"/>
                    <a:pt x="15833" y="12758"/>
                    <a:pt x="19413" y="21884"/>
                  </a:cubicBezTo>
                  <a:lnTo>
                    <a:pt x="19362" y="21833"/>
                  </a:lnTo>
                  <a:cubicBezTo>
                    <a:pt x="8370" y="22085"/>
                    <a:pt x="1" y="31867"/>
                    <a:pt x="1463" y="42809"/>
                  </a:cubicBezTo>
                  <a:cubicBezTo>
                    <a:pt x="2761" y="52159"/>
                    <a:pt x="10786" y="58796"/>
                    <a:pt x="19795" y="58796"/>
                  </a:cubicBezTo>
                  <a:cubicBezTo>
                    <a:pt x="21280" y="58796"/>
                    <a:pt x="22791" y="58615"/>
                    <a:pt x="24303" y="58237"/>
                  </a:cubicBezTo>
                  <a:cubicBezTo>
                    <a:pt x="25666" y="66016"/>
                    <a:pt x="32468" y="71459"/>
                    <a:pt x="40069" y="71459"/>
                  </a:cubicBezTo>
                  <a:cubicBezTo>
                    <a:pt x="41188" y="71459"/>
                    <a:pt x="42324" y="71341"/>
                    <a:pt x="43463" y="71095"/>
                  </a:cubicBezTo>
                  <a:cubicBezTo>
                    <a:pt x="52388" y="69128"/>
                    <a:pt x="57833" y="60153"/>
                    <a:pt x="55564" y="51380"/>
                  </a:cubicBezTo>
                  <a:cubicBezTo>
                    <a:pt x="65850" y="50170"/>
                    <a:pt x="73161" y="40691"/>
                    <a:pt x="71649" y="30405"/>
                  </a:cubicBezTo>
                  <a:cubicBezTo>
                    <a:pt x="70338" y="21182"/>
                    <a:pt x="62420" y="14554"/>
                    <a:pt x="53419" y="14554"/>
                  </a:cubicBezTo>
                  <a:cubicBezTo>
                    <a:pt x="52381" y="14554"/>
                    <a:pt x="51328" y="14642"/>
                    <a:pt x="50270" y="14825"/>
                  </a:cubicBezTo>
                  <a:cubicBezTo>
                    <a:pt x="49609" y="6277"/>
                    <a:pt x="42479" y="0"/>
                    <a:pt x="34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6"/>
            <p:cNvSpPr/>
            <p:nvPr/>
          </p:nvSpPr>
          <p:spPr>
            <a:xfrm>
              <a:off x="5567150" y="2139925"/>
              <a:ext cx="54875" cy="373000"/>
            </a:xfrm>
            <a:custGeom>
              <a:avLst/>
              <a:gdLst/>
              <a:ahLst/>
              <a:cxnLst/>
              <a:rect l="l" t="t" r="r" b="b"/>
              <a:pathLst>
                <a:path w="2195" h="14920" extrusionOk="0">
                  <a:moveTo>
                    <a:pt x="442" y="1"/>
                  </a:moveTo>
                  <a:cubicBezTo>
                    <a:pt x="215" y="1"/>
                    <a:pt x="1" y="139"/>
                    <a:pt x="26" y="417"/>
                  </a:cubicBezTo>
                  <a:cubicBezTo>
                    <a:pt x="480" y="5106"/>
                    <a:pt x="883" y="9795"/>
                    <a:pt x="1236" y="14484"/>
                  </a:cubicBezTo>
                  <a:cubicBezTo>
                    <a:pt x="1288" y="14768"/>
                    <a:pt x="1537" y="14919"/>
                    <a:pt x="1768" y="14919"/>
                  </a:cubicBezTo>
                  <a:cubicBezTo>
                    <a:pt x="1989" y="14919"/>
                    <a:pt x="2194" y="14780"/>
                    <a:pt x="2194" y="14484"/>
                  </a:cubicBezTo>
                  <a:cubicBezTo>
                    <a:pt x="1740" y="9795"/>
                    <a:pt x="1337" y="5106"/>
                    <a:pt x="934" y="417"/>
                  </a:cubicBezTo>
                  <a:cubicBezTo>
                    <a:pt x="908" y="139"/>
                    <a:pt x="66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6"/>
            <p:cNvSpPr/>
            <p:nvPr/>
          </p:nvSpPr>
          <p:spPr>
            <a:xfrm>
              <a:off x="5435675" y="2139150"/>
              <a:ext cx="120550" cy="425775"/>
            </a:xfrm>
            <a:custGeom>
              <a:avLst/>
              <a:gdLst/>
              <a:ahLst/>
              <a:cxnLst/>
              <a:rect l="l" t="t" r="r" b="b"/>
              <a:pathLst>
                <a:path w="4822" h="17031" extrusionOk="0">
                  <a:moveTo>
                    <a:pt x="4284" y="0"/>
                  </a:moveTo>
                  <a:cubicBezTo>
                    <a:pt x="4107" y="0"/>
                    <a:pt x="3934" y="105"/>
                    <a:pt x="3873" y="347"/>
                  </a:cubicBezTo>
                  <a:cubicBezTo>
                    <a:pt x="2613" y="5692"/>
                    <a:pt x="1352" y="11087"/>
                    <a:pt x="92" y="16431"/>
                  </a:cubicBezTo>
                  <a:cubicBezTo>
                    <a:pt x="1" y="16794"/>
                    <a:pt x="291" y="17030"/>
                    <a:pt x="560" y="17030"/>
                  </a:cubicBezTo>
                  <a:cubicBezTo>
                    <a:pt x="739" y="17030"/>
                    <a:pt x="909" y="16925"/>
                    <a:pt x="949" y="16683"/>
                  </a:cubicBezTo>
                  <a:lnTo>
                    <a:pt x="4730" y="599"/>
                  </a:lnTo>
                  <a:cubicBezTo>
                    <a:pt x="4821" y="236"/>
                    <a:pt x="4549" y="0"/>
                    <a:pt x="4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6"/>
            <p:cNvSpPr/>
            <p:nvPr/>
          </p:nvSpPr>
          <p:spPr>
            <a:xfrm>
              <a:off x="5302900" y="2128450"/>
              <a:ext cx="208375" cy="303450"/>
            </a:xfrm>
            <a:custGeom>
              <a:avLst/>
              <a:gdLst/>
              <a:ahLst/>
              <a:cxnLst/>
              <a:rect l="l" t="t" r="r" b="b"/>
              <a:pathLst>
                <a:path w="8335" h="12138" extrusionOk="0">
                  <a:moveTo>
                    <a:pt x="7695" y="1"/>
                  </a:moveTo>
                  <a:cubicBezTo>
                    <a:pt x="7553" y="1"/>
                    <a:pt x="7412" y="65"/>
                    <a:pt x="7319" y="220"/>
                  </a:cubicBezTo>
                  <a:lnTo>
                    <a:pt x="209" y="11464"/>
                  </a:lnTo>
                  <a:cubicBezTo>
                    <a:pt x="0" y="11813"/>
                    <a:pt x="322" y="12138"/>
                    <a:pt x="640" y="12138"/>
                  </a:cubicBezTo>
                  <a:cubicBezTo>
                    <a:pt x="782" y="12138"/>
                    <a:pt x="923" y="12073"/>
                    <a:pt x="1016" y="11918"/>
                  </a:cubicBezTo>
                  <a:cubicBezTo>
                    <a:pt x="3386" y="8187"/>
                    <a:pt x="5756" y="4456"/>
                    <a:pt x="8125" y="674"/>
                  </a:cubicBezTo>
                  <a:cubicBezTo>
                    <a:pt x="8335" y="325"/>
                    <a:pt x="8013" y="1"/>
                    <a:pt x="7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6"/>
            <p:cNvSpPr/>
            <p:nvPr/>
          </p:nvSpPr>
          <p:spPr>
            <a:xfrm>
              <a:off x="5085700" y="2080600"/>
              <a:ext cx="402025" cy="283700"/>
            </a:xfrm>
            <a:custGeom>
              <a:avLst/>
              <a:gdLst/>
              <a:ahLst/>
              <a:cxnLst/>
              <a:rect l="l" t="t" r="r" b="b"/>
              <a:pathLst>
                <a:path w="16081" h="11348" extrusionOk="0">
                  <a:moveTo>
                    <a:pt x="15409" y="0"/>
                  </a:moveTo>
                  <a:cubicBezTo>
                    <a:pt x="15341" y="0"/>
                    <a:pt x="15270" y="21"/>
                    <a:pt x="15200" y="67"/>
                  </a:cubicBezTo>
                  <a:lnTo>
                    <a:pt x="376" y="10454"/>
                  </a:lnTo>
                  <a:cubicBezTo>
                    <a:pt x="1" y="10746"/>
                    <a:pt x="246" y="11348"/>
                    <a:pt x="599" y="11348"/>
                  </a:cubicBezTo>
                  <a:cubicBezTo>
                    <a:pt x="673" y="11348"/>
                    <a:pt x="752" y="11322"/>
                    <a:pt x="830" y="11261"/>
                  </a:cubicBezTo>
                  <a:lnTo>
                    <a:pt x="15654" y="874"/>
                  </a:lnTo>
                  <a:cubicBezTo>
                    <a:pt x="16081" y="618"/>
                    <a:pt x="15785" y="0"/>
                    <a:pt x="15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6"/>
            <p:cNvSpPr/>
            <p:nvPr/>
          </p:nvSpPr>
          <p:spPr>
            <a:xfrm>
              <a:off x="5070650" y="2041725"/>
              <a:ext cx="418175" cy="92450"/>
            </a:xfrm>
            <a:custGeom>
              <a:avLst/>
              <a:gdLst/>
              <a:ahLst/>
              <a:cxnLst/>
              <a:rect l="l" t="t" r="r" b="b"/>
              <a:pathLst>
                <a:path w="16727" h="3698" extrusionOk="0">
                  <a:moveTo>
                    <a:pt x="16000" y="0"/>
                  </a:moveTo>
                  <a:cubicBezTo>
                    <a:pt x="15969" y="0"/>
                    <a:pt x="15936" y="3"/>
                    <a:pt x="15903" y="9"/>
                  </a:cubicBezTo>
                  <a:lnTo>
                    <a:pt x="524" y="2832"/>
                  </a:lnTo>
                  <a:cubicBezTo>
                    <a:pt x="1" y="2927"/>
                    <a:pt x="151" y="3698"/>
                    <a:pt x="680" y="3698"/>
                  </a:cubicBezTo>
                  <a:cubicBezTo>
                    <a:pt x="711" y="3698"/>
                    <a:pt x="743" y="3695"/>
                    <a:pt x="777" y="3689"/>
                  </a:cubicBezTo>
                  <a:lnTo>
                    <a:pt x="16155" y="866"/>
                  </a:lnTo>
                  <a:cubicBezTo>
                    <a:pt x="16726" y="770"/>
                    <a:pt x="16533" y="0"/>
                    <a:pt x="16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6"/>
            <p:cNvSpPr/>
            <p:nvPr/>
          </p:nvSpPr>
          <p:spPr>
            <a:xfrm>
              <a:off x="5038225" y="1881400"/>
              <a:ext cx="473000" cy="128225"/>
            </a:xfrm>
            <a:custGeom>
              <a:avLst/>
              <a:gdLst/>
              <a:ahLst/>
              <a:cxnLst/>
              <a:rect l="l" t="t" r="r" b="b"/>
              <a:pathLst>
                <a:path w="18920" h="5129" extrusionOk="0">
                  <a:moveTo>
                    <a:pt x="635" y="0"/>
                  </a:moveTo>
                  <a:cubicBezTo>
                    <a:pt x="173" y="0"/>
                    <a:pt x="1" y="736"/>
                    <a:pt x="510" y="875"/>
                  </a:cubicBezTo>
                  <a:lnTo>
                    <a:pt x="18158" y="5111"/>
                  </a:lnTo>
                  <a:cubicBezTo>
                    <a:pt x="18207" y="5123"/>
                    <a:pt x="18253" y="5128"/>
                    <a:pt x="18296" y="5128"/>
                  </a:cubicBezTo>
                  <a:cubicBezTo>
                    <a:pt x="18790" y="5128"/>
                    <a:pt x="18920" y="4393"/>
                    <a:pt x="18410" y="4253"/>
                  </a:cubicBezTo>
                  <a:lnTo>
                    <a:pt x="763" y="18"/>
                  </a:lnTo>
                  <a:cubicBezTo>
                    <a:pt x="718" y="6"/>
                    <a:pt x="675"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6"/>
            <p:cNvSpPr/>
            <p:nvPr/>
          </p:nvSpPr>
          <p:spPr>
            <a:xfrm>
              <a:off x="5201550" y="1732600"/>
              <a:ext cx="337850" cy="224050"/>
            </a:xfrm>
            <a:custGeom>
              <a:avLst/>
              <a:gdLst/>
              <a:ahLst/>
              <a:cxnLst/>
              <a:rect l="l" t="t" r="r" b="b"/>
              <a:pathLst>
                <a:path w="13514" h="8962" extrusionOk="0">
                  <a:moveTo>
                    <a:pt x="619" y="1"/>
                  </a:moveTo>
                  <a:cubicBezTo>
                    <a:pt x="258" y="1"/>
                    <a:pt x="0" y="573"/>
                    <a:pt x="381" y="827"/>
                  </a:cubicBezTo>
                  <a:lnTo>
                    <a:pt x="12633" y="8895"/>
                  </a:lnTo>
                  <a:cubicBezTo>
                    <a:pt x="12711" y="8941"/>
                    <a:pt x="12787" y="8961"/>
                    <a:pt x="12859" y="8961"/>
                  </a:cubicBezTo>
                  <a:cubicBezTo>
                    <a:pt x="13254" y="8961"/>
                    <a:pt x="13514" y="8344"/>
                    <a:pt x="13087" y="8088"/>
                  </a:cubicBezTo>
                  <a:lnTo>
                    <a:pt x="835" y="71"/>
                  </a:lnTo>
                  <a:cubicBezTo>
                    <a:pt x="761" y="22"/>
                    <a:pt x="688"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6"/>
            <p:cNvSpPr/>
            <p:nvPr/>
          </p:nvSpPr>
          <p:spPr>
            <a:xfrm>
              <a:off x="5324425" y="1556625"/>
              <a:ext cx="219525" cy="365575"/>
            </a:xfrm>
            <a:custGeom>
              <a:avLst/>
              <a:gdLst/>
              <a:ahLst/>
              <a:cxnLst/>
              <a:rect l="l" t="t" r="r" b="b"/>
              <a:pathLst>
                <a:path w="8781" h="14623" extrusionOk="0">
                  <a:moveTo>
                    <a:pt x="595" y="0"/>
                  </a:moveTo>
                  <a:cubicBezTo>
                    <a:pt x="282" y="0"/>
                    <a:pt x="0" y="330"/>
                    <a:pt x="206" y="706"/>
                  </a:cubicBezTo>
                  <a:lnTo>
                    <a:pt x="7769" y="14370"/>
                  </a:lnTo>
                  <a:cubicBezTo>
                    <a:pt x="7866" y="14549"/>
                    <a:pt x="8015" y="14623"/>
                    <a:pt x="8163" y="14623"/>
                  </a:cubicBezTo>
                  <a:cubicBezTo>
                    <a:pt x="8475" y="14623"/>
                    <a:pt x="8781" y="14293"/>
                    <a:pt x="8575" y="13917"/>
                  </a:cubicBezTo>
                  <a:lnTo>
                    <a:pt x="1012" y="253"/>
                  </a:lnTo>
                  <a:cubicBezTo>
                    <a:pt x="899" y="74"/>
                    <a:pt x="74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6"/>
            <p:cNvSpPr/>
            <p:nvPr/>
          </p:nvSpPr>
          <p:spPr>
            <a:xfrm>
              <a:off x="5531225" y="1541175"/>
              <a:ext cx="41625" cy="362125"/>
            </a:xfrm>
            <a:custGeom>
              <a:avLst/>
              <a:gdLst/>
              <a:ahLst/>
              <a:cxnLst/>
              <a:rect l="l" t="t" r="r" b="b"/>
              <a:pathLst>
                <a:path w="1665" h="14485" extrusionOk="0">
                  <a:moveTo>
                    <a:pt x="480" y="1"/>
                  </a:moveTo>
                  <a:cubicBezTo>
                    <a:pt x="240" y="1"/>
                    <a:pt x="1" y="139"/>
                    <a:pt x="1" y="417"/>
                  </a:cubicBezTo>
                  <a:cubicBezTo>
                    <a:pt x="253" y="4955"/>
                    <a:pt x="505" y="9493"/>
                    <a:pt x="757" y="14030"/>
                  </a:cubicBezTo>
                  <a:cubicBezTo>
                    <a:pt x="757" y="14333"/>
                    <a:pt x="984" y="14484"/>
                    <a:pt x="1211" y="14484"/>
                  </a:cubicBezTo>
                  <a:cubicBezTo>
                    <a:pt x="1438" y="14484"/>
                    <a:pt x="1665" y="14333"/>
                    <a:pt x="1665" y="14030"/>
                  </a:cubicBezTo>
                  <a:cubicBezTo>
                    <a:pt x="1413" y="9493"/>
                    <a:pt x="1161" y="4955"/>
                    <a:pt x="959" y="417"/>
                  </a:cubicBezTo>
                  <a:cubicBezTo>
                    <a:pt x="959" y="139"/>
                    <a:pt x="719"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6"/>
            <p:cNvSpPr/>
            <p:nvPr/>
          </p:nvSpPr>
          <p:spPr>
            <a:xfrm>
              <a:off x="5596225" y="1467725"/>
              <a:ext cx="165425" cy="467275"/>
            </a:xfrm>
            <a:custGeom>
              <a:avLst/>
              <a:gdLst/>
              <a:ahLst/>
              <a:cxnLst/>
              <a:rect l="l" t="t" r="r" b="b"/>
              <a:pathLst>
                <a:path w="6617" h="18691" extrusionOk="0">
                  <a:moveTo>
                    <a:pt x="6096" y="1"/>
                  </a:moveTo>
                  <a:cubicBezTo>
                    <a:pt x="5914" y="1"/>
                    <a:pt x="5732" y="101"/>
                    <a:pt x="5670" y="330"/>
                  </a:cubicBezTo>
                  <a:cubicBezTo>
                    <a:pt x="3804" y="6229"/>
                    <a:pt x="1939" y="12178"/>
                    <a:pt x="124" y="18128"/>
                  </a:cubicBezTo>
                  <a:cubicBezTo>
                    <a:pt x="1" y="18466"/>
                    <a:pt x="289" y="18691"/>
                    <a:pt x="567" y="18691"/>
                  </a:cubicBezTo>
                  <a:cubicBezTo>
                    <a:pt x="746" y="18691"/>
                    <a:pt x="922" y="18597"/>
                    <a:pt x="981" y="18380"/>
                  </a:cubicBezTo>
                  <a:cubicBezTo>
                    <a:pt x="2846" y="12431"/>
                    <a:pt x="4662" y="6481"/>
                    <a:pt x="6527" y="531"/>
                  </a:cubicBezTo>
                  <a:cubicBezTo>
                    <a:pt x="6616" y="205"/>
                    <a:pt x="6356"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6"/>
            <p:cNvSpPr/>
            <p:nvPr/>
          </p:nvSpPr>
          <p:spPr>
            <a:xfrm>
              <a:off x="5605350" y="1632200"/>
              <a:ext cx="301675" cy="324800"/>
            </a:xfrm>
            <a:custGeom>
              <a:avLst/>
              <a:gdLst/>
              <a:ahLst/>
              <a:cxnLst/>
              <a:rect l="l" t="t" r="r" b="b"/>
              <a:pathLst>
                <a:path w="12067" h="12992" extrusionOk="0">
                  <a:moveTo>
                    <a:pt x="11417" y="1"/>
                  </a:moveTo>
                  <a:cubicBezTo>
                    <a:pt x="11310" y="1"/>
                    <a:pt x="11199" y="46"/>
                    <a:pt x="11103" y="154"/>
                  </a:cubicBezTo>
                  <a:lnTo>
                    <a:pt x="11053" y="154"/>
                  </a:lnTo>
                  <a:lnTo>
                    <a:pt x="263" y="12205"/>
                  </a:lnTo>
                  <a:cubicBezTo>
                    <a:pt x="0" y="12542"/>
                    <a:pt x="268" y="12992"/>
                    <a:pt x="589" y="12992"/>
                  </a:cubicBezTo>
                  <a:cubicBezTo>
                    <a:pt x="699" y="12992"/>
                    <a:pt x="815" y="12939"/>
                    <a:pt x="918" y="12810"/>
                  </a:cubicBezTo>
                  <a:lnTo>
                    <a:pt x="11759" y="809"/>
                  </a:lnTo>
                  <a:cubicBezTo>
                    <a:pt x="12066" y="464"/>
                    <a:pt x="11759" y="1"/>
                    <a:pt x="11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6"/>
            <p:cNvSpPr/>
            <p:nvPr/>
          </p:nvSpPr>
          <p:spPr>
            <a:xfrm>
              <a:off x="5661750" y="1733100"/>
              <a:ext cx="443825" cy="246250"/>
            </a:xfrm>
            <a:custGeom>
              <a:avLst/>
              <a:gdLst/>
              <a:ahLst/>
              <a:cxnLst/>
              <a:rect l="l" t="t" r="r" b="b"/>
              <a:pathLst>
                <a:path w="17753" h="9850" extrusionOk="0">
                  <a:moveTo>
                    <a:pt x="17037" y="0"/>
                  </a:moveTo>
                  <a:cubicBezTo>
                    <a:pt x="16966" y="0"/>
                    <a:pt x="16891" y="16"/>
                    <a:pt x="16814" y="51"/>
                  </a:cubicBezTo>
                  <a:lnTo>
                    <a:pt x="427" y="9026"/>
                  </a:lnTo>
                  <a:cubicBezTo>
                    <a:pt x="1" y="9239"/>
                    <a:pt x="259" y="9849"/>
                    <a:pt x="685" y="9849"/>
                  </a:cubicBezTo>
                  <a:cubicBezTo>
                    <a:pt x="763" y="9849"/>
                    <a:pt x="846" y="9829"/>
                    <a:pt x="931" y="9782"/>
                  </a:cubicBezTo>
                  <a:lnTo>
                    <a:pt x="17318" y="858"/>
                  </a:lnTo>
                  <a:cubicBezTo>
                    <a:pt x="17752" y="597"/>
                    <a:pt x="17476" y="0"/>
                    <a:pt x="1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6"/>
            <p:cNvSpPr/>
            <p:nvPr/>
          </p:nvSpPr>
          <p:spPr>
            <a:xfrm>
              <a:off x="5685025" y="1990200"/>
              <a:ext cx="371875" cy="53075"/>
            </a:xfrm>
            <a:custGeom>
              <a:avLst/>
              <a:gdLst/>
              <a:ahLst/>
              <a:cxnLst/>
              <a:rect l="l" t="t" r="r" b="b"/>
              <a:pathLst>
                <a:path w="14875" h="2123" extrusionOk="0">
                  <a:moveTo>
                    <a:pt x="14317" y="0"/>
                  </a:moveTo>
                  <a:cubicBezTo>
                    <a:pt x="14302" y="0"/>
                    <a:pt x="14286" y="1"/>
                    <a:pt x="14269" y="2"/>
                  </a:cubicBezTo>
                  <a:lnTo>
                    <a:pt x="605" y="1212"/>
                  </a:lnTo>
                  <a:cubicBezTo>
                    <a:pt x="17" y="1261"/>
                    <a:pt x="1" y="2122"/>
                    <a:pt x="558" y="2122"/>
                  </a:cubicBezTo>
                  <a:cubicBezTo>
                    <a:pt x="573" y="2122"/>
                    <a:pt x="589" y="2121"/>
                    <a:pt x="605" y="2120"/>
                  </a:cubicBezTo>
                  <a:lnTo>
                    <a:pt x="14269" y="910"/>
                  </a:lnTo>
                  <a:cubicBezTo>
                    <a:pt x="14858" y="861"/>
                    <a:pt x="14874" y="0"/>
                    <a:pt x="14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6"/>
            <p:cNvSpPr/>
            <p:nvPr/>
          </p:nvSpPr>
          <p:spPr>
            <a:xfrm>
              <a:off x="5681575" y="2070075"/>
              <a:ext cx="497250" cy="221050"/>
            </a:xfrm>
            <a:custGeom>
              <a:avLst/>
              <a:gdLst/>
              <a:ahLst/>
              <a:cxnLst/>
              <a:rect l="l" t="t" r="r" b="b"/>
              <a:pathLst>
                <a:path w="19890" h="8842" extrusionOk="0">
                  <a:moveTo>
                    <a:pt x="758" y="0"/>
                  </a:moveTo>
                  <a:cubicBezTo>
                    <a:pt x="299" y="0"/>
                    <a:pt x="1" y="618"/>
                    <a:pt x="491" y="841"/>
                  </a:cubicBezTo>
                  <a:cubicBezTo>
                    <a:pt x="6643" y="3513"/>
                    <a:pt x="12794" y="6135"/>
                    <a:pt x="18945" y="8808"/>
                  </a:cubicBezTo>
                  <a:cubicBezTo>
                    <a:pt x="19009" y="8831"/>
                    <a:pt x="19072" y="8841"/>
                    <a:pt x="19132" y="8841"/>
                  </a:cubicBezTo>
                  <a:cubicBezTo>
                    <a:pt x="19591" y="8841"/>
                    <a:pt x="19890" y="8224"/>
                    <a:pt x="19399" y="8001"/>
                  </a:cubicBezTo>
                  <a:cubicBezTo>
                    <a:pt x="13248" y="5328"/>
                    <a:pt x="7096" y="2707"/>
                    <a:pt x="945" y="34"/>
                  </a:cubicBezTo>
                  <a:cubicBezTo>
                    <a:pt x="881" y="11"/>
                    <a:pt x="818" y="0"/>
                    <a:pt x="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6"/>
            <p:cNvSpPr/>
            <p:nvPr/>
          </p:nvSpPr>
          <p:spPr>
            <a:xfrm>
              <a:off x="5651950" y="2128275"/>
              <a:ext cx="254950" cy="234500"/>
            </a:xfrm>
            <a:custGeom>
              <a:avLst/>
              <a:gdLst/>
              <a:ahLst/>
              <a:cxnLst/>
              <a:rect l="l" t="t" r="r" b="b"/>
              <a:pathLst>
                <a:path w="10198" h="9380" extrusionOk="0">
                  <a:moveTo>
                    <a:pt x="660" y="0"/>
                  </a:moveTo>
                  <a:cubicBezTo>
                    <a:pt x="299" y="0"/>
                    <a:pt x="0" y="468"/>
                    <a:pt x="315" y="782"/>
                  </a:cubicBezTo>
                  <a:lnTo>
                    <a:pt x="9239" y="9253"/>
                  </a:lnTo>
                  <a:cubicBezTo>
                    <a:pt x="9329" y="9342"/>
                    <a:pt x="9431" y="9380"/>
                    <a:pt x="9531" y="9380"/>
                  </a:cubicBezTo>
                  <a:cubicBezTo>
                    <a:pt x="9879" y="9380"/>
                    <a:pt x="10197" y="8922"/>
                    <a:pt x="9844" y="8648"/>
                  </a:cubicBezTo>
                  <a:lnTo>
                    <a:pt x="9895" y="8648"/>
                  </a:lnTo>
                  <a:lnTo>
                    <a:pt x="970" y="126"/>
                  </a:lnTo>
                  <a:cubicBezTo>
                    <a:pt x="870" y="37"/>
                    <a:pt x="763"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6"/>
            <p:cNvSpPr/>
            <p:nvPr/>
          </p:nvSpPr>
          <p:spPr>
            <a:xfrm>
              <a:off x="5606775" y="2152850"/>
              <a:ext cx="237275" cy="411975"/>
            </a:xfrm>
            <a:custGeom>
              <a:avLst/>
              <a:gdLst/>
              <a:ahLst/>
              <a:cxnLst/>
              <a:rect l="l" t="t" r="r" b="b"/>
              <a:pathLst>
                <a:path w="9491" h="16479" extrusionOk="0">
                  <a:moveTo>
                    <a:pt x="602" y="0"/>
                  </a:moveTo>
                  <a:cubicBezTo>
                    <a:pt x="306" y="0"/>
                    <a:pt x="1" y="330"/>
                    <a:pt x="206" y="707"/>
                  </a:cubicBezTo>
                  <a:lnTo>
                    <a:pt x="8525" y="16236"/>
                  </a:lnTo>
                  <a:cubicBezTo>
                    <a:pt x="8603" y="16408"/>
                    <a:pt x="8735" y="16478"/>
                    <a:pt x="8870" y="16478"/>
                  </a:cubicBezTo>
                  <a:cubicBezTo>
                    <a:pt x="9171" y="16478"/>
                    <a:pt x="9490" y="16130"/>
                    <a:pt x="9282" y="15782"/>
                  </a:cubicBezTo>
                  <a:cubicBezTo>
                    <a:pt x="6508" y="10589"/>
                    <a:pt x="3735" y="5396"/>
                    <a:pt x="962" y="253"/>
                  </a:cubicBezTo>
                  <a:cubicBezTo>
                    <a:pt x="881" y="74"/>
                    <a:pt x="74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6"/>
            <p:cNvSpPr/>
            <p:nvPr/>
          </p:nvSpPr>
          <p:spPr>
            <a:xfrm>
              <a:off x="5318200" y="1777225"/>
              <a:ext cx="510550" cy="510525"/>
            </a:xfrm>
            <a:custGeom>
              <a:avLst/>
              <a:gdLst/>
              <a:ahLst/>
              <a:cxnLst/>
              <a:rect l="l" t="t" r="r" b="b"/>
              <a:pathLst>
                <a:path w="20422" h="20421" extrusionOk="0">
                  <a:moveTo>
                    <a:pt x="10236" y="0"/>
                  </a:moveTo>
                  <a:cubicBezTo>
                    <a:pt x="4589" y="0"/>
                    <a:pt x="1" y="4538"/>
                    <a:pt x="1" y="10185"/>
                  </a:cubicBezTo>
                  <a:cubicBezTo>
                    <a:pt x="1" y="15832"/>
                    <a:pt x="4589" y="20421"/>
                    <a:pt x="10236" y="20421"/>
                  </a:cubicBezTo>
                  <a:cubicBezTo>
                    <a:pt x="15833" y="20421"/>
                    <a:pt x="20421" y="15832"/>
                    <a:pt x="20421" y="10185"/>
                  </a:cubicBezTo>
                  <a:cubicBezTo>
                    <a:pt x="20421" y="4538"/>
                    <a:pt x="15833" y="0"/>
                    <a:pt x="10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6"/>
            <p:cNvSpPr/>
            <p:nvPr/>
          </p:nvSpPr>
          <p:spPr>
            <a:xfrm>
              <a:off x="5701400" y="2120150"/>
              <a:ext cx="70625" cy="60450"/>
            </a:xfrm>
            <a:custGeom>
              <a:avLst/>
              <a:gdLst/>
              <a:ahLst/>
              <a:cxnLst/>
              <a:rect l="l" t="t" r="r" b="b"/>
              <a:pathLst>
                <a:path w="2825" h="2418" extrusionOk="0">
                  <a:moveTo>
                    <a:pt x="1233" y="1"/>
                  </a:moveTo>
                  <a:cubicBezTo>
                    <a:pt x="607" y="1"/>
                    <a:pt x="1" y="488"/>
                    <a:pt x="1" y="1208"/>
                  </a:cubicBezTo>
                  <a:cubicBezTo>
                    <a:pt x="1" y="1863"/>
                    <a:pt x="555" y="2418"/>
                    <a:pt x="1211" y="2418"/>
                  </a:cubicBezTo>
                  <a:cubicBezTo>
                    <a:pt x="2270" y="2418"/>
                    <a:pt x="2824" y="1107"/>
                    <a:pt x="2068" y="351"/>
                  </a:cubicBezTo>
                  <a:cubicBezTo>
                    <a:pt x="1826" y="109"/>
                    <a:pt x="1527" y="1"/>
                    <a:pt x="1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6"/>
            <p:cNvSpPr/>
            <p:nvPr/>
          </p:nvSpPr>
          <p:spPr>
            <a:xfrm>
              <a:off x="5574100" y="2163475"/>
              <a:ext cx="109675" cy="94025"/>
            </a:xfrm>
            <a:custGeom>
              <a:avLst/>
              <a:gdLst/>
              <a:ahLst/>
              <a:cxnLst/>
              <a:rect l="l" t="t" r="r" b="b"/>
              <a:pathLst>
                <a:path w="4387" h="3761" extrusionOk="0">
                  <a:moveTo>
                    <a:pt x="1920" y="0"/>
                  </a:moveTo>
                  <a:cubicBezTo>
                    <a:pt x="939" y="0"/>
                    <a:pt x="0" y="760"/>
                    <a:pt x="0" y="1895"/>
                  </a:cubicBezTo>
                  <a:cubicBezTo>
                    <a:pt x="0" y="2954"/>
                    <a:pt x="807" y="3761"/>
                    <a:pt x="1866" y="3761"/>
                  </a:cubicBezTo>
                  <a:cubicBezTo>
                    <a:pt x="3530" y="3761"/>
                    <a:pt x="4387" y="1744"/>
                    <a:pt x="3227" y="534"/>
                  </a:cubicBezTo>
                  <a:cubicBezTo>
                    <a:pt x="2843" y="165"/>
                    <a:pt x="2377" y="0"/>
                    <a:pt x="1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6"/>
            <p:cNvSpPr/>
            <p:nvPr/>
          </p:nvSpPr>
          <p:spPr>
            <a:xfrm>
              <a:off x="5579125" y="1984525"/>
              <a:ext cx="142475" cy="121725"/>
            </a:xfrm>
            <a:custGeom>
              <a:avLst/>
              <a:gdLst/>
              <a:ahLst/>
              <a:cxnLst/>
              <a:rect l="l" t="t" r="r" b="b"/>
              <a:pathLst>
                <a:path w="5699" h="4869" extrusionOk="0">
                  <a:moveTo>
                    <a:pt x="2457" y="1"/>
                  </a:moveTo>
                  <a:cubicBezTo>
                    <a:pt x="1198" y="1"/>
                    <a:pt x="1" y="983"/>
                    <a:pt x="1" y="2448"/>
                  </a:cubicBezTo>
                  <a:cubicBezTo>
                    <a:pt x="1" y="3809"/>
                    <a:pt x="1110" y="4868"/>
                    <a:pt x="2472" y="4868"/>
                  </a:cubicBezTo>
                  <a:cubicBezTo>
                    <a:pt x="4640" y="4868"/>
                    <a:pt x="5698" y="2246"/>
                    <a:pt x="4186" y="734"/>
                  </a:cubicBezTo>
                  <a:cubicBezTo>
                    <a:pt x="3679" y="227"/>
                    <a:pt x="3061" y="1"/>
                    <a:pt x="2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6"/>
            <p:cNvSpPr/>
            <p:nvPr/>
          </p:nvSpPr>
          <p:spPr>
            <a:xfrm>
              <a:off x="5731650" y="2001675"/>
              <a:ext cx="70625" cy="60450"/>
            </a:xfrm>
            <a:custGeom>
              <a:avLst/>
              <a:gdLst/>
              <a:ahLst/>
              <a:cxnLst/>
              <a:rect l="l" t="t" r="r" b="b"/>
              <a:pathLst>
                <a:path w="2825" h="2418" extrusionOk="0">
                  <a:moveTo>
                    <a:pt x="1233" y="0"/>
                  </a:moveTo>
                  <a:cubicBezTo>
                    <a:pt x="607" y="0"/>
                    <a:pt x="1" y="487"/>
                    <a:pt x="1" y="1207"/>
                  </a:cubicBezTo>
                  <a:cubicBezTo>
                    <a:pt x="1" y="1863"/>
                    <a:pt x="555" y="2417"/>
                    <a:pt x="1211" y="2417"/>
                  </a:cubicBezTo>
                  <a:cubicBezTo>
                    <a:pt x="2320" y="2417"/>
                    <a:pt x="2824" y="1106"/>
                    <a:pt x="2068" y="350"/>
                  </a:cubicBezTo>
                  <a:cubicBezTo>
                    <a:pt x="1826" y="108"/>
                    <a:pt x="1527"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6"/>
            <p:cNvSpPr/>
            <p:nvPr/>
          </p:nvSpPr>
          <p:spPr>
            <a:xfrm>
              <a:off x="5465700" y="2180675"/>
              <a:ext cx="70600" cy="60450"/>
            </a:xfrm>
            <a:custGeom>
              <a:avLst/>
              <a:gdLst/>
              <a:ahLst/>
              <a:cxnLst/>
              <a:rect l="l" t="t" r="r" b="b"/>
              <a:pathLst>
                <a:path w="2824" h="2418" extrusionOk="0">
                  <a:moveTo>
                    <a:pt x="1232" y="0"/>
                  </a:moveTo>
                  <a:cubicBezTo>
                    <a:pt x="606" y="0"/>
                    <a:pt x="0" y="487"/>
                    <a:pt x="0" y="1207"/>
                  </a:cubicBezTo>
                  <a:cubicBezTo>
                    <a:pt x="0" y="1862"/>
                    <a:pt x="555" y="2417"/>
                    <a:pt x="1210" y="2417"/>
                  </a:cubicBezTo>
                  <a:cubicBezTo>
                    <a:pt x="2319" y="2417"/>
                    <a:pt x="2824" y="1106"/>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6"/>
            <p:cNvSpPr/>
            <p:nvPr/>
          </p:nvSpPr>
          <p:spPr>
            <a:xfrm>
              <a:off x="5449300" y="204537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6"/>
            <p:cNvSpPr/>
            <p:nvPr/>
          </p:nvSpPr>
          <p:spPr>
            <a:xfrm>
              <a:off x="5512325" y="1937425"/>
              <a:ext cx="71875" cy="61675"/>
            </a:xfrm>
            <a:custGeom>
              <a:avLst/>
              <a:gdLst/>
              <a:ahLst/>
              <a:cxnLst/>
              <a:rect l="l" t="t" r="r" b="b"/>
              <a:pathLst>
                <a:path w="2875" h="2467" extrusionOk="0">
                  <a:moveTo>
                    <a:pt x="1255" y="0"/>
                  </a:moveTo>
                  <a:cubicBezTo>
                    <a:pt x="611" y="0"/>
                    <a:pt x="1" y="499"/>
                    <a:pt x="1" y="1256"/>
                  </a:cubicBezTo>
                  <a:cubicBezTo>
                    <a:pt x="1" y="1912"/>
                    <a:pt x="555" y="2466"/>
                    <a:pt x="1211" y="2466"/>
                  </a:cubicBezTo>
                  <a:cubicBezTo>
                    <a:pt x="2320" y="2466"/>
                    <a:pt x="2875" y="1155"/>
                    <a:pt x="2118" y="349"/>
                  </a:cubicBezTo>
                  <a:cubicBezTo>
                    <a:pt x="1862" y="108"/>
                    <a:pt x="1555" y="0"/>
                    <a:pt x="1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6"/>
            <p:cNvSpPr/>
            <p:nvPr/>
          </p:nvSpPr>
          <p:spPr>
            <a:xfrm>
              <a:off x="5349725" y="1910175"/>
              <a:ext cx="142450" cy="121700"/>
            </a:xfrm>
            <a:custGeom>
              <a:avLst/>
              <a:gdLst/>
              <a:ahLst/>
              <a:cxnLst/>
              <a:rect l="l" t="t" r="r" b="b"/>
              <a:pathLst>
                <a:path w="5698" h="4868" extrusionOk="0">
                  <a:moveTo>
                    <a:pt x="2457" y="0"/>
                  </a:moveTo>
                  <a:cubicBezTo>
                    <a:pt x="1198" y="0"/>
                    <a:pt x="0" y="982"/>
                    <a:pt x="0" y="2447"/>
                  </a:cubicBezTo>
                  <a:cubicBezTo>
                    <a:pt x="0" y="3808"/>
                    <a:pt x="1110" y="4867"/>
                    <a:pt x="2471" y="4867"/>
                  </a:cubicBezTo>
                  <a:cubicBezTo>
                    <a:pt x="4639" y="4867"/>
                    <a:pt x="5698" y="2245"/>
                    <a:pt x="4185" y="733"/>
                  </a:cubicBezTo>
                  <a:cubicBezTo>
                    <a:pt x="3679" y="226"/>
                    <a:pt x="3061" y="0"/>
                    <a:pt x="2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6"/>
            <p:cNvSpPr/>
            <p:nvPr/>
          </p:nvSpPr>
          <p:spPr>
            <a:xfrm>
              <a:off x="5367375" y="2062175"/>
              <a:ext cx="70600" cy="60525"/>
            </a:xfrm>
            <a:custGeom>
              <a:avLst/>
              <a:gdLst/>
              <a:ahLst/>
              <a:cxnLst/>
              <a:rect l="l" t="t" r="r" b="b"/>
              <a:pathLst>
                <a:path w="2824" h="2421" extrusionOk="0">
                  <a:moveTo>
                    <a:pt x="1232" y="0"/>
                  </a:moveTo>
                  <a:cubicBezTo>
                    <a:pt x="606" y="0"/>
                    <a:pt x="0" y="487"/>
                    <a:pt x="0" y="1207"/>
                  </a:cubicBezTo>
                  <a:cubicBezTo>
                    <a:pt x="0" y="1883"/>
                    <a:pt x="463" y="2421"/>
                    <a:pt x="1122" y="2421"/>
                  </a:cubicBezTo>
                  <a:cubicBezTo>
                    <a:pt x="1151" y="2421"/>
                    <a:pt x="1180" y="2420"/>
                    <a:pt x="1210" y="2418"/>
                  </a:cubicBezTo>
                  <a:cubicBezTo>
                    <a:pt x="2269" y="2418"/>
                    <a:pt x="2824" y="1157"/>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6"/>
            <p:cNvSpPr/>
            <p:nvPr/>
          </p:nvSpPr>
          <p:spPr>
            <a:xfrm>
              <a:off x="5654775" y="1876500"/>
              <a:ext cx="109675" cy="94850"/>
            </a:xfrm>
            <a:custGeom>
              <a:avLst/>
              <a:gdLst/>
              <a:ahLst/>
              <a:cxnLst/>
              <a:rect l="l" t="t" r="r" b="b"/>
              <a:pathLst>
                <a:path w="4387" h="3794" extrusionOk="0">
                  <a:moveTo>
                    <a:pt x="1896" y="1"/>
                  </a:moveTo>
                  <a:cubicBezTo>
                    <a:pt x="924" y="1"/>
                    <a:pt x="0" y="768"/>
                    <a:pt x="0" y="1928"/>
                  </a:cubicBezTo>
                  <a:cubicBezTo>
                    <a:pt x="0" y="2937"/>
                    <a:pt x="807" y="3794"/>
                    <a:pt x="1866" y="3794"/>
                  </a:cubicBezTo>
                  <a:cubicBezTo>
                    <a:pt x="3530" y="3794"/>
                    <a:pt x="4387" y="1777"/>
                    <a:pt x="3227" y="567"/>
                  </a:cubicBezTo>
                  <a:cubicBezTo>
                    <a:pt x="2836" y="176"/>
                    <a:pt x="2360" y="1"/>
                    <a:pt x="1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6"/>
            <p:cNvSpPr/>
            <p:nvPr/>
          </p:nvSpPr>
          <p:spPr>
            <a:xfrm>
              <a:off x="5579125" y="1831500"/>
              <a:ext cx="71875" cy="60450"/>
            </a:xfrm>
            <a:custGeom>
              <a:avLst/>
              <a:gdLst/>
              <a:ahLst/>
              <a:cxnLst/>
              <a:rect l="l" t="t" r="r" b="b"/>
              <a:pathLst>
                <a:path w="2875" h="2418" extrusionOk="0">
                  <a:moveTo>
                    <a:pt x="1249" y="0"/>
                  </a:moveTo>
                  <a:cubicBezTo>
                    <a:pt x="607" y="0"/>
                    <a:pt x="1" y="487"/>
                    <a:pt x="1" y="1207"/>
                  </a:cubicBezTo>
                  <a:cubicBezTo>
                    <a:pt x="1" y="1863"/>
                    <a:pt x="556" y="2417"/>
                    <a:pt x="1261" y="2417"/>
                  </a:cubicBezTo>
                  <a:cubicBezTo>
                    <a:pt x="2320" y="2417"/>
                    <a:pt x="2875" y="1107"/>
                    <a:pt x="2119" y="350"/>
                  </a:cubicBezTo>
                  <a:cubicBezTo>
                    <a:pt x="1860" y="108"/>
                    <a:pt x="1551" y="0"/>
                    <a:pt x="1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6"/>
            <p:cNvSpPr/>
            <p:nvPr/>
          </p:nvSpPr>
          <p:spPr>
            <a:xfrm>
              <a:off x="5449300" y="182982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6"/>
            <p:cNvSpPr/>
            <p:nvPr/>
          </p:nvSpPr>
          <p:spPr>
            <a:xfrm>
              <a:off x="317700" y="393275"/>
              <a:ext cx="2706375" cy="2235425"/>
            </a:xfrm>
            <a:custGeom>
              <a:avLst/>
              <a:gdLst/>
              <a:ahLst/>
              <a:cxnLst/>
              <a:rect l="l" t="t" r="r" b="b"/>
              <a:pathLst>
                <a:path w="108255" h="89417" extrusionOk="0">
                  <a:moveTo>
                    <a:pt x="101909" y="1"/>
                  </a:moveTo>
                  <a:cubicBezTo>
                    <a:pt x="87579" y="1"/>
                    <a:pt x="54067" y="626"/>
                    <a:pt x="55615" y="6500"/>
                  </a:cubicBezTo>
                  <a:cubicBezTo>
                    <a:pt x="56987" y="12061"/>
                    <a:pt x="67027" y="12797"/>
                    <a:pt x="72247" y="12797"/>
                  </a:cubicBezTo>
                  <a:cubicBezTo>
                    <a:pt x="74126" y="12797"/>
                    <a:pt x="75380" y="12702"/>
                    <a:pt x="75380" y="12702"/>
                  </a:cubicBezTo>
                  <a:lnTo>
                    <a:pt x="75380" y="12702"/>
                  </a:lnTo>
                  <a:cubicBezTo>
                    <a:pt x="75379" y="12702"/>
                    <a:pt x="20522" y="22534"/>
                    <a:pt x="22740" y="35996"/>
                  </a:cubicBezTo>
                  <a:cubicBezTo>
                    <a:pt x="23414" y="40212"/>
                    <a:pt x="29289" y="41096"/>
                    <a:pt x="34098" y="41096"/>
                  </a:cubicBezTo>
                  <a:cubicBezTo>
                    <a:pt x="37571" y="41096"/>
                    <a:pt x="40488" y="40635"/>
                    <a:pt x="40489" y="40635"/>
                  </a:cubicBezTo>
                  <a:lnTo>
                    <a:pt x="40489" y="40635"/>
                  </a:lnTo>
                  <a:cubicBezTo>
                    <a:pt x="40488" y="40635"/>
                    <a:pt x="1" y="64283"/>
                    <a:pt x="18203" y="83896"/>
                  </a:cubicBezTo>
                  <a:cubicBezTo>
                    <a:pt x="21873" y="87842"/>
                    <a:pt x="25884" y="89416"/>
                    <a:pt x="29949" y="89416"/>
                  </a:cubicBezTo>
                  <a:cubicBezTo>
                    <a:pt x="46041" y="89416"/>
                    <a:pt x="62976" y="64737"/>
                    <a:pt x="62976" y="64736"/>
                  </a:cubicBezTo>
                  <a:lnTo>
                    <a:pt x="62976" y="64736"/>
                  </a:lnTo>
                  <a:cubicBezTo>
                    <a:pt x="62976" y="64737"/>
                    <a:pt x="58993" y="81527"/>
                    <a:pt x="66254" y="82787"/>
                  </a:cubicBezTo>
                  <a:cubicBezTo>
                    <a:pt x="66521" y="82835"/>
                    <a:pt x="66788" y="82858"/>
                    <a:pt x="67056" y="82858"/>
                  </a:cubicBezTo>
                  <a:cubicBezTo>
                    <a:pt x="79599" y="82858"/>
                    <a:pt x="93228" y="31965"/>
                    <a:pt x="93229" y="31963"/>
                  </a:cubicBezTo>
                  <a:lnTo>
                    <a:pt x="93229" y="31963"/>
                  </a:lnTo>
                  <a:cubicBezTo>
                    <a:pt x="93229" y="31964"/>
                    <a:pt x="90658" y="49661"/>
                    <a:pt x="97969" y="52131"/>
                  </a:cubicBezTo>
                  <a:cubicBezTo>
                    <a:pt x="98132" y="52186"/>
                    <a:pt x="98292" y="52213"/>
                    <a:pt x="98451" y="52213"/>
                  </a:cubicBezTo>
                  <a:cubicBezTo>
                    <a:pt x="105458" y="52213"/>
                    <a:pt x="108255" y="46"/>
                    <a:pt x="108255" y="46"/>
                  </a:cubicBezTo>
                  <a:cubicBezTo>
                    <a:pt x="108255" y="46"/>
                    <a:pt x="105783" y="1"/>
                    <a:pt x="1019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6"/>
            <p:cNvSpPr/>
            <p:nvPr/>
          </p:nvSpPr>
          <p:spPr>
            <a:xfrm>
              <a:off x="823175" y="238725"/>
              <a:ext cx="2373600" cy="2232450"/>
            </a:xfrm>
            <a:custGeom>
              <a:avLst/>
              <a:gdLst/>
              <a:ahLst/>
              <a:cxnLst/>
              <a:rect l="l" t="t" r="r" b="b"/>
              <a:pathLst>
                <a:path w="94944" h="89298" extrusionOk="0">
                  <a:moveTo>
                    <a:pt x="94274" y="1"/>
                  </a:moveTo>
                  <a:cubicBezTo>
                    <a:pt x="94175" y="1"/>
                    <a:pt x="94074" y="38"/>
                    <a:pt x="93985" y="127"/>
                  </a:cubicBezTo>
                  <a:lnTo>
                    <a:pt x="80825" y="12329"/>
                  </a:lnTo>
                  <a:cubicBezTo>
                    <a:pt x="80800" y="12304"/>
                    <a:pt x="80762" y="12291"/>
                    <a:pt x="80724" y="12291"/>
                  </a:cubicBezTo>
                  <a:cubicBezTo>
                    <a:pt x="80687" y="12291"/>
                    <a:pt x="80649" y="12304"/>
                    <a:pt x="80624" y="12329"/>
                  </a:cubicBezTo>
                  <a:cubicBezTo>
                    <a:pt x="75369" y="14367"/>
                    <a:pt x="69544" y="15378"/>
                    <a:pt x="63725" y="15378"/>
                  </a:cubicBezTo>
                  <a:cubicBezTo>
                    <a:pt x="58600" y="15378"/>
                    <a:pt x="53480" y="14593"/>
                    <a:pt x="48758" y="13035"/>
                  </a:cubicBezTo>
                  <a:cubicBezTo>
                    <a:pt x="48700" y="13014"/>
                    <a:pt x="48645" y="13005"/>
                    <a:pt x="48595" y="13005"/>
                  </a:cubicBezTo>
                  <a:cubicBezTo>
                    <a:pt x="48159" y="13005"/>
                    <a:pt x="48008" y="13712"/>
                    <a:pt x="48505" y="13892"/>
                  </a:cubicBezTo>
                  <a:cubicBezTo>
                    <a:pt x="53439" y="15487"/>
                    <a:pt x="58570" y="16281"/>
                    <a:pt x="63703" y="16281"/>
                  </a:cubicBezTo>
                  <a:cubicBezTo>
                    <a:pt x="68956" y="16281"/>
                    <a:pt x="74213" y="15449"/>
                    <a:pt x="79262" y="13791"/>
                  </a:cubicBezTo>
                  <a:lnTo>
                    <a:pt x="79262" y="13791"/>
                  </a:lnTo>
                  <a:lnTo>
                    <a:pt x="62422" y="29422"/>
                  </a:lnTo>
                  <a:cubicBezTo>
                    <a:pt x="62321" y="29422"/>
                    <a:pt x="62220" y="29472"/>
                    <a:pt x="62119" y="29523"/>
                  </a:cubicBezTo>
                  <a:cubicBezTo>
                    <a:pt x="53382" y="35606"/>
                    <a:pt x="41869" y="40125"/>
                    <a:pt x="30653" y="40125"/>
                  </a:cubicBezTo>
                  <a:cubicBezTo>
                    <a:pt x="26530" y="40125"/>
                    <a:pt x="22446" y="39514"/>
                    <a:pt x="18555" y="38145"/>
                  </a:cubicBezTo>
                  <a:cubicBezTo>
                    <a:pt x="18511" y="38133"/>
                    <a:pt x="18468" y="38127"/>
                    <a:pt x="18428" y="38127"/>
                  </a:cubicBezTo>
                  <a:cubicBezTo>
                    <a:pt x="17965" y="38127"/>
                    <a:pt x="17789" y="38867"/>
                    <a:pt x="18253" y="39052"/>
                  </a:cubicBezTo>
                  <a:cubicBezTo>
                    <a:pt x="22192" y="40425"/>
                    <a:pt x="26331" y="41038"/>
                    <a:pt x="30512" y="41038"/>
                  </a:cubicBezTo>
                  <a:cubicBezTo>
                    <a:pt x="40459" y="41038"/>
                    <a:pt x="50651" y="37568"/>
                    <a:pt x="58993" y="32598"/>
                  </a:cubicBezTo>
                  <a:lnTo>
                    <a:pt x="58993" y="32598"/>
                  </a:lnTo>
                  <a:lnTo>
                    <a:pt x="34539" y="55389"/>
                  </a:lnTo>
                  <a:cubicBezTo>
                    <a:pt x="34511" y="55380"/>
                    <a:pt x="34483" y="55375"/>
                    <a:pt x="34456" y="55375"/>
                  </a:cubicBezTo>
                  <a:cubicBezTo>
                    <a:pt x="34334" y="55375"/>
                    <a:pt x="34218" y="55458"/>
                    <a:pt x="34135" y="55540"/>
                  </a:cubicBezTo>
                  <a:lnTo>
                    <a:pt x="33934" y="55843"/>
                  </a:lnTo>
                  <a:cubicBezTo>
                    <a:pt x="24253" y="61944"/>
                    <a:pt x="12354" y="67792"/>
                    <a:pt x="656" y="68145"/>
                  </a:cubicBezTo>
                  <a:cubicBezTo>
                    <a:pt x="51" y="68145"/>
                    <a:pt x="0" y="69053"/>
                    <a:pt x="605" y="69053"/>
                  </a:cubicBezTo>
                  <a:cubicBezTo>
                    <a:pt x="11093" y="68750"/>
                    <a:pt x="21833" y="64061"/>
                    <a:pt x="30959" y="58717"/>
                  </a:cubicBezTo>
                  <a:lnTo>
                    <a:pt x="30959" y="58717"/>
                  </a:lnTo>
                  <a:lnTo>
                    <a:pt x="13967" y="74599"/>
                  </a:lnTo>
                  <a:lnTo>
                    <a:pt x="1765" y="85944"/>
                  </a:lnTo>
                  <a:cubicBezTo>
                    <a:pt x="1451" y="86258"/>
                    <a:pt x="1749" y="86726"/>
                    <a:pt x="2111" y="86726"/>
                  </a:cubicBezTo>
                  <a:cubicBezTo>
                    <a:pt x="2213" y="86726"/>
                    <a:pt x="2321" y="86688"/>
                    <a:pt x="2421" y="86599"/>
                  </a:cubicBezTo>
                  <a:lnTo>
                    <a:pt x="31161" y="59826"/>
                  </a:lnTo>
                  <a:lnTo>
                    <a:pt x="31161" y="59826"/>
                  </a:lnTo>
                  <a:cubicBezTo>
                    <a:pt x="25312" y="68448"/>
                    <a:pt x="20068" y="78582"/>
                    <a:pt x="19060" y="88818"/>
                  </a:cubicBezTo>
                  <a:cubicBezTo>
                    <a:pt x="19007" y="89133"/>
                    <a:pt x="19242" y="89298"/>
                    <a:pt x="19486" y="89298"/>
                  </a:cubicBezTo>
                  <a:cubicBezTo>
                    <a:pt x="19710" y="89298"/>
                    <a:pt x="19943" y="89158"/>
                    <a:pt x="19967" y="88868"/>
                  </a:cubicBezTo>
                  <a:cubicBezTo>
                    <a:pt x="21127" y="77322"/>
                    <a:pt x="27682" y="65977"/>
                    <a:pt x="34388" y="56801"/>
                  </a:cubicBezTo>
                  <a:lnTo>
                    <a:pt x="59195" y="33758"/>
                  </a:lnTo>
                  <a:lnTo>
                    <a:pt x="59195" y="33758"/>
                  </a:lnTo>
                  <a:cubicBezTo>
                    <a:pt x="51480" y="45052"/>
                    <a:pt x="46589" y="59977"/>
                    <a:pt x="50220" y="73389"/>
                  </a:cubicBezTo>
                  <a:cubicBezTo>
                    <a:pt x="50303" y="73618"/>
                    <a:pt x="50497" y="73718"/>
                    <a:pt x="50686" y="73718"/>
                  </a:cubicBezTo>
                  <a:cubicBezTo>
                    <a:pt x="50956" y="73718"/>
                    <a:pt x="51216" y="73514"/>
                    <a:pt x="51127" y="73187"/>
                  </a:cubicBezTo>
                  <a:cubicBezTo>
                    <a:pt x="47094" y="58414"/>
                    <a:pt x="53648" y="41775"/>
                    <a:pt x="62775" y="30380"/>
                  </a:cubicBezTo>
                  <a:lnTo>
                    <a:pt x="79615" y="14699"/>
                  </a:lnTo>
                  <a:lnTo>
                    <a:pt x="79615" y="14699"/>
                  </a:lnTo>
                  <a:cubicBezTo>
                    <a:pt x="75733" y="24329"/>
                    <a:pt x="74976" y="34968"/>
                    <a:pt x="77447" y="45052"/>
                  </a:cubicBezTo>
                  <a:cubicBezTo>
                    <a:pt x="77531" y="45263"/>
                    <a:pt x="77722" y="45360"/>
                    <a:pt x="77907" y="45360"/>
                  </a:cubicBezTo>
                  <a:cubicBezTo>
                    <a:pt x="78165" y="45360"/>
                    <a:pt x="78413" y="45173"/>
                    <a:pt x="78355" y="44851"/>
                  </a:cubicBezTo>
                  <a:cubicBezTo>
                    <a:pt x="75733" y="34565"/>
                    <a:pt x="76792" y="22716"/>
                    <a:pt x="81279" y="13136"/>
                  </a:cubicBezTo>
                  <a:lnTo>
                    <a:pt x="82439" y="12127"/>
                  </a:lnTo>
                  <a:lnTo>
                    <a:pt x="94590" y="783"/>
                  </a:lnTo>
                  <a:cubicBezTo>
                    <a:pt x="94944" y="468"/>
                    <a:pt x="94624" y="1"/>
                    <a:pt x="94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6"/>
            <p:cNvSpPr/>
            <p:nvPr/>
          </p:nvSpPr>
          <p:spPr>
            <a:xfrm>
              <a:off x="3020900" y="517050"/>
              <a:ext cx="988725" cy="1726900"/>
            </a:xfrm>
            <a:custGeom>
              <a:avLst/>
              <a:gdLst/>
              <a:ahLst/>
              <a:cxnLst/>
              <a:rect l="l" t="t" r="r" b="b"/>
              <a:pathLst>
                <a:path w="39549" h="69076" extrusionOk="0">
                  <a:moveTo>
                    <a:pt x="38253" y="1"/>
                  </a:moveTo>
                  <a:cubicBezTo>
                    <a:pt x="38106" y="1"/>
                    <a:pt x="37950" y="42"/>
                    <a:pt x="37791" y="137"/>
                  </a:cubicBezTo>
                  <a:cubicBezTo>
                    <a:pt x="15102" y="14154"/>
                    <a:pt x="1236" y="41836"/>
                    <a:pt x="26" y="68206"/>
                  </a:cubicBezTo>
                  <a:cubicBezTo>
                    <a:pt x="0" y="68786"/>
                    <a:pt x="442" y="69076"/>
                    <a:pt x="895" y="69076"/>
                  </a:cubicBezTo>
                  <a:cubicBezTo>
                    <a:pt x="1349" y="69076"/>
                    <a:pt x="1816" y="68786"/>
                    <a:pt x="1841" y="68206"/>
                  </a:cubicBezTo>
                  <a:cubicBezTo>
                    <a:pt x="3051" y="42441"/>
                    <a:pt x="16614" y="15364"/>
                    <a:pt x="38699" y="1700"/>
                  </a:cubicBezTo>
                  <a:cubicBezTo>
                    <a:pt x="39548" y="1191"/>
                    <a:pt x="39038" y="1"/>
                    <a:pt x="38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6"/>
            <p:cNvSpPr/>
            <p:nvPr/>
          </p:nvSpPr>
          <p:spPr>
            <a:xfrm>
              <a:off x="3008925" y="2862225"/>
              <a:ext cx="334075" cy="938300"/>
            </a:xfrm>
            <a:custGeom>
              <a:avLst/>
              <a:gdLst/>
              <a:ahLst/>
              <a:cxnLst/>
              <a:rect l="l" t="t" r="r" b="b"/>
              <a:pathLst>
                <a:path w="13363" h="37532" extrusionOk="0">
                  <a:moveTo>
                    <a:pt x="858" y="0"/>
                  </a:moveTo>
                  <a:cubicBezTo>
                    <a:pt x="429" y="0"/>
                    <a:pt x="0" y="290"/>
                    <a:pt x="0" y="870"/>
                  </a:cubicBezTo>
                  <a:cubicBezTo>
                    <a:pt x="51" y="9088"/>
                    <a:pt x="656" y="17458"/>
                    <a:pt x="3127" y="25324"/>
                  </a:cubicBezTo>
                  <a:cubicBezTo>
                    <a:pt x="3580" y="26938"/>
                    <a:pt x="4185" y="28450"/>
                    <a:pt x="4891" y="29963"/>
                  </a:cubicBezTo>
                  <a:cubicBezTo>
                    <a:pt x="1582" y="32557"/>
                    <a:pt x="3747" y="37531"/>
                    <a:pt x="7410" y="37531"/>
                  </a:cubicBezTo>
                  <a:cubicBezTo>
                    <a:pt x="7877" y="37531"/>
                    <a:pt x="8368" y="37450"/>
                    <a:pt x="8875" y="37274"/>
                  </a:cubicBezTo>
                  <a:cubicBezTo>
                    <a:pt x="13362" y="35711"/>
                    <a:pt x="12253" y="29055"/>
                    <a:pt x="7513" y="29055"/>
                  </a:cubicBezTo>
                  <a:cubicBezTo>
                    <a:pt x="7160" y="29055"/>
                    <a:pt x="6807" y="29106"/>
                    <a:pt x="6454" y="29206"/>
                  </a:cubicBezTo>
                  <a:cubicBezTo>
                    <a:pt x="5799" y="27795"/>
                    <a:pt x="5244" y="26332"/>
                    <a:pt x="4790" y="24870"/>
                  </a:cubicBezTo>
                  <a:cubicBezTo>
                    <a:pt x="2269" y="17206"/>
                    <a:pt x="1765" y="8887"/>
                    <a:pt x="1715" y="870"/>
                  </a:cubicBezTo>
                  <a:cubicBezTo>
                    <a:pt x="1715" y="290"/>
                    <a:pt x="1286"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6"/>
            <p:cNvSpPr/>
            <p:nvPr/>
          </p:nvSpPr>
          <p:spPr>
            <a:xfrm>
              <a:off x="1886075" y="2696025"/>
              <a:ext cx="746475" cy="722650"/>
            </a:xfrm>
            <a:custGeom>
              <a:avLst/>
              <a:gdLst/>
              <a:ahLst/>
              <a:cxnLst/>
              <a:rect l="l" t="t" r="r" b="b"/>
              <a:pathLst>
                <a:path w="29859" h="28906" extrusionOk="0">
                  <a:moveTo>
                    <a:pt x="28711" y="1"/>
                  </a:moveTo>
                  <a:cubicBezTo>
                    <a:pt x="28460" y="1"/>
                    <a:pt x="28205" y="120"/>
                    <a:pt x="28023" y="408"/>
                  </a:cubicBezTo>
                  <a:cubicBezTo>
                    <a:pt x="23637" y="7165"/>
                    <a:pt x="18796" y="13921"/>
                    <a:pt x="12544" y="19014"/>
                  </a:cubicBezTo>
                  <a:cubicBezTo>
                    <a:pt x="11334" y="20022"/>
                    <a:pt x="10074" y="20930"/>
                    <a:pt x="8813" y="21737"/>
                  </a:cubicBezTo>
                  <a:cubicBezTo>
                    <a:pt x="8561" y="21484"/>
                    <a:pt x="8258" y="21283"/>
                    <a:pt x="8006" y="21081"/>
                  </a:cubicBezTo>
                  <a:cubicBezTo>
                    <a:pt x="7240" y="20592"/>
                    <a:pt x="6455" y="20379"/>
                    <a:pt x="5707" y="20379"/>
                  </a:cubicBezTo>
                  <a:cubicBezTo>
                    <a:pt x="2519" y="20379"/>
                    <a:pt x="0" y="24261"/>
                    <a:pt x="2410" y="27283"/>
                  </a:cubicBezTo>
                  <a:cubicBezTo>
                    <a:pt x="3316" y="28419"/>
                    <a:pt x="4493" y="28906"/>
                    <a:pt x="5648" y="28906"/>
                  </a:cubicBezTo>
                  <a:cubicBezTo>
                    <a:pt x="8286" y="28906"/>
                    <a:pt x="10808" y="26370"/>
                    <a:pt x="9721" y="23249"/>
                  </a:cubicBezTo>
                  <a:cubicBezTo>
                    <a:pt x="11082" y="22342"/>
                    <a:pt x="12443" y="21384"/>
                    <a:pt x="13653" y="20325"/>
                  </a:cubicBezTo>
                  <a:cubicBezTo>
                    <a:pt x="19956" y="14930"/>
                    <a:pt x="24948" y="8224"/>
                    <a:pt x="29435" y="1316"/>
                  </a:cubicBezTo>
                  <a:cubicBezTo>
                    <a:pt x="29858" y="646"/>
                    <a:pt x="29295" y="1"/>
                    <a:pt x="28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6"/>
            <p:cNvSpPr/>
            <p:nvPr/>
          </p:nvSpPr>
          <p:spPr>
            <a:xfrm>
              <a:off x="2913500" y="2401175"/>
              <a:ext cx="919825" cy="1266100"/>
            </a:xfrm>
            <a:custGeom>
              <a:avLst/>
              <a:gdLst/>
              <a:ahLst/>
              <a:cxnLst/>
              <a:rect l="l" t="t" r="r" b="b"/>
              <a:pathLst>
                <a:path w="36793" h="50644" extrusionOk="0">
                  <a:moveTo>
                    <a:pt x="13347" y="1"/>
                  </a:moveTo>
                  <a:lnTo>
                    <a:pt x="792" y="1059"/>
                  </a:lnTo>
                  <a:cubicBezTo>
                    <a:pt x="0" y="30664"/>
                    <a:pt x="17484" y="50644"/>
                    <a:pt x="26948" y="50644"/>
                  </a:cubicBezTo>
                  <a:cubicBezTo>
                    <a:pt x="27123" y="50644"/>
                    <a:pt x="27296" y="50637"/>
                    <a:pt x="27465" y="50623"/>
                  </a:cubicBezTo>
                  <a:cubicBezTo>
                    <a:pt x="36793" y="49917"/>
                    <a:pt x="36137" y="37766"/>
                    <a:pt x="31499" y="24858"/>
                  </a:cubicBezTo>
                  <a:cubicBezTo>
                    <a:pt x="26860" y="11950"/>
                    <a:pt x="13347" y="1"/>
                    <a:pt x="13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6"/>
            <p:cNvSpPr/>
            <p:nvPr/>
          </p:nvSpPr>
          <p:spPr>
            <a:xfrm>
              <a:off x="1529075" y="2218400"/>
              <a:ext cx="1433225" cy="896775"/>
            </a:xfrm>
            <a:custGeom>
              <a:avLst/>
              <a:gdLst/>
              <a:ahLst/>
              <a:cxnLst/>
              <a:rect l="l" t="t" r="r" b="b"/>
              <a:pathLst>
                <a:path w="57329" h="35871" extrusionOk="0">
                  <a:moveTo>
                    <a:pt x="47598" y="1"/>
                  </a:moveTo>
                  <a:cubicBezTo>
                    <a:pt x="47598" y="1"/>
                    <a:pt x="29648" y="2269"/>
                    <a:pt x="18555" y="10286"/>
                  </a:cubicBezTo>
                  <a:cubicBezTo>
                    <a:pt x="7462" y="18303"/>
                    <a:pt x="0" y="27934"/>
                    <a:pt x="7311" y="33833"/>
                  </a:cubicBezTo>
                  <a:cubicBezTo>
                    <a:pt x="8963" y="35166"/>
                    <a:pt x="11585" y="35871"/>
                    <a:pt x="14844" y="35871"/>
                  </a:cubicBezTo>
                  <a:cubicBezTo>
                    <a:pt x="26009" y="35871"/>
                    <a:pt x="44645" y="27598"/>
                    <a:pt x="57329" y="7967"/>
                  </a:cubicBezTo>
                  <a:lnTo>
                    <a:pt x="47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6"/>
            <p:cNvSpPr/>
            <p:nvPr/>
          </p:nvSpPr>
          <p:spPr>
            <a:xfrm>
              <a:off x="2050925" y="2258725"/>
              <a:ext cx="1038700" cy="1421450"/>
            </a:xfrm>
            <a:custGeom>
              <a:avLst/>
              <a:gdLst/>
              <a:ahLst/>
              <a:cxnLst/>
              <a:rect l="l" t="t" r="r" b="b"/>
              <a:pathLst>
                <a:path w="41548" h="56858" extrusionOk="0">
                  <a:moveTo>
                    <a:pt x="32825" y="1"/>
                  </a:moveTo>
                  <a:cubicBezTo>
                    <a:pt x="26371" y="7161"/>
                    <a:pt x="0" y="49918"/>
                    <a:pt x="20219" y="56372"/>
                  </a:cubicBezTo>
                  <a:cubicBezTo>
                    <a:pt x="21255" y="56701"/>
                    <a:pt x="22240" y="56858"/>
                    <a:pt x="23177" y="56858"/>
                  </a:cubicBezTo>
                  <a:cubicBezTo>
                    <a:pt x="40594" y="56858"/>
                    <a:pt x="41547" y="2875"/>
                    <a:pt x="41547" y="2875"/>
                  </a:cubicBezTo>
                  <a:lnTo>
                    <a:pt x="328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6"/>
            <p:cNvSpPr/>
            <p:nvPr/>
          </p:nvSpPr>
          <p:spPr>
            <a:xfrm>
              <a:off x="2920450" y="2389625"/>
              <a:ext cx="131125" cy="516975"/>
            </a:xfrm>
            <a:custGeom>
              <a:avLst/>
              <a:gdLst/>
              <a:ahLst/>
              <a:cxnLst/>
              <a:rect l="l" t="t" r="r" b="b"/>
              <a:pathLst>
                <a:path w="5245" h="20679" extrusionOk="0">
                  <a:moveTo>
                    <a:pt x="4673" y="1"/>
                  </a:moveTo>
                  <a:cubicBezTo>
                    <a:pt x="4499" y="1"/>
                    <a:pt x="4335" y="94"/>
                    <a:pt x="4296" y="311"/>
                  </a:cubicBezTo>
                  <a:cubicBezTo>
                    <a:pt x="2884" y="6916"/>
                    <a:pt x="1472" y="13522"/>
                    <a:pt x="60" y="20127"/>
                  </a:cubicBezTo>
                  <a:cubicBezTo>
                    <a:pt x="1" y="20456"/>
                    <a:pt x="278" y="20679"/>
                    <a:pt x="535" y="20679"/>
                  </a:cubicBezTo>
                  <a:cubicBezTo>
                    <a:pt x="711" y="20679"/>
                    <a:pt x="877" y="20574"/>
                    <a:pt x="918" y="20328"/>
                  </a:cubicBezTo>
                  <a:cubicBezTo>
                    <a:pt x="2329" y="13774"/>
                    <a:pt x="3741" y="7169"/>
                    <a:pt x="5153" y="563"/>
                  </a:cubicBezTo>
                  <a:cubicBezTo>
                    <a:pt x="5245" y="226"/>
                    <a:pt x="4945" y="1"/>
                    <a:pt x="4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6"/>
            <p:cNvSpPr/>
            <p:nvPr/>
          </p:nvSpPr>
          <p:spPr>
            <a:xfrm>
              <a:off x="2813275" y="2364975"/>
              <a:ext cx="161150" cy="516150"/>
            </a:xfrm>
            <a:custGeom>
              <a:avLst/>
              <a:gdLst/>
              <a:ahLst/>
              <a:cxnLst/>
              <a:rect l="l" t="t" r="r" b="b"/>
              <a:pathLst>
                <a:path w="6446" h="20646" extrusionOk="0">
                  <a:moveTo>
                    <a:pt x="5924" y="0"/>
                  </a:moveTo>
                  <a:cubicBezTo>
                    <a:pt x="5754" y="0"/>
                    <a:pt x="5587" y="89"/>
                    <a:pt x="5507" y="289"/>
                  </a:cubicBezTo>
                  <a:lnTo>
                    <a:pt x="62" y="20104"/>
                  </a:lnTo>
                  <a:cubicBezTo>
                    <a:pt x="1" y="20439"/>
                    <a:pt x="252" y="20645"/>
                    <a:pt x="505" y="20645"/>
                  </a:cubicBezTo>
                  <a:cubicBezTo>
                    <a:pt x="672" y="20645"/>
                    <a:pt x="839" y="20556"/>
                    <a:pt x="919" y="20356"/>
                  </a:cubicBezTo>
                  <a:lnTo>
                    <a:pt x="6415" y="541"/>
                  </a:lnTo>
                  <a:cubicBezTo>
                    <a:pt x="6445" y="206"/>
                    <a:pt x="6182" y="0"/>
                    <a:pt x="5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6"/>
            <p:cNvSpPr/>
            <p:nvPr/>
          </p:nvSpPr>
          <p:spPr>
            <a:xfrm>
              <a:off x="2641625" y="2336450"/>
              <a:ext cx="249800" cy="516025"/>
            </a:xfrm>
            <a:custGeom>
              <a:avLst/>
              <a:gdLst/>
              <a:ahLst/>
              <a:cxnLst/>
              <a:rect l="l" t="t" r="r" b="b"/>
              <a:pathLst>
                <a:path w="9992" h="20641" extrusionOk="0">
                  <a:moveTo>
                    <a:pt x="9379" y="0"/>
                  </a:moveTo>
                  <a:cubicBezTo>
                    <a:pt x="9249" y="0"/>
                    <a:pt x="9123" y="64"/>
                    <a:pt x="9045" y="220"/>
                  </a:cubicBezTo>
                  <a:lnTo>
                    <a:pt x="171" y="19934"/>
                  </a:lnTo>
                  <a:cubicBezTo>
                    <a:pt x="0" y="20311"/>
                    <a:pt x="317" y="20641"/>
                    <a:pt x="601" y="20641"/>
                  </a:cubicBezTo>
                  <a:cubicBezTo>
                    <a:pt x="735" y="20641"/>
                    <a:pt x="863" y="20567"/>
                    <a:pt x="928" y="20388"/>
                  </a:cubicBezTo>
                  <a:lnTo>
                    <a:pt x="9852" y="674"/>
                  </a:lnTo>
                  <a:cubicBezTo>
                    <a:pt x="9992" y="325"/>
                    <a:pt x="9673" y="0"/>
                    <a:pt x="9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6"/>
            <p:cNvSpPr/>
            <p:nvPr/>
          </p:nvSpPr>
          <p:spPr>
            <a:xfrm>
              <a:off x="3133750" y="2337275"/>
              <a:ext cx="300300" cy="422825"/>
            </a:xfrm>
            <a:custGeom>
              <a:avLst/>
              <a:gdLst/>
              <a:ahLst/>
              <a:cxnLst/>
              <a:rect l="l" t="t" r="r" b="b"/>
              <a:pathLst>
                <a:path w="12012" h="16913" extrusionOk="0">
                  <a:moveTo>
                    <a:pt x="658" y="0"/>
                  </a:moveTo>
                  <a:cubicBezTo>
                    <a:pt x="335" y="0"/>
                    <a:pt x="1" y="333"/>
                    <a:pt x="251" y="691"/>
                  </a:cubicBezTo>
                  <a:lnTo>
                    <a:pt x="10991" y="16725"/>
                  </a:lnTo>
                  <a:cubicBezTo>
                    <a:pt x="11094" y="16858"/>
                    <a:pt x="11232" y="16913"/>
                    <a:pt x="11368" y="16913"/>
                  </a:cubicBezTo>
                  <a:cubicBezTo>
                    <a:pt x="11696" y="16913"/>
                    <a:pt x="12012" y="16592"/>
                    <a:pt x="11798" y="16271"/>
                  </a:cubicBezTo>
                  <a:lnTo>
                    <a:pt x="1008" y="187"/>
                  </a:lnTo>
                  <a:cubicBezTo>
                    <a:pt x="920" y="55"/>
                    <a:pt x="790" y="0"/>
                    <a:pt x="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6"/>
            <p:cNvSpPr/>
            <p:nvPr/>
          </p:nvSpPr>
          <p:spPr>
            <a:xfrm>
              <a:off x="3100425" y="2352350"/>
              <a:ext cx="197725" cy="499075"/>
            </a:xfrm>
            <a:custGeom>
              <a:avLst/>
              <a:gdLst/>
              <a:ahLst/>
              <a:cxnLst/>
              <a:rect l="l" t="t" r="r" b="b"/>
              <a:pathLst>
                <a:path w="7909" h="19963" extrusionOk="0">
                  <a:moveTo>
                    <a:pt x="559" y="1"/>
                  </a:moveTo>
                  <a:cubicBezTo>
                    <a:pt x="283" y="1"/>
                    <a:pt x="0" y="207"/>
                    <a:pt x="122" y="542"/>
                  </a:cubicBezTo>
                  <a:cubicBezTo>
                    <a:pt x="2391" y="6945"/>
                    <a:pt x="4660" y="13298"/>
                    <a:pt x="6878" y="19651"/>
                  </a:cubicBezTo>
                  <a:cubicBezTo>
                    <a:pt x="6957" y="19869"/>
                    <a:pt x="7145" y="19962"/>
                    <a:pt x="7331" y="19962"/>
                  </a:cubicBezTo>
                  <a:cubicBezTo>
                    <a:pt x="7621" y="19962"/>
                    <a:pt x="7909" y="19737"/>
                    <a:pt x="7786" y="19399"/>
                  </a:cubicBezTo>
                  <a:cubicBezTo>
                    <a:pt x="5517" y="13046"/>
                    <a:pt x="3248" y="6693"/>
                    <a:pt x="979" y="290"/>
                  </a:cubicBezTo>
                  <a:cubicBezTo>
                    <a:pt x="919" y="90"/>
                    <a:pt x="740"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6"/>
            <p:cNvSpPr/>
            <p:nvPr/>
          </p:nvSpPr>
          <p:spPr>
            <a:xfrm>
              <a:off x="3062075" y="2389625"/>
              <a:ext cx="126100" cy="538400"/>
            </a:xfrm>
            <a:custGeom>
              <a:avLst/>
              <a:gdLst/>
              <a:ahLst/>
              <a:cxnLst/>
              <a:rect l="l" t="t" r="r" b="b"/>
              <a:pathLst>
                <a:path w="5044" h="21536" extrusionOk="0">
                  <a:moveTo>
                    <a:pt x="572" y="1"/>
                  </a:moveTo>
                  <a:cubicBezTo>
                    <a:pt x="301" y="1"/>
                    <a:pt x="1" y="226"/>
                    <a:pt x="93" y="563"/>
                  </a:cubicBezTo>
                  <a:cubicBezTo>
                    <a:pt x="1404" y="7471"/>
                    <a:pt x="2765" y="14328"/>
                    <a:pt x="4076" y="21186"/>
                  </a:cubicBezTo>
                  <a:cubicBezTo>
                    <a:pt x="4138" y="21432"/>
                    <a:pt x="4316" y="21536"/>
                    <a:pt x="4499" y="21536"/>
                  </a:cubicBezTo>
                  <a:cubicBezTo>
                    <a:pt x="4766" y="21536"/>
                    <a:pt x="5044" y="21313"/>
                    <a:pt x="4984" y="20984"/>
                  </a:cubicBezTo>
                  <a:lnTo>
                    <a:pt x="950" y="311"/>
                  </a:lnTo>
                  <a:cubicBezTo>
                    <a:pt x="911" y="94"/>
                    <a:pt x="747"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6"/>
            <p:cNvSpPr/>
            <p:nvPr/>
          </p:nvSpPr>
          <p:spPr>
            <a:xfrm>
              <a:off x="2436550" y="2304050"/>
              <a:ext cx="404850" cy="432525"/>
            </a:xfrm>
            <a:custGeom>
              <a:avLst/>
              <a:gdLst/>
              <a:ahLst/>
              <a:cxnLst/>
              <a:rect l="l" t="t" r="r" b="b"/>
              <a:pathLst>
                <a:path w="16194" h="17301" extrusionOk="0">
                  <a:moveTo>
                    <a:pt x="15569" y="1"/>
                  </a:moveTo>
                  <a:cubicBezTo>
                    <a:pt x="15469" y="1"/>
                    <a:pt x="15367" y="46"/>
                    <a:pt x="15282" y="154"/>
                  </a:cubicBezTo>
                  <a:lnTo>
                    <a:pt x="307" y="16541"/>
                  </a:lnTo>
                  <a:cubicBezTo>
                    <a:pt x="0" y="16848"/>
                    <a:pt x="305" y="17300"/>
                    <a:pt x="625" y="17300"/>
                  </a:cubicBezTo>
                  <a:cubicBezTo>
                    <a:pt x="725" y="17300"/>
                    <a:pt x="827" y="17255"/>
                    <a:pt x="912" y="17146"/>
                  </a:cubicBezTo>
                  <a:lnTo>
                    <a:pt x="15887" y="759"/>
                  </a:lnTo>
                  <a:cubicBezTo>
                    <a:pt x="16194" y="453"/>
                    <a:pt x="15888" y="1"/>
                    <a:pt x="15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6"/>
            <p:cNvSpPr/>
            <p:nvPr/>
          </p:nvSpPr>
          <p:spPr>
            <a:xfrm>
              <a:off x="2351950" y="2268175"/>
              <a:ext cx="445225" cy="344800"/>
            </a:xfrm>
            <a:custGeom>
              <a:avLst/>
              <a:gdLst/>
              <a:ahLst/>
              <a:cxnLst/>
              <a:rect l="l" t="t" r="r" b="b"/>
              <a:pathLst>
                <a:path w="17809" h="13792" extrusionOk="0">
                  <a:moveTo>
                    <a:pt x="17118" y="0"/>
                  </a:moveTo>
                  <a:cubicBezTo>
                    <a:pt x="17012" y="0"/>
                    <a:pt x="16901" y="38"/>
                    <a:pt x="16800" y="127"/>
                  </a:cubicBezTo>
                  <a:lnTo>
                    <a:pt x="363" y="13035"/>
                  </a:lnTo>
                  <a:cubicBezTo>
                    <a:pt x="1" y="13317"/>
                    <a:pt x="346" y="13792"/>
                    <a:pt x="731" y="13792"/>
                  </a:cubicBezTo>
                  <a:cubicBezTo>
                    <a:pt x="828" y="13792"/>
                    <a:pt x="927" y="13762"/>
                    <a:pt x="1019" y="13690"/>
                  </a:cubicBezTo>
                  <a:lnTo>
                    <a:pt x="17456" y="732"/>
                  </a:lnTo>
                  <a:cubicBezTo>
                    <a:pt x="17809" y="458"/>
                    <a:pt x="17491" y="0"/>
                    <a:pt x="17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6"/>
            <p:cNvSpPr/>
            <p:nvPr/>
          </p:nvSpPr>
          <p:spPr>
            <a:xfrm>
              <a:off x="2228075" y="2207100"/>
              <a:ext cx="555925" cy="279825"/>
            </a:xfrm>
            <a:custGeom>
              <a:avLst/>
              <a:gdLst/>
              <a:ahLst/>
              <a:cxnLst/>
              <a:rect l="l" t="t" r="r" b="b"/>
              <a:pathLst>
                <a:path w="22237" h="11193" extrusionOk="0">
                  <a:moveTo>
                    <a:pt x="21514" y="1"/>
                  </a:moveTo>
                  <a:cubicBezTo>
                    <a:pt x="21447" y="1"/>
                    <a:pt x="21375" y="16"/>
                    <a:pt x="21302" y="49"/>
                  </a:cubicBezTo>
                  <a:lnTo>
                    <a:pt x="478" y="10335"/>
                  </a:lnTo>
                  <a:cubicBezTo>
                    <a:pt x="0" y="10596"/>
                    <a:pt x="270" y="11192"/>
                    <a:pt x="708" y="11192"/>
                  </a:cubicBezTo>
                  <a:cubicBezTo>
                    <a:pt x="779" y="11192"/>
                    <a:pt x="854" y="11177"/>
                    <a:pt x="931" y="11142"/>
                  </a:cubicBezTo>
                  <a:lnTo>
                    <a:pt x="21755" y="856"/>
                  </a:lnTo>
                  <a:cubicBezTo>
                    <a:pt x="22236" y="637"/>
                    <a:pt x="21959" y="1"/>
                    <a:pt x="2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6"/>
            <p:cNvSpPr/>
            <p:nvPr/>
          </p:nvSpPr>
          <p:spPr>
            <a:xfrm>
              <a:off x="2677400" y="2067200"/>
              <a:ext cx="582400" cy="374175"/>
            </a:xfrm>
            <a:custGeom>
              <a:avLst/>
              <a:gdLst/>
              <a:ahLst/>
              <a:cxnLst/>
              <a:rect l="l" t="t" r="r" b="b"/>
              <a:pathLst>
                <a:path w="23296" h="14967" extrusionOk="0">
                  <a:moveTo>
                    <a:pt x="10798" y="1"/>
                  </a:moveTo>
                  <a:cubicBezTo>
                    <a:pt x="3810" y="1"/>
                    <a:pt x="1" y="6704"/>
                    <a:pt x="1" y="6704"/>
                  </a:cubicBezTo>
                  <a:cubicBezTo>
                    <a:pt x="4286" y="13322"/>
                    <a:pt x="10025" y="14967"/>
                    <a:pt x="14672" y="14967"/>
                  </a:cubicBezTo>
                  <a:cubicBezTo>
                    <a:pt x="19265" y="14967"/>
                    <a:pt x="22791" y="13360"/>
                    <a:pt x="22791" y="13360"/>
                  </a:cubicBezTo>
                  <a:cubicBezTo>
                    <a:pt x="22791" y="13360"/>
                    <a:pt x="23295" y="3175"/>
                    <a:pt x="14169" y="502"/>
                  </a:cubicBezTo>
                  <a:cubicBezTo>
                    <a:pt x="12975" y="152"/>
                    <a:pt x="11850" y="1"/>
                    <a:pt x="10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6"/>
            <p:cNvSpPr/>
            <p:nvPr/>
          </p:nvSpPr>
          <p:spPr>
            <a:xfrm>
              <a:off x="3199275" y="1331000"/>
              <a:ext cx="471450" cy="1066825"/>
            </a:xfrm>
            <a:custGeom>
              <a:avLst/>
              <a:gdLst/>
              <a:ahLst/>
              <a:cxnLst/>
              <a:rect l="l" t="t" r="r" b="b"/>
              <a:pathLst>
                <a:path w="18858" h="42673" extrusionOk="0">
                  <a:moveTo>
                    <a:pt x="3378" y="0"/>
                  </a:moveTo>
                  <a:lnTo>
                    <a:pt x="0" y="6807"/>
                  </a:lnTo>
                  <a:cubicBezTo>
                    <a:pt x="0" y="6807"/>
                    <a:pt x="908" y="24959"/>
                    <a:pt x="6353" y="34539"/>
                  </a:cubicBezTo>
                  <a:cubicBezTo>
                    <a:pt x="9381" y="39837"/>
                    <a:pt x="12456" y="42673"/>
                    <a:pt x="14710" y="42673"/>
                  </a:cubicBezTo>
                  <a:cubicBezTo>
                    <a:pt x="16510" y="42673"/>
                    <a:pt x="17788" y="40865"/>
                    <a:pt x="18101" y="37060"/>
                  </a:cubicBezTo>
                  <a:cubicBezTo>
                    <a:pt x="18857" y="28488"/>
                    <a:pt x="10538" y="5849"/>
                    <a:pt x="3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6"/>
            <p:cNvSpPr/>
            <p:nvPr/>
          </p:nvSpPr>
          <p:spPr>
            <a:xfrm>
              <a:off x="3271625" y="1452075"/>
              <a:ext cx="306400" cy="896625"/>
            </a:xfrm>
            <a:custGeom>
              <a:avLst/>
              <a:gdLst/>
              <a:ahLst/>
              <a:cxnLst/>
              <a:rect l="l" t="t" r="r" b="b"/>
              <a:pathLst>
                <a:path w="12256" h="35865" extrusionOk="0">
                  <a:moveTo>
                    <a:pt x="552" y="0"/>
                  </a:moveTo>
                  <a:cubicBezTo>
                    <a:pt x="290" y="0"/>
                    <a:pt x="1" y="223"/>
                    <a:pt x="30" y="552"/>
                  </a:cubicBezTo>
                  <a:cubicBezTo>
                    <a:pt x="1846" y="12653"/>
                    <a:pt x="6131" y="24603"/>
                    <a:pt x="11274" y="35645"/>
                  </a:cubicBezTo>
                  <a:cubicBezTo>
                    <a:pt x="11352" y="35801"/>
                    <a:pt x="11482" y="35865"/>
                    <a:pt x="11618" y="35865"/>
                  </a:cubicBezTo>
                  <a:cubicBezTo>
                    <a:pt x="11923" y="35865"/>
                    <a:pt x="12255" y="35540"/>
                    <a:pt x="12081" y="35191"/>
                  </a:cubicBezTo>
                  <a:cubicBezTo>
                    <a:pt x="6938" y="24200"/>
                    <a:pt x="2703" y="12351"/>
                    <a:pt x="938" y="350"/>
                  </a:cubicBezTo>
                  <a:cubicBezTo>
                    <a:pt x="897" y="105"/>
                    <a:pt x="731" y="0"/>
                    <a:pt x="5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6"/>
            <p:cNvSpPr/>
            <p:nvPr/>
          </p:nvSpPr>
          <p:spPr>
            <a:xfrm>
              <a:off x="2374000" y="1011225"/>
              <a:ext cx="1093775" cy="533600"/>
            </a:xfrm>
            <a:custGeom>
              <a:avLst/>
              <a:gdLst/>
              <a:ahLst/>
              <a:cxnLst/>
              <a:rect l="l" t="t" r="r" b="b"/>
              <a:pathLst>
                <a:path w="43751" h="21344" extrusionOk="0">
                  <a:moveTo>
                    <a:pt x="41291" y="1"/>
                  </a:moveTo>
                  <a:cubicBezTo>
                    <a:pt x="30934" y="1"/>
                    <a:pt x="10192" y="7794"/>
                    <a:pt x="4674" y="13497"/>
                  </a:cubicBezTo>
                  <a:cubicBezTo>
                    <a:pt x="0" y="18369"/>
                    <a:pt x="2017" y="21343"/>
                    <a:pt x="8303" y="21343"/>
                  </a:cubicBezTo>
                  <a:cubicBezTo>
                    <a:pt x="10019" y="21343"/>
                    <a:pt x="12053" y="21122"/>
                    <a:pt x="14355" y="20657"/>
                  </a:cubicBezTo>
                  <a:cubicBezTo>
                    <a:pt x="25145" y="18438"/>
                    <a:pt x="39414" y="7194"/>
                    <a:pt x="39414" y="7194"/>
                  </a:cubicBezTo>
                  <a:lnTo>
                    <a:pt x="43751" y="186"/>
                  </a:lnTo>
                  <a:cubicBezTo>
                    <a:pt x="43021" y="60"/>
                    <a:pt x="42196" y="1"/>
                    <a:pt x="4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36"/>
            <p:cNvSpPr/>
            <p:nvPr/>
          </p:nvSpPr>
          <p:spPr>
            <a:xfrm>
              <a:off x="2475525" y="1089900"/>
              <a:ext cx="871925" cy="389025"/>
            </a:xfrm>
            <a:custGeom>
              <a:avLst/>
              <a:gdLst/>
              <a:ahLst/>
              <a:cxnLst/>
              <a:rect l="l" t="t" r="r" b="b"/>
              <a:pathLst>
                <a:path w="34877" h="15561" extrusionOk="0">
                  <a:moveTo>
                    <a:pt x="34286" y="0"/>
                  </a:moveTo>
                  <a:cubicBezTo>
                    <a:pt x="34225" y="0"/>
                    <a:pt x="34159" y="20"/>
                    <a:pt x="34093" y="64"/>
                  </a:cubicBezTo>
                  <a:cubicBezTo>
                    <a:pt x="23858" y="6619"/>
                    <a:pt x="12160" y="11258"/>
                    <a:pt x="513" y="14636"/>
                  </a:cubicBezTo>
                  <a:cubicBezTo>
                    <a:pt x="0" y="14775"/>
                    <a:pt x="90" y="15560"/>
                    <a:pt x="544" y="15560"/>
                  </a:cubicBezTo>
                  <a:cubicBezTo>
                    <a:pt x="581" y="15560"/>
                    <a:pt x="621" y="15555"/>
                    <a:pt x="664" y="15543"/>
                  </a:cubicBezTo>
                  <a:cubicBezTo>
                    <a:pt x="12412" y="12165"/>
                    <a:pt x="24210" y="7526"/>
                    <a:pt x="34446" y="921"/>
                  </a:cubicBezTo>
                  <a:cubicBezTo>
                    <a:pt x="34876" y="663"/>
                    <a:pt x="34645" y="0"/>
                    <a:pt x="342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6"/>
            <p:cNvSpPr/>
            <p:nvPr/>
          </p:nvSpPr>
          <p:spPr>
            <a:xfrm>
              <a:off x="3429950" y="972250"/>
              <a:ext cx="744975" cy="405250"/>
            </a:xfrm>
            <a:custGeom>
              <a:avLst/>
              <a:gdLst/>
              <a:ahLst/>
              <a:cxnLst/>
              <a:rect l="l" t="t" r="r" b="b"/>
              <a:pathLst>
                <a:path w="29799" h="16210" extrusionOk="0">
                  <a:moveTo>
                    <a:pt x="5361" y="1"/>
                  </a:moveTo>
                  <a:cubicBezTo>
                    <a:pt x="3264" y="1"/>
                    <a:pt x="1775" y="533"/>
                    <a:pt x="1261" y="1644"/>
                  </a:cubicBezTo>
                  <a:cubicBezTo>
                    <a:pt x="0" y="4367"/>
                    <a:pt x="5042" y="9459"/>
                    <a:pt x="12605" y="12989"/>
                  </a:cubicBezTo>
                  <a:cubicBezTo>
                    <a:pt x="17033" y="15098"/>
                    <a:pt x="21337" y="16210"/>
                    <a:pt x="24384" y="16210"/>
                  </a:cubicBezTo>
                  <a:cubicBezTo>
                    <a:pt x="26508" y="16210"/>
                    <a:pt x="28021" y="15670"/>
                    <a:pt x="28538" y="14552"/>
                  </a:cubicBezTo>
                  <a:cubicBezTo>
                    <a:pt x="29799" y="11829"/>
                    <a:pt x="24706" y="6787"/>
                    <a:pt x="17194" y="3207"/>
                  </a:cubicBezTo>
                  <a:cubicBezTo>
                    <a:pt x="12718" y="1118"/>
                    <a:pt x="8401" y="1"/>
                    <a:pt x="53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6"/>
            <p:cNvSpPr/>
            <p:nvPr/>
          </p:nvSpPr>
          <p:spPr>
            <a:xfrm>
              <a:off x="4242975" y="1357600"/>
              <a:ext cx="746250" cy="404725"/>
            </a:xfrm>
            <a:custGeom>
              <a:avLst/>
              <a:gdLst/>
              <a:ahLst/>
              <a:cxnLst/>
              <a:rect l="l" t="t" r="r" b="b"/>
              <a:pathLst>
                <a:path w="29850" h="16189" extrusionOk="0">
                  <a:moveTo>
                    <a:pt x="5419" y="1"/>
                  </a:moveTo>
                  <a:cubicBezTo>
                    <a:pt x="3292" y="1"/>
                    <a:pt x="1779" y="541"/>
                    <a:pt x="1261" y="1659"/>
                  </a:cubicBezTo>
                  <a:cubicBezTo>
                    <a:pt x="1" y="4331"/>
                    <a:pt x="5093" y="9424"/>
                    <a:pt x="12606" y="13004"/>
                  </a:cubicBezTo>
                  <a:cubicBezTo>
                    <a:pt x="17074" y="15089"/>
                    <a:pt x="21401" y="16188"/>
                    <a:pt x="24454" y="16188"/>
                  </a:cubicBezTo>
                  <a:cubicBezTo>
                    <a:pt x="26569" y="16188"/>
                    <a:pt x="28073" y="15660"/>
                    <a:pt x="28589" y="14567"/>
                  </a:cubicBezTo>
                  <a:cubicBezTo>
                    <a:pt x="29850" y="11844"/>
                    <a:pt x="24757" y="6751"/>
                    <a:pt x="17245" y="3222"/>
                  </a:cubicBezTo>
                  <a:cubicBezTo>
                    <a:pt x="12788" y="1112"/>
                    <a:pt x="8471" y="1"/>
                    <a:pt x="5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6"/>
            <p:cNvSpPr/>
            <p:nvPr/>
          </p:nvSpPr>
          <p:spPr>
            <a:xfrm>
              <a:off x="3786675" y="1428300"/>
              <a:ext cx="458850" cy="692850"/>
            </a:xfrm>
            <a:custGeom>
              <a:avLst/>
              <a:gdLst/>
              <a:ahLst/>
              <a:cxnLst/>
              <a:rect l="l" t="t" r="r" b="b"/>
              <a:pathLst>
                <a:path w="18354" h="27714" extrusionOk="0">
                  <a:moveTo>
                    <a:pt x="14725" y="1"/>
                  </a:moveTo>
                  <a:cubicBezTo>
                    <a:pt x="11890" y="1"/>
                    <a:pt x="7499" y="4794"/>
                    <a:pt x="4286" y="11537"/>
                  </a:cubicBezTo>
                  <a:cubicBezTo>
                    <a:pt x="757" y="19050"/>
                    <a:pt x="0" y="26260"/>
                    <a:pt x="2723" y="27520"/>
                  </a:cubicBezTo>
                  <a:cubicBezTo>
                    <a:pt x="3004" y="27650"/>
                    <a:pt x="3310" y="27713"/>
                    <a:pt x="3637" y="27713"/>
                  </a:cubicBezTo>
                  <a:cubicBezTo>
                    <a:pt x="6480" y="27713"/>
                    <a:pt x="10902" y="22958"/>
                    <a:pt x="14068" y="16176"/>
                  </a:cubicBezTo>
                  <a:cubicBezTo>
                    <a:pt x="17648" y="8613"/>
                    <a:pt x="18353" y="1453"/>
                    <a:pt x="15631" y="192"/>
                  </a:cubicBezTo>
                  <a:cubicBezTo>
                    <a:pt x="15352" y="63"/>
                    <a:pt x="15048" y="1"/>
                    <a:pt x="14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6"/>
            <p:cNvSpPr/>
            <p:nvPr/>
          </p:nvSpPr>
          <p:spPr>
            <a:xfrm>
              <a:off x="4172400" y="614000"/>
              <a:ext cx="457575" cy="692800"/>
            </a:xfrm>
            <a:custGeom>
              <a:avLst/>
              <a:gdLst/>
              <a:ahLst/>
              <a:cxnLst/>
              <a:rect l="l" t="t" r="r" b="b"/>
              <a:pathLst>
                <a:path w="18303" h="27712" extrusionOk="0">
                  <a:moveTo>
                    <a:pt x="14687" y="1"/>
                  </a:moveTo>
                  <a:cubicBezTo>
                    <a:pt x="11880" y="1"/>
                    <a:pt x="7449" y="4794"/>
                    <a:pt x="4235" y="11537"/>
                  </a:cubicBezTo>
                  <a:cubicBezTo>
                    <a:pt x="706" y="19050"/>
                    <a:pt x="0" y="26260"/>
                    <a:pt x="2723" y="27520"/>
                  </a:cubicBezTo>
                  <a:cubicBezTo>
                    <a:pt x="2997" y="27650"/>
                    <a:pt x="3296" y="27712"/>
                    <a:pt x="3616" y="27712"/>
                  </a:cubicBezTo>
                  <a:cubicBezTo>
                    <a:pt x="6423" y="27712"/>
                    <a:pt x="10854" y="22919"/>
                    <a:pt x="14068" y="16176"/>
                  </a:cubicBezTo>
                  <a:cubicBezTo>
                    <a:pt x="17597" y="8612"/>
                    <a:pt x="18303" y="1453"/>
                    <a:pt x="15580" y="192"/>
                  </a:cubicBezTo>
                  <a:cubicBezTo>
                    <a:pt x="15306" y="63"/>
                    <a:pt x="15007" y="1"/>
                    <a:pt x="14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6"/>
            <p:cNvSpPr/>
            <p:nvPr/>
          </p:nvSpPr>
          <p:spPr>
            <a:xfrm>
              <a:off x="3859775" y="585575"/>
              <a:ext cx="394575" cy="715625"/>
            </a:xfrm>
            <a:custGeom>
              <a:avLst/>
              <a:gdLst/>
              <a:ahLst/>
              <a:cxnLst/>
              <a:rect l="l" t="t" r="r" b="b"/>
              <a:pathLst>
                <a:path w="15783" h="28625" extrusionOk="0">
                  <a:moveTo>
                    <a:pt x="3513" y="1"/>
                  </a:moveTo>
                  <a:cubicBezTo>
                    <a:pt x="3273" y="1"/>
                    <a:pt x="3043" y="39"/>
                    <a:pt x="2824" y="119"/>
                  </a:cubicBezTo>
                  <a:cubicBezTo>
                    <a:pt x="1" y="1127"/>
                    <a:pt x="1" y="8287"/>
                    <a:pt x="2824" y="16153"/>
                  </a:cubicBezTo>
                  <a:cubicBezTo>
                    <a:pt x="5378" y="23351"/>
                    <a:pt x="9472" y="28625"/>
                    <a:pt x="12270" y="28625"/>
                  </a:cubicBezTo>
                  <a:cubicBezTo>
                    <a:pt x="12510" y="28625"/>
                    <a:pt x="12740" y="28586"/>
                    <a:pt x="12959" y="28506"/>
                  </a:cubicBezTo>
                  <a:cubicBezTo>
                    <a:pt x="15782" y="27498"/>
                    <a:pt x="15782" y="20338"/>
                    <a:pt x="12959" y="12472"/>
                  </a:cubicBezTo>
                  <a:cubicBezTo>
                    <a:pt x="10405" y="5274"/>
                    <a:pt x="6311" y="1"/>
                    <a:pt x="3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6"/>
            <p:cNvSpPr/>
            <p:nvPr/>
          </p:nvSpPr>
          <p:spPr>
            <a:xfrm>
              <a:off x="4162300" y="1432650"/>
              <a:ext cx="395825" cy="715650"/>
            </a:xfrm>
            <a:custGeom>
              <a:avLst/>
              <a:gdLst/>
              <a:ahLst/>
              <a:cxnLst/>
              <a:rect l="l" t="t" r="r" b="b"/>
              <a:pathLst>
                <a:path w="15833" h="28626" extrusionOk="0">
                  <a:moveTo>
                    <a:pt x="3524" y="1"/>
                  </a:moveTo>
                  <a:cubicBezTo>
                    <a:pt x="3281" y="1"/>
                    <a:pt x="3047" y="39"/>
                    <a:pt x="2824" y="119"/>
                  </a:cubicBezTo>
                  <a:cubicBezTo>
                    <a:pt x="51" y="1127"/>
                    <a:pt x="1" y="8338"/>
                    <a:pt x="2824" y="16153"/>
                  </a:cubicBezTo>
                  <a:cubicBezTo>
                    <a:pt x="5423" y="23393"/>
                    <a:pt x="9475" y="28625"/>
                    <a:pt x="12305" y="28625"/>
                  </a:cubicBezTo>
                  <a:cubicBezTo>
                    <a:pt x="12549" y="28625"/>
                    <a:pt x="12785" y="28586"/>
                    <a:pt x="13009" y="28506"/>
                  </a:cubicBezTo>
                  <a:cubicBezTo>
                    <a:pt x="15833" y="27548"/>
                    <a:pt x="15833" y="20338"/>
                    <a:pt x="13009" y="12523"/>
                  </a:cubicBezTo>
                  <a:cubicBezTo>
                    <a:pt x="10455" y="5278"/>
                    <a:pt x="6361" y="1"/>
                    <a:pt x="3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6"/>
            <p:cNvSpPr/>
            <p:nvPr/>
          </p:nvSpPr>
          <p:spPr>
            <a:xfrm>
              <a:off x="3404725" y="1338550"/>
              <a:ext cx="760125" cy="359600"/>
            </a:xfrm>
            <a:custGeom>
              <a:avLst/>
              <a:gdLst/>
              <a:ahLst/>
              <a:cxnLst/>
              <a:rect l="l" t="t" r="r" b="b"/>
              <a:pathLst>
                <a:path w="30405" h="14384" extrusionOk="0">
                  <a:moveTo>
                    <a:pt x="23951" y="1"/>
                  </a:moveTo>
                  <a:cubicBezTo>
                    <a:pt x="21051" y="1"/>
                    <a:pt x="17295" y="706"/>
                    <a:pt x="13362" y="2118"/>
                  </a:cubicBezTo>
                  <a:cubicBezTo>
                    <a:pt x="5547" y="4942"/>
                    <a:pt x="1" y="9480"/>
                    <a:pt x="1009" y="12303"/>
                  </a:cubicBezTo>
                  <a:cubicBezTo>
                    <a:pt x="1513" y="13690"/>
                    <a:pt x="3555" y="14383"/>
                    <a:pt x="6455" y="14383"/>
                  </a:cubicBezTo>
                  <a:cubicBezTo>
                    <a:pt x="9354" y="14383"/>
                    <a:pt x="13110" y="13690"/>
                    <a:pt x="17043" y="12303"/>
                  </a:cubicBezTo>
                  <a:cubicBezTo>
                    <a:pt x="24858" y="9480"/>
                    <a:pt x="30405" y="4942"/>
                    <a:pt x="29396" y="2118"/>
                  </a:cubicBezTo>
                  <a:cubicBezTo>
                    <a:pt x="28892" y="706"/>
                    <a:pt x="26850" y="1"/>
                    <a:pt x="239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6"/>
            <p:cNvSpPr/>
            <p:nvPr/>
          </p:nvSpPr>
          <p:spPr>
            <a:xfrm>
              <a:off x="4253050" y="1035700"/>
              <a:ext cx="758875" cy="359600"/>
            </a:xfrm>
            <a:custGeom>
              <a:avLst/>
              <a:gdLst/>
              <a:ahLst/>
              <a:cxnLst/>
              <a:rect l="l" t="t" r="r" b="b"/>
              <a:pathLst>
                <a:path w="30355" h="14384" extrusionOk="0">
                  <a:moveTo>
                    <a:pt x="23932" y="1"/>
                  </a:moveTo>
                  <a:cubicBezTo>
                    <a:pt x="21027" y="1"/>
                    <a:pt x="17270" y="694"/>
                    <a:pt x="13363" y="2081"/>
                  </a:cubicBezTo>
                  <a:cubicBezTo>
                    <a:pt x="5497" y="4904"/>
                    <a:pt x="1" y="9493"/>
                    <a:pt x="1009" y="12266"/>
                  </a:cubicBezTo>
                  <a:cubicBezTo>
                    <a:pt x="1514" y="13678"/>
                    <a:pt x="3543" y="14384"/>
                    <a:pt x="6430" y="14384"/>
                  </a:cubicBezTo>
                  <a:cubicBezTo>
                    <a:pt x="9316" y="14384"/>
                    <a:pt x="13060" y="13678"/>
                    <a:pt x="16993" y="12266"/>
                  </a:cubicBezTo>
                  <a:cubicBezTo>
                    <a:pt x="24859" y="9442"/>
                    <a:pt x="30354" y="4904"/>
                    <a:pt x="29396" y="2081"/>
                  </a:cubicBezTo>
                  <a:cubicBezTo>
                    <a:pt x="28892" y="694"/>
                    <a:pt x="26838" y="1"/>
                    <a:pt x="23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6"/>
            <p:cNvSpPr/>
            <p:nvPr/>
          </p:nvSpPr>
          <p:spPr>
            <a:xfrm>
              <a:off x="3382050" y="1232675"/>
              <a:ext cx="753800" cy="268500"/>
            </a:xfrm>
            <a:custGeom>
              <a:avLst/>
              <a:gdLst/>
              <a:ahLst/>
              <a:cxnLst/>
              <a:rect l="l" t="t" r="r" b="b"/>
              <a:pathLst>
                <a:path w="30152" h="10740" extrusionOk="0">
                  <a:moveTo>
                    <a:pt x="15076" y="0"/>
                  </a:moveTo>
                  <a:cubicBezTo>
                    <a:pt x="6756" y="0"/>
                    <a:pt x="0" y="2370"/>
                    <a:pt x="0" y="5345"/>
                  </a:cubicBezTo>
                  <a:cubicBezTo>
                    <a:pt x="0" y="8370"/>
                    <a:pt x="6706" y="10740"/>
                    <a:pt x="15076" y="10740"/>
                  </a:cubicBezTo>
                  <a:cubicBezTo>
                    <a:pt x="23395" y="10740"/>
                    <a:pt x="30152" y="8370"/>
                    <a:pt x="30152" y="5395"/>
                  </a:cubicBezTo>
                  <a:cubicBezTo>
                    <a:pt x="30152" y="2420"/>
                    <a:pt x="23395" y="0"/>
                    <a:pt x="150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6"/>
            <p:cNvSpPr/>
            <p:nvPr/>
          </p:nvSpPr>
          <p:spPr>
            <a:xfrm>
              <a:off x="4282050" y="1232675"/>
              <a:ext cx="753825" cy="268500"/>
            </a:xfrm>
            <a:custGeom>
              <a:avLst/>
              <a:gdLst/>
              <a:ahLst/>
              <a:cxnLst/>
              <a:rect l="l" t="t" r="r" b="b"/>
              <a:pathLst>
                <a:path w="30153" h="10740" extrusionOk="0">
                  <a:moveTo>
                    <a:pt x="15077" y="0"/>
                  </a:moveTo>
                  <a:cubicBezTo>
                    <a:pt x="6757" y="0"/>
                    <a:pt x="1" y="2370"/>
                    <a:pt x="1" y="5345"/>
                  </a:cubicBezTo>
                  <a:cubicBezTo>
                    <a:pt x="1" y="8370"/>
                    <a:pt x="6757" y="10740"/>
                    <a:pt x="15077" y="10740"/>
                  </a:cubicBezTo>
                  <a:cubicBezTo>
                    <a:pt x="23396" y="10740"/>
                    <a:pt x="30152" y="8370"/>
                    <a:pt x="30152" y="5395"/>
                  </a:cubicBezTo>
                  <a:cubicBezTo>
                    <a:pt x="30152" y="2420"/>
                    <a:pt x="23396" y="0"/>
                    <a:pt x="15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6"/>
            <p:cNvSpPr/>
            <p:nvPr/>
          </p:nvSpPr>
          <p:spPr>
            <a:xfrm>
              <a:off x="4074075" y="1439400"/>
              <a:ext cx="269775" cy="755075"/>
            </a:xfrm>
            <a:custGeom>
              <a:avLst/>
              <a:gdLst/>
              <a:ahLst/>
              <a:cxnLst/>
              <a:rect l="l" t="t" r="r" b="b"/>
              <a:pathLst>
                <a:path w="10791" h="30203" extrusionOk="0">
                  <a:moveTo>
                    <a:pt x="5395" y="0"/>
                  </a:moveTo>
                  <a:cubicBezTo>
                    <a:pt x="2420" y="0"/>
                    <a:pt x="0" y="6757"/>
                    <a:pt x="0" y="15076"/>
                  </a:cubicBezTo>
                  <a:cubicBezTo>
                    <a:pt x="0" y="23446"/>
                    <a:pt x="2420" y="30203"/>
                    <a:pt x="5395" y="30203"/>
                  </a:cubicBezTo>
                  <a:cubicBezTo>
                    <a:pt x="8370" y="30203"/>
                    <a:pt x="10790" y="23446"/>
                    <a:pt x="10790" y="15076"/>
                  </a:cubicBezTo>
                  <a:cubicBezTo>
                    <a:pt x="10790" y="6757"/>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6"/>
            <p:cNvSpPr/>
            <p:nvPr/>
          </p:nvSpPr>
          <p:spPr>
            <a:xfrm>
              <a:off x="4074075" y="540650"/>
              <a:ext cx="269775" cy="753800"/>
            </a:xfrm>
            <a:custGeom>
              <a:avLst/>
              <a:gdLst/>
              <a:ahLst/>
              <a:cxnLst/>
              <a:rect l="l" t="t" r="r" b="b"/>
              <a:pathLst>
                <a:path w="10791" h="30152" extrusionOk="0">
                  <a:moveTo>
                    <a:pt x="5395" y="0"/>
                  </a:moveTo>
                  <a:cubicBezTo>
                    <a:pt x="2420" y="0"/>
                    <a:pt x="0" y="6706"/>
                    <a:pt x="0" y="15076"/>
                  </a:cubicBezTo>
                  <a:cubicBezTo>
                    <a:pt x="0" y="23395"/>
                    <a:pt x="2420" y="30152"/>
                    <a:pt x="5395" y="30152"/>
                  </a:cubicBezTo>
                  <a:cubicBezTo>
                    <a:pt x="8370" y="30152"/>
                    <a:pt x="10790" y="23395"/>
                    <a:pt x="10790" y="15076"/>
                  </a:cubicBezTo>
                  <a:cubicBezTo>
                    <a:pt x="10790" y="6706"/>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6"/>
            <p:cNvSpPr/>
            <p:nvPr/>
          </p:nvSpPr>
          <p:spPr>
            <a:xfrm>
              <a:off x="3571125" y="765925"/>
              <a:ext cx="639100" cy="566700"/>
            </a:xfrm>
            <a:custGeom>
              <a:avLst/>
              <a:gdLst/>
              <a:ahLst/>
              <a:cxnLst/>
              <a:rect l="l" t="t" r="r" b="b"/>
              <a:pathLst>
                <a:path w="25564" h="22668" extrusionOk="0">
                  <a:moveTo>
                    <a:pt x="3988" y="0"/>
                  </a:moveTo>
                  <a:cubicBezTo>
                    <a:pt x="3179" y="0"/>
                    <a:pt x="2522" y="215"/>
                    <a:pt x="2067" y="670"/>
                  </a:cubicBezTo>
                  <a:cubicBezTo>
                    <a:pt x="0" y="2788"/>
                    <a:pt x="3025" y="9292"/>
                    <a:pt x="8925" y="15141"/>
                  </a:cubicBezTo>
                  <a:cubicBezTo>
                    <a:pt x="13559" y="19775"/>
                    <a:pt x="18567" y="22667"/>
                    <a:pt x="21529" y="22667"/>
                  </a:cubicBezTo>
                  <a:cubicBezTo>
                    <a:pt x="22336" y="22667"/>
                    <a:pt x="22992" y="22452"/>
                    <a:pt x="23446" y="21998"/>
                  </a:cubicBezTo>
                  <a:cubicBezTo>
                    <a:pt x="25564" y="19880"/>
                    <a:pt x="22488" y="13376"/>
                    <a:pt x="16589" y="7477"/>
                  </a:cubicBezTo>
                  <a:cubicBezTo>
                    <a:pt x="11956" y="2883"/>
                    <a:pt x="6949" y="0"/>
                    <a:pt x="3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6"/>
            <p:cNvSpPr/>
            <p:nvPr/>
          </p:nvSpPr>
          <p:spPr>
            <a:xfrm>
              <a:off x="4207675" y="1402500"/>
              <a:ext cx="639125" cy="566675"/>
            </a:xfrm>
            <a:custGeom>
              <a:avLst/>
              <a:gdLst/>
              <a:ahLst/>
              <a:cxnLst/>
              <a:rect l="l" t="t" r="r" b="b"/>
              <a:pathLst>
                <a:path w="25565" h="22667" extrusionOk="0">
                  <a:moveTo>
                    <a:pt x="4010" y="0"/>
                  </a:moveTo>
                  <a:cubicBezTo>
                    <a:pt x="3209" y="0"/>
                    <a:pt x="2562" y="216"/>
                    <a:pt x="2119" y="670"/>
                  </a:cubicBezTo>
                  <a:cubicBezTo>
                    <a:pt x="1" y="2787"/>
                    <a:pt x="3026" y="9292"/>
                    <a:pt x="8925" y="15140"/>
                  </a:cubicBezTo>
                  <a:cubicBezTo>
                    <a:pt x="13600" y="19775"/>
                    <a:pt x="18585" y="22667"/>
                    <a:pt x="21535" y="22667"/>
                  </a:cubicBezTo>
                  <a:cubicBezTo>
                    <a:pt x="22339" y="22667"/>
                    <a:pt x="22993" y="22452"/>
                    <a:pt x="23447" y="21998"/>
                  </a:cubicBezTo>
                  <a:cubicBezTo>
                    <a:pt x="25564" y="19880"/>
                    <a:pt x="22489" y="13376"/>
                    <a:pt x="16589" y="7527"/>
                  </a:cubicBezTo>
                  <a:cubicBezTo>
                    <a:pt x="11955" y="2892"/>
                    <a:pt x="6947" y="0"/>
                    <a:pt x="4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6"/>
            <p:cNvSpPr/>
            <p:nvPr/>
          </p:nvSpPr>
          <p:spPr>
            <a:xfrm>
              <a:off x="3571125" y="1402500"/>
              <a:ext cx="639100" cy="566675"/>
            </a:xfrm>
            <a:custGeom>
              <a:avLst/>
              <a:gdLst/>
              <a:ahLst/>
              <a:cxnLst/>
              <a:rect l="l" t="t" r="r" b="b"/>
              <a:pathLst>
                <a:path w="25564" h="22667" extrusionOk="0">
                  <a:moveTo>
                    <a:pt x="21529" y="0"/>
                  </a:moveTo>
                  <a:cubicBezTo>
                    <a:pt x="18570" y="0"/>
                    <a:pt x="13570" y="2892"/>
                    <a:pt x="8975" y="7527"/>
                  </a:cubicBezTo>
                  <a:cubicBezTo>
                    <a:pt x="3076" y="13426"/>
                    <a:pt x="0" y="19880"/>
                    <a:pt x="2118" y="21998"/>
                  </a:cubicBezTo>
                  <a:cubicBezTo>
                    <a:pt x="2572" y="22452"/>
                    <a:pt x="3227" y="22667"/>
                    <a:pt x="4035" y="22667"/>
                  </a:cubicBezTo>
                  <a:cubicBezTo>
                    <a:pt x="6994" y="22667"/>
                    <a:pt x="11994" y="19775"/>
                    <a:pt x="16589" y="15140"/>
                  </a:cubicBezTo>
                  <a:cubicBezTo>
                    <a:pt x="22488" y="9241"/>
                    <a:pt x="25564" y="2787"/>
                    <a:pt x="23446" y="670"/>
                  </a:cubicBezTo>
                  <a:cubicBezTo>
                    <a:pt x="22992" y="216"/>
                    <a:pt x="22336" y="0"/>
                    <a:pt x="2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6"/>
            <p:cNvSpPr/>
            <p:nvPr/>
          </p:nvSpPr>
          <p:spPr>
            <a:xfrm>
              <a:off x="4207675" y="765925"/>
              <a:ext cx="639125" cy="566700"/>
            </a:xfrm>
            <a:custGeom>
              <a:avLst/>
              <a:gdLst/>
              <a:ahLst/>
              <a:cxnLst/>
              <a:rect l="l" t="t" r="r" b="b"/>
              <a:pathLst>
                <a:path w="25565" h="22668" extrusionOk="0">
                  <a:moveTo>
                    <a:pt x="21527" y="0"/>
                  </a:moveTo>
                  <a:cubicBezTo>
                    <a:pt x="18567" y="0"/>
                    <a:pt x="13569" y="2883"/>
                    <a:pt x="8976" y="7477"/>
                  </a:cubicBezTo>
                  <a:cubicBezTo>
                    <a:pt x="3077" y="13376"/>
                    <a:pt x="1" y="19880"/>
                    <a:pt x="2119" y="21998"/>
                  </a:cubicBezTo>
                  <a:cubicBezTo>
                    <a:pt x="2572" y="22452"/>
                    <a:pt x="3228" y="22667"/>
                    <a:pt x="4036" y="22667"/>
                  </a:cubicBezTo>
                  <a:cubicBezTo>
                    <a:pt x="6997" y="22667"/>
                    <a:pt x="12005" y="19775"/>
                    <a:pt x="16640" y="15141"/>
                  </a:cubicBezTo>
                  <a:cubicBezTo>
                    <a:pt x="22489" y="9241"/>
                    <a:pt x="25564" y="2788"/>
                    <a:pt x="23447" y="670"/>
                  </a:cubicBezTo>
                  <a:cubicBezTo>
                    <a:pt x="22992" y="215"/>
                    <a:pt x="22336" y="0"/>
                    <a:pt x="21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6"/>
            <p:cNvSpPr/>
            <p:nvPr/>
          </p:nvSpPr>
          <p:spPr>
            <a:xfrm>
              <a:off x="4045075" y="1203175"/>
              <a:ext cx="381975" cy="327025"/>
            </a:xfrm>
            <a:custGeom>
              <a:avLst/>
              <a:gdLst/>
              <a:ahLst/>
              <a:cxnLst/>
              <a:rect l="l" t="t" r="r" b="b"/>
              <a:pathLst>
                <a:path w="15279" h="13081" extrusionOk="0">
                  <a:moveTo>
                    <a:pt x="6586" y="0"/>
                  </a:moveTo>
                  <a:cubicBezTo>
                    <a:pt x="3231" y="0"/>
                    <a:pt x="1" y="2619"/>
                    <a:pt x="1" y="6575"/>
                  </a:cubicBezTo>
                  <a:cubicBezTo>
                    <a:pt x="1" y="10125"/>
                    <a:pt x="2876" y="13080"/>
                    <a:pt x="6464" y="13080"/>
                  </a:cubicBezTo>
                  <a:cubicBezTo>
                    <a:pt x="6495" y="13080"/>
                    <a:pt x="6525" y="13080"/>
                    <a:pt x="6555" y="13080"/>
                  </a:cubicBezTo>
                  <a:cubicBezTo>
                    <a:pt x="12354" y="13080"/>
                    <a:pt x="15278" y="6071"/>
                    <a:pt x="11144" y="1937"/>
                  </a:cubicBezTo>
                  <a:cubicBezTo>
                    <a:pt x="9822" y="599"/>
                    <a:pt x="8190" y="0"/>
                    <a:pt x="6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2" name="Google Shape;5542;p36"/>
          <p:cNvGrpSpPr/>
          <p:nvPr/>
        </p:nvGrpSpPr>
        <p:grpSpPr>
          <a:xfrm>
            <a:off x="76157" y="3718641"/>
            <a:ext cx="1364936" cy="1348460"/>
            <a:chOff x="1155275" y="239425"/>
            <a:chExt cx="5072225" cy="5011000"/>
          </a:xfrm>
        </p:grpSpPr>
        <p:sp>
          <p:nvSpPr>
            <p:cNvPr id="5543" name="Google Shape;5543;p36"/>
            <p:cNvSpPr/>
            <p:nvPr/>
          </p:nvSpPr>
          <p:spPr>
            <a:xfrm>
              <a:off x="2593675" y="2595050"/>
              <a:ext cx="2195450" cy="2655375"/>
            </a:xfrm>
            <a:custGeom>
              <a:avLst/>
              <a:gdLst/>
              <a:ahLst/>
              <a:cxnLst/>
              <a:rect l="l" t="t" r="r" b="b"/>
              <a:pathLst>
                <a:path w="87818" h="106215" extrusionOk="0">
                  <a:moveTo>
                    <a:pt x="50672" y="0"/>
                  </a:moveTo>
                  <a:cubicBezTo>
                    <a:pt x="22813" y="14132"/>
                    <a:pt x="4038" y="41385"/>
                    <a:pt x="606" y="72475"/>
                  </a:cubicBezTo>
                  <a:cubicBezTo>
                    <a:pt x="0" y="76714"/>
                    <a:pt x="404" y="80752"/>
                    <a:pt x="1615" y="84789"/>
                  </a:cubicBezTo>
                  <a:cubicBezTo>
                    <a:pt x="2827" y="88827"/>
                    <a:pt x="6057" y="91855"/>
                    <a:pt x="10296" y="92663"/>
                  </a:cubicBezTo>
                  <a:cubicBezTo>
                    <a:pt x="10722" y="92718"/>
                    <a:pt x="11145" y="92743"/>
                    <a:pt x="11565" y="92743"/>
                  </a:cubicBezTo>
                  <a:cubicBezTo>
                    <a:pt x="15302" y="92743"/>
                    <a:pt x="18833" y="90765"/>
                    <a:pt x="22705" y="90765"/>
                  </a:cubicBezTo>
                  <a:cubicBezTo>
                    <a:pt x="23140" y="90765"/>
                    <a:pt x="23579" y="90790"/>
                    <a:pt x="24024" y="90846"/>
                  </a:cubicBezTo>
                  <a:cubicBezTo>
                    <a:pt x="28869" y="91653"/>
                    <a:pt x="32099" y="95893"/>
                    <a:pt x="35127" y="99728"/>
                  </a:cubicBezTo>
                  <a:cubicBezTo>
                    <a:pt x="37942" y="102895"/>
                    <a:pt x="41676" y="106215"/>
                    <a:pt x="45663" y="106215"/>
                  </a:cubicBezTo>
                  <a:cubicBezTo>
                    <a:pt x="46251" y="106215"/>
                    <a:pt x="46845" y="106142"/>
                    <a:pt x="47442" y="105987"/>
                  </a:cubicBezTo>
                  <a:cubicBezTo>
                    <a:pt x="53902" y="104170"/>
                    <a:pt x="55315" y="94883"/>
                    <a:pt x="61573" y="92864"/>
                  </a:cubicBezTo>
                  <a:cubicBezTo>
                    <a:pt x="62540" y="92542"/>
                    <a:pt x="63506" y="92420"/>
                    <a:pt x="64473" y="92420"/>
                  </a:cubicBezTo>
                  <a:cubicBezTo>
                    <a:pt x="67574" y="92420"/>
                    <a:pt x="70675" y="93684"/>
                    <a:pt x="73777" y="93684"/>
                  </a:cubicBezTo>
                  <a:cubicBezTo>
                    <a:pt x="73948" y="93684"/>
                    <a:pt x="74120" y="93680"/>
                    <a:pt x="74292" y="93672"/>
                  </a:cubicBezTo>
                  <a:cubicBezTo>
                    <a:pt x="79137" y="93066"/>
                    <a:pt x="83376" y="90038"/>
                    <a:pt x="85395" y="85395"/>
                  </a:cubicBezTo>
                  <a:cubicBezTo>
                    <a:pt x="87212" y="80954"/>
                    <a:pt x="87817" y="76109"/>
                    <a:pt x="87212" y="71263"/>
                  </a:cubicBezTo>
                  <a:cubicBezTo>
                    <a:pt x="85395" y="44212"/>
                    <a:pt x="67630" y="21198"/>
                    <a:pt x="506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6"/>
            <p:cNvSpPr/>
            <p:nvPr/>
          </p:nvSpPr>
          <p:spPr>
            <a:xfrm>
              <a:off x="1155275" y="2091050"/>
              <a:ext cx="2604275" cy="2161950"/>
            </a:xfrm>
            <a:custGeom>
              <a:avLst/>
              <a:gdLst/>
              <a:ahLst/>
              <a:cxnLst/>
              <a:rect l="l" t="t" r="r" b="b"/>
              <a:pathLst>
                <a:path w="104171" h="86478" extrusionOk="0">
                  <a:moveTo>
                    <a:pt x="38964" y="1"/>
                  </a:moveTo>
                  <a:cubicBezTo>
                    <a:pt x="32651" y="1"/>
                    <a:pt x="26293" y="655"/>
                    <a:pt x="19987" y="1991"/>
                  </a:cubicBezTo>
                  <a:cubicBezTo>
                    <a:pt x="15747" y="2597"/>
                    <a:pt x="11912" y="4212"/>
                    <a:pt x="8480" y="6634"/>
                  </a:cubicBezTo>
                  <a:cubicBezTo>
                    <a:pt x="5048" y="9057"/>
                    <a:pt x="3231" y="13095"/>
                    <a:pt x="3837" y="17334"/>
                  </a:cubicBezTo>
                  <a:cubicBezTo>
                    <a:pt x="4644" y="21977"/>
                    <a:pt x="8884" y="25207"/>
                    <a:pt x="9691" y="30052"/>
                  </a:cubicBezTo>
                  <a:cubicBezTo>
                    <a:pt x="10499" y="34696"/>
                    <a:pt x="7268" y="39137"/>
                    <a:pt x="4644" y="43174"/>
                  </a:cubicBezTo>
                  <a:cubicBezTo>
                    <a:pt x="2222" y="47414"/>
                    <a:pt x="1" y="52865"/>
                    <a:pt x="2625" y="56902"/>
                  </a:cubicBezTo>
                  <a:cubicBezTo>
                    <a:pt x="6057" y="62353"/>
                    <a:pt x="15546" y="60940"/>
                    <a:pt x="19381" y="66391"/>
                  </a:cubicBezTo>
                  <a:cubicBezTo>
                    <a:pt x="21804" y="69822"/>
                    <a:pt x="20996" y="74466"/>
                    <a:pt x="22611" y="78503"/>
                  </a:cubicBezTo>
                  <a:cubicBezTo>
                    <a:pt x="24630" y="82945"/>
                    <a:pt x="28869" y="85973"/>
                    <a:pt x="33715" y="86377"/>
                  </a:cubicBezTo>
                  <a:cubicBezTo>
                    <a:pt x="34522" y="86444"/>
                    <a:pt x="35330" y="86477"/>
                    <a:pt x="36135" y="86477"/>
                  </a:cubicBezTo>
                  <a:cubicBezTo>
                    <a:pt x="40163" y="86477"/>
                    <a:pt x="44145" y="85636"/>
                    <a:pt x="47846" y="83954"/>
                  </a:cubicBezTo>
                  <a:cubicBezTo>
                    <a:pt x="73081" y="73860"/>
                    <a:pt x="89433" y="49836"/>
                    <a:pt x="104170" y="27226"/>
                  </a:cubicBezTo>
                  <a:cubicBezTo>
                    <a:pt x="86717" y="9613"/>
                    <a:pt x="63169" y="1"/>
                    <a:pt x="38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36"/>
            <p:cNvSpPr/>
            <p:nvPr/>
          </p:nvSpPr>
          <p:spPr>
            <a:xfrm>
              <a:off x="1584275" y="239425"/>
              <a:ext cx="2336775" cy="2491925"/>
            </a:xfrm>
            <a:custGeom>
              <a:avLst/>
              <a:gdLst/>
              <a:ahLst/>
              <a:cxnLst/>
              <a:rect l="l" t="t" r="r" b="b"/>
              <a:pathLst>
                <a:path w="93471" h="99677" extrusionOk="0">
                  <a:moveTo>
                    <a:pt x="62232" y="1"/>
                  </a:moveTo>
                  <a:cubicBezTo>
                    <a:pt x="60639" y="1"/>
                    <a:pt x="59041" y="324"/>
                    <a:pt x="57536" y="957"/>
                  </a:cubicBezTo>
                  <a:cubicBezTo>
                    <a:pt x="53498" y="3178"/>
                    <a:pt x="51681" y="8225"/>
                    <a:pt x="47442" y="10446"/>
                  </a:cubicBezTo>
                  <a:cubicBezTo>
                    <a:pt x="45835" y="11364"/>
                    <a:pt x="44083" y="11702"/>
                    <a:pt x="42275" y="11702"/>
                  </a:cubicBezTo>
                  <a:cubicBezTo>
                    <a:pt x="39311" y="11702"/>
                    <a:pt x="36194" y="10794"/>
                    <a:pt x="33311" y="10042"/>
                  </a:cubicBezTo>
                  <a:cubicBezTo>
                    <a:pt x="31317" y="9544"/>
                    <a:pt x="29153" y="9182"/>
                    <a:pt x="27085" y="9182"/>
                  </a:cubicBezTo>
                  <a:cubicBezTo>
                    <a:pt x="24126" y="9182"/>
                    <a:pt x="21365" y="9922"/>
                    <a:pt x="19583" y="12061"/>
                  </a:cubicBezTo>
                  <a:cubicBezTo>
                    <a:pt x="15545" y="17108"/>
                    <a:pt x="19785" y="25788"/>
                    <a:pt x="15747" y="31037"/>
                  </a:cubicBezTo>
                  <a:cubicBezTo>
                    <a:pt x="13325" y="34469"/>
                    <a:pt x="8479" y="35277"/>
                    <a:pt x="5249" y="37699"/>
                  </a:cubicBezTo>
                  <a:cubicBezTo>
                    <a:pt x="1616" y="41131"/>
                    <a:pt x="1" y="46178"/>
                    <a:pt x="1010" y="50821"/>
                  </a:cubicBezTo>
                  <a:cubicBezTo>
                    <a:pt x="2221" y="55666"/>
                    <a:pt x="4644" y="59906"/>
                    <a:pt x="7874" y="63540"/>
                  </a:cubicBezTo>
                  <a:cubicBezTo>
                    <a:pt x="25235" y="84333"/>
                    <a:pt x="53095" y="92610"/>
                    <a:pt x="79339" y="99676"/>
                  </a:cubicBezTo>
                  <a:cubicBezTo>
                    <a:pt x="93470" y="71817"/>
                    <a:pt x="92663" y="38709"/>
                    <a:pt x="77118" y="11657"/>
                  </a:cubicBezTo>
                  <a:cubicBezTo>
                    <a:pt x="75099" y="8023"/>
                    <a:pt x="72475" y="4793"/>
                    <a:pt x="69245" y="2371"/>
                  </a:cubicBezTo>
                  <a:cubicBezTo>
                    <a:pt x="67159" y="776"/>
                    <a:pt x="64701" y="1"/>
                    <a:pt x="622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36"/>
            <p:cNvSpPr/>
            <p:nvPr/>
          </p:nvSpPr>
          <p:spPr>
            <a:xfrm>
              <a:off x="3492025" y="248200"/>
              <a:ext cx="2321625" cy="2311225"/>
            </a:xfrm>
            <a:custGeom>
              <a:avLst/>
              <a:gdLst/>
              <a:ahLst/>
              <a:cxnLst/>
              <a:rect l="l" t="t" r="r" b="b"/>
              <a:pathLst>
                <a:path w="92865" h="92449" extrusionOk="0">
                  <a:moveTo>
                    <a:pt x="31090" y="1"/>
                  </a:moveTo>
                  <a:cubicBezTo>
                    <a:pt x="28718" y="1"/>
                    <a:pt x="26346" y="606"/>
                    <a:pt x="24226" y="1818"/>
                  </a:cubicBezTo>
                  <a:cubicBezTo>
                    <a:pt x="20189" y="4442"/>
                    <a:pt x="16757" y="8076"/>
                    <a:pt x="14334" y="12315"/>
                  </a:cubicBezTo>
                  <a:cubicBezTo>
                    <a:pt x="1" y="35128"/>
                    <a:pt x="808" y="64198"/>
                    <a:pt x="2019" y="91250"/>
                  </a:cubicBezTo>
                  <a:cubicBezTo>
                    <a:pt x="6944" y="92055"/>
                    <a:pt x="11878" y="92449"/>
                    <a:pt x="16780" y="92449"/>
                  </a:cubicBezTo>
                  <a:cubicBezTo>
                    <a:pt x="42623" y="92449"/>
                    <a:pt x="67545" y="81492"/>
                    <a:pt x="85193" y="61977"/>
                  </a:cubicBezTo>
                  <a:cubicBezTo>
                    <a:pt x="88020" y="59151"/>
                    <a:pt x="90240" y="55517"/>
                    <a:pt x="91654" y="51682"/>
                  </a:cubicBezTo>
                  <a:cubicBezTo>
                    <a:pt x="92865" y="47644"/>
                    <a:pt x="92057" y="43203"/>
                    <a:pt x="89029" y="40175"/>
                  </a:cubicBezTo>
                  <a:cubicBezTo>
                    <a:pt x="85799" y="36945"/>
                    <a:pt x="80550" y="36945"/>
                    <a:pt x="76916" y="33513"/>
                  </a:cubicBezTo>
                  <a:cubicBezTo>
                    <a:pt x="73484" y="30081"/>
                    <a:pt x="73484" y="24630"/>
                    <a:pt x="73081" y="19785"/>
                  </a:cubicBezTo>
                  <a:cubicBezTo>
                    <a:pt x="72879" y="14940"/>
                    <a:pt x="71466" y="9287"/>
                    <a:pt x="66822" y="7470"/>
                  </a:cubicBezTo>
                  <a:cubicBezTo>
                    <a:pt x="65868" y="7088"/>
                    <a:pt x="64893" y="6932"/>
                    <a:pt x="63904" y="6932"/>
                  </a:cubicBezTo>
                  <a:cubicBezTo>
                    <a:pt x="59464" y="6932"/>
                    <a:pt x="54731" y="10078"/>
                    <a:pt x="50206" y="10078"/>
                  </a:cubicBezTo>
                  <a:cubicBezTo>
                    <a:pt x="49344" y="10078"/>
                    <a:pt x="48488" y="9963"/>
                    <a:pt x="47644" y="9691"/>
                  </a:cubicBezTo>
                  <a:cubicBezTo>
                    <a:pt x="43606" y="8480"/>
                    <a:pt x="41588" y="4038"/>
                    <a:pt x="37954" y="1818"/>
                  </a:cubicBezTo>
                  <a:cubicBezTo>
                    <a:pt x="35834" y="606"/>
                    <a:pt x="33462" y="1"/>
                    <a:pt x="310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36"/>
            <p:cNvSpPr/>
            <p:nvPr/>
          </p:nvSpPr>
          <p:spPr>
            <a:xfrm>
              <a:off x="3729225" y="2075700"/>
              <a:ext cx="2498275" cy="2194975"/>
            </a:xfrm>
            <a:custGeom>
              <a:avLst/>
              <a:gdLst/>
              <a:ahLst/>
              <a:cxnLst/>
              <a:rect l="l" t="t" r="r" b="b"/>
              <a:pathLst>
                <a:path w="99931" h="87799" extrusionOk="0">
                  <a:moveTo>
                    <a:pt x="60578" y="1"/>
                  </a:moveTo>
                  <a:cubicBezTo>
                    <a:pt x="40049" y="1"/>
                    <a:pt x="19427" y="7460"/>
                    <a:pt x="1" y="14920"/>
                  </a:cubicBezTo>
                  <a:cubicBezTo>
                    <a:pt x="4846" y="45807"/>
                    <a:pt x="25034" y="72051"/>
                    <a:pt x="53499" y="84770"/>
                  </a:cubicBezTo>
                  <a:cubicBezTo>
                    <a:pt x="57334" y="86587"/>
                    <a:pt x="61372" y="87596"/>
                    <a:pt x="65410" y="87798"/>
                  </a:cubicBezTo>
                  <a:cubicBezTo>
                    <a:pt x="69649" y="87798"/>
                    <a:pt x="73485" y="85577"/>
                    <a:pt x="75504" y="81944"/>
                  </a:cubicBezTo>
                  <a:cubicBezTo>
                    <a:pt x="77522" y="77704"/>
                    <a:pt x="75907" y="72657"/>
                    <a:pt x="78128" y="68216"/>
                  </a:cubicBezTo>
                  <a:cubicBezTo>
                    <a:pt x="80147" y="63976"/>
                    <a:pt x="85396" y="62159"/>
                    <a:pt x="89837" y="60343"/>
                  </a:cubicBezTo>
                  <a:cubicBezTo>
                    <a:pt x="94278" y="58526"/>
                    <a:pt x="99325" y="55497"/>
                    <a:pt x="99527" y="50652"/>
                  </a:cubicBezTo>
                  <a:cubicBezTo>
                    <a:pt x="99931" y="43990"/>
                    <a:pt x="91452" y="39751"/>
                    <a:pt x="91452" y="33089"/>
                  </a:cubicBezTo>
                  <a:cubicBezTo>
                    <a:pt x="91452" y="29051"/>
                    <a:pt x="95086" y="25619"/>
                    <a:pt x="96297" y="21380"/>
                  </a:cubicBezTo>
                  <a:cubicBezTo>
                    <a:pt x="97105" y="16535"/>
                    <a:pt x="95490" y="11690"/>
                    <a:pt x="91856" y="8460"/>
                  </a:cubicBezTo>
                  <a:cubicBezTo>
                    <a:pt x="88020" y="5230"/>
                    <a:pt x="83579" y="3009"/>
                    <a:pt x="78935" y="2201"/>
                  </a:cubicBezTo>
                  <a:cubicBezTo>
                    <a:pt x="72848" y="668"/>
                    <a:pt x="66717" y="1"/>
                    <a:pt x="60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36"/>
            <p:cNvSpPr/>
            <p:nvPr/>
          </p:nvSpPr>
          <p:spPr>
            <a:xfrm>
              <a:off x="2336275" y="1101150"/>
              <a:ext cx="1377650" cy="1565475"/>
            </a:xfrm>
            <a:custGeom>
              <a:avLst/>
              <a:gdLst/>
              <a:ahLst/>
              <a:cxnLst/>
              <a:rect l="l" t="t" r="r" b="b"/>
              <a:pathLst>
                <a:path w="55106" h="62619" extrusionOk="0">
                  <a:moveTo>
                    <a:pt x="404" y="0"/>
                  </a:moveTo>
                  <a:cubicBezTo>
                    <a:pt x="404" y="0"/>
                    <a:pt x="0" y="0"/>
                    <a:pt x="202" y="202"/>
                  </a:cubicBezTo>
                  <a:cubicBezTo>
                    <a:pt x="7470" y="10902"/>
                    <a:pt x="14738" y="22005"/>
                    <a:pt x="22409" y="32503"/>
                  </a:cubicBezTo>
                  <a:cubicBezTo>
                    <a:pt x="30080" y="43000"/>
                    <a:pt x="38761" y="52892"/>
                    <a:pt x="48048" y="61977"/>
                  </a:cubicBezTo>
                  <a:cubicBezTo>
                    <a:pt x="48497" y="62426"/>
                    <a:pt x="49036" y="62618"/>
                    <a:pt x="49602" y="62618"/>
                  </a:cubicBezTo>
                  <a:cubicBezTo>
                    <a:pt x="52092" y="62618"/>
                    <a:pt x="55105" y="58903"/>
                    <a:pt x="53296" y="56930"/>
                  </a:cubicBezTo>
                  <a:cubicBezTo>
                    <a:pt x="35935" y="37953"/>
                    <a:pt x="17968" y="19179"/>
                    <a:pt x="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36"/>
            <p:cNvSpPr/>
            <p:nvPr/>
          </p:nvSpPr>
          <p:spPr>
            <a:xfrm>
              <a:off x="2962100" y="1429200"/>
              <a:ext cx="752525" cy="1190550"/>
            </a:xfrm>
            <a:custGeom>
              <a:avLst/>
              <a:gdLst/>
              <a:ahLst/>
              <a:cxnLst/>
              <a:rect l="l" t="t" r="r" b="b"/>
              <a:pathLst>
                <a:path w="30101" h="47622" extrusionOk="0">
                  <a:moveTo>
                    <a:pt x="202" y="0"/>
                  </a:moveTo>
                  <a:cubicBezTo>
                    <a:pt x="202" y="0"/>
                    <a:pt x="0" y="202"/>
                    <a:pt x="0" y="202"/>
                  </a:cubicBezTo>
                  <a:cubicBezTo>
                    <a:pt x="4442" y="7672"/>
                    <a:pt x="8479" y="15545"/>
                    <a:pt x="11911" y="23620"/>
                  </a:cubicBezTo>
                  <a:cubicBezTo>
                    <a:pt x="15545" y="31493"/>
                    <a:pt x="18775" y="39367"/>
                    <a:pt x="22813" y="47038"/>
                  </a:cubicBezTo>
                  <a:cubicBezTo>
                    <a:pt x="23040" y="47448"/>
                    <a:pt x="23545" y="47621"/>
                    <a:pt x="24181" y="47621"/>
                  </a:cubicBezTo>
                  <a:cubicBezTo>
                    <a:pt x="26366" y="47621"/>
                    <a:pt x="30100" y="45573"/>
                    <a:pt x="29475" y="44010"/>
                  </a:cubicBezTo>
                  <a:cubicBezTo>
                    <a:pt x="22611" y="27658"/>
                    <a:pt x="12719" y="12719"/>
                    <a:pt x="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36"/>
            <p:cNvSpPr/>
            <p:nvPr/>
          </p:nvSpPr>
          <p:spPr>
            <a:xfrm>
              <a:off x="3179125" y="990100"/>
              <a:ext cx="636625" cy="1491700"/>
            </a:xfrm>
            <a:custGeom>
              <a:avLst/>
              <a:gdLst/>
              <a:ahLst/>
              <a:cxnLst/>
              <a:rect l="l" t="t" r="r" b="b"/>
              <a:pathLst>
                <a:path w="25465" h="59668" extrusionOk="0">
                  <a:moveTo>
                    <a:pt x="404" y="1"/>
                  </a:moveTo>
                  <a:cubicBezTo>
                    <a:pt x="404" y="1"/>
                    <a:pt x="0" y="1"/>
                    <a:pt x="202" y="203"/>
                  </a:cubicBezTo>
                  <a:cubicBezTo>
                    <a:pt x="5451" y="9085"/>
                    <a:pt x="9488" y="18574"/>
                    <a:pt x="12113" y="28668"/>
                  </a:cubicBezTo>
                  <a:cubicBezTo>
                    <a:pt x="14535" y="38358"/>
                    <a:pt x="16554" y="48250"/>
                    <a:pt x="18169" y="58142"/>
                  </a:cubicBezTo>
                  <a:cubicBezTo>
                    <a:pt x="18343" y="59186"/>
                    <a:pt x="19755" y="59668"/>
                    <a:pt x="21272" y="59668"/>
                  </a:cubicBezTo>
                  <a:cubicBezTo>
                    <a:pt x="23276" y="59668"/>
                    <a:pt x="25465" y="58828"/>
                    <a:pt x="25235" y="57334"/>
                  </a:cubicBezTo>
                  <a:cubicBezTo>
                    <a:pt x="24427" y="46635"/>
                    <a:pt x="21803" y="36339"/>
                    <a:pt x="17362" y="26447"/>
                  </a:cubicBezTo>
                  <a:cubicBezTo>
                    <a:pt x="13122" y="16757"/>
                    <a:pt x="7470" y="7874"/>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36"/>
            <p:cNvSpPr/>
            <p:nvPr/>
          </p:nvSpPr>
          <p:spPr>
            <a:xfrm>
              <a:off x="3567075" y="977925"/>
              <a:ext cx="727450" cy="1740525"/>
            </a:xfrm>
            <a:custGeom>
              <a:avLst/>
              <a:gdLst/>
              <a:ahLst/>
              <a:cxnLst/>
              <a:rect l="l" t="t" r="r" b="b"/>
              <a:pathLst>
                <a:path w="29098" h="69621" extrusionOk="0">
                  <a:moveTo>
                    <a:pt x="28937" y="1"/>
                  </a:moveTo>
                  <a:cubicBezTo>
                    <a:pt x="28913" y="1"/>
                    <a:pt x="28895" y="25"/>
                    <a:pt x="28895" y="84"/>
                  </a:cubicBezTo>
                  <a:cubicBezTo>
                    <a:pt x="21628" y="9774"/>
                    <a:pt x="15168" y="20272"/>
                    <a:pt x="9919" y="31375"/>
                  </a:cubicBezTo>
                  <a:cubicBezTo>
                    <a:pt x="4670" y="42479"/>
                    <a:pt x="1440" y="54591"/>
                    <a:pt x="229" y="66906"/>
                  </a:cubicBezTo>
                  <a:cubicBezTo>
                    <a:pt x="0" y="68618"/>
                    <a:pt x="2161" y="69621"/>
                    <a:pt x="4154" y="69621"/>
                  </a:cubicBezTo>
                  <a:cubicBezTo>
                    <a:pt x="5686" y="69621"/>
                    <a:pt x="7119" y="69029"/>
                    <a:pt x="7294" y="67713"/>
                  </a:cubicBezTo>
                  <a:cubicBezTo>
                    <a:pt x="9313" y="56005"/>
                    <a:pt x="11938" y="44497"/>
                    <a:pt x="15571" y="33192"/>
                  </a:cubicBezTo>
                  <a:cubicBezTo>
                    <a:pt x="19205" y="21887"/>
                    <a:pt x="23647" y="10784"/>
                    <a:pt x="29097" y="286"/>
                  </a:cubicBezTo>
                  <a:cubicBezTo>
                    <a:pt x="29097" y="143"/>
                    <a:pt x="28996" y="1"/>
                    <a:pt x="2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36"/>
            <p:cNvSpPr/>
            <p:nvPr/>
          </p:nvSpPr>
          <p:spPr>
            <a:xfrm>
              <a:off x="3653100" y="1184700"/>
              <a:ext cx="1065375" cy="1451175"/>
            </a:xfrm>
            <a:custGeom>
              <a:avLst/>
              <a:gdLst/>
              <a:ahLst/>
              <a:cxnLst/>
              <a:rect l="l" t="t" r="r" b="b"/>
              <a:pathLst>
                <a:path w="42615" h="58047" extrusionOk="0">
                  <a:moveTo>
                    <a:pt x="42465" y="0"/>
                  </a:moveTo>
                  <a:cubicBezTo>
                    <a:pt x="42435" y="0"/>
                    <a:pt x="42412" y="23"/>
                    <a:pt x="42412" y="90"/>
                  </a:cubicBezTo>
                  <a:cubicBezTo>
                    <a:pt x="34741" y="8367"/>
                    <a:pt x="27271" y="16644"/>
                    <a:pt x="20004" y="25527"/>
                  </a:cubicBezTo>
                  <a:cubicBezTo>
                    <a:pt x="12938" y="34208"/>
                    <a:pt x="6478" y="43696"/>
                    <a:pt x="1229" y="53588"/>
                  </a:cubicBezTo>
                  <a:cubicBezTo>
                    <a:pt x="1" y="55584"/>
                    <a:pt x="3326" y="58047"/>
                    <a:pt x="5699" y="58047"/>
                  </a:cubicBezTo>
                  <a:cubicBezTo>
                    <a:pt x="6447" y="58047"/>
                    <a:pt x="7100" y="57802"/>
                    <a:pt x="7487" y="57222"/>
                  </a:cubicBezTo>
                  <a:cubicBezTo>
                    <a:pt x="19196" y="38447"/>
                    <a:pt x="30703" y="19067"/>
                    <a:pt x="42614" y="90"/>
                  </a:cubicBezTo>
                  <a:cubicBezTo>
                    <a:pt x="42614" y="90"/>
                    <a:pt x="42524" y="0"/>
                    <a:pt x="42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36"/>
            <p:cNvSpPr/>
            <p:nvPr/>
          </p:nvSpPr>
          <p:spPr>
            <a:xfrm>
              <a:off x="3749100" y="1494800"/>
              <a:ext cx="1322650" cy="1144400"/>
            </a:xfrm>
            <a:custGeom>
              <a:avLst/>
              <a:gdLst/>
              <a:ahLst/>
              <a:cxnLst/>
              <a:rect l="l" t="t" r="r" b="b"/>
              <a:pathLst>
                <a:path w="52906" h="45776" extrusionOk="0">
                  <a:moveTo>
                    <a:pt x="52502" y="1"/>
                  </a:moveTo>
                  <a:cubicBezTo>
                    <a:pt x="45840" y="8682"/>
                    <a:pt x="37967" y="16151"/>
                    <a:pt x="29084" y="22611"/>
                  </a:cubicBezTo>
                  <a:cubicBezTo>
                    <a:pt x="20403" y="28668"/>
                    <a:pt x="11319" y="34118"/>
                    <a:pt x="2032" y="39165"/>
                  </a:cubicBezTo>
                  <a:cubicBezTo>
                    <a:pt x="0" y="40273"/>
                    <a:pt x="2194" y="45776"/>
                    <a:pt x="4592" y="45776"/>
                  </a:cubicBezTo>
                  <a:cubicBezTo>
                    <a:pt x="4815" y="45776"/>
                    <a:pt x="5039" y="45728"/>
                    <a:pt x="5262" y="45625"/>
                  </a:cubicBezTo>
                  <a:cubicBezTo>
                    <a:pt x="15558" y="40982"/>
                    <a:pt x="24845" y="34724"/>
                    <a:pt x="32920" y="26851"/>
                  </a:cubicBezTo>
                  <a:cubicBezTo>
                    <a:pt x="40995" y="19179"/>
                    <a:pt x="47657" y="10095"/>
                    <a:pt x="52906" y="203"/>
                  </a:cubicBezTo>
                  <a:cubicBezTo>
                    <a:pt x="52906" y="1"/>
                    <a:pt x="52704" y="1"/>
                    <a:pt x="525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6"/>
            <p:cNvSpPr/>
            <p:nvPr/>
          </p:nvSpPr>
          <p:spPr>
            <a:xfrm>
              <a:off x="3819050" y="2500050"/>
              <a:ext cx="1378875" cy="1265925"/>
            </a:xfrm>
            <a:custGeom>
              <a:avLst/>
              <a:gdLst/>
              <a:ahLst/>
              <a:cxnLst/>
              <a:rect l="l" t="t" r="r" b="b"/>
              <a:pathLst>
                <a:path w="55155" h="50637" extrusionOk="0">
                  <a:moveTo>
                    <a:pt x="5688" y="0"/>
                  </a:moveTo>
                  <a:cubicBezTo>
                    <a:pt x="3362" y="0"/>
                    <a:pt x="0" y="2729"/>
                    <a:pt x="1253" y="4608"/>
                  </a:cubicBezTo>
                  <a:cubicBezTo>
                    <a:pt x="7511" y="14904"/>
                    <a:pt x="15385" y="24190"/>
                    <a:pt x="24671" y="31861"/>
                  </a:cubicBezTo>
                  <a:cubicBezTo>
                    <a:pt x="33755" y="39533"/>
                    <a:pt x="43849" y="45993"/>
                    <a:pt x="54953" y="50636"/>
                  </a:cubicBezTo>
                  <a:cubicBezTo>
                    <a:pt x="54953" y="50636"/>
                    <a:pt x="55155" y="50434"/>
                    <a:pt x="54953" y="50232"/>
                  </a:cubicBezTo>
                  <a:cubicBezTo>
                    <a:pt x="45263" y="43974"/>
                    <a:pt x="36380" y="36303"/>
                    <a:pt x="28507" y="27622"/>
                  </a:cubicBezTo>
                  <a:cubicBezTo>
                    <a:pt x="21037" y="19143"/>
                    <a:pt x="13971" y="10059"/>
                    <a:pt x="7309" y="772"/>
                  </a:cubicBezTo>
                  <a:cubicBezTo>
                    <a:pt x="6947" y="228"/>
                    <a:pt x="6361" y="0"/>
                    <a:pt x="5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6"/>
            <p:cNvSpPr/>
            <p:nvPr/>
          </p:nvSpPr>
          <p:spPr>
            <a:xfrm>
              <a:off x="3870150" y="2434100"/>
              <a:ext cx="1236925" cy="736325"/>
            </a:xfrm>
            <a:custGeom>
              <a:avLst/>
              <a:gdLst/>
              <a:ahLst/>
              <a:cxnLst/>
              <a:rect l="l" t="t" r="r" b="b"/>
              <a:pathLst>
                <a:path w="49477" h="29453" extrusionOk="0">
                  <a:moveTo>
                    <a:pt x="5494" y="0"/>
                  </a:moveTo>
                  <a:cubicBezTo>
                    <a:pt x="3577" y="0"/>
                    <a:pt x="0" y="4362"/>
                    <a:pt x="1632" y="5631"/>
                  </a:cubicBezTo>
                  <a:cubicBezTo>
                    <a:pt x="8092" y="11889"/>
                    <a:pt x="15763" y="16936"/>
                    <a:pt x="23838" y="20772"/>
                  </a:cubicBezTo>
                  <a:cubicBezTo>
                    <a:pt x="31913" y="24809"/>
                    <a:pt x="40392" y="27636"/>
                    <a:pt x="49275" y="29452"/>
                  </a:cubicBezTo>
                  <a:cubicBezTo>
                    <a:pt x="49275" y="29452"/>
                    <a:pt x="49477" y="29049"/>
                    <a:pt x="49275" y="29049"/>
                  </a:cubicBezTo>
                  <a:cubicBezTo>
                    <a:pt x="41200" y="25617"/>
                    <a:pt x="33528" y="21175"/>
                    <a:pt x="26665" y="15725"/>
                  </a:cubicBezTo>
                  <a:cubicBezTo>
                    <a:pt x="19397" y="10678"/>
                    <a:pt x="12937" y="5227"/>
                    <a:pt x="6073" y="180"/>
                  </a:cubicBezTo>
                  <a:cubicBezTo>
                    <a:pt x="5908" y="56"/>
                    <a:pt x="5712" y="0"/>
                    <a:pt x="54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6"/>
            <p:cNvSpPr/>
            <p:nvPr/>
          </p:nvSpPr>
          <p:spPr>
            <a:xfrm>
              <a:off x="3951300" y="2480600"/>
              <a:ext cx="1483825" cy="447575"/>
            </a:xfrm>
            <a:custGeom>
              <a:avLst/>
              <a:gdLst/>
              <a:ahLst/>
              <a:cxnLst/>
              <a:rect l="l" t="t" r="r" b="b"/>
              <a:pathLst>
                <a:path w="59353" h="17903" extrusionOk="0">
                  <a:moveTo>
                    <a:pt x="7178" y="1"/>
                  </a:moveTo>
                  <a:cubicBezTo>
                    <a:pt x="5658" y="1"/>
                    <a:pt x="4139" y="46"/>
                    <a:pt x="2625" y="137"/>
                  </a:cubicBezTo>
                  <a:cubicBezTo>
                    <a:pt x="1" y="339"/>
                    <a:pt x="606" y="7405"/>
                    <a:pt x="2827" y="7405"/>
                  </a:cubicBezTo>
                  <a:cubicBezTo>
                    <a:pt x="12517" y="7405"/>
                    <a:pt x="22005" y="8414"/>
                    <a:pt x="31292" y="10029"/>
                  </a:cubicBezTo>
                  <a:cubicBezTo>
                    <a:pt x="40982" y="11846"/>
                    <a:pt x="50268" y="14470"/>
                    <a:pt x="59151" y="17902"/>
                  </a:cubicBezTo>
                  <a:cubicBezTo>
                    <a:pt x="59151" y="17902"/>
                    <a:pt x="59353" y="17700"/>
                    <a:pt x="59353" y="17700"/>
                  </a:cubicBezTo>
                  <a:cubicBezTo>
                    <a:pt x="51076" y="12250"/>
                    <a:pt x="41991" y="7606"/>
                    <a:pt x="32503" y="4376"/>
                  </a:cubicBezTo>
                  <a:cubicBezTo>
                    <a:pt x="24438" y="1459"/>
                    <a:pt x="15790" y="1"/>
                    <a:pt x="7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6"/>
            <p:cNvSpPr/>
            <p:nvPr/>
          </p:nvSpPr>
          <p:spPr>
            <a:xfrm>
              <a:off x="3781300" y="2293875"/>
              <a:ext cx="1547850" cy="241050"/>
            </a:xfrm>
            <a:custGeom>
              <a:avLst/>
              <a:gdLst/>
              <a:ahLst/>
              <a:cxnLst/>
              <a:rect l="l" t="t" r="r" b="b"/>
              <a:pathLst>
                <a:path w="61914" h="9642" extrusionOk="0">
                  <a:moveTo>
                    <a:pt x="21986" y="0"/>
                  </a:moveTo>
                  <a:cubicBezTo>
                    <a:pt x="15365" y="0"/>
                    <a:pt x="8718" y="853"/>
                    <a:pt x="2157" y="2559"/>
                  </a:cubicBezTo>
                  <a:cubicBezTo>
                    <a:pt x="0" y="3147"/>
                    <a:pt x="1463" y="9642"/>
                    <a:pt x="3769" y="9642"/>
                  </a:cubicBezTo>
                  <a:cubicBezTo>
                    <a:pt x="3837" y="9642"/>
                    <a:pt x="3905" y="9636"/>
                    <a:pt x="3974" y="9625"/>
                  </a:cubicBezTo>
                  <a:cubicBezTo>
                    <a:pt x="13463" y="7808"/>
                    <a:pt x="22951" y="6798"/>
                    <a:pt x="32641" y="6597"/>
                  </a:cubicBezTo>
                  <a:cubicBezTo>
                    <a:pt x="33852" y="6571"/>
                    <a:pt x="35067" y="6559"/>
                    <a:pt x="36283" y="6559"/>
                  </a:cubicBezTo>
                  <a:cubicBezTo>
                    <a:pt x="44798" y="6559"/>
                    <a:pt x="53409" y="7177"/>
                    <a:pt x="61712" y="8414"/>
                  </a:cubicBezTo>
                  <a:cubicBezTo>
                    <a:pt x="61712" y="8414"/>
                    <a:pt x="61913" y="8212"/>
                    <a:pt x="61712" y="8010"/>
                  </a:cubicBezTo>
                  <a:cubicBezTo>
                    <a:pt x="52425" y="4578"/>
                    <a:pt x="42533" y="2155"/>
                    <a:pt x="32641" y="742"/>
                  </a:cubicBezTo>
                  <a:cubicBezTo>
                    <a:pt x="29108" y="248"/>
                    <a:pt x="25551" y="0"/>
                    <a:pt x="21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6"/>
            <p:cNvSpPr/>
            <p:nvPr/>
          </p:nvSpPr>
          <p:spPr>
            <a:xfrm>
              <a:off x="3103400" y="2544175"/>
              <a:ext cx="792125" cy="1844800"/>
            </a:xfrm>
            <a:custGeom>
              <a:avLst/>
              <a:gdLst/>
              <a:ahLst/>
              <a:cxnLst/>
              <a:rect l="l" t="t" r="r" b="b"/>
              <a:pathLst>
                <a:path w="31685" h="73792" extrusionOk="0">
                  <a:moveTo>
                    <a:pt x="26095" y="0"/>
                  </a:moveTo>
                  <a:cubicBezTo>
                    <a:pt x="25251" y="0"/>
                    <a:pt x="24491" y="300"/>
                    <a:pt x="24025" y="1026"/>
                  </a:cubicBezTo>
                  <a:cubicBezTo>
                    <a:pt x="17363" y="11927"/>
                    <a:pt x="11912" y="23636"/>
                    <a:pt x="7874" y="35951"/>
                  </a:cubicBezTo>
                  <a:cubicBezTo>
                    <a:pt x="4039" y="48266"/>
                    <a:pt x="1212" y="60782"/>
                    <a:pt x="1" y="73702"/>
                  </a:cubicBezTo>
                  <a:cubicBezTo>
                    <a:pt x="1" y="73702"/>
                    <a:pt x="180" y="73792"/>
                    <a:pt x="300" y="73792"/>
                  </a:cubicBezTo>
                  <a:cubicBezTo>
                    <a:pt x="360" y="73792"/>
                    <a:pt x="405" y="73770"/>
                    <a:pt x="405" y="73702"/>
                  </a:cubicBezTo>
                  <a:cubicBezTo>
                    <a:pt x="3635" y="61388"/>
                    <a:pt x="7874" y="49275"/>
                    <a:pt x="13325" y="37970"/>
                  </a:cubicBezTo>
                  <a:cubicBezTo>
                    <a:pt x="18776" y="26463"/>
                    <a:pt x="24630" y="15561"/>
                    <a:pt x="30485" y="4458"/>
                  </a:cubicBezTo>
                  <a:cubicBezTo>
                    <a:pt x="31685" y="2508"/>
                    <a:pt x="28537" y="0"/>
                    <a:pt x="26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6"/>
            <p:cNvSpPr/>
            <p:nvPr/>
          </p:nvSpPr>
          <p:spPr>
            <a:xfrm>
              <a:off x="3678775" y="2521225"/>
              <a:ext cx="217025" cy="1673725"/>
            </a:xfrm>
            <a:custGeom>
              <a:avLst/>
              <a:gdLst/>
              <a:ahLst/>
              <a:cxnLst/>
              <a:rect l="l" t="t" r="r" b="b"/>
              <a:pathLst>
                <a:path w="8681" h="66949" extrusionOk="0">
                  <a:moveTo>
                    <a:pt x="4821" y="0"/>
                  </a:moveTo>
                  <a:cubicBezTo>
                    <a:pt x="3063" y="0"/>
                    <a:pt x="1311" y="656"/>
                    <a:pt x="1211" y="1944"/>
                  </a:cubicBezTo>
                  <a:cubicBezTo>
                    <a:pt x="0" y="23545"/>
                    <a:pt x="202" y="45348"/>
                    <a:pt x="1615" y="66949"/>
                  </a:cubicBezTo>
                  <a:lnTo>
                    <a:pt x="2019" y="66949"/>
                  </a:lnTo>
                  <a:cubicBezTo>
                    <a:pt x="4441" y="45348"/>
                    <a:pt x="8681" y="23747"/>
                    <a:pt x="8479" y="2146"/>
                  </a:cubicBezTo>
                  <a:cubicBezTo>
                    <a:pt x="8479" y="706"/>
                    <a:pt x="6647" y="0"/>
                    <a:pt x="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36"/>
            <p:cNvSpPr/>
            <p:nvPr/>
          </p:nvSpPr>
          <p:spPr>
            <a:xfrm>
              <a:off x="3736675" y="2530325"/>
              <a:ext cx="421575" cy="1843525"/>
            </a:xfrm>
            <a:custGeom>
              <a:avLst/>
              <a:gdLst/>
              <a:ahLst/>
              <a:cxnLst/>
              <a:rect l="l" t="t" r="r" b="b"/>
              <a:pathLst>
                <a:path w="16863" h="73741" extrusionOk="0">
                  <a:moveTo>
                    <a:pt x="5328" y="0"/>
                  </a:moveTo>
                  <a:cubicBezTo>
                    <a:pt x="3001" y="0"/>
                    <a:pt x="1" y="1951"/>
                    <a:pt x="712" y="3801"/>
                  </a:cubicBezTo>
                  <a:cubicBezTo>
                    <a:pt x="4750" y="15106"/>
                    <a:pt x="7980" y="26411"/>
                    <a:pt x="10201" y="38120"/>
                  </a:cubicBezTo>
                  <a:cubicBezTo>
                    <a:pt x="12623" y="49829"/>
                    <a:pt x="14036" y="61740"/>
                    <a:pt x="14238" y="73651"/>
                  </a:cubicBezTo>
                  <a:cubicBezTo>
                    <a:pt x="14238" y="73651"/>
                    <a:pt x="14418" y="73740"/>
                    <a:pt x="14537" y="73740"/>
                  </a:cubicBezTo>
                  <a:cubicBezTo>
                    <a:pt x="14597" y="73740"/>
                    <a:pt x="14642" y="73718"/>
                    <a:pt x="14642" y="73651"/>
                  </a:cubicBezTo>
                  <a:cubicBezTo>
                    <a:pt x="16459" y="61538"/>
                    <a:pt x="16863" y="49223"/>
                    <a:pt x="16055" y="37111"/>
                  </a:cubicBezTo>
                  <a:cubicBezTo>
                    <a:pt x="15248" y="24796"/>
                    <a:pt x="12421" y="12481"/>
                    <a:pt x="7576" y="1176"/>
                  </a:cubicBezTo>
                  <a:cubicBezTo>
                    <a:pt x="7159" y="342"/>
                    <a:pt x="6303" y="0"/>
                    <a:pt x="53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6"/>
            <p:cNvSpPr/>
            <p:nvPr/>
          </p:nvSpPr>
          <p:spPr>
            <a:xfrm>
              <a:off x="3777600" y="2562875"/>
              <a:ext cx="607775" cy="1652275"/>
            </a:xfrm>
            <a:custGeom>
              <a:avLst/>
              <a:gdLst/>
              <a:ahLst/>
              <a:cxnLst/>
              <a:rect l="l" t="t" r="r" b="b"/>
              <a:pathLst>
                <a:path w="24311" h="66091" extrusionOk="0">
                  <a:moveTo>
                    <a:pt x="5528" y="0"/>
                  </a:moveTo>
                  <a:cubicBezTo>
                    <a:pt x="3253" y="0"/>
                    <a:pt x="0" y="3341"/>
                    <a:pt x="1296" y="5123"/>
                  </a:cubicBezTo>
                  <a:cubicBezTo>
                    <a:pt x="7554" y="14006"/>
                    <a:pt x="12601" y="23494"/>
                    <a:pt x="16235" y="33790"/>
                  </a:cubicBezTo>
                  <a:cubicBezTo>
                    <a:pt x="19869" y="44086"/>
                    <a:pt x="22090" y="54987"/>
                    <a:pt x="22493" y="66090"/>
                  </a:cubicBezTo>
                  <a:lnTo>
                    <a:pt x="22897" y="66090"/>
                  </a:lnTo>
                  <a:cubicBezTo>
                    <a:pt x="24310" y="54785"/>
                    <a:pt x="24108" y="43278"/>
                    <a:pt x="21686" y="31973"/>
                  </a:cubicBezTo>
                  <a:cubicBezTo>
                    <a:pt x="19465" y="20466"/>
                    <a:pt x="14418" y="9766"/>
                    <a:pt x="6949" y="682"/>
                  </a:cubicBezTo>
                  <a:cubicBezTo>
                    <a:pt x="6589" y="203"/>
                    <a:pt x="6088" y="0"/>
                    <a:pt x="5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36"/>
            <p:cNvSpPr/>
            <p:nvPr/>
          </p:nvSpPr>
          <p:spPr>
            <a:xfrm>
              <a:off x="2396825" y="2287025"/>
              <a:ext cx="1375600" cy="384750"/>
            </a:xfrm>
            <a:custGeom>
              <a:avLst/>
              <a:gdLst/>
              <a:ahLst/>
              <a:cxnLst/>
              <a:rect l="l" t="t" r="r" b="b"/>
              <a:pathLst>
                <a:path w="55024" h="15390" extrusionOk="0">
                  <a:moveTo>
                    <a:pt x="12412" y="0"/>
                  </a:moveTo>
                  <a:cubicBezTo>
                    <a:pt x="8291" y="0"/>
                    <a:pt x="4167" y="259"/>
                    <a:pt x="1" y="814"/>
                  </a:cubicBezTo>
                  <a:lnTo>
                    <a:pt x="1" y="1218"/>
                  </a:lnTo>
                  <a:cubicBezTo>
                    <a:pt x="8884" y="2026"/>
                    <a:pt x="17564" y="3842"/>
                    <a:pt x="25841" y="6669"/>
                  </a:cubicBezTo>
                  <a:cubicBezTo>
                    <a:pt x="34320" y="9495"/>
                    <a:pt x="42194" y="12523"/>
                    <a:pt x="50269" y="15349"/>
                  </a:cubicBezTo>
                  <a:cubicBezTo>
                    <a:pt x="50359" y="15377"/>
                    <a:pt x="50451" y="15389"/>
                    <a:pt x="50543" y="15389"/>
                  </a:cubicBezTo>
                  <a:cubicBezTo>
                    <a:pt x="52530" y="15389"/>
                    <a:pt x="55024" y="9450"/>
                    <a:pt x="53095" y="8486"/>
                  </a:cubicBezTo>
                  <a:cubicBezTo>
                    <a:pt x="44818" y="4852"/>
                    <a:pt x="35935" y="2227"/>
                    <a:pt x="27053" y="1016"/>
                  </a:cubicBezTo>
                  <a:cubicBezTo>
                    <a:pt x="22135" y="360"/>
                    <a:pt x="17275" y="0"/>
                    <a:pt x="12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36"/>
            <p:cNvSpPr/>
            <p:nvPr/>
          </p:nvSpPr>
          <p:spPr>
            <a:xfrm>
              <a:off x="2280750" y="2509150"/>
              <a:ext cx="1599000" cy="408925"/>
            </a:xfrm>
            <a:custGeom>
              <a:avLst/>
              <a:gdLst/>
              <a:ahLst/>
              <a:cxnLst/>
              <a:rect l="l" t="t" r="r" b="b"/>
              <a:pathLst>
                <a:path w="63960" h="16357" extrusionOk="0">
                  <a:moveTo>
                    <a:pt x="60876" y="0"/>
                  </a:moveTo>
                  <a:cubicBezTo>
                    <a:pt x="60840" y="0"/>
                    <a:pt x="60803" y="2"/>
                    <a:pt x="60766" y="4"/>
                  </a:cubicBezTo>
                  <a:cubicBezTo>
                    <a:pt x="39569" y="812"/>
                    <a:pt x="18977" y="6464"/>
                    <a:pt x="1" y="16155"/>
                  </a:cubicBezTo>
                  <a:cubicBezTo>
                    <a:pt x="1" y="16155"/>
                    <a:pt x="1" y="16357"/>
                    <a:pt x="203" y="16357"/>
                  </a:cubicBezTo>
                  <a:cubicBezTo>
                    <a:pt x="10297" y="13530"/>
                    <a:pt x="20391" y="11511"/>
                    <a:pt x="30888" y="10502"/>
                  </a:cubicBezTo>
                  <a:cubicBezTo>
                    <a:pt x="41184" y="9089"/>
                    <a:pt x="51278" y="8483"/>
                    <a:pt x="61372" y="7070"/>
                  </a:cubicBezTo>
                  <a:cubicBezTo>
                    <a:pt x="63959" y="6871"/>
                    <a:pt x="63407" y="0"/>
                    <a:pt x="60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6"/>
            <p:cNvSpPr/>
            <p:nvPr/>
          </p:nvSpPr>
          <p:spPr>
            <a:xfrm>
              <a:off x="2073825" y="2638150"/>
              <a:ext cx="1748750" cy="724050"/>
            </a:xfrm>
            <a:custGeom>
              <a:avLst/>
              <a:gdLst/>
              <a:ahLst/>
              <a:cxnLst/>
              <a:rect l="l" t="t" r="r" b="b"/>
              <a:pathLst>
                <a:path w="69950" h="28962" extrusionOk="0">
                  <a:moveTo>
                    <a:pt x="64520" y="0"/>
                  </a:moveTo>
                  <a:cubicBezTo>
                    <a:pt x="64188" y="0"/>
                    <a:pt x="63873" y="91"/>
                    <a:pt x="63593" y="295"/>
                  </a:cubicBezTo>
                  <a:cubicBezTo>
                    <a:pt x="54104" y="7159"/>
                    <a:pt x="44010" y="12812"/>
                    <a:pt x="33513" y="17657"/>
                  </a:cubicBezTo>
                  <a:cubicBezTo>
                    <a:pt x="22813" y="22502"/>
                    <a:pt x="11710" y="26136"/>
                    <a:pt x="203" y="28558"/>
                  </a:cubicBezTo>
                  <a:cubicBezTo>
                    <a:pt x="1" y="28558"/>
                    <a:pt x="203" y="28962"/>
                    <a:pt x="203" y="28962"/>
                  </a:cubicBezTo>
                  <a:cubicBezTo>
                    <a:pt x="12113" y="28356"/>
                    <a:pt x="24024" y="26539"/>
                    <a:pt x="35531" y="23107"/>
                  </a:cubicBezTo>
                  <a:cubicBezTo>
                    <a:pt x="47240" y="19474"/>
                    <a:pt x="58142" y="13821"/>
                    <a:pt x="67832" y="6150"/>
                  </a:cubicBezTo>
                  <a:cubicBezTo>
                    <a:pt x="69949" y="4385"/>
                    <a:pt x="66824" y="0"/>
                    <a:pt x="6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6"/>
            <p:cNvSpPr/>
            <p:nvPr/>
          </p:nvSpPr>
          <p:spPr>
            <a:xfrm>
              <a:off x="1851775" y="2419775"/>
              <a:ext cx="2015500" cy="246875"/>
            </a:xfrm>
            <a:custGeom>
              <a:avLst/>
              <a:gdLst/>
              <a:ahLst/>
              <a:cxnLst/>
              <a:rect l="l" t="t" r="r" b="b"/>
              <a:pathLst>
                <a:path w="80620" h="9875" extrusionOk="0">
                  <a:moveTo>
                    <a:pt x="50187" y="1"/>
                  </a:moveTo>
                  <a:cubicBezTo>
                    <a:pt x="46169" y="1"/>
                    <a:pt x="42153" y="182"/>
                    <a:pt x="38155" y="551"/>
                  </a:cubicBezTo>
                  <a:cubicBezTo>
                    <a:pt x="25235" y="1762"/>
                    <a:pt x="12315" y="4791"/>
                    <a:pt x="202" y="9434"/>
                  </a:cubicBezTo>
                  <a:cubicBezTo>
                    <a:pt x="0" y="9434"/>
                    <a:pt x="202" y="9838"/>
                    <a:pt x="202" y="9838"/>
                  </a:cubicBezTo>
                  <a:cubicBezTo>
                    <a:pt x="10965" y="7407"/>
                    <a:pt x="22028" y="6320"/>
                    <a:pt x="33131" y="6320"/>
                  </a:cubicBezTo>
                  <a:cubicBezTo>
                    <a:pt x="34940" y="6320"/>
                    <a:pt x="36749" y="6349"/>
                    <a:pt x="38559" y="6406"/>
                  </a:cubicBezTo>
                  <a:cubicBezTo>
                    <a:pt x="51075" y="6809"/>
                    <a:pt x="63794" y="8021"/>
                    <a:pt x="76108" y="9838"/>
                  </a:cubicBezTo>
                  <a:cubicBezTo>
                    <a:pt x="76241" y="9862"/>
                    <a:pt x="76370" y="9874"/>
                    <a:pt x="76497" y="9874"/>
                  </a:cubicBezTo>
                  <a:cubicBezTo>
                    <a:pt x="79447" y="9874"/>
                    <a:pt x="80619" y="3353"/>
                    <a:pt x="77521" y="2772"/>
                  </a:cubicBezTo>
                  <a:cubicBezTo>
                    <a:pt x="68537" y="947"/>
                    <a:pt x="59358" y="1"/>
                    <a:pt x="501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6"/>
            <p:cNvSpPr/>
            <p:nvPr/>
          </p:nvSpPr>
          <p:spPr>
            <a:xfrm>
              <a:off x="3194250" y="1949025"/>
              <a:ext cx="1054850" cy="1049800"/>
            </a:xfrm>
            <a:custGeom>
              <a:avLst/>
              <a:gdLst/>
              <a:ahLst/>
              <a:cxnLst/>
              <a:rect l="l" t="t" r="r" b="b"/>
              <a:pathLst>
                <a:path w="42194" h="41992" extrusionOk="0">
                  <a:moveTo>
                    <a:pt x="20996" y="1"/>
                  </a:moveTo>
                  <a:cubicBezTo>
                    <a:pt x="9489" y="1"/>
                    <a:pt x="1" y="9287"/>
                    <a:pt x="1" y="20996"/>
                  </a:cubicBezTo>
                  <a:cubicBezTo>
                    <a:pt x="1" y="32705"/>
                    <a:pt x="9489" y="41992"/>
                    <a:pt x="20996" y="41992"/>
                  </a:cubicBezTo>
                  <a:cubicBezTo>
                    <a:pt x="32705" y="41992"/>
                    <a:pt x="42193" y="32705"/>
                    <a:pt x="42193" y="20996"/>
                  </a:cubicBezTo>
                  <a:cubicBezTo>
                    <a:pt x="42193" y="9287"/>
                    <a:pt x="32705" y="1"/>
                    <a:pt x="209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7" name="Google Shape;5567;p36"/>
          <p:cNvSpPr txBox="1">
            <a:spLocks noGrp="1"/>
          </p:cNvSpPr>
          <p:nvPr>
            <p:ph type="title"/>
          </p:nvPr>
        </p:nvSpPr>
        <p:spPr>
          <a:xfrm>
            <a:off x="707200" y="445025"/>
            <a:ext cx="7726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68" name="Google Shape;5568;p36"/>
          <p:cNvSpPr txBox="1">
            <a:spLocks noGrp="1"/>
          </p:cNvSpPr>
          <p:nvPr>
            <p:ph type="title" idx="2"/>
          </p:nvPr>
        </p:nvSpPr>
        <p:spPr>
          <a:xfrm>
            <a:off x="1486526" y="3341250"/>
            <a:ext cx="2305500" cy="37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569" name="Google Shape;5569;p36"/>
          <p:cNvSpPr txBox="1">
            <a:spLocks noGrp="1"/>
          </p:cNvSpPr>
          <p:nvPr>
            <p:ph type="subTitle" idx="1"/>
          </p:nvPr>
        </p:nvSpPr>
        <p:spPr>
          <a:xfrm>
            <a:off x="1486526" y="3718650"/>
            <a:ext cx="23055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570" name="Google Shape;5570;p36"/>
          <p:cNvSpPr txBox="1">
            <a:spLocks noGrp="1"/>
          </p:cNvSpPr>
          <p:nvPr>
            <p:ph type="title" idx="3"/>
          </p:nvPr>
        </p:nvSpPr>
        <p:spPr>
          <a:xfrm>
            <a:off x="5351974" y="3336175"/>
            <a:ext cx="2305500" cy="37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571" name="Google Shape;5571;p36"/>
          <p:cNvSpPr txBox="1">
            <a:spLocks noGrp="1"/>
          </p:cNvSpPr>
          <p:nvPr>
            <p:ph type="subTitle" idx="4"/>
          </p:nvPr>
        </p:nvSpPr>
        <p:spPr>
          <a:xfrm>
            <a:off x="5351974" y="3713575"/>
            <a:ext cx="23055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6670"/>
        <p:cNvGrpSpPr/>
        <p:nvPr/>
      </p:nvGrpSpPr>
      <p:grpSpPr>
        <a:xfrm>
          <a:off x="0" y="0"/>
          <a:ext cx="0" cy="0"/>
          <a:chOff x="0" y="0"/>
          <a:chExt cx="0" cy="0"/>
        </a:xfrm>
      </p:grpSpPr>
      <p:grpSp>
        <p:nvGrpSpPr>
          <p:cNvPr id="6671" name="Google Shape;6671;p42"/>
          <p:cNvGrpSpPr/>
          <p:nvPr/>
        </p:nvGrpSpPr>
        <p:grpSpPr>
          <a:xfrm>
            <a:off x="6318135" y="-277580"/>
            <a:ext cx="3107372" cy="2380771"/>
            <a:chOff x="317700" y="238725"/>
            <a:chExt cx="6772825" cy="5189125"/>
          </a:xfrm>
        </p:grpSpPr>
        <p:sp>
          <p:nvSpPr>
            <p:cNvPr id="6672" name="Google Shape;6672;p42"/>
            <p:cNvSpPr/>
            <p:nvPr/>
          </p:nvSpPr>
          <p:spPr>
            <a:xfrm>
              <a:off x="4408263" y="1501184"/>
              <a:ext cx="1476100" cy="2534425"/>
            </a:xfrm>
            <a:custGeom>
              <a:avLst/>
              <a:gdLst/>
              <a:ahLst/>
              <a:cxnLst/>
              <a:rect l="l" t="t" r="r" b="b"/>
              <a:pathLst>
                <a:path w="59044" h="101377" extrusionOk="0">
                  <a:moveTo>
                    <a:pt x="44257" y="1"/>
                  </a:moveTo>
                  <a:cubicBezTo>
                    <a:pt x="43835" y="1"/>
                    <a:pt x="43409" y="295"/>
                    <a:pt x="43463" y="837"/>
                  </a:cubicBezTo>
                  <a:cubicBezTo>
                    <a:pt x="44018" y="5526"/>
                    <a:pt x="43967" y="10215"/>
                    <a:pt x="43413" y="14854"/>
                  </a:cubicBezTo>
                  <a:cubicBezTo>
                    <a:pt x="43110" y="14803"/>
                    <a:pt x="42657" y="14703"/>
                    <a:pt x="42102" y="14602"/>
                  </a:cubicBezTo>
                  <a:cubicBezTo>
                    <a:pt x="40640" y="14350"/>
                    <a:pt x="39177" y="14249"/>
                    <a:pt x="37715" y="14198"/>
                  </a:cubicBezTo>
                  <a:cubicBezTo>
                    <a:pt x="35698" y="14198"/>
                    <a:pt x="33732" y="14350"/>
                    <a:pt x="31766" y="14652"/>
                  </a:cubicBezTo>
                  <a:cubicBezTo>
                    <a:pt x="29547" y="15056"/>
                    <a:pt x="27429" y="15610"/>
                    <a:pt x="25312" y="16316"/>
                  </a:cubicBezTo>
                  <a:cubicBezTo>
                    <a:pt x="23194" y="16972"/>
                    <a:pt x="21127" y="17829"/>
                    <a:pt x="19160" y="18837"/>
                  </a:cubicBezTo>
                  <a:cubicBezTo>
                    <a:pt x="18202" y="19291"/>
                    <a:pt x="17295" y="19846"/>
                    <a:pt x="16438" y="20350"/>
                  </a:cubicBezTo>
                  <a:cubicBezTo>
                    <a:pt x="15580" y="20854"/>
                    <a:pt x="14774" y="21409"/>
                    <a:pt x="14068" y="21963"/>
                  </a:cubicBezTo>
                  <a:cubicBezTo>
                    <a:pt x="13362" y="22518"/>
                    <a:pt x="12706" y="23022"/>
                    <a:pt x="12152" y="23526"/>
                  </a:cubicBezTo>
                  <a:cubicBezTo>
                    <a:pt x="11597" y="24031"/>
                    <a:pt x="11093" y="24484"/>
                    <a:pt x="10690" y="24888"/>
                  </a:cubicBezTo>
                  <a:cubicBezTo>
                    <a:pt x="10286" y="25341"/>
                    <a:pt x="9883" y="25795"/>
                    <a:pt x="9530" y="26249"/>
                  </a:cubicBezTo>
                  <a:cubicBezTo>
                    <a:pt x="10085" y="26400"/>
                    <a:pt x="10690" y="26552"/>
                    <a:pt x="11295" y="26652"/>
                  </a:cubicBezTo>
                  <a:cubicBezTo>
                    <a:pt x="11849" y="26753"/>
                    <a:pt x="12505" y="26804"/>
                    <a:pt x="13261" y="26905"/>
                  </a:cubicBezTo>
                  <a:cubicBezTo>
                    <a:pt x="13967" y="26955"/>
                    <a:pt x="14824" y="27056"/>
                    <a:pt x="15732" y="27056"/>
                  </a:cubicBezTo>
                  <a:cubicBezTo>
                    <a:pt x="16589" y="27056"/>
                    <a:pt x="17547" y="27005"/>
                    <a:pt x="18555" y="26955"/>
                  </a:cubicBezTo>
                  <a:cubicBezTo>
                    <a:pt x="19564" y="26854"/>
                    <a:pt x="20623" y="26753"/>
                    <a:pt x="21681" y="26602"/>
                  </a:cubicBezTo>
                  <a:cubicBezTo>
                    <a:pt x="26068" y="25896"/>
                    <a:pt x="30303" y="24484"/>
                    <a:pt x="34287" y="22467"/>
                  </a:cubicBezTo>
                  <a:cubicBezTo>
                    <a:pt x="36051" y="21560"/>
                    <a:pt x="37715" y="20501"/>
                    <a:pt x="39329" y="19341"/>
                  </a:cubicBezTo>
                  <a:cubicBezTo>
                    <a:pt x="40488" y="18434"/>
                    <a:pt x="41648" y="17476"/>
                    <a:pt x="42707" y="16417"/>
                  </a:cubicBezTo>
                  <a:cubicBezTo>
                    <a:pt x="42909" y="16165"/>
                    <a:pt x="43161" y="15913"/>
                    <a:pt x="43312" y="15711"/>
                  </a:cubicBezTo>
                  <a:lnTo>
                    <a:pt x="43312" y="15711"/>
                  </a:lnTo>
                  <a:cubicBezTo>
                    <a:pt x="42959" y="18888"/>
                    <a:pt x="42404" y="22064"/>
                    <a:pt x="41850" y="25140"/>
                  </a:cubicBezTo>
                  <a:cubicBezTo>
                    <a:pt x="41396" y="27661"/>
                    <a:pt x="40841" y="30182"/>
                    <a:pt x="40186" y="32653"/>
                  </a:cubicBezTo>
                  <a:cubicBezTo>
                    <a:pt x="39934" y="32552"/>
                    <a:pt x="39480" y="32451"/>
                    <a:pt x="38925" y="32350"/>
                  </a:cubicBezTo>
                  <a:cubicBezTo>
                    <a:pt x="37463" y="32148"/>
                    <a:pt x="36001" y="31997"/>
                    <a:pt x="34539" y="31997"/>
                  </a:cubicBezTo>
                  <a:cubicBezTo>
                    <a:pt x="32522" y="31997"/>
                    <a:pt x="30556" y="32098"/>
                    <a:pt x="28589" y="32400"/>
                  </a:cubicBezTo>
                  <a:cubicBezTo>
                    <a:pt x="26371" y="32753"/>
                    <a:pt x="24202" y="33308"/>
                    <a:pt x="22085" y="33963"/>
                  </a:cubicBezTo>
                  <a:cubicBezTo>
                    <a:pt x="19967" y="34669"/>
                    <a:pt x="17900" y="35527"/>
                    <a:pt x="15933" y="36485"/>
                  </a:cubicBezTo>
                  <a:cubicBezTo>
                    <a:pt x="14975" y="36989"/>
                    <a:pt x="14068" y="37543"/>
                    <a:pt x="13211" y="38048"/>
                  </a:cubicBezTo>
                  <a:cubicBezTo>
                    <a:pt x="12354" y="38552"/>
                    <a:pt x="11597" y="39106"/>
                    <a:pt x="10891" y="39661"/>
                  </a:cubicBezTo>
                  <a:cubicBezTo>
                    <a:pt x="10135" y="40165"/>
                    <a:pt x="9480" y="40720"/>
                    <a:pt x="8925" y="41224"/>
                  </a:cubicBezTo>
                  <a:cubicBezTo>
                    <a:pt x="8370" y="41728"/>
                    <a:pt x="7916" y="42182"/>
                    <a:pt x="7513" y="42585"/>
                  </a:cubicBezTo>
                  <a:cubicBezTo>
                    <a:pt x="7059" y="42989"/>
                    <a:pt x="6656" y="43443"/>
                    <a:pt x="6303" y="43947"/>
                  </a:cubicBezTo>
                  <a:cubicBezTo>
                    <a:pt x="6908" y="44098"/>
                    <a:pt x="7463" y="44249"/>
                    <a:pt x="8068" y="44350"/>
                  </a:cubicBezTo>
                  <a:cubicBezTo>
                    <a:pt x="8622" y="44451"/>
                    <a:pt x="9278" y="44501"/>
                    <a:pt x="10034" y="44602"/>
                  </a:cubicBezTo>
                  <a:cubicBezTo>
                    <a:pt x="10790" y="44653"/>
                    <a:pt x="11597" y="44703"/>
                    <a:pt x="12505" y="44703"/>
                  </a:cubicBezTo>
                  <a:cubicBezTo>
                    <a:pt x="13412" y="44703"/>
                    <a:pt x="14370" y="44703"/>
                    <a:pt x="15379" y="44653"/>
                  </a:cubicBezTo>
                  <a:cubicBezTo>
                    <a:pt x="16337" y="44552"/>
                    <a:pt x="17396" y="44451"/>
                    <a:pt x="18454" y="44300"/>
                  </a:cubicBezTo>
                  <a:cubicBezTo>
                    <a:pt x="20673" y="43947"/>
                    <a:pt x="22841" y="43443"/>
                    <a:pt x="24959" y="42737"/>
                  </a:cubicBezTo>
                  <a:cubicBezTo>
                    <a:pt x="27076" y="42031"/>
                    <a:pt x="29144" y="41224"/>
                    <a:pt x="31110" y="40216"/>
                  </a:cubicBezTo>
                  <a:cubicBezTo>
                    <a:pt x="32875" y="39308"/>
                    <a:pt x="34539" y="38249"/>
                    <a:pt x="36152" y="37090"/>
                  </a:cubicBezTo>
                  <a:cubicBezTo>
                    <a:pt x="37362" y="36182"/>
                    <a:pt x="38472" y="35224"/>
                    <a:pt x="39480" y="34165"/>
                  </a:cubicBezTo>
                  <a:lnTo>
                    <a:pt x="39984" y="33661"/>
                  </a:lnTo>
                  <a:lnTo>
                    <a:pt x="39984" y="33661"/>
                  </a:lnTo>
                  <a:cubicBezTo>
                    <a:pt x="38320" y="40064"/>
                    <a:pt x="36152" y="46417"/>
                    <a:pt x="33581" y="52569"/>
                  </a:cubicBezTo>
                  <a:cubicBezTo>
                    <a:pt x="33329" y="52468"/>
                    <a:pt x="32976" y="52418"/>
                    <a:pt x="32623" y="52367"/>
                  </a:cubicBezTo>
                  <a:cubicBezTo>
                    <a:pt x="31161" y="52115"/>
                    <a:pt x="29698" y="51964"/>
                    <a:pt x="28186" y="51964"/>
                  </a:cubicBezTo>
                  <a:cubicBezTo>
                    <a:pt x="26219" y="51964"/>
                    <a:pt x="24202" y="52065"/>
                    <a:pt x="22236" y="52418"/>
                  </a:cubicBezTo>
                  <a:cubicBezTo>
                    <a:pt x="20068" y="52771"/>
                    <a:pt x="17900" y="53275"/>
                    <a:pt x="15782" y="53930"/>
                  </a:cubicBezTo>
                  <a:cubicBezTo>
                    <a:pt x="13664" y="54636"/>
                    <a:pt x="11597" y="55493"/>
                    <a:pt x="9580" y="56451"/>
                  </a:cubicBezTo>
                  <a:cubicBezTo>
                    <a:pt x="8673" y="56955"/>
                    <a:pt x="7765" y="57460"/>
                    <a:pt x="6908" y="58014"/>
                  </a:cubicBezTo>
                  <a:cubicBezTo>
                    <a:pt x="6051" y="58519"/>
                    <a:pt x="5244" y="59073"/>
                    <a:pt x="4538" y="59628"/>
                  </a:cubicBezTo>
                  <a:cubicBezTo>
                    <a:pt x="3832" y="60132"/>
                    <a:pt x="3177" y="60687"/>
                    <a:pt x="2622" y="61191"/>
                  </a:cubicBezTo>
                  <a:cubicBezTo>
                    <a:pt x="2068" y="61695"/>
                    <a:pt x="1563" y="62149"/>
                    <a:pt x="1160" y="62552"/>
                  </a:cubicBezTo>
                  <a:cubicBezTo>
                    <a:pt x="757" y="62956"/>
                    <a:pt x="353" y="63409"/>
                    <a:pt x="0" y="63914"/>
                  </a:cubicBezTo>
                  <a:cubicBezTo>
                    <a:pt x="555" y="64065"/>
                    <a:pt x="1160" y="64216"/>
                    <a:pt x="1765" y="64267"/>
                  </a:cubicBezTo>
                  <a:cubicBezTo>
                    <a:pt x="2320" y="64367"/>
                    <a:pt x="2975" y="64468"/>
                    <a:pt x="3732" y="64569"/>
                  </a:cubicBezTo>
                  <a:cubicBezTo>
                    <a:pt x="4437" y="64619"/>
                    <a:pt x="5295" y="64670"/>
                    <a:pt x="6202" y="64670"/>
                  </a:cubicBezTo>
                  <a:cubicBezTo>
                    <a:pt x="7059" y="64670"/>
                    <a:pt x="8017" y="64670"/>
                    <a:pt x="9026" y="64619"/>
                  </a:cubicBezTo>
                  <a:cubicBezTo>
                    <a:pt x="10034" y="64519"/>
                    <a:pt x="11043" y="64418"/>
                    <a:pt x="12152" y="64216"/>
                  </a:cubicBezTo>
                  <a:cubicBezTo>
                    <a:pt x="14320" y="63914"/>
                    <a:pt x="16488" y="63359"/>
                    <a:pt x="18606" y="62653"/>
                  </a:cubicBezTo>
                  <a:cubicBezTo>
                    <a:pt x="20723" y="61998"/>
                    <a:pt x="22791" y="61140"/>
                    <a:pt x="24757" y="60132"/>
                  </a:cubicBezTo>
                  <a:cubicBezTo>
                    <a:pt x="26522" y="59224"/>
                    <a:pt x="28236" y="58166"/>
                    <a:pt x="29799" y="57006"/>
                  </a:cubicBezTo>
                  <a:cubicBezTo>
                    <a:pt x="30858" y="56199"/>
                    <a:pt x="31816" y="55392"/>
                    <a:pt x="32774" y="54485"/>
                  </a:cubicBezTo>
                  <a:lnTo>
                    <a:pt x="32774" y="54485"/>
                  </a:lnTo>
                  <a:cubicBezTo>
                    <a:pt x="30102" y="60586"/>
                    <a:pt x="27076" y="66535"/>
                    <a:pt x="23749" y="72284"/>
                  </a:cubicBezTo>
                  <a:cubicBezTo>
                    <a:pt x="23497" y="72384"/>
                    <a:pt x="23194" y="72536"/>
                    <a:pt x="22841" y="72687"/>
                  </a:cubicBezTo>
                  <a:cubicBezTo>
                    <a:pt x="21530" y="73393"/>
                    <a:pt x="20270" y="74149"/>
                    <a:pt x="19060" y="75057"/>
                  </a:cubicBezTo>
                  <a:cubicBezTo>
                    <a:pt x="17446" y="76216"/>
                    <a:pt x="15933" y="77477"/>
                    <a:pt x="14572" y="78939"/>
                  </a:cubicBezTo>
                  <a:cubicBezTo>
                    <a:pt x="13009" y="80502"/>
                    <a:pt x="11547" y="82216"/>
                    <a:pt x="10236" y="84032"/>
                  </a:cubicBezTo>
                  <a:cubicBezTo>
                    <a:pt x="8975" y="85796"/>
                    <a:pt x="7816" y="87712"/>
                    <a:pt x="6807" y="89679"/>
                  </a:cubicBezTo>
                  <a:cubicBezTo>
                    <a:pt x="6353" y="90637"/>
                    <a:pt x="5950" y="91595"/>
                    <a:pt x="5547" y="92553"/>
                  </a:cubicBezTo>
                  <a:cubicBezTo>
                    <a:pt x="5194" y="93460"/>
                    <a:pt x="4891" y="94368"/>
                    <a:pt x="4639" y="95225"/>
                  </a:cubicBezTo>
                  <a:cubicBezTo>
                    <a:pt x="4337" y="96082"/>
                    <a:pt x="4135" y="96889"/>
                    <a:pt x="3984" y="97595"/>
                  </a:cubicBezTo>
                  <a:cubicBezTo>
                    <a:pt x="3832" y="98351"/>
                    <a:pt x="3732" y="99007"/>
                    <a:pt x="3631" y="99561"/>
                  </a:cubicBezTo>
                  <a:cubicBezTo>
                    <a:pt x="3580" y="100166"/>
                    <a:pt x="3530" y="100771"/>
                    <a:pt x="3479" y="101376"/>
                  </a:cubicBezTo>
                  <a:cubicBezTo>
                    <a:pt x="4084" y="101175"/>
                    <a:pt x="4589" y="100923"/>
                    <a:pt x="5143" y="100671"/>
                  </a:cubicBezTo>
                  <a:cubicBezTo>
                    <a:pt x="5597" y="100418"/>
                    <a:pt x="6253" y="100066"/>
                    <a:pt x="6858" y="99713"/>
                  </a:cubicBezTo>
                  <a:cubicBezTo>
                    <a:pt x="7513" y="99309"/>
                    <a:pt x="8219" y="98855"/>
                    <a:pt x="8925" y="98301"/>
                  </a:cubicBezTo>
                  <a:cubicBezTo>
                    <a:pt x="9681" y="97797"/>
                    <a:pt x="10438" y="97192"/>
                    <a:pt x="11194" y="96536"/>
                  </a:cubicBezTo>
                  <a:cubicBezTo>
                    <a:pt x="11950" y="95931"/>
                    <a:pt x="12706" y="95175"/>
                    <a:pt x="13463" y="94418"/>
                  </a:cubicBezTo>
                  <a:cubicBezTo>
                    <a:pt x="16589" y="91242"/>
                    <a:pt x="19211" y="87612"/>
                    <a:pt x="21177" y="83628"/>
                  </a:cubicBezTo>
                  <a:cubicBezTo>
                    <a:pt x="22085" y="81864"/>
                    <a:pt x="22791" y="79998"/>
                    <a:pt x="23396" y="78082"/>
                  </a:cubicBezTo>
                  <a:cubicBezTo>
                    <a:pt x="23749" y="76872"/>
                    <a:pt x="24051" y="75611"/>
                    <a:pt x="24253" y="74351"/>
                  </a:cubicBezTo>
                  <a:cubicBezTo>
                    <a:pt x="26371" y="70771"/>
                    <a:pt x="28387" y="67141"/>
                    <a:pt x="30203" y="63460"/>
                  </a:cubicBezTo>
                  <a:lnTo>
                    <a:pt x="30203" y="63460"/>
                  </a:lnTo>
                  <a:cubicBezTo>
                    <a:pt x="29850" y="65376"/>
                    <a:pt x="29648" y="67292"/>
                    <a:pt x="29547" y="69258"/>
                  </a:cubicBezTo>
                  <a:cubicBezTo>
                    <a:pt x="29446" y="73695"/>
                    <a:pt x="29950" y="78132"/>
                    <a:pt x="31211" y="82418"/>
                  </a:cubicBezTo>
                  <a:cubicBezTo>
                    <a:pt x="31514" y="83477"/>
                    <a:pt x="31816" y="84485"/>
                    <a:pt x="32169" y="85393"/>
                  </a:cubicBezTo>
                  <a:cubicBezTo>
                    <a:pt x="32522" y="86301"/>
                    <a:pt x="32925" y="87208"/>
                    <a:pt x="33329" y="88015"/>
                  </a:cubicBezTo>
                  <a:cubicBezTo>
                    <a:pt x="33732" y="88822"/>
                    <a:pt x="34135" y="89528"/>
                    <a:pt x="34488" y="90183"/>
                  </a:cubicBezTo>
                  <a:cubicBezTo>
                    <a:pt x="34892" y="90838"/>
                    <a:pt x="35245" y="91393"/>
                    <a:pt x="35547" y="91847"/>
                  </a:cubicBezTo>
                  <a:cubicBezTo>
                    <a:pt x="35900" y="92351"/>
                    <a:pt x="36303" y="92855"/>
                    <a:pt x="36656" y="93259"/>
                  </a:cubicBezTo>
                  <a:cubicBezTo>
                    <a:pt x="36959" y="92754"/>
                    <a:pt x="37211" y="92200"/>
                    <a:pt x="37413" y="91645"/>
                  </a:cubicBezTo>
                  <a:cubicBezTo>
                    <a:pt x="37614" y="91091"/>
                    <a:pt x="37816" y="90435"/>
                    <a:pt x="38018" y="89729"/>
                  </a:cubicBezTo>
                  <a:cubicBezTo>
                    <a:pt x="38219" y="89023"/>
                    <a:pt x="38472" y="88217"/>
                    <a:pt x="38623" y="87309"/>
                  </a:cubicBezTo>
                  <a:cubicBezTo>
                    <a:pt x="38774" y="86452"/>
                    <a:pt x="38925" y="85494"/>
                    <a:pt x="39077" y="84536"/>
                  </a:cubicBezTo>
                  <a:cubicBezTo>
                    <a:pt x="39177" y="83527"/>
                    <a:pt x="39278" y="82469"/>
                    <a:pt x="39278" y="81410"/>
                  </a:cubicBezTo>
                  <a:cubicBezTo>
                    <a:pt x="39379" y="79191"/>
                    <a:pt x="39278" y="76973"/>
                    <a:pt x="38976" y="74754"/>
                  </a:cubicBezTo>
                  <a:cubicBezTo>
                    <a:pt x="38724" y="72536"/>
                    <a:pt x="38270" y="70368"/>
                    <a:pt x="37614" y="68250"/>
                  </a:cubicBezTo>
                  <a:cubicBezTo>
                    <a:pt x="37110" y="66334"/>
                    <a:pt x="36354" y="64468"/>
                    <a:pt x="35497" y="62653"/>
                  </a:cubicBezTo>
                  <a:cubicBezTo>
                    <a:pt x="34841" y="61342"/>
                    <a:pt x="34135" y="60031"/>
                    <a:pt x="33278" y="58821"/>
                  </a:cubicBezTo>
                  <a:cubicBezTo>
                    <a:pt x="33077" y="58519"/>
                    <a:pt x="32925" y="58317"/>
                    <a:pt x="32774" y="58115"/>
                  </a:cubicBezTo>
                  <a:cubicBezTo>
                    <a:pt x="34841" y="53628"/>
                    <a:pt x="36656" y="49039"/>
                    <a:pt x="38270" y="44401"/>
                  </a:cubicBezTo>
                  <a:cubicBezTo>
                    <a:pt x="38270" y="45157"/>
                    <a:pt x="38320" y="46014"/>
                    <a:pt x="38421" y="46972"/>
                  </a:cubicBezTo>
                  <a:cubicBezTo>
                    <a:pt x="38673" y="48939"/>
                    <a:pt x="39026" y="50905"/>
                    <a:pt x="39581" y="52821"/>
                  </a:cubicBezTo>
                  <a:cubicBezTo>
                    <a:pt x="40791" y="57107"/>
                    <a:pt x="42657" y="61191"/>
                    <a:pt x="45127" y="64872"/>
                  </a:cubicBezTo>
                  <a:cubicBezTo>
                    <a:pt x="45682" y="65779"/>
                    <a:pt x="46337" y="66636"/>
                    <a:pt x="46942" y="67393"/>
                  </a:cubicBezTo>
                  <a:cubicBezTo>
                    <a:pt x="47598" y="68199"/>
                    <a:pt x="48253" y="68905"/>
                    <a:pt x="48858" y="69561"/>
                  </a:cubicBezTo>
                  <a:cubicBezTo>
                    <a:pt x="49463" y="70216"/>
                    <a:pt x="50068" y="70771"/>
                    <a:pt x="50623" y="71275"/>
                  </a:cubicBezTo>
                  <a:cubicBezTo>
                    <a:pt x="51178" y="71779"/>
                    <a:pt x="51732" y="72183"/>
                    <a:pt x="52186" y="72536"/>
                  </a:cubicBezTo>
                  <a:cubicBezTo>
                    <a:pt x="52640" y="72889"/>
                    <a:pt x="53144" y="73242"/>
                    <a:pt x="53648" y="73544"/>
                  </a:cubicBezTo>
                  <a:cubicBezTo>
                    <a:pt x="53749" y="72989"/>
                    <a:pt x="53800" y="72384"/>
                    <a:pt x="53850" y="71779"/>
                  </a:cubicBezTo>
                  <a:cubicBezTo>
                    <a:pt x="53850" y="71174"/>
                    <a:pt x="53850" y="70519"/>
                    <a:pt x="53850" y="69762"/>
                  </a:cubicBezTo>
                  <a:cubicBezTo>
                    <a:pt x="53800" y="69006"/>
                    <a:pt x="53749" y="68199"/>
                    <a:pt x="53648" y="67292"/>
                  </a:cubicBezTo>
                  <a:cubicBezTo>
                    <a:pt x="53547" y="66435"/>
                    <a:pt x="53447" y="65477"/>
                    <a:pt x="53245" y="64468"/>
                  </a:cubicBezTo>
                  <a:cubicBezTo>
                    <a:pt x="53043" y="63510"/>
                    <a:pt x="52842" y="62502"/>
                    <a:pt x="52539" y="61443"/>
                  </a:cubicBezTo>
                  <a:cubicBezTo>
                    <a:pt x="51934" y="59325"/>
                    <a:pt x="51178" y="57208"/>
                    <a:pt x="50220" y="55191"/>
                  </a:cubicBezTo>
                  <a:cubicBezTo>
                    <a:pt x="49262" y="53174"/>
                    <a:pt x="48203" y="51258"/>
                    <a:pt x="46942" y="49392"/>
                  </a:cubicBezTo>
                  <a:cubicBezTo>
                    <a:pt x="45833" y="47728"/>
                    <a:pt x="44623" y="46216"/>
                    <a:pt x="43262" y="44754"/>
                  </a:cubicBezTo>
                  <a:cubicBezTo>
                    <a:pt x="42203" y="43644"/>
                    <a:pt x="41144" y="42636"/>
                    <a:pt x="39934" y="41728"/>
                  </a:cubicBezTo>
                  <a:lnTo>
                    <a:pt x="39329" y="41275"/>
                  </a:lnTo>
                  <a:cubicBezTo>
                    <a:pt x="40892" y="36434"/>
                    <a:pt x="42152" y="31543"/>
                    <a:pt x="43161" y="26602"/>
                  </a:cubicBezTo>
                  <a:cubicBezTo>
                    <a:pt x="43262" y="26047"/>
                    <a:pt x="43362" y="25543"/>
                    <a:pt x="43463" y="25039"/>
                  </a:cubicBezTo>
                  <a:cubicBezTo>
                    <a:pt x="43463" y="25795"/>
                    <a:pt x="43564" y="26602"/>
                    <a:pt x="43615" y="27459"/>
                  </a:cubicBezTo>
                  <a:cubicBezTo>
                    <a:pt x="43867" y="29426"/>
                    <a:pt x="44220" y="31392"/>
                    <a:pt x="44774" y="33308"/>
                  </a:cubicBezTo>
                  <a:cubicBezTo>
                    <a:pt x="45379" y="35476"/>
                    <a:pt x="46136" y="37543"/>
                    <a:pt x="47094" y="39560"/>
                  </a:cubicBezTo>
                  <a:cubicBezTo>
                    <a:pt x="48001" y="41577"/>
                    <a:pt x="49110" y="43543"/>
                    <a:pt x="50321" y="45409"/>
                  </a:cubicBezTo>
                  <a:cubicBezTo>
                    <a:pt x="50926" y="46266"/>
                    <a:pt x="51531" y="47123"/>
                    <a:pt x="52186" y="47930"/>
                  </a:cubicBezTo>
                  <a:cubicBezTo>
                    <a:pt x="52791" y="48686"/>
                    <a:pt x="53447" y="49443"/>
                    <a:pt x="54052" y="50048"/>
                  </a:cubicBezTo>
                  <a:cubicBezTo>
                    <a:pt x="54657" y="50703"/>
                    <a:pt x="55262" y="51308"/>
                    <a:pt x="55816" y="51813"/>
                  </a:cubicBezTo>
                  <a:cubicBezTo>
                    <a:pt x="56371" y="52266"/>
                    <a:pt x="56926" y="52720"/>
                    <a:pt x="57379" y="53073"/>
                  </a:cubicBezTo>
                  <a:cubicBezTo>
                    <a:pt x="57833" y="53426"/>
                    <a:pt x="58337" y="53779"/>
                    <a:pt x="58842" y="54081"/>
                  </a:cubicBezTo>
                  <a:cubicBezTo>
                    <a:pt x="58943" y="53476"/>
                    <a:pt x="58993" y="52871"/>
                    <a:pt x="59043" y="52266"/>
                  </a:cubicBezTo>
                  <a:cubicBezTo>
                    <a:pt x="59043" y="51712"/>
                    <a:pt x="59043" y="51056"/>
                    <a:pt x="59043" y="50300"/>
                  </a:cubicBezTo>
                  <a:cubicBezTo>
                    <a:pt x="58993" y="49544"/>
                    <a:pt x="58993" y="48737"/>
                    <a:pt x="58892" y="47829"/>
                  </a:cubicBezTo>
                  <a:cubicBezTo>
                    <a:pt x="58741" y="46922"/>
                    <a:pt x="58640" y="46014"/>
                    <a:pt x="58438" y="45006"/>
                  </a:cubicBezTo>
                  <a:cubicBezTo>
                    <a:pt x="58237" y="44048"/>
                    <a:pt x="58035" y="42989"/>
                    <a:pt x="57732" y="41980"/>
                  </a:cubicBezTo>
                  <a:cubicBezTo>
                    <a:pt x="57127" y="39812"/>
                    <a:pt x="56371" y="37745"/>
                    <a:pt x="55413" y="35728"/>
                  </a:cubicBezTo>
                  <a:cubicBezTo>
                    <a:pt x="54505" y="33711"/>
                    <a:pt x="53396" y="31745"/>
                    <a:pt x="52136" y="29930"/>
                  </a:cubicBezTo>
                  <a:cubicBezTo>
                    <a:pt x="51077" y="28266"/>
                    <a:pt x="49816" y="26703"/>
                    <a:pt x="48455" y="25241"/>
                  </a:cubicBezTo>
                  <a:cubicBezTo>
                    <a:pt x="47447" y="24182"/>
                    <a:pt x="46337" y="23173"/>
                    <a:pt x="45127" y="22266"/>
                  </a:cubicBezTo>
                  <a:cubicBezTo>
                    <a:pt x="44724" y="21913"/>
                    <a:pt x="44371" y="21661"/>
                    <a:pt x="44119" y="21509"/>
                  </a:cubicBezTo>
                  <a:cubicBezTo>
                    <a:pt x="45278" y="14652"/>
                    <a:pt x="45934" y="7442"/>
                    <a:pt x="45026" y="686"/>
                  </a:cubicBezTo>
                  <a:cubicBezTo>
                    <a:pt x="44980" y="219"/>
                    <a:pt x="44620" y="1"/>
                    <a:pt x="44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42"/>
            <p:cNvSpPr/>
            <p:nvPr/>
          </p:nvSpPr>
          <p:spPr>
            <a:xfrm>
              <a:off x="4636250" y="2940625"/>
              <a:ext cx="2454275" cy="2487225"/>
            </a:xfrm>
            <a:custGeom>
              <a:avLst/>
              <a:gdLst/>
              <a:ahLst/>
              <a:cxnLst/>
              <a:rect l="l" t="t" r="r" b="b"/>
              <a:pathLst>
                <a:path w="98171" h="99489" extrusionOk="0">
                  <a:moveTo>
                    <a:pt x="78960" y="1"/>
                  </a:moveTo>
                  <a:cubicBezTo>
                    <a:pt x="78609" y="1"/>
                    <a:pt x="78284" y="199"/>
                    <a:pt x="78204" y="658"/>
                  </a:cubicBezTo>
                  <a:cubicBezTo>
                    <a:pt x="77296" y="5751"/>
                    <a:pt x="75834" y="10742"/>
                    <a:pt x="73868" y="15583"/>
                  </a:cubicBezTo>
                  <a:cubicBezTo>
                    <a:pt x="72741" y="15008"/>
                    <a:pt x="70362" y="14703"/>
                    <a:pt x="67412" y="14703"/>
                  </a:cubicBezTo>
                  <a:cubicBezTo>
                    <a:pt x="57685" y="14703"/>
                    <a:pt x="41759" y="18015"/>
                    <a:pt x="44119" y="25869"/>
                  </a:cubicBezTo>
                  <a:cubicBezTo>
                    <a:pt x="44906" y="28512"/>
                    <a:pt x="47093" y="29550"/>
                    <a:pt x="49956" y="29550"/>
                  </a:cubicBezTo>
                  <a:cubicBezTo>
                    <a:pt x="56815" y="29550"/>
                    <a:pt x="67559" y="23592"/>
                    <a:pt x="72254" y="19465"/>
                  </a:cubicBezTo>
                  <a:lnTo>
                    <a:pt x="72254" y="19465"/>
                  </a:lnTo>
                  <a:cubicBezTo>
                    <a:pt x="71095" y="22138"/>
                    <a:pt x="69834" y="24760"/>
                    <a:pt x="68574" y="27281"/>
                  </a:cubicBezTo>
                  <a:cubicBezTo>
                    <a:pt x="67111" y="30104"/>
                    <a:pt x="65599" y="32827"/>
                    <a:pt x="64036" y="35550"/>
                  </a:cubicBezTo>
                  <a:cubicBezTo>
                    <a:pt x="62650" y="33658"/>
                    <a:pt x="53705" y="31485"/>
                    <a:pt x="45666" y="31485"/>
                  </a:cubicBezTo>
                  <a:cubicBezTo>
                    <a:pt x="38490" y="31485"/>
                    <a:pt x="32036" y="33216"/>
                    <a:pt x="32321" y="38424"/>
                  </a:cubicBezTo>
                  <a:cubicBezTo>
                    <a:pt x="32557" y="42347"/>
                    <a:pt x="36286" y="43750"/>
                    <a:pt x="41117" y="43750"/>
                  </a:cubicBezTo>
                  <a:cubicBezTo>
                    <a:pt x="48640" y="43750"/>
                    <a:pt x="58836" y="40347"/>
                    <a:pt x="62674" y="37768"/>
                  </a:cubicBezTo>
                  <a:lnTo>
                    <a:pt x="62674" y="37768"/>
                  </a:lnTo>
                  <a:cubicBezTo>
                    <a:pt x="59599" y="42810"/>
                    <a:pt x="56220" y="47600"/>
                    <a:pt x="52590" y="52239"/>
                  </a:cubicBezTo>
                  <a:cubicBezTo>
                    <a:pt x="50350" y="50058"/>
                    <a:pt x="40242" y="47171"/>
                    <a:pt x="32069" y="47171"/>
                  </a:cubicBezTo>
                  <a:cubicBezTo>
                    <a:pt x="26073" y="47171"/>
                    <a:pt x="21120" y="48724"/>
                    <a:pt x="21077" y="53247"/>
                  </a:cubicBezTo>
                  <a:cubicBezTo>
                    <a:pt x="21029" y="57705"/>
                    <a:pt x="25703" y="59244"/>
                    <a:pt x="31492" y="59244"/>
                  </a:cubicBezTo>
                  <a:cubicBezTo>
                    <a:pt x="37948" y="59244"/>
                    <a:pt x="45792" y="57330"/>
                    <a:pt x="50019" y="55416"/>
                  </a:cubicBezTo>
                  <a:lnTo>
                    <a:pt x="50019" y="55416"/>
                  </a:lnTo>
                  <a:cubicBezTo>
                    <a:pt x="46741" y="59348"/>
                    <a:pt x="43313" y="63130"/>
                    <a:pt x="39733" y="66760"/>
                  </a:cubicBezTo>
                  <a:cubicBezTo>
                    <a:pt x="37843" y="63959"/>
                    <a:pt x="25045" y="58629"/>
                    <a:pt x="16333" y="58629"/>
                  </a:cubicBezTo>
                  <a:cubicBezTo>
                    <a:pt x="12028" y="58629"/>
                    <a:pt x="8720" y="59931"/>
                    <a:pt x="8220" y="63483"/>
                  </a:cubicBezTo>
                  <a:cubicBezTo>
                    <a:pt x="7399" y="69229"/>
                    <a:pt x="15192" y="71107"/>
                    <a:pt x="23257" y="71107"/>
                  </a:cubicBezTo>
                  <a:cubicBezTo>
                    <a:pt x="28569" y="71107"/>
                    <a:pt x="33998" y="70292"/>
                    <a:pt x="37161" y="69231"/>
                  </a:cubicBezTo>
                  <a:lnTo>
                    <a:pt x="37161" y="69231"/>
                  </a:lnTo>
                  <a:cubicBezTo>
                    <a:pt x="34791" y="71500"/>
                    <a:pt x="32371" y="73668"/>
                    <a:pt x="29901" y="75786"/>
                  </a:cubicBezTo>
                  <a:cubicBezTo>
                    <a:pt x="23548" y="76038"/>
                    <a:pt x="1" y="87988"/>
                    <a:pt x="6354" y="96206"/>
                  </a:cubicBezTo>
                  <a:cubicBezTo>
                    <a:pt x="7403" y="97553"/>
                    <a:pt x="8729" y="98132"/>
                    <a:pt x="10221" y="98132"/>
                  </a:cubicBezTo>
                  <a:cubicBezTo>
                    <a:pt x="18341" y="98132"/>
                    <a:pt x="31379" y="80976"/>
                    <a:pt x="31464" y="76845"/>
                  </a:cubicBezTo>
                  <a:cubicBezTo>
                    <a:pt x="33682" y="74929"/>
                    <a:pt x="35800" y="73013"/>
                    <a:pt x="37918" y="71046"/>
                  </a:cubicBezTo>
                  <a:lnTo>
                    <a:pt x="37918" y="71046"/>
                  </a:lnTo>
                  <a:cubicBezTo>
                    <a:pt x="34186" y="79214"/>
                    <a:pt x="30556" y="99030"/>
                    <a:pt x="39682" y="99484"/>
                  </a:cubicBezTo>
                  <a:cubicBezTo>
                    <a:pt x="39767" y="99487"/>
                    <a:pt x="39851" y="99489"/>
                    <a:pt x="39935" y="99489"/>
                  </a:cubicBezTo>
                  <a:cubicBezTo>
                    <a:pt x="50534" y="99489"/>
                    <a:pt x="44847" y="70971"/>
                    <a:pt x="41195" y="67769"/>
                  </a:cubicBezTo>
                  <a:cubicBezTo>
                    <a:pt x="44876" y="64138"/>
                    <a:pt x="48355" y="60306"/>
                    <a:pt x="51632" y="56323"/>
                  </a:cubicBezTo>
                  <a:lnTo>
                    <a:pt x="51632" y="56323"/>
                  </a:lnTo>
                  <a:cubicBezTo>
                    <a:pt x="48957" y="64447"/>
                    <a:pt x="47742" y="84881"/>
                    <a:pt x="56496" y="84881"/>
                  </a:cubicBezTo>
                  <a:cubicBezTo>
                    <a:pt x="56653" y="84881"/>
                    <a:pt x="56813" y="84875"/>
                    <a:pt x="56977" y="84861"/>
                  </a:cubicBezTo>
                  <a:cubicBezTo>
                    <a:pt x="68069" y="83903"/>
                    <a:pt x="58187" y="55264"/>
                    <a:pt x="54204" y="53147"/>
                  </a:cubicBezTo>
                  <a:cubicBezTo>
                    <a:pt x="57229" y="49365"/>
                    <a:pt x="60002" y="45432"/>
                    <a:pt x="62624" y="41348"/>
                  </a:cubicBezTo>
                  <a:lnTo>
                    <a:pt x="62624" y="41348"/>
                  </a:lnTo>
                  <a:cubicBezTo>
                    <a:pt x="61068" y="50341"/>
                    <a:pt x="61762" y="67488"/>
                    <a:pt x="69450" y="67488"/>
                  </a:cubicBezTo>
                  <a:cubicBezTo>
                    <a:pt x="69736" y="67488"/>
                    <a:pt x="70032" y="67465"/>
                    <a:pt x="70338" y="67416"/>
                  </a:cubicBezTo>
                  <a:cubicBezTo>
                    <a:pt x="81028" y="65752"/>
                    <a:pt x="70187" y="39533"/>
                    <a:pt x="65750" y="36256"/>
                  </a:cubicBezTo>
                  <a:cubicBezTo>
                    <a:pt x="67313" y="33634"/>
                    <a:pt x="68775" y="30961"/>
                    <a:pt x="70137" y="28188"/>
                  </a:cubicBezTo>
                  <a:cubicBezTo>
                    <a:pt x="71548" y="25365"/>
                    <a:pt x="72960" y="22390"/>
                    <a:pt x="74221" y="19364"/>
                  </a:cubicBezTo>
                  <a:lnTo>
                    <a:pt x="74221" y="19364"/>
                  </a:lnTo>
                  <a:cubicBezTo>
                    <a:pt x="73988" y="27281"/>
                    <a:pt x="78314" y="45778"/>
                    <a:pt x="85849" y="45778"/>
                  </a:cubicBezTo>
                  <a:cubicBezTo>
                    <a:pt x="86472" y="45778"/>
                    <a:pt x="87117" y="45651"/>
                    <a:pt x="87784" y="45382"/>
                  </a:cubicBezTo>
                  <a:cubicBezTo>
                    <a:pt x="98171" y="41146"/>
                    <a:pt x="79969" y="16541"/>
                    <a:pt x="75683" y="15936"/>
                  </a:cubicBezTo>
                  <a:cubicBezTo>
                    <a:pt x="77599" y="11146"/>
                    <a:pt x="79061" y="6205"/>
                    <a:pt x="79969" y="1162"/>
                  </a:cubicBezTo>
                  <a:cubicBezTo>
                    <a:pt x="80091" y="462"/>
                    <a:pt x="79495" y="1"/>
                    <a:pt x="78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2"/>
            <p:cNvSpPr/>
            <p:nvPr/>
          </p:nvSpPr>
          <p:spPr>
            <a:xfrm>
              <a:off x="3625325" y="1846225"/>
              <a:ext cx="1551725" cy="825100"/>
            </a:xfrm>
            <a:custGeom>
              <a:avLst/>
              <a:gdLst/>
              <a:ahLst/>
              <a:cxnLst/>
              <a:rect l="l" t="t" r="r" b="b"/>
              <a:pathLst>
                <a:path w="62069" h="33004" extrusionOk="0">
                  <a:moveTo>
                    <a:pt x="42825" y="1"/>
                  </a:moveTo>
                  <a:cubicBezTo>
                    <a:pt x="41152" y="1"/>
                    <a:pt x="39479" y="90"/>
                    <a:pt x="37816" y="265"/>
                  </a:cubicBezTo>
                  <a:cubicBezTo>
                    <a:pt x="33732" y="719"/>
                    <a:pt x="29698" y="1677"/>
                    <a:pt x="25816" y="3190"/>
                  </a:cubicBezTo>
                  <a:cubicBezTo>
                    <a:pt x="21984" y="4702"/>
                    <a:pt x="18354" y="6669"/>
                    <a:pt x="15026" y="9140"/>
                  </a:cubicBezTo>
                  <a:cubicBezTo>
                    <a:pt x="9379" y="13274"/>
                    <a:pt x="4790" y="18669"/>
                    <a:pt x="1614" y="24871"/>
                  </a:cubicBezTo>
                  <a:cubicBezTo>
                    <a:pt x="1059" y="25980"/>
                    <a:pt x="656" y="26888"/>
                    <a:pt x="404" y="27543"/>
                  </a:cubicBezTo>
                  <a:cubicBezTo>
                    <a:pt x="152" y="28199"/>
                    <a:pt x="0" y="28602"/>
                    <a:pt x="0" y="28602"/>
                  </a:cubicBezTo>
                  <a:cubicBezTo>
                    <a:pt x="0" y="28602"/>
                    <a:pt x="353" y="28804"/>
                    <a:pt x="1009" y="29106"/>
                  </a:cubicBezTo>
                  <a:cubicBezTo>
                    <a:pt x="1614" y="29409"/>
                    <a:pt x="2572" y="29812"/>
                    <a:pt x="3681" y="30216"/>
                  </a:cubicBezTo>
                  <a:cubicBezTo>
                    <a:pt x="8732" y="32066"/>
                    <a:pt x="14020" y="33003"/>
                    <a:pt x="19340" y="33003"/>
                  </a:cubicBezTo>
                  <a:cubicBezTo>
                    <a:pt x="20976" y="33003"/>
                    <a:pt x="22616" y="32914"/>
                    <a:pt x="24253" y="32737"/>
                  </a:cubicBezTo>
                  <a:cubicBezTo>
                    <a:pt x="28337" y="32283"/>
                    <a:pt x="32371" y="31325"/>
                    <a:pt x="36203" y="29812"/>
                  </a:cubicBezTo>
                  <a:cubicBezTo>
                    <a:pt x="40085" y="28300"/>
                    <a:pt x="43715" y="26283"/>
                    <a:pt x="47043" y="23812"/>
                  </a:cubicBezTo>
                  <a:cubicBezTo>
                    <a:pt x="50119" y="21543"/>
                    <a:pt x="52942" y="18871"/>
                    <a:pt x="55363" y="15846"/>
                  </a:cubicBezTo>
                  <a:cubicBezTo>
                    <a:pt x="57329" y="13425"/>
                    <a:pt x="58993" y="10803"/>
                    <a:pt x="60405" y="8030"/>
                  </a:cubicBezTo>
                  <a:cubicBezTo>
                    <a:pt x="61010" y="6971"/>
                    <a:pt x="61413" y="6064"/>
                    <a:pt x="61665" y="5408"/>
                  </a:cubicBezTo>
                  <a:cubicBezTo>
                    <a:pt x="61917" y="4753"/>
                    <a:pt x="62069" y="4350"/>
                    <a:pt x="62069" y="4350"/>
                  </a:cubicBezTo>
                  <a:cubicBezTo>
                    <a:pt x="62069" y="4350"/>
                    <a:pt x="61665" y="4198"/>
                    <a:pt x="61060" y="3896"/>
                  </a:cubicBezTo>
                  <a:cubicBezTo>
                    <a:pt x="60405" y="3593"/>
                    <a:pt x="59497" y="3190"/>
                    <a:pt x="58337" y="2786"/>
                  </a:cubicBezTo>
                  <a:cubicBezTo>
                    <a:pt x="55413" y="1728"/>
                    <a:pt x="52438" y="921"/>
                    <a:pt x="49362" y="467"/>
                  </a:cubicBezTo>
                  <a:cubicBezTo>
                    <a:pt x="47194" y="153"/>
                    <a:pt x="45008" y="1"/>
                    <a:pt x="42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2"/>
            <p:cNvSpPr/>
            <p:nvPr/>
          </p:nvSpPr>
          <p:spPr>
            <a:xfrm>
              <a:off x="3702825" y="1974650"/>
              <a:ext cx="1407500" cy="608550"/>
            </a:xfrm>
            <a:custGeom>
              <a:avLst/>
              <a:gdLst/>
              <a:ahLst/>
              <a:cxnLst/>
              <a:rect l="l" t="t" r="r" b="b"/>
              <a:pathLst>
                <a:path w="56300" h="24342" extrusionOk="0">
                  <a:moveTo>
                    <a:pt x="55585" y="1"/>
                  </a:moveTo>
                  <a:cubicBezTo>
                    <a:pt x="55539" y="1"/>
                    <a:pt x="55490" y="6"/>
                    <a:pt x="55439" y="19"/>
                  </a:cubicBezTo>
                  <a:lnTo>
                    <a:pt x="47019" y="3347"/>
                  </a:lnTo>
                  <a:cubicBezTo>
                    <a:pt x="45476" y="3515"/>
                    <a:pt x="43747" y="3646"/>
                    <a:pt x="41971" y="3646"/>
                  </a:cubicBezTo>
                  <a:cubicBezTo>
                    <a:pt x="37886" y="3646"/>
                    <a:pt x="33549" y="2953"/>
                    <a:pt x="30632" y="423"/>
                  </a:cubicBezTo>
                  <a:cubicBezTo>
                    <a:pt x="30531" y="332"/>
                    <a:pt x="30424" y="294"/>
                    <a:pt x="30322" y="294"/>
                  </a:cubicBezTo>
                  <a:cubicBezTo>
                    <a:pt x="29912" y="294"/>
                    <a:pt x="29573" y="907"/>
                    <a:pt x="29977" y="1229"/>
                  </a:cubicBezTo>
                  <a:cubicBezTo>
                    <a:pt x="33092" y="3944"/>
                    <a:pt x="37661" y="4695"/>
                    <a:pt x="41950" y="4695"/>
                  </a:cubicBezTo>
                  <a:cubicBezTo>
                    <a:pt x="42520" y="4695"/>
                    <a:pt x="43085" y="4682"/>
                    <a:pt x="43641" y="4658"/>
                  </a:cubicBezTo>
                  <a:lnTo>
                    <a:pt x="43641" y="4658"/>
                  </a:lnTo>
                  <a:lnTo>
                    <a:pt x="38094" y="6826"/>
                  </a:lnTo>
                  <a:cubicBezTo>
                    <a:pt x="35905" y="7194"/>
                    <a:pt x="33455" y="7466"/>
                    <a:pt x="30979" y="7466"/>
                  </a:cubicBezTo>
                  <a:cubicBezTo>
                    <a:pt x="27011" y="7466"/>
                    <a:pt x="22977" y="6769"/>
                    <a:pt x="19842" y="4658"/>
                  </a:cubicBezTo>
                  <a:cubicBezTo>
                    <a:pt x="19742" y="4594"/>
                    <a:pt x="19638" y="4567"/>
                    <a:pt x="19539" y="4567"/>
                  </a:cubicBezTo>
                  <a:cubicBezTo>
                    <a:pt x="19090" y="4567"/>
                    <a:pt x="18732" y="5134"/>
                    <a:pt x="19186" y="5465"/>
                  </a:cubicBezTo>
                  <a:cubicBezTo>
                    <a:pt x="22547" y="7705"/>
                    <a:pt x="26765" y="8485"/>
                    <a:pt x="30933" y="8485"/>
                  </a:cubicBezTo>
                  <a:cubicBezTo>
                    <a:pt x="32018" y="8485"/>
                    <a:pt x="33099" y="8432"/>
                    <a:pt x="34161" y="8339"/>
                  </a:cubicBezTo>
                  <a:lnTo>
                    <a:pt x="34161" y="8339"/>
                  </a:lnTo>
                  <a:lnTo>
                    <a:pt x="24632" y="12070"/>
                  </a:lnTo>
                  <a:cubicBezTo>
                    <a:pt x="22421" y="12496"/>
                    <a:pt x="19367" y="13077"/>
                    <a:pt x="16427" y="13077"/>
                  </a:cubicBezTo>
                  <a:cubicBezTo>
                    <a:pt x="13801" y="13077"/>
                    <a:pt x="11266" y="12613"/>
                    <a:pt x="9506" y="11162"/>
                  </a:cubicBezTo>
                  <a:cubicBezTo>
                    <a:pt x="9409" y="11085"/>
                    <a:pt x="9307" y="11052"/>
                    <a:pt x="9210" y="11052"/>
                  </a:cubicBezTo>
                  <a:cubicBezTo>
                    <a:pt x="8795" y="11052"/>
                    <a:pt x="8452" y="11643"/>
                    <a:pt x="8901" y="11969"/>
                  </a:cubicBezTo>
                  <a:cubicBezTo>
                    <a:pt x="10838" y="13584"/>
                    <a:pt x="13670" y="14101"/>
                    <a:pt x="16560" y="14101"/>
                  </a:cubicBezTo>
                  <a:cubicBezTo>
                    <a:pt x="17730" y="14101"/>
                    <a:pt x="18910" y="14016"/>
                    <a:pt x="20044" y="13885"/>
                  </a:cubicBezTo>
                  <a:lnTo>
                    <a:pt x="20044" y="13885"/>
                  </a:lnTo>
                  <a:lnTo>
                    <a:pt x="581" y="21448"/>
                  </a:lnTo>
                  <a:cubicBezTo>
                    <a:pt x="1" y="21671"/>
                    <a:pt x="211" y="22448"/>
                    <a:pt x="722" y="22448"/>
                  </a:cubicBezTo>
                  <a:cubicBezTo>
                    <a:pt x="788" y="22448"/>
                    <a:pt x="859" y="22435"/>
                    <a:pt x="934" y="22406"/>
                  </a:cubicBezTo>
                  <a:lnTo>
                    <a:pt x="20397" y="14793"/>
                  </a:lnTo>
                  <a:lnTo>
                    <a:pt x="20397" y="14793"/>
                  </a:lnTo>
                  <a:cubicBezTo>
                    <a:pt x="17170" y="17162"/>
                    <a:pt x="13943" y="20238"/>
                    <a:pt x="13489" y="23768"/>
                  </a:cubicBezTo>
                  <a:cubicBezTo>
                    <a:pt x="13433" y="24133"/>
                    <a:pt x="13721" y="24341"/>
                    <a:pt x="14004" y="24341"/>
                  </a:cubicBezTo>
                  <a:cubicBezTo>
                    <a:pt x="14230" y="24341"/>
                    <a:pt x="14453" y="24209"/>
                    <a:pt x="14497" y="23919"/>
                  </a:cubicBezTo>
                  <a:cubicBezTo>
                    <a:pt x="15153" y="19129"/>
                    <a:pt x="21355" y="15246"/>
                    <a:pt x="24985" y="13028"/>
                  </a:cubicBezTo>
                  <a:lnTo>
                    <a:pt x="34514" y="9297"/>
                  </a:lnTo>
                  <a:lnTo>
                    <a:pt x="34514" y="9297"/>
                  </a:lnTo>
                  <a:cubicBezTo>
                    <a:pt x="30430" y="12473"/>
                    <a:pt x="26649" y="16658"/>
                    <a:pt x="25489" y="21549"/>
                  </a:cubicBezTo>
                  <a:cubicBezTo>
                    <a:pt x="25405" y="21914"/>
                    <a:pt x="25680" y="22123"/>
                    <a:pt x="25967" y="22123"/>
                  </a:cubicBezTo>
                  <a:cubicBezTo>
                    <a:pt x="26195" y="22123"/>
                    <a:pt x="26430" y="21991"/>
                    <a:pt x="26497" y="21700"/>
                  </a:cubicBezTo>
                  <a:cubicBezTo>
                    <a:pt x="27909" y="15751"/>
                    <a:pt x="33607" y="10910"/>
                    <a:pt x="38498" y="7784"/>
                  </a:cubicBezTo>
                  <a:lnTo>
                    <a:pt x="44044" y="5616"/>
                  </a:lnTo>
                  <a:lnTo>
                    <a:pt x="44044" y="5616"/>
                  </a:lnTo>
                  <a:cubicBezTo>
                    <a:pt x="40363" y="8692"/>
                    <a:pt x="36783" y="12725"/>
                    <a:pt x="36279" y="17364"/>
                  </a:cubicBezTo>
                  <a:cubicBezTo>
                    <a:pt x="36222" y="17708"/>
                    <a:pt x="36539" y="17922"/>
                    <a:pt x="36833" y="17922"/>
                  </a:cubicBezTo>
                  <a:cubicBezTo>
                    <a:pt x="37056" y="17922"/>
                    <a:pt x="37266" y="17798"/>
                    <a:pt x="37288" y="17515"/>
                  </a:cubicBezTo>
                  <a:cubicBezTo>
                    <a:pt x="37943" y="12019"/>
                    <a:pt x="43237" y="7280"/>
                    <a:pt x="47372" y="4255"/>
                  </a:cubicBezTo>
                  <a:lnTo>
                    <a:pt x="55792" y="977"/>
                  </a:lnTo>
                  <a:cubicBezTo>
                    <a:pt x="56300" y="700"/>
                    <a:pt x="56089" y="1"/>
                    <a:pt x="55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42"/>
            <p:cNvSpPr/>
            <p:nvPr/>
          </p:nvSpPr>
          <p:spPr>
            <a:xfrm>
              <a:off x="4510200" y="1075075"/>
              <a:ext cx="2084950" cy="2013300"/>
            </a:xfrm>
            <a:custGeom>
              <a:avLst/>
              <a:gdLst/>
              <a:ahLst/>
              <a:cxnLst/>
              <a:rect l="l" t="t" r="r" b="b"/>
              <a:pathLst>
                <a:path w="83398" h="80532" extrusionOk="0">
                  <a:moveTo>
                    <a:pt x="24628" y="0"/>
                  </a:moveTo>
                  <a:cubicBezTo>
                    <a:pt x="19081" y="0"/>
                    <a:pt x="13525" y="2223"/>
                    <a:pt x="9430" y="6708"/>
                  </a:cubicBezTo>
                  <a:cubicBezTo>
                    <a:pt x="959" y="15985"/>
                    <a:pt x="2724" y="30607"/>
                    <a:pt x="13110" y="37616"/>
                  </a:cubicBezTo>
                  <a:cubicBezTo>
                    <a:pt x="1665" y="45935"/>
                    <a:pt x="1" y="62372"/>
                    <a:pt x="9581" y="72810"/>
                  </a:cubicBezTo>
                  <a:cubicBezTo>
                    <a:pt x="14283" y="77960"/>
                    <a:pt x="20692" y="80532"/>
                    <a:pt x="27099" y="80532"/>
                  </a:cubicBezTo>
                  <a:cubicBezTo>
                    <a:pt x="33676" y="80532"/>
                    <a:pt x="40251" y="77821"/>
                    <a:pt x="44976" y="72406"/>
                  </a:cubicBezTo>
                  <a:cubicBezTo>
                    <a:pt x="48987" y="76442"/>
                    <a:pt x="54247" y="78448"/>
                    <a:pt x="59502" y="78448"/>
                  </a:cubicBezTo>
                  <a:cubicBezTo>
                    <a:pt x="65014" y="78448"/>
                    <a:pt x="70521" y="76240"/>
                    <a:pt x="74574" y="71852"/>
                  </a:cubicBezTo>
                  <a:cubicBezTo>
                    <a:pt x="82540" y="63330"/>
                    <a:pt x="81784" y="49868"/>
                    <a:pt x="72910" y="42254"/>
                  </a:cubicBezTo>
                  <a:cubicBezTo>
                    <a:pt x="82742" y="33380"/>
                    <a:pt x="83397" y="18204"/>
                    <a:pt x="74372" y="8472"/>
                  </a:cubicBezTo>
                  <a:cubicBezTo>
                    <a:pt x="69702" y="3464"/>
                    <a:pt x="63373" y="938"/>
                    <a:pt x="57031" y="938"/>
                  </a:cubicBezTo>
                  <a:cubicBezTo>
                    <a:pt x="51115" y="938"/>
                    <a:pt x="45189" y="3136"/>
                    <a:pt x="40590" y="7565"/>
                  </a:cubicBezTo>
                  <a:cubicBezTo>
                    <a:pt x="36475" y="2538"/>
                    <a:pt x="30556" y="0"/>
                    <a:pt x="24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42"/>
            <p:cNvSpPr/>
            <p:nvPr/>
          </p:nvSpPr>
          <p:spPr>
            <a:xfrm>
              <a:off x="4643825" y="1172150"/>
              <a:ext cx="1829050" cy="1786475"/>
            </a:xfrm>
            <a:custGeom>
              <a:avLst/>
              <a:gdLst/>
              <a:ahLst/>
              <a:cxnLst/>
              <a:rect l="l" t="t" r="r" b="b"/>
              <a:pathLst>
                <a:path w="73162" h="71459" extrusionOk="0">
                  <a:moveTo>
                    <a:pt x="34332" y="0"/>
                  </a:moveTo>
                  <a:cubicBezTo>
                    <a:pt x="33156" y="0"/>
                    <a:pt x="31959" y="131"/>
                    <a:pt x="30757" y="404"/>
                  </a:cubicBezTo>
                  <a:cubicBezTo>
                    <a:pt x="21177" y="2572"/>
                    <a:pt x="15833" y="12758"/>
                    <a:pt x="19413" y="21884"/>
                  </a:cubicBezTo>
                  <a:lnTo>
                    <a:pt x="19362" y="21833"/>
                  </a:lnTo>
                  <a:cubicBezTo>
                    <a:pt x="8370" y="22085"/>
                    <a:pt x="1" y="31867"/>
                    <a:pt x="1463" y="42809"/>
                  </a:cubicBezTo>
                  <a:cubicBezTo>
                    <a:pt x="2761" y="52159"/>
                    <a:pt x="10786" y="58796"/>
                    <a:pt x="19795" y="58796"/>
                  </a:cubicBezTo>
                  <a:cubicBezTo>
                    <a:pt x="21280" y="58796"/>
                    <a:pt x="22791" y="58615"/>
                    <a:pt x="24303" y="58237"/>
                  </a:cubicBezTo>
                  <a:cubicBezTo>
                    <a:pt x="25666" y="66016"/>
                    <a:pt x="32468" y="71459"/>
                    <a:pt x="40069" y="71459"/>
                  </a:cubicBezTo>
                  <a:cubicBezTo>
                    <a:pt x="41188" y="71459"/>
                    <a:pt x="42324" y="71341"/>
                    <a:pt x="43463" y="71095"/>
                  </a:cubicBezTo>
                  <a:cubicBezTo>
                    <a:pt x="52388" y="69128"/>
                    <a:pt x="57833" y="60153"/>
                    <a:pt x="55564" y="51380"/>
                  </a:cubicBezTo>
                  <a:cubicBezTo>
                    <a:pt x="65850" y="50170"/>
                    <a:pt x="73161" y="40691"/>
                    <a:pt x="71649" y="30405"/>
                  </a:cubicBezTo>
                  <a:cubicBezTo>
                    <a:pt x="70338" y="21182"/>
                    <a:pt x="62420" y="14554"/>
                    <a:pt x="53419" y="14554"/>
                  </a:cubicBezTo>
                  <a:cubicBezTo>
                    <a:pt x="52381" y="14554"/>
                    <a:pt x="51328" y="14642"/>
                    <a:pt x="50270" y="14825"/>
                  </a:cubicBezTo>
                  <a:cubicBezTo>
                    <a:pt x="49609" y="6277"/>
                    <a:pt x="42479" y="0"/>
                    <a:pt x="34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2"/>
            <p:cNvSpPr/>
            <p:nvPr/>
          </p:nvSpPr>
          <p:spPr>
            <a:xfrm>
              <a:off x="5567150" y="2139925"/>
              <a:ext cx="54875" cy="373000"/>
            </a:xfrm>
            <a:custGeom>
              <a:avLst/>
              <a:gdLst/>
              <a:ahLst/>
              <a:cxnLst/>
              <a:rect l="l" t="t" r="r" b="b"/>
              <a:pathLst>
                <a:path w="2195" h="14920" extrusionOk="0">
                  <a:moveTo>
                    <a:pt x="442" y="1"/>
                  </a:moveTo>
                  <a:cubicBezTo>
                    <a:pt x="215" y="1"/>
                    <a:pt x="1" y="139"/>
                    <a:pt x="26" y="417"/>
                  </a:cubicBezTo>
                  <a:cubicBezTo>
                    <a:pt x="480" y="5106"/>
                    <a:pt x="883" y="9795"/>
                    <a:pt x="1236" y="14484"/>
                  </a:cubicBezTo>
                  <a:cubicBezTo>
                    <a:pt x="1288" y="14768"/>
                    <a:pt x="1537" y="14919"/>
                    <a:pt x="1768" y="14919"/>
                  </a:cubicBezTo>
                  <a:cubicBezTo>
                    <a:pt x="1989" y="14919"/>
                    <a:pt x="2194" y="14780"/>
                    <a:pt x="2194" y="14484"/>
                  </a:cubicBezTo>
                  <a:cubicBezTo>
                    <a:pt x="1740" y="9795"/>
                    <a:pt x="1337" y="5106"/>
                    <a:pt x="934" y="417"/>
                  </a:cubicBezTo>
                  <a:cubicBezTo>
                    <a:pt x="908" y="139"/>
                    <a:pt x="66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2"/>
            <p:cNvSpPr/>
            <p:nvPr/>
          </p:nvSpPr>
          <p:spPr>
            <a:xfrm>
              <a:off x="5435675" y="2139150"/>
              <a:ext cx="120550" cy="425775"/>
            </a:xfrm>
            <a:custGeom>
              <a:avLst/>
              <a:gdLst/>
              <a:ahLst/>
              <a:cxnLst/>
              <a:rect l="l" t="t" r="r" b="b"/>
              <a:pathLst>
                <a:path w="4822" h="17031" extrusionOk="0">
                  <a:moveTo>
                    <a:pt x="4284" y="0"/>
                  </a:moveTo>
                  <a:cubicBezTo>
                    <a:pt x="4107" y="0"/>
                    <a:pt x="3934" y="105"/>
                    <a:pt x="3873" y="347"/>
                  </a:cubicBezTo>
                  <a:cubicBezTo>
                    <a:pt x="2613" y="5692"/>
                    <a:pt x="1352" y="11087"/>
                    <a:pt x="92" y="16431"/>
                  </a:cubicBezTo>
                  <a:cubicBezTo>
                    <a:pt x="1" y="16794"/>
                    <a:pt x="291" y="17030"/>
                    <a:pt x="560" y="17030"/>
                  </a:cubicBezTo>
                  <a:cubicBezTo>
                    <a:pt x="739" y="17030"/>
                    <a:pt x="909" y="16925"/>
                    <a:pt x="949" y="16683"/>
                  </a:cubicBezTo>
                  <a:lnTo>
                    <a:pt x="4730" y="599"/>
                  </a:lnTo>
                  <a:cubicBezTo>
                    <a:pt x="4821" y="236"/>
                    <a:pt x="4549" y="0"/>
                    <a:pt x="4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42"/>
            <p:cNvSpPr/>
            <p:nvPr/>
          </p:nvSpPr>
          <p:spPr>
            <a:xfrm>
              <a:off x="5302900" y="2128450"/>
              <a:ext cx="208375" cy="303450"/>
            </a:xfrm>
            <a:custGeom>
              <a:avLst/>
              <a:gdLst/>
              <a:ahLst/>
              <a:cxnLst/>
              <a:rect l="l" t="t" r="r" b="b"/>
              <a:pathLst>
                <a:path w="8335" h="12138" extrusionOk="0">
                  <a:moveTo>
                    <a:pt x="7695" y="1"/>
                  </a:moveTo>
                  <a:cubicBezTo>
                    <a:pt x="7553" y="1"/>
                    <a:pt x="7412" y="65"/>
                    <a:pt x="7319" y="220"/>
                  </a:cubicBezTo>
                  <a:lnTo>
                    <a:pt x="209" y="11464"/>
                  </a:lnTo>
                  <a:cubicBezTo>
                    <a:pt x="0" y="11813"/>
                    <a:pt x="322" y="12138"/>
                    <a:pt x="640" y="12138"/>
                  </a:cubicBezTo>
                  <a:cubicBezTo>
                    <a:pt x="782" y="12138"/>
                    <a:pt x="923" y="12073"/>
                    <a:pt x="1016" y="11918"/>
                  </a:cubicBezTo>
                  <a:cubicBezTo>
                    <a:pt x="3386" y="8187"/>
                    <a:pt x="5756" y="4456"/>
                    <a:pt x="8125" y="674"/>
                  </a:cubicBezTo>
                  <a:cubicBezTo>
                    <a:pt x="8335" y="325"/>
                    <a:pt x="8013" y="1"/>
                    <a:pt x="7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42"/>
            <p:cNvSpPr/>
            <p:nvPr/>
          </p:nvSpPr>
          <p:spPr>
            <a:xfrm>
              <a:off x="5085700" y="2080600"/>
              <a:ext cx="402025" cy="283700"/>
            </a:xfrm>
            <a:custGeom>
              <a:avLst/>
              <a:gdLst/>
              <a:ahLst/>
              <a:cxnLst/>
              <a:rect l="l" t="t" r="r" b="b"/>
              <a:pathLst>
                <a:path w="16081" h="11348" extrusionOk="0">
                  <a:moveTo>
                    <a:pt x="15409" y="0"/>
                  </a:moveTo>
                  <a:cubicBezTo>
                    <a:pt x="15341" y="0"/>
                    <a:pt x="15270" y="21"/>
                    <a:pt x="15200" y="67"/>
                  </a:cubicBezTo>
                  <a:lnTo>
                    <a:pt x="376" y="10454"/>
                  </a:lnTo>
                  <a:cubicBezTo>
                    <a:pt x="1" y="10746"/>
                    <a:pt x="246" y="11348"/>
                    <a:pt x="599" y="11348"/>
                  </a:cubicBezTo>
                  <a:cubicBezTo>
                    <a:pt x="673" y="11348"/>
                    <a:pt x="752" y="11322"/>
                    <a:pt x="830" y="11261"/>
                  </a:cubicBezTo>
                  <a:lnTo>
                    <a:pt x="15654" y="874"/>
                  </a:lnTo>
                  <a:cubicBezTo>
                    <a:pt x="16081" y="618"/>
                    <a:pt x="15785" y="0"/>
                    <a:pt x="15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42"/>
            <p:cNvSpPr/>
            <p:nvPr/>
          </p:nvSpPr>
          <p:spPr>
            <a:xfrm>
              <a:off x="5070650" y="2041725"/>
              <a:ext cx="418175" cy="92450"/>
            </a:xfrm>
            <a:custGeom>
              <a:avLst/>
              <a:gdLst/>
              <a:ahLst/>
              <a:cxnLst/>
              <a:rect l="l" t="t" r="r" b="b"/>
              <a:pathLst>
                <a:path w="16727" h="3698" extrusionOk="0">
                  <a:moveTo>
                    <a:pt x="16000" y="0"/>
                  </a:moveTo>
                  <a:cubicBezTo>
                    <a:pt x="15969" y="0"/>
                    <a:pt x="15936" y="3"/>
                    <a:pt x="15903" y="9"/>
                  </a:cubicBezTo>
                  <a:lnTo>
                    <a:pt x="524" y="2832"/>
                  </a:lnTo>
                  <a:cubicBezTo>
                    <a:pt x="1" y="2927"/>
                    <a:pt x="151" y="3698"/>
                    <a:pt x="680" y="3698"/>
                  </a:cubicBezTo>
                  <a:cubicBezTo>
                    <a:pt x="711" y="3698"/>
                    <a:pt x="743" y="3695"/>
                    <a:pt x="777" y="3689"/>
                  </a:cubicBezTo>
                  <a:lnTo>
                    <a:pt x="16155" y="866"/>
                  </a:lnTo>
                  <a:cubicBezTo>
                    <a:pt x="16726" y="770"/>
                    <a:pt x="16533" y="0"/>
                    <a:pt x="16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42"/>
            <p:cNvSpPr/>
            <p:nvPr/>
          </p:nvSpPr>
          <p:spPr>
            <a:xfrm>
              <a:off x="5038225" y="1881400"/>
              <a:ext cx="473000" cy="128225"/>
            </a:xfrm>
            <a:custGeom>
              <a:avLst/>
              <a:gdLst/>
              <a:ahLst/>
              <a:cxnLst/>
              <a:rect l="l" t="t" r="r" b="b"/>
              <a:pathLst>
                <a:path w="18920" h="5129" extrusionOk="0">
                  <a:moveTo>
                    <a:pt x="635" y="0"/>
                  </a:moveTo>
                  <a:cubicBezTo>
                    <a:pt x="173" y="0"/>
                    <a:pt x="1" y="736"/>
                    <a:pt x="510" y="875"/>
                  </a:cubicBezTo>
                  <a:lnTo>
                    <a:pt x="18158" y="5111"/>
                  </a:lnTo>
                  <a:cubicBezTo>
                    <a:pt x="18207" y="5123"/>
                    <a:pt x="18253" y="5128"/>
                    <a:pt x="18296" y="5128"/>
                  </a:cubicBezTo>
                  <a:cubicBezTo>
                    <a:pt x="18790" y="5128"/>
                    <a:pt x="18920" y="4393"/>
                    <a:pt x="18410" y="4253"/>
                  </a:cubicBezTo>
                  <a:lnTo>
                    <a:pt x="763" y="18"/>
                  </a:lnTo>
                  <a:cubicBezTo>
                    <a:pt x="718" y="6"/>
                    <a:pt x="675"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42"/>
            <p:cNvSpPr/>
            <p:nvPr/>
          </p:nvSpPr>
          <p:spPr>
            <a:xfrm>
              <a:off x="5201550" y="1732600"/>
              <a:ext cx="337850" cy="224050"/>
            </a:xfrm>
            <a:custGeom>
              <a:avLst/>
              <a:gdLst/>
              <a:ahLst/>
              <a:cxnLst/>
              <a:rect l="l" t="t" r="r" b="b"/>
              <a:pathLst>
                <a:path w="13514" h="8962" extrusionOk="0">
                  <a:moveTo>
                    <a:pt x="619" y="1"/>
                  </a:moveTo>
                  <a:cubicBezTo>
                    <a:pt x="258" y="1"/>
                    <a:pt x="0" y="573"/>
                    <a:pt x="381" y="827"/>
                  </a:cubicBezTo>
                  <a:lnTo>
                    <a:pt x="12633" y="8895"/>
                  </a:lnTo>
                  <a:cubicBezTo>
                    <a:pt x="12711" y="8941"/>
                    <a:pt x="12787" y="8961"/>
                    <a:pt x="12859" y="8961"/>
                  </a:cubicBezTo>
                  <a:cubicBezTo>
                    <a:pt x="13254" y="8961"/>
                    <a:pt x="13514" y="8344"/>
                    <a:pt x="13087" y="8088"/>
                  </a:cubicBezTo>
                  <a:lnTo>
                    <a:pt x="835" y="71"/>
                  </a:lnTo>
                  <a:cubicBezTo>
                    <a:pt x="761" y="22"/>
                    <a:pt x="688"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2"/>
            <p:cNvSpPr/>
            <p:nvPr/>
          </p:nvSpPr>
          <p:spPr>
            <a:xfrm>
              <a:off x="5324425" y="1556625"/>
              <a:ext cx="219525" cy="365575"/>
            </a:xfrm>
            <a:custGeom>
              <a:avLst/>
              <a:gdLst/>
              <a:ahLst/>
              <a:cxnLst/>
              <a:rect l="l" t="t" r="r" b="b"/>
              <a:pathLst>
                <a:path w="8781" h="14623" extrusionOk="0">
                  <a:moveTo>
                    <a:pt x="595" y="0"/>
                  </a:moveTo>
                  <a:cubicBezTo>
                    <a:pt x="282" y="0"/>
                    <a:pt x="0" y="330"/>
                    <a:pt x="206" y="706"/>
                  </a:cubicBezTo>
                  <a:lnTo>
                    <a:pt x="7769" y="14370"/>
                  </a:lnTo>
                  <a:cubicBezTo>
                    <a:pt x="7866" y="14549"/>
                    <a:pt x="8015" y="14623"/>
                    <a:pt x="8163" y="14623"/>
                  </a:cubicBezTo>
                  <a:cubicBezTo>
                    <a:pt x="8475" y="14623"/>
                    <a:pt x="8781" y="14293"/>
                    <a:pt x="8575" y="13917"/>
                  </a:cubicBezTo>
                  <a:lnTo>
                    <a:pt x="1012" y="253"/>
                  </a:lnTo>
                  <a:cubicBezTo>
                    <a:pt x="899" y="74"/>
                    <a:pt x="74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2"/>
            <p:cNvSpPr/>
            <p:nvPr/>
          </p:nvSpPr>
          <p:spPr>
            <a:xfrm>
              <a:off x="5531225" y="1541175"/>
              <a:ext cx="41625" cy="362125"/>
            </a:xfrm>
            <a:custGeom>
              <a:avLst/>
              <a:gdLst/>
              <a:ahLst/>
              <a:cxnLst/>
              <a:rect l="l" t="t" r="r" b="b"/>
              <a:pathLst>
                <a:path w="1665" h="14485" extrusionOk="0">
                  <a:moveTo>
                    <a:pt x="480" y="1"/>
                  </a:moveTo>
                  <a:cubicBezTo>
                    <a:pt x="240" y="1"/>
                    <a:pt x="1" y="139"/>
                    <a:pt x="1" y="417"/>
                  </a:cubicBezTo>
                  <a:cubicBezTo>
                    <a:pt x="253" y="4955"/>
                    <a:pt x="505" y="9493"/>
                    <a:pt x="757" y="14030"/>
                  </a:cubicBezTo>
                  <a:cubicBezTo>
                    <a:pt x="757" y="14333"/>
                    <a:pt x="984" y="14484"/>
                    <a:pt x="1211" y="14484"/>
                  </a:cubicBezTo>
                  <a:cubicBezTo>
                    <a:pt x="1438" y="14484"/>
                    <a:pt x="1665" y="14333"/>
                    <a:pt x="1665" y="14030"/>
                  </a:cubicBezTo>
                  <a:cubicBezTo>
                    <a:pt x="1413" y="9493"/>
                    <a:pt x="1161" y="4955"/>
                    <a:pt x="959" y="417"/>
                  </a:cubicBezTo>
                  <a:cubicBezTo>
                    <a:pt x="959" y="139"/>
                    <a:pt x="719"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42"/>
            <p:cNvSpPr/>
            <p:nvPr/>
          </p:nvSpPr>
          <p:spPr>
            <a:xfrm>
              <a:off x="5596225" y="1467725"/>
              <a:ext cx="165425" cy="467275"/>
            </a:xfrm>
            <a:custGeom>
              <a:avLst/>
              <a:gdLst/>
              <a:ahLst/>
              <a:cxnLst/>
              <a:rect l="l" t="t" r="r" b="b"/>
              <a:pathLst>
                <a:path w="6617" h="18691" extrusionOk="0">
                  <a:moveTo>
                    <a:pt x="6096" y="1"/>
                  </a:moveTo>
                  <a:cubicBezTo>
                    <a:pt x="5914" y="1"/>
                    <a:pt x="5732" y="101"/>
                    <a:pt x="5670" y="330"/>
                  </a:cubicBezTo>
                  <a:cubicBezTo>
                    <a:pt x="3804" y="6229"/>
                    <a:pt x="1939" y="12178"/>
                    <a:pt x="124" y="18128"/>
                  </a:cubicBezTo>
                  <a:cubicBezTo>
                    <a:pt x="1" y="18466"/>
                    <a:pt x="289" y="18691"/>
                    <a:pt x="567" y="18691"/>
                  </a:cubicBezTo>
                  <a:cubicBezTo>
                    <a:pt x="746" y="18691"/>
                    <a:pt x="922" y="18597"/>
                    <a:pt x="981" y="18380"/>
                  </a:cubicBezTo>
                  <a:cubicBezTo>
                    <a:pt x="2846" y="12431"/>
                    <a:pt x="4662" y="6481"/>
                    <a:pt x="6527" y="531"/>
                  </a:cubicBezTo>
                  <a:cubicBezTo>
                    <a:pt x="6616" y="205"/>
                    <a:pt x="6356"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42"/>
            <p:cNvSpPr/>
            <p:nvPr/>
          </p:nvSpPr>
          <p:spPr>
            <a:xfrm>
              <a:off x="5605350" y="1632200"/>
              <a:ext cx="301675" cy="324800"/>
            </a:xfrm>
            <a:custGeom>
              <a:avLst/>
              <a:gdLst/>
              <a:ahLst/>
              <a:cxnLst/>
              <a:rect l="l" t="t" r="r" b="b"/>
              <a:pathLst>
                <a:path w="12067" h="12992" extrusionOk="0">
                  <a:moveTo>
                    <a:pt x="11417" y="1"/>
                  </a:moveTo>
                  <a:cubicBezTo>
                    <a:pt x="11310" y="1"/>
                    <a:pt x="11199" y="46"/>
                    <a:pt x="11103" y="154"/>
                  </a:cubicBezTo>
                  <a:lnTo>
                    <a:pt x="11053" y="154"/>
                  </a:lnTo>
                  <a:lnTo>
                    <a:pt x="263" y="12205"/>
                  </a:lnTo>
                  <a:cubicBezTo>
                    <a:pt x="0" y="12542"/>
                    <a:pt x="268" y="12992"/>
                    <a:pt x="589" y="12992"/>
                  </a:cubicBezTo>
                  <a:cubicBezTo>
                    <a:pt x="699" y="12992"/>
                    <a:pt x="815" y="12939"/>
                    <a:pt x="918" y="12810"/>
                  </a:cubicBezTo>
                  <a:lnTo>
                    <a:pt x="11759" y="809"/>
                  </a:lnTo>
                  <a:cubicBezTo>
                    <a:pt x="12066" y="464"/>
                    <a:pt x="11759" y="1"/>
                    <a:pt x="11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2"/>
            <p:cNvSpPr/>
            <p:nvPr/>
          </p:nvSpPr>
          <p:spPr>
            <a:xfrm>
              <a:off x="5661750" y="1733100"/>
              <a:ext cx="443825" cy="246250"/>
            </a:xfrm>
            <a:custGeom>
              <a:avLst/>
              <a:gdLst/>
              <a:ahLst/>
              <a:cxnLst/>
              <a:rect l="l" t="t" r="r" b="b"/>
              <a:pathLst>
                <a:path w="17753" h="9850" extrusionOk="0">
                  <a:moveTo>
                    <a:pt x="17037" y="0"/>
                  </a:moveTo>
                  <a:cubicBezTo>
                    <a:pt x="16966" y="0"/>
                    <a:pt x="16891" y="16"/>
                    <a:pt x="16814" y="51"/>
                  </a:cubicBezTo>
                  <a:lnTo>
                    <a:pt x="427" y="9026"/>
                  </a:lnTo>
                  <a:cubicBezTo>
                    <a:pt x="1" y="9239"/>
                    <a:pt x="259" y="9849"/>
                    <a:pt x="685" y="9849"/>
                  </a:cubicBezTo>
                  <a:cubicBezTo>
                    <a:pt x="763" y="9849"/>
                    <a:pt x="846" y="9829"/>
                    <a:pt x="931" y="9782"/>
                  </a:cubicBezTo>
                  <a:lnTo>
                    <a:pt x="17318" y="858"/>
                  </a:lnTo>
                  <a:cubicBezTo>
                    <a:pt x="17752" y="597"/>
                    <a:pt x="17476" y="0"/>
                    <a:pt x="1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2"/>
            <p:cNvSpPr/>
            <p:nvPr/>
          </p:nvSpPr>
          <p:spPr>
            <a:xfrm>
              <a:off x="5685025" y="1990200"/>
              <a:ext cx="371875" cy="53075"/>
            </a:xfrm>
            <a:custGeom>
              <a:avLst/>
              <a:gdLst/>
              <a:ahLst/>
              <a:cxnLst/>
              <a:rect l="l" t="t" r="r" b="b"/>
              <a:pathLst>
                <a:path w="14875" h="2123" extrusionOk="0">
                  <a:moveTo>
                    <a:pt x="14317" y="0"/>
                  </a:moveTo>
                  <a:cubicBezTo>
                    <a:pt x="14302" y="0"/>
                    <a:pt x="14286" y="1"/>
                    <a:pt x="14269" y="2"/>
                  </a:cubicBezTo>
                  <a:lnTo>
                    <a:pt x="605" y="1212"/>
                  </a:lnTo>
                  <a:cubicBezTo>
                    <a:pt x="17" y="1261"/>
                    <a:pt x="1" y="2122"/>
                    <a:pt x="558" y="2122"/>
                  </a:cubicBezTo>
                  <a:cubicBezTo>
                    <a:pt x="573" y="2122"/>
                    <a:pt x="589" y="2121"/>
                    <a:pt x="605" y="2120"/>
                  </a:cubicBezTo>
                  <a:lnTo>
                    <a:pt x="14269" y="910"/>
                  </a:lnTo>
                  <a:cubicBezTo>
                    <a:pt x="14858" y="861"/>
                    <a:pt x="14874" y="0"/>
                    <a:pt x="14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42"/>
            <p:cNvSpPr/>
            <p:nvPr/>
          </p:nvSpPr>
          <p:spPr>
            <a:xfrm>
              <a:off x="5681575" y="2070075"/>
              <a:ext cx="497250" cy="221050"/>
            </a:xfrm>
            <a:custGeom>
              <a:avLst/>
              <a:gdLst/>
              <a:ahLst/>
              <a:cxnLst/>
              <a:rect l="l" t="t" r="r" b="b"/>
              <a:pathLst>
                <a:path w="19890" h="8842" extrusionOk="0">
                  <a:moveTo>
                    <a:pt x="758" y="0"/>
                  </a:moveTo>
                  <a:cubicBezTo>
                    <a:pt x="299" y="0"/>
                    <a:pt x="1" y="618"/>
                    <a:pt x="491" y="841"/>
                  </a:cubicBezTo>
                  <a:cubicBezTo>
                    <a:pt x="6643" y="3513"/>
                    <a:pt x="12794" y="6135"/>
                    <a:pt x="18945" y="8808"/>
                  </a:cubicBezTo>
                  <a:cubicBezTo>
                    <a:pt x="19009" y="8831"/>
                    <a:pt x="19072" y="8841"/>
                    <a:pt x="19132" y="8841"/>
                  </a:cubicBezTo>
                  <a:cubicBezTo>
                    <a:pt x="19591" y="8841"/>
                    <a:pt x="19890" y="8224"/>
                    <a:pt x="19399" y="8001"/>
                  </a:cubicBezTo>
                  <a:cubicBezTo>
                    <a:pt x="13248" y="5328"/>
                    <a:pt x="7096" y="2707"/>
                    <a:pt x="945" y="34"/>
                  </a:cubicBezTo>
                  <a:cubicBezTo>
                    <a:pt x="881" y="11"/>
                    <a:pt x="818" y="0"/>
                    <a:pt x="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2"/>
            <p:cNvSpPr/>
            <p:nvPr/>
          </p:nvSpPr>
          <p:spPr>
            <a:xfrm>
              <a:off x="5651950" y="2128275"/>
              <a:ext cx="254950" cy="234500"/>
            </a:xfrm>
            <a:custGeom>
              <a:avLst/>
              <a:gdLst/>
              <a:ahLst/>
              <a:cxnLst/>
              <a:rect l="l" t="t" r="r" b="b"/>
              <a:pathLst>
                <a:path w="10198" h="9380" extrusionOk="0">
                  <a:moveTo>
                    <a:pt x="660" y="0"/>
                  </a:moveTo>
                  <a:cubicBezTo>
                    <a:pt x="299" y="0"/>
                    <a:pt x="0" y="468"/>
                    <a:pt x="315" y="782"/>
                  </a:cubicBezTo>
                  <a:lnTo>
                    <a:pt x="9239" y="9253"/>
                  </a:lnTo>
                  <a:cubicBezTo>
                    <a:pt x="9329" y="9342"/>
                    <a:pt x="9431" y="9380"/>
                    <a:pt x="9531" y="9380"/>
                  </a:cubicBezTo>
                  <a:cubicBezTo>
                    <a:pt x="9879" y="9380"/>
                    <a:pt x="10197" y="8922"/>
                    <a:pt x="9844" y="8648"/>
                  </a:cubicBezTo>
                  <a:lnTo>
                    <a:pt x="9895" y="8648"/>
                  </a:lnTo>
                  <a:lnTo>
                    <a:pt x="970" y="126"/>
                  </a:lnTo>
                  <a:cubicBezTo>
                    <a:pt x="870" y="37"/>
                    <a:pt x="763"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2"/>
            <p:cNvSpPr/>
            <p:nvPr/>
          </p:nvSpPr>
          <p:spPr>
            <a:xfrm>
              <a:off x="5606775" y="2152850"/>
              <a:ext cx="237275" cy="411975"/>
            </a:xfrm>
            <a:custGeom>
              <a:avLst/>
              <a:gdLst/>
              <a:ahLst/>
              <a:cxnLst/>
              <a:rect l="l" t="t" r="r" b="b"/>
              <a:pathLst>
                <a:path w="9491" h="16479" extrusionOk="0">
                  <a:moveTo>
                    <a:pt x="602" y="0"/>
                  </a:moveTo>
                  <a:cubicBezTo>
                    <a:pt x="306" y="0"/>
                    <a:pt x="1" y="330"/>
                    <a:pt x="206" y="707"/>
                  </a:cubicBezTo>
                  <a:lnTo>
                    <a:pt x="8525" y="16236"/>
                  </a:lnTo>
                  <a:cubicBezTo>
                    <a:pt x="8603" y="16408"/>
                    <a:pt x="8735" y="16478"/>
                    <a:pt x="8870" y="16478"/>
                  </a:cubicBezTo>
                  <a:cubicBezTo>
                    <a:pt x="9171" y="16478"/>
                    <a:pt x="9490" y="16130"/>
                    <a:pt x="9282" y="15782"/>
                  </a:cubicBezTo>
                  <a:cubicBezTo>
                    <a:pt x="6508" y="10589"/>
                    <a:pt x="3735" y="5396"/>
                    <a:pt x="962" y="253"/>
                  </a:cubicBezTo>
                  <a:cubicBezTo>
                    <a:pt x="881" y="74"/>
                    <a:pt x="74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2"/>
            <p:cNvSpPr/>
            <p:nvPr/>
          </p:nvSpPr>
          <p:spPr>
            <a:xfrm>
              <a:off x="5318200" y="1777225"/>
              <a:ext cx="510550" cy="510525"/>
            </a:xfrm>
            <a:custGeom>
              <a:avLst/>
              <a:gdLst/>
              <a:ahLst/>
              <a:cxnLst/>
              <a:rect l="l" t="t" r="r" b="b"/>
              <a:pathLst>
                <a:path w="20422" h="20421" extrusionOk="0">
                  <a:moveTo>
                    <a:pt x="10236" y="0"/>
                  </a:moveTo>
                  <a:cubicBezTo>
                    <a:pt x="4589" y="0"/>
                    <a:pt x="1" y="4538"/>
                    <a:pt x="1" y="10185"/>
                  </a:cubicBezTo>
                  <a:cubicBezTo>
                    <a:pt x="1" y="15832"/>
                    <a:pt x="4589" y="20421"/>
                    <a:pt x="10236" y="20421"/>
                  </a:cubicBezTo>
                  <a:cubicBezTo>
                    <a:pt x="15833" y="20421"/>
                    <a:pt x="20421" y="15832"/>
                    <a:pt x="20421" y="10185"/>
                  </a:cubicBezTo>
                  <a:cubicBezTo>
                    <a:pt x="20421" y="4538"/>
                    <a:pt x="15833" y="0"/>
                    <a:pt x="10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2"/>
            <p:cNvSpPr/>
            <p:nvPr/>
          </p:nvSpPr>
          <p:spPr>
            <a:xfrm>
              <a:off x="5701400" y="2120150"/>
              <a:ext cx="70625" cy="60450"/>
            </a:xfrm>
            <a:custGeom>
              <a:avLst/>
              <a:gdLst/>
              <a:ahLst/>
              <a:cxnLst/>
              <a:rect l="l" t="t" r="r" b="b"/>
              <a:pathLst>
                <a:path w="2825" h="2418" extrusionOk="0">
                  <a:moveTo>
                    <a:pt x="1233" y="1"/>
                  </a:moveTo>
                  <a:cubicBezTo>
                    <a:pt x="607" y="1"/>
                    <a:pt x="1" y="488"/>
                    <a:pt x="1" y="1208"/>
                  </a:cubicBezTo>
                  <a:cubicBezTo>
                    <a:pt x="1" y="1863"/>
                    <a:pt x="555" y="2418"/>
                    <a:pt x="1211" y="2418"/>
                  </a:cubicBezTo>
                  <a:cubicBezTo>
                    <a:pt x="2270" y="2418"/>
                    <a:pt x="2824" y="1107"/>
                    <a:pt x="2068" y="351"/>
                  </a:cubicBezTo>
                  <a:cubicBezTo>
                    <a:pt x="1826" y="109"/>
                    <a:pt x="1527" y="1"/>
                    <a:pt x="1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2"/>
            <p:cNvSpPr/>
            <p:nvPr/>
          </p:nvSpPr>
          <p:spPr>
            <a:xfrm>
              <a:off x="5574100" y="2163475"/>
              <a:ext cx="109675" cy="94025"/>
            </a:xfrm>
            <a:custGeom>
              <a:avLst/>
              <a:gdLst/>
              <a:ahLst/>
              <a:cxnLst/>
              <a:rect l="l" t="t" r="r" b="b"/>
              <a:pathLst>
                <a:path w="4387" h="3761" extrusionOk="0">
                  <a:moveTo>
                    <a:pt x="1920" y="0"/>
                  </a:moveTo>
                  <a:cubicBezTo>
                    <a:pt x="939" y="0"/>
                    <a:pt x="0" y="760"/>
                    <a:pt x="0" y="1895"/>
                  </a:cubicBezTo>
                  <a:cubicBezTo>
                    <a:pt x="0" y="2954"/>
                    <a:pt x="807" y="3761"/>
                    <a:pt x="1866" y="3761"/>
                  </a:cubicBezTo>
                  <a:cubicBezTo>
                    <a:pt x="3530" y="3761"/>
                    <a:pt x="4387" y="1744"/>
                    <a:pt x="3227" y="534"/>
                  </a:cubicBezTo>
                  <a:cubicBezTo>
                    <a:pt x="2843" y="165"/>
                    <a:pt x="2377" y="0"/>
                    <a:pt x="1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2"/>
            <p:cNvSpPr/>
            <p:nvPr/>
          </p:nvSpPr>
          <p:spPr>
            <a:xfrm>
              <a:off x="5579125" y="1984525"/>
              <a:ext cx="142475" cy="121725"/>
            </a:xfrm>
            <a:custGeom>
              <a:avLst/>
              <a:gdLst/>
              <a:ahLst/>
              <a:cxnLst/>
              <a:rect l="l" t="t" r="r" b="b"/>
              <a:pathLst>
                <a:path w="5699" h="4869" extrusionOk="0">
                  <a:moveTo>
                    <a:pt x="2457" y="1"/>
                  </a:moveTo>
                  <a:cubicBezTo>
                    <a:pt x="1198" y="1"/>
                    <a:pt x="1" y="983"/>
                    <a:pt x="1" y="2448"/>
                  </a:cubicBezTo>
                  <a:cubicBezTo>
                    <a:pt x="1" y="3809"/>
                    <a:pt x="1110" y="4868"/>
                    <a:pt x="2472" y="4868"/>
                  </a:cubicBezTo>
                  <a:cubicBezTo>
                    <a:pt x="4640" y="4868"/>
                    <a:pt x="5698" y="2246"/>
                    <a:pt x="4186" y="734"/>
                  </a:cubicBezTo>
                  <a:cubicBezTo>
                    <a:pt x="3679" y="227"/>
                    <a:pt x="3061" y="1"/>
                    <a:pt x="2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2"/>
            <p:cNvSpPr/>
            <p:nvPr/>
          </p:nvSpPr>
          <p:spPr>
            <a:xfrm>
              <a:off x="5731650" y="2001675"/>
              <a:ext cx="70625" cy="60450"/>
            </a:xfrm>
            <a:custGeom>
              <a:avLst/>
              <a:gdLst/>
              <a:ahLst/>
              <a:cxnLst/>
              <a:rect l="l" t="t" r="r" b="b"/>
              <a:pathLst>
                <a:path w="2825" h="2418" extrusionOk="0">
                  <a:moveTo>
                    <a:pt x="1233" y="0"/>
                  </a:moveTo>
                  <a:cubicBezTo>
                    <a:pt x="607" y="0"/>
                    <a:pt x="1" y="487"/>
                    <a:pt x="1" y="1207"/>
                  </a:cubicBezTo>
                  <a:cubicBezTo>
                    <a:pt x="1" y="1863"/>
                    <a:pt x="555" y="2417"/>
                    <a:pt x="1211" y="2417"/>
                  </a:cubicBezTo>
                  <a:cubicBezTo>
                    <a:pt x="2320" y="2417"/>
                    <a:pt x="2824" y="1106"/>
                    <a:pt x="2068" y="350"/>
                  </a:cubicBezTo>
                  <a:cubicBezTo>
                    <a:pt x="1826" y="108"/>
                    <a:pt x="1527"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2"/>
            <p:cNvSpPr/>
            <p:nvPr/>
          </p:nvSpPr>
          <p:spPr>
            <a:xfrm>
              <a:off x="5465700" y="2180675"/>
              <a:ext cx="70600" cy="60450"/>
            </a:xfrm>
            <a:custGeom>
              <a:avLst/>
              <a:gdLst/>
              <a:ahLst/>
              <a:cxnLst/>
              <a:rect l="l" t="t" r="r" b="b"/>
              <a:pathLst>
                <a:path w="2824" h="2418" extrusionOk="0">
                  <a:moveTo>
                    <a:pt x="1232" y="0"/>
                  </a:moveTo>
                  <a:cubicBezTo>
                    <a:pt x="606" y="0"/>
                    <a:pt x="0" y="487"/>
                    <a:pt x="0" y="1207"/>
                  </a:cubicBezTo>
                  <a:cubicBezTo>
                    <a:pt x="0" y="1862"/>
                    <a:pt x="555" y="2417"/>
                    <a:pt x="1210" y="2417"/>
                  </a:cubicBezTo>
                  <a:cubicBezTo>
                    <a:pt x="2319" y="2417"/>
                    <a:pt x="2824" y="1106"/>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2"/>
            <p:cNvSpPr/>
            <p:nvPr/>
          </p:nvSpPr>
          <p:spPr>
            <a:xfrm>
              <a:off x="5449300" y="204537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2"/>
            <p:cNvSpPr/>
            <p:nvPr/>
          </p:nvSpPr>
          <p:spPr>
            <a:xfrm>
              <a:off x="5512325" y="1937425"/>
              <a:ext cx="71875" cy="61675"/>
            </a:xfrm>
            <a:custGeom>
              <a:avLst/>
              <a:gdLst/>
              <a:ahLst/>
              <a:cxnLst/>
              <a:rect l="l" t="t" r="r" b="b"/>
              <a:pathLst>
                <a:path w="2875" h="2467" extrusionOk="0">
                  <a:moveTo>
                    <a:pt x="1255" y="0"/>
                  </a:moveTo>
                  <a:cubicBezTo>
                    <a:pt x="611" y="0"/>
                    <a:pt x="1" y="499"/>
                    <a:pt x="1" y="1256"/>
                  </a:cubicBezTo>
                  <a:cubicBezTo>
                    <a:pt x="1" y="1912"/>
                    <a:pt x="555" y="2466"/>
                    <a:pt x="1211" y="2466"/>
                  </a:cubicBezTo>
                  <a:cubicBezTo>
                    <a:pt x="2320" y="2466"/>
                    <a:pt x="2875" y="1155"/>
                    <a:pt x="2118" y="349"/>
                  </a:cubicBezTo>
                  <a:cubicBezTo>
                    <a:pt x="1862" y="108"/>
                    <a:pt x="1555" y="0"/>
                    <a:pt x="1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2"/>
            <p:cNvSpPr/>
            <p:nvPr/>
          </p:nvSpPr>
          <p:spPr>
            <a:xfrm>
              <a:off x="5349725" y="1910175"/>
              <a:ext cx="142450" cy="121700"/>
            </a:xfrm>
            <a:custGeom>
              <a:avLst/>
              <a:gdLst/>
              <a:ahLst/>
              <a:cxnLst/>
              <a:rect l="l" t="t" r="r" b="b"/>
              <a:pathLst>
                <a:path w="5698" h="4868" extrusionOk="0">
                  <a:moveTo>
                    <a:pt x="2457" y="0"/>
                  </a:moveTo>
                  <a:cubicBezTo>
                    <a:pt x="1198" y="0"/>
                    <a:pt x="0" y="982"/>
                    <a:pt x="0" y="2447"/>
                  </a:cubicBezTo>
                  <a:cubicBezTo>
                    <a:pt x="0" y="3808"/>
                    <a:pt x="1110" y="4867"/>
                    <a:pt x="2471" y="4867"/>
                  </a:cubicBezTo>
                  <a:cubicBezTo>
                    <a:pt x="4639" y="4867"/>
                    <a:pt x="5698" y="2245"/>
                    <a:pt x="4185" y="733"/>
                  </a:cubicBezTo>
                  <a:cubicBezTo>
                    <a:pt x="3679" y="226"/>
                    <a:pt x="3061" y="0"/>
                    <a:pt x="2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2"/>
            <p:cNvSpPr/>
            <p:nvPr/>
          </p:nvSpPr>
          <p:spPr>
            <a:xfrm>
              <a:off x="5367375" y="2062175"/>
              <a:ext cx="70600" cy="60525"/>
            </a:xfrm>
            <a:custGeom>
              <a:avLst/>
              <a:gdLst/>
              <a:ahLst/>
              <a:cxnLst/>
              <a:rect l="l" t="t" r="r" b="b"/>
              <a:pathLst>
                <a:path w="2824" h="2421" extrusionOk="0">
                  <a:moveTo>
                    <a:pt x="1232" y="0"/>
                  </a:moveTo>
                  <a:cubicBezTo>
                    <a:pt x="606" y="0"/>
                    <a:pt x="0" y="487"/>
                    <a:pt x="0" y="1207"/>
                  </a:cubicBezTo>
                  <a:cubicBezTo>
                    <a:pt x="0" y="1883"/>
                    <a:pt x="463" y="2421"/>
                    <a:pt x="1122" y="2421"/>
                  </a:cubicBezTo>
                  <a:cubicBezTo>
                    <a:pt x="1151" y="2421"/>
                    <a:pt x="1180" y="2420"/>
                    <a:pt x="1210" y="2418"/>
                  </a:cubicBezTo>
                  <a:cubicBezTo>
                    <a:pt x="2269" y="2418"/>
                    <a:pt x="2824" y="1157"/>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2"/>
            <p:cNvSpPr/>
            <p:nvPr/>
          </p:nvSpPr>
          <p:spPr>
            <a:xfrm>
              <a:off x="5654775" y="1876500"/>
              <a:ext cx="109675" cy="94850"/>
            </a:xfrm>
            <a:custGeom>
              <a:avLst/>
              <a:gdLst/>
              <a:ahLst/>
              <a:cxnLst/>
              <a:rect l="l" t="t" r="r" b="b"/>
              <a:pathLst>
                <a:path w="4387" h="3794" extrusionOk="0">
                  <a:moveTo>
                    <a:pt x="1896" y="1"/>
                  </a:moveTo>
                  <a:cubicBezTo>
                    <a:pt x="924" y="1"/>
                    <a:pt x="0" y="768"/>
                    <a:pt x="0" y="1928"/>
                  </a:cubicBezTo>
                  <a:cubicBezTo>
                    <a:pt x="0" y="2937"/>
                    <a:pt x="807" y="3794"/>
                    <a:pt x="1866" y="3794"/>
                  </a:cubicBezTo>
                  <a:cubicBezTo>
                    <a:pt x="3530" y="3794"/>
                    <a:pt x="4387" y="1777"/>
                    <a:pt x="3227" y="567"/>
                  </a:cubicBezTo>
                  <a:cubicBezTo>
                    <a:pt x="2836" y="176"/>
                    <a:pt x="2360" y="1"/>
                    <a:pt x="1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2"/>
            <p:cNvSpPr/>
            <p:nvPr/>
          </p:nvSpPr>
          <p:spPr>
            <a:xfrm>
              <a:off x="5579125" y="1831500"/>
              <a:ext cx="71875" cy="60450"/>
            </a:xfrm>
            <a:custGeom>
              <a:avLst/>
              <a:gdLst/>
              <a:ahLst/>
              <a:cxnLst/>
              <a:rect l="l" t="t" r="r" b="b"/>
              <a:pathLst>
                <a:path w="2875" h="2418" extrusionOk="0">
                  <a:moveTo>
                    <a:pt x="1249" y="0"/>
                  </a:moveTo>
                  <a:cubicBezTo>
                    <a:pt x="607" y="0"/>
                    <a:pt x="1" y="487"/>
                    <a:pt x="1" y="1207"/>
                  </a:cubicBezTo>
                  <a:cubicBezTo>
                    <a:pt x="1" y="1863"/>
                    <a:pt x="556" y="2417"/>
                    <a:pt x="1261" y="2417"/>
                  </a:cubicBezTo>
                  <a:cubicBezTo>
                    <a:pt x="2320" y="2417"/>
                    <a:pt x="2875" y="1107"/>
                    <a:pt x="2119" y="350"/>
                  </a:cubicBezTo>
                  <a:cubicBezTo>
                    <a:pt x="1860" y="108"/>
                    <a:pt x="1551" y="0"/>
                    <a:pt x="1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2"/>
            <p:cNvSpPr/>
            <p:nvPr/>
          </p:nvSpPr>
          <p:spPr>
            <a:xfrm>
              <a:off x="5449300" y="182982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2"/>
            <p:cNvSpPr/>
            <p:nvPr/>
          </p:nvSpPr>
          <p:spPr>
            <a:xfrm>
              <a:off x="317700" y="393275"/>
              <a:ext cx="2706375" cy="2235425"/>
            </a:xfrm>
            <a:custGeom>
              <a:avLst/>
              <a:gdLst/>
              <a:ahLst/>
              <a:cxnLst/>
              <a:rect l="l" t="t" r="r" b="b"/>
              <a:pathLst>
                <a:path w="108255" h="89417" extrusionOk="0">
                  <a:moveTo>
                    <a:pt x="101909" y="1"/>
                  </a:moveTo>
                  <a:cubicBezTo>
                    <a:pt x="87579" y="1"/>
                    <a:pt x="54067" y="626"/>
                    <a:pt x="55615" y="6500"/>
                  </a:cubicBezTo>
                  <a:cubicBezTo>
                    <a:pt x="56987" y="12061"/>
                    <a:pt x="67027" y="12797"/>
                    <a:pt x="72247" y="12797"/>
                  </a:cubicBezTo>
                  <a:cubicBezTo>
                    <a:pt x="74126" y="12797"/>
                    <a:pt x="75380" y="12702"/>
                    <a:pt x="75380" y="12702"/>
                  </a:cubicBezTo>
                  <a:lnTo>
                    <a:pt x="75380" y="12702"/>
                  </a:lnTo>
                  <a:cubicBezTo>
                    <a:pt x="75379" y="12702"/>
                    <a:pt x="20522" y="22534"/>
                    <a:pt x="22740" y="35996"/>
                  </a:cubicBezTo>
                  <a:cubicBezTo>
                    <a:pt x="23414" y="40212"/>
                    <a:pt x="29289" y="41096"/>
                    <a:pt x="34098" y="41096"/>
                  </a:cubicBezTo>
                  <a:cubicBezTo>
                    <a:pt x="37571" y="41096"/>
                    <a:pt x="40488" y="40635"/>
                    <a:pt x="40489" y="40635"/>
                  </a:cubicBezTo>
                  <a:lnTo>
                    <a:pt x="40489" y="40635"/>
                  </a:lnTo>
                  <a:cubicBezTo>
                    <a:pt x="40488" y="40635"/>
                    <a:pt x="1" y="64283"/>
                    <a:pt x="18203" y="83896"/>
                  </a:cubicBezTo>
                  <a:cubicBezTo>
                    <a:pt x="21873" y="87842"/>
                    <a:pt x="25884" y="89416"/>
                    <a:pt x="29949" y="89416"/>
                  </a:cubicBezTo>
                  <a:cubicBezTo>
                    <a:pt x="46041" y="89416"/>
                    <a:pt x="62976" y="64737"/>
                    <a:pt x="62976" y="64736"/>
                  </a:cubicBezTo>
                  <a:lnTo>
                    <a:pt x="62976" y="64736"/>
                  </a:lnTo>
                  <a:cubicBezTo>
                    <a:pt x="62976" y="64737"/>
                    <a:pt x="58993" y="81527"/>
                    <a:pt x="66254" y="82787"/>
                  </a:cubicBezTo>
                  <a:cubicBezTo>
                    <a:pt x="66521" y="82835"/>
                    <a:pt x="66788" y="82858"/>
                    <a:pt x="67056" y="82858"/>
                  </a:cubicBezTo>
                  <a:cubicBezTo>
                    <a:pt x="79599" y="82858"/>
                    <a:pt x="93228" y="31965"/>
                    <a:pt x="93229" y="31963"/>
                  </a:cubicBezTo>
                  <a:lnTo>
                    <a:pt x="93229" y="31963"/>
                  </a:lnTo>
                  <a:cubicBezTo>
                    <a:pt x="93229" y="31964"/>
                    <a:pt x="90658" y="49661"/>
                    <a:pt x="97969" y="52131"/>
                  </a:cubicBezTo>
                  <a:cubicBezTo>
                    <a:pt x="98132" y="52186"/>
                    <a:pt x="98292" y="52213"/>
                    <a:pt x="98451" y="52213"/>
                  </a:cubicBezTo>
                  <a:cubicBezTo>
                    <a:pt x="105458" y="52213"/>
                    <a:pt x="108255" y="46"/>
                    <a:pt x="108255" y="46"/>
                  </a:cubicBezTo>
                  <a:cubicBezTo>
                    <a:pt x="108255" y="46"/>
                    <a:pt x="105783" y="1"/>
                    <a:pt x="1019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2"/>
            <p:cNvSpPr/>
            <p:nvPr/>
          </p:nvSpPr>
          <p:spPr>
            <a:xfrm>
              <a:off x="823175" y="238725"/>
              <a:ext cx="2373600" cy="2232450"/>
            </a:xfrm>
            <a:custGeom>
              <a:avLst/>
              <a:gdLst/>
              <a:ahLst/>
              <a:cxnLst/>
              <a:rect l="l" t="t" r="r" b="b"/>
              <a:pathLst>
                <a:path w="94944" h="89298" extrusionOk="0">
                  <a:moveTo>
                    <a:pt x="94274" y="1"/>
                  </a:moveTo>
                  <a:cubicBezTo>
                    <a:pt x="94175" y="1"/>
                    <a:pt x="94074" y="38"/>
                    <a:pt x="93985" y="127"/>
                  </a:cubicBezTo>
                  <a:lnTo>
                    <a:pt x="80825" y="12329"/>
                  </a:lnTo>
                  <a:cubicBezTo>
                    <a:pt x="80800" y="12304"/>
                    <a:pt x="80762" y="12291"/>
                    <a:pt x="80724" y="12291"/>
                  </a:cubicBezTo>
                  <a:cubicBezTo>
                    <a:pt x="80687" y="12291"/>
                    <a:pt x="80649" y="12304"/>
                    <a:pt x="80624" y="12329"/>
                  </a:cubicBezTo>
                  <a:cubicBezTo>
                    <a:pt x="75369" y="14367"/>
                    <a:pt x="69544" y="15378"/>
                    <a:pt x="63725" y="15378"/>
                  </a:cubicBezTo>
                  <a:cubicBezTo>
                    <a:pt x="58600" y="15378"/>
                    <a:pt x="53480" y="14593"/>
                    <a:pt x="48758" y="13035"/>
                  </a:cubicBezTo>
                  <a:cubicBezTo>
                    <a:pt x="48700" y="13014"/>
                    <a:pt x="48645" y="13005"/>
                    <a:pt x="48595" y="13005"/>
                  </a:cubicBezTo>
                  <a:cubicBezTo>
                    <a:pt x="48159" y="13005"/>
                    <a:pt x="48008" y="13712"/>
                    <a:pt x="48505" y="13892"/>
                  </a:cubicBezTo>
                  <a:cubicBezTo>
                    <a:pt x="53439" y="15487"/>
                    <a:pt x="58570" y="16281"/>
                    <a:pt x="63703" y="16281"/>
                  </a:cubicBezTo>
                  <a:cubicBezTo>
                    <a:pt x="68956" y="16281"/>
                    <a:pt x="74213" y="15449"/>
                    <a:pt x="79262" y="13791"/>
                  </a:cubicBezTo>
                  <a:lnTo>
                    <a:pt x="79262" y="13791"/>
                  </a:lnTo>
                  <a:lnTo>
                    <a:pt x="62422" y="29422"/>
                  </a:lnTo>
                  <a:cubicBezTo>
                    <a:pt x="62321" y="29422"/>
                    <a:pt x="62220" y="29472"/>
                    <a:pt x="62119" y="29523"/>
                  </a:cubicBezTo>
                  <a:cubicBezTo>
                    <a:pt x="53382" y="35606"/>
                    <a:pt x="41869" y="40125"/>
                    <a:pt x="30653" y="40125"/>
                  </a:cubicBezTo>
                  <a:cubicBezTo>
                    <a:pt x="26530" y="40125"/>
                    <a:pt x="22446" y="39514"/>
                    <a:pt x="18555" y="38145"/>
                  </a:cubicBezTo>
                  <a:cubicBezTo>
                    <a:pt x="18511" y="38133"/>
                    <a:pt x="18468" y="38127"/>
                    <a:pt x="18428" y="38127"/>
                  </a:cubicBezTo>
                  <a:cubicBezTo>
                    <a:pt x="17965" y="38127"/>
                    <a:pt x="17789" y="38867"/>
                    <a:pt x="18253" y="39052"/>
                  </a:cubicBezTo>
                  <a:cubicBezTo>
                    <a:pt x="22192" y="40425"/>
                    <a:pt x="26331" y="41038"/>
                    <a:pt x="30512" y="41038"/>
                  </a:cubicBezTo>
                  <a:cubicBezTo>
                    <a:pt x="40459" y="41038"/>
                    <a:pt x="50651" y="37568"/>
                    <a:pt x="58993" y="32598"/>
                  </a:cubicBezTo>
                  <a:lnTo>
                    <a:pt x="58993" y="32598"/>
                  </a:lnTo>
                  <a:lnTo>
                    <a:pt x="34539" y="55389"/>
                  </a:lnTo>
                  <a:cubicBezTo>
                    <a:pt x="34511" y="55380"/>
                    <a:pt x="34483" y="55375"/>
                    <a:pt x="34456" y="55375"/>
                  </a:cubicBezTo>
                  <a:cubicBezTo>
                    <a:pt x="34334" y="55375"/>
                    <a:pt x="34218" y="55458"/>
                    <a:pt x="34135" y="55540"/>
                  </a:cubicBezTo>
                  <a:lnTo>
                    <a:pt x="33934" y="55843"/>
                  </a:lnTo>
                  <a:cubicBezTo>
                    <a:pt x="24253" y="61944"/>
                    <a:pt x="12354" y="67792"/>
                    <a:pt x="656" y="68145"/>
                  </a:cubicBezTo>
                  <a:cubicBezTo>
                    <a:pt x="51" y="68145"/>
                    <a:pt x="0" y="69053"/>
                    <a:pt x="605" y="69053"/>
                  </a:cubicBezTo>
                  <a:cubicBezTo>
                    <a:pt x="11093" y="68750"/>
                    <a:pt x="21833" y="64061"/>
                    <a:pt x="30959" y="58717"/>
                  </a:cubicBezTo>
                  <a:lnTo>
                    <a:pt x="30959" y="58717"/>
                  </a:lnTo>
                  <a:lnTo>
                    <a:pt x="13967" y="74599"/>
                  </a:lnTo>
                  <a:lnTo>
                    <a:pt x="1765" y="85944"/>
                  </a:lnTo>
                  <a:cubicBezTo>
                    <a:pt x="1451" y="86258"/>
                    <a:pt x="1749" y="86726"/>
                    <a:pt x="2111" y="86726"/>
                  </a:cubicBezTo>
                  <a:cubicBezTo>
                    <a:pt x="2213" y="86726"/>
                    <a:pt x="2321" y="86688"/>
                    <a:pt x="2421" y="86599"/>
                  </a:cubicBezTo>
                  <a:lnTo>
                    <a:pt x="31161" y="59826"/>
                  </a:lnTo>
                  <a:lnTo>
                    <a:pt x="31161" y="59826"/>
                  </a:lnTo>
                  <a:cubicBezTo>
                    <a:pt x="25312" y="68448"/>
                    <a:pt x="20068" y="78582"/>
                    <a:pt x="19060" y="88818"/>
                  </a:cubicBezTo>
                  <a:cubicBezTo>
                    <a:pt x="19007" y="89133"/>
                    <a:pt x="19242" y="89298"/>
                    <a:pt x="19486" y="89298"/>
                  </a:cubicBezTo>
                  <a:cubicBezTo>
                    <a:pt x="19710" y="89298"/>
                    <a:pt x="19943" y="89158"/>
                    <a:pt x="19967" y="88868"/>
                  </a:cubicBezTo>
                  <a:cubicBezTo>
                    <a:pt x="21127" y="77322"/>
                    <a:pt x="27682" y="65977"/>
                    <a:pt x="34388" y="56801"/>
                  </a:cubicBezTo>
                  <a:lnTo>
                    <a:pt x="59195" y="33758"/>
                  </a:lnTo>
                  <a:lnTo>
                    <a:pt x="59195" y="33758"/>
                  </a:lnTo>
                  <a:cubicBezTo>
                    <a:pt x="51480" y="45052"/>
                    <a:pt x="46589" y="59977"/>
                    <a:pt x="50220" y="73389"/>
                  </a:cubicBezTo>
                  <a:cubicBezTo>
                    <a:pt x="50303" y="73618"/>
                    <a:pt x="50497" y="73718"/>
                    <a:pt x="50686" y="73718"/>
                  </a:cubicBezTo>
                  <a:cubicBezTo>
                    <a:pt x="50956" y="73718"/>
                    <a:pt x="51216" y="73514"/>
                    <a:pt x="51127" y="73187"/>
                  </a:cubicBezTo>
                  <a:cubicBezTo>
                    <a:pt x="47094" y="58414"/>
                    <a:pt x="53648" y="41775"/>
                    <a:pt x="62775" y="30380"/>
                  </a:cubicBezTo>
                  <a:lnTo>
                    <a:pt x="79615" y="14699"/>
                  </a:lnTo>
                  <a:lnTo>
                    <a:pt x="79615" y="14699"/>
                  </a:lnTo>
                  <a:cubicBezTo>
                    <a:pt x="75733" y="24329"/>
                    <a:pt x="74976" y="34968"/>
                    <a:pt x="77447" y="45052"/>
                  </a:cubicBezTo>
                  <a:cubicBezTo>
                    <a:pt x="77531" y="45263"/>
                    <a:pt x="77722" y="45360"/>
                    <a:pt x="77907" y="45360"/>
                  </a:cubicBezTo>
                  <a:cubicBezTo>
                    <a:pt x="78165" y="45360"/>
                    <a:pt x="78413" y="45173"/>
                    <a:pt x="78355" y="44851"/>
                  </a:cubicBezTo>
                  <a:cubicBezTo>
                    <a:pt x="75733" y="34565"/>
                    <a:pt x="76792" y="22716"/>
                    <a:pt x="81279" y="13136"/>
                  </a:cubicBezTo>
                  <a:lnTo>
                    <a:pt x="82439" y="12127"/>
                  </a:lnTo>
                  <a:lnTo>
                    <a:pt x="94590" y="783"/>
                  </a:lnTo>
                  <a:cubicBezTo>
                    <a:pt x="94944" y="468"/>
                    <a:pt x="94624" y="1"/>
                    <a:pt x="94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42"/>
            <p:cNvSpPr/>
            <p:nvPr/>
          </p:nvSpPr>
          <p:spPr>
            <a:xfrm>
              <a:off x="3020900" y="517050"/>
              <a:ext cx="988725" cy="1726900"/>
            </a:xfrm>
            <a:custGeom>
              <a:avLst/>
              <a:gdLst/>
              <a:ahLst/>
              <a:cxnLst/>
              <a:rect l="l" t="t" r="r" b="b"/>
              <a:pathLst>
                <a:path w="39549" h="69076" extrusionOk="0">
                  <a:moveTo>
                    <a:pt x="38253" y="1"/>
                  </a:moveTo>
                  <a:cubicBezTo>
                    <a:pt x="38106" y="1"/>
                    <a:pt x="37950" y="42"/>
                    <a:pt x="37791" y="137"/>
                  </a:cubicBezTo>
                  <a:cubicBezTo>
                    <a:pt x="15102" y="14154"/>
                    <a:pt x="1236" y="41836"/>
                    <a:pt x="26" y="68206"/>
                  </a:cubicBezTo>
                  <a:cubicBezTo>
                    <a:pt x="0" y="68786"/>
                    <a:pt x="442" y="69076"/>
                    <a:pt x="895" y="69076"/>
                  </a:cubicBezTo>
                  <a:cubicBezTo>
                    <a:pt x="1349" y="69076"/>
                    <a:pt x="1816" y="68786"/>
                    <a:pt x="1841" y="68206"/>
                  </a:cubicBezTo>
                  <a:cubicBezTo>
                    <a:pt x="3051" y="42441"/>
                    <a:pt x="16614" y="15364"/>
                    <a:pt x="38699" y="1700"/>
                  </a:cubicBezTo>
                  <a:cubicBezTo>
                    <a:pt x="39548" y="1191"/>
                    <a:pt x="39038" y="1"/>
                    <a:pt x="38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2"/>
            <p:cNvSpPr/>
            <p:nvPr/>
          </p:nvSpPr>
          <p:spPr>
            <a:xfrm>
              <a:off x="3008925" y="2862225"/>
              <a:ext cx="334075" cy="938300"/>
            </a:xfrm>
            <a:custGeom>
              <a:avLst/>
              <a:gdLst/>
              <a:ahLst/>
              <a:cxnLst/>
              <a:rect l="l" t="t" r="r" b="b"/>
              <a:pathLst>
                <a:path w="13363" h="37532" extrusionOk="0">
                  <a:moveTo>
                    <a:pt x="858" y="0"/>
                  </a:moveTo>
                  <a:cubicBezTo>
                    <a:pt x="429" y="0"/>
                    <a:pt x="0" y="290"/>
                    <a:pt x="0" y="870"/>
                  </a:cubicBezTo>
                  <a:cubicBezTo>
                    <a:pt x="51" y="9088"/>
                    <a:pt x="656" y="17458"/>
                    <a:pt x="3127" y="25324"/>
                  </a:cubicBezTo>
                  <a:cubicBezTo>
                    <a:pt x="3580" y="26938"/>
                    <a:pt x="4185" y="28450"/>
                    <a:pt x="4891" y="29963"/>
                  </a:cubicBezTo>
                  <a:cubicBezTo>
                    <a:pt x="1582" y="32557"/>
                    <a:pt x="3747" y="37531"/>
                    <a:pt x="7410" y="37531"/>
                  </a:cubicBezTo>
                  <a:cubicBezTo>
                    <a:pt x="7877" y="37531"/>
                    <a:pt x="8368" y="37450"/>
                    <a:pt x="8875" y="37274"/>
                  </a:cubicBezTo>
                  <a:cubicBezTo>
                    <a:pt x="13362" y="35711"/>
                    <a:pt x="12253" y="29055"/>
                    <a:pt x="7513" y="29055"/>
                  </a:cubicBezTo>
                  <a:cubicBezTo>
                    <a:pt x="7160" y="29055"/>
                    <a:pt x="6807" y="29106"/>
                    <a:pt x="6454" y="29206"/>
                  </a:cubicBezTo>
                  <a:cubicBezTo>
                    <a:pt x="5799" y="27795"/>
                    <a:pt x="5244" y="26332"/>
                    <a:pt x="4790" y="24870"/>
                  </a:cubicBezTo>
                  <a:cubicBezTo>
                    <a:pt x="2269" y="17206"/>
                    <a:pt x="1765" y="8887"/>
                    <a:pt x="1715" y="870"/>
                  </a:cubicBezTo>
                  <a:cubicBezTo>
                    <a:pt x="1715" y="290"/>
                    <a:pt x="1286"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2"/>
            <p:cNvSpPr/>
            <p:nvPr/>
          </p:nvSpPr>
          <p:spPr>
            <a:xfrm>
              <a:off x="1886075" y="2696025"/>
              <a:ext cx="746475" cy="722650"/>
            </a:xfrm>
            <a:custGeom>
              <a:avLst/>
              <a:gdLst/>
              <a:ahLst/>
              <a:cxnLst/>
              <a:rect l="l" t="t" r="r" b="b"/>
              <a:pathLst>
                <a:path w="29859" h="28906" extrusionOk="0">
                  <a:moveTo>
                    <a:pt x="28711" y="1"/>
                  </a:moveTo>
                  <a:cubicBezTo>
                    <a:pt x="28460" y="1"/>
                    <a:pt x="28205" y="120"/>
                    <a:pt x="28023" y="408"/>
                  </a:cubicBezTo>
                  <a:cubicBezTo>
                    <a:pt x="23637" y="7165"/>
                    <a:pt x="18796" y="13921"/>
                    <a:pt x="12544" y="19014"/>
                  </a:cubicBezTo>
                  <a:cubicBezTo>
                    <a:pt x="11334" y="20022"/>
                    <a:pt x="10074" y="20930"/>
                    <a:pt x="8813" y="21737"/>
                  </a:cubicBezTo>
                  <a:cubicBezTo>
                    <a:pt x="8561" y="21484"/>
                    <a:pt x="8258" y="21283"/>
                    <a:pt x="8006" y="21081"/>
                  </a:cubicBezTo>
                  <a:cubicBezTo>
                    <a:pt x="7240" y="20592"/>
                    <a:pt x="6455" y="20379"/>
                    <a:pt x="5707" y="20379"/>
                  </a:cubicBezTo>
                  <a:cubicBezTo>
                    <a:pt x="2519" y="20379"/>
                    <a:pt x="0" y="24261"/>
                    <a:pt x="2410" y="27283"/>
                  </a:cubicBezTo>
                  <a:cubicBezTo>
                    <a:pt x="3316" y="28419"/>
                    <a:pt x="4493" y="28906"/>
                    <a:pt x="5648" y="28906"/>
                  </a:cubicBezTo>
                  <a:cubicBezTo>
                    <a:pt x="8286" y="28906"/>
                    <a:pt x="10808" y="26370"/>
                    <a:pt x="9721" y="23249"/>
                  </a:cubicBezTo>
                  <a:cubicBezTo>
                    <a:pt x="11082" y="22342"/>
                    <a:pt x="12443" y="21384"/>
                    <a:pt x="13653" y="20325"/>
                  </a:cubicBezTo>
                  <a:cubicBezTo>
                    <a:pt x="19956" y="14930"/>
                    <a:pt x="24948" y="8224"/>
                    <a:pt x="29435" y="1316"/>
                  </a:cubicBezTo>
                  <a:cubicBezTo>
                    <a:pt x="29858" y="646"/>
                    <a:pt x="29295" y="1"/>
                    <a:pt x="28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2"/>
            <p:cNvSpPr/>
            <p:nvPr/>
          </p:nvSpPr>
          <p:spPr>
            <a:xfrm>
              <a:off x="2913500" y="2401175"/>
              <a:ext cx="919825" cy="1266100"/>
            </a:xfrm>
            <a:custGeom>
              <a:avLst/>
              <a:gdLst/>
              <a:ahLst/>
              <a:cxnLst/>
              <a:rect l="l" t="t" r="r" b="b"/>
              <a:pathLst>
                <a:path w="36793" h="50644" extrusionOk="0">
                  <a:moveTo>
                    <a:pt x="13347" y="1"/>
                  </a:moveTo>
                  <a:lnTo>
                    <a:pt x="792" y="1059"/>
                  </a:lnTo>
                  <a:cubicBezTo>
                    <a:pt x="0" y="30664"/>
                    <a:pt x="17484" y="50644"/>
                    <a:pt x="26948" y="50644"/>
                  </a:cubicBezTo>
                  <a:cubicBezTo>
                    <a:pt x="27123" y="50644"/>
                    <a:pt x="27296" y="50637"/>
                    <a:pt x="27465" y="50623"/>
                  </a:cubicBezTo>
                  <a:cubicBezTo>
                    <a:pt x="36793" y="49917"/>
                    <a:pt x="36137" y="37766"/>
                    <a:pt x="31499" y="24858"/>
                  </a:cubicBezTo>
                  <a:cubicBezTo>
                    <a:pt x="26860" y="11950"/>
                    <a:pt x="13347" y="1"/>
                    <a:pt x="13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2"/>
            <p:cNvSpPr/>
            <p:nvPr/>
          </p:nvSpPr>
          <p:spPr>
            <a:xfrm>
              <a:off x="1529075" y="2218400"/>
              <a:ext cx="1433225" cy="896775"/>
            </a:xfrm>
            <a:custGeom>
              <a:avLst/>
              <a:gdLst/>
              <a:ahLst/>
              <a:cxnLst/>
              <a:rect l="l" t="t" r="r" b="b"/>
              <a:pathLst>
                <a:path w="57329" h="35871" extrusionOk="0">
                  <a:moveTo>
                    <a:pt x="47598" y="1"/>
                  </a:moveTo>
                  <a:cubicBezTo>
                    <a:pt x="47598" y="1"/>
                    <a:pt x="29648" y="2269"/>
                    <a:pt x="18555" y="10286"/>
                  </a:cubicBezTo>
                  <a:cubicBezTo>
                    <a:pt x="7462" y="18303"/>
                    <a:pt x="0" y="27934"/>
                    <a:pt x="7311" y="33833"/>
                  </a:cubicBezTo>
                  <a:cubicBezTo>
                    <a:pt x="8963" y="35166"/>
                    <a:pt x="11585" y="35871"/>
                    <a:pt x="14844" y="35871"/>
                  </a:cubicBezTo>
                  <a:cubicBezTo>
                    <a:pt x="26009" y="35871"/>
                    <a:pt x="44645" y="27598"/>
                    <a:pt x="57329" y="7967"/>
                  </a:cubicBezTo>
                  <a:lnTo>
                    <a:pt x="47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2"/>
            <p:cNvSpPr/>
            <p:nvPr/>
          </p:nvSpPr>
          <p:spPr>
            <a:xfrm>
              <a:off x="2050925" y="2258725"/>
              <a:ext cx="1038700" cy="1421450"/>
            </a:xfrm>
            <a:custGeom>
              <a:avLst/>
              <a:gdLst/>
              <a:ahLst/>
              <a:cxnLst/>
              <a:rect l="l" t="t" r="r" b="b"/>
              <a:pathLst>
                <a:path w="41548" h="56858" extrusionOk="0">
                  <a:moveTo>
                    <a:pt x="32825" y="1"/>
                  </a:moveTo>
                  <a:cubicBezTo>
                    <a:pt x="26371" y="7161"/>
                    <a:pt x="0" y="49918"/>
                    <a:pt x="20219" y="56372"/>
                  </a:cubicBezTo>
                  <a:cubicBezTo>
                    <a:pt x="21255" y="56701"/>
                    <a:pt x="22240" y="56858"/>
                    <a:pt x="23177" y="56858"/>
                  </a:cubicBezTo>
                  <a:cubicBezTo>
                    <a:pt x="40594" y="56858"/>
                    <a:pt x="41547" y="2875"/>
                    <a:pt x="41547" y="2875"/>
                  </a:cubicBezTo>
                  <a:lnTo>
                    <a:pt x="328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2"/>
            <p:cNvSpPr/>
            <p:nvPr/>
          </p:nvSpPr>
          <p:spPr>
            <a:xfrm>
              <a:off x="2920450" y="2389625"/>
              <a:ext cx="131125" cy="516975"/>
            </a:xfrm>
            <a:custGeom>
              <a:avLst/>
              <a:gdLst/>
              <a:ahLst/>
              <a:cxnLst/>
              <a:rect l="l" t="t" r="r" b="b"/>
              <a:pathLst>
                <a:path w="5245" h="20679" extrusionOk="0">
                  <a:moveTo>
                    <a:pt x="4673" y="1"/>
                  </a:moveTo>
                  <a:cubicBezTo>
                    <a:pt x="4499" y="1"/>
                    <a:pt x="4335" y="94"/>
                    <a:pt x="4296" y="311"/>
                  </a:cubicBezTo>
                  <a:cubicBezTo>
                    <a:pt x="2884" y="6916"/>
                    <a:pt x="1472" y="13522"/>
                    <a:pt x="60" y="20127"/>
                  </a:cubicBezTo>
                  <a:cubicBezTo>
                    <a:pt x="1" y="20456"/>
                    <a:pt x="278" y="20679"/>
                    <a:pt x="535" y="20679"/>
                  </a:cubicBezTo>
                  <a:cubicBezTo>
                    <a:pt x="711" y="20679"/>
                    <a:pt x="877" y="20574"/>
                    <a:pt x="918" y="20328"/>
                  </a:cubicBezTo>
                  <a:cubicBezTo>
                    <a:pt x="2329" y="13774"/>
                    <a:pt x="3741" y="7169"/>
                    <a:pt x="5153" y="563"/>
                  </a:cubicBezTo>
                  <a:cubicBezTo>
                    <a:pt x="5245" y="226"/>
                    <a:pt x="4945" y="1"/>
                    <a:pt x="4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2"/>
            <p:cNvSpPr/>
            <p:nvPr/>
          </p:nvSpPr>
          <p:spPr>
            <a:xfrm>
              <a:off x="2813275" y="2364975"/>
              <a:ext cx="161150" cy="516150"/>
            </a:xfrm>
            <a:custGeom>
              <a:avLst/>
              <a:gdLst/>
              <a:ahLst/>
              <a:cxnLst/>
              <a:rect l="l" t="t" r="r" b="b"/>
              <a:pathLst>
                <a:path w="6446" h="20646" extrusionOk="0">
                  <a:moveTo>
                    <a:pt x="5924" y="0"/>
                  </a:moveTo>
                  <a:cubicBezTo>
                    <a:pt x="5754" y="0"/>
                    <a:pt x="5587" y="89"/>
                    <a:pt x="5507" y="289"/>
                  </a:cubicBezTo>
                  <a:lnTo>
                    <a:pt x="62" y="20104"/>
                  </a:lnTo>
                  <a:cubicBezTo>
                    <a:pt x="1" y="20439"/>
                    <a:pt x="252" y="20645"/>
                    <a:pt x="505" y="20645"/>
                  </a:cubicBezTo>
                  <a:cubicBezTo>
                    <a:pt x="672" y="20645"/>
                    <a:pt x="839" y="20556"/>
                    <a:pt x="919" y="20356"/>
                  </a:cubicBezTo>
                  <a:lnTo>
                    <a:pt x="6415" y="541"/>
                  </a:lnTo>
                  <a:cubicBezTo>
                    <a:pt x="6445" y="206"/>
                    <a:pt x="6182" y="0"/>
                    <a:pt x="5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2"/>
            <p:cNvSpPr/>
            <p:nvPr/>
          </p:nvSpPr>
          <p:spPr>
            <a:xfrm>
              <a:off x="2641625" y="2336450"/>
              <a:ext cx="249800" cy="516025"/>
            </a:xfrm>
            <a:custGeom>
              <a:avLst/>
              <a:gdLst/>
              <a:ahLst/>
              <a:cxnLst/>
              <a:rect l="l" t="t" r="r" b="b"/>
              <a:pathLst>
                <a:path w="9992" h="20641" extrusionOk="0">
                  <a:moveTo>
                    <a:pt x="9379" y="0"/>
                  </a:moveTo>
                  <a:cubicBezTo>
                    <a:pt x="9249" y="0"/>
                    <a:pt x="9123" y="64"/>
                    <a:pt x="9045" y="220"/>
                  </a:cubicBezTo>
                  <a:lnTo>
                    <a:pt x="171" y="19934"/>
                  </a:lnTo>
                  <a:cubicBezTo>
                    <a:pt x="0" y="20311"/>
                    <a:pt x="317" y="20641"/>
                    <a:pt x="601" y="20641"/>
                  </a:cubicBezTo>
                  <a:cubicBezTo>
                    <a:pt x="735" y="20641"/>
                    <a:pt x="863" y="20567"/>
                    <a:pt x="928" y="20388"/>
                  </a:cubicBezTo>
                  <a:lnTo>
                    <a:pt x="9852" y="674"/>
                  </a:lnTo>
                  <a:cubicBezTo>
                    <a:pt x="9992" y="325"/>
                    <a:pt x="9673" y="0"/>
                    <a:pt x="9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2"/>
            <p:cNvSpPr/>
            <p:nvPr/>
          </p:nvSpPr>
          <p:spPr>
            <a:xfrm>
              <a:off x="3133750" y="2337275"/>
              <a:ext cx="300300" cy="422825"/>
            </a:xfrm>
            <a:custGeom>
              <a:avLst/>
              <a:gdLst/>
              <a:ahLst/>
              <a:cxnLst/>
              <a:rect l="l" t="t" r="r" b="b"/>
              <a:pathLst>
                <a:path w="12012" h="16913" extrusionOk="0">
                  <a:moveTo>
                    <a:pt x="658" y="0"/>
                  </a:moveTo>
                  <a:cubicBezTo>
                    <a:pt x="335" y="0"/>
                    <a:pt x="1" y="333"/>
                    <a:pt x="251" y="691"/>
                  </a:cubicBezTo>
                  <a:lnTo>
                    <a:pt x="10991" y="16725"/>
                  </a:lnTo>
                  <a:cubicBezTo>
                    <a:pt x="11094" y="16858"/>
                    <a:pt x="11232" y="16913"/>
                    <a:pt x="11368" y="16913"/>
                  </a:cubicBezTo>
                  <a:cubicBezTo>
                    <a:pt x="11696" y="16913"/>
                    <a:pt x="12012" y="16592"/>
                    <a:pt x="11798" y="16271"/>
                  </a:cubicBezTo>
                  <a:lnTo>
                    <a:pt x="1008" y="187"/>
                  </a:lnTo>
                  <a:cubicBezTo>
                    <a:pt x="920" y="55"/>
                    <a:pt x="790" y="0"/>
                    <a:pt x="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2"/>
            <p:cNvSpPr/>
            <p:nvPr/>
          </p:nvSpPr>
          <p:spPr>
            <a:xfrm>
              <a:off x="3100425" y="2352350"/>
              <a:ext cx="197725" cy="499075"/>
            </a:xfrm>
            <a:custGeom>
              <a:avLst/>
              <a:gdLst/>
              <a:ahLst/>
              <a:cxnLst/>
              <a:rect l="l" t="t" r="r" b="b"/>
              <a:pathLst>
                <a:path w="7909" h="19963" extrusionOk="0">
                  <a:moveTo>
                    <a:pt x="559" y="1"/>
                  </a:moveTo>
                  <a:cubicBezTo>
                    <a:pt x="283" y="1"/>
                    <a:pt x="0" y="207"/>
                    <a:pt x="122" y="542"/>
                  </a:cubicBezTo>
                  <a:cubicBezTo>
                    <a:pt x="2391" y="6945"/>
                    <a:pt x="4660" y="13298"/>
                    <a:pt x="6878" y="19651"/>
                  </a:cubicBezTo>
                  <a:cubicBezTo>
                    <a:pt x="6957" y="19869"/>
                    <a:pt x="7145" y="19962"/>
                    <a:pt x="7331" y="19962"/>
                  </a:cubicBezTo>
                  <a:cubicBezTo>
                    <a:pt x="7621" y="19962"/>
                    <a:pt x="7909" y="19737"/>
                    <a:pt x="7786" y="19399"/>
                  </a:cubicBezTo>
                  <a:cubicBezTo>
                    <a:pt x="5517" y="13046"/>
                    <a:pt x="3248" y="6693"/>
                    <a:pt x="979" y="290"/>
                  </a:cubicBezTo>
                  <a:cubicBezTo>
                    <a:pt x="919" y="90"/>
                    <a:pt x="740"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2"/>
            <p:cNvSpPr/>
            <p:nvPr/>
          </p:nvSpPr>
          <p:spPr>
            <a:xfrm>
              <a:off x="3062075" y="2389625"/>
              <a:ext cx="126100" cy="538400"/>
            </a:xfrm>
            <a:custGeom>
              <a:avLst/>
              <a:gdLst/>
              <a:ahLst/>
              <a:cxnLst/>
              <a:rect l="l" t="t" r="r" b="b"/>
              <a:pathLst>
                <a:path w="5044" h="21536" extrusionOk="0">
                  <a:moveTo>
                    <a:pt x="572" y="1"/>
                  </a:moveTo>
                  <a:cubicBezTo>
                    <a:pt x="301" y="1"/>
                    <a:pt x="1" y="226"/>
                    <a:pt x="93" y="563"/>
                  </a:cubicBezTo>
                  <a:cubicBezTo>
                    <a:pt x="1404" y="7471"/>
                    <a:pt x="2765" y="14328"/>
                    <a:pt x="4076" y="21186"/>
                  </a:cubicBezTo>
                  <a:cubicBezTo>
                    <a:pt x="4138" y="21432"/>
                    <a:pt x="4316" y="21536"/>
                    <a:pt x="4499" y="21536"/>
                  </a:cubicBezTo>
                  <a:cubicBezTo>
                    <a:pt x="4766" y="21536"/>
                    <a:pt x="5044" y="21313"/>
                    <a:pt x="4984" y="20984"/>
                  </a:cubicBezTo>
                  <a:lnTo>
                    <a:pt x="950" y="311"/>
                  </a:lnTo>
                  <a:cubicBezTo>
                    <a:pt x="911" y="94"/>
                    <a:pt x="747"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2"/>
            <p:cNvSpPr/>
            <p:nvPr/>
          </p:nvSpPr>
          <p:spPr>
            <a:xfrm>
              <a:off x="2436550" y="2304050"/>
              <a:ext cx="404850" cy="432525"/>
            </a:xfrm>
            <a:custGeom>
              <a:avLst/>
              <a:gdLst/>
              <a:ahLst/>
              <a:cxnLst/>
              <a:rect l="l" t="t" r="r" b="b"/>
              <a:pathLst>
                <a:path w="16194" h="17301" extrusionOk="0">
                  <a:moveTo>
                    <a:pt x="15569" y="1"/>
                  </a:moveTo>
                  <a:cubicBezTo>
                    <a:pt x="15469" y="1"/>
                    <a:pt x="15367" y="46"/>
                    <a:pt x="15282" y="154"/>
                  </a:cubicBezTo>
                  <a:lnTo>
                    <a:pt x="307" y="16541"/>
                  </a:lnTo>
                  <a:cubicBezTo>
                    <a:pt x="0" y="16848"/>
                    <a:pt x="305" y="17300"/>
                    <a:pt x="625" y="17300"/>
                  </a:cubicBezTo>
                  <a:cubicBezTo>
                    <a:pt x="725" y="17300"/>
                    <a:pt x="827" y="17255"/>
                    <a:pt x="912" y="17146"/>
                  </a:cubicBezTo>
                  <a:lnTo>
                    <a:pt x="15887" y="759"/>
                  </a:lnTo>
                  <a:cubicBezTo>
                    <a:pt x="16194" y="453"/>
                    <a:pt x="15888" y="1"/>
                    <a:pt x="15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42"/>
            <p:cNvSpPr/>
            <p:nvPr/>
          </p:nvSpPr>
          <p:spPr>
            <a:xfrm>
              <a:off x="2351950" y="2268175"/>
              <a:ext cx="445225" cy="344800"/>
            </a:xfrm>
            <a:custGeom>
              <a:avLst/>
              <a:gdLst/>
              <a:ahLst/>
              <a:cxnLst/>
              <a:rect l="l" t="t" r="r" b="b"/>
              <a:pathLst>
                <a:path w="17809" h="13792" extrusionOk="0">
                  <a:moveTo>
                    <a:pt x="17118" y="0"/>
                  </a:moveTo>
                  <a:cubicBezTo>
                    <a:pt x="17012" y="0"/>
                    <a:pt x="16901" y="38"/>
                    <a:pt x="16800" y="127"/>
                  </a:cubicBezTo>
                  <a:lnTo>
                    <a:pt x="363" y="13035"/>
                  </a:lnTo>
                  <a:cubicBezTo>
                    <a:pt x="1" y="13317"/>
                    <a:pt x="346" y="13792"/>
                    <a:pt x="731" y="13792"/>
                  </a:cubicBezTo>
                  <a:cubicBezTo>
                    <a:pt x="828" y="13792"/>
                    <a:pt x="927" y="13762"/>
                    <a:pt x="1019" y="13690"/>
                  </a:cubicBezTo>
                  <a:lnTo>
                    <a:pt x="17456" y="732"/>
                  </a:lnTo>
                  <a:cubicBezTo>
                    <a:pt x="17809" y="458"/>
                    <a:pt x="17491" y="0"/>
                    <a:pt x="17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42"/>
            <p:cNvSpPr/>
            <p:nvPr/>
          </p:nvSpPr>
          <p:spPr>
            <a:xfrm>
              <a:off x="2228075" y="2207100"/>
              <a:ext cx="555925" cy="279825"/>
            </a:xfrm>
            <a:custGeom>
              <a:avLst/>
              <a:gdLst/>
              <a:ahLst/>
              <a:cxnLst/>
              <a:rect l="l" t="t" r="r" b="b"/>
              <a:pathLst>
                <a:path w="22237" h="11193" extrusionOk="0">
                  <a:moveTo>
                    <a:pt x="21514" y="1"/>
                  </a:moveTo>
                  <a:cubicBezTo>
                    <a:pt x="21447" y="1"/>
                    <a:pt x="21375" y="16"/>
                    <a:pt x="21302" y="49"/>
                  </a:cubicBezTo>
                  <a:lnTo>
                    <a:pt x="478" y="10335"/>
                  </a:lnTo>
                  <a:cubicBezTo>
                    <a:pt x="0" y="10596"/>
                    <a:pt x="270" y="11192"/>
                    <a:pt x="708" y="11192"/>
                  </a:cubicBezTo>
                  <a:cubicBezTo>
                    <a:pt x="779" y="11192"/>
                    <a:pt x="854" y="11177"/>
                    <a:pt x="931" y="11142"/>
                  </a:cubicBezTo>
                  <a:lnTo>
                    <a:pt x="21755" y="856"/>
                  </a:lnTo>
                  <a:cubicBezTo>
                    <a:pt x="22236" y="637"/>
                    <a:pt x="21959" y="1"/>
                    <a:pt x="2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2"/>
            <p:cNvSpPr/>
            <p:nvPr/>
          </p:nvSpPr>
          <p:spPr>
            <a:xfrm>
              <a:off x="2677400" y="2067200"/>
              <a:ext cx="582400" cy="374175"/>
            </a:xfrm>
            <a:custGeom>
              <a:avLst/>
              <a:gdLst/>
              <a:ahLst/>
              <a:cxnLst/>
              <a:rect l="l" t="t" r="r" b="b"/>
              <a:pathLst>
                <a:path w="23296" h="14967" extrusionOk="0">
                  <a:moveTo>
                    <a:pt x="10798" y="1"/>
                  </a:moveTo>
                  <a:cubicBezTo>
                    <a:pt x="3810" y="1"/>
                    <a:pt x="1" y="6704"/>
                    <a:pt x="1" y="6704"/>
                  </a:cubicBezTo>
                  <a:cubicBezTo>
                    <a:pt x="4286" y="13322"/>
                    <a:pt x="10025" y="14967"/>
                    <a:pt x="14672" y="14967"/>
                  </a:cubicBezTo>
                  <a:cubicBezTo>
                    <a:pt x="19265" y="14967"/>
                    <a:pt x="22791" y="13360"/>
                    <a:pt x="22791" y="13360"/>
                  </a:cubicBezTo>
                  <a:cubicBezTo>
                    <a:pt x="22791" y="13360"/>
                    <a:pt x="23295" y="3175"/>
                    <a:pt x="14169" y="502"/>
                  </a:cubicBezTo>
                  <a:cubicBezTo>
                    <a:pt x="12975" y="152"/>
                    <a:pt x="11850" y="1"/>
                    <a:pt x="10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2"/>
            <p:cNvSpPr/>
            <p:nvPr/>
          </p:nvSpPr>
          <p:spPr>
            <a:xfrm>
              <a:off x="3199275" y="1331000"/>
              <a:ext cx="471450" cy="1066825"/>
            </a:xfrm>
            <a:custGeom>
              <a:avLst/>
              <a:gdLst/>
              <a:ahLst/>
              <a:cxnLst/>
              <a:rect l="l" t="t" r="r" b="b"/>
              <a:pathLst>
                <a:path w="18858" h="42673" extrusionOk="0">
                  <a:moveTo>
                    <a:pt x="3378" y="0"/>
                  </a:moveTo>
                  <a:lnTo>
                    <a:pt x="0" y="6807"/>
                  </a:lnTo>
                  <a:cubicBezTo>
                    <a:pt x="0" y="6807"/>
                    <a:pt x="908" y="24959"/>
                    <a:pt x="6353" y="34539"/>
                  </a:cubicBezTo>
                  <a:cubicBezTo>
                    <a:pt x="9381" y="39837"/>
                    <a:pt x="12456" y="42673"/>
                    <a:pt x="14710" y="42673"/>
                  </a:cubicBezTo>
                  <a:cubicBezTo>
                    <a:pt x="16510" y="42673"/>
                    <a:pt x="17788" y="40865"/>
                    <a:pt x="18101" y="37060"/>
                  </a:cubicBezTo>
                  <a:cubicBezTo>
                    <a:pt x="18857" y="28488"/>
                    <a:pt x="10538" y="5849"/>
                    <a:pt x="3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2"/>
            <p:cNvSpPr/>
            <p:nvPr/>
          </p:nvSpPr>
          <p:spPr>
            <a:xfrm>
              <a:off x="3271625" y="1452075"/>
              <a:ext cx="306400" cy="896625"/>
            </a:xfrm>
            <a:custGeom>
              <a:avLst/>
              <a:gdLst/>
              <a:ahLst/>
              <a:cxnLst/>
              <a:rect l="l" t="t" r="r" b="b"/>
              <a:pathLst>
                <a:path w="12256" h="35865" extrusionOk="0">
                  <a:moveTo>
                    <a:pt x="552" y="0"/>
                  </a:moveTo>
                  <a:cubicBezTo>
                    <a:pt x="290" y="0"/>
                    <a:pt x="1" y="223"/>
                    <a:pt x="30" y="552"/>
                  </a:cubicBezTo>
                  <a:cubicBezTo>
                    <a:pt x="1846" y="12653"/>
                    <a:pt x="6131" y="24603"/>
                    <a:pt x="11274" y="35645"/>
                  </a:cubicBezTo>
                  <a:cubicBezTo>
                    <a:pt x="11352" y="35801"/>
                    <a:pt x="11482" y="35865"/>
                    <a:pt x="11618" y="35865"/>
                  </a:cubicBezTo>
                  <a:cubicBezTo>
                    <a:pt x="11923" y="35865"/>
                    <a:pt x="12255" y="35540"/>
                    <a:pt x="12081" y="35191"/>
                  </a:cubicBezTo>
                  <a:cubicBezTo>
                    <a:pt x="6938" y="24200"/>
                    <a:pt x="2703" y="12351"/>
                    <a:pt x="938" y="350"/>
                  </a:cubicBezTo>
                  <a:cubicBezTo>
                    <a:pt x="897" y="105"/>
                    <a:pt x="731" y="0"/>
                    <a:pt x="5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2"/>
            <p:cNvSpPr/>
            <p:nvPr/>
          </p:nvSpPr>
          <p:spPr>
            <a:xfrm>
              <a:off x="2374000" y="1011225"/>
              <a:ext cx="1093775" cy="533600"/>
            </a:xfrm>
            <a:custGeom>
              <a:avLst/>
              <a:gdLst/>
              <a:ahLst/>
              <a:cxnLst/>
              <a:rect l="l" t="t" r="r" b="b"/>
              <a:pathLst>
                <a:path w="43751" h="21344" extrusionOk="0">
                  <a:moveTo>
                    <a:pt x="41291" y="1"/>
                  </a:moveTo>
                  <a:cubicBezTo>
                    <a:pt x="30934" y="1"/>
                    <a:pt x="10192" y="7794"/>
                    <a:pt x="4674" y="13497"/>
                  </a:cubicBezTo>
                  <a:cubicBezTo>
                    <a:pt x="0" y="18369"/>
                    <a:pt x="2017" y="21343"/>
                    <a:pt x="8303" y="21343"/>
                  </a:cubicBezTo>
                  <a:cubicBezTo>
                    <a:pt x="10019" y="21343"/>
                    <a:pt x="12053" y="21122"/>
                    <a:pt x="14355" y="20657"/>
                  </a:cubicBezTo>
                  <a:cubicBezTo>
                    <a:pt x="25145" y="18438"/>
                    <a:pt x="39414" y="7194"/>
                    <a:pt x="39414" y="7194"/>
                  </a:cubicBezTo>
                  <a:lnTo>
                    <a:pt x="43751" y="186"/>
                  </a:lnTo>
                  <a:cubicBezTo>
                    <a:pt x="43021" y="60"/>
                    <a:pt x="42196" y="1"/>
                    <a:pt x="4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2"/>
            <p:cNvSpPr/>
            <p:nvPr/>
          </p:nvSpPr>
          <p:spPr>
            <a:xfrm>
              <a:off x="2475525" y="1089900"/>
              <a:ext cx="871925" cy="389025"/>
            </a:xfrm>
            <a:custGeom>
              <a:avLst/>
              <a:gdLst/>
              <a:ahLst/>
              <a:cxnLst/>
              <a:rect l="l" t="t" r="r" b="b"/>
              <a:pathLst>
                <a:path w="34877" h="15561" extrusionOk="0">
                  <a:moveTo>
                    <a:pt x="34286" y="0"/>
                  </a:moveTo>
                  <a:cubicBezTo>
                    <a:pt x="34225" y="0"/>
                    <a:pt x="34159" y="20"/>
                    <a:pt x="34093" y="64"/>
                  </a:cubicBezTo>
                  <a:cubicBezTo>
                    <a:pt x="23858" y="6619"/>
                    <a:pt x="12160" y="11258"/>
                    <a:pt x="513" y="14636"/>
                  </a:cubicBezTo>
                  <a:cubicBezTo>
                    <a:pt x="0" y="14775"/>
                    <a:pt x="90" y="15560"/>
                    <a:pt x="544" y="15560"/>
                  </a:cubicBezTo>
                  <a:cubicBezTo>
                    <a:pt x="581" y="15560"/>
                    <a:pt x="621" y="15555"/>
                    <a:pt x="664" y="15543"/>
                  </a:cubicBezTo>
                  <a:cubicBezTo>
                    <a:pt x="12412" y="12165"/>
                    <a:pt x="24210" y="7526"/>
                    <a:pt x="34446" y="921"/>
                  </a:cubicBezTo>
                  <a:cubicBezTo>
                    <a:pt x="34876" y="663"/>
                    <a:pt x="34645" y="0"/>
                    <a:pt x="342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42"/>
            <p:cNvSpPr/>
            <p:nvPr/>
          </p:nvSpPr>
          <p:spPr>
            <a:xfrm>
              <a:off x="3429950" y="972250"/>
              <a:ext cx="744975" cy="405250"/>
            </a:xfrm>
            <a:custGeom>
              <a:avLst/>
              <a:gdLst/>
              <a:ahLst/>
              <a:cxnLst/>
              <a:rect l="l" t="t" r="r" b="b"/>
              <a:pathLst>
                <a:path w="29799" h="16210" extrusionOk="0">
                  <a:moveTo>
                    <a:pt x="5361" y="1"/>
                  </a:moveTo>
                  <a:cubicBezTo>
                    <a:pt x="3264" y="1"/>
                    <a:pt x="1775" y="533"/>
                    <a:pt x="1261" y="1644"/>
                  </a:cubicBezTo>
                  <a:cubicBezTo>
                    <a:pt x="0" y="4367"/>
                    <a:pt x="5042" y="9459"/>
                    <a:pt x="12605" y="12989"/>
                  </a:cubicBezTo>
                  <a:cubicBezTo>
                    <a:pt x="17033" y="15098"/>
                    <a:pt x="21337" y="16210"/>
                    <a:pt x="24384" y="16210"/>
                  </a:cubicBezTo>
                  <a:cubicBezTo>
                    <a:pt x="26508" y="16210"/>
                    <a:pt x="28021" y="15670"/>
                    <a:pt x="28538" y="14552"/>
                  </a:cubicBezTo>
                  <a:cubicBezTo>
                    <a:pt x="29799" y="11829"/>
                    <a:pt x="24706" y="6787"/>
                    <a:pt x="17194" y="3207"/>
                  </a:cubicBezTo>
                  <a:cubicBezTo>
                    <a:pt x="12718" y="1118"/>
                    <a:pt x="8401" y="1"/>
                    <a:pt x="53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42"/>
            <p:cNvSpPr/>
            <p:nvPr/>
          </p:nvSpPr>
          <p:spPr>
            <a:xfrm>
              <a:off x="4242975" y="1357600"/>
              <a:ext cx="746250" cy="404725"/>
            </a:xfrm>
            <a:custGeom>
              <a:avLst/>
              <a:gdLst/>
              <a:ahLst/>
              <a:cxnLst/>
              <a:rect l="l" t="t" r="r" b="b"/>
              <a:pathLst>
                <a:path w="29850" h="16189" extrusionOk="0">
                  <a:moveTo>
                    <a:pt x="5419" y="1"/>
                  </a:moveTo>
                  <a:cubicBezTo>
                    <a:pt x="3292" y="1"/>
                    <a:pt x="1779" y="541"/>
                    <a:pt x="1261" y="1659"/>
                  </a:cubicBezTo>
                  <a:cubicBezTo>
                    <a:pt x="1" y="4331"/>
                    <a:pt x="5093" y="9424"/>
                    <a:pt x="12606" y="13004"/>
                  </a:cubicBezTo>
                  <a:cubicBezTo>
                    <a:pt x="17074" y="15089"/>
                    <a:pt x="21401" y="16188"/>
                    <a:pt x="24454" y="16188"/>
                  </a:cubicBezTo>
                  <a:cubicBezTo>
                    <a:pt x="26569" y="16188"/>
                    <a:pt x="28073" y="15660"/>
                    <a:pt x="28589" y="14567"/>
                  </a:cubicBezTo>
                  <a:cubicBezTo>
                    <a:pt x="29850" y="11844"/>
                    <a:pt x="24757" y="6751"/>
                    <a:pt x="17245" y="3222"/>
                  </a:cubicBezTo>
                  <a:cubicBezTo>
                    <a:pt x="12788" y="1112"/>
                    <a:pt x="8471" y="1"/>
                    <a:pt x="5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2"/>
            <p:cNvSpPr/>
            <p:nvPr/>
          </p:nvSpPr>
          <p:spPr>
            <a:xfrm>
              <a:off x="3786675" y="1428300"/>
              <a:ext cx="458850" cy="692850"/>
            </a:xfrm>
            <a:custGeom>
              <a:avLst/>
              <a:gdLst/>
              <a:ahLst/>
              <a:cxnLst/>
              <a:rect l="l" t="t" r="r" b="b"/>
              <a:pathLst>
                <a:path w="18354" h="27714" extrusionOk="0">
                  <a:moveTo>
                    <a:pt x="14725" y="1"/>
                  </a:moveTo>
                  <a:cubicBezTo>
                    <a:pt x="11890" y="1"/>
                    <a:pt x="7499" y="4794"/>
                    <a:pt x="4286" y="11537"/>
                  </a:cubicBezTo>
                  <a:cubicBezTo>
                    <a:pt x="757" y="19050"/>
                    <a:pt x="0" y="26260"/>
                    <a:pt x="2723" y="27520"/>
                  </a:cubicBezTo>
                  <a:cubicBezTo>
                    <a:pt x="3004" y="27650"/>
                    <a:pt x="3310" y="27713"/>
                    <a:pt x="3637" y="27713"/>
                  </a:cubicBezTo>
                  <a:cubicBezTo>
                    <a:pt x="6480" y="27713"/>
                    <a:pt x="10902" y="22958"/>
                    <a:pt x="14068" y="16176"/>
                  </a:cubicBezTo>
                  <a:cubicBezTo>
                    <a:pt x="17648" y="8613"/>
                    <a:pt x="18353" y="1453"/>
                    <a:pt x="15631" y="192"/>
                  </a:cubicBezTo>
                  <a:cubicBezTo>
                    <a:pt x="15352" y="63"/>
                    <a:pt x="15048" y="1"/>
                    <a:pt x="14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2"/>
            <p:cNvSpPr/>
            <p:nvPr/>
          </p:nvSpPr>
          <p:spPr>
            <a:xfrm>
              <a:off x="4172400" y="614000"/>
              <a:ext cx="457575" cy="692800"/>
            </a:xfrm>
            <a:custGeom>
              <a:avLst/>
              <a:gdLst/>
              <a:ahLst/>
              <a:cxnLst/>
              <a:rect l="l" t="t" r="r" b="b"/>
              <a:pathLst>
                <a:path w="18303" h="27712" extrusionOk="0">
                  <a:moveTo>
                    <a:pt x="14687" y="1"/>
                  </a:moveTo>
                  <a:cubicBezTo>
                    <a:pt x="11880" y="1"/>
                    <a:pt x="7449" y="4794"/>
                    <a:pt x="4235" y="11537"/>
                  </a:cubicBezTo>
                  <a:cubicBezTo>
                    <a:pt x="706" y="19050"/>
                    <a:pt x="0" y="26260"/>
                    <a:pt x="2723" y="27520"/>
                  </a:cubicBezTo>
                  <a:cubicBezTo>
                    <a:pt x="2997" y="27650"/>
                    <a:pt x="3296" y="27712"/>
                    <a:pt x="3616" y="27712"/>
                  </a:cubicBezTo>
                  <a:cubicBezTo>
                    <a:pt x="6423" y="27712"/>
                    <a:pt x="10854" y="22919"/>
                    <a:pt x="14068" y="16176"/>
                  </a:cubicBezTo>
                  <a:cubicBezTo>
                    <a:pt x="17597" y="8612"/>
                    <a:pt x="18303" y="1453"/>
                    <a:pt x="15580" y="192"/>
                  </a:cubicBezTo>
                  <a:cubicBezTo>
                    <a:pt x="15306" y="63"/>
                    <a:pt x="15007" y="1"/>
                    <a:pt x="14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2"/>
            <p:cNvSpPr/>
            <p:nvPr/>
          </p:nvSpPr>
          <p:spPr>
            <a:xfrm>
              <a:off x="3859775" y="585575"/>
              <a:ext cx="394575" cy="715625"/>
            </a:xfrm>
            <a:custGeom>
              <a:avLst/>
              <a:gdLst/>
              <a:ahLst/>
              <a:cxnLst/>
              <a:rect l="l" t="t" r="r" b="b"/>
              <a:pathLst>
                <a:path w="15783" h="28625" extrusionOk="0">
                  <a:moveTo>
                    <a:pt x="3513" y="1"/>
                  </a:moveTo>
                  <a:cubicBezTo>
                    <a:pt x="3273" y="1"/>
                    <a:pt x="3043" y="39"/>
                    <a:pt x="2824" y="119"/>
                  </a:cubicBezTo>
                  <a:cubicBezTo>
                    <a:pt x="1" y="1127"/>
                    <a:pt x="1" y="8287"/>
                    <a:pt x="2824" y="16153"/>
                  </a:cubicBezTo>
                  <a:cubicBezTo>
                    <a:pt x="5378" y="23351"/>
                    <a:pt x="9472" y="28625"/>
                    <a:pt x="12270" y="28625"/>
                  </a:cubicBezTo>
                  <a:cubicBezTo>
                    <a:pt x="12510" y="28625"/>
                    <a:pt x="12740" y="28586"/>
                    <a:pt x="12959" y="28506"/>
                  </a:cubicBezTo>
                  <a:cubicBezTo>
                    <a:pt x="15782" y="27498"/>
                    <a:pt x="15782" y="20338"/>
                    <a:pt x="12959" y="12472"/>
                  </a:cubicBezTo>
                  <a:cubicBezTo>
                    <a:pt x="10405" y="5274"/>
                    <a:pt x="6311" y="1"/>
                    <a:pt x="3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2"/>
            <p:cNvSpPr/>
            <p:nvPr/>
          </p:nvSpPr>
          <p:spPr>
            <a:xfrm>
              <a:off x="4162300" y="1432650"/>
              <a:ext cx="395825" cy="715650"/>
            </a:xfrm>
            <a:custGeom>
              <a:avLst/>
              <a:gdLst/>
              <a:ahLst/>
              <a:cxnLst/>
              <a:rect l="l" t="t" r="r" b="b"/>
              <a:pathLst>
                <a:path w="15833" h="28626" extrusionOk="0">
                  <a:moveTo>
                    <a:pt x="3524" y="1"/>
                  </a:moveTo>
                  <a:cubicBezTo>
                    <a:pt x="3281" y="1"/>
                    <a:pt x="3047" y="39"/>
                    <a:pt x="2824" y="119"/>
                  </a:cubicBezTo>
                  <a:cubicBezTo>
                    <a:pt x="51" y="1127"/>
                    <a:pt x="1" y="8338"/>
                    <a:pt x="2824" y="16153"/>
                  </a:cubicBezTo>
                  <a:cubicBezTo>
                    <a:pt x="5423" y="23393"/>
                    <a:pt x="9475" y="28625"/>
                    <a:pt x="12305" y="28625"/>
                  </a:cubicBezTo>
                  <a:cubicBezTo>
                    <a:pt x="12549" y="28625"/>
                    <a:pt x="12785" y="28586"/>
                    <a:pt x="13009" y="28506"/>
                  </a:cubicBezTo>
                  <a:cubicBezTo>
                    <a:pt x="15833" y="27548"/>
                    <a:pt x="15833" y="20338"/>
                    <a:pt x="13009" y="12523"/>
                  </a:cubicBezTo>
                  <a:cubicBezTo>
                    <a:pt x="10455" y="5278"/>
                    <a:pt x="6361" y="1"/>
                    <a:pt x="3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2"/>
            <p:cNvSpPr/>
            <p:nvPr/>
          </p:nvSpPr>
          <p:spPr>
            <a:xfrm>
              <a:off x="3404725" y="1338550"/>
              <a:ext cx="760125" cy="359600"/>
            </a:xfrm>
            <a:custGeom>
              <a:avLst/>
              <a:gdLst/>
              <a:ahLst/>
              <a:cxnLst/>
              <a:rect l="l" t="t" r="r" b="b"/>
              <a:pathLst>
                <a:path w="30405" h="14384" extrusionOk="0">
                  <a:moveTo>
                    <a:pt x="23951" y="1"/>
                  </a:moveTo>
                  <a:cubicBezTo>
                    <a:pt x="21051" y="1"/>
                    <a:pt x="17295" y="706"/>
                    <a:pt x="13362" y="2118"/>
                  </a:cubicBezTo>
                  <a:cubicBezTo>
                    <a:pt x="5547" y="4942"/>
                    <a:pt x="1" y="9480"/>
                    <a:pt x="1009" y="12303"/>
                  </a:cubicBezTo>
                  <a:cubicBezTo>
                    <a:pt x="1513" y="13690"/>
                    <a:pt x="3555" y="14383"/>
                    <a:pt x="6455" y="14383"/>
                  </a:cubicBezTo>
                  <a:cubicBezTo>
                    <a:pt x="9354" y="14383"/>
                    <a:pt x="13110" y="13690"/>
                    <a:pt x="17043" y="12303"/>
                  </a:cubicBezTo>
                  <a:cubicBezTo>
                    <a:pt x="24858" y="9480"/>
                    <a:pt x="30405" y="4942"/>
                    <a:pt x="29396" y="2118"/>
                  </a:cubicBezTo>
                  <a:cubicBezTo>
                    <a:pt x="28892" y="706"/>
                    <a:pt x="26850" y="1"/>
                    <a:pt x="239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42"/>
            <p:cNvSpPr/>
            <p:nvPr/>
          </p:nvSpPr>
          <p:spPr>
            <a:xfrm>
              <a:off x="4253050" y="1035700"/>
              <a:ext cx="758875" cy="359600"/>
            </a:xfrm>
            <a:custGeom>
              <a:avLst/>
              <a:gdLst/>
              <a:ahLst/>
              <a:cxnLst/>
              <a:rect l="l" t="t" r="r" b="b"/>
              <a:pathLst>
                <a:path w="30355" h="14384" extrusionOk="0">
                  <a:moveTo>
                    <a:pt x="23932" y="1"/>
                  </a:moveTo>
                  <a:cubicBezTo>
                    <a:pt x="21027" y="1"/>
                    <a:pt x="17270" y="694"/>
                    <a:pt x="13363" y="2081"/>
                  </a:cubicBezTo>
                  <a:cubicBezTo>
                    <a:pt x="5497" y="4904"/>
                    <a:pt x="1" y="9493"/>
                    <a:pt x="1009" y="12266"/>
                  </a:cubicBezTo>
                  <a:cubicBezTo>
                    <a:pt x="1514" y="13678"/>
                    <a:pt x="3543" y="14384"/>
                    <a:pt x="6430" y="14384"/>
                  </a:cubicBezTo>
                  <a:cubicBezTo>
                    <a:pt x="9316" y="14384"/>
                    <a:pt x="13060" y="13678"/>
                    <a:pt x="16993" y="12266"/>
                  </a:cubicBezTo>
                  <a:cubicBezTo>
                    <a:pt x="24859" y="9442"/>
                    <a:pt x="30354" y="4904"/>
                    <a:pt x="29396" y="2081"/>
                  </a:cubicBezTo>
                  <a:cubicBezTo>
                    <a:pt x="28892" y="694"/>
                    <a:pt x="26838" y="1"/>
                    <a:pt x="23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42"/>
            <p:cNvSpPr/>
            <p:nvPr/>
          </p:nvSpPr>
          <p:spPr>
            <a:xfrm>
              <a:off x="3382050" y="1232675"/>
              <a:ext cx="753800" cy="268500"/>
            </a:xfrm>
            <a:custGeom>
              <a:avLst/>
              <a:gdLst/>
              <a:ahLst/>
              <a:cxnLst/>
              <a:rect l="l" t="t" r="r" b="b"/>
              <a:pathLst>
                <a:path w="30152" h="10740" extrusionOk="0">
                  <a:moveTo>
                    <a:pt x="15076" y="0"/>
                  </a:moveTo>
                  <a:cubicBezTo>
                    <a:pt x="6756" y="0"/>
                    <a:pt x="0" y="2370"/>
                    <a:pt x="0" y="5345"/>
                  </a:cubicBezTo>
                  <a:cubicBezTo>
                    <a:pt x="0" y="8370"/>
                    <a:pt x="6706" y="10740"/>
                    <a:pt x="15076" y="10740"/>
                  </a:cubicBezTo>
                  <a:cubicBezTo>
                    <a:pt x="23395" y="10740"/>
                    <a:pt x="30152" y="8370"/>
                    <a:pt x="30152" y="5395"/>
                  </a:cubicBezTo>
                  <a:cubicBezTo>
                    <a:pt x="30152" y="2420"/>
                    <a:pt x="23395" y="0"/>
                    <a:pt x="150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42"/>
            <p:cNvSpPr/>
            <p:nvPr/>
          </p:nvSpPr>
          <p:spPr>
            <a:xfrm>
              <a:off x="4282050" y="1232675"/>
              <a:ext cx="753825" cy="268500"/>
            </a:xfrm>
            <a:custGeom>
              <a:avLst/>
              <a:gdLst/>
              <a:ahLst/>
              <a:cxnLst/>
              <a:rect l="l" t="t" r="r" b="b"/>
              <a:pathLst>
                <a:path w="30153" h="10740" extrusionOk="0">
                  <a:moveTo>
                    <a:pt x="15077" y="0"/>
                  </a:moveTo>
                  <a:cubicBezTo>
                    <a:pt x="6757" y="0"/>
                    <a:pt x="1" y="2370"/>
                    <a:pt x="1" y="5345"/>
                  </a:cubicBezTo>
                  <a:cubicBezTo>
                    <a:pt x="1" y="8370"/>
                    <a:pt x="6757" y="10740"/>
                    <a:pt x="15077" y="10740"/>
                  </a:cubicBezTo>
                  <a:cubicBezTo>
                    <a:pt x="23396" y="10740"/>
                    <a:pt x="30152" y="8370"/>
                    <a:pt x="30152" y="5395"/>
                  </a:cubicBezTo>
                  <a:cubicBezTo>
                    <a:pt x="30152" y="2420"/>
                    <a:pt x="23396" y="0"/>
                    <a:pt x="15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42"/>
            <p:cNvSpPr/>
            <p:nvPr/>
          </p:nvSpPr>
          <p:spPr>
            <a:xfrm>
              <a:off x="4074075" y="1439400"/>
              <a:ext cx="269775" cy="755075"/>
            </a:xfrm>
            <a:custGeom>
              <a:avLst/>
              <a:gdLst/>
              <a:ahLst/>
              <a:cxnLst/>
              <a:rect l="l" t="t" r="r" b="b"/>
              <a:pathLst>
                <a:path w="10791" h="30203" extrusionOk="0">
                  <a:moveTo>
                    <a:pt x="5395" y="0"/>
                  </a:moveTo>
                  <a:cubicBezTo>
                    <a:pt x="2420" y="0"/>
                    <a:pt x="0" y="6757"/>
                    <a:pt x="0" y="15076"/>
                  </a:cubicBezTo>
                  <a:cubicBezTo>
                    <a:pt x="0" y="23446"/>
                    <a:pt x="2420" y="30203"/>
                    <a:pt x="5395" y="30203"/>
                  </a:cubicBezTo>
                  <a:cubicBezTo>
                    <a:pt x="8370" y="30203"/>
                    <a:pt x="10790" y="23446"/>
                    <a:pt x="10790" y="15076"/>
                  </a:cubicBezTo>
                  <a:cubicBezTo>
                    <a:pt x="10790" y="6757"/>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42"/>
            <p:cNvSpPr/>
            <p:nvPr/>
          </p:nvSpPr>
          <p:spPr>
            <a:xfrm>
              <a:off x="4074075" y="540650"/>
              <a:ext cx="269775" cy="753800"/>
            </a:xfrm>
            <a:custGeom>
              <a:avLst/>
              <a:gdLst/>
              <a:ahLst/>
              <a:cxnLst/>
              <a:rect l="l" t="t" r="r" b="b"/>
              <a:pathLst>
                <a:path w="10791" h="30152" extrusionOk="0">
                  <a:moveTo>
                    <a:pt x="5395" y="0"/>
                  </a:moveTo>
                  <a:cubicBezTo>
                    <a:pt x="2420" y="0"/>
                    <a:pt x="0" y="6706"/>
                    <a:pt x="0" y="15076"/>
                  </a:cubicBezTo>
                  <a:cubicBezTo>
                    <a:pt x="0" y="23395"/>
                    <a:pt x="2420" y="30152"/>
                    <a:pt x="5395" y="30152"/>
                  </a:cubicBezTo>
                  <a:cubicBezTo>
                    <a:pt x="8370" y="30152"/>
                    <a:pt x="10790" y="23395"/>
                    <a:pt x="10790" y="15076"/>
                  </a:cubicBezTo>
                  <a:cubicBezTo>
                    <a:pt x="10790" y="6706"/>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42"/>
            <p:cNvSpPr/>
            <p:nvPr/>
          </p:nvSpPr>
          <p:spPr>
            <a:xfrm>
              <a:off x="3571125" y="765925"/>
              <a:ext cx="639100" cy="566700"/>
            </a:xfrm>
            <a:custGeom>
              <a:avLst/>
              <a:gdLst/>
              <a:ahLst/>
              <a:cxnLst/>
              <a:rect l="l" t="t" r="r" b="b"/>
              <a:pathLst>
                <a:path w="25564" h="22668" extrusionOk="0">
                  <a:moveTo>
                    <a:pt x="3988" y="0"/>
                  </a:moveTo>
                  <a:cubicBezTo>
                    <a:pt x="3179" y="0"/>
                    <a:pt x="2522" y="215"/>
                    <a:pt x="2067" y="670"/>
                  </a:cubicBezTo>
                  <a:cubicBezTo>
                    <a:pt x="0" y="2788"/>
                    <a:pt x="3025" y="9292"/>
                    <a:pt x="8925" y="15141"/>
                  </a:cubicBezTo>
                  <a:cubicBezTo>
                    <a:pt x="13559" y="19775"/>
                    <a:pt x="18567" y="22667"/>
                    <a:pt x="21529" y="22667"/>
                  </a:cubicBezTo>
                  <a:cubicBezTo>
                    <a:pt x="22336" y="22667"/>
                    <a:pt x="22992" y="22452"/>
                    <a:pt x="23446" y="21998"/>
                  </a:cubicBezTo>
                  <a:cubicBezTo>
                    <a:pt x="25564" y="19880"/>
                    <a:pt x="22488" y="13376"/>
                    <a:pt x="16589" y="7477"/>
                  </a:cubicBezTo>
                  <a:cubicBezTo>
                    <a:pt x="11956" y="2883"/>
                    <a:pt x="6949" y="0"/>
                    <a:pt x="3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42"/>
            <p:cNvSpPr/>
            <p:nvPr/>
          </p:nvSpPr>
          <p:spPr>
            <a:xfrm>
              <a:off x="4207675" y="1402500"/>
              <a:ext cx="639125" cy="566675"/>
            </a:xfrm>
            <a:custGeom>
              <a:avLst/>
              <a:gdLst/>
              <a:ahLst/>
              <a:cxnLst/>
              <a:rect l="l" t="t" r="r" b="b"/>
              <a:pathLst>
                <a:path w="25565" h="22667" extrusionOk="0">
                  <a:moveTo>
                    <a:pt x="4010" y="0"/>
                  </a:moveTo>
                  <a:cubicBezTo>
                    <a:pt x="3209" y="0"/>
                    <a:pt x="2562" y="216"/>
                    <a:pt x="2119" y="670"/>
                  </a:cubicBezTo>
                  <a:cubicBezTo>
                    <a:pt x="1" y="2787"/>
                    <a:pt x="3026" y="9292"/>
                    <a:pt x="8925" y="15140"/>
                  </a:cubicBezTo>
                  <a:cubicBezTo>
                    <a:pt x="13600" y="19775"/>
                    <a:pt x="18585" y="22667"/>
                    <a:pt x="21535" y="22667"/>
                  </a:cubicBezTo>
                  <a:cubicBezTo>
                    <a:pt x="22339" y="22667"/>
                    <a:pt x="22993" y="22452"/>
                    <a:pt x="23447" y="21998"/>
                  </a:cubicBezTo>
                  <a:cubicBezTo>
                    <a:pt x="25564" y="19880"/>
                    <a:pt x="22489" y="13376"/>
                    <a:pt x="16589" y="7527"/>
                  </a:cubicBezTo>
                  <a:cubicBezTo>
                    <a:pt x="11955" y="2892"/>
                    <a:pt x="6947" y="0"/>
                    <a:pt x="4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2"/>
            <p:cNvSpPr/>
            <p:nvPr/>
          </p:nvSpPr>
          <p:spPr>
            <a:xfrm>
              <a:off x="3571125" y="1402500"/>
              <a:ext cx="639100" cy="566675"/>
            </a:xfrm>
            <a:custGeom>
              <a:avLst/>
              <a:gdLst/>
              <a:ahLst/>
              <a:cxnLst/>
              <a:rect l="l" t="t" r="r" b="b"/>
              <a:pathLst>
                <a:path w="25564" h="22667" extrusionOk="0">
                  <a:moveTo>
                    <a:pt x="21529" y="0"/>
                  </a:moveTo>
                  <a:cubicBezTo>
                    <a:pt x="18570" y="0"/>
                    <a:pt x="13570" y="2892"/>
                    <a:pt x="8975" y="7527"/>
                  </a:cubicBezTo>
                  <a:cubicBezTo>
                    <a:pt x="3076" y="13426"/>
                    <a:pt x="0" y="19880"/>
                    <a:pt x="2118" y="21998"/>
                  </a:cubicBezTo>
                  <a:cubicBezTo>
                    <a:pt x="2572" y="22452"/>
                    <a:pt x="3227" y="22667"/>
                    <a:pt x="4035" y="22667"/>
                  </a:cubicBezTo>
                  <a:cubicBezTo>
                    <a:pt x="6994" y="22667"/>
                    <a:pt x="11994" y="19775"/>
                    <a:pt x="16589" y="15140"/>
                  </a:cubicBezTo>
                  <a:cubicBezTo>
                    <a:pt x="22488" y="9241"/>
                    <a:pt x="25564" y="2787"/>
                    <a:pt x="23446" y="670"/>
                  </a:cubicBezTo>
                  <a:cubicBezTo>
                    <a:pt x="22992" y="216"/>
                    <a:pt x="22336" y="0"/>
                    <a:pt x="2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2"/>
            <p:cNvSpPr/>
            <p:nvPr/>
          </p:nvSpPr>
          <p:spPr>
            <a:xfrm>
              <a:off x="4207675" y="765925"/>
              <a:ext cx="639125" cy="566700"/>
            </a:xfrm>
            <a:custGeom>
              <a:avLst/>
              <a:gdLst/>
              <a:ahLst/>
              <a:cxnLst/>
              <a:rect l="l" t="t" r="r" b="b"/>
              <a:pathLst>
                <a:path w="25565" h="22668" extrusionOk="0">
                  <a:moveTo>
                    <a:pt x="21527" y="0"/>
                  </a:moveTo>
                  <a:cubicBezTo>
                    <a:pt x="18567" y="0"/>
                    <a:pt x="13569" y="2883"/>
                    <a:pt x="8976" y="7477"/>
                  </a:cubicBezTo>
                  <a:cubicBezTo>
                    <a:pt x="3077" y="13376"/>
                    <a:pt x="1" y="19880"/>
                    <a:pt x="2119" y="21998"/>
                  </a:cubicBezTo>
                  <a:cubicBezTo>
                    <a:pt x="2572" y="22452"/>
                    <a:pt x="3228" y="22667"/>
                    <a:pt x="4036" y="22667"/>
                  </a:cubicBezTo>
                  <a:cubicBezTo>
                    <a:pt x="6997" y="22667"/>
                    <a:pt x="12005" y="19775"/>
                    <a:pt x="16640" y="15141"/>
                  </a:cubicBezTo>
                  <a:cubicBezTo>
                    <a:pt x="22489" y="9241"/>
                    <a:pt x="25564" y="2788"/>
                    <a:pt x="23447" y="670"/>
                  </a:cubicBezTo>
                  <a:cubicBezTo>
                    <a:pt x="22992" y="215"/>
                    <a:pt x="22336" y="0"/>
                    <a:pt x="21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2"/>
            <p:cNvSpPr/>
            <p:nvPr/>
          </p:nvSpPr>
          <p:spPr>
            <a:xfrm>
              <a:off x="4045075" y="1203175"/>
              <a:ext cx="381975" cy="327025"/>
            </a:xfrm>
            <a:custGeom>
              <a:avLst/>
              <a:gdLst/>
              <a:ahLst/>
              <a:cxnLst/>
              <a:rect l="l" t="t" r="r" b="b"/>
              <a:pathLst>
                <a:path w="15279" h="13081" extrusionOk="0">
                  <a:moveTo>
                    <a:pt x="6586" y="0"/>
                  </a:moveTo>
                  <a:cubicBezTo>
                    <a:pt x="3231" y="0"/>
                    <a:pt x="1" y="2619"/>
                    <a:pt x="1" y="6575"/>
                  </a:cubicBezTo>
                  <a:cubicBezTo>
                    <a:pt x="1" y="10125"/>
                    <a:pt x="2876" y="13080"/>
                    <a:pt x="6464" y="13080"/>
                  </a:cubicBezTo>
                  <a:cubicBezTo>
                    <a:pt x="6495" y="13080"/>
                    <a:pt x="6525" y="13080"/>
                    <a:pt x="6555" y="13080"/>
                  </a:cubicBezTo>
                  <a:cubicBezTo>
                    <a:pt x="12354" y="13080"/>
                    <a:pt x="15278" y="6071"/>
                    <a:pt x="11144" y="1937"/>
                  </a:cubicBezTo>
                  <a:cubicBezTo>
                    <a:pt x="9822" y="599"/>
                    <a:pt x="8190" y="0"/>
                    <a:pt x="6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6" name="Google Shape;6746;p42"/>
          <p:cNvGrpSpPr/>
          <p:nvPr/>
        </p:nvGrpSpPr>
        <p:grpSpPr>
          <a:xfrm>
            <a:off x="-768998" y="-539510"/>
            <a:ext cx="3194386" cy="2360868"/>
            <a:chOff x="192450" y="237725"/>
            <a:chExt cx="7064100" cy="5220850"/>
          </a:xfrm>
        </p:grpSpPr>
        <p:sp>
          <p:nvSpPr>
            <p:cNvPr id="6747" name="Google Shape;6747;p42"/>
            <p:cNvSpPr/>
            <p:nvPr/>
          </p:nvSpPr>
          <p:spPr>
            <a:xfrm>
              <a:off x="3225400" y="2087175"/>
              <a:ext cx="1987100" cy="2788975"/>
            </a:xfrm>
            <a:custGeom>
              <a:avLst/>
              <a:gdLst/>
              <a:ahLst/>
              <a:cxnLst/>
              <a:rect l="l" t="t" r="r" b="b"/>
              <a:pathLst>
                <a:path w="79484" h="111559" extrusionOk="0">
                  <a:moveTo>
                    <a:pt x="6358" y="1"/>
                  </a:moveTo>
                  <a:cubicBezTo>
                    <a:pt x="5860" y="1"/>
                    <a:pt x="5357" y="360"/>
                    <a:pt x="5423" y="1023"/>
                  </a:cubicBezTo>
                  <a:cubicBezTo>
                    <a:pt x="5977" y="9340"/>
                    <a:pt x="8504" y="17782"/>
                    <a:pt x="11523" y="25730"/>
                  </a:cubicBezTo>
                  <a:cubicBezTo>
                    <a:pt x="11276" y="25976"/>
                    <a:pt x="10907" y="26408"/>
                    <a:pt x="10475" y="26901"/>
                  </a:cubicBezTo>
                  <a:cubicBezTo>
                    <a:pt x="9243" y="28256"/>
                    <a:pt x="8196" y="29735"/>
                    <a:pt x="7210" y="31275"/>
                  </a:cubicBezTo>
                  <a:cubicBezTo>
                    <a:pt x="5977" y="33308"/>
                    <a:pt x="4868" y="35526"/>
                    <a:pt x="3944" y="37745"/>
                  </a:cubicBezTo>
                  <a:cubicBezTo>
                    <a:pt x="2897" y="40271"/>
                    <a:pt x="2034" y="42859"/>
                    <a:pt x="1418" y="45508"/>
                  </a:cubicBezTo>
                  <a:cubicBezTo>
                    <a:pt x="802" y="48157"/>
                    <a:pt x="371" y="50807"/>
                    <a:pt x="186" y="53518"/>
                  </a:cubicBezTo>
                  <a:cubicBezTo>
                    <a:pt x="63" y="54873"/>
                    <a:pt x="1" y="56106"/>
                    <a:pt x="1" y="57338"/>
                  </a:cubicBezTo>
                  <a:cubicBezTo>
                    <a:pt x="63" y="58570"/>
                    <a:pt x="124" y="59741"/>
                    <a:pt x="186" y="60850"/>
                  </a:cubicBezTo>
                  <a:cubicBezTo>
                    <a:pt x="309" y="61897"/>
                    <a:pt x="432" y="62945"/>
                    <a:pt x="617" y="63807"/>
                  </a:cubicBezTo>
                  <a:cubicBezTo>
                    <a:pt x="802" y="64732"/>
                    <a:pt x="925" y="65533"/>
                    <a:pt x="1110" y="66210"/>
                  </a:cubicBezTo>
                  <a:cubicBezTo>
                    <a:pt x="1295" y="66888"/>
                    <a:pt x="1541" y="67628"/>
                    <a:pt x="1788" y="68305"/>
                  </a:cubicBezTo>
                  <a:cubicBezTo>
                    <a:pt x="2342" y="67812"/>
                    <a:pt x="2835" y="67258"/>
                    <a:pt x="3328" y="66703"/>
                  </a:cubicBezTo>
                  <a:cubicBezTo>
                    <a:pt x="3759" y="66210"/>
                    <a:pt x="4314" y="65594"/>
                    <a:pt x="4868" y="64855"/>
                  </a:cubicBezTo>
                  <a:cubicBezTo>
                    <a:pt x="5423" y="64115"/>
                    <a:pt x="5977" y="63253"/>
                    <a:pt x="6594" y="62329"/>
                  </a:cubicBezTo>
                  <a:cubicBezTo>
                    <a:pt x="7148" y="61404"/>
                    <a:pt x="7764" y="60419"/>
                    <a:pt x="8319" y="59310"/>
                  </a:cubicBezTo>
                  <a:cubicBezTo>
                    <a:pt x="8812" y="58201"/>
                    <a:pt x="9366" y="57030"/>
                    <a:pt x="9921" y="55859"/>
                  </a:cubicBezTo>
                  <a:cubicBezTo>
                    <a:pt x="10907" y="53333"/>
                    <a:pt x="11769" y="50745"/>
                    <a:pt x="12385" y="48096"/>
                  </a:cubicBezTo>
                  <a:cubicBezTo>
                    <a:pt x="13002" y="45446"/>
                    <a:pt x="13433" y="42735"/>
                    <a:pt x="13618" y="40024"/>
                  </a:cubicBezTo>
                  <a:cubicBezTo>
                    <a:pt x="13802" y="37621"/>
                    <a:pt x="13802" y="35218"/>
                    <a:pt x="13556" y="32754"/>
                  </a:cubicBezTo>
                  <a:cubicBezTo>
                    <a:pt x="13494" y="31706"/>
                    <a:pt x="13310" y="30721"/>
                    <a:pt x="13186" y="29796"/>
                  </a:cubicBezTo>
                  <a:lnTo>
                    <a:pt x="13186" y="29796"/>
                  </a:lnTo>
                  <a:lnTo>
                    <a:pt x="13926" y="31583"/>
                  </a:lnTo>
                  <a:cubicBezTo>
                    <a:pt x="16329" y="37313"/>
                    <a:pt x="19040" y="42859"/>
                    <a:pt x="22120" y="48219"/>
                  </a:cubicBezTo>
                  <a:cubicBezTo>
                    <a:pt x="21874" y="48465"/>
                    <a:pt x="21689" y="48712"/>
                    <a:pt x="21443" y="49020"/>
                  </a:cubicBezTo>
                  <a:cubicBezTo>
                    <a:pt x="20210" y="50376"/>
                    <a:pt x="19163" y="51854"/>
                    <a:pt x="18239" y="53395"/>
                  </a:cubicBezTo>
                  <a:cubicBezTo>
                    <a:pt x="16945" y="55490"/>
                    <a:pt x="15836" y="57646"/>
                    <a:pt x="14912" y="59864"/>
                  </a:cubicBezTo>
                  <a:cubicBezTo>
                    <a:pt x="13864" y="62390"/>
                    <a:pt x="13002" y="64978"/>
                    <a:pt x="12385" y="67628"/>
                  </a:cubicBezTo>
                  <a:cubicBezTo>
                    <a:pt x="11769" y="70277"/>
                    <a:pt x="11338" y="72988"/>
                    <a:pt x="11153" y="75699"/>
                  </a:cubicBezTo>
                  <a:cubicBezTo>
                    <a:pt x="11030" y="76993"/>
                    <a:pt x="10968" y="78287"/>
                    <a:pt x="11030" y="79457"/>
                  </a:cubicBezTo>
                  <a:cubicBezTo>
                    <a:pt x="11030" y="80690"/>
                    <a:pt x="11091" y="81860"/>
                    <a:pt x="11215" y="82969"/>
                  </a:cubicBezTo>
                  <a:cubicBezTo>
                    <a:pt x="11276" y="84017"/>
                    <a:pt x="11400" y="85064"/>
                    <a:pt x="11584" y="85989"/>
                  </a:cubicBezTo>
                  <a:cubicBezTo>
                    <a:pt x="11708" y="86851"/>
                    <a:pt x="11892" y="87652"/>
                    <a:pt x="12077" y="88330"/>
                  </a:cubicBezTo>
                  <a:cubicBezTo>
                    <a:pt x="12262" y="89008"/>
                    <a:pt x="12509" y="89747"/>
                    <a:pt x="12755" y="90425"/>
                  </a:cubicBezTo>
                  <a:cubicBezTo>
                    <a:pt x="13310" y="89932"/>
                    <a:pt x="13802" y="89439"/>
                    <a:pt x="14295" y="88823"/>
                  </a:cubicBezTo>
                  <a:cubicBezTo>
                    <a:pt x="14727" y="88330"/>
                    <a:pt x="15281" y="87714"/>
                    <a:pt x="15836" y="86974"/>
                  </a:cubicBezTo>
                  <a:cubicBezTo>
                    <a:pt x="16390" y="86235"/>
                    <a:pt x="16945" y="85434"/>
                    <a:pt x="17561" y="84448"/>
                  </a:cubicBezTo>
                  <a:cubicBezTo>
                    <a:pt x="18115" y="83524"/>
                    <a:pt x="18732" y="82538"/>
                    <a:pt x="19286" y="81429"/>
                  </a:cubicBezTo>
                  <a:cubicBezTo>
                    <a:pt x="19841" y="80320"/>
                    <a:pt x="20334" y="79211"/>
                    <a:pt x="20888" y="77979"/>
                  </a:cubicBezTo>
                  <a:cubicBezTo>
                    <a:pt x="22921" y="72926"/>
                    <a:pt x="24154" y="67628"/>
                    <a:pt x="24585" y="62205"/>
                  </a:cubicBezTo>
                  <a:cubicBezTo>
                    <a:pt x="24770" y="59741"/>
                    <a:pt x="24770" y="57338"/>
                    <a:pt x="24523" y="54873"/>
                  </a:cubicBezTo>
                  <a:cubicBezTo>
                    <a:pt x="24462" y="53764"/>
                    <a:pt x="24277" y="52717"/>
                    <a:pt x="24154" y="51731"/>
                  </a:cubicBezTo>
                  <a:lnTo>
                    <a:pt x="24154" y="51731"/>
                  </a:lnTo>
                  <a:cubicBezTo>
                    <a:pt x="27173" y="56968"/>
                    <a:pt x="30500" y="62021"/>
                    <a:pt x="34012" y="66888"/>
                  </a:cubicBezTo>
                  <a:cubicBezTo>
                    <a:pt x="33889" y="67135"/>
                    <a:pt x="33766" y="67443"/>
                    <a:pt x="33581" y="67812"/>
                  </a:cubicBezTo>
                  <a:cubicBezTo>
                    <a:pt x="32841" y="69476"/>
                    <a:pt x="32287" y="71201"/>
                    <a:pt x="31855" y="72988"/>
                  </a:cubicBezTo>
                  <a:cubicBezTo>
                    <a:pt x="31239" y="75329"/>
                    <a:pt x="30808" y="77732"/>
                    <a:pt x="30562" y="80135"/>
                  </a:cubicBezTo>
                  <a:cubicBezTo>
                    <a:pt x="30377" y="82846"/>
                    <a:pt x="30377" y="85619"/>
                    <a:pt x="30562" y="88330"/>
                  </a:cubicBezTo>
                  <a:cubicBezTo>
                    <a:pt x="30746" y="90979"/>
                    <a:pt x="31178" y="93690"/>
                    <a:pt x="31794" y="96340"/>
                  </a:cubicBezTo>
                  <a:cubicBezTo>
                    <a:pt x="32102" y="97634"/>
                    <a:pt x="32472" y="98866"/>
                    <a:pt x="32841" y="99975"/>
                  </a:cubicBezTo>
                  <a:cubicBezTo>
                    <a:pt x="33211" y="101146"/>
                    <a:pt x="33581" y="102255"/>
                    <a:pt x="34074" y="103241"/>
                  </a:cubicBezTo>
                  <a:cubicBezTo>
                    <a:pt x="34505" y="104288"/>
                    <a:pt x="34936" y="105212"/>
                    <a:pt x="35367" y="106013"/>
                  </a:cubicBezTo>
                  <a:cubicBezTo>
                    <a:pt x="35799" y="106814"/>
                    <a:pt x="36168" y="107554"/>
                    <a:pt x="36538" y="108108"/>
                  </a:cubicBezTo>
                  <a:cubicBezTo>
                    <a:pt x="36908" y="108724"/>
                    <a:pt x="37339" y="109340"/>
                    <a:pt x="37832" y="109895"/>
                  </a:cubicBezTo>
                  <a:cubicBezTo>
                    <a:pt x="38202" y="109279"/>
                    <a:pt x="38510" y="108601"/>
                    <a:pt x="38818" y="107923"/>
                  </a:cubicBezTo>
                  <a:cubicBezTo>
                    <a:pt x="39064" y="107307"/>
                    <a:pt x="39372" y="106568"/>
                    <a:pt x="39680" y="105705"/>
                  </a:cubicBezTo>
                  <a:cubicBezTo>
                    <a:pt x="39989" y="104843"/>
                    <a:pt x="40297" y="103857"/>
                    <a:pt x="40543" y="102809"/>
                  </a:cubicBezTo>
                  <a:cubicBezTo>
                    <a:pt x="40851" y="101762"/>
                    <a:pt x="41098" y="100591"/>
                    <a:pt x="41282" y="99359"/>
                  </a:cubicBezTo>
                  <a:cubicBezTo>
                    <a:pt x="41467" y="98188"/>
                    <a:pt x="41652" y="96894"/>
                    <a:pt x="41775" y="95600"/>
                  </a:cubicBezTo>
                  <a:cubicBezTo>
                    <a:pt x="42207" y="90178"/>
                    <a:pt x="41775" y="84695"/>
                    <a:pt x="40543" y="79396"/>
                  </a:cubicBezTo>
                  <a:cubicBezTo>
                    <a:pt x="39989" y="77116"/>
                    <a:pt x="39249" y="74836"/>
                    <a:pt x="38325" y="72618"/>
                  </a:cubicBezTo>
                  <a:lnTo>
                    <a:pt x="38325" y="72618"/>
                  </a:lnTo>
                  <a:cubicBezTo>
                    <a:pt x="41467" y="76623"/>
                    <a:pt x="44733" y="80505"/>
                    <a:pt x="48122" y="84263"/>
                  </a:cubicBezTo>
                  <a:cubicBezTo>
                    <a:pt x="48676" y="85742"/>
                    <a:pt x="49292" y="87159"/>
                    <a:pt x="50032" y="88515"/>
                  </a:cubicBezTo>
                  <a:cubicBezTo>
                    <a:pt x="51202" y="90610"/>
                    <a:pt x="52558" y="92705"/>
                    <a:pt x="54037" y="94615"/>
                  </a:cubicBezTo>
                  <a:cubicBezTo>
                    <a:pt x="55700" y="96771"/>
                    <a:pt x="57549" y="98743"/>
                    <a:pt x="59520" y="100591"/>
                  </a:cubicBezTo>
                  <a:cubicBezTo>
                    <a:pt x="61492" y="102440"/>
                    <a:pt x="63648" y="104165"/>
                    <a:pt x="65928" y="105705"/>
                  </a:cubicBezTo>
                  <a:cubicBezTo>
                    <a:pt x="66976" y="106444"/>
                    <a:pt x="68085" y="107061"/>
                    <a:pt x="69132" y="107677"/>
                  </a:cubicBezTo>
                  <a:cubicBezTo>
                    <a:pt x="70241" y="108293"/>
                    <a:pt x="71289" y="108786"/>
                    <a:pt x="72213" y="109217"/>
                  </a:cubicBezTo>
                  <a:cubicBezTo>
                    <a:pt x="73199" y="109648"/>
                    <a:pt x="74184" y="110018"/>
                    <a:pt x="75047" y="110388"/>
                  </a:cubicBezTo>
                  <a:cubicBezTo>
                    <a:pt x="75910" y="110696"/>
                    <a:pt x="76649" y="110881"/>
                    <a:pt x="77327" y="111066"/>
                  </a:cubicBezTo>
                  <a:cubicBezTo>
                    <a:pt x="78066" y="111250"/>
                    <a:pt x="78744" y="111435"/>
                    <a:pt x="79483" y="111558"/>
                  </a:cubicBezTo>
                  <a:cubicBezTo>
                    <a:pt x="79360" y="110819"/>
                    <a:pt x="79114" y="110141"/>
                    <a:pt x="78867" y="109402"/>
                  </a:cubicBezTo>
                  <a:cubicBezTo>
                    <a:pt x="78682" y="108786"/>
                    <a:pt x="78374" y="108046"/>
                    <a:pt x="78005" y="107184"/>
                  </a:cubicBezTo>
                  <a:cubicBezTo>
                    <a:pt x="77635" y="106321"/>
                    <a:pt x="77204" y="105397"/>
                    <a:pt x="76649" y="104473"/>
                  </a:cubicBezTo>
                  <a:cubicBezTo>
                    <a:pt x="76156" y="103487"/>
                    <a:pt x="75602" y="102501"/>
                    <a:pt x="74924" y="101454"/>
                  </a:cubicBezTo>
                  <a:cubicBezTo>
                    <a:pt x="74246" y="100406"/>
                    <a:pt x="73507" y="99420"/>
                    <a:pt x="72706" y="98373"/>
                  </a:cubicBezTo>
                  <a:cubicBezTo>
                    <a:pt x="70980" y="96217"/>
                    <a:pt x="69194" y="94245"/>
                    <a:pt x="67160" y="92396"/>
                  </a:cubicBezTo>
                  <a:cubicBezTo>
                    <a:pt x="65189" y="90548"/>
                    <a:pt x="63032" y="88823"/>
                    <a:pt x="60814" y="87282"/>
                  </a:cubicBezTo>
                  <a:cubicBezTo>
                    <a:pt x="58781" y="85927"/>
                    <a:pt x="56686" y="84756"/>
                    <a:pt x="54468" y="83770"/>
                  </a:cubicBezTo>
                  <a:cubicBezTo>
                    <a:pt x="52804" y="82969"/>
                    <a:pt x="51079" y="82353"/>
                    <a:pt x="49354" y="81860"/>
                  </a:cubicBezTo>
                  <a:cubicBezTo>
                    <a:pt x="48923" y="81737"/>
                    <a:pt x="48491" y="81676"/>
                    <a:pt x="48183" y="81614"/>
                  </a:cubicBezTo>
                  <a:cubicBezTo>
                    <a:pt x="42761" y="75514"/>
                    <a:pt x="37709" y="69106"/>
                    <a:pt x="33026" y="62452"/>
                  </a:cubicBezTo>
                  <a:lnTo>
                    <a:pt x="33026" y="62452"/>
                  </a:lnTo>
                  <a:cubicBezTo>
                    <a:pt x="34382" y="63315"/>
                    <a:pt x="35799" y="64054"/>
                    <a:pt x="37216" y="64732"/>
                  </a:cubicBezTo>
                  <a:cubicBezTo>
                    <a:pt x="39434" y="65779"/>
                    <a:pt x="41714" y="66642"/>
                    <a:pt x="44055" y="67319"/>
                  </a:cubicBezTo>
                  <a:cubicBezTo>
                    <a:pt x="46643" y="67997"/>
                    <a:pt x="49292" y="68552"/>
                    <a:pt x="52003" y="68860"/>
                  </a:cubicBezTo>
                  <a:cubicBezTo>
                    <a:pt x="54105" y="69099"/>
                    <a:pt x="56207" y="69189"/>
                    <a:pt x="58309" y="69189"/>
                  </a:cubicBezTo>
                  <a:cubicBezTo>
                    <a:pt x="58918" y="69189"/>
                    <a:pt x="59527" y="69182"/>
                    <a:pt x="60136" y="69168"/>
                  </a:cubicBezTo>
                  <a:cubicBezTo>
                    <a:pt x="61492" y="69106"/>
                    <a:pt x="62724" y="68983"/>
                    <a:pt x="63956" y="68798"/>
                  </a:cubicBezTo>
                  <a:cubicBezTo>
                    <a:pt x="65127" y="68675"/>
                    <a:pt x="66298" y="68428"/>
                    <a:pt x="67407" y="68244"/>
                  </a:cubicBezTo>
                  <a:cubicBezTo>
                    <a:pt x="68454" y="67997"/>
                    <a:pt x="69440" y="67751"/>
                    <a:pt x="70303" y="67443"/>
                  </a:cubicBezTo>
                  <a:cubicBezTo>
                    <a:pt x="71165" y="67196"/>
                    <a:pt x="71966" y="66950"/>
                    <a:pt x="72644" y="66703"/>
                  </a:cubicBezTo>
                  <a:cubicBezTo>
                    <a:pt x="73322" y="66457"/>
                    <a:pt x="74000" y="66149"/>
                    <a:pt x="74616" y="65779"/>
                  </a:cubicBezTo>
                  <a:cubicBezTo>
                    <a:pt x="74061" y="65286"/>
                    <a:pt x="73507" y="64855"/>
                    <a:pt x="72891" y="64485"/>
                  </a:cubicBezTo>
                  <a:cubicBezTo>
                    <a:pt x="72336" y="64054"/>
                    <a:pt x="71658" y="63623"/>
                    <a:pt x="70857" y="63191"/>
                  </a:cubicBezTo>
                  <a:cubicBezTo>
                    <a:pt x="70056" y="62698"/>
                    <a:pt x="69132" y="62267"/>
                    <a:pt x="68146" y="61774"/>
                  </a:cubicBezTo>
                  <a:cubicBezTo>
                    <a:pt x="67160" y="61281"/>
                    <a:pt x="66113" y="60850"/>
                    <a:pt x="64942" y="60419"/>
                  </a:cubicBezTo>
                  <a:cubicBezTo>
                    <a:pt x="63772" y="59987"/>
                    <a:pt x="62601" y="59556"/>
                    <a:pt x="61307" y="59248"/>
                  </a:cubicBezTo>
                  <a:cubicBezTo>
                    <a:pt x="58719" y="58509"/>
                    <a:pt x="56008" y="58016"/>
                    <a:pt x="53359" y="57708"/>
                  </a:cubicBezTo>
                  <a:cubicBezTo>
                    <a:pt x="51348" y="57479"/>
                    <a:pt x="49338" y="57352"/>
                    <a:pt x="47302" y="57352"/>
                  </a:cubicBezTo>
                  <a:cubicBezTo>
                    <a:pt x="46593" y="57352"/>
                    <a:pt x="45880" y="57368"/>
                    <a:pt x="45164" y="57400"/>
                  </a:cubicBezTo>
                  <a:cubicBezTo>
                    <a:pt x="42761" y="57523"/>
                    <a:pt x="40358" y="57769"/>
                    <a:pt x="37955" y="58262"/>
                  </a:cubicBezTo>
                  <a:cubicBezTo>
                    <a:pt x="36168" y="58632"/>
                    <a:pt x="34443" y="59186"/>
                    <a:pt x="32780" y="59803"/>
                  </a:cubicBezTo>
                  <a:cubicBezTo>
                    <a:pt x="32287" y="59987"/>
                    <a:pt x="31917" y="60172"/>
                    <a:pt x="31609" y="60295"/>
                  </a:cubicBezTo>
                  <a:cubicBezTo>
                    <a:pt x="27050" y="53579"/>
                    <a:pt x="22983" y="46494"/>
                    <a:pt x="19409" y="39223"/>
                  </a:cubicBezTo>
                  <a:lnTo>
                    <a:pt x="19409" y="39223"/>
                  </a:lnTo>
                  <a:lnTo>
                    <a:pt x="20087" y="39716"/>
                  </a:lnTo>
                  <a:cubicBezTo>
                    <a:pt x="21628" y="40702"/>
                    <a:pt x="23168" y="41626"/>
                    <a:pt x="24831" y="42366"/>
                  </a:cubicBezTo>
                  <a:cubicBezTo>
                    <a:pt x="27050" y="43413"/>
                    <a:pt x="29329" y="44276"/>
                    <a:pt x="31671" y="44953"/>
                  </a:cubicBezTo>
                  <a:cubicBezTo>
                    <a:pt x="34258" y="45631"/>
                    <a:pt x="36969" y="46186"/>
                    <a:pt x="39619" y="46494"/>
                  </a:cubicBezTo>
                  <a:cubicBezTo>
                    <a:pt x="41721" y="46733"/>
                    <a:pt x="43822" y="46823"/>
                    <a:pt x="45953" y="46823"/>
                  </a:cubicBezTo>
                  <a:cubicBezTo>
                    <a:pt x="46570" y="46823"/>
                    <a:pt x="47190" y="46816"/>
                    <a:pt x="47814" y="46802"/>
                  </a:cubicBezTo>
                  <a:cubicBezTo>
                    <a:pt x="49107" y="46740"/>
                    <a:pt x="50340" y="46617"/>
                    <a:pt x="51572" y="46432"/>
                  </a:cubicBezTo>
                  <a:cubicBezTo>
                    <a:pt x="52804" y="46309"/>
                    <a:pt x="53913" y="46063"/>
                    <a:pt x="55022" y="45878"/>
                  </a:cubicBezTo>
                  <a:cubicBezTo>
                    <a:pt x="56070" y="45631"/>
                    <a:pt x="57056" y="45385"/>
                    <a:pt x="57918" y="45077"/>
                  </a:cubicBezTo>
                  <a:cubicBezTo>
                    <a:pt x="58842" y="44830"/>
                    <a:pt x="59582" y="44584"/>
                    <a:pt x="60260" y="44337"/>
                  </a:cubicBezTo>
                  <a:cubicBezTo>
                    <a:pt x="60937" y="44091"/>
                    <a:pt x="61615" y="43783"/>
                    <a:pt x="62231" y="43413"/>
                  </a:cubicBezTo>
                  <a:cubicBezTo>
                    <a:pt x="61677" y="42920"/>
                    <a:pt x="61122" y="42489"/>
                    <a:pt x="60506" y="42058"/>
                  </a:cubicBezTo>
                  <a:cubicBezTo>
                    <a:pt x="59952" y="41688"/>
                    <a:pt x="59274" y="41257"/>
                    <a:pt x="58473" y="40825"/>
                  </a:cubicBezTo>
                  <a:cubicBezTo>
                    <a:pt x="57672" y="40332"/>
                    <a:pt x="56748" y="39839"/>
                    <a:pt x="55762" y="39408"/>
                  </a:cubicBezTo>
                  <a:cubicBezTo>
                    <a:pt x="54776" y="38915"/>
                    <a:pt x="53729" y="38422"/>
                    <a:pt x="52558" y="38053"/>
                  </a:cubicBezTo>
                  <a:cubicBezTo>
                    <a:pt x="51449" y="37621"/>
                    <a:pt x="50217" y="37190"/>
                    <a:pt x="48923" y="36882"/>
                  </a:cubicBezTo>
                  <a:cubicBezTo>
                    <a:pt x="44434" y="35615"/>
                    <a:pt x="39809" y="34981"/>
                    <a:pt x="35164" y="34981"/>
                  </a:cubicBezTo>
                  <a:cubicBezTo>
                    <a:pt x="34390" y="34981"/>
                    <a:pt x="33616" y="34998"/>
                    <a:pt x="32841" y="35034"/>
                  </a:cubicBezTo>
                  <a:cubicBezTo>
                    <a:pt x="30377" y="35095"/>
                    <a:pt x="27974" y="35403"/>
                    <a:pt x="25571" y="35896"/>
                  </a:cubicBezTo>
                  <a:cubicBezTo>
                    <a:pt x="23784" y="36327"/>
                    <a:pt x="22059" y="36820"/>
                    <a:pt x="20395" y="37437"/>
                  </a:cubicBezTo>
                  <a:cubicBezTo>
                    <a:pt x="19717" y="37683"/>
                    <a:pt x="19225" y="37929"/>
                    <a:pt x="18916" y="38114"/>
                  </a:cubicBezTo>
                  <a:cubicBezTo>
                    <a:pt x="17561" y="35280"/>
                    <a:pt x="16267" y="32446"/>
                    <a:pt x="15096" y="29550"/>
                  </a:cubicBezTo>
                  <a:cubicBezTo>
                    <a:pt x="13679" y="25976"/>
                    <a:pt x="12262" y="22341"/>
                    <a:pt x="11091" y="18583"/>
                  </a:cubicBezTo>
                  <a:lnTo>
                    <a:pt x="11091" y="18583"/>
                  </a:lnTo>
                  <a:cubicBezTo>
                    <a:pt x="11338" y="18767"/>
                    <a:pt x="11646" y="19014"/>
                    <a:pt x="12016" y="19260"/>
                  </a:cubicBezTo>
                  <a:cubicBezTo>
                    <a:pt x="13494" y="20246"/>
                    <a:pt x="15096" y="21170"/>
                    <a:pt x="16760" y="21910"/>
                  </a:cubicBezTo>
                  <a:cubicBezTo>
                    <a:pt x="18978" y="22957"/>
                    <a:pt x="21258" y="23820"/>
                    <a:pt x="23599" y="24436"/>
                  </a:cubicBezTo>
                  <a:cubicBezTo>
                    <a:pt x="28235" y="25745"/>
                    <a:pt x="33015" y="26378"/>
                    <a:pt x="37812" y="26378"/>
                  </a:cubicBezTo>
                  <a:cubicBezTo>
                    <a:pt x="38435" y="26378"/>
                    <a:pt x="39058" y="26367"/>
                    <a:pt x="39680" y="26346"/>
                  </a:cubicBezTo>
                  <a:cubicBezTo>
                    <a:pt x="41036" y="26284"/>
                    <a:pt x="42268" y="26161"/>
                    <a:pt x="43501" y="26038"/>
                  </a:cubicBezTo>
                  <a:cubicBezTo>
                    <a:pt x="44733" y="25853"/>
                    <a:pt x="45904" y="25668"/>
                    <a:pt x="46951" y="25422"/>
                  </a:cubicBezTo>
                  <a:cubicBezTo>
                    <a:pt x="47998" y="25237"/>
                    <a:pt x="48984" y="24929"/>
                    <a:pt x="49847" y="24682"/>
                  </a:cubicBezTo>
                  <a:cubicBezTo>
                    <a:pt x="50771" y="24374"/>
                    <a:pt x="51510" y="24128"/>
                    <a:pt x="52188" y="23881"/>
                  </a:cubicBezTo>
                  <a:cubicBezTo>
                    <a:pt x="52866" y="23635"/>
                    <a:pt x="53544" y="23327"/>
                    <a:pt x="54221" y="22957"/>
                  </a:cubicBezTo>
                  <a:cubicBezTo>
                    <a:pt x="53605" y="22464"/>
                    <a:pt x="52989" y="22033"/>
                    <a:pt x="52373" y="21602"/>
                  </a:cubicBezTo>
                  <a:cubicBezTo>
                    <a:pt x="51818" y="21232"/>
                    <a:pt x="51141" y="20801"/>
                    <a:pt x="50340" y="20369"/>
                  </a:cubicBezTo>
                  <a:cubicBezTo>
                    <a:pt x="49539" y="19876"/>
                    <a:pt x="48615" y="19445"/>
                    <a:pt x="47629" y="18952"/>
                  </a:cubicBezTo>
                  <a:cubicBezTo>
                    <a:pt x="46643" y="18459"/>
                    <a:pt x="45595" y="18028"/>
                    <a:pt x="44425" y="17597"/>
                  </a:cubicBezTo>
                  <a:cubicBezTo>
                    <a:pt x="43316" y="17165"/>
                    <a:pt x="42083" y="16734"/>
                    <a:pt x="40790" y="16426"/>
                  </a:cubicBezTo>
                  <a:cubicBezTo>
                    <a:pt x="36300" y="15159"/>
                    <a:pt x="31676" y="14525"/>
                    <a:pt x="27031" y="14525"/>
                  </a:cubicBezTo>
                  <a:cubicBezTo>
                    <a:pt x="26257" y="14525"/>
                    <a:pt x="25483" y="14542"/>
                    <a:pt x="24708" y="14578"/>
                  </a:cubicBezTo>
                  <a:cubicBezTo>
                    <a:pt x="22244" y="14639"/>
                    <a:pt x="19841" y="14947"/>
                    <a:pt x="17438" y="15502"/>
                  </a:cubicBezTo>
                  <a:cubicBezTo>
                    <a:pt x="15651" y="15872"/>
                    <a:pt x="13926" y="16364"/>
                    <a:pt x="12262" y="17042"/>
                  </a:cubicBezTo>
                  <a:cubicBezTo>
                    <a:pt x="11584" y="17289"/>
                    <a:pt x="11091" y="17474"/>
                    <a:pt x="10722" y="17658"/>
                  </a:cubicBezTo>
                  <a:cubicBezTo>
                    <a:pt x="8873" y="12175"/>
                    <a:pt x="7764" y="6568"/>
                    <a:pt x="7271" y="838"/>
                  </a:cubicBezTo>
                  <a:cubicBezTo>
                    <a:pt x="7214" y="267"/>
                    <a:pt x="6788" y="1"/>
                    <a:pt x="6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2"/>
            <p:cNvSpPr/>
            <p:nvPr/>
          </p:nvSpPr>
          <p:spPr>
            <a:xfrm>
              <a:off x="192450" y="2419100"/>
              <a:ext cx="3000650" cy="3039475"/>
            </a:xfrm>
            <a:custGeom>
              <a:avLst/>
              <a:gdLst/>
              <a:ahLst/>
              <a:cxnLst/>
              <a:rect l="l" t="t" r="r" b="b"/>
              <a:pathLst>
                <a:path w="120026" h="121579" extrusionOk="0">
                  <a:moveTo>
                    <a:pt x="96560" y="0"/>
                  </a:moveTo>
                  <a:cubicBezTo>
                    <a:pt x="96127" y="0"/>
                    <a:pt x="95724" y="242"/>
                    <a:pt x="95626" y="808"/>
                  </a:cubicBezTo>
                  <a:cubicBezTo>
                    <a:pt x="94517" y="7031"/>
                    <a:pt x="92730" y="13131"/>
                    <a:pt x="90327" y="19046"/>
                  </a:cubicBezTo>
                  <a:cubicBezTo>
                    <a:pt x="88951" y="18343"/>
                    <a:pt x="86043" y="17971"/>
                    <a:pt x="82437" y="17971"/>
                  </a:cubicBezTo>
                  <a:cubicBezTo>
                    <a:pt x="70549" y="17971"/>
                    <a:pt x="51076" y="22018"/>
                    <a:pt x="53913" y="31615"/>
                  </a:cubicBezTo>
                  <a:cubicBezTo>
                    <a:pt x="54893" y="34845"/>
                    <a:pt x="57572" y="36113"/>
                    <a:pt x="61074" y="36113"/>
                  </a:cubicBezTo>
                  <a:cubicBezTo>
                    <a:pt x="69463" y="36113"/>
                    <a:pt x="82574" y="28832"/>
                    <a:pt x="88355" y="23790"/>
                  </a:cubicBezTo>
                  <a:lnTo>
                    <a:pt x="88355" y="23790"/>
                  </a:lnTo>
                  <a:cubicBezTo>
                    <a:pt x="86877" y="27055"/>
                    <a:pt x="85336" y="30259"/>
                    <a:pt x="83796" y="33340"/>
                  </a:cubicBezTo>
                  <a:cubicBezTo>
                    <a:pt x="82132" y="36790"/>
                    <a:pt x="80222" y="40118"/>
                    <a:pt x="78251" y="43445"/>
                  </a:cubicBezTo>
                  <a:cubicBezTo>
                    <a:pt x="76558" y="41133"/>
                    <a:pt x="65627" y="38478"/>
                    <a:pt x="55802" y="38478"/>
                  </a:cubicBezTo>
                  <a:cubicBezTo>
                    <a:pt x="47034" y="38478"/>
                    <a:pt x="39147" y="40593"/>
                    <a:pt x="39495" y="46957"/>
                  </a:cubicBezTo>
                  <a:cubicBezTo>
                    <a:pt x="39785" y="51767"/>
                    <a:pt x="44371" y="53486"/>
                    <a:pt x="50303" y="53486"/>
                  </a:cubicBezTo>
                  <a:cubicBezTo>
                    <a:pt x="59491" y="53486"/>
                    <a:pt x="71907" y="49363"/>
                    <a:pt x="76587" y="46217"/>
                  </a:cubicBezTo>
                  <a:lnTo>
                    <a:pt x="76587" y="46217"/>
                  </a:lnTo>
                  <a:cubicBezTo>
                    <a:pt x="72829" y="52317"/>
                    <a:pt x="68700" y="58232"/>
                    <a:pt x="64264" y="63839"/>
                  </a:cubicBezTo>
                  <a:cubicBezTo>
                    <a:pt x="61532" y="61178"/>
                    <a:pt x="49236" y="57658"/>
                    <a:pt x="39263" y="57658"/>
                  </a:cubicBezTo>
                  <a:cubicBezTo>
                    <a:pt x="31919" y="57658"/>
                    <a:pt x="25834" y="59567"/>
                    <a:pt x="25755" y="65133"/>
                  </a:cubicBezTo>
                  <a:cubicBezTo>
                    <a:pt x="25697" y="70549"/>
                    <a:pt x="31404" y="72414"/>
                    <a:pt x="38474" y="72414"/>
                  </a:cubicBezTo>
                  <a:cubicBezTo>
                    <a:pt x="46365" y="72414"/>
                    <a:pt x="55955" y="70090"/>
                    <a:pt x="61122" y="67782"/>
                  </a:cubicBezTo>
                  <a:lnTo>
                    <a:pt x="61122" y="67782"/>
                  </a:lnTo>
                  <a:cubicBezTo>
                    <a:pt x="57117" y="72588"/>
                    <a:pt x="52927" y="77148"/>
                    <a:pt x="48553" y="81584"/>
                  </a:cubicBezTo>
                  <a:cubicBezTo>
                    <a:pt x="46285" y="78161"/>
                    <a:pt x="30632" y="71648"/>
                    <a:pt x="19972" y="71648"/>
                  </a:cubicBezTo>
                  <a:cubicBezTo>
                    <a:pt x="14704" y="71648"/>
                    <a:pt x="10655" y="73239"/>
                    <a:pt x="10044" y="77579"/>
                  </a:cubicBezTo>
                  <a:cubicBezTo>
                    <a:pt x="9041" y="84600"/>
                    <a:pt x="18564" y="86895"/>
                    <a:pt x="28420" y="86895"/>
                  </a:cubicBezTo>
                  <a:cubicBezTo>
                    <a:pt x="34910" y="86895"/>
                    <a:pt x="41545" y="85900"/>
                    <a:pt x="45410" y="84603"/>
                  </a:cubicBezTo>
                  <a:lnTo>
                    <a:pt x="45410" y="84603"/>
                  </a:lnTo>
                  <a:cubicBezTo>
                    <a:pt x="42514" y="87376"/>
                    <a:pt x="39618" y="90025"/>
                    <a:pt x="36538" y="92675"/>
                  </a:cubicBezTo>
                  <a:cubicBezTo>
                    <a:pt x="28836" y="92921"/>
                    <a:pt x="1" y="107524"/>
                    <a:pt x="7826" y="117567"/>
                  </a:cubicBezTo>
                  <a:cubicBezTo>
                    <a:pt x="9098" y="119212"/>
                    <a:pt x="10710" y="119920"/>
                    <a:pt x="12527" y="119920"/>
                  </a:cubicBezTo>
                  <a:cubicBezTo>
                    <a:pt x="22411" y="119920"/>
                    <a:pt x="38344" y="98956"/>
                    <a:pt x="38448" y="93907"/>
                  </a:cubicBezTo>
                  <a:cubicBezTo>
                    <a:pt x="41159" y="91627"/>
                    <a:pt x="43747" y="89224"/>
                    <a:pt x="46334" y="86821"/>
                  </a:cubicBezTo>
                  <a:lnTo>
                    <a:pt x="46334" y="86821"/>
                  </a:lnTo>
                  <a:cubicBezTo>
                    <a:pt x="41837" y="96864"/>
                    <a:pt x="37400" y="121079"/>
                    <a:pt x="48553" y="121572"/>
                  </a:cubicBezTo>
                  <a:cubicBezTo>
                    <a:pt x="48656" y="121576"/>
                    <a:pt x="48759" y="121578"/>
                    <a:pt x="48861" y="121578"/>
                  </a:cubicBezTo>
                  <a:cubicBezTo>
                    <a:pt x="61814" y="121578"/>
                    <a:pt x="54864" y="86729"/>
                    <a:pt x="50401" y="82878"/>
                  </a:cubicBezTo>
                  <a:cubicBezTo>
                    <a:pt x="54837" y="78380"/>
                    <a:pt x="59150" y="73697"/>
                    <a:pt x="63155" y="68830"/>
                  </a:cubicBezTo>
                  <a:lnTo>
                    <a:pt x="63155" y="68830"/>
                  </a:lnTo>
                  <a:cubicBezTo>
                    <a:pt x="59890" y="78806"/>
                    <a:pt x="58405" y="103731"/>
                    <a:pt x="69062" y="103731"/>
                  </a:cubicBezTo>
                  <a:cubicBezTo>
                    <a:pt x="69265" y="103731"/>
                    <a:pt x="69474" y="103722"/>
                    <a:pt x="69686" y="103704"/>
                  </a:cubicBezTo>
                  <a:cubicBezTo>
                    <a:pt x="83241" y="102533"/>
                    <a:pt x="71165" y="67598"/>
                    <a:pt x="66297" y="65010"/>
                  </a:cubicBezTo>
                  <a:cubicBezTo>
                    <a:pt x="69933" y="60327"/>
                    <a:pt x="73383" y="55521"/>
                    <a:pt x="76587" y="50530"/>
                  </a:cubicBezTo>
                  <a:lnTo>
                    <a:pt x="76587" y="50530"/>
                  </a:lnTo>
                  <a:cubicBezTo>
                    <a:pt x="74684" y="61593"/>
                    <a:pt x="75479" y="82529"/>
                    <a:pt x="84957" y="82529"/>
                  </a:cubicBezTo>
                  <a:cubicBezTo>
                    <a:pt x="85298" y="82529"/>
                    <a:pt x="85650" y="82502"/>
                    <a:pt x="86014" y="82447"/>
                  </a:cubicBezTo>
                  <a:cubicBezTo>
                    <a:pt x="99076" y="80352"/>
                    <a:pt x="85829" y="48312"/>
                    <a:pt x="80407" y="44307"/>
                  </a:cubicBezTo>
                  <a:cubicBezTo>
                    <a:pt x="82317" y="41103"/>
                    <a:pt x="84042" y="37838"/>
                    <a:pt x="85768" y="34511"/>
                  </a:cubicBezTo>
                  <a:cubicBezTo>
                    <a:pt x="87493" y="30999"/>
                    <a:pt x="89218" y="27363"/>
                    <a:pt x="90758" y="23728"/>
                  </a:cubicBezTo>
                  <a:lnTo>
                    <a:pt x="90758" y="23728"/>
                  </a:lnTo>
                  <a:cubicBezTo>
                    <a:pt x="90474" y="33345"/>
                    <a:pt x="95760" y="55944"/>
                    <a:pt x="104967" y="55944"/>
                  </a:cubicBezTo>
                  <a:cubicBezTo>
                    <a:pt x="105729" y="55944"/>
                    <a:pt x="106518" y="55789"/>
                    <a:pt x="107332" y="55460"/>
                  </a:cubicBezTo>
                  <a:cubicBezTo>
                    <a:pt x="120025" y="50284"/>
                    <a:pt x="97782" y="20278"/>
                    <a:pt x="92545" y="19477"/>
                  </a:cubicBezTo>
                  <a:cubicBezTo>
                    <a:pt x="94886" y="13624"/>
                    <a:pt x="96673" y="7585"/>
                    <a:pt x="97782" y="1362"/>
                  </a:cubicBezTo>
                  <a:cubicBezTo>
                    <a:pt x="97930" y="548"/>
                    <a:pt x="97211" y="0"/>
                    <a:pt x="96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2"/>
            <p:cNvSpPr/>
            <p:nvPr/>
          </p:nvSpPr>
          <p:spPr>
            <a:xfrm>
              <a:off x="2438300" y="2249825"/>
              <a:ext cx="1110600" cy="2555475"/>
            </a:xfrm>
            <a:custGeom>
              <a:avLst/>
              <a:gdLst/>
              <a:ahLst/>
              <a:cxnLst/>
              <a:rect l="l" t="t" r="r" b="b"/>
              <a:pathLst>
                <a:path w="44424" h="102219" extrusionOk="0">
                  <a:moveTo>
                    <a:pt x="24523" y="0"/>
                  </a:moveTo>
                  <a:cubicBezTo>
                    <a:pt x="24523" y="0"/>
                    <a:pt x="24030" y="431"/>
                    <a:pt x="23229" y="1109"/>
                  </a:cubicBezTo>
                  <a:cubicBezTo>
                    <a:pt x="22366" y="1787"/>
                    <a:pt x="21257" y="2834"/>
                    <a:pt x="19963" y="4190"/>
                  </a:cubicBezTo>
                  <a:cubicBezTo>
                    <a:pt x="16636" y="7640"/>
                    <a:pt x="13678" y="11399"/>
                    <a:pt x="11152" y="15404"/>
                  </a:cubicBezTo>
                  <a:cubicBezTo>
                    <a:pt x="8010" y="20456"/>
                    <a:pt x="5484" y="25817"/>
                    <a:pt x="3697" y="31485"/>
                  </a:cubicBezTo>
                  <a:cubicBezTo>
                    <a:pt x="1725" y="37523"/>
                    <a:pt x="616" y="43808"/>
                    <a:pt x="308" y="50154"/>
                  </a:cubicBezTo>
                  <a:cubicBezTo>
                    <a:pt x="0" y="56500"/>
                    <a:pt x="555" y="62847"/>
                    <a:pt x="1910" y="69008"/>
                  </a:cubicBezTo>
                  <a:cubicBezTo>
                    <a:pt x="3204" y="74800"/>
                    <a:pt x="5237" y="80407"/>
                    <a:pt x="7948" y="85644"/>
                  </a:cubicBezTo>
                  <a:cubicBezTo>
                    <a:pt x="10105" y="89895"/>
                    <a:pt x="12754" y="93900"/>
                    <a:pt x="15773" y="97597"/>
                  </a:cubicBezTo>
                  <a:cubicBezTo>
                    <a:pt x="16882" y="99076"/>
                    <a:pt x="17991" y="100247"/>
                    <a:pt x="18731" y="100986"/>
                  </a:cubicBezTo>
                  <a:cubicBezTo>
                    <a:pt x="19470" y="101787"/>
                    <a:pt x="19963" y="102218"/>
                    <a:pt x="19963" y="102218"/>
                  </a:cubicBezTo>
                  <a:cubicBezTo>
                    <a:pt x="19963" y="102218"/>
                    <a:pt x="20456" y="101787"/>
                    <a:pt x="21257" y="101109"/>
                  </a:cubicBezTo>
                  <a:cubicBezTo>
                    <a:pt x="22120" y="100431"/>
                    <a:pt x="23229" y="99384"/>
                    <a:pt x="24523" y="98028"/>
                  </a:cubicBezTo>
                  <a:cubicBezTo>
                    <a:pt x="32039" y="90327"/>
                    <a:pt x="37585" y="80961"/>
                    <a:pt x="40850" y="70733"/>
                  </a:cubicBezTo>
                  <a:cubicBezTo>
                    <a:pt x="42760" y="64695"/>
                    <a:pt x="43869" y="58410"/>
                    <a:pt x="44177" y="52064"/>
                  </a:cubicBezTo>
                  <a:cubicBezTo>
                    <a:pt x="44424" y="45718"/>
                    <a:pt x="43869" y="39372"/>
                    <a:pt x="42514" y="33210"/>
                  </a:cubicBezTo>
                  <a:cubicBezTo>
                    <a:pt x="41158" y="27419"/>
                    <a:pt x="39187" y="21812"/>
                    <a:pt x="36476" y="16513"/>
                  </a:cubicBezTo>
                  <a:cubicBezTo>
                    <a:pt x="34319" y="12261"/>
                    <a:pt x="31670" y="8256"/>
                    <a:pt x="28712" y="4560"/>
                  </a:cubicBezTo>
                  <a:cubicBezTo>
                    <a:pt x="27542" y="3143"/>
                    <a:pt x="26494" y="1972"/>
                    <a:pt x="25755" y="1171"/>
                  </a:cubicBezTo>
                  <a:cubicBezTo>
                    <a:pt x="25015" y="431"/>
                    <a:pt x="24523" y="0"/>
                    <a:pt x="24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2"/>
            <p:cNvSpPr/>
            <p:nvPr/>
          </p:nvSpPr>
          <p:spPr>
            <a:xfrm>
              <a:off x="2615775" y="2366475"/>
              <a:ext cx="758925" cy="2300575"/>
            </a:xfrm>
            <a:custGeom>
              <a:avLst/>
              <a:gdLst/>
              <a:ahLst/>
              <a:cxnLst/>
              <a:rect l="l" t="t" r="r" b="b"/>
              <a:pathLst>
                <a:path w="30357" h="92023" extrusionOk="0">
                  <a:moveTo>
                    <a:pt x="17126" y="1"/>
                  </a:moveTo>
                  <a:cubicBezTo>
                    <a:pt x="16737" y="1"/>
                    <a:pt x="16344" y="248"/>
                    <a:pt x="16314" y="756"/>
                  </a:cubicBezTo>
                  <a:cubicBezTo>
                    <a:pt x="16130" y="5377"/>
                    <a:pt x="15945" y="9998"/>
                    <a:pt x="15698" y="14619"/>
                  </a:cubicBezTo>
                  <a:cubicBezTo>
                    <a:pt x="13419" y="22136"/>
                    <a:pt x="9167" y="32179"/>
                    <a:pt x="1465" y="35815"/>
                  </a:cubicBezTo>
                  <a:cubicBezTo>
                    <a:pt x="714" y="36244"/>
                    <a:pt x="1178" y="37374"/>
                    <a:pt x="1921" y="37374"/>
                  </a:cubicBezTo>
                  <a:cubicBezTo>
                    <a:pt x="2031" y="37374"/>
                    <a:pt x="2147" y="37349"/>
                    <a:pt x="2266" y="37293"/>
                  </a:cubicBezTo>
                  <a:cubicBezTo>
                    <a:pt x="8736" y="34274"/>
                    <a:pt x="12864" y="27004"/>
                    <a:pt x="15513" y="20165"/>
                  </a:cubicBezTo>
                  <a:lnTo>
                    <a:pt x="15513" y="20165"/>
                  </a:lnTo>
                  <a:lnTo>
                    <a:pt x="15144" y="29345"/>
                  </a:lnTo>
                  <a:cubicBezTo>
                    <a:pt x="12926" y="38033"/>
                    <a:pt x="8736" y="48569"/>
                    <a:pt x="726" y="53621"/>
                  </a:cubicBezTo>
                  <a:cubicBezTo>
                    <a:pt x="0" y="54088"/>
                    <a:pt x="408" y="55165"/>
                    <a:pt x="1107" y="55165"/>
                  </a:cubicBezTo>
                  <a:cubicBezTo>
                    <a:pt x="1238" y="55165"/>
                    <a:pt x="1380" y="55126"/>
                    <a:pt x="1527" y="55038"/>
                  </a:cubicBezTo>
                  <a:cubicBezTo>
                    <a:pt x="8058" y="50910"/>
                    <a:pt x="12310" y="43332"/>
                    <a:pt x="14897" y="35876"/>
                  </a:cubicBezTo>
                  <a:lnTo>
                    <a:pt x="14897" y="35876"/>
                  </a:lnTo>
                  <a:cubicBezTo>
                    <a:pt x="14651" y="41052"/>
                    <a:pt x="14404" y="46289"/>
                    <a:pt x="14158" y="51526"/>
                  </a:cubicBezTo>
                  <a:cubicBezTo>
                    <a:pt x="12679" y="57934"/>
                    <a:pt x="10153" y="68840"/>
                    <a:pt x="3499" y="72167"/>
                  </a:cubicBezTo>
                  <a:cubicBezTo>
                    <a:pt x="2721" y="72634"/>
                    <a:pt x="3121" y="73711"/>
                    <a:pt x="3855" y="73711"/>
                  </a:cubicBezTo>
                  <a:cubicBezTo>
                    <a:pt x="3993" y="73711"/>
                    <a:pt x="4143" y="73672"/>
                    <a:pt x="4300" y="73584"/>
                  </a:cubicBezTo>
                  <a:cubicBezTo>
                    <a:pt x="9167" y="71120"/>
                    <a:pt x="12063" y="64897"/>
                    <a:pt x="13850" y="59105"/>
                  </a:cubicBezTo>
                  <a:lnTo>
                    <a:pt x="13850" y="59105"/>
                  </a:lnTo>
                  <a:cubicBezTo>
                    <a:pt x="13295" y="69764"/>
                    <a:pt x="12802" y="80485"/>
                    <a:pt x="12371" y="91206"/>
                  </a:cubicBezTo>
                  <a:cubicBezTo>
                    <a:pt x="12339" y="91745"/>
                    <a:pt x="12732" y="92023"/>
                    <a:pt x="13129" y="92023"/>
                  </a:cubicBezTo>
                  <a:cubicBezTo>
                    <a:pt x="13503" y="92023"/>
                    <a:pt x="13882" y="91776"/>
                    <a:pt x="13911" y="91268"/>
                  </a:cubicBezTo>
                  <a:lnTo>
                    <a:pt x="15390" y="59167"/>
                  </a:lnTo>
                  <a:cubicBezTo>
                    <a:pt x="16623" y="65143"/>
                    <a:pt x="18964" y="71613"/>
                    <a:pt x="23647" y="74447"/>
                  </a:cubicBezTo>
                  <a:cubicBezTo>
                    <a:pt x="23793" y="74541"/>
                    <a:pt x="23940" y="74582"/>
                    <a:pt x="24079" y="74582"/>
                  </a:cubicBezTo>
                  <a:cubicBezTo>
                    <a:pt x="24753" y="74582"/>
                    <a:pt x="25225" y="73613"/>
                    <a:pt x="24509" y="73153"/>
                  </a:cubicBezTo>
                  <a:cubicBezTo>
                    <a:pt x="18163" y="69210"/>
                    <a:pt x="16623" y="58119"/>
                    <a:pt x="15698" y="51588"/>
                  </a:cubicBezTo>
                  <a:lnTo>
                    <a:pt x="16438" y="35938"/>
                  </a:lnTo>
                  <a:cubicBezTo>
                    <a:pt x="18348" y="43640"/>
                    <a:pt x="21798" y="51526"/>
                    <a:pt x="27960" y="56209"/>
                  </a:cubicBezTo>
                  <a:cubicBezTo>
                    <a:pt x="28102" y="56319"/>
                    <a:pt x="28247" y="56366"/>
                    <a:pt x="28383" y="56366"/>
                  </a:cubicBezTo>
                  <a:cubicBezTo>
                    <a:pt x="29015" y="56366"/>
                    <a:pt x="29481" y="55360"/>
                    <a:pt x="28822" y="54854"/>
                  </a:cubicBezTo>
                  <a:cubicBezTo>
                    <a:pt x="21305" y="49123"/>
                    <a:pt x="18040" y="38218"/>
                    <a:pt x="16684" y="29407"/>
                  </a:cubicBezTo>
                  <a:cubicBezTo>
                    <a:pt x="16807" y="26326"/>
                    <a:pt x="16931" y="23307"/>
                    <a:pt x="17054" y="20226"/>
                  </a:cubicBezTo>
                  <a:cubicBezTo>
                    <a:pt x="19149" y="27250"/>
                    <a:pt x="22599" y="34891"/>
                    <a:pt x="28761" y="38464"/>
                  </a:cubicBezTo>
                  <a:cubicBezTo>
                    <a:pt x="28890" y="38538"/>
                    <a:pt x="29019" y="38570"/>
                    <a:pt x="29142" y="38570"/>
                  </a:cubicBezTo>
                  <a:cubicBezTo>
                    <a:pt x="29843" y="38570"/>
                    <a:pt x="30357" y="37528"/>
                    <a:pt x="29623" y="37109"/>
                  </a:cubicBezTo>
                  <a:cubicBezTo>
                    <a:pt x="22291" y="32796"/>
                    <a:pt x="18964" y="22383"/>
                    <a:pt x="17300" y="14743"/>
                  </a:cubicBezTo>
                  <a:lnTo>
                    <a:pt x="17916" y="818"/>
                  </a:lnTo>
                  <a:cubicBezTo>
                    <a:pt x="17948" y="279"/>
                    <a:pt x="17539" y="1"/>
                    <a:pt x="17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2"/>
            <p:cNvSpPr/>
            <p:nvPr/>
          </p:nvSpPr>
          <p:spPr>
            <a:xfrm>
              <a:off x="3267000" y="1991425"/>
              <a:ext cx="2122625" cy="1518350"/>
            </a:xfrm>
            <a:custGeom>
              <a:avLst/>
              <a:gdLst/>
              <a:ahLst/>
              <a:cxnLst/>
              <a:rect l="l" t="t" r="r" b="b"/>
              <a:pathLst>
                <a:path w="84905" h="60734" extrusionOk="0">
                  <a:moveTo>
                    <a:pt x="15150" y="1"/>
                  </a:moveTo>
                  <a:cubicBezTo>
                    <a:pt x="12127" y="1"/>
                    <a:pt x="9104" y="199"/>
                    <a:pt x="6100" y="601"/>
                  </a:cubicBezTo>
                  <a:cubicBezTo>
                    <a:pt x="4252" y="848"/>
                    <a:pt x="2712" y="1156"/>
                    <a:pt x="1664" y="1402"/>
                  </a:cubicBezTo>
                  <a:cubicBezTo>
                    <a:pt x="617" y="1587"/>
                    <a:pt x="0" y="1772"/>
                    <a:pt x="0" y="1772"/>
                  </a:cubicBezTo>
                  <a:cubicBezTo>
                    <a:pt x="0" y="1772"/>
                    <a:pt x="62" y="2388"/>
                    <a:pt x="247" y="3497"/>
                  </a:cubicBezTo>
                  <a:cubicBezTo>
                    <a:pt x="432" y="4544"/>
                    <a:pt x="740" y="6085"/>
                    <a:pt x="1233" y="7872"/>
                  </a:cubicBezTo>
                  <a:cubicBezTo>
                    <a:pt x="3944" y="18284"/>
                    <a:pt x="8996" y="27896"/>
                    <a:pt x="16020" y="35968"/>
                  </a:cubicBezTo>
                  <a:cubicBezTo>
                    <a:pt x="20210" y="40774"/>
                    <a:pt x="24954" y="45025"/>
                    <a:pt x="30253" y="48537"/>
                  </a:cubicBezTo>
                  <a:cubicBezTo>
                    <a:pt x="35490" y="52111"/>
                    <a:pt x="41159" y="54945"/>
                    <a:pt x="47197" y="57040"/>
                  </a:cubicBezTo>
                  <a:cubicBezTo>
                    <a:pt x="54430" y="59495"/>
                    <a:pt x="61975" y="60733"/>
                    <a:pt x="69565" y="60733"/>
                  </a:cubicBezTo>
                  <a:cubicBezTo>
                    <a:pt x="72644" y="60733"/>
                    <a:pt x="75729" y="60529"/>
                    <a:pt x="78805" y="60120"/>
                  </a:cubicBezTo>
                  <a:cubicBezTo>
                    <a:pt x="80654" y="59874"/>
                    <a:pt x="82194" y="59566"/>
                    <a:pt x="83241" y="59320"/>
                  </a:cubicBezTo>
                  <a:cubicBezTo>
                    <a:pt x="84350" y="59073"/>
                    <a:pt x="84905" y="58950"/>
                    <a:pt x="84905" y="58950"/>
                  </a:cubicBezTo>
                  <a:cubicBezTo>
                    <a:pt x="84905" y="58950"/>
                    <a:pt x="84843" y="58334"/>
                    <a:pt x="84658" y="57225"/>
                  </a:cubicBezTo>
                  <a:cubicBezTo>
                    <a:pt x="84474" y="56116"/>
                    <a:pt x="84227" y="54637"/>
                    <a:pt x="83734" y="52788"/>
                  </a:cubicBezTo>
                  <a:cubicBezTo>
                    <a:pt x="81023" y="42437"/>
                    <a:pt x="75971" y="32764"/>
                    <a:pt x="68947" y="24692"/>
                  </a:cubicBezTo>
                  <a:cubicBezTo>
                    <a:pt x="64757" y="19886"/>
                    <a:pt x="59951" y="15697"/>
                    <a:pt x="54652" y="12123"/>
                  </a:cubicBezTo>
                  <a:cubicBezTo>
                    <a:pt x="49415" y="8611"/>
                    <a:pt x="43685" y="5777"/>
                    <a:pt x="37708" y="3743"/>
                  </a:cubicBezTo>
                  <a:cubicBezTo>
                    <a:pt x="30423" y="1271"/>
                    <a:pt x="22791" y="1"/>
                    <a:pt x="151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2"/>
            <p:cNvSpPr/>
            <p:nvPr/>
          </p:nvSpPr>
          <p:spPr>
            <a:xfrm>
              <a:off x="3351025" y="2092400"/>
              <a:ext cx="1934500" cy="1302900"/>
            </a:xfrm>
            <a:custGeom>
              <a:avLst/>
              <a:gdLst/>
              <a:ahLst/>
              <a:cxnLst/>
              <a:rect l="l" t="t" r="r" b="b"/>
              <a:pathLst>
                <a:path w="77380" h="52116" extrusionOk="0">
                  <a:moveTo>
                    <a:pt x="1195" y="1"/>
                  </a:moveTo>
                  <a:cubicBezTo>
                    <a:pt x="507" y="1"/>
                    <a:pt x="0" y="980"/>
                    <a:pt x="768" y="1491"/>
                  </a:cubicBezTo>
                  <a:lnTo>
                    <a:pt x="12290" y="9255"/>
                  </a:lnTo>
                  <a:cubicBezTo>
                    <a:pt x="17465" y="15108"/>
                    <a:pt x="23935" y="23980"/>
                    <a:pt x="23010" y="32422"/>
                  </a:cubicBezTo>
                  <a:cubicBezTo>
                    <a:pt x="22946" y="32969"/>
                    <a:pt x="23353" y="33247"/>
                    <a:pt x="23765" y="33247"/>
                  </a:cubicBezTo>
                  <a:cubicBezTo>
                    <a:pt x="24141" y="33247"/>
                    <a:pt x="24521" y="33015"/>
                    <a:pt x="24551" y="32545"/>
                  </a:cubicBezTo>
                  <a:cubicBezTo>
                    <a:pt x="25352" y="25459"/>
                    <a:pt x="21285" y="18127"/>
                    <a:pt x="16849" y="12335"/>
                  </a:cubicBezTo>
                  <a:lnTo>
                    <a:pt x="16849" y="12335"/>
                  </a:lnTo>
                  <a:lnTo>
                    <a:pt x="24489" y="17449"/>
                  </a:lnTo>
                  <a:cubicBezTo>
                    <a:pt x="30712" y="23796"/>
                    <a:pt x="37551" y="32915"/>
                    <a:pt x="37736" y="42342"/>
                  </a:cubicBezTo>
                  <a:cubicBezTo>
                    <a:pt x="37736" y="42896"/>
                    <a:pt x="38185" y="43191"/>
                    <a:pt x="38598" y="43191"/>
                  </a:cubicBezTo>
                  <a:cubicBezTo>
                    <a:pt x="38966" y="43191"/>
                    <a:pt x="39306" y="42958"/>
                    <a:pt x="39277" y="42465"/>
                  </a:cubicBezTo>
                  <a:cubicBezTo>
                    <a:pt x="39153" y="34701"/>
                    <a:pt x="34902" y="27184"/>
                    <a:pt x="29850" y="21085"/>
                  </a:cubicBezTo>
                  <a:lnTo>
                    <a:pt x="29850" y="21085"/>
                  </a:lnTo>
                  <a:lnTo>
                    <a:pt x="42850" y="29834"/>
                  </a:lnTo>
                  <a:cubicBezTo>
                    <a:pt x="47594" y="34455"/>
                    <a:pt x="55604" y="42280"/>
                    <a:pt x="54988" y="49674"/>
                  </a:cubicBezTo>
                  <a:cubicBezTo>
                    <a:pt x="54923" y="50228"/>
                    <a:pt x="55341" y="50524"/>
                    <a:pt x="55758" y="50524"/>
                  </a:cubicBezTo>
                  <a:cubicBezTo>
                    <a:pt x="56129" y="50524"/>
                    <a:pt x="56500" y="50290"/>
                    <a:pt x="56529" y="49797"/>
                  </a:cubicBezTo>
                  <a:cubicBezTo>
                    <a:pt x="57021" y="44313"/>
                    <a:pt x="53201" y="38645"/>
                    <a:pt x="49135" y="34024"/>
                  </a:cubicBezTo>
                  <a:lnTo>
                    <a:pt x="49135" y="34024"/>
                  </a:lnTo>
                  <a:lnTo>
                    <a:pt x="75814" y="51953"/>
                  </a:lnTo>
                  <a:cubicBezTo>
                    <a:pt x="75973" y="52067"/>
                    <a:pt x="76132" y="52116"/>
                    <a:pt x="76280" y="52116"/>
                  </a:cubicBezTo>
                  <a:cubicBezTo>
                    <a:pt x="76936" y="52116"/>
                    <a:pt x="77380" y="51162"/>
                    <a:pt x="76676" y="50659"/>
                  </a:cubicBezTo>
                  <a:lnTo>
                    <a:pt x="49997" y="32730"/>
                  </a:lnTo>
                  <a:lnTo>
                    <a:pt x="49997" y="32730"/>
                  </a:lnTo>
                  <a:cubicBezTo>
                    <a:pt x="53572" y="33984"/>
                    <a:pt x="57498" y="34981"/>
                    <a:pt x="61124" y="34981"/>
                  </a:cubicBezTo>
                  <a:cubicBezTo>
                    <a:pt x="63374" y="34981"/>
                    <a:pt x="65509" y="34598"/>
                    <a:pt x="67373" y="33654"/>
                  </a:cubicBezTo>
                  <a:cubicBezTo>
                    <a:pt x="68220" y="33283"/>
                    <a:pt x="67792" y="32137"/>
                    <a:pt x="67068" y="32137"/>
                  </a:cubicBezTo>
                  <a:cubicBezTo>
                    <a:pt x="66950" y="32137"/>
                    <a:pt x="66824" y="32168"/>
                    <a:pt x="66695" y="32237"/>
                  </a:cubicBezTo>
                  <a:cubicBezTo>
                    <a:pt x="65005" y="33082"/>
                    <a:pt x="63081" y="33426"/>
                    <a:pt x="61051" y="33426"/>
                  </a:cubicBezTo>
                  <a:cubicBezTo>
                    <a:pt x="55089" y="33426"/>
                    <a:pt x="48218" y="30455"/>
                    <a:pt x="43713" y="28478"/>
                  </a:cubicBezTo>
                  <a:lnTo>
                    <a:pt x="30774" y="19729"/>
                  </a:lnTo>
                  <a:lnTo>
                    <a:pt x="30774" y="19729"/>
                  </a:lnTo>
                  <a:cubicBezTo>
                    <a:pt x="35184" y="21127"/>
                    <a:pt x="39928" y="22088"/>
                    <a:pt x="44544" y="22088"/>
                  </a:cubicBezTo>
                  <a:cubicBezTo>
                    <a:pt x="47861" y="22088"/>
                    <a:pt x="51112" y="21592"/>
                    <a:pt x="54126" y="20407"/>
                  </a:cubicBezTo>
                  <a:cubicBezTo>
                    <a:pt x="54999" y="20079"/>
                    <a:pt x="54518" y="18929"/>
                    <a:pt x="53754" y="18929"/>
                  </a:cubicBezTo>
                  <a:cubicBezTo>
                    <a:pt x="53656" y="18929"/>
                    <a:pt x="53553" y="18948"/>
                    <a:pt x="53448" y="18990"/>
                  </a:cubicBezTo>
                  <a:cubicBezTo>
                    <a:pt x="50666" y="20079"/>
                    <a:pt x="47663" y="20530"/>
                    <a:pt x="44596" y="20530"/>
                  </a:cubicBezTo>
                  <a:cubicBezTo>
                    <a:pt x="37949" y="20530"/>
                    <a:pt x="31001" y="18413"/>
                    <a:pt x="25352" y="16094"/>
                  </a:cubicBezTo>
                  <a:lnTo>
                    <a:pt x="17773" y="10980"/>
                  </a:lnTo>
                  <a:lnTo>
                    <a:pt x="17773" y="10980"/>
                  </a:lnTo>
                  <a:cubicBezTo>
                    <a:pt x="21478" y="11979"/>
                    <a:pt x="25504" y="12725"/>
                    <a:pt x="29400" y="12725"/>
                  </a:cubicBezTo>
                  <a:cubicBezTo>
                    <a:pt x="32954" y="12725"/>
                    <a:pt x="36401" y="12104"/>
                    <a:pt x="39400" y="10487"/>
                  </a:cubicBezTo>
                  <a:cubicBezTo>
                    <a:pt x="40138" y="10065"/>
                    <a:pt x="39748" y="8967"/>
                    <a:pt x="39080" y="8967"/>
                  </a:cubicBezTo>
                  <a:cubicBezTo>
                    <a:pt x="38967" y="8967"/>
                    <a:pt x="38847" y="8999"/>
                    <a:pt x="38722" y="9070"/>
                  </a:cubicBezTo>
                  <a:cubicBezTo>
                    <a:pt x="35919" y="10586"/>
                    <a:pt x="32687" y="11169"/>
                    <a:pt x="29353" y="11169"/>
                  </a:cubicBezTo>
                  <a:cubicBezTo>
                    <a:pt x="23746" y="11169"/>
                    <a:pt x="17850" y="9522"/>
                    <a:pt x="13214" y="7899"/>
                  </a:cubicBezTo>
                  <a:lnTo>
                    <a:pt x="1630" y="136"/>
                  </a:lnTo>
                  <a:cubicBezTo>
                    <a:pt x="1484" y="42"/>
                    <a:pt x="1336" y="1"/>
                    <a:pt x="1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2"/>
            <p:cNvSpPr/>
            <p:nvPr/>
          </p:nvSpPr>
          <p:spPr>
            <a:xfrm>
              <a:off x="2733325" y="2186675"/>
              <a:ext cx="836325" cy="1504200"/>
            </a:xfrm>
            <a:custGeom>
              <a:avLst/>
              <a:gdLst/>
              <a:ahLst/>
              <a:cxnLst/>
              <a:rect l="l" t="t" r="r" b="b"/>
              <a:pathLst>
                <a:path w="33453" h="60168" extrusionOk="0">
                  <a:moveTo>
                    <a:pt x="10134" y="0"/>
                  </a:moveTo>
                  <a:cubicBezTo>
                    <a:pt x="10134" y="0"/>
                    <a:pt x="1" y="60167"/>
                    <a:pt x="11302" y="60167"/>
                  </a:cubicBezTo>
                  <a:cubicBezTo>
                    <a:pt x="12741" y="60167"/>
                    <a:pt x="14528" y="59192"/>
                    <a:pt x="16726" y="56993"/>
                  </a:cubicBezTo>
                  <a:cubicBezTo>
                    <a:pt x="18925" y="59192"/>
                    <a:pt x="20712" y="60167"/>
                    <a:pt x="22151" y="60167"/>
                  </a:cubicBezTo>
                  <a:cubicBezTo>
                    <a:pt x="33452" y="60167"/>
                    <a:pt x="23319" y="0"/>
                    <a:pt x="23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42"/>
            <p:cNvSpPr/>
            <p:nvPr/>
          </p:nvSpPr>
          <p:spPr>
            <a:xfrm>
              <a:off x="2733200" y="237725"/>
              <a:ext cx="836575" cy="1503800"/>
            </a:xfrm>
            <a:custGeom>
              <a:avLst/>
              <a:gdLst/>
              <a:ahLst/>
              <a:cxnLst/>
              <a:rect l="l" t="t" r="r" b="b"/>
              <a:pathLst>
                <a:path w="33463" h="60152" extrusionOk="0">
                  <a:moveTo>
                    <a:pt x="11316" y="1"/>
                  </a:moveTo>
                  <a:cubicBezTo>
                    <a:pt x="0" y="1"/>
                    <a:pt x="10139" y="60151"/>
                    <a:pt x="10139" y="60151"/>
                  </a:cubicBezTo>
                  <a:lnTo>
                    <a:pt x="23324" y="60151"/>
                  </a:lnTo>
                  <a:cubicBezTo>
                    <a:pt x="23324" y="60151"/>
                    <a:pt x="33462" y="1"/>
                    <a:pt x="22146" y="1"/>
                  </a:cubicBezTo>
                  <a:cubicBezTo>
                    <a:pt x="20709" y="1"/>
                    <a:pt x="18926" y="971"/>
                    <a:pt x="16731" y="3158"/>
                  </a:cubicBezTo>
                  <a:cubicBezTo>
                    <a:pt x="14537" y="971"/>
                    <a:pt x="12754" y="1"/>
                    <a:pt x="11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42"/>
            <p:cNvSpPr/>
            <p:nvPr/>
          </p:nvSpPr>
          <p:spPr>
            <a:xfrm>
              <a:off x="1293725" y="1695625"/>
              <a:ext cx="1634425" cy="538475"/>
            </a:xfrm>
            <a:custGeom>
              <a:avLst/>
              <a:gdLst/>
              <a:ahLst/>
              <a:cxnLst/>
              <a:rect l="l" t="t" r="r" b="b"/>
              <a:pathLst>
                <a:path w="65377" h="21539" extrusionOk="0">
                  <a:moveTo>
                    <a:pt x="22823" y="1"/>
                  </a:moveTo>
                  <a:cubicBezTo>
                    <a:pt x="9400" y="1"/>
                    <a:pt x="1" y="2387"/>
                    <a:pt x="8383" y="10770"/>
                  </a:cubicBezTo>
                  <a:cubicBezTo>
                    <a:pt x="28" y="19152"/>
                    <a:pt x="9430" y="21539"/>
                    <a:pt x="22848" y="21539"/>
                  </a:cubicBezTo>
                  <a:cubicBezTo>
                    <a:pt x="40599" y="21539"/>
                    <a:pt x="65376" y="17362"/>
                    <a:pt x="65376" y="17362"/>
                  </a:cubicBezTo>
                  <a:lnTo>
                    <a:pt x="65376" y="4177"/>
                  </a:lnTo>
                  <a:cubicBezTo>
                    <a:pt x="65376" y="4177"/>
                    <a:pt x="40579" y="1"/>
                    <a:pt x="228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42"/>
            <p:cNvSpPr/>
            <p:nvPr/>
          </p:nvSpPr>
          <p:spPr>
            <a:xfrm>
              <a:off x="3373275" y="1695625"/>
              <a:ext cx="1634425" cy="538475"/>
            </a:xfrm>
            <a:custGeom>
              <a:avLst/>
              <a:gdLst/>
              <a:ahLst/>
              <a:cxnLst/>
              <a:rect l="l" t="t" r="r" b="b"/>
              <a:pathLst>
                <a:path w="65377" h="21539" extrusionOk="0">
                  <a:moveTo>
                    <a:pt x="42555" y="1"/>
                  </a:moveTo>
                  <a:cubicBezTo>
                    <a:pt x="24799" y="1"/>
                    <a:pt x="1" y="4177"/>
                    <a:pt x="1" y="4177"/>
                  </a:cubicBezTo>
                  <a:lnTo>
                    <a:pt x="1" y="17362"/>
                  </a:lnTo>
                  <a:cubicBezTo>
                    <a:pt x="1" y="17362"/>
                    <a:pt x="24799" y="21539"/>
                    <a:pt x="42555" y="21539"/>
                  </a:cubicBezTo>
                  <a:cubicBezTo>
                    <a:pt x="55978" y="21539"/>
                    <a:pt x="65376" y="19152"/>
                    <a:pt x="56994" y="10770"/>
                  </a:cubicBezTo>
                  <a:cubicBezTo>
                    <a:pt x="65376" y="2387"/>
                    <a:pt x="55978" y="1"/>
                    <a:pt x="42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42"/>
            <p:cNvSpPr/>
            <p:nvPr/>
          </p:nvSpPr>
          <p:spPr>
            <a:xfrm>
              <a:off x="1298425" y="2006450"/>
              <a:ext cx="1811475" cy="1296650"/>
            </a:xfrm>
            <a:custGeom>
              <a:avLst/>
              <a:gdLst/>
              <a:ahLst/>
              <a:cxnLst/>
              <a:rect l="l" t="t" r="r" b="b"/>
              <a:pathLst>
                <a:path w="72459" h="51866" extrusionOk="0">
                  <a:moveTo>
                    <a:pt x="63217" y="0"/>
                  </a:moveTo>
                  <a:cubicBezTo>
                    <a:pt x="63217" y="0"/>
                    <a:pt x="1" y="44917"/>
                    <a:pt x="27542" y="44917"/>
                  </a:cubicBezTo>
                  <a:cubicBezTo>
                    <a:pt x="27542" y="49843"/>
                    <a:pt x="28979" y="51866"/>
                    <a:pt x="31339" y="51866"/>
                  </a:cubicBezTo>
                  <a:cubicBezTo>
                    <a:pt x="42174" y="51866"/>
                    <a:pt x="72459" y="9242"/>
                    <a:pt x="72459" y="9242"/>
                  </a:cubicBezTo>
                  <a:lnTo>
                    <a:pt x="67838" y="4621"/>
                  </a:lnTo>
                  <a:lnTo>
                    <a:pt x="63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42"/>
            <p:cNvSpPr/>
            <p:nvPr/>
          </p:nvSpPr>
          <p:spPr>
            <a:xfrm>
              <a:off x="3191525" y="626475"/>
              <a:ext cx="1813025" cy="1295275"/>
            </a:xfrm>
            <a:custGeom>
              <a:avLst/>
              <a:gdLst/>
              <a:ahLst/>
              <a:cxnLst/>
              <a:rect l="l" t="t" r="r" b="b"/>
              <a:pathLst>
                <a:path w="72521" h="51811" extrusionOk="0">
                  <a:moveTo>
                    <a:pt x="41171" y="1"/>
                  </a:moveTo>
                  <a:cubicBezTo>
                    <a:pt x="30317" y="1"/>
                    <a:pt x="0" y="42568"/>
                    <a:pt x="0" y="42568"/>
                  </a:cubicBezTo>
                  <a:lnTo>
                    <a:pt x="4621" y="47189"/>
                  </a:lnTo>
                  <a:lnTo>
                    <a:pt x="9243" y="51810"/>
                  </a:lnTo>
                  <a:cubicBezTo>
                    <a:pt x="9243" y="51810"/>
                    <a:pt x="72520" y="6955"/>
                    <a:pt x="44979" y="6955"/>
                  </a:cubicBezTo>
                  <a:cubicBezTo>
                    <a:pt x="44979" y="2025"/>
                    <a:pt x="43537" y="1"/>
                    <a:pt x="4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42"/>
            <p:cNvSpPr/>
            <p:nvPr/>
          </p:nvSpPr>
          <p:spPr>
            <a:xfrm>
              <a:off x="1298425" y="626625"/>
              <a:ext cx="1809950" cy="1296650"/>
            </a:xfrm>
            <a:custGeom>
              <a:avLst/>
              <a:gdLst/>
              <a:ahLst/>
              <a:cxnLst/>
              <a:rect l="l" t="t" r="r" b="b"/>
              <a:pathLst>
                <a:path w="72398" h="51866" extrusionOk="0">
                  <a:moveTo>
                    <a:pt x="31334" y="0"/>
                  </a:moveTo>
                  <a:cubicBezTo>
                    <a:pt x="28977" y="0"/>
                    <a:pt x="27542" y="2023"/>
                    <a:pt x="27542" y="6949"/>
                  </a:cubicBezTo>
                  <a:cubicBezTo>
                    <a:pt x="1" y="6949"/>
                    <a:pt x="63155" y="51866"/>
                    <a:pt x="63155" y="51866"/>
                  </a:cubicBezTo>
                  <a:lnTo>
                    <a:pt x="67776" y="47245"/>
                  </a:lnTo>
                  <a:lnTo>
                    <a:pt x="72397" y="42624"/>
                  </a:lnTo>
                  <a:cubicBezTo>
                    <a:pt x="72397" y="42624"/>
                    <a:pt x="42154" y="0"/>
                    <a:pt x="31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42"/>
            <p:cNvSpPr/>
            <p:nvPr/>
          </p:nvSpPr>
          <p:spPr>
            <a:xfrm>
              <a:off x="3193075" y="2004900"/>
              <a:ext cx="1811475" cy="1298075"/>
            </a:xfrm>
            <a:custGeom>
              <a:avLst/>
              <a:gdLst/>
              <a:ahLst/>
              <a:cxnLst/>
              <a:rect l="l" t="t" r="r" b="b"/>
              <a:pathLst>
                <a:path w="72459" h="51923" extrusionOk="0">
                  <a:moveTo>
                    <a:pt x="9242" y="1"/>
                  </a:moveTo>
                  <a:lnTo>
                    <a:pt x="4621" y="4622"/>
                  </a:lnTo>
                  <a:lnTo>
                    <a:pt x="0" y="9243"/>
                  </a:lnTo>
                  <a:cubicBezTo>
                    <a:pt x="0" y="9243"/>
                    <a:pt x="30296" y="51923"/>
                    <a:pt x="41125" y="51923"/>
                  </a:cubicBezTo>
                  <a:cubicBezTo>
                    <a:pt x="43482" y="51923"/>
                    <a:pt x="44917" y="49901"/>
                    <a:pt x="44917" y="44979"/>
                  </a:cubicBezTo>
                  <a:cubicBezTo>
                    <a:pt x="72458" y="44979"/>
                    <a:pt x="9242" y="1"/>
                    <a:pt x="9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42"/>
            <p:cNvSpPr/>
            <p:nvPr/>
          </p:nvSpPr>
          <p:spPr>
            <a:xfrm>
              <a:off x="2032425" y="2108100"/>
              <a:ext cx="1185300" cy="1509025"/>
            </a:xfrm>
            <a:custGeom>
              <a:avLst/>
              <a:gdLst/>
              <a:ahLst/>
              <a:cxnLst/>
              <a:rect l="l" t="t" r="r" b="b"/>
              <a:pathLst>
                <a:path w="47412" h="60361" extrusionOk="0">
                  <a:moveTo>
                    <a:pt x="35274" y="1"/>
                  </a:moveTo>
                  <a:cubicBezTo>
                    <a:pt x="35274" y="1"/>
                    <a:pt x="1" y="56290"/>
                    <a:pt x="14951" y="56290"/>
                  </a:cubicBezTo>
                  <a:cubicBezTo>
                    <a:pt x="16151" y="56290"/>
                    <a:pt x="17673" y="55928"/>
                    <a:pt x="19562" y="55145"/>
                  </a:cubicBezTo>
                  <a:cubicBezTo>
                    <a:pt x="21078" y="58797"/>
                    <a:pt x="22734" y="60360"/>
                    <a:pt x="24458" y="60360"/>
                  </a:cubicBezTo>
                  <a:cubicBezTo>
                    <a:pt x="34721" y="60360"/>
                    <a:pt x="47412" y="4991"/>
                    <a:pt x="47412" y="4991"/>
                  </a:cubicBezTo>
                  <a:lnTo>
                    <a:pt x="41312" y="2465"/>
                  </a:lnTo>
                  <a:lnTo>
                    <a:pt x="352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42"/>
            <p:cNvSpPr/>
            <p:nvPr/>
          </p:nvSpPr>
          <p:spPr>
            <a:xfrm>
              <a:off x="2479875" y="2138900"/>
              <a:ext cx="663925" cy="893675"/>
            </a:xfrm>
            <a:custGeom>
              <a:avLst/>
              <a:gdLst/>
              <a:ahLst/>
              <a:cxnLst/>
              <a:rect l="l" t="t" r="r" b="b"/>
              <a:pathLst>
                <a:path w="26557" h="35747" extrusionOk="0">
                  <a:moveTo>
                    <a:pt x="20395" y="1"/>
                  </a:moveTo>
                  <a:cubicBezTo>
                    <a:pt x="20395" y="1"/>
                    <a:pt x="1" y="33519"/>
                    <a:pt x="2835" y="35614"/>
                  </a:cubicBezTo>
                  <a:cubicBezTo>
                    <a:pt x="2955" y="35703"/>
                    <a:pt x="3092" y="35746"/>
                    <a:pt x="3245" y="35746"/>
                  </a:cubicBezTo>
                  <a:cubicBezTo>
                    <a:pt x="6780" y="35746"/>
                    <a:pt x="18669" y="12818"/>
                    <a:pt x="18670" y="12817"/>
                  </a:cubicBezTo>
                  <a:lnTo>
                    <a:pt x="18670" y="12817"/>
                  </a:lnTo>
                  <a:cubicBezTo>
                    <a:pt x="18669" y="12818"/>
                    <a:pt x="12447" y="34320"/>
                    <a:pt x="15589" y="34320"/>
                  </a:cubicBezTo>
                  <a:cubicBezTo>
                    <a:pt x="15592" y="34320"/>
                    <a:pt x="15595" y="34320"/>
                    <a:pt x="15598" y="34320"/>
                  </a:cubicBezTo>
                  <a:cubicBezTo>
                    <a:pt x="18685" y="34320"/>
                    <a:pt x="26556" y="2527"/>
                    <a:pt x="26556" y="2527"/>
                  </a:cubicBezTo>
                  <a:lnTo>
                    <a:pt x="20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42"/>
            <p:cNvSpPr/>
            <p:nvPr/>
          </p:nvSpPr>
          <p:spPr>
            <a:xfrm>
              <a:off x="3083700" y="312125"/>
              <a:ext cx="1185525" cy="1509500"/>
            </a:xfrm>
            <a:custGeom>
              <a:avLst/>
              <a:gdLst/>
              <a:ahLst/>
              <a:cxnLst/>
              <a:rect l="l" t="t" r="r" b="b"/>
              <a:pathLst>
                <a:path w="47421" h="60380" extrusionOk="0">
                  <a:moveTo>
                    <a:pt x="22947" y="0"/>
                  </a:moveTo>
                  <a:cubicBezTo>
                    <a:pt x="12685" y="0"/>
                    <a:pt x="0" y="55389"/>
                    <a:pt x="0" y="55389"/>
                  </a:cubicBezTo>
                  <a:lnTo>
                    <a:pt x="6100" y="57853"/>
                  </a:lnTo>
                  <a:lnTo>
                    <a:pt x="12200" y="60379"/>
                  </a:lnTo>
                  <a:cubicBezTo>
                    <a:pt x="12200" y="60379"/>
                    <a:pt x="47420" y="4090"/>
                    <a:pt x="32462" y="4090"/>
                  </a:cubicBezTo>
                  <a:cubicBezTo>
                    <a:pt x="31262" y="4090"/>
                    <a:pt x="29739" y="4452"/>
                    <a:pt x="27850" y="5235"/>
                  </a:cubicBezTo>
                  <a:cubicBezTo>
                    <a:pt x="26332" y="1569"/>
                    <a:pt x="24674" y="0"/>
                    <a:pt x="22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42"/>
            <p:cNvSpPr/>
            <p:nvPr/>
          </p:nvSpPr>
          <p:spPr>
            <a:xfrm>
              <a:off x="3159175" y="895800"/>
              <a:ext cx="663925" cy="895025"/>
            </a:xfrm>
            <a:custGeom>
              <a:avLst/>
              <a:gdLst/>
              <a:ahLst/>
              <a:cxnLst/>
              <a:rect l="l" t="t" r="r" b="b"/>
              <a:pathLst>
                <a:path w="26557" h="35801" extrusionOk="0">
                  <a:moveTo>
                    <a:pt x="23270" y="1"/>
                  </a:moveTo>
                  <a:cubicBezTo>
                    <a:pt x="19805" y="1"/>
                    <a:pt x="7887" y="22984"/>
                    <a:pt x="7887" y="22984"/>
                  </a:cubicBezTo>
                  <a:cubicBezTo>
                    <a:pt x="7887" y="22984"/>
                    <a:pt x="14049" y="1481"/>
                    <a:pt x="10968" y="1481"/>
                  </a:cubicBezTo>
                  <a:cubicBezTo>
                    <a:pt x="10965" y="1481"/>
                    <a:pt x="10962" y="1481"/>
                    <a:pt x="10959" y="1481"/>
                  </a:cubicBezTo>
                  <a:cubicBezTo>
                    <a:pt x="7810" y="1481"/>
                    <a:pt x="0" y="33274"/>
                    <a:pt x="0" y="33274"/>
                  </a:cubicBezTo>
                  <a:lnTo>
                    <a:pt x="6100" y="35800"/>
                  </a:lnTo>
                  <a:cubicBezTo>
                    <a:pt x="6100" y="35800"/>
                    <a:pt x="26556" y="2282"/>
                    <a:pt x="23660" y="126"/>
                  </a:cubicBezTo>
                  <a:cubicBezTo>
                    <a:pt x="23546" y="41"/>
                    <a:pt x="23416" y="1"/>
                    <a:pt x="2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42"/>
            <p:cNvSpPr/>
            <p:nvPr/>
          </p:nvSpPr>
          <p:spPr>
            <a:xfrm>
              <a:off x="993425" y="1127250"/>
              <a:ext cx="2014825" cy="903850"/>
            </a:xfrm>
            <a:custGeom>
              <a:avLst/>
              <a:gdLst/>
              <a:ahLst/>
              <a:cxnLst/>
              <a:rect l="l" t="t" r="r" b="b"/>
              <a:pathLst>
                <a:path w="80593" h="36154" extrusionOk="0">
                  <a:moveTo>
                    <a:pt x="28865" y="1"/>
                  </a:moveTo>
                  <a:cubicBezTo>
                    <a:pt x="24722" y="1"/>
                    <a:pt x="22960" y="2295"/>
                    <a:pt x="25448" y="8304"/>
                  </a:cubicBezTo>
                  <a:cubicBezTo>
                    <a:pt x="1" y="18840"/>
                    <a:pt x="75602" y="36154"/>
                    <a:pt x="75602" y="36154"/>
                  </a:cubicBezTo>
                  <a:lnTo>
                    <a:pt x="78066" y="30116"/>
                  </a:lnTo>
                  <a:lnTo>
                    <a:pt x="80592" y="24016"/>
                  </a:lnTo>
                  <a:cubicBezTo>
                    <a:pt x="80592" y="24016"/>
                    <a:pt x="42268" y="1"/>
                    <a:pt x="28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42"/>
            <p:cNvSpPr/>
            <p:nvPr/>
          </p:nvSpPr>
          <p:spPr>
            <a:xfrm>
              <a:off x="2033175" y="1357350"/>
              <a:ext cx="944275" cy="599825"/>
            </a:xfrm>
            <a:custGeom>
              <a:avLst/>
              <a:gdLst/>
              <a:ahLst/>
              <a:cxnLst/>
              <a:rect l="l" t="t" r="r" b="b"/>
              <a:pathLst>
                <a:path w="37771" h="23993" extrusionOk="0">
                  <a:moveTo>
                    <a:pt x="2895" y="1"/>
                  </a:moveTo>
                  <a:cubicBezTo>
                    <a:pt x="2508" y="1"/>
                    <a:pt x="2235" y="87"/>
                    <a:pt x="2095" y="271"/>
                  </a:cubicBezTo>
                  <a:cubicBezTo>
                    <a:pt x="1" y="3167"/>
                    <a:pt x="24954" y="16106"/>
                    <a:pt x="24954" y="16106"/>
                  </a:cubicBezTo>
                  <a:cubicBezTo>
                    <a:pt x="24954" y="16106"/>
                    <a:pt x="11246" y="12139"/>
                    <a:pt x="5689" y="12139"/>
                  </a:cubicBezTo>
                  <a:cubicBezTo>
                    <a:pt x="4285" y="12139"/>
                    <a:pt x="3402" y="12392"/>
                    <a:pt x="3389" y="13025"/>
                  </a:cubicBezTo>
                  <a:cubicBezTo>
                    <a:pt x="3389" y="16106"/>
                    <a:pt x="35244" y="23992"/>
                    <a:pt x="35244" y="23992"/>
                  </a:cubicBezTo>
                  <a:lnTo>
                    <a:pt x="37770" y="17831"/>
                  </a:lnTo>
                  <a:cubicBezTo>
                    <a:pt x="37770" y="17831"/>
                    <a:pt x="8466" y="1"/>
                    <a:pt x="2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42"/>
            <p:cNvSpPr/>
            <p:nvPr/>
          </p:nvSpPr>
          <p:spPr>
            <a:xfrm>
              <a:off x="3293175" y="1897075"/>
              <a:ext cx="2014825" cy="904775"/>
            </a:xfrm>
            <a:custGeom>
              <a:avLst/>
              <a:gdLst/>
              <a:ahLst/>
              <a:cxnLst/>
              <a:rect l="l" t="t" r="r" b="b"/>
              <a:pathLst>
                <a:path w="80593" h="36191" extrusionOk="0">
                  <a:moveTo>
                    <a:pt x="5053" y="1"/>
                  </a:moveTo>
                  <a:lnTo>
                    <a:pt x="2527" y="6100"/>
                  </a:lnTo>
                  <a:lnTo>
                    <a:pt x="1" y="12200"/>
                  </a:lnTo>
                  <a:cubicBezTo>
                    <a:pt x="1" y="12200"/>
                    <a:pt x="38378" y="36190"/>
                    <a:pt x="51790" y="36190"/>
                  </a:cubicBezTo>
                  <a:cubicBezTo>
                    <a:pt x="55932" y="36190"/>
                    <a:pt x="57693" y="33902"/>
                    <a:pt x="55207" y="27912"/>
                  </a:cubicBezTo>
                  <a:cubicBezTo>
                    <a:pt x="80592" y="17376"/>
                    <a:pt x="5053" y="1"/>
                    <a:pt x="50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42"/>
            <p:cNvSpPr/>
            <p:nvPr/>
          </p:nvSpPr>
          <p:spPr>
            <a:xfrm>
              <a:off x="3324000" y="1972550"/>
              <a:ext cx="944250" cy="600075"/>
            </a:xfrm>
            <a:custGeom>
              <a:avLst/>
              <a:gdLst/>
              <a:ahLst/>
              <a:cxnLst/>
              <a:rect l="l" t="t" r="r" b="b"/>
              <a:pathLst>
                <a:path w="37770" h="24003" extrusionOk="0">
                  <a:moveTo>
                    <a:pt x="2588" y="1"/>
                  </a:moveTo>
                  <a:lnTo>
                    <a:pt x="0" y="6162"/>
                  </a:lnTo>
                  <a:cubicBezTo>
                    <a:pt x="0" y="6162"/>
                    <a:pt x="29233" y="24003"/>
                    <a:pt x="34855" y="24003"/>
                  </a:cubicBezTo>
                  <a:cubicBezTo>
                    <a:pt x="35253" y="24003"/>
                    <a:pt x="35532" y="23914"/>
                    <a:pt x="35675" y="23722"/>
                  </a:cubicBezTo>
                  <a:cubicBezTo>
                    <a:pt x="37770" y="20826"/>
                    <a:pt x="12817" y="7888"/>
                    <a:pt x="12816" y="7887"/>
                  </a:cubicBezTo>
                  <a:lnTo>
                    <a:pt x="12816" y="7887"/>
                  </a:lnTo>
                  <a:cubicBezTo>
                    <a:pt x="12817" y="7887"/>
                    <a:pt x="26563" y="11854"/>
                    <a:pt x="32105" y="11854"/>
                  </a:cubicBezTo>
                  <a:cubicBezTo>
                    <a:pt x="33505" y="11854"/>
                    <a:pt x="34381" y="11601"/>
                    <a:pt x="34381" y="10968"/>
                  </a:cubicBezTo>
                  <a:cubicBezTo>
                    <a:pt x="34443" y="7887"/>
                    <a:pt x="2588" y="1"/>
                    <a:pt x="2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42"/>
            <p:cNvSpPr/>
            <p:nvPr/>
          </p:nvSpPr>
          <p:spPr>
            <a:xfrm>
              <a:off x="993425" y="1898625"/>
              <a:ext cx="2014825" cy="904550"/>
            </a:xfrm>
            <a:custGeom>
              <a:avLst/>
              <a:gdLst/>
              <a:ahLst/>
              <a:cxnLst/>
              <a:rect l="l" t="t" r="r" b="b"/>
              <a:pathLst>
                <a:path w="80593" h="36182" extrusionOk="0">
                  <a:moveTo>
                    <a:pt x="75602" y="0"/>
                  </a:moveTo>
                  <a:cubicBezTo>
                    <a:pt x="75602" y="0"/>
                    <a:pt x="1" y="17375"/>
                    <a:pt x="25448" y="27911"/>
                  </a:cubicBezTo>
                  <a:cubicBezTo>
                    <a:pt x="22964" y="33895"/>
                    <a:pt x="24715" y="36181"/>
                    <a:pt x="28842" y="36181"/>
                  </a:cubicBezTo>
                  <a:cubicBezTo>
                    <a:pt x="42224" y="36181"/>
                    <a:pt x="80592" y="12138"/>
                    <a:pt x="80592" y="12138"/>
                  </a:cubicBezTo>
                  <a:lnTo>
                    <a:pt x="78066" y="6038"/>
                  </a:lnTo>
                  <a:lnTo>
                    <a:pt x="756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42"/>
            <p:cNvSpPr/>
            <p:nvPr/>
          </p:nvSpPr>
          <p:spPr>
            <a:xfrm>
              <a:off x="1960775" y="1972550"/>
              <a:ext cx="1016675" cy="528500"/>
            </a:xfrm>
            <a:custGeom>
              <a:avLst/>
              <a:gdLst/>
              <a:ahLst/>
              <a:cxnLst/>
              <a:rect l="l" t="t" r="r" b="b"/>
              <a:pathLst>
                <a:path w="40667" h="21140" extrusionOk="0">
                  <a:moveTo>
                    <a:pt x="38140" y="1"/>
                  </a:moveTo>
                  <a:cubicBezTo>
                    <a:pt x="38140" y="1"/>
                    <a:pt x="1" y="9304"/>
                    <a:pt x="555" y="12816"/>
                  </a:cubicBezTo>
                  <a:cubicBezTo>
                    <a:pt x="640" y="13421"/>
                    <a:pt x="1505" y="13671"/>
                    <a:pt x="2879" y="13671"/>
                  </a:cubicBezTo>
                  <a:cubicBezTo>
                    <a:pt x="9484" y="13671"/>
                    <a:pt x="27849" y="7887"/>
                    <a:pt x="27850" y="7887"/>
                  </a:cubicBezTo>
                  <a:lnTo>
                    <a:pt x="27850" y="7887"/>
                  </a:lnTo>
                  <a:cubicBezTo>
                    <a:pt x="27850" y="7888"/>
                    <a:pt x="8257" y="18731"/>
                    <a:pt x="10413" y="20949"/>
                  </a:cubicBezTo>
                  <a:cubicBezTo>
                    <a:pt x="10546" y="21078"/>
                    <a:pt x="10771" y="21139"/>
                    <a:pt x="11077" y="21139"/>
                  </a:cubicBezTo>
                  <a:cubicBezTo>
                    <a:pt x="15886" y="21139"/>
                    <a:pt x="40666" y="6162"/>
                    <a:pt x="40666" y="6162"/>
                  </a:cubicBezTo>
                  <a:lnTo>
                    <a:pt x="381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42"/>
            <p:cNvSpPr/>
            <p:nvPr/>
          </p:nvSpPr>
          <p:spPr>
            <a:xfrm>
              <a:off x="3293175" y="1126575"/>
              <a:ext cx="2014825" cy="904525"/>
            </a:xfrm>
            <a:custGeom>
              <a:avLst/>
              <a:gdLst/>
              <a:ahLst/>
              <a:cxnLst/>
              <a:rect l="l" t="t" r="r" b="b"/>
              <a:pathLst>
                <a:path w="80593" h="36181" extrusionOk="0">
                  <a:moveTo>
                    <a:pt x="51779" y="0"/>
                  </a:moveTo>
                  <a:cubicBezTo>
                    <a:pt x="38369" y="0"/>
                    <a:pt x="1" y="24043"/>
                    <a:pt x="1" y="24043"/>
                  </a:cubicBezTo>
                  <a:lnTo>
                    <a:pt x="2527" y="30143"/>
                  </a:lnTo>
                  <a:lnTo>
                    <a:pt x="5053" y="36181"/>
                  </a:lnTo>
                  <a:cubicBezTo>
                    <a:pt x="5053" y="36181"/>
                    <a:pt x="80592" y="18806"/>
                    <a:pt x="55207" y="8270"/>
                  </a:cubicBezTo>
                  <a:cubicBezTo>
                    <a:pt x="57676" y="2287"/>
                    <a:pt x="55914" y="0"/>
                    <a:pt x="5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42"/>
            <p:cNvSpPr/>
            <p:nvPr/>
          </p:nvSpPr>
          <p:spPr>
            <a:xfrm>
              <a:off x="3324000" y="1428425"/>
              <a:ext cx="1018200" cy="527200"/>
            </a:xfrm>
            <a:custGeom>
              <a:avLst/>
              <a:gdLst/>
              <a:ahLst/>
              <a:cxnLst/>
              <a:rect l="l" t="t" r="r" b="b"/>
              <a:pathLst>
                <a:path w="40728" h="21088" extrusionOk="0">
                  <a:moveTo>
                    <a:pt x="29574" y="0"/>
                  </a:moveTo>
                  <a:cubicBezTo>
                    <a:pt x="24750" y="0"/>
                    <a:pt x="0" y="14926"/>
                    <a:pt x="0" y="14926"/>
                  </a:cubicBezTo>
                  <a:lnTo>
                    <a:pt x="2588" y="21088"/>
                  </a:lnTo>
                  <a:cubicBezTo>
                    <a:pt x="2588" y="21088"/>
                    <a:pt x="40727" y="11784"/>
                    <a:pt x="40173" y="8272"/>
                  </a:cubicBezTo>
                  <a:cubicBezTo>
                    <a:pt x="40078" y="7671"/>
                    <a:pt x="39216" y="7422"/>
                    <a:pt x="37852" y="7422"/>
                  </a:cubicBezTo>
                  <a:cubicBezTo>
                    <a:pt x="31247" y="7422"/>
                    <a:pt x="12878" y="13263"/>
                    <a:pt x="12878" y="13263"/>
                  </a:cubicBezTo>
                  <a:cubicBezTo>
                    <a:pt x="12878" y="13263"/>
                    <a:pt x="32409" y="2419"/>
                    <a:pt x="30253" y="201"/>
                  </a:cubicBezTo>
                  <a:cubicBezTo>
                    <a:pt x="30120" y="64"/>
                    <a:pt x="29890" y="0"/>
                    <a:pt x="29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42"/>
            <p:cNvSpPr/>
            <p:nvPr/>
          </p:nvSpPr>
          <p:spPr>
            <a:xfrm>
              <a:off x="2032425" y="312125"/>
              <a:ext cx="1185300" cy="1509500"/>
            </a:xfrm>
            <a:custGeom>
              <a:avLst/>
              <a:gdLst/>
              <a:ahLst/>
              <a:cxnLst/>
              <a:rect l="l" t="t" r="r" b="b"/>
              <a:pathLst>
                <a:path w="47412" h="60380" extrusionOk="0">
                  <a:moveTo>
                    <a:pt x="24407" y="0"/>
                  </a:moveTo>
                  <a:cubicBezTo>
                    <a:pt x="22678" y="0"/>
                    <a:pt x="21018" y="1569"/>
                    <a:pt x="19501" y="5235"/>
                  </a:cubicBezTo>
                  <a:cubicBezTo>
                    <a:pt x="17616" y="4452"/>
                    <a:pt x="16098" y="4090"/>
                    <a:pt x="14903" y="4090"/>
                  </a:cubicBezTo>
                  <a:cubicBezTo>
                    <a:pt x="1" y="4090"/>
                    <a:pt x="35274" y="60379"/>
                    <a:pt x="35274" y="60379"/>
                  </a:cubicBezTo>
                  <a:lnTo>
                    <a:pt x="41312" y="57915"/>
                  </a:lnTo>
                  <a:lnTo>
                    <a:pt x="47412" y="55389"/>
                  </a:lnTo>
                  <a:cubicBezTo>
                    <a:pt x="47412" y="55389"/>
                    <a:pt x="34682" y="0"/>
                    <a:pt x="24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42"/>
            <p:cNvSpPr/>
            <p:nvPr/>
          </p:nvSpPr>
          <p:spPr>
            <a:xfrm>
              <a:off x="2564600" y="787875"/>
              <a:ext cx="577650" cy="1002950"/>
            </a:xfrm>
            <a:custGeom>
              <a:avLst/>
              <a:gdLst/>
              <a:ahLst/>
              <a:cxnLst/>
              <a:rect l="l" t="t" r="r" b="b"/>
              <a:pathLst>
                <a:path w="23106" h="40118" extrusionOk="0">
                  <a:moveTo>
                    <a:pt x="10367" y="0"/>
                  </a:moveTo>
                  <a:cubicBezTo>
                    <a:pt x="10341" y="0"/>
                    <a:pt x="10315" y="2"/>
                    <a:pt x="10290" y="6"/>
                  </a:cubicBezTo>
                  <a:cubicBezTo>
                    <a:pt x="6778" y="499"/>
                    <a:pt x="15281" y="27301"/>
                    <a:pt x="15281" y="27301"/>
                  </a:cubicBezTo>
                  <a:cubicBezTo>
                    <a:pt x="15281" y="27301"/>
                    <a:pt x="5567" y="9751"/>
                    <a:pt x="2646" y="9751"/>
                  </a:cubicBezTo>
                  <a:cubicBezTo>
                    <a:pt x="2481" y="9751"/>
                    <a:pt x="2337" y="9807"/>
                    <a:pt x="2219" y="9926"/>
                  </a:cubicBezTo>
                  <a:cubicBezTo>
                    <a:pt x="0" y="12083"/>
                    <a:pt x="16944" y="40117"/>
                    <a:pt x="16944" y="40117"/>
                  </a:cubicBezTo>
                  <a:lnTo>
                    <a:pt x="23106" y="37591"/>
                  </a:lnTo>
                  <a:cubicBezTo>
                    <a:pt x="23106" y="37591"/>
                    <a:pt x="13936" y="0"/>
                    <a:pt x="10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42"/>
            <p:cNvSpPr/>
            <p:nvPr/>
          </p:nvSpPr>
          <p:spPr>
            <a:xfrm>
              <a:off x="3083700" y="2106575"/>
              <a:ext cx="1187600" cy="1510550"/>
            </a:xfrm>
            <a:custGeom>
              <a:avLst/>
              <a:gdLst/>
              <a:ahLst/>
              <a:cxnLst/>
              <a:rect l="l" t="t" r="r" b="b"/>
              <a:pathLst>
                <a:path w="47504" h="60422" extrusionOk="0">
                  <a:moveTo>
                    <a:pt x="12200" y="0"/>
                  </a:moveTo>
                  <a:lnTo>
                    <a:pt x="6100" y="2526"/>
                  </a:lnTo>
                  <a:lnTo>
                    <a:pt x="0" y="5052"/>
                  </a:lnTo>
                  <a:cubicBezTo>
                    <a:pt x="0" y="5052"/>
                    <a:pt x="12781" y="60421"/>
                    <a:pt x="23032" y="60421"/>
                  </a:cubicBezTo>
                  <a:cubicBezTo>
                    <a:pt x="24754" y="60421"/>
                    <a:pt x="26405" y="58858"/>
                    <a:pt x="27912" y="55206"/>
                  </a:cubicBezTo>
                  <a:cubicBezTo>
                    <a:pt x="29791" y="55980"/>
                    <a:pt x="31307" y="56338"/>
                    <a:pt x="32503" y="56338"/>
                  </a:cubicBezTo>
                  <a:cubicBezTo>
                    <a:pt x="47504" y="56338"/>
                    <a:pt x="12200" y="0"/>
                    <a:pt x="12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42"/>
            <p:cNvSpPr/>
            <p:nvPr/>
          </p:nvSpPr>
          <p:spPr>
            <a:xfrm>
              <a:off x="3160725" y="2137375"/>
              <a:ext cx="576100" cy="1004450"/>
            </a:xfrm>
            <a:custGeom>
              <a:avLst/>
              <a:gdLst/>
              <a:ahLst/>
              <a:cxnLst/>
              <a:rect l="l" t="t" r="r" b="b"/>
              <a:pathLst>
                <a:path w="23044" h="40178" extrusionOk="0">
                  <a:moveTo>
                    <a:pt x="6100" y="0"/>
                  </a:moveTo>
                  <a:lnTo>
                    <a:pt x="0" y="2588"/>
                  </a:lnTo>
                  <a:cubicBezTo>
                    <a:pt x="0" y="2588"/>
                    <a:pt x="9124" y="40178"/>
                    <a:pt x="12686" y="40178"/>
                  </a:cubicBezTo>
                  <a:cubicBezTo>
                    <a:pt x="12709" y="40178"/>
                    <a:pt x="12732" y="40176"/>
                    <a:pt x="12754" y="40173"/>
                  </a:cubicBezTo>
                  <a:cubicBezTo>
                    <a:pt x="16266" y="39680"/>
                    <a:pt x="7826" y="12879"/>
                    <a:pt x="7825" y="12878"/>
                  </a:cubicBezTo>
                  <a:lnTo>
                    <a:pt x="7825" y="12878"/>
                  </a:lnTo>
                  <a:cubicBezTo>
                    <a:pt x="7826" y="12879"/>
                    <a:pt x="17483" y="30428"/>
                    <a:pt x="20398" y="30428"/>
                  </a:cubicBezTo>
                  <a:cubicBezTo>
                    <a:pt x="20563" y="30428"/>
                    <a:pt x="20707" y="30372"/>
                    <a:pt x="20826" y="30253"/>
                  </a:cubicBezTo>
                  <a:cubicBezTo>
                    <a:pt x="23044" y="28096"/>
                    <a:pt x="6100" y="0"/>
                    <a:pt x="6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42"/>
            <p:cNvSpPr/>
            <p:nvPr/>
          </p:nvSpPr>
          <p:spPr>
            <a:xfrm>
              <a:off x="2752525" y="1565300"/>
              <a:ext cx="931925" cy="798525"/>
            </a:xfrm>
            <a:custGeom>
              <a:avLst/>
              <a:gdLst/>
              <a:ahLst/>
              <a:cxnLst/>
              <a:rect l="l" t="t" r="r" b="b"/>
              <a:pathLst>
                <a:path w="37277" h="31941" extrusionOk="0">
                  <a:moveTo>
                    <a:pt x="16060" y="0"/>
                  </a:moveTo>
                  <a:cubicBezTo>
                    <a:pt x="7863" y="0"/>
                    <a:pt x="0" y="6357"/>
                    <a:pt x="0" y="15983"/>
                  </a:cubicBezTo>
                  <a:cubicBezTo>
                    <a:pt x="0" y="24793"/>
                    <a:pt x="7148" y="31941"/>
                    <a:pt x="15958" y="31941"/>
                  </a:cubicBezTo>
                  <a:cubicBezTo>
                    <a:pt x="30130" y="31879"/>
                    <a:pt x="37277" y="14750"/>
                    <a:pt x="27234" y="4707"/>
                  </a:cubicBezTo>
                  <a:cubicBezTo>
                    <a:pt x="23983" y="1456"/>
                    <a:pt x="19983" y="0"/>
                    <a:pt x="16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42"/>
            <p:cNvSpPr/>
            <p:nvPr/>
          </p:nvSpPr>
          <p:spPr>
            <a:xfrm>
              <a:off x="5011600" y="1010075"/>
              <a:ext cx="1555350" cy="2098600"/>
            </a:xfrm>
            <a:custGeom>
              <a:avLst/>
              <a:gdLst/>
              <a:ahLst/>
              <a:cxnLst/>
              <a:rect l="l" t="t" r="r" b="b"/>
              <a:pathLst>
                <a:path w="62214" h="83944" extrusionOk="0">
                  <a:moveTo>
                    <a:pt x="1573" y="0"/>
                  </a:moveTo>
                  <a:cubicBezTo>
                    <a:pt x="833" y="0"/>
                    <a:pt x="0" y="629"/>
                    <a:pt x="149" y="1593"/>
                  </a:cubicBezTo>
                  <a:cubicBezTo>
                    <a:pt x="5263" y="35665"/>
                    <a:pt x="27074" y="70477"/>
                    <a:pt x="60222" y="83848"/>
                  </a:cubicBezTo>
                  <a:cubicBezTo>
                    <a:pt x="60388" y="83914"/>
                    <a:pt x="60542" y="83944"/>
                    <a:pt x="60685" y="83944"/>
                  </a:cubicBezTo>
                  <a:cubicBezTo>
                    <a:pt x="61870" y="83944"/>
                    <a:pt x="62214" y="81872"/>
                    <a:pt x="60839" y="81322"/>
                  </a:cubicBezTo>
                  <a:cubicBezTo>
                    <a:pt x="29415" y="68691"/>
                    <a:pt x="7666" y="34187"/>
                    <a:pt x="2613" y="915"/>
                  </a:cubicBezTo>
                  <a:cubicBezTo>
                    <a:pt x="2515" y="276"/>
                    <a:pt x="2064" y="0"/>
                    <a:pt x="1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42"/>
            <p:cNvSpPr/>
            <p:nvPr/>
          </p:nvSpPr>
          <p:spPr>
            <a:xfrm>
              <a:off x="6606500" y="2574825"/>
              <a:ext cx="429750" cy="419000"/>
            </a:xfrm>
            <a:custGeom>
              <a:avLst/>
              <a:gdLst/>
              <a:ahLst/>
              <a:cxnLst/>
              <a:rect l="l" t="t" r="r" b="b"/>
              <a:pathLst>
                <a:path w="17190" h="16760" extrusionOk="0">
                  <a:moveTo>
                    <a:pt x="14849" y="1"/>
                  </a:moveTo>
                  <a:lnTo>
                    <a:pt x="14849" y="1"/>
                  </a:lnTo>
                  <a:cubicBezTo>
                    <a:pt x="13678" y="6655"/>
                    <a:pt x="1972" y="11584"/>
                    <a:pt x="1972" y="11584"/>
                  </a:cubicBezTo>
                  <a:lnTo>
                    <a:pt x="0" y="16760"/>
                  </a:lnTo>
                  <a:cubicBezTo>
                    <a:pt x="17190" y="13186"/>
                    <a:pt x="14849" y="2"/>
                    <a:pt x="1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42"/>
            <p:cNvSpPr/>
            <p:nvPr/>
          </p:nvSpPr>
          <p:spPr>
            <a:xfrm>
              <a:off x="6529475" y="2739650"/>
              <a:ext cx="645425" cy="358275"/>
            </a:xfrm>
            <a:custGeom>
              <a:avLst/>
              <a:gdLst/>
              <a:ahLst/>
              <a:cxnLst/>
              <a:rect l="l" t="t" r="r" b="b"/>
              <a:pathLst>
                <a:path w="25817" h="14331" extrusionOk="0">
                  <a:moveTo>
                    <a:pt x="25817" y="1"/>
                  </a:moveTo>
                  <a:lnTo>
                    <a:pt x="25817" y="1"/>
                  </a:lnTo>
                  <a:cubicBezTo>
                    <a:pt x="21741" y="7506"/>
                    <a:pt x="12538" y="8801"/>
                    <a:pt x="6672" y="8801"/>
                  </a:cubicBezTo>
                  <a:cubicBezTo>
                    <a:pt x="3582" y="8801"/>
                    <a:pt x="1418" y="8442"/>
                    <a:pt x="1418" y="8442"/>
                  </a:cubicBezTo>
                  <a:lnTo>
                    <a:pt x="0" y="13679"/>
                  </a:lnTo>
                  <a:cubicBezTo>
                    <a:pt x="2351" y="14129"/>
                    <a:pt x="4494" y="14331"/>
                    <a:pt x="6446" y="14331"/>
                  </a:cubicBezTo>
                  <a:cubicBezTo>
                    <a:pt x="22911" y="14331"/>
                    <a:pt x="25817" y="2"/>
                    <a:pt x="25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42"/>
            <p:cNvSpPr/>
            <p:nvPr/>
          </p:nvSpPr>
          <p:spPr>
            <a:xfrm>
              <a:off x="6490975" y="3021525"/>
              <a:ext cx="765575" cy="190450"/>
            </a:xfrm>
            <a:custGeom>
              <a:avLst/>
              <a:gdLst/>
              <a:ahLst/>
              <a:cxnLst/>
              <a:rect l="l" t="t" r="r" b="b"/>
              <a:pathLst>
                <a:path w="30623" h="7618" extrusionOk="0">
                  <a:moveTo>
                    <a:pt x="30622" y="1"/>
                  </a:moveTo>
                  <a:cubicBezTo>
                    <a:pt x="26613" y="2639"/>
                    <a:pt x="21990" y="3506"/>
                    <a:pt x="17643" y="3506"/>
                  </a:cubicBezTo>
                  <a:cubicBezTo>
                    <a:pt x="9297" y="3506"/>
                    <a:pt x="1972" y="309"/>
                    <a:pt x="1972" y="309"/>
                  </a:cubicBezTo>
                  <a:lnTo>
                    <a:pt x="0" y="4560"/>
                  </a:lnTo>
                  <a:cubicBezTo>
                    <a:pt x="4797" y="6782"/>
                    <a:pt x="9101" y="7617"/>
                    <a:pt x="12862" y="7617"/>
                  </a:cubicBezTo>
                  <a:cubicBezTo>
                    <a:pt x="24223" y="7617"/>
                    <a:pt x="30622" y="2"/>
                    <a:pt x="30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42"/>
            <p:cNvSpPr/>
            <p:nvPr/>
          </p:nvSpPr>
          <p:spPr>
            <a:xfrm>
              <a:off x="6275325" y="3164800"/>
              <a:ext cx="309625" cy="537600"/>
            </a:xfrm>
            <a:custGeom>
              <a:avLst/>
              <a:gdLst/>
              <a:ahLst/>
              <a:cxnLst/>
              <a:rect l="l" t="t" r="r" b="b"/>
              <a:pathLst>
                <a:path w="12385" h="21504" extrusionOk="0">
                  <a:moveTo>
                    <a:pt x="6223" y="0"/>
                  </a:moveTo>
                  <a:lnTo>
                    <a:pt x="2896" y="4436"/>
                  </a:lnTo>
                  <a:cubicBezTo>
                    <a:pt x="2896" y="4436"/>
                    <a:pt x="4991" y="16944"/>
                    <a:pt x="0" y="21503"/>
                  </a:cubicBezTo>
                  <a:cubicBezTo>
                    <a:pt x="0" y="21503"/>
                    <a:pt x="12385" y="16451"/>
                    <a:pt x="6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42"/>
            <p:cNvSpPr/>
            <p:nvPr/>
          </p:nvSpPr>
          <p:spPr>
            <a:xfrm>
              <a:off x="6372350" y="3052350"/>
              <a:ext cx="477550" cy="730150"/>
            </a:xfrm>
            <a:custGeom>
              <a:avLst/>
              <a:gdLst/>
              <a:ahLst/>
              <a:cxnLst/>
              <a:rect l="l" t="t" r="r" b="b"/>
              <a:pathLst>
                <a:path w="19102" h="29206" extrusionOk="0">
                  <a:moveTo>
                    <a:pt x="3698" y="0"/>
                  </a:moveTo>
                  <a:lnTo>
                    <a:pt x="1" y="4005"/>
                  </a:lnTo>
                  <a:cubicBezTo>
                    <a:pt x="1" y="4005"/>
                    <a:pt x="12262" y="17745"/>
                    <a:pt x="5854" y="29205"/>
                  </a:cubicBezTo>
                  <a:cubicBezTo>
                    <a:pt x="5854" y="29205"/>
                    <a:pt x="19101" y="16513"/>
                    <a:pt x="3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42"/>
            <p:cNvSpPr/>
            <p:nvPr/>
          </p:nvSpPr>
          <p:spPr>
            <a:xfrm>
              <a:off x="6424725" y="2990725"/>
              <a:ext cx="509875" cy="710125"/>
            </a:xfrm>
            <a:custGeom>
              <a:avLst/>
              <a:gdLst/>
              <a:ahLst/>
              <a:cxnLst/>
              <a:rect l="l" t="t" r="r" b="b"/>
              <a:pathLst>
                <a:path w="20395" h="28405" extrusionOk="0">
                  <a:moveTo>
                    <a:pt x="2588" y="1"/>
                  </a:moveTo>
                  <a:lnTo>
                    <a:pt x="1" y="3944"/>
                  </a:lnTo>
                  <a:cubicBezTo>
                    <a:pt x="1" y="3944"/>
                    <a:pt x="15343" y="14357"/>
                    <a:pt x="15096" y="28405"/>
                  </a:cubicBezTo>
                  <a:cubicBezTo>
                    <a:pt x="15096" y="28405"/>
                    <a:pt x="20395" y="11584"/>
                    <a:pt x="2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42"/>
            <p:cNvSpPr/>
            <p:nvPr/>
          </p:nvSpPr>
          <p:spPr>
            <a:xfrm>
              <a:off x="6270700" y="2864125"/>
              <a:ext cx="397425" cy="434700"/>
            </a:xfrm>
            <a:custGeom>
              <a:avLst/>
              <a:gdLst/>
              <a:ahLst/>
              <a:cxnLst/>
              <a:rect l="l" t="t" r="r" b="b"/>
              <a:pathLst>
                <a:path w="15897" h="17388" extrusionOk="0">
                  <a:moveTo>
                    <a:pt x="14889" y="0"/>
                  </a:moveTo>
                  <a:cubicBezTo>
                    <a:pt x="13103" y="0"/>
                    <a:pt x="7099" y="352"/>
                    <a:pt x="3820" y="4880"/>
                  </a:cubicBezTo>
                  <a:cubicBezTo>
                    <a:pt x="0" y="10302"/>
                    <a:pt x="3081" y="17387"/>
                    <a:pt x="3081" y="17387"/>
                  </a:cubicBezTo>
                  <a:cubicBezTo>
                    <a:pt x="3081" y="17387"/>
                    <a:pt x="15897" y="13444"/>
                    <a:pt x="15404" y="12"/>
                  </a:cubicBezTo>
                  <a:cubicBezTo>
                    <a:pt x="15404" y="12"/>
                    <a:pt x="15218" y="0"/>
                    <a:pt x="14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42"/>
            <p:cNvSpPr/>
            <p:nvPr/>
          </p:nvSpPr>
          <p:spPr>
            <a:xfrm>
              <a:off x="5763925" y="3519075"/>
              <a:ext cx="534525" cy="224550"/>
            </a:xfrm>
            <a:custGeom>
              <a:avLst/>
              <a:gdLst/>
              <a:ahLst/>
              <a:cxnLst/>
              <a:rect l="l" t="t" r="r" b="b"/>
              <a:pathLst>
                <a:path w="21381" h="8982" extrusionOk="0">
                  <a:moveTo>
                    <a:pt x="5484" y="0"/>
                  </a:moveTo>
                  <a:lnTo>
                    <a:pt x="0" y="370"/>
                  </a:lnTo>
                  <a:cubicBezTo>
                    <a:pt x="4971" y="7205"/>
                    <a:pt x="10099" y="8982"/>
                    <a:pt x="14086" y="8982"/>
                  </a:cubicBezTo>
                  <a:cubicBezTo>
                    <a:pt x="18401" y="8982"/>
                    <a:pt x="21380" y="6901"/>
                    <a:pt x="21380" y="6901"/>
                  </a:cubicBezTo>
                  <a:lnTo>
                    <a:pt x="21380" y="6901"/>
                  </a:lnTo>
                  <a:cubicBezTo>
                    <a:pt x="20787" y="7058"/>
                    <a:pt x="20169" y="7129"/>
                    <a:pt x="19538" y="7129"/>
                  </a:cubicBezTo>
                  <a:cubicBezTo>
                    <a:pt x="13224" y="7129"/>
                    <a:pt x="5484" y="0"/>
                    <a:pt x="5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42"/>
            <p:cNvSpPr/>
            <p:nvPr/>
          </p:nvSpPr>
          <p:spPr>
            <a:xfrm>
              <a:off x="5649925" y="3472850"/>
              <a:ext cx="582275" cy="473225"/>
            </a:xfrm>
            <a:custGeom>
              <a:avLst/>
              <a:gdLst/>
              <a:ahLst/>
              <a:cxnLst/>
              <a:rect l="l" t="t" r="r" b="b"/>
              <a:pathLst>
                <a:path w="23291" h="18929" extrusionOk="0">
                  <a:moveTo>
                    <a:pt x="5361" y="1"/>
                  </a:moveTo>
                  <a:lnTo>
                    <a:pt x="1" y="863"/>
                  </a:lnTo>
                  <a:cubicBezTo>
                    <a:pt x="3924" y="16735"/>
                    <a:pt x="14364" y="18929"/>
                    <a:pt x="19835" y="18929"/>
                  </a:cubicBezTo>
                  <a:cubicBezTo>
                    <a:pt x="21926" y="18929"/>
                    <a:pt x="23291" y="18608"/>
                    <a:pt x="23291" y="18608"/>
                  </a:cubicBezTo>
                  <a:cubicBezTo>
                    <a:pt x="10229" y="17746"/>
                    <a:pt x="5361" y="1"/>
                    <a:pt x="5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42"/>
            <p:cNvSpPr/>
            <p:nvPr/>
          </p:nvSpPr>
          <p:spPr>
            <a:xfrm>
              <a:off x="5585225" y="3482100"/>
              <a:ext cx="423625" cy="648525"/>
            </a:xfrm>
            <a:custGeom>
              <a:avLst/>
              <a:gdLst/>
              <a:ahLst/>
              <a:cxnLst/>
              <a:rect l="l" t="t" r="r" b="b"/>
              <a:pathLst>
                <a:path w="16945" h="25941" extrusionOk="0">
                  <a:moveTo>
                    <a:pt x="1" y="1"/>
                  </a:moveTo>
                  <a:cubicBezTo>
                    <a:pt x="1" y="21257"/>
                    <a:pt x="16945" y="25940"/>
                    <a:pt x="16945" y="25940"/>
                  </a:cubicBezTo>
                  <a:cubicBezTo>
                    <a:pt x="5053" y="18546"/>
                    <a:pt x="4684" y="1"/>
                    <a:pt x="4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42"/>
            <p:cNvSpPr/>
            <p:nvPr/>
          </p:nvSpPr>
          <p:spPr>
            <a:xfrm>
              <a:off x="4979875" y="3411250"/>
              <a:ext cx="553000" cy="192125"/>
            </a:xfrm>
            <a:custGeom>
              <a:avLst/>
              <a:gdLst/>
              <a:ahLst/>
              <a:cxnLst/>
              <a:rect l="l" t="t" r="r" b="b"/>
              <a:pathLst>
                <a:path w="22120" h="7685" extrusionOk="0">
                  <a:moveTo>
                    <a:pt x="16760" y="0"/>
                  </a:moveTo>
                  <a:cubicBezTo>
                    <a:pt x="16760" y="0"/>
                    <a:pt x="9281" y="5030"/>
                    <a:pt x="3204" y="5030"/>
                  </a:cubicBezTo>
                  <a:cubicBezTo>
                    <a:pt x="2068" y="5030"/>
                    <a:pt x="981" y="4854"/>
                    <a:pt x="1" y="4437"/>
                  </a:cubicBezTo>
                  <a:lnTo>
                    <a:pt x="1" y="4437"/>
                  </a:lnTo>
                  <a:cubicBezTo>
                    <a:pt x="1" y="4437"/>
                    <a:pt x="3445" y="7685"/>
                    <a:pt x="8842" y="7685"/>
                  </a:cubicBezTo>
                  <a:cubicBezTo>
                    <a:pt x="12519" y="7685"/>
                    <a:pt x="17102" y="6177"/>
                    <a:pt x="22120" y="1109"/>
                  </a:cubicBezTo>
                  <a:lnTo>
                    <a:pt x="167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42"/>
            <p:cNvSpPr/>
            <p:nvPr/>
          </p:nvSpPr>
          <p:spPr>
            <a:xfrm>
              <a:off x="5009150" y="3381975"/>
              <a:ext cx="640800" cy="420600"/>
            </a:xfrm>
            <a:custGeom>
              <a:avLst/>
              <a:gdLst/>
              <a:ahLst/>
              <a:cxnLst/>
              <a:rect l="l" t="t" r="r" b="b"/>
              <a:pathLst>
                <a:path w="25632" h="16824" extrusionOk="0">
                  <a:moveTo>
                    <a:pt x="20456" y="1"/>
                  </a:moveTo>
                  <a:cubicBezTo>
                    <a:pt x="20456" y="1"/>
                    <a:pt x="13525" y="15826"/>
                    <a:pt x="1229" y="15826"/>
                  </a:cubicBezTo>
                  <a:cubicBezTo>
                    <a:pt x="825" y="15826"/>
                    <a:pt x="416" y="15809"/>
                    <a:pt x="0" y="15774"/>
                  </a:cubicBezTo>
                  <a:lnTo>
                    <a:pt x="0" y="15774"/>
                  </a:lnTo>
                  <a:cubicBezTo>
                    <a:pt x="0" y="15774"/>
                    <a:pt x="2644" y="16824"/>
                    <a:pt x="6372" y="16824"/>
                  </a:cubicBezTo>
                  <a:cubicBezTo>
                    <a:pt x="12117" y="16824"/>
                    <a:pt x="20438" y="14331"/>
                    <a:pt x="25632" y="1664"/>
                  </a:cubicBezTo>
                  <a:lnTo>
                    <a:pt x="204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42"/>
            <p:cNvSpPr/>
            <p:nvPr/>
          </p:nvSpPr>
          <p:spPr>
            <a:xfrm>
              <a:off x="5201675" y="3403550"/>
              <a:ext cx="514525" cy="597675"/>
            </a:xfrm>
            <a:custGeom>
              <a:avLst/>
              <a:gdLst/>
              <a:ahLst/>
              <a:cxnLst/>
              <a:rect l="l" t="t" r="r" b="b"/>
              <a:pathLst>
                <a:path w="20581" h="23907" extrusionOk="0">
                  <a:moveTo>
                    <a:pt x="15897" y="0"/>
                  </a:moveTo>
                  <a:cubicBezTo>
                    <a:pt x="15897" y="0"/>
                    <a:pt x="12817" y="18300"/>
                    <a:pt x="1" y="23907"/>
                  </a:cubicBezTo>
                  <a:cubicBezTo>
                    <a:pt x="1" y="23907"/>
                    <a:pt x="17499" y="21750"/>
                    <a:pt x="20580" y="740"/>
                  </a:cubicBezTo>
                  <a:lnTo>
                    <a:pt x="15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42"/>
            <p:cNvSpPr/>
            <p:nvPr/>
          </p:nvSpPr>
          <p:spPr>
            <a:xfrm>
              <a:off x="5377275" y="3302200"/>
              <a:ext cx="523750" cy="265400"/>
            </a:xfrm>
            <a:custGeom>
              <a:avLst/>
              <a:gdLst/>
              <a:ahLst/>
              <a:cxnLst/>
              <a:rect l="l" t="t" r="r" b="b"/>
              <a:pathLst>
                <a:path w="20950" h="10616" extrusionOk="0">
                  <a:moveTo>
                    <a:pt x="9879" y="1"/>
                  </a:moveTo>
                  <a:cubicBezTo>
                    <a:pt x="4279" y="1"/>
                    <a:pt x="1" y="4732"/>
                    <a:pt x="1" y="4732"/>
                  </a:cubicBezTo>
                  <a:cubicBezTo>
                    <a:pt x="1" y="4732"/>
                    <a:pt x="5267" y="10616"/>
                    <a:pt x="13151" y="10616"/>
                  </a:cubicBezTo>
                  <a:cubicBezTo>
                    <a:pt x="15536" y="10616"/>
                    <a:pt x="18160" y="10078"/>
                    <a:pt x="20950" y="8675"/>
                  </a:cubicBezTo>
                  <a:cubicBezTo>
                    <a:pt x="20950" y="8675"/>
                    <a:pt x="18177" y="1466"/>
                    <a:pt x="11708" y="173"/>
                  </a:cubicBezTo>
                  <a:cubicBezTo>
                    <a:pt x="11086" y="54"/>
                    <a:pt x="10475" y="1"/>
                    <a:pt x="9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42"/>
            <p:cNvSpPr/>
            <p:nvPr/>
          </p:nvSpPr>
          <p:spPr>
            <a:xfrm>
              <a:off x="5017200" y="1079450"/>
              <a:ext cx="657550" cy="2391775"/>
            </a:xfrm>
            <a:custGeom>
              <a:avLst/>
              <a:gdLst/>
              <a:ahLst/>
              <a:cxnLst/>
              <a:rect l="l" t="t" r="r" b="b"/>
              <a:pathLst>
                <a:path w="26302" h="95671" extrusionOk="0">
                  <a:moveTo>
                    <a:pt x="1668" y="1"/>
                  </a:moveTo>
                  <a:cubicBezTo>
                    <a:pt x="859" y="1"/>
                    <a:pt x="1" y="749"/>
                    <a:pt x="356" y="1775"/>
                  </a:cubicBezTo>
                  <a:cubicBezTo>
                    <a:pt x="10892" y="31412"/>
                    <a:pt x="20812" y="63020"/>
                    <a:pt x="23646" y="94566"/>
                  </a:cubicBezTo>
                  <a:cubicBezTo>
                    <a:pt x="23730" y="95322"/>
                    <a:pt x="24297" y="95671"/>
                    <a:pt x="24879" y="95671"/>
                  </a:cubicBezTo>
                  <a:cubicBezTo>
                    <a:pt x="25579" y="95671"/>
                    <a:pt x="26301" y="95166"/>
                    <a:pt x="26234" y="94258"/>
                  </a:cubicBezTo>
                  <a:cubicBezTo>
                    <a:pt x="23400" y="62527"/>
                    <a:pt x="13357" y="30611"/>
                    <a:pt x="2759" y="789"/>
                  </a:cubicBezTo>
                  <a:cubicBezTo>
                    <a:pt x="2560" y="236"/>
                    <a:pt x="2122" y="1"/>
                    <a:pt x="1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42"/>
            <p:cNvSpPr/>
            <p:nvPr/>
          </p:nvSpPr>
          <p:spPr>
            <a:xfrm>
              <a:off x="4579375" y="1017700"/>
              <a:ext cx="1178400" cy="640575"/>
            </a:xfrm>
            <a:custGeom>
              <a:avLst/>
              <a:gdLst/>
              <a:ahLst/>
              <a:cxnLst/>
              <a:rect l="l" t="t" r="r" b="b"/>
              <a:pathLst>
                <a:path w="47136" h="25623" extrusionOk="0">
                  <a:moveTo>
                    <a:pt x="8578" y="0"/>
                  </a:moveTo>
                  <a:cubicBezTo>
                    <a:pt x="5244" y="0"/>
                    <a:pt x="2866" y="843"/>
                    <a:pt x="2034" y="2582"/>
                  </a:cubicBezTo>
                  <a:cubicBezTo>
                    <a:pt x="1" y="6895"/>
                    <a:pt x="8011" y="14904"/>
                    <a:pt x="19902" y="20573"/>
                  </a:cubicBezTo>
                  <a:cubicBezTo>
                    <a:pt x="26954" y="23881"/>
                    <a:pt x="33769" y="25623"/>
                    <a:pt x="38591" y="25623"/>
                  </a:cubicBezTo>
                  <a:cubicBezTo>
                    <a:pt x="41942" y="25623"/>
                    <a:pt x="44330" y="24781"/>
                    <a:pt x="45164" y="23038"/>
                  </a:cubicBezTo>
                  <a:cubicBezTo>
                    <a:pt x="47136" y="18725"/>
                    <a:pt x="39126" y="10715"/>
                    <a:pt x="27234" y="5108"/>
                  </a:cubicBezTo>
                  <a:cubicBezTo>
                    <a:pt x="20207" y="1758"/>
                    <a:pt x="13395" y="0"/>
                    <a:pt x="8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42"/>
            <p:cNvSpPr/>
            <p:nvPr/>
          </p:nvSpPr>
          <p:spPr>
            <a:xfrm>
              <a:off x="5867125" y="1626025"/>
              <a:ext cx="1178400" cy="639150"/>
            </a:xfrm>
            <a:custGeom>
              <a:avLst/>
              <a:gdLst/>
              <a:ahLst/>
              <a:cxnLst/>
              <a:rect l="l" t="t" r="r" b="b"/>
              <a:pathLst>
                <a:path w="47136" h="25566" extrusionOk="0">
                  <a:moveTo>
                    <a:pt x="8576" y="1"/>
                  </a:moveTo>
                  <a:cubicBezTo>
                    <a:pt x="5226" y="1"/>
                    <a:pt x="2842" y="843"/>
                    <a:pt x="2034" y="2586"/>
                  </a:cubicBezTo>
                  <a:cubicBezTo>
                    <a:pt x="0" y="6899"/>
                    <a:pt x="8010" y="14909"/>
                    <a:pt x="19902" y="20516"/>
                  </a:cubicBezTo>
                  <a:cubicBezTo>
                    <a:pt x="26917" y="23824"/>
                    <a:pt x="33739" y="25566"/>
                    <a:pt x="38559" y="25566"/>
                  </a:cubicBezTo>
                  <a:cubicBezTo>
                    <a:pt x="41910" y="25566"/>
                    <a:pt x="44293" y="24724"/>
                    <a:pt x="45102" y="22981"/>
                  </a:cubicBezTo>
                  <a:cubicBezTo>
                    <a:pt x="47135" y="18729"/>
                    <a:pt x="39125" y="10719"/>
                    <a:pt x="27234" y="5051"/>
                  </a:cubicBezTo>
                  <a:cubicBezTo>
                    <a:pt x="20219" y="1743"/>
                    <a:pt x="13397" y="1"/>
                    <a:pt x="8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42"/>
            <p:cNvSpPr/>
            <p:nvPr/>
          </p:nvSpPr>
          <p:spPr>
            <a:xfrm>
              <a:off x="5144700" y="1738625"/>
              <a:ext cx="723975" cy="1093650"/>
            </a:xfrm>
            <a:custGeom>
              <a:avLst/>
              <a:gdLst/>
              <a:ahLst/>
              <a:cxnLst/>
              <a:rect l="l" t="t" r="r" b="b"/>
              <a:pathLst>
                <a:path w="28959" h="43746" extrusionOk="0">
                  <a:moveTo>
                    <a:pt x="23303" y="0"/>
                  </a:moveTo>
                  <a:cubicBezTo>
                    <a:pt x="18889" y="0"/>
                    <a:pt x="11872" y="7502"/>
                    <a:pt x="6839" y="18230"/>
                  </a:cubicBezTo>
                  <a:cubicBezTo>
                    <a:pt x="1171" y="30122"/>
                    <a:pt x="0" y="41397"/>
                    <a:pt x="4313" y="43430"/>
                  </a:cubicBezTo>
                  <a:cubicBezTo>
                    <a:pt x="4764" y="43643"/>
                    <a:pt x="5255" y="43746"/>
                    <a:pt x="5780" y="43746"/>
                  </a:cubicBezTo>
                  <a:cubicBezTo>
                    <a:pt x="10275" y="43746"/>
                    <a:pt x="17222" y="36204"/>
                    <a:pt x="22243" y="25501"/>
                  </a:cubicBezTo>
                  <a:cubicBezTo>
                    <a:pt x="27911" y="13609"/>
                    <a:pt x="28959" y="2334"/>
                    <a:pt x="24708" y="300"/>
                  </a:cubicBezTo>
                  <a:cubicBezTo>
                    <a:pt x="24278" y="98"/>
                    <a:pt x="23808" y="0"/>
                    <a:pt x="23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42"/>
            <p:cNvSpPr/>
            <p:nvPr/>
          </p:nvSpPr>
          <p:spPr>
            <a:xfrm>
              <a:off x="5754675" y="450925"/>
              <a:ext cx="724000" cy="1093625"/>
            </a:xfrm>
            <a:custGeom>
              <a:avLst/>
              <a:gdLst/>
              <a:ahLst/>
              <a:cxnLst/>
              <a:rect l="l" t="t" r="r" b="b"/>
              <a:pathLst>
                <a:path w="28960" h="43745" extrusionOk="0">
                  <a:moveTo>
                    <a:pt x="23235" y="1"/>
                  </a:moveTo>
                  <a:cubicBezTo>
                    <a:pt x="18787" y="1"/>
                    <a:pt x="11813" y="7549"/>
                    <a:pt x="6778" y="18229"/>
                  </a:cubicBezTo>
                  <a:cubicBezTo>
                    <a:pt x="1110" y="30120"/>
                    <a:pt x="0" y="41396"/>
                    <a:pt x="4313" y="43429"/>
                  </a:cubicBezTo>
                  <a:cubicBezTo>
                    <a:pt x="4758" y="43641"/>
                    <a:pt x="5244" y="43744"/>
                    <a:pt x="5764" y="43744"/>
                  </a:cubicBezTo>
                  <a:cubicBezTo>
                    <a:pt x="10214" y="43744"/>
                    <a:pt x="17161" y="36209"/>
                    <a:pt x="22182" y="25561"/>
                  </a:cubicBezTo>
                  <a:cubicBezTo>
                    <a:pt x="27850" y="13608"/>
                    <a:pt x="28959" y="2332"/>
                    <a:pt x="24646" y="299"/>
                  </a:cubicBezTo>
                  <a:cubicBezTo>
                    <a:pt x="24213" y="98"/>
                    <a:pt x="23740" y="1"/>
                    <a:pt x="23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42"/>
            <p:cNvSpPr/>
            <p:nvPr/>
          </p:nvSpPr>
          <p:spPr>
            <a:xfrm>
              <a:off x="5260225" y="405900"/>
              <a:ext cx="623875" cy="1130875"/>
            </a:xfrm>
            <a:custGeom>
              <a:avLst/>
              <a:gdLst/>
              <a:ahLst/>
              <a:cxnLst/>
              <a:rect l="l" t="t" r="r" b="b"/>
              <a:pathLst>
                <a:path w="24955" h="45235" extrusionOk="0">
                  <a:moveTo>
                    <a:pt x="5543" y="1"/>
                  </a:moveTo>
                  <a:cubicBezTo>
                    <a:pt x="5159" y="1"/>
                    <a:pt x="4789" y="63"/>
                    <a:pt x="4437" y="190"/>
                  </a:cubicBezTo>
                  <a:cubicBezTo>
                    <a:pt x="0" y="1792"/>
                    <a:pt x="0" y="13129"/>
                    <a:pt x="4437" y="25513"/>
                  </a:cubicBezTo>
                  <a:cubicBezTo>
                    <a:pt x="8520" y="36914"/>
                    <a:pt x="14954" y="45234"/>
                    <a:pt x="19411" y="45234"/>
                  </a:cubicBezTo>
                  <a:cubicBezTo>
                    <a:pt x="19796" y="45234"/>
                    <a:pt x="20165" y="45172"/>
                    <a:pt x="20518" y="45045"/>
                  </a:cubicBezTo>
                  <a:cubicBezTo>
                    <a:pt x="24954" y="43443"/>
                    <a:pt x="24954" y="32106"/>
                    <a:pt x="20518" y="19722"/>
                  </a:cubicBezTo>
                  <a:cubicBezTo>
                    <a:pt x="16434" y="8321"/>
                    <a:pt x="10000" y="1"/>
                    <a:pt x="5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42"/>
            <p:cNvSpPr/>
            <p:nvPr/>
          </p:nvSpPr>
          <p:spPr>
            <a:xfrm>
              <a:off x="5740800" y="1746025"/>
              <a:ext cx="623875" cy="1132050"/>
            </a:xfrm>
            <a:custGeom>
              <a:avLst/>
              <a:gdLst/>
              <a:ahLst/>
              <a:cxnLst/>
              <a:rect l="l" t="t" r="r" b="b"/>
              <a:pathLst>
                <a:path w="24955" h="45282" extrusionOk="0">
                  <a:moveTo>
                    <a:pt x="5544" y="0"/>
                  </a:moveTo>
                  <a:cubicBezTo>
                    <a:pt x="5159" y="0"/>
                    <a:pt x="4789" y="62"/>
                    <a:pt x="4437" y="189"/>
                  </a:cubicBezTo>
                  <a:cubicBezTo>
                    <a:pt x="1" y="1791"/>
                    <a:pt x="1" y="13128"/>
                    <a:pt x="4437" y="25513"/>
                  </a:cubicBezTo>
                  <a:cubicBezTo>
                    <a:pt x="8533" y="36947"/>
                    <a:pt x="14992" y="45282"/>
                    <a:pt x="19450" y="45282"/>
                  </a:cubicBezTo>
                  <a:cubicBezTo>
                    <a:pt x="19821" y="45282"/>
                    <a:pt x="20178" y="45224"/>
                    <a:pt x="20518" y="45106"/>
                  </a:cubicBezTo>
                  <a:cubicBezTo>
                    <a:pt x="24955" y="43504"/>
                    <a:pt x="24955" y="32167"/>
                    <a:pt x="20518" y="19783"/>
                  </a:cubicBezTo>
                  <a:cubicBezTo>
                    <a:pt x="16435" y="8325"/>
                    <a:pt x="10001" y="0"/>
                    <a:pt x="55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42"/>
            <p:cNvSpPr/>
            <p:nvPr/>
          </p:nvSpPr>
          <p:spPr>
            <a:xfrm>
              <a:off x="4540875" y="1596700"/>
              <a:ext cx="1203050" cy="569000"/>
            </a:xfrm>
            <a:custGeom>
              <a:avLst/>
              <a:gdLst/>
              <a:ahLst/>
              <a:cxnLst/>
              <a:rect l="l" t="t" r="r" b="b"/>
              <a:pathLst>
                <a:path w="48122" h="22760" extrusionOk="0">
                  <a:moveTo>
                    <a:pt x="37901" y="1"/>
                  </a:moveTo>
                  <a:cubicBezTo>
                    <a:pt x="33318" y="1"/>
                    <a:pt x="27388" y="1110"/>
                    <a:pt x="21196" y="3328"/>
                  </a:cubicBezTo>
                  <a:cubicBezTo>
                    <a:pt x="8750" y="7826"/>
                    <a:pt x="0" y="14973"/>
                    <a:pt x="1602" y="19409"/>
                  </a:cubicBezTo>
                  <a:cubicBezTo>
                    <a:pt x="2406" y="21635"/>
                    <a:pt x="5660" y="22760"/>
                    <a:pt x="10268" y="22760"/>
                  </a:cubicBezTo>
                  <a:cubicBezTo>
                    <a:pt x="14844" y="22760"/>
                    <a:pt x="20755" y="21650"/>
                    <a:pt x="26926" y="19409"/>
                  </a:cubicBezTo>
                  <a:cubicBezTo>
                    <a:pt x="39310" y="14973"/>
                    <a:pt x="48121" y="7764"/>
                    <a:pt x="46519" y="3328"/>
                  </a:cubicBezTo>
                  <a:cubicBezTo>
                    <a:pt x="45718" y="1110"/>
                    <a:pt x="42483" y="1"/>
                    <a:pt x="37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42"/>
            <p:cNvSpPr/>
            <p:nvPr/>
          </p:nvSpPr>
          <p:spPr>
            <a:xfrm>
              <a:off x="5882525" y="1117650"/>
              <a:ext cx="1201500" cy="568425"/>
            </a:xfrm>
            <a:custGeom>
              <a:avLst/>
              <a:gdLst/>
              <a:ahLst/>
              <a:cxnLst/>
              <a:rect l="l" t="t" r="r" b="b"/>
              <a:pathLst>
                <a:path w="48060" h="22737" extrusionOk="0">
                  <a:moveTo>
                    <a:pt x="37839" y="1"/>
                  </a:moveTo>
                  <a:cubicBezTo>
                    <a:pt x="33257" y="1"/>
                    <a:pt x="27326" y="1110"/>
                    <a:pt x="21134" y="3328"/>
                  </a:cubicBezTo>
                  <a:cubicBezTo>
                    <a:pt x="8750" y="7764"/>
                    <a:pt x="0" y="14973"/>
                    <a:pt x="1541" y="19409"/>
                  </a:cubicBezTo>
                  <a:cubicBezTo>
                    <a:pt x="2342" y="21627"/>
                    <a:pt x="5577" y="22736"/>
                    <a:pt x="10159" y="22736"/>
                  </a:cubicBezTo>
                  <a:cubicBezTo>
                    <a:pt x="14742" y="22736"/>
                    <a:pt x="20672" y="21627"/>
                    <a:pt x="26864" y="19409"/>
                  </a:cubicBezTo>
                  <a:cubicBezTo>
                    <a:pt x="39310" y="14973"/>
                    <a:pt x="48060" y="7764"/>
                    <a:pt x="46458" y="3328"/>
                  </a:cubicBezTo>
                  <a:cubicBezTo>
                    <a:pt x="45657" y="1110"/>
                    <a:pt x="42422" y="1"/>
                    <a:pt x="378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42"/>
            <p:cNvSpPr/>
            <p:nvPr/>
          </p:nvSpPr>
          <p:spPr>
            <a:xfrm>
              <a:off x="4503900" y="1428800"/>
              <a:ext cx="1193800" cy="426700"/>
            </a:xfrm>
            <a:custGeom>
              <a:avLst/>
              <a:gdLst/>
              <a:ahLst/>
              <a:cxnLst/>
              <a:rect l="l" t="t" r="r" b="b"/>
              <a:pathLst>
                <a:path w="47752" h="17068" extrusionOk="0">
                  <a:moveTo>
                    <a:pt x="23845" y="1"/>
                  </a:moveTo>
                  <a:cubicBezTo>
                    <a:pt x="10722" y="1"/>
                    <a:pt x="1" y="3821"/>
                    <a:pt x="1" y="8504"/>
                  </a:cubicBezTo>
                  <a:cubicBezTo>
                    <a:pt x="1" y="13186"/>
                    <a:pt x="10660" y="17068"/>
                    <a:pt x="23845" y="17068"/>
                  </a:cubicBezTo>
                  <a:cubicBezTo>
                    <a:pt x="37092" y="17068"/>
                    <a:pt x="47752" y="13186"/>
                    <a:pt x="47752" y="8504"/>
                  </a:cubicBezTo>
                  <a:cubicBezTo>
                    <a:pt x="47752" y="3821"/>
                    <a:pt x="37031" y="1"/>
                    <a:pt x="238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42"/>
            <p:cNvSpPr/>
            <p:nvPr/>
          </p:nvSpPr>
          <p:spPr>
            <a:xfrm>
              <a:off x="5927200" y="1428800"/>
              <a:ext cx="1193800" cy="426700"/>
            </a:xfrm>
            <a:custGeom>
              <a:avLst/>
              <a:gdLst/>
              <a:ahLst/>
              <a:cxnLst/>
              <a:rect l="l" t="t" r="r" b="b"/>
              <a:pathLst>
                <a:path w="47752" h="17068" extrusionOk="0">
                  <a:moveTo>
                    <a:pt x="23907" y="1"/>
                  </a:moveTo>
                  <a:cubicBezTo>
                    <a:pt x="10783" y="1"/>
                    <a:pt x="0" y="3821"/>
                    <a:pt x="0" y="8504"/>
                  </a:cubicBezTo>
                  <a:cubicBezTo>
                    <a:pt x="0" y="13186"/>
                    <a:pt x="10721" y="17068"/>
                    <a:pt x="23907" y="17068"/>
                  </a:cubicBezTo>
                  <a:cubicBezTo>
                    <a:pt x="37092" y="17068"/>
                    <a:pt x="47751" y="13186"/>
                    <a:pt x="47751" y="8504"/>
                  </a:cubicBezTo>
                  <a:cubicBezTo>
                    <a:pt x="47751" y="3821"/>
                    <a:pt x="37030" y="1"/>
                    <a:pt x="2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42"/>
            <p:cNvSpPr/>
            <p:nvPr/>
          </p:nvSpPr>
          <p:spPr>
            <a:xfrm>
              <a:off x="5599100" y="1756900"/>
              <a:ext cx="426700" cy="1193800"/>
            </a:xfrm>
            <a:custGeom>
              <a:avLst/>
              <a:gdLst/>
              <a:ahLst/>
              <a:cxnLst/>
              <a:rect l="l" t="t" r="r" b="b"/>
              <a:pathLst>
                <a:path w="17068" h="47752" extrusionOk="0">
                  <a:moveTo>
                    <a:pt x="8565" y="1"/>
                  </a:moveTo>
                  <a:cubicBezTo>
                    <a:pt x="3882" y="1"/>
                    <a:pt x="0" y="10722"/>
                    <a:pt x="0" y="23845"/>
                  </a:cubicBezTo>
                  <a:cubicBezTo>
                    <a:pt x="0" y="37031"/>
                    <a:pt x="3882" y="47752"/>
                    <a:pt x="8565" y="47752"/>
                  </a:cubicBezTo>
                  <a:cubicBezTo>
                    <a:pt x="13247" y="47752"/>
                    <a:pt x="17068" y="37031"/>
                    <a:pt x="17068" y="23845"/>
                  </a:cubicBezTo>
                  <a:cubicBezTo>
                    <a:pt x="17068" y="10722"/>
                    <a:pt x="13247" y="1"/>
                    <a:pt x="8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42"/>
            <p:cNvSpPr/>
            <p:nvPr/>
          </p:nvSpPr>
          <p:spPr>
            <a:xfrm>
              <a:off x="5599100" y="332075"/>
              <a:ext cx="426700" cy="1193800"/>
            </a:xfrm>
            <a:custGeom>
              <a:avLst/>
              <a:gdLst/>
              <a:ahLst/>
              <a:cxnLst/>
              <a:rect l="l" t="t" r="r" b="b"/>
              <a:pathLst>
                <a:path w="17068" h="47752" extrusionOk="0">
                  <a:moveTo>
                    <a:pt x="8565" y="0"/>
                  </a:moveTo>
                  <a:cubicBezTo>
                    <a:pt x="3882" y="0"/>
                    <a:pt x="0" y="10721"/>
                    <a:pt x="0" y="23907"/>
                  </a:cubicBezTo>
                  <a:cubicBezTo>
                    <a:pt x="0" y="37092"/>
                    <a:pt x="3882" y="47751"/>
                    <a:pt x="8565" y="47751"/>
                  </a:cubicBezTo>
                  <a:cubicBezTo>
                    <a:pt x="13247" y="47751"/>
                    <a:pt x="17068" y="37092"/>
                    <a:pt x="17068" y="23907"/>
                  </a:cubicBezTo>
                  <a:cubicBezTo>
                    <a:pt x="17068" y="10721"/>
                    <a:pt x="13247" y="0"/>
                    <a:pt x="8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42"/>
            <p:cNvSpPr/>
            <p:nvPr/>
          </p:nvSpPr>
          <p:spPr>
            <a:xfrm>
              <a:off x="4802725" y="690800"/>
              <a:ext cx="1010500" cy="895150"/>
            </a:xfrm>
            <a:custGeom>
              <a:avLst/>
              <a:gdLst/>
              <a:ahLst/>
              <a:cxnLst/>
              <a:rect l="l" t="t" r="r" b="b"/>
              <a:pathLst>
                <a:path w="40420" h="35806" extrusionOk="0">
                  <a:moveTo>
                    <a:pt x="6444" y="1"/>
                  </a:moveTo>
                  <a:cubicBezTo>
                    <a:pt x="5162" y="1"/>
                    <a:pt x="4118" y="340"/>
                    <a:pt x="3390" y="1055"/>
                  </a:cubicBezTo>
                  <a:cubicBezTo>
                    <a:pt x="1" y="4382"/>
                    <a:pt x="4868" y="14733"/>
                    <a:pt x="14172" y="23976"/>
                  </a:cubicBezTo>
                  <a:cubicBezTo>
                    <a:pt x="21488" y="31243"/>
                    <a:pt x="29376" y="35806"/>
                    <a:pt x="34060" y="35806"/>
                  </a:cubicBezTo>
                  <a:cubicBezTo>
                    <a:pt x="35332" y="35806"/>
                    <a:pt x="36369" y="35469"/>
                    <a:pt x="37093" y="34758"/>
                  </a:cubicBezTo>
                  <a:cubicBezTo>
                    <a:pt x="40420" y="31431"/>
                    <a:pt x="35614" y="21141"/>
                    <a:pt x="26310" y="11838"/>
                  </a:cubicBezTo>
                  <a:cubicBezTo>
                    <a:pt x="19005" y="4533"/>
                    <a:pt x="11131" y="1"/>
                    <a:pt x="6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42"/>
            <p:cNvSpPr/>
            <p:nvPr/>
          </p:nvSpPr>
          <p:spPr>
            <a:xfrm>
              <a:off x="5810125" y="1698200"/>
              <a:ext cx="1010500" cy="895150"/>
            </a:xfrm>
            <a:custGeom>
              <a:avLst/>
              <a:gdLst/>
              <a:ahLst/>
              <a:cxnLst/>
              <a:rect l="l" t="t" r="r" b="b"/>
              <a:pathLst>
                <a:path w="40420" h="35806" extrusionOk="0">
                  <a:moveTo>
                    <a:pt x="6443" y="0"/>
                  </a:moveTo>
                  <a:cubicBezTo>
                    <a:pt x="5161" y="0"/>
                    <a:pt x="4117" y="340"/>
                    <a:pt x="3389" y="1055"/>
                  </a:cubicBezTo>
                  <a:cubicBezTo>
                    <a:pt x="1" y="4382"/>
                    <a:pt x="4868" y="14671"/>
                    <a:pt x="14172" y="23975"/>
                  </a:cubicBezTo>
                  <a:cubicBezTo>
                    <a:pt x="21488" y="31243"/>
                    <a:pt x="29375" y="35805"/>
                    <a:pt x="34030" y="35805"/>
                  </a:cubicBezTo>
                  <a:cubicBezTo>
                    <a:pt x="35294" y="35805"/>
                    <a:pt x="36320" y="35469"/>
                    <a:pt x="37031" y="34758"/>
                  </a:cubicBezTo>
                  <a:cubicBezTo>
                    <a:pt x="40420" y="31369"/>
                    <a:pt x="35614" y="21141"/>
                    <a:pt x="26248" y="11837"/>
                  </a:cubicBezTo>
                  <a:cubicBezTo>
                    <a:pt x="18992" y="4533"/>
                    <a:pt x="11128" y="0"/>
                    <a:pt x="6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42"/>
            <p:cNvSpPr/>
            <p:nvPr/>
          </p:nvSpPr>
          <p:spPr>
            <a:xfrm>
              <a:off x="4805825" y="1697575"/>
              <a:ext cx="1007400" cy="895950"/>
            </a:xfrm>
            <a:custGeom>
              <a:avLst/>
              <a:gdLst/>
              <a:ahLst/>
              <a:cxnLst/>
              <a:rect l="l" t="t" r="r" b="b"/>
              <a:pathLst>
                <a:path w="40296" h="35838" extrusionOk="0">
                  <a:moveTo>
                    <a:pt x="33925" y="1"/>
                  </a:moveTo>
                  <a:cubicBezTo>
                    <a:pt x="29266" y="1"/>
                    <a:pt x="21404" y="4568"/>
                    <a:pt x="14110" y="11862"/>
                  </a:cubicBezTo>
                  <a:cubicBezTo>
                    <a:pt x="4806" y="21166"/>
                    <a:pt x="0" y="31394"/>
                    <a:pt x="3327" y="34783"/>
                  </a:cubicBezTo>
                  <a:cubicBezTo>
                    <a:pt x="4042" y="35498"/>
                    <a:pt x="5078" y="35837"/>
                    <a:pt x="6357" y="35837"/>
                  </a:cubicBezTo>
                  <a:cubicBezTo>
                    <a:pt x="11028" y="35837"/>
                    <a:pt x="18930" y="31305"/>
                    <a:pt x="26186" y="24000"/>
                  </a:cubicBezTo>
                  <a:cubicBezTo>
                    <a:pt x="35428" y="14635"/>
                    <a:pt x="40296" y="4469"/>
                    <a:pt x="36969" y="1080"/>
                  </a:cubicBezTo>
                  <a:cubicBezTo>
                    <a:pt x="36250" y="348"/>
                    <a:pt x="35209" y="1"/>
                    <a:pt x="33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42"/>
            <p:cNvSpPr/>
            <p:nvPr/>
          </p:nvSpPr>
          <p:spPr>
            <a:xfrm>
              <a:off x="5811675" y="690800"/>
              <a:ext cx="1008950" cy="894400"/>
            </a:xfrm>
            <a:custGeom>
              <a:avLst/>
              <a:gdLst/>
              <a:ahLst/>
              <a:cxnLst/>
              <a:rect l="l" t="t" r="r" b="b"/>
              <a:pathLst>
                <a:path w="40358" h="35776" extrusionOk="0">
                  <a:moveTo>
                    <a:pt x="34000" y="1"/>
                  </a:moveTo>
                  <a:cubicBezTo>
                    <a:pt x="29327" y="1"/>
                    <a:pt x="21415" y="4533"/>
                    <a:pt x="14110" y="11838"/>
                  </a:cubicBezTo>
                  <a:cubicBezTo>
                    <a:pt x="4806" y="21141"/>
                    <a:pt x="0" y="31369"/>
                    <a:pt x="3327" y="34696"/>
                  </a:cubicBezTo>
                  <a:cubicBezTo>
                    <a:pt x="4046" y="35428"/>
                    <a:pt x="5093" y="35775"/>
                    <a:pt x="6385" y="35775"/>
                  </a:cubicBezTo>
                  <a:cubicBezTo>
                    <a:pt x="11075" y="35775"/>
                    <a:pt x="19002" y="31208"/>
                    <a:pt x="26248" y="23914"/>
                  </a:cubicBezTo>
                  <a:cubicBezTo>
                    <a:pt x="35490" y="14610"/>
                    <a:pt x="40358" y="4382"/>
                    <a:pt x="37030" y="1055"/>
                  </a:cubicBezTo>
                  <a:cubicBezTo>
                    <a:pt x="36315" y="340"/>
                    <a:pt x="35279" y="1"/>
                    <a:pt x="340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42"/>
            <p:cNvSpPr/>
            <p:nvPr/>
          </p:nvSpPr>
          <p:spPr>
            <a:xfrm>
              <a:off x="5554425" y="1382625"/>
              <a:ext cx="603850" cy="517550"/>
            </a:xfrm>
            <a:custGeom>
              <a:avLst/>
              <a:gdLst/>
              <a:ahLst/>
              <a:cxnLst/>
              <a:rect l="l" t="t" r="r" b="b"/>
              <a:pathLst>
                <a:path w="24154" h="20702" extrusionOk="0">
                  <a:moveTo>
                    <a:pt x="10412" y="1"/>
                  </a:moveTo>
                  <a:cubicBezTo>
                    <a:pt x="5095" y="1"/>
                    <a:pt x="1" y="4128"/>
                    <a:pt x="1" y="10351"/>
                  </a:cubicBezTo>
                  <a:cubicBezTo>
                    <a:pt x="1" y="16081"/>
                    <a:pt x="4622" y="20702"/>
                    <a:pt x="10290" y="20702"/>
                  </a:cubicBezTo>
                  <a:cubicBezTo>
                    <a:pt x="19532" y="20702"/>
                    <a:pt x="24153" y="9550"/>
                    <a:pt x="17622" y="3018"/>
                  </a:cubicBezTo>
                  <a:cubicBezTo>
                    <a:pt x="15518" y="934"/>
                    <a:pt x="12940" y="1"/>
                    <a:pt x="104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1" name="Google Shape;6811;p42"/>
          <p:cNvGrpSpPr/>
          <p:nvPr/>
        </p:nvGrpSpPr>
        <p:grpSpPr>
          <a:xfrm>
            <a:off x="6701405" y="2753285"/>
            <a:ext cx="2671189" cy="2771223"/>
            <a:chOff x="1297425" y="238025"/>
            <a:chExt cx="5004100" cy="5191500"/>
          </a:xfrm>
        </p:grpSpPr>
        <p:sp>
          <p:nvSpPr>
            <p:cNvPr id="6812" name="Google Shape;6812;p42"/>
            <p:cNvSpPr/>
            <p:nvPr/>
          </p:nvSpPr>
          <p:spPr>
            <a:xfrm>
              <a:off x="3514600" y="944475"/>
              <a:ext cx="1504975" cy="2113950"/>
            </a:xfrm>
            <a:custGeom>
              <a:avLst/>
              <a:gdLst/>
              <a:ahLst/>
              <a:cxnLst/>
              <a:rect l="l" t="t" r="r" b="b"/>
              <a:pathLst>
                <a:path w="60199" h="84558" extrusionOk="0">
                  <a:moveTo>
                    <a:pt x="0" y="0"/>
                  </a:moveTo>
                  <a:lnTo>
                    <a:pt x="0" y="0"/>
                  </a:lnTo>
                  <a:cubicBezTo>
                    <a:pt x="140" y="561"/>
                    <a:pt x="280" y="1121"/>
                    <a:pt x="467" y="1635"/>
                  </a:cubicBezTo>
                  <a:cubicBezTo>
                    <a:pt x="654" y="2102"/>
                    <a:pt x="887" y="2709"/>
                    <a:pt x="1168" y="3316"/>
                  </a:cubicBezTo>
                  <a:cubicBezTo>
                    <a:pt x="1448" y="3970"/>
                    <a:pt x="1728" y="4671"/>
                    <a:pt x="2148" y="5371"/>
                  </a:cubicBezTo>
                  <a:cubicBezTo>
                    <a:pt x="2569" y="6118"/>
                    <a:pt x="2989" y="6866"/>
                    <a:pt x="3503" y="7660"/>
                  </a:cubicBezTo>
                  <a:cubicBezTo>
                    <a:pt x="4016" y="8453"/>
                    <a:pt x="4577" y="9247"/>
                    <a:pt x="5184" y="9995"/>
                  </a:cubicBezTo>
                  <a:cubicBezTo>
                    <a:pt x="6445" y="11629"/>
                    <a:pt x="7846" y="13170"/>
                    <a:pt x="9340" y="14571"/>
                  </a:cubicBezTo>
                  <a:cubicBezTo>
                    <a:pt x="10881" y="15972"/>
                    <a:pt x="12469" y="17233"/>
                    <a:pt x="14197" y="18401"/>
                  </a:cubicBezTo>
                  <a:cubicBezTo>
                    <a:pt x="15738" y="19428"/>
                    <a:pt x="17326" y="20316"/>
                    <a:pt x="19008" y="21110"/>
                  </a:cubicBezTo>
                  <a:cubicBezTo>
                    <a:pt x="20268" y="21670"/>
                    <a:pt x="21576" y="22137"/>
                    <a:pt x="22884" y="22511"/>
                  </a:cubicBezTo>
                  <a:cubicBezTo>
                    <a:pt x="23211" y="22604"/>
                    <a:pt x="23491" y="22651"/>
                    <a:pt x="23771" y="22744"/>
                  </a:cubicBezTo>
                  <a:cubicBezTo>
                    <a:pt x="27881" y="27321"/>
                    <a:pt x="31710" y="32178"/>
                    <a:pt x="35213" y="37222"/>
                  </a:cubicBezTo>
                  <a:cubicBezTo>
                    <a:pt x="34232" y="36568"/>
                    <a:pt x="33158" y="36007"/>
                    <a:pt x="32084" y="35494"/>
                  </a:cubicBezTo>
                  <a:cubicBezTo>
                    <a:pt x="30403" y="34700"/>
                    <a:pt x="28675" y="34046"/>
                    <a:pt x="26900" y="33579"/>
                  </a:cubicBezTo>
                  <a:cubicBezTo>
                    <a:pt x="24892" y="33018"/>
                    <a:pt x="22884" y="32645"/>
                    <a:pt x="20829" y="32411"/>
                  </a:cubicBezTo>
                  <a:cubicBezTo>
                    <a:pt x="19340" y="32238"/>
                    <a:pt x="17799" y="32142"/>
                    <a:pt x="16264" y="32142"/>
                  </a:cubicBezTo>
                  <a:cubicBezTo>
                    <a:pt x="15729" y="32142"/>
                    <a:pt x="15195" y="32154"/>
                    <a:pt x="14664" y="32178"/>
                  </a:cubicBezTo>
                  <a:cubicBezTo>
                    <a:pt x="13684" y="32225"/>
                    <a:pt x="12703" y="32271"/>
                    <a:pt x="11816" y="32411"/>
                  </a:cubicBezTo>
                  <a:cubicBezTo>
                    <a:pt x="10881" y="32551"/>
                    <a:pt x="9994" y="32692"/>
                    <a:pt x="9200" y="32878"/>
                  </a:cubicBezTo>
                  <a:cubicBezTo>
                    <a:pt x="8360" y="33018"/>
                    <a:pt x="7659" y="33252"/>
                    <a:pt x="6959" y="33439"/>
                  </a:cubicBezTo>
                  <a:cubicBezTo>
                    <a:pt x="6305" y="33672"/>
                    <a:pt x="5744" y="33859"/>
                    <a:pt x="5231" y="34046"/>
                  </a:cubicBezTo>
                  <a:cubicBezTo>
                    <a:pt x="4717" y="34233"/>
                    <a:pt x="4203" y="34466"/>
                    <a:pt x="3689" y="34700"/>
                  </a:cubicBezTo>
                  <a:cubicBezTo>
                    <a:pt x="4110" y="35073"/>
                    <a:pt x="4577" y="35400"/>
                    <a:pt x="5044" y="35727"/>
                  </a:cubicBezTo>
                  <a:cubicBezTo>
                    <a:pt x="5464" y="36007"/>
                    <a:pt x="5978" y="36334"/>
                    <a:pt x="6585" y="36708"/>
                  </a:cubicBezTo>
                  <a:cubicBezTo>
                    <a:pt x="7192" y="37035"/>
                    <a:pt x="7846" y="37408"/>
                    <a:pt x="8593" y="37782"/>
                  </a:cubicBezTo>
                  <a:cubicBezTo>
                    <a:pt x="9340" y="38109"/>
                    <a:pt x="10181" y="38483"/>
                    <a:pt x="11068" y="38809"/>
                  </a:cubicBezTo>
                  <a:cubicBezTo>
                    <a:pt x="11909" y="39136"/>
                    <a:pt x="12843" y="39417"/>
                    <a:pt x="13777" y="39697"/>
                  </a:cubicBezTo>
                  <a:cubicBezTo>
                    <a:pt x="15785" y="40257"/>
                    <a:pt x="17793" y="40631"/>
                    <a:pt x="19848" y="40864"/>
                  </a:cubicBezTo>
                  <a:cubicBezTo>
                    <a:pt x="21441" y="41045"/>
                    <a:pt x="23034" y="41114"/>
                    <a:pt x="24627" y="41114"/>
                  </a:cubicBezTo>
                  <a:cubicBezTo>
                    <a:pt x="25089" y="41114"/>
                    <a:pt x="25551" y="41108"/>
                    <a:pt x="26013" y="41098"/>
                  </a:cubicBezTo>
                  <a:cubicBezTo>
                    <a:pt x="27881" y="41004"/>
                    <a:pt x="29702" y="40771"/>
                    <a:pt x="31477" y="40397"/>
                  </a:cubicBezTo>
                  <a:cubicBezTo>
                    <a:pt x="32831" y="40117"/>
                    <a:pt x="34186" y="39697"/>
                    <a:pt x="35446" y="39230"/>
                  </a:cubicBezTo>
                  <a:cubicBezTo>
                    <a:pt x="35773" y="39090"/>
                    <a:pt x="36100" y="38950"/>
                    <a:pt x="36334" y="38856"/>
                  </a:cubicBezTo>
                  <a:cubicBezTo>
                    <a:pt x="39790" y="43947"/>
                    <a:pt x="42872" y="49317"/>
                    <a:pt x="45581" y="54828"/>
                  </a:cubicBezTo>
                  <a:cubicBezTo>
                    <a:pt x="45441" y="54735"/>
                    <a:pt x="45254" y="54595"/>
                    <a:pt x="45020" y="54455"/>
                  </a:cubicBezTo>
                  <a:cubicBezTo>
                    <a:pt x="43899" y="53707"/>
                    <a:pt x="42685" y="53007"/>
                    <a:pt x="41471" y="52446"/>
                  </a:cubicBezTo>
                  <a:cubicBezTo>
                    <a:pt x="39790" y="51652"/>
                    <a:pt x="38062" y="50999"/>
                    <a:pt x="36287" y="50532"/>
                  </a:cubicBezTo>
                  <a:cubicBezTo>
                    <a:pt x="34279" y="49971"/>
                    <a:pt x="32271" y="49598"/>
                    <a:pt x="30216" y="49364"/>
                  </a:cubicBezTo>
                  <a:cubicBezTo>
                    <a:pt x="28692" y="49191"/>
                    <a:pt x="27168" y="49095"/>
                    <a:pt x="25644" y="49095"/>
                  </a:cubicBezTo>
                  <a:cubicBezTo>
                    <a:pt x="25113" y="49095"/>
                    <a:pt x="24582" y="49106"/>
                    <a:pt x="24051" y="49131"/>
                  </a:cubicBezTo>
                  <a:cubicBezTo>
                    <a:pt x="23071" y="49177"/>
                    <a:pt x="22090" y="49224"/>
                    <a:pt x="21156" y="49364"/>
                  </a:cubicBezTo>
                  <a:cubicBezTo>
                    <a:pt x="20268" y="49504"/>
                    <a:pt x="19381" y="49644"/>
                    <a:pt x="18587" y="49831"/>
                  </a:cubicBezTo>
                  <a:cubicBezTo>
                    <a:pt x="17747" y="49971"/>
                    <a:pt x="16999" y="50158"/>
                    <a:pt x="16346" y="50391"/>
                  </a:cubicBezTo>
                  <a:cubicBezTo>
                    <a:pt x="15692" y="50625"/>
                    <a:pt x="15085" y="50812"/>
                    <a:pt x="14618" y="50999"/>
                  </a:cubicBezTo>
                  <a:cubicBezTo>
                    <a:pt x="14104" y="51185"/>
                    <a:pt x="13590" y="51419"/>
                    <a:pt x="13076" y="51652"/>
                  </a:cubicBezTo>
                  <a:cubicBezTo>
                    <a:pt x="13497" y="52026"/>
                    <a:pt x="13964" y="52353"/>
                    <a:pt x="14431" y="52680"/>
                  </a:cubicBezTo>
                  <a:cubicBezTo>
                    <a:pt x="14851" y="52960"/>
                    <a:pt x="15412" y="53287"/>
                    <a:pt x="15972" y="53661"/>
                  </a:cubicBezTo>
                  <a:cubicBezTo>
                    <a:pt x="16579" y="53987"/>
                    <a:pt x="17280" y="54361"/>
                    <a:pt x="18027" y="54688"/>
                  </a:cubicBezTo>
                  <a:cubicBezTo>
                    <a:pt x="18774" y="55062"/>
                    <a:pt x="19568" y="55435"/>
                    <a:pt x="20455" y="55715"/>
                  </a:cubicBezTo>
                  <a:cubicBezTo>
                    <a:pt x="21343" y="56042"/>
                    <a:pt x="22230" y="56369"/>
                    <a:pt x="23211" y="56603"/>
                  </a:cubicBezTo>
                  <a:cubicBezTo>
                    <a:pt x="26613" y="57563"/>
                    <a:pt x="30119" y="58044"/>
                    <a:pt x="33668" y="58044"/>
                  </a:cubicBezTo>
                  <a:cubicBezTo>
                    <a:pt x="34260" y="58044"/>
                    <a:pt x="34853" y="58031"/>
                    <a:pt x="35446" y="58004"/>
                  </a:cubicBezTo>
                  <a:cubicBezTo>
                    <a:pt x="37268" y="57957"/>
                    <a:pt x="39089" y="57724"/>
                    <a:pt x="40911" y="57350"/>
                  </a:cubicBezTo>
                  <a:cubicBezTo>
                    <a:pt x="42265" y="57023"/>
                    <a:pt x="43573" y="56649"/>
                    <a:pt x="44880" y="56182"/>
                  </a:cubicBezTo>
                  <a:cubicBezTo>
                    <a:pt x="45347" y="55996"/>
                    <a:pt x="45721" y="55809"/>
                    <a:pt x="46001" y="55669"/>
                  </a:cubicBezTo>
                  <a:cubicBezTo>
                    <a:pt x="46982" y="57817"/>
                    <a:pt x="47962" y="59965"/>
                    <a:pt x="48850" y="62160"/>
                  </a:cubicBezTo>
                  <a:cubicBezTo>
                    <a:pt x="49924" y="64869"/>
                    <a:pt x="50998" y="67671"/>
                    <a:pt x="51932" y="70520"/>
                  </a:cubicBezTo>
                  <a:cubicBezTo>
                    <a:pt x="51699" y="70333"/>
                    <a:pt x="51465" y="70193"/>
                    <a:pt x="51185" y="69959"/>
                  </a:cubicBezTo>
                  <a:cubicBezTo>
                    <a:pt x="50064" y="69212"/>
                    <a:pt x="48850" y="68512"/>
                    <a:pt x="47589" y="67951"/>
                  </a:cubicBezTo>
                  <a:cubicBezTo>
                    <a:pt x="45954" y="67157"/>
                    <a:pt x="44226" y="66504"/>
                    <a:pt x="42405" y="66036"/>
                  </a:cubicBezTo>
                  <a:cubicBezTo>
                    <a:pt x="40444" y="65476"/>
                    <a:pt x="38435" y="65102"/>
                    <a:pt x="36380" y="64869"/>
                  </a:cubicBezTo>
                  <a:cubicBezTo>
                    <a:pt x="34856" y="64696"/>
                    <a:pt x="33332" y="64600"/>
                    <a:pt x="31808" y="64600"/>
                  </a:cubicBezTo>
                  <a:cubicBezTo>
                    <a:pt x="31278" y="64600"/>
                    <a:pt x="30747" y="64611"/>
                    <a:pt x="30216" y="64635"/>
                  </a:cubicBezTo>
                  <a:cubicBezTo>
                    <a:pt x="29188" y="64635"/>
                    <a:pt x="28254" y="64729"/>
                    <a:pt x="27320" y="64869"/>
                  </a:cubicBezTo>
                  <a:cubicBezTo>
                    <a:pt x="26386" y="64962"/>
                    <a:pt x="25546" y="65149"/>
                    <a:pt x="24705" y="65289"/>
                  </a:cubicBezTo>
                  <a:cubicBezTo>
                    <a:pt x="23911" y="65476"/>
                    <a:pt x="23164" y="65663"/>
                    <a:pt x="22510" y="65896"/>
                  </a:cubicBezTo>
                  <a:cubicBezTo>
                    <a:pt x="21856" y="66083"/>
                    <a:pt x="21249" y="66317"/>
                    <a:pt x="20735" y="66457"/>
                  </a:cubicBezTo>
                  <a:cubicBezTo>
                    <a:pt x="20222" y="66690"/>
                    <a:pt x="19708" y="66877"/>
                    <a:pt x="19194" y="67157"/>
                  </a:cubicBezTo>
                  <a:cubicBezTo>
                    <a:pt x="19661" y="67531"/>
                    <a:pt x="20082" y="67858"/>
                    <a:pt x="20549" y="68185"/>
                  </a:cubicBezTo>
                  <a:cubicBezTo>
                    <a:pt x="20969" y="68465"/>
                    <a:pt x="21483" y="68792"/>
                    <a:pt x="22090" y="69166"/>
                  </a:cubicBezTo>
                  <a:cubicBezTo>
                    <a:pt x="22697" y="69492"/>
                    <a:pt x="23397" y="69866"/>
                    <a:pt x="24145" y="70240"/>
                  </a:cubicBezTo>
                  <a:cubicBezTo>
                    <a:pt x="24892" y="70567"/>
                    <a:pt x="25686" y="70940"/>
                    <a:pt x="26573" y="71220"/>
                  </a:cubicBezTo>
                  <a:cubicBezTo>
                    <a:pt x="27461" y="71547"/>
                    <a:pt x="28348" y="71874"/>
                    <a:pt x="29329" y="72154"/>
                  </a:cubicBezTo>
                  <a:cubicBezTo>
                    <a:pt x="31290" y="72668"/>
                    <a:pt x="33345" y="73088"/>
                    <a:pt x="35353" y="73322"/>
                  </a:cubicBezTo>
                  <a:cubicBezTo>
                    <a:pt x="36757" y="73482"/>
                    <a:pt x="38162" y="73554"/>
                    <a:pt x="39566" y="73554"/>
                  </a:cubicBezTo>
                  <a:cubicBezTo>
                    <a:pt x="40216" y="73554"/>
                    <a:pt x="40867" y="73538"/>
                    <a:pt x="41518" y="73509"/>
                  </a:cubicBezTo>
                  <a:cubicBezTo>
                    <a:pt x="43386" y="73462"/>
                    <a:pt x="45207" y="73229"/>
                    <a:pt x="47028" y="72855"/>
                  </a:cubicBezTo>
                  <a:cubicBezTo>
                    <a:pt x="48383" y="72575"/>
                    <a:pt x="49690" y="72154"/>
                    <a:pt x="50951" y="71687"/>
                  </a:cubicBezTo>
                  <a:cubicBezTo>
                    <a:pt x="51465" y="71501"/>
                    <a:pt x="51839" y="71314"/>
                    <a:pt x="52119" y="71174"/>
                  </a:cubicBezTo>
                  <a:cubicBezTo>
                    <a:pt x="53473" y="75283"/>
                    <a:pt x="54361" y="79580"/>
                    <a:pt x="54734" y="83923"/>
                  </a:cubicBezTo>
                  <a:cubicBezTo>
                    <a:pt x="54777" y="84355"/>
                    <a:pt x="55111" y="84558"/>
                    <a:pt x="55447" y="84558"/>
                  </a:cubicBezTo>
                  <a:cubicBezTo>
                    <a:pt x="55837" y="84558"/>
                    <a:pt x="56232" y="84285"/>
                    <a:pt x="56182" y="83783"/>
                  </a:cubicBezTo>
                  <a:cubicBezTo>
                    <a:pt x="55762" y="77478"/>
                    <a:pt x="53847" y="71034"/>
                    <a:pt x="51512" y="65056"/>
                  </a:cubicBezTo>
                  <a:cubicBezTo>
                    <a:pt x="51699" y="64869"/>
                    <a:pt x="51979" y="64542"/>
                    <a:pt x="52306" y="64168"/>
                  </a:cubicBezTo>
                  <a:cubicBezTo>
                    <a:pt x="53193" y="63141"/>
                    <a:pt x="54034" y="62020"/>
                    <a:pt x="54734" y="60853"/>
                  </a:cubicBezTo>
                  <a:cubicBezTo>
                    <a:pt x="55715" y="59265"/>
                    <a:pt x="56556" y="57630"/>
                    <a:pt x="57256" y="55949"/>
                  </a:cubicBezTo>
                  <a:cubicBezTo>
                    <a:pt x="58050" y="54034"/>
                    <a:pt x="58704" y="52073"/>
                    <a:pt x="59171" y="50065"/>
                  </a:cubicBezTo>
                  <a:cubicBezTo>
                    <a:pt x="59638" y="48056"/>
                    <a:pt x="59965" y="46002"/>
                    <a:pt x="60105" y="43947"/>
                  </a:cubicBezTo>
                  <a:cubicBezTo>
                    <a:pt x="60198" y="42966"/>
                    <a:pt x="60198" y="41985"/>
                    <a:pt x="60198" y="41098"/>
                  </a:cubicBezTo>
                  <a:cubicBezTo>
                    <a:pt x="60198" y="40164"/>
                    <a:pt x="60152" y="39276"/>
                    <a:pt x="60058" y="38436"/>
                  </a:cubicBezTo>
                  <a:cubicBezTo>
                    <a:pt x="60011" y="37595"/>
                    <a:pt x="59871" y="36848"/>
                    <a:pt x="59778" y="36147"/>
                  </a:cubicBezTo>
                  <a:cubicBezTo>
                    <a:pt x="59685" y="35494"/>
                    <a:pt x="59498" y="34887"/>
                    <a:pt x="59404" y="34373"/>
                  </a:cubicBezTo>
                  <a:cubicBezTo>
                    <a:pt x="59264" y="33859"/>
                    <a:pt x="59077" y="33299"/>
                    <a:pt x="58891" y="32785"/>
                  </a:cubicBezTo>
                  <a:cubicBezTo>
                    <a:pt x="58470" y="33159"/>
                    <a:pt x="58097" y="33579"/>
                    <a:pt x="57723" y="33999"/>
                  </a:cubicBezTo>
                  <a:cubicBezTo>
                    <a:pt x="57396" y="34373"/>
                    <a:pt x="56976" y="34840"/>
                    <a:pt x="56556" y="35400"/>
                  </a:cubicBezTo>
                  <a:cubicBezTo>
                    <a:pt x="56135" y="35961"/>
                    <a:pt x="55715" y="36568"/>
                    <a:pt x="55248" y="37315"/>
                  </a:cubicBezTo>
                  <a:cubicBezTo>
                    <a:pt x="54828" y="38016"/>
                    <a:pt x="54361" y="38763"/>
                    <a:pt x="53940" y="39603"/>
                  </a:cubicBezTo>
                  <a:cubicBezTo>
                    <a:pt x="53520" y="40444"/>
                    <a:pt x="53100" y="41285"/>
                    <a:pt x="52726" y="42219"/>
                  </a:cubicBezTo>
                  <a:cubicBezTo>
                    <a:pt x="51932" y="44133"/>
                    <a:pt x="51325" y="46095"/>
                    <a:pt x="50858" y="48103"/>
                  </a:cubicBezTo>
                  <a:cubicBezTo>
                    <a:pt x="50391" y="50111"/>
                    <a:pt x="50111" y="52119"/>
                    <a:pt x="49971" y="54174"/>
                  </a:cubicBezTo>
                  <a:cubicBezTo>
                    <a:pt x="49831" y="56042"/>
                    <a:pt x="49877" y="57864"/>
                    <a:pt x="50017" y="59732"/>
                  </a:cubicBezTo>
                  <a:cubicBezTo>
                    <a:pt x="50111" y="60526"/>
                    <a:pt x="50204" y="61273"/>
                    <a:pt x="50344" y="61973"/>
                  </a:cubicBezTo>
                  <a:cubicBezTo>
                    <a:pt x="50157" y="61506"/>
                    <a:pt x="49971" y="61039"/>
                    <a:pt x="49737" y="60619"/>
                  </a:cubicBezTo>
                  <a:cubicBezTo>
                    <a:pt x="47916" y="56276"/>
                    <a:pt x="45861" y="52073"/>
                    <a:pt x="43573" y="48010"/>
                  </a:cubicBezTo>
                  <a:cubicBezTo>
                    <a:pt x="43713" y="47823"/>
                    <a:pt x="43853" y="47636"/>
                    <a:pt x="44086" y="47403"/>
                  </a:cubicBezTo>
                  <a:cubicBezTo>
                    <a:pt x="44974" y="46375"/>
                    <a:pt x="45767" y="45254"/>
                    <a:pt x="46515" y="44087"/>
                  </a:cubicBezTo>
                  <a:cubicBezTo>
                    <a:pt x="47495" y="42499"/>
                    <a:pt x="48336" y="40864"/>
                    <a:pt x="49037" y="39183"/>
                  </a:cubicBezTo>
                  <a:cubicBezTo>
                    <a:pt x="49831" y="37268"/>
                    <a:pt x="50438" y="35307"/>
                    <a:pt x="50905" y="33299"/>
                  </a:cubicBezTo>
                  <a:cubicBezTo>
                    <a:pt x="51418" y="31291"/>
                    <a:pt x="51699" y="29236"/>
                    <a:pt x="51885" y="27227"/>
                  </a:cubicBezTo>
                  <a:cubicBezTo>
                    <a:pt x="51932" y="26200"/>
                    <a:pt x="51979" y="25219"/>
                    <a:pt x="51979" y="24332"/>
                  </a:cubicBezTo>
                  <a:cubicBezTo>
                    <a:pt x="51979" y="23398"/>
                    <a:pt x="51885" y="22511"/>
                    <a:pt x="51839" y="21670"/>
                  </a:cubicBezTo>
                  <a:cubicBezTo>
                    <a:pt x="51745" y="20876"/>
                    <a:pt x="51652" y="20082"/>
                    <a:pt x="51512" y="19428"/>
                  </a:cubicBezTo>
                  <a:cubicBezTo>
                    <a:pt x="51418" y="18728"/>
                    <a:pt x="51278" y="18121"/>
                    <a:pt x="51138" y="17607"/>
                  </a:cubicBezTo>
                  <a:cubicBezTo>
                    <a:pt x="50998" y="17047"/>
                    <a:pt x="50858" y="16533"/>
                    <a:pt x="50624" y="16019"/>
                  </a:cubicBezTo>
                  <a:cubicBezTo>
                    <a:pt x="50251" y="16393"/>
                    <a:pt x="49831" y="16766"/>
                    <a:pt x="49457" y="17233"/>
                  </a:cubicBezTo>
                  <a:cubicBezTo>
                    <a:pt x="49130" y="17607"/>
                    <a:pt x="48756" y="18074"/>
                    <a:pt x="48289" y="18634"/>
                  </a:cubicBezTo>
                  <a:cubicBezTo>
                    <a:pt x="47869" y="19195"/>
                    <a:pt x="47449" y="19849"/>
                    <a:pt x="47028" y="20549"/>
                  </a:cubicBezTo>
                  <a:cubicBezTo>
                    <a:pt x="46561" y="21250"/>
                    <a:pt x="46141" y="21997"/>
                    <a:pt x="45721" y="22838"/>
                  </a:cubicBezTo>
                  <a:cubicBezTo>
                    <a:pt x="45254" y="23678"/>
                    <a:pt x="44880" y="24519"/>
                    <a:pt x="44507" y="25453"/>
                  </a:cubicBezTo>
                  <a:cubicBezTo>
                    <a:pt x="43713" y="27368"/>
                    <a:pt x="43106" y="29329"/>
                    <a:pt x="42592" y="31337"/>
                  </a:cubicBezTo>
                  <a:cubicBezTo>
                    <a:pt x="42125" y="33345"/>
                    <a:pt x="41845" y="35354"/>
                    <a:pt x="41658" y="37408"/>
                  </a:cubicBezTo>
                  <a:cubicBezTo>
                    <a:pt x="41518" y="39276"/>
                    <a:pt x="41518" y="41098"/>
                    <a:pt x="41704" y="42966"/>
                  </a:cubicBezTo>
                  <a:cubicBezTo>
                    <a:pt x="41798" y="43807"/>
                    <a:pt x="41891" y="44600"/>
                    <a:pt x="42031" y="45348"/>
                  </a:cubicBezTo>
                  <a:cubicBezTo>
                    <a:pt x="39696" y="41378"/>
                    <a:pt x="37221" y="37549"/>
                    <a:pt x="34512" y="33859"/>
                  </a:cubicBezTo>
                  <a:cubicBezTo>
                    <a:pt x="34606" y="33672"/>
                    <a:pt x="34746" y="33439"/>
                    <a:pt x="34839" y="33159"/>
                  </a:cubicBezTo>
                  <a:cubicBezTo>
                    <a:pt x="35400" y="31898"/>
                    <a:pt x="35820" y="30590"/>
                    <a:pt x="36147" y="29236"/>
                  </a:cubicBezTo>
                  <a:cubicBezTo>
                    <a:pt x="36614" y="27461"/>
                    <a:pt x="36941" y="25640"/>
                    <a:pt x="37081" y="23772"/>
                  </a:cubicBezTo>
                  <a:cubicBezTo>
                    <a:pt x="37408" y="19662"/>
                    <a:pt x="37128" y="15552"/>
                    <a:pt x="36194" y="11536"/>
                  </a:cubicBezTo>
                  <a:cubicBezTo>
                    <a:pt x="35960" y="10555"/>
                    <a:pt x="35680" y="9621"/>
                    <a:pt x="35400" y="8734"/>
                  </a:cubicBezTo>
                  <a:cubicBezTo>
                    <a:pt x="35120" y="7893"/>
                    <a:pt x="34839" y="7052"/>
                    <a:pt x="34466" y="6258"/>
                  </a:cubicBezTo>
                  <a:cubicBezTo>
                    <a:pt x="34139" y="5511"/>
                    <a:pt x="33812" y="4811"/>
                    <a:pt x="33485" y="4204"/>
                  </a:cubicBezTo>
                  <a:cubicBezTo>
                    <a:pt x="33158" y="3596"/>
                    <a:pt x="32878" y="3036"/>
                    <a:pt x="32598" y="2616"/>
                  </a:cubicBezTo>
                  <a:cubicBezTo>
                    <a:pt x="32271" y="2149"/>
                    <a:pt x="31991" y="1682"/>
                    <a:pt x="31617" y="1261"/>
                  </a:cubicBezTo>
                  <a:cubicBezTo>
                    <a:pt x="31337" y="1728"/>
                    <a:pt x="31103" y="2242"/>
                    <a:pt x="30870" y="2756"/>
                  </a:cubicBezTo>
                  <a:cubicBezTo>
                    <a:pt x="30683" y="3223"/>
                    <a:pt x="30449" y="3783"/>
                    <a:pt x="30216" y="4437"/>
                  </a:cubicBezTo>
                  <a:cubicBezTo>
                    <a:pt x="29982" y="5091"/>
                    <a:pt x="29749" y="5838"/>
                    <a:pt x="29562" y="6632"/>
                  </a:cubicBezTo>
                  <a:cubicBezTo>
                    <a:pt x="29329" y="7473"/>
                    <a:pt x="29142" y="8313"/>
                    <a:pt x="29002" y="9201"/>
                  </a:cubicBezTo>
                  <a:cubicBezTo>
                    <a:pt x="28862" y="10135"/>
                    <a:pt x="28721" y="11115"/>
                    <a:pt x="28628" y="12096"/>
                  </a:cubicBezTo>
                  <a:cubicBezTo>
                    <a:pt x="28488" y="14151"/>
                    <a:pt x="28488" y="16206"/>
                    <a:pt x="28628" y="18261"/>
                  </a:cubicBezTo>
                  <a:cubicBezTo>
                    <a:pt x="28768" y="20316"/>
                    <a:pt x="29095" y="22371"/>
                    <a:pt x="29562" y="24379"/>
                  </a:cubicBezTo>
                  <a:cubicBezTo>
                    <a:pt x="29982" y="26107"/>
                    <a:pt x="30543" y="27835"/>
                    <a:pt x="31243" y="29516"/>
                  </a:cubicBezTo>
                  <a:cubicBezTo>
                    <a:pt x="28862" y="26527"/>
                    <a:pt x="26386" y="23585"/>
                    <a:pt x="23818" y="20689"/>
                  </a:cubicBezTo>
                  <a:cubicBezTo>
                    <a:pt x="23397" y="19615"/>
                    <a:pt x="22884" y="18541"/>
                    <a:pt x="22323" y="17467"/>
                  </a:cubicBezTo>
                  <a:cubicBezTo>
                    <a:pt x="21483" y="15879"/>
                    <a:pt x="20455" y="14338"/>
                    <a:pt x="19334" y="12890"/>
                  </a:cubicBezTo>
                  <a:cubicBezTo>
                    <a:pt x="18074" y="11256"/>
                    <a:pt x="16672" y="9714"/>
                    <a:pt x="15131" y="8313"/>
                  </a:cubicBezTo>
                  <a:cubicBezTo>
                    <a:pt x="13637" y="6912"/>
                    <a:pt x="12049" y="5605"/>
                    <a:pt x="10321" y="4484"/>
                  </a:cubicBezTo>
                  <a:cubicBezTo>
                    <a:pt x="9527" y="3877"/>
                    <a:pt x="8687" y="3410"/>
                    <a:pt x="7893" y="2943"/>
                  </a:cubicBezTo>
                  <a:cubicBezTo>
                    <a:pt x="7052" y="2522"/>
                    <a:pt x="6258" y="2102"/>
                    <a:pt x="5558" y="1775"/>
                  </a:cubicBezTo>
                  <a:cubicBezTo>
                    <a:pt x="4810" y="1448"/>
                    <a:pt x="4063" y="1168"/>
                    <a:pt x="3409" y="934"/>
                  </a:cubicBezTo>
                  <a:cubicBezTo>
                    <a:pt x="2755" y="701"/>
                    <a:pt x="2148" y="514"/>
                    <a:pt x="1681" y="374"/>
                  </a:cubicBezTo>
                  <a:cubicBezTo>
                    <a:pt x="1121" y="234"/>
                    <a:pt x="560" y="9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42"/>
            <p:cNvSpPr/>
            <p:nvPr/>
          </p:nvSpPr>
          <p:spPr>
            <a:xfrm>
              <a:off x="1592850" y="2384700"/>
              <a:ext cx="616825" cy="1257675"/>
            </a:xfrm>
            <a:custGeom>
              <a:avLst/>
              <a:gdLst/>
              <a:ahLst/>
              <a:cxnLst/>
              <a:rect l="l" t="t" r="r" b="b"/>
              <a:pathLst>
                <a:path w="24673" h="50307" extrusionOk="0">
                  <a:moveTo>
                    <a:pt x="288" y="0"/>
                  </a:moveTo>
                  <a:cubicBezTo>
                    <a:pt x="146" y="0"/>
                    <a:pt x="0" y="174"/>
                    <a:pt x="139" y="348"/>
                  </a:cubicBezTo>
                  <a:cubicBezTo>
                    <a:pt x="2054" y="3197"/>
                    <a:pt x="3549" y="6326"/>
                    <a:pt x="4576" y="9642"/>
                  </a:cubicBezTo>
                  <a:cubicBezTo>
                    <a:pt x="5604" y="12911"/>
                    <a:pt x="6304" y="16320"/>
                    <a:pt x="7051" y="19683"/>
                  </a:cubicBezTo>
                  <a:cubicBezTo>
                    <a:pt x="7799" y="23232"/>
                    <a:pt x="8733" y="26688"/>
                    <a:pt x="9900" y="30097"/>
                  </a:cubicBezTo>
                  <a:cubicBezTo>
                    <a:pt x="11208" y="33786"/>
                    <a:pt x="12936" y="37336"/>
                    <a:pt x="14991" y="40652"/>
                  </a:cubicBezTo>
                  <a:cubicBezTo>
                    <a:pt x="17092" y="44014"/>
                    <a:pt x="19661" y="47283"/>
                    <a:pt x="23023" y="49525"/>
                  </a:cubicBezTo>
                  <a:cubicBezTo>
                    <a:pt x="23397" y="49805"/>
                    <a:pt x="23864" y="50039"/>
                    <a:pt x="24284" y="50272"/>
                  </a:cubicBezTo>
                  <a:cubicBezTo>
                    <a:pt x="24324" y="50296"/>
                    <a:pt x="24362" y="50306"/>
                    <a:pt x="24398" y="50306"/>
                  </a:cubicBezTo>
                  <a:cubicBezTo>
                    <a:pt x="24570" y="50306"/>
                    <a:pt x="24673" y="50061"/>
                    <a:pt x="24518" y="49945"/>
                  </a:cubicBezTo>
                  <a:lnTo>
                    <a:pt x="24471" y="49945"/>
                  </a:lnTo>
                  <a:cubicBezTo>
                    <a:pt x="20922" y="47984"/>
                    <a:pt x="18213" y="44855"/>
                    <a:pt x="15971" y="41492"/>
                  </a:cubicBezTo>
                  <a:cubicBezTo>
                    <a:pt x="13823" y="38176"/>
                    <a:pt x="12002" y="34674"/>
                    <a:pt x="10601" y="30984"/>
                  </a:cubicBezTo>
                  <a:cubicBezTo>
                    <a:pt x="9386" y="27575"/>
                    <a:pt x="8359" y="24073"/>
                    <a:pt x="7658" y="20523"/>
                  </a:cubicBezTo>
                  <a:cubicBezTo>
                    <a:pt x="6864" y="17161"/>
                    <a:pt x="6164" y="13751"/>
                    <a:pt x="5183" y="10436"/>
                  </a:cubicBezTo>
                  <a:cubicBezTo>
                    <a:pt x="4296" y="7120"/>
                    <a:pt x="2895" y="3991"/>
                    <a:pt x="1120" y="1095"/>
                  </a:cubicBezTo>
                  <a:cubicBezTo>
                    <a:pt x="887" y="768"/>
                    <a:pt x="653" y="395"/>
                    <a:pt x="420" y="68"/>
                  </a:cubicBezTo>
                  <a:cubicBezTo>
                    <a:pt x="384" y="20"/>
                    <a:pt x="336" y="0"/>
                    <a:pt x="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42"/>
            <p:cNvSpPr/>
            <p:nvPr/>
          </p:nvSpPr>
          <p:spPr>
            <a:xfrm>
              <a:off x="1884300" y="2600225"/>
              <a:ext cx="71650" cy="683100"/>
            </a:xfrm>
            <a:custGeom>
              <a:avLst/>
              <a:gdLst/>
              <a:ahLst/>
              <a:cxnLst/>
              <a:rect l="l" t="t" r="r" b="b"/>
              <a:pathLst>
                <a:path w="2866" h="27324" extrusionOk="0">
                  <a:moveTo>
                    <a:pt x="228" y="0"/>
                  </a:moveTo>
                  <a:cubicBezTo>
                    <a:pt x="108" y="0"/>
                    <a:pt x="0" y="115"/>
                    <a:pt x="63" y="274"/>
                  </a:cubicBezTo>
                  <a:cubicBezTo>
                    <a:pt x="1698" y="3496"/>
                    <a:pt x="2492" y="7139"/>
                    <a:pt x="2399" y="10781"/>
                  </a:cubicBezTo>
                  <a:cubicBezTo>
                    <a:pt x="2305" y="12556"/>
                    <a:pt x="2072" y="14284"/>
                    <a:pt x="1745" y="16012"/>
                  </a:cubicBezTo>
                  <a:cubicBezTo>
                    <a:pt x="1418" y="17787"/>
                    <a:pt x="1044" y="19515"/>
                    <a:pt x="811" y="21289"/>
                  </a:cubicBezTo>
                  <a:cubicBezTo>
                    <a:pt x="530" y="23017"/>
                    <a:pt x="484" y="24792"/>
                    <a:pt x="717" y="26520"/>
                  </a:cubicBezTo>
                  <a:cubicBezTo>
                    <a:pt x="764" y="26753"/>
                    <a:pt x="764" y="26987"/>
                    <a:pt x="811" y="27174"/>
                  </a:cubicBezTo>
                  <a:cubicBezTo>
                    <a:pt x="831" y="27275"/>
                    <a:pt x="912" y="27323"/>
                    <a:pt x="994" y="27323"/>
                  </a:cubicBezTo>
                  <a:cubicBezTo>
                    <a:pt x="1102" y="27323"/>
                    <a:pt x="1211" y="27239"/>
                    <a:pt x="1184" y="27080"/>
                  </a:cubicBezTo>
                  <a:cubicBezTo>
                    <a:pt x="904" y="25352"/>
                    <a:pt x="904" y="23578"/>
                    <a:pt x="1138" y="21850"/>
                  </a:cubicBezTo>
                  <a:cubicBezTo>
                    <a:pt x="1324" y="20075"/>
                    <a:pt x="1698" y="18347"/>
                    <a:pt x="2025" y="16619"/>
                  </a:cubicBezTo>
                  <a:cubicBezTo>
                    <a:pt x="2399" y="14844"/>
                    <a:pt x="2632" y="13070"/>
                    <a:pt x="2772" y="11295"/>
                  </a:cubicBezTo>
                  <a:cubicBezTo>
                    <a:pt x="2866" y="9474"/>
                    <a:pt x="2725" y="7652"/>
                    <a:pt x="2399" y="5878"/>
                  </a:cubicBezTo>
                  <a:cubicBezTo>
                    <a:pt x="2025" y="4056"/>
                    <a:pt x="1464" y="2328"/>
                    <a:pt x="717" y="694"/>
                  </a:cubicBezTo>
                  <a:lnTo>
                    <a:pt x="390" y="87"/>
                  </a:lnTo>
                  <a:cubicBezTo>
                    <a:pt x="345" y="26"/>
                    <a:pt x="285" y="0"/>
                    <a:pt x="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42"/>
            <p:cNvSpPr/>
            <p:nvPr/>
          </p:nvSpPr>
          <p:spPr>
            <a:xfrm>
              <a:off x="1528600" y="2618175"/>
              <a:ext cx="259625" cy="312675"/>
            </a:xfrm>
            <a:custGeom>
              <a:avLst/>
              <a:gdLst/>
              <a:ahLst/>
              <a:cxnLst/>
              <a:rect l="l" t="t" r="r" b="b"/>
              <a:pathLst>
                <a:path w="10385" h="12507" extrusionOk="0">
                  <a:moveTo>
                    <a:pt x="223" y="1"/>
                  </a:moveTo>
                  <a:cubicBezTo>
                    <a:pt x="112" y="1"/>
                    <a:pt x="1" y="73"/>
                    <a:pt x="1" y="209"/>
                  </a:cubicBezTo>
                  <a:cubicBezTo>
                    <a:pt x="234" y="1190"/>
                    <a:pt x="608" y="2171"/>
                    <a:pt x="1075" y="3011"/>
                  </a:cubicBezTo>
                  <a:cubicBezTo>
                    <a:pt x="1589" y="3899"/>
                    <a:pt x="2102" y="4786"/>
                    <a:pt x="2663" y="5580"/>
                  </a:cubicBezTo>
                  <a:cubicBezTo>
                    <a:pt x="3317" y="6467"/>
                    <a:pt x="3970" y="7355"/>
                    <a:pt x="4624" y="8195"/>
                  </a:cubicBezTo>
                  <a:cubicBezTo>
                    <a:pt x="5325" y="9036"/>
                    <a:pt x="6072" y="9830"/>
                    <a:pt x="6913" y="10530"/>
                  </a:cubicBezTo>
                  <a:cubicBezTo>
                    <a:pt x="7753" y="11278"/>
                    <a:pt x="8641" y="11885"/>
                    <a:pt x="9668" y="12352"/>
                  </a:cubicBezTo>
                  <a:lnTo>
                    <a:pt x="10042" y="12492"/>
                  </a:lnTo>
                  <a:cubicBezTo>
                    <a:pt x="10067" y="12502"/>
                    <a:pt x="10092" y="12507"/>
                    <a:pt x="10115" y="12507"/>
                  </a:cubicBezTo>
                  <a:cubicBezTo>
                    <a:pt x="10301" y="12507"/>
                    <a:pt x="10385" y="12201"/>
                    <a:pt x="10135" y="12118"/>
                  </a:cubicBezTo>
                  <a:cubicBezTo>
                    <a:pt x="9154" y="11745"/>
                    <a:pt x="8267" y="11184"/>
                    <a:pt x="7473" y="10484"/>
                  </a:cubicBezTo>
                  <a:cubicBezTo>
                    <a:pt x="6632" y="9830"/>
                    <a:pt x="5885" y="9083"/>
                    <a:pt x="5185" y="8242"/>
                  </a:cubicBezTo>
                  <a:cubicBezTo>
                    <a:pt x="4484" y="7401"/>
                    <a:pt x="3830" y="6561"/>
                    <a:pt x="3223" y="5673"/>
                  </a:cubicBezTo>
                  <a:cubicBezTo>
                    <a:pt x="2663" y="4879"/>
                    <a:pt x="2102" y="4039"/>
                    <a:pt x="1635" y="3198"/>
                  </a:cubicBezTo>
                  <a:cubicBezTo>
                    <a:pt x="1122" y="2358"/>
                    <a:pt x="748" y="1424"/>
                    <a:pt x="515" y="490"/>
                  </a:cubicBezTo>
                  <a:cubicBezTo>
                    <a:pt x="468" y="396"/>
                    <a:pt x="421" y="256"/>
                    <a:pt x="421" y="116"/>
                  </a:cubicBezTo>
                  <a:cubicBezTo>
                    <a:pt x="382" y="38"/>
                    <a:pt x="302"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42"/>
            <p:cNvSpPr/>
            <p:nvPr/>
          </p:nvSpPr>
          <p:spPr>
            <a:xfrm>
              <a:off x="1630150" y="3032850"/>
              <a:ext cx="330600" cy="341325"/>
            </a:xfrm>
            <a:custGeom>
              <a:avLst/>
              <a:gdLst/>
              <a:ahLst/>
              <a:cxnLst/>
              <a:rect l="l" t="t" r="r" b="b"/>
              <a:pathLst>
                <a:path w="13224" h="13653" extrusionOk="0">
                  <a:moveTo>
                    <a:pt x="270" y="1"/>
                  </a:moveTo>
                  <a:cubicBezTo>
                    <a:pt x="140" y="1"/>
                    <a:pt x="1" y="137"/>
                    <a:pt x="95" y="295"/>
                  </a:cubicBezTo>
                  <a:cubicBezTo>
                    <a:pt x="562" y="1416"/>
                    <a:pt x="1169" y="2490"/>
                    <a:pt x="1823" y="3517"/>
                  </a:cubicBezTo>
                  <a:cubicBezTo>
                    <a:pt x="2477" y="4545"/>
                    <a:pt x="3178" y="5572"/>
                    <a:pt x="3971" y="6506"/>
                  </a:cubicBezTo>
                  <a:cubicBezTo>
                    <a:pt x="4765" y="7440"/>
                    <a:pt x="5606" y="8327"/>
                    <a:pt x="6493" y="9168"/>
                  </a:cubicBezTo>
                  <a:cubicBezTo>
                    <a:pt x="7381" y="10009"/>
                    <a:pt x="8315" y="10803"/>
                    <a:pt x="9342" y="11503"/>
                  </a:cubicBezTo>
                  <a:cubicBezTo>
                    <a:pt x="10323" y="12204"/>
                    <a:pt x="11350" y="12858"/>
                    <a:pt x="12424" y="13418"/>
                  </a:cubicBezTo>
                  <a:cubicBezTo>
                    <a:pt x="12565" y="13465"/>
                    <a:pt x="12705" y="13558"/>
                    <a:pt x="12845" y="13605"/>
                  </a:cubicBezTo>
                  <a:cubicBezTo>
                    <a:pt x="12878" y="13638"/>
                    <a:pt x="12913" y="13652"/>
                    <a:pt x="12946" y="13652"/>
                  </a:cubicBezTo>
                  <a:cubicBezTo>
                    <a:pt x="13100" y="13652"/>
                    <a:pt x="13223" y="13355"/>
                    <a:pt x="13032" y="13278"/>
                  </a:cubicBezTo>
                  <a:lnTo>
                    <a:pt x="13032" y="13278"/>
                  </a:lnTo>
                  <a:lnTo>
                    <a:pt x="13032" y="13325"/>
                  </a:lnTo>
                  <a:cubicBezTo>
                    <a:pt x="11911" y="12764"/>
                    <a:pt x="10883" y="12157"/>
                    <a:pt x="9903" y="11456"/>
                  </a:cubicBezTo>
                  <a:cubicBezTo>
                    <a:pt x="8875" y="10756"/>
                    <a:pt x="7941" y="10009"/>
                    <a:pt x="7054" y="9215"/>
                  </a:cubicBezTo>
                  <a:cubicBezTo>
                    <a:pt x="6166" y="8421"/>
                    <a:pt x="5326" y="7534"/>
                    <a:pt x="4532" y="6600"/>
                  </a:cubicBezTo>
                  <a:cubicBezTo>
                    <a:pt x="3738" y="5665"/>
                    <a:pt x="3037" y="4685"/>
                    <a:pt x="2384" y="3704"/>
                  </a:cubicBezTo>
                  <a:cubicBezTo>
                    <a:pt x="1730" y="2677"/>
                    <a:pt x="1123" y="1602"/>
                    <a:pt x="609" y="528"/>
                  </a:cubicBezTo>
                  <a:lnTo>
                    <a:pt x="422" y="108"/>
                  </a:lnTo>
                  <a:cubicBezTo>
                    <a:pt x="392" y="32"/>
                    <a:pt x="332" y="1"/>
                    <a:pt x="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42"/>
            <p:cNvSpPr/>
            <p:nvPr/>
          </p:nvSpPr>
          <p:spPr>
            <a:xfrm>
              <a:off x="1912550" y="2836475"/>
              <a:ext cx="167150" cy="248125"/>
            </a:xfrm>
            <a:custGeom>
              <a:avLst/>
              <a:gdLst/>
              <a:ahLst/>
              <a:cxnLst/>
              <a:rect l="l" t="t" r="r" b="b"/>
              <a:pathLst>
                <a:path w="6686" h="9925" extrusionOk="0">
                  <a:moveTo>
                    <a:pt x="6499" y="0"/>
                  </a:moveTo>
                  <a:cubicBezTo>
                    <a:pt x="6406" y="0"/>
                    <a:pt x="6312" y="70"/>
                    <a:pt x="6312" y="211"/>
                  </a:cubicBezTo>
                  <a:cubicBezTo>
                    <a:pt x="6312" y="397"/>
                    <a:pt x="6266" y="537"/>
                    <a:pt x="6219" y="724"/>
                  </a:cubicBezTo>
                  <a:cubicBezTo>
                    <a:pt x="6172" y="911"/>
                    <a:pt x="6172" y="1098"/>
                    <a:pt x="6125" y="1331"/>
                  </a:cubicBezTo>
                  <a:cubicBezTo>
                    <a:pt x="6032" y="1705"/>
                    <a:pt x="5939" y="2079"/>
                    <a:pt x="5799" y="2406"/>
                  </a:cubicBezTo>
                  <a:cubicBezTo>
                    <a:pt x="5705" y="2779"/>
                    <a:pt x="5565" y="3153"/>
                    <a:pt x="5378" y="3480"/>
                  </a:cubicBezTo>
                  <a:lnTo>
                    <a:pt x="5285" y="3760"/>
                  </a:lnTo>
                  <a:lnTo>
                    <a:pt x="5285" y="3807"/>
                  </a:lnTo>
                  <a:lnTo>
                    <a:pt x="5238" y="3947"/>
                  </a:lnTo>
                  <a:cubicBezTo>
                    <a:pt x="5145" y="4133"/>
                    <a:pt x="5051" y="4274"/>
                    <a:pt x="4958" y="4460"/>
                  </a:cubicBezTo>
                  <a:cubicBezTo>
                    <a:pt x="4584" y="5114"/>
                    <a:pt x="4164" y="5768"/>
                    <a:pt x="3744" y="6375"/>
                  </a:cubicBezTo>
                  <a:cubicBezTo>
                    <a:pt x="3604" y="6562"/>
                    <a:pt x="3510" y="6702"/>
                    <a:pt x="3370" y="6842"/>
                  </a:cubicBezTo>
                  <a:lnTo>
                    <a:pt x="3323" y="6889"/>
                  </a:lnTo>
                  <a:cubicBezTo>
                    <a:pt x="3277" y="6936"/>
                    <a:pt x="3277" y="6982"/>
                    <a:pt x="3230" y="6982"/>
                  </a:cubicBezTo>
                  <a:lnTo>
                    <a:pt x="3043" y="7216"/>
                  </a:lnTo>
                  <a:cubicBezTo>
                    <a:pt x="2763" y="7496"/>
                    <a:pt x="2483" y="7776"/>
                    <a:pt x="2203" y="8010"/>
                  </a:cubicBezTo>
                  <a:cubicBezTo>
                    <a:pt x="1922" y="8290"/>
                    <a:pt x="1642" y="8523"/>
                    <a:pt x="1362" y="8757"/>
                  </a:cubicBezTo>
                  <a:cubicBezTo>
                    <a:pt x="1222" y="8897"/>
                    <a:pt x="1035" y="8990"/>
                    <a:pt x="895" y="9131"/>
                  </a:cubicBezTo>
                  <a:lnTo>
                    <a:pt x="802" y="9131"/>
                  </a:lnTo>
                  <a:lnTo>
                    <a:pt x="708" y="9224"/>
                  </a:lnTo>
                  <a:lnTo>
                    <a:pt x="475" y="9411"/>
                  </a:lnTo>
                  <a:lnTo>
                    <a:pt x="194" y="9551"/>
                  </a:lnTo>
                  <a:cubicBezTo>
                    <a:pt x="1" y="9667"/>
                    <a:pt x="96" y="9912"/>
                    <a:pt x="268" y="9912"/>
                  </a:cubicBezTo>
                  <a:cubicBezTo>
                    <a:pt x="303" y="9912"/>
                    <a:pt x="341" y="9902"/>
                    <a:pt x="381" y="9878"/>
                  </a:cubicBezTo>
                  <a:lnTo>
                    <a:pt x="381" y="9878"/>
                  </a:lnTo>
                  <a:lnTo>
                    <a:pt x="334" y="9924"/>
                  </a:lnTo>
                  <a:cubicBezTo>
                    <a:pt x="988" y="9551"/>
                    <a:pt x="1595" y="9084"/>
                    <a:pt x="2203" y="8570"/>
                  </a:cubicBezTo>
                  <a:cubicBezTo>
                    <a:pt x="2810" y="8010"/>
                    <a:pt x="3323" y="7449"/>
                    <a:pt x="3837" y="6842"/>
                  </a:cubicBezTo>
                  <a:cubicBezTo>
                    <a:pt x="4304" y="6235"/>
                    <a:pt x="4724" y="5581"/>
                    <a:pt x="5098" y="4927"/>
                  </a:cubicBezTo>
                  <a:cubicBezTo>
                    <a:pt x="5518" y="4227"/>
                    <a:pt x="5799" y="3526"/>
                    <a:pt x="6079" y="2779"/>
                  </a:cubicBezTo>
                  <a:cubicBezTo>
                    <a:pt x="6359" y="2032"/>
                    <a:pt x="6546" y="1285"/>
                    <a:pt x="6639" y="491"/>
                  </a:cubicBezTo>
                  <a:cubicBezTo>
                    <a:pt x="6639" y="397"/>
                    <a:pt x="6686" y="304"/>
                    <a:pt x="6686" y="211"/>
                  </a:cubicBezTo>
                  <a:cubicBezTo>
                    <a:pt x="6686" y="70"/>
                    <a:pt x="6592" y="0"/>
                    <a:pt x="6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42"/>
            <p:cNvSpPr/>
            <p:nvPr/>
          </p:nvSpPr>
          <p:spPr>
            <a:xfrm>
              <a:off x="1297425" y="2032600"/>
              <a:ext cx="266225" cy="324625"/>
            </a:xfrm>
            <a:custGeom>
              <a:avLst/>
              <a:gdLst/>
              <a:ahLst/>
              <a:cxnLst/>
              <a:rect l="l" t="t" r="r" b="b"/>
              <a:pathLst>
                <a:path w="10649" h="12985" extrusionOk="0">
                  <a:moveTo>
                    <a:pt x="3567" y="0"/>
                  </a:moveTo>
                  <a:cubicBezTo>
                    <a:pt x="1964" y="0"/>
                    <a:pt x="556" y="1427"/>
                    <a:pt x="234" y="2990"/>
                  </a:cubicBezTo>
                  <a:cubicBezTo>
                    <a:pt x="1" y="4625"/>
                    <a:pt x="375" y="6306"/>
                    <a:pt x="1309" y="7660"/>
                  </a:cubicBezTo>
                  <a:cubicBezTo>
                    <a:pt x="3177" y="10696"/>
                    <a:pt x="6399" y="12657"/>
                    <a:pt x="9948" y="12984"/>
                  </a:cubicBezTo>
                  <a:lnTo>
                    <a:pt x="10649" y="10836"/>
                  </a:lnTo>
                  <a:cubicBezTo>
                    <a:pt x="10415" y="7520"/>
                    <a:pt x="9154" y="4391"/>
                    <a:pt x="6959" y="1916"/>
                  </a:cubicBezTo>
                  <a:cubicBezTo>
                    <a:pt x="6072" y="935"/>
                    <a:pt x="4951" y="48"/>
                    <a:pt x="3644" y="1"/>
                  </a:cubicBezTo>
                  <a:cubicBezTo>
                    <a:pt x="3618" y="1"/>
                    <a:pt x="3592" y="0"/>
                    <a:pt x="3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42"/>
            <p:cNvSpPr/>
            <p:nvPr/>
          </p:nvSpPr>
          <p:spPr>
            <a:xfrm>
              <a:off x="1518100" y="2299100"/>
              <a:ext cx="87600" cy="95475"/>
            </a:xfrm>
            <a:custGeom>
              <a:avLst/>
              <a:gdLst/>
              <a:ahLst/>
              <a:cxnLst/>
              <a:rect l="l" t="t" r="r" b="b"/>
              <a:pathLst>
                <a:path w="3504" h="3819" extrusionOk="0">
                  <a:moveTo>
                    <a:pt x="1496" y="1"/>
                  </a:moveTo>
                  <a:cubicBezTo>
                    <a:pt x="1221" y="1"/>
                    <a:pt x="958" y="106"/>
                    <a:pt x="748" y="316"/>
                  </a:cubicBezTo>
                  <a:cubicBezTo>
                    <a:pt x="514" y="596"/>
                    <a:pt x="281" y="877"/>
                    <a:pt x="141" y="1250"/>
                  </a:cubicBezTo>
                  <a:cubicBezTo>
                    <a:pt x="94" y="1390"/>
                    <a:pt x="0" y="1577"/>
                    <a:pt x="0" y="1764"/>
                  </a:cubicBezTo>
                  <a:cubicBezTo>
                    <a:pt x="0" y="2138"/>
                    <a:pt x="327" y="2418"/>
                    <a:pt x="654" y="2605"/>
                  </a:cubicBezTo>
                  <a:cubicBezTo>
                    <a:pt x="1495" y="3118"/>
                    <a:pt x="2382" y="3539"/>
                    <a:pt x="3316" y="3772"/>
                  </a:cubicBezTo>
                  <a:lnTo>
                    <a:pt x="3316" y="3819"/>
                  </a:lnTo>
                  <a:cubicBezTo>
                    <a:pt x="3456" y="3352"/>
                    <a:pt x="3503" y="2838"/>
                    <a:pt x="3363" y="2324"/>
                  </a:cubicBezTo>
                  <a:cubicBezTo>
                    <a:pt x="3270" y="2091"/>
                    <a:pt x="3129" y="1857"/>
                    <a:pt x="2989" y="1624"/>
                  </a:cubicBezTo>
                  <a:lnTo>
                    <a:pt x="2429" y="737"/>
                  </a:lnTo>
                  <a:cubicBezTo>
                    <a:pt x="2289" y="410"/>
                    <a:pt x="2055" y="176"/>
                    <a:pt x="1775" y="36"/>
                  </a:cubicBezTo>
                  <a:cubicBezTo>
                    <a:pt x="1682" y="13"/>
                    <a:pt x="1588" y="1"/>
                    <a:pt x="1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42"/>
            <p:cNvSpPr/>
            <p:nvPr/>
          </p:nvSpPr>
          <p:spPr>
            <a:xfrm>
              <a:off x="1372150" y="2750625"/>
              <a:ext cx="266225" cy="323475"/>
            </a:xfrm>
            <a:custGeom>
              <a:avLst/>
              <a:gdLst/>
              <a:ahLst/>
              <a:cxnLst/>
              <a:rect l="l" t="t" r="r" b="b"/>
              <a:pathLst>
                <a:path w="10649" h="12939" extrusionOk="0">
                  <a:moveTo>
                    <a:pt x="3611" y="1"/>
                  </a:moveTo>
                  <a:cubicBezTo>
                    <a:pt x="1965" y="1"/>
                    <a:pt x="603" y="1428"/>
                    <a:pt x="281" y="2991"/>
                  </a:cubicBezTo>
                  <a:cubicBezTo>
                    <a:pt x="1" y="4625"/>
                    <a:pt x="421" y="6307"/>
                    <a:pt x="1308" y="7661"/>
                  </a:cubicBezTo>
                  <a:cubicBezTo>
                    <a:pt x="3223" y="10696"/>
                    <a:pt x="6399" y="12658"/>
                    <a:pt x="9948" y="12938"/>
                  </a:cubicBezTo>
                  <a:lnTo>
                    <a:pt x="10649" y="10837"/>
                  </a:lnTo>
                  <a:cubicBezTo>
                    <a:pt x="10462" y="7521"/>
                    <a:pt x="9154" y="4392"/>
                    <a:pt x="6959" y="1917"/>
                  </a:cubicBezTo>
                  <a:cubicBezTo>
                    <a:pt x="6119" y="936"/>
                    <a:pt x="4998" y="49"/>
                    <a:pt x="3690" y="2"/>
                  </a:cubicBezTo>
                  <a:cubicBezTo>
                    <a:pt x="3664" y="1"/>
                    <a:pt x="3637" y="1"/>
                    <a:pt x="3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42"/>
            <p:cNvSpPr/>
            <p:nvPr/>
          </p:nvSpPr>
          <p:spPr>
            <a:xfrm>
              <a:off x="1592825" y="3017150"/>
              <a:ext cx="87575" cy="94300"/>
            </a:xfrm>
            <a:custGeom>
              <a:avLst/>
              <a:gdLst/>
              <a:ahLst/>
              <a:cxnLst/>
              <a:rect l="l" t="t" r="r" b="b"/>
              <a:pathLst>
                <a:path w="3503" h="3772" extrusionOk="0">
                  <a:moveTo>
                    <a:pt x="1516" y="0"/>
                  </a:moveTo>
                  <a:cubicBezTo>
                    <a:pt x="1247" y="0"/>
                    <a:pt x="958" y="106"/>
                    <a:pt x="748" y="316"/>
                  </a:cubicBezTo>
                  <a:cubicBezTo>
                    <a:pt x="514" y="549"/>
                    <a:pt x="327" y="876"/>
                    <a:pt x="187" y="1250"/>
                  </a:cubicBezTo>
                  <a:cubicBezTo>
                    <a:pt x="94" y="1390"/>
                    <a:pt x="47" y="1577"/>
                    <a:pt x="0" y="1763"/>
                  </a:cubicBezTo>
                  <a:cubicBezTo>
                    <a:pt x="47" y="2137"/>
                    <a:pt x="374" y="2417"/>
                    <a:pt x="654" y="2604"/>
                  </a:cubicBezTo>
                  <a:cubicBezTo>
                    <a:pt x="1495" y="3118"/>
                    <a:pt x="2382" y="3538"/>
                    <a:pt x="3316" y="3772"/>
                  </a:cubicBezTo>
                  <a:cubicBezTo>
                    <a:pt x="3503" y="3305"/>
                    <a:pt x="3503" y="2838"/>
                    <a:pt x="3363" y="2324"/>
                  </a:cubicBezTo>
                  <a:cubicBezTo>
                    <a:pt x="3269" y="2090"/>
                    <a:pt x="3176" y="1857"/>
                    <a:pt x="2989" y="1623"/>
                  </a:cubicBezTo>
                  <a:lnTo>
                    <a:pt x="2429" y="689"/>
                  </a:lnTo>
                  <a:cubicBezTo>
                    <a:pt x="2289" y="409"/>
                    <a:pt x="2055" y="176"/>
                    <a:pt x="1775" y="35"/>
                  </a:cubicBezTo>
                  <a:cubicBezTo>
                    <a:pt x="1693" y="12"/>
                    <a:pt x="1606" y="0"/>
                    <a:pt x="1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42"/>
            <p:cNvSpPr/>
            <p:nvPr/>
          </p:nvSpPr>
          <p:spPr>
            <a:xfrm>
              <a:off x="1766775" y="2367900"/>
              <a:ext cx="134300" cy="213500"/>
            </a:xfrm>
            <a:custGeom>
              <a:avLst/>
              <a:gdLst/>
              <a:ahLst/>
              <a:cxnLst/>
              <a:rect l="l" t="t" r="r" b="b"/>
              <a:pathLst>
                <a:path w="5372" h="8540" extrusionOk="0">
                  <a:moveTo>
                    <a:pt x="2449" y="0"/>
                  </a:moveTo>
                  <a:cubicBezTo>
                    <a:pt x="1699" y="0"/>
                    <a:pt x="969" y="410"/>
                    <a:pt x="561" y="1114"/>
                  </a:cubicBezTo>
                  <a:cubicBezTo>
                    <a:pt x="141" y="2001"/>
                    <a:pt x="1" y="2982"/>
                    <a:pt x="281" y="3916"/>
                  </a:cubicBezTo>
                  <a:cubicBezTo>
                    <a:pt x="748" y="5970"/>
                    <a:pt x="2149" y="7698"/>
                    <a:pt x="4064" y="8539"/>
                  </a:cubicBezTo>
                  <a:lnTo>
                    <a:pt x="4858" y="7465"/>
                  </a:lnTo>
                  <a:cubicBezTo>
                    <a:pt x="5372" y="5597"/>
                    <a:pt x="5278" y="3589"/>
                    <a:pt x="4531" y="1814"/>
                  </a:cubicBezTo>
                  <a:cubicBezTo>
                    <a:pt x="4297" y="1067"/>
                    <a:pt x="3737" y="460"/>
                    <a:pt x="3036" y="86"/>
                  </a:cubicBezTo>
                  <a:cubicBezTo>
                    <a:pt x="2843" y="28"/>
                    <a:pt x="2646" y="0"/>
                    <a:pt x="2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42"/>
            <p:cNvSpPr/>
            <p:nvPr/>
          </p:nvSpPr>
          <p:spPr>
            <a:xfrm>
              <a:off x="1854350" y="2550050"/>
              <a:ext cx="45550" cy="62875"/>
            </a:xfrm>
            <a:custGeom>
              <a:avLst/>
              <a:gdLst/>
              <a:ahLst/>
              <a:cxnLst/>
              <a:rect l="l" t="t" r="r" b="b"/>
              <a:pathLst>
                <a:path w="1822" h="2515" extrusionOk="0">
                  <a:moveTo>
                    <a:pt x="1018" y="1"/>
                  </a:moveTo>
                  <a:cubicBezTo>
                    <a:pt x="921" y="1"/>
                    <a:pt x="826" y="27"/>
                    <a:pt x="748" y="86"/>
                  </a:cubicBezTo>
                  <a:cubicBezTo>
                    <a:pt x="561" y="179"/>
                    <a:pt x="374" y="319"/>
                    <a:pt x="234" y="459"/>
                  </a:cubicBezTo>
                  <a:cubicBezTo>
                    <a:pt x="141" y="553"/>
                    <a:pt x="94" y="646"/>
                    <a:pt x="47" y="739"/>
                  </a:cubicBezTo>
                  <a:cubicBezTo>
                    <a:pt x="1" y="973"/>
                    <a:pt x="94" y="1160"/>
                    <a:pt x="234" y="1346"/>
                  </a:cubicBezTo>
                  <a:cubicBezTo>
                    <a:pt x="608" y="1767"/>
                    <a:pt x="1028" y="2187"/>
                    <a:pt x="1495" y="2514"/>
                  </a:cubicBezTo>
                  <a:lnTo>
                    <a:pt x="1542" y="2514"/>
                  </a:lnTo>
                  <a:cubicBezTo>
                    <a:pt x="1682" y="2281"/>
                    <a:pt x="1822" y="2000"/>
                    <a:pt x="1822" y="1673"/>
                  </a:cubicBezTo>
                  <a:cubicBezTo>
                    <a:pt x="1822" y="1533"/>
                    <a:pt x="1775" y="1393"/>
                    <a:pt x="1775" y="1253"/>
                  </a:cubicBezTo>
                  <a:cubicBezTo>
                    <a:pt x="1728" y="1020"/>
                    <a:pt x="1682" y="833"/>
                    <a:pt x="1635" y="599"/>
                  </a:cubicBezTo>
                  <a:cubicBezTo>
                    <a:pt x="1588" y="412"/>
                    <a:pt x="1495" y="272"/>
                    <a:pt x="1402" y="132"/>
                  </a:cubicBezTo>
                  <a:cubicBezTo>
                    <a:pt x="1293" y="51"/>
                    <a:pt x="1153" y="1"/>
                    <a:pt x="1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42"/>
            <p:cNvSpPr/>
            <p:nvPr/>
          </p:nvSpPr>
          <p:spPr>
            <a:xfrm>
              <a:off x="1423525" y="2414575"/>
              <a:ext cx="133125" cy="212350"/>
            </a:xfrm>
            <a:custGeom>
              <a:avLst/>
              <a:gdLst/>
              <a:ahLst/>
              <a:cxnLst/>
              <a:rect l="l" t="t" r="r" b="b"/>
              <a:pathLst>
                <a:path w="5325" h="8494" extrusionOk="0">
                  <a:moveTo>
                    <a:pt x="2422" y="1"/>
                  </a:moveTo>
                  <a:cubicBezTo>
                    <a:pt x="1651" y="1"/>
                    <a:pt x="931" y="403"/>
                    <a:pt x="561" y="1068"/>
                  </a:cubicBezTo>
                  <a:cubicBezTo>
                    <a:pt x="94" y="1955"/>
                    <a:pt x="1" y="2936"/>
                    <a:pt x="234" y="3917"/>
                  </a:cubicBezTo>
                  <a:cubicBezTo>
                    <a:pt x="701" y="5925"/>
                    <a:pt x="2102" y="7653"/>
                    <a:pt x="4017" y="8493"/>
                  </a:cubicBezTo>
                  <a:lnTo>
                    <a:pt x="4811" y="7419"/>
                  </a:lnTo>
                  <a:cubicBezTo>
                    <a:pt x="5325" y="5551"/>
                    <a:pt x="5231" y="3590"/>
                    <a:pt x="4484" y="1768"/>
                  </a:cubicBezTo>
                  <a:cubicBezTo>
                    <a:pt x="4250" y="1021"/>
                    <a:pt x="3737" y="414"/>
                    <a:pt x="3036" y="87"/>
                  </a:cubicBezTo>
                  <a:cubicBezTo>
                    <a:pt x="2832" y="29"/>
                    <a:pt x="2625" y="1"/>
                    <a:pt x="2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42"/>
            <p:cNvSpPr/>
            <p:nvPr/>
          </p:nvSpPr>
          <p:spPr>
            <a:xfrm>
              <a:off x="1511100" y="2596075"/>
              <a:ext cx="44375" cy="62375"/>
            </a:xfrm>
            <a:custGeom>
              <a:avLst/>
              <a:gdLst/>
              <a:ahLst/>
              <a:cxnLst/>
              <a:rect l="l" t="t" r="r" b="b"/>
              <a:pathLst>
                <a:path w="1775" h="2495" extrusionOk="0">
                  <a:moveTo>
                    <a:pt x="1011" y="1"/>
                  </a:moveTo>
                  <a:cubicBezTo>
                    <a:pt x="911" y="1"/>
                    <a:pt x="806" y="24"/>
                    <a:pt x="701" y="66"/>
                  </a:cubicBezTo>
                  <a:cubicBezTo>
                    <a:pt x="514" y="159"/>
                    <a:pt x="374" y="299"/>
                    <a:pt x="187" y="440"/>
                  </a:cubicBezTo>
                  <a:cubicBezTo>
                    <a:pt x="140" y="533"/>
                    <a:pt x="47" y="626"/>
                    <a:pt x="0" y="720"/>
                  </a:cubicBezTo>
                  <a:cubicBezTo>
                    <a:pt x="0" y="953"/>
                    <a:pt x="47" y="1140"/>
                    <a:pt x="234" y="1327"/>
                  </a:cubicBezTo>
                  <a:cubicBezTo>
                    <a:pt x="561" y="1747"/>
                    <a:pt x="981" y="2167"/>
                    <a:pt x="1448" y="2494"/>
                  </a:cubicBezTo>
                  <a:lnTo>
                    <a:pt x="1448" y="2448"/>
                  </a:lnTo>
                  <a:cubicBezTo>
                    <a:pt x="1635" y="2214"/>
                    <a:pt x="1728" y="1934"/>
                    <a:pt x="1775" y="1654"/>
                  </a:cubicBezTo>
                  <a:cubicBezTo>
                    <a:pt x="1775" y="1514"/>
                    <a:pt x="1728" y="1327"/>
                    <a:pt x="1682" y="1187"/>
                  </a:cubicBezTo>
                  <a:lnTo>
                    <a:pt x="1541" y="626"/>
                  </a:lnTo>
                  <a:cubicBezTo>
                    <a:pt x="1541" y="440"/>
                    <a:pt x="1448" y="253"/>
                    <a:pt x="1355" y="113"/>
                  </a:cubicBezTo>
                  <a:cubicBezTo>
                    <a:pt x="1252" y="35"/>
                    <a:pt x="1135" y="1"/>
                    <a:pt x="1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42"/>
            <p:cNvSpPr/>
            <p:nvPr/>
          </p:nvSpPr>
          <p:spPr>
            <a:xfrm>
              <a:off x="1997950" y="2544650"/>
              <a:ext cx="169325" cy="272575"/>
            </a:xfrm>
            <a:custGeom>
              <a:avLst/>
              <a:gdLst/>
              <a:ahLst/>
              <a:cxnLst/>
              <a:rect l="l" t="t" r="r" b="b"/>
              <a:pathLst>
                <a:path w="6773" h="10903" extrusionOk="0">
                  <a:moveTo>
                    <a:pt x="4103" y="0"/>
                  </a:moveTo>
                  <a:cubicBezTo>
                    <a:pt x="3552" y="0"/>
                    <a:pt x="2997" y="165"/>
                    <a:pt x="2523" y="488"/>
                  </a:cubicBezTo>
                  <a:cubicBezTo>
                    <a:pt x="1495" y="1236"/>
                    <a:pt x="841" y="2310"/>
                    <a:pt x="608" y="3524"/>
                  </a:cubicBezTo>
                  <a:cubicBezTo>
                    <a:pt x="1" y="6139"/>
                    <a:pt x="701" y="8848"/>
                    <a:pt x="2429" y="10903"/>
                  </a:cubicBezTo>
                  <a:lnTo>
                    <a:pt x="3924" y="10109"/>
                  </a:lnTo>
                  <a:cubicBezTo>
                    <a:pt x="5512" y="8241"/>
                    <a:pt x="6492" y="5906"/>
                    <a:pt x="6632" y="3431"/>
                  </a:cubicBezTo>
                  <a:cubicBezTo>
                    <a:pt x="6773" y="2450"/>
                    <a:pt x="6492" y="1469"/>
                    <a:pt x="5885" y="675"/>
                  </a:cubicBezTo>
                  <a:cubicBezTo>
                    <a:pt x="5383" y="223"/>
                    <a:pt x="4745" y="0"/>
                    <a:pt x="4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42"/>
            <p:cNvSpPr/>
            <p:nvPr/>
          </p:nvSpPr>
          <p:spPr>
            <a:xfrm>
              <a:off x="2045825" y="2785675"/>
              <a:ext cx="52575" cy="80600"/>
            </a:xfrm>
            <a:custGeom>
              <a:avLst/>
              <a:gdLst/>
              <a:ahLst/>
              <a:cxnLst/>
              <a:rect l="l" t="t" r="r" b="b"/>
              <a:pathLst>
                <a:path w="2103" h="3224" extrusionOk="0">
                  <a:moveTo>
                    <a:pt x="1355" y="1"/>
                  </a:moveTo>
                  <a:cubicBezTo>
                    <a:pt x="1075" y="1"/>
                    <a:pt x="794" y="48"/>
                    <a:pt x="561" y="188"/>
                  </a:cubicBezTo>
                  <a:cubicBezTo>
                    <a:pt x="421" y="234"/>
                    <a:pt x="281" y="281"/>
                    <a:pt x="187" y="374"/>
                  </a:cubicBezTo>
                  <a:cubicBezTo>
                    <a:pt x="47" y="608"/>
                    <a:pt x="1" y="888"/>
                    <a:pt x="94" y="1168"/>
                  </a:cubicBezTo>
                  <a:cubicBezTo>
                    <a:pt x="234" y="1869"/>
                    <a:pt x="514" y="2569"/>
                    <a:pt x="888" y="3177"/>
                  </a:cubicBezTo>
                  <a:lnTo>
                    <a:pt x="888" y="3223"/>
                  </a:lnTo>
                  <a:cubicBezTo>
                    <a:pt x="1215" y="3036"/>
                    <a:pt x="1495" y="2756"/>
                    <a:pt x="1682" y="2476"/>
                  </a:cubicBezTo>
                  <a:cubicBezTo>
                    <a:pt x="1775" y="2243"/>
                    <a:pt x="1822" y="2056"/>
                    <a:pt x="1869" y="1869"/>
                  </a:cubicBezTo>
                  <a:cubicBezTo>
                    <a:pt x="1915" y="1635"/>
                    <a:pt x="1962" y="1355"/>
                    <a:pt x="2055" y="1075"/>
                  </a:cubicBezTo>
                  <a:cubicBezTo>
                    <a:pt x="2102" y="841"/>
                    <a:pt x="2102" y="608"/>
                    <a:pt x="2055" y="421"/>
                  </a:cubicBezTo>
                  <a:cubicBezTo>
                    <a:pt x="1915" y="141"/>
                    <a:pt x="1635" y="1"/>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42"/>
            <p:cNvSpPr/>
            <p:nvPr/>
          </p:nvSpPr>
          <p:spPr>
            <a:xfrm>
              <a:off x="4356150" y="238025"/>
              <a:ext cx="1634800" cy="2728000"/>
            </a:xfrm>
            <a:custGeom>
              <a:avLst/>
              <a:gdLst/>
              <a:ahLst/>
              <a:cxnLst/>
              <a:rect l="l" t="t" r="r" b="b"/>
              <a:pathLst>
                <a:path w="65392" h="109120" extrusionOk="0">
                  <a:moveTo>
                    <a:pt x="28615" y="0"/>
                  </a:moveTo>
                  <a:cubicBezTo>
                    <a:pt x="18721" y="0"/>
                    <a:pt x="24272" y="26364"/>
                    <a:pt x="27657" y="29333"/>
                  </a:cubicBezTo>
                  <a:cubicBezTo>
                    <a:pt x="27704" y="32041"/>
                    <a:pt x="27797" y="34703"/>
                    <a:pt x="27937" y="37365"/>
                  </a:cubicBezTo>
                  <a:cubicBezTo>
                    <a:pt x="24916" y="31128"/>
                    <a:pt x="16206" y="20200"/>
                    <a:pt x="10072" y="20200"/>
                  </a:cubicBezTo>
                  <a:cubicBezTo>
                    <a:pt x="8811" y="20200"/>
                    <a:pt x="7660" y="20661"/>
                    <a:pt x="6688" y="21720"/>
                  </a:cubicBezTo>
                  <a:cubicBezTo>
                    <a:pt x="0" y="29045"/>
                    <a:pt x="22609" y="41689"/>
                    <a:pt x="27926" y="41689"/>
                  </a:cubicBezTo>
                  <a:cubicBezTo>
                    <a:pt x="28067" y="41689"/>
                    <a:pt x="28195" y="41680"/>
                    <a:pt x="28311" y="41662"/>
                  </a:cubicBezTo>
                  <a:cubicBezTo>
                    <a:pt x="28731" y="46425"/>
                    <a:pt x="29338" y="51189"/>
                    <a:pt x="30226" y="55906"/>
                  </a:cubicBezTo>
                  <a:cubicBezTo>
                    <a:pt x="26786" y="50409"/>
                    <a:pt x="17028" y="40721"/>
                    <a:pt x="10710" y="40721"/>
                  </a:cubicBezTo>
                  <a:cubicBezTo>
                    <a:pt x="9137" y="40721"/>
                    <a:pt x="7778" y="41321"/>
                    <a:pt x="6782" y="42736"/>
                  </a:cubicBezTo>
                  <a:cubicBezTo>
                    <a:pt x="1263" y="50558"/>
                    <a:pt x="23561" y="59754"/>
                    <a:pt x="29812" y="59754"/>
                  </a:cubicBezTo>
                  <a:cubicBezTo>
                    <a:pt x="30279" y="59754"/>
                    <a:pt x="30657" y="59702"/>
                    <a:pt x="30926" y="59595"/>
                  </a:cubicBezTo>
                  <a:cubicBezTo>
                    <a:pt x="31860" y="63985"/>
                    <a:pt x="32981" y="68328"/>
                    <a:pt x="34335" y="72625"/>
                  </a:cubicBezTo>
                  <a:cubicBezTo>
                    <a:pt x="29977" y="67445"/>
                    <a:pt x="21163" y="60296"/>
                    <a:pt x="15421" y="60296"/>
                  </a:cubicBezTo>
                  <a:cubicBezTo>
                    <a:pt x="13658" y="60296"/>
                    <a:pt x="12184" y="60971"/>
                    <a:pt x="11218" y="62584"/>
                  </a:cubicBezTo>
                  <a:cubicBezTo>
                    <a:pt x="6389" y="70545"/>
                    <a:pt x="27859" y="77979"/>
                    <a:pt x="34787" y="77979"/>
                  </a:cubicBezTo>
                  <a:cubicBezTo>
                    <a:pt x="35296" y="77979"/>
                    <a:pt x="35727" y="77939"/>
                    <a:pt x="36063" y="77856"/>
                  </a:cubicBezTo>
                  <a:cubicBezTo>
                    <a:pt x="37044" y="80518"/>
                    <a:pt x="38072" y="83133"/>
                    <a:pt x="39192" y="85748"/>
                  </a:cubicBezTo>
                  <a:cubicBezTo>
                    <a:pt x="40360" y="88457"/>
                    <a:pt x="41621" y="91165"/>
                    <a:pt x="43022" y="93921"/>
                  </a:cubicBezTo>
                  <a:cubicBezTo>
                    <a:pt x="38837" y="90197"/>
                    <a:pt x="28675" y="84659"/>
                    <a:pt x="22120" y="84659"/>
                  </a:cubicBezTo>
                  <a:cubicBezTo>
                    <a:pt x="19386" y="84659"/>
                    <a:pt x="17279" y="85623"/>
                    <a:pt x="16495" y="88083"/>
                  </a:cubicBezTo>
                  <a:cubicBezTo>
                    <a:pt x="14190" y="95237"/>
                    <a:pt x="28449" y="98108"/>
                    <a:pt x="37598" y="98108"/>
                  </a:cubicBezTo>
                  <a:cubicBezTo>
                    <a:pt x="41052" y="98108"/>
                    <a:pt x="43778" y="97699"/>
                    <a:pt x="44610" y="96956"/>
                  </a:cubicBezTo>
                  <a:cubicBezTo>
                    <a:pt x="46851" y="101206"/>
                    <a:pt x="49513" y="105176"/>
                    <a:pt x="52549" y="108819"/>
                  </a:cubicBezTo>
                  <a:cubicBezTo>
                    <a:pt x="52736" y="109031"/>
                    <a:pt x="52974" y="109120"/>
                    <a:pt x="53208" y="109120"/>
                  </a:cubicBezTo>
                  <a:cubicBezTo>
                    <a:pt x="53849" y="109120"/>
                    <a:pt x="54463" y="108454"/>
                    <a:pt x="53950" y="107838"/>
                  </a:cubicBezTo>
                  <a:cubicBezTo>
                    <a:pt x="50868" y="104149"/>
                    <a:pt x="48159" y="100179"/>
                    <a:pt x="45917" y="95929"/>
                  </a:cubicBezTo>
                  <a:cubicBezTo>
                    <a:pt x="50541" y="93921"/>
                    <a:pt x="65392" y="72532"/>
                    <a:pt x="56285" y="68609"/>
                  </a:cubicBezTo>
                  <a:cubicBezTo>
                    <a:pt x="55643" y="68333"/>
                    <a:pt x="55024" y="68204"/>
                    <a:pt x="54429" y="68204"/>
                  </a:cubicBezTo>
                  <a:cubicBezTo>
                    <a:pt x="47665" y="68204"/>
                    <a:pt x="43967" y="84872"/>
                    <a:pt x="44096" y="92426"/>
                  </a:cubicBezTo>
                  <a:cubicBezTo>
                    <a:pt x="42882" y="89998"/>
                    <a:pt x="41808" y="87569"/>
                    <a:pt x="40780" y="85141"/>
                  </a:cubicBezTo>
                  <a:cubicBezTo>
                    <a:pt x="39613" y="82432"/>
                    <a:pt x="38539" y="79724"/>
                    <a:pt x="37605" y="76968"/>
                  </a:cubicBezTo>
                  <a:lnTo>
                    <a:pt x="37605" y="76968"/>
                  </a:lnTo>
                  <a:cubicBezTo>
                    <a:pt x="37640" y="76971"/>
                    <a:pt x="37677" y="76973"/>
                    <a:pt x="37715" y="76973"/>
                  </a:cubicBezTo>
                  <a:cubicBezTo>
                    <a:pt x="42033" y="76973"/>
                    <a:pt x="62564" y="58795"/>
                    <a:pt x="54417" y="52777"/>
                  </a:cubicBezTo>
                  <a:cubicBezTo>
                    <a:pt x="53542" y="52126"/>
                    <a:pt x="52642" y="51833"/>
                    <a:pt x="51732" y="51833"/>
                  </a:cubicBezTo>
                  <a:cubicBezTo>
                    <a:pt x="44866" y="51833"/>
                    <a:pt x="37470" y="68536"/>
                    <a:pt x="36811" y="74680"/>
                  </a:cubicBezTo>
                  <a:cubicBezTo>
                    <a:pt x="35083" y="69543"/>
                    <a:pt x="33682" y="64265"/>
                    <a:pt x="32561" y="58941"/>
                  </a:cubicBezTo>
                  <a:cubicBezTo>
                    <a:pt x="37558" y="58428"/>
                    <a:pt x="58106" y="42362"/>
                    <a:pt x="50588" y="35964"/>
                  </a:cubicBezTo>
                  <a:cubicBezTo>
                    <a:pt x="49675" y="35187"/>
                    <a:pt x="48700" y="34840"/>
                    <a:pt x="47691" y="34840"/>
                  </a:cubicBezTo>
                  <a:cubicBezTo>
                    <a:pt x="41366" y="34840"/>
                    <a:pt x="33707" y="48479"/>
                    <a:pt x="31814" y="55205"/>
                  </a:cubicBezTo>
                  <a:cubicBezTo>
                    <a:pt x="30973" y="50582"/>
                    <a:pt x="30319" y="45912"/>
                    <a:pt x="29899" y="41195"/>
                  </a:cubicBezTo>
                  <a:lnTo>
                    <a:pt x="29899" y="41195"/>
                  </a:lnTo>
                  <a:cubicBezTo>
                    <a:pt x="29985" y="41204"/>
                    <a:pt x="30078" y="41209"/>
                    <a:pt x="30176" y="41209"/>
                  </a:cubicBezTo>
                  <a:cubicBezTo>
                    <a:pt x="35375" y="41209"/>
                    <a:pt x="57561" y="28119"/>
                    <a:pt x="50961" y="20786"/>
                  </a:cubicBezTo>
                  <a:cubicBezTo>
                    <a:pt x="49994" y="19714"/>
                    <a:pt x="48858" y="19246"/>
                    <a:pt x="47620" y="19246"/>
                  </a:cubicBezTo>
                  <a:cubicBezTo>
                    <a:pt x="41202" y="19246"/>
                    <a:pt x="32053" y="31818"/>
                    <a:pt x="29665" y="37926"/>
                  </a:cubicBezTo>
                  <a:cubicBezTo>
                    <a:pt x="29478" y="34890"/>
                    <a:pt x="29338" y="31854"/>
                    <a:pt x="29292" y="28866"/>
                  </a:cubicBezTo>
                  <a:cubicBezTo>
                    <a:pt x="32934" y="24242"/>
                    <a:pt x="38445" y="378"/>
                    <a:pt x="28825" y="4"/>
                  </a:cubicBezTo>
                  <a:cubicBezTo>
                    <a:pt x="28754" y="1"/>
                    <a:pt x="28684" y="0"/>
                    <a:pt x="28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42"/>
            <p:cNvSpPr/>
            <p:nvPr/>
          </p:nvSpPr>
          <p:spPr>
            <a:xfrm>
              <a:off x="2527725" y="2431225"/>
              <a:ext cx="1178825" cy="1590400"/>
            </a:xfrm>
            <a:custGeom>
              <a:avLst/>
              <a:gdLst/>
              <a:ahLst/>
              <a:cxnLst/>
              <a:rect l="l" t="t" r="r" b="b"/>
              <a:pathLst>
                <a:path w="47153" h="63616" extrusionOk="0">
                  <a:moveTo>
                    <a:pt x="1149" y="1"/>
                  </a:moveTo>
                  <a:cubicBezTo>
                    <a:pt x="256" y="1"/>
                    <a:pt x="0" y="1527"/>
                    <a:pt x="1040" y="1943"/>
                  </a:cubicBezTo>
                  <a:cubicBezTo>
                    <a:pt x="24857" y="11564"/>
                    <a:pt x="41343" y="37716"/>
                    <a:pt x="45173" y="62889"/>
                  </a:cubicBezTo>
                  <a:cubicBezTo>
                    <a:pt x="45248" y="63396"/>
                    <a:pt x="45595" y="63616"/>
                    <a:pt x="45970" y="63616"/>
                  </a:cubicBezTo>
                  <a:cubicBezTo>
                    <a:pt x="46529" y="63616"/>
                    <a:pt x="47152" y="63129"/>
                    <a:pt x="47041" y="62375"/>
                  </a:cubicBezTo>
                  <a:cubicBezTo>
                    <a:pt x="43164" y="36549"/>
                    <a:pt x="26632" y="10163"/>
                    <a:pt x="1507" y="75"/>
                  </a:cubicBezTo>
                  <a:cubicBezTo>
                    <a:pt x="1379" y="24"/>
                    <a:pt x="1259" y="1"/>
                    <a:pt x="1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42"/>
            <p:cNvSpPr/>
            <p:nvPr/>
          </p:nvSpPr>
          <p:spPr>
            <a:xfrm>
              <a:off x="2170750" y="2518325"/>
              <a:ext cx="326950" cy="316425"/>
            </a:xfrm>
            <a:custGeom>
              <a:avLst/>
              <a:gdLst/>
              <a:ahLst/>
              <a:cxnLst/>
              <a:rect l="l" t="t" r="r" b="b"/>
              <a:pathLst>
                <a:path w="13078" h="12657" extrusionOk="0">
                  <a:moveTo>
                    <a:pt x="13077" y="0"/>
                  </a:moveTo>
                  <a:lnTo>
                    <a:pt x="13077" y="0"/>
                  </a:lnTo>
                  <a:cubicBezTo>
                    <a:pt x="1" y="2662"/>
                    <a:pt x="1822" y="12656"/>
                    <a:pt x="1822" y="12656"/>
                  </a:cubicBezTo>
                  <a:cubicBezTo>
                    <a:pt x="2709" y="7613"/>
                    <a:pt x="11583" y="3923"/>
                    <a:pt x="11583" y="3923"/>
                  </a:cubicBezTo>
                  <a:lnTo>
                    <a:pt x="130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42"/>
            <p:cNvSpPr/>
            <p:nvPr/>
          </p:nvSpPr>
          <p:spPr>
            <a:xfrm>
              <a:off x="2066850" y="2438275"/>
              <a:ext cx="489225" cy="272700"/>
            </a:xfrm>
            <a:custGeom>
              <a:avLst/>
              <a:gdLst/>
              <a:ahLst/>
              <a:cxnLst/>
              <a:rect l="l" t="t" r="r" b="b"/>
              <a:pathLst>
                <a:path w="19569" h="10908" extrusionOk="0">
                  <a:moveTo>
                    <a:pt x="14696" y="1"/>
                  </a:moveTo>
                  <a:cubicBezTo>
                    <a:pt x="2204" y="1"/>
                    <a:pt x="0" y="10908"/>
                    <a:pt x="0" y="10908"/>
                  </a:cubicBezTo>
                  <a:cubicBezTo>
                    <a:pt x="3095" y="5178"/>
                    <a:pt x="10091" y="4193"/>
                    <a:pt x="14536" y="4193"/>
                  </a:cubicBezTo>
                  <a:cubicBezTo>
                    <a:pt x="16865" y="4193"/>
                    <a:pt x="18494" y="4463"/>
                    <a:pt x="18494" y="4463"/>
                  </a:cubicBezTo>
                  <a:lnTo>
                    <a:pt x="19568" y="494"/>
                  </a:lnTo>
                  <a:cubicBezTo>
                    <a:pt x="17792" y="153"/>
                    <a:pt x="16172" y="1"/>
                    <a:pt x="14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42"/>
            <p:cNvSpPr/>
            <p:nvPr/>
          </p:nvSpPr>
          <p:spPr>
            <a:xfrm>
              <a:off x="2004975" y="2352475"/>
              <a:ext cx="580275" cy="144850"/>
            </a:xfrm>
            <a:custGeom>
              <a:avLst/>
              <a:gdLst/>
              <a:ahLst/>
              <a:cxnLst/>
              <a:rect l="l" t="t" r="r" b="b"/>
              <a:pathLst>
                <a:path w="23211" h="5794" extrusionOk="0">
                  <a:moveTo>
                    <a:pt x="13506" y="1"/>
                  </a:moveTo>
                  <a:cubicBezTo>
                    <a:pt x="4867" y="1"/>
                    <a:pt x="0" y="5794"/>
                    <a:pt x="0" y="5794"/>
                  </a:cubicBezTo>
                  <a:cubicBezTo>
                    <a:pt x="3038" y="3779"/>
                    <a:pt x="6542" y="3116"/>
                    <a:pt x="9836" y="3116"/>
                  </a:cubicBezTo>
                  <a:cubicBezTo>
                    <a:pt x="16162" y="3116"/>
                    <a:pt x="21716" y="5560"/>
                    <a:pt x="21716" y="5560"/>
                  </a:cubicBezTo>
                  <a:lnTo>
                    <a:pt x="23211" y="2291"/>
                  </a:lnTo>
                  <a:cubicBezTo>
                    <a:pt x="19594" y="627"/>
                    <a:pt x="16346" y="1"/>
                    <a:pt x="13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42"/>
            <p:cNvSpPr/>
            <p:nvPr/>
          </p:nvSpPr>
          <p:spPr>
            <a:xfrm>
              <a:off x="2512850" y="1980075"/>
              <a:ext cx="235850" cy="407500"/>
            </a:xfrm>
            <a:custGeom>
              <a:avLst/>
              <a:gdLst/>
              <a:ahLst/>
              <a:cxnLst/>
              <a:rect l="l" t="t" r="r" b="b"/>
              <a:pathLst>
                <a:path w="9434" h="16300" extrusionOk="0">
                  <a:moveTo>
                    <a:pt x="9434" y="1"/>
                  </a:moveTo>
                  <a:cubicBezTo>
                    <a:pt x="9433" y="1"/>
                    <a:pt x="0" y="3831"/>
                    <a:pt x="4717" y="16300"/>
                  </a:cubicBezTo>
                  <a:lnTo>
                    <a:pt x="7239" y="12937"/>
                  </a:lnTo>
                  <a:cubicBezTo>
                    <a:pt x="7239" y="12937"/>
                    <a:pt x="5651" y="3457"/>
                    <a:pt x="9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42"/>
            <p:cNvSpPr/>
            <p:nvPr/>
          </p:nvSpPr>
          <p:spPr>
            <a:xfrm>
              <a:off x="2313200" y="1920525"/>
              <a:ext cx="361950" cy="552275"/>
            </a:xfrm>
            <a:custGeom>
              <a:avLst/>
              <a:gdLst/>
              <a:ahLst/>
              <a:cxnLst/>
              <a:rect l="l" t="t" r="r" b="b"/>
              <a:pathLst>
                <a:path w="14478" h="22091" extrusionOk="0">
                  <a:moveTo>
                    <a:pt x="10041" y="1"/>
                  </a:moveTo>
                  <a:cubicBezTo>
                    <a:pt x="10040" y="2"/>
                    <a:pt x="1" y="9575"/>
                    <a:pt x="11676" y="22091"/>
                  </a:cubicBezTo>
                  <a:lnTo>
                    <a:pt x="14478" y="19055"/>
                  </a:lnTo>
                  <a:cubicBezTo>
                    <a:pt x="14478" y="19055"/>
                    <a:pt x="5184" y="8641"/>
                    <a:pt x="10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42"/>
            <p:cNvSpPr/>
            <p:nvPr/>
          </p:nvSpPr>
          <p:spPr>
            <a:xfrm>
              <a:off x="2249000" y="1982425"/>
              <a:ext cx="386450" cy="537075"/>
            </a:xfrm>
            <a:custGeom>
              <a:avLst/>
              <a:gdLst/>
              <a:ahLst/>
              <a:cxnLst/>
              <a:rect l="l" t="t" r="r" b="b"/>
              <a:pathLst>
                <a:path w="15458" h="21483" extrusionOk="0">
                  <a:moveTo>
                    <a:pt x="4016" y="0"/>
                  </a:moveTo>
                  <a:cubicBezTo>
                    <a:pt x="4016" y="1"/>
                    <a:pt x="0" y="12703"/>
                    <a:pt x="13496" y="21483"/>
                  </a:cubicBezTo>
                  <a:lnTo>
                    <a:pt x="15458" y="18494"/>
                  </a:lnTo>
                  <a:cubicBezTo>
                    <a:pt x="15458" y="18494"/>
                    <a:pt x="3829" y="10601"/>
                    <a:pt x="40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42"/>
            <p:cNvSpPr/>
            <p:nvPr/>
          </p:nvSpPr>
          <p:spPr>
            <a:xfrm>
              <a:off x="2450950" y="2285975"/>
              <a:ext cx="301250" cy="330600"/>
            </a:xfrm>
            <a:custGeom>
              <a:avLst/>
              <a:gdLst/>
              <a:ahLst/>
              <a:cxnLst/>
              <a:rect l="l" t="t" r="r" b="b"/>
              <a:pathLst>
                <a:path w="12050" h="13224" extrusionOk="0">
                  <a:moveTo>
                    <a:pt x="9715" y="1"/>
                  </a:moveTo>
                  <a:cubicBezTo>
                    <a:pt x="9715" y="1"/>
                    <a:pt x="1" y="3036"/>
                    <a:pt x="375" y="13217"/>
                  </a:cubicBezTo>
                  <a:cubicBezTo>
                    <a:pt x="375" y="13217"/>
                    <a:pt x="487" y="13223"/>
                    <a:pt x="688" y="13223"/>
                  </a:cubicBezTo>
                  <a:cubicBezTo>
                    <a:pt x="1937" y="13223"/>
                    <a:pt x="6620" y="12981"/>
                    <a:pt x="9154" y="9481"/>
                  </a:cubicBezTo>
                  <a:cubicBezTo>
                    <a:pt x="12050" y="5418"/>
                    <a:pt x="9715" y="1"/>
                    <a:pt x="9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42"/>
            <p:cNvSpPr/>
            <p:nvPr/>
          </p:nvSpPr>
          <p:spPr>
            <a:xfrm>
              <a:off x="2731175" y="1950450"/>
              <a:ext cx="405150" cy="169750"/>
            </a:xfrm>
            <a:custGeom>
              <a:avLst/>
              <a:gdLst/>
              <a:ahLst/>
              <a:cxnLst/>
              <a:rect l="l" t="t" r="r" b="b"/>
              <a:pathLst>
                <a:path w="16206" h="6790" extrusionOk="0">
                  <a:moveTo>
                    <a:pt x="5512" y="1"/>
                  </a:moveTo>
                  <a:cubicBezTo>
                    <a:pt x="2251" y="1"/>
                    <a:pt x="0" y="1559"/>
                    <a:pt x="0" y="1559"/>
                  </a:cubicBezTo>
                  <a:cubicBezTo>
                    <a:pt x="455" y="1441"/>
                    <a:pt x="926" y="1386"/>
                    <a:pt x="1407" y="1386"/>
                  </a:cubicBezTo>
                  <a:cubicBezTo>
                    <a:pt x="6221" y="1386"/>
                    <a:pt x="12049" y="6790"/>
                    <a:pt x="12049" y="6790"/>
                  </a:cubicBezTo>
                  <a:lnTo>
                    <a:pt x="16206" y="6510"/>
                  </a:lnTo>
                  <a:cubicBezTo>
                    <a:pt x="12431" y="1341"/>
                    <a:pt x="8536" y="1"/>
                    <a:pt x="55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42"/>
            <p:cNvSpPr/>
            <p:nvPr/>
          </p:nvSpPr>
          <p:spPr>
            <a:xfrm>
              <a:off x="2781375" y="1795375"/>
              <a:ext cx="441350" cy="359850"/>
            </a:xfrm>
            <a:custGeom>
              <a:avLst/>
              <a:gdLst/>
              <a:ahLst/>
              <a:cxnLst/>
              <a:rect l="l" t="t" r="r" b="b"/>
              <a:pathLst>
                <a:path w="17654" h="14394" extrusionOk="0">
                  <a:moveTo>
                    <a:pt x="2620" y="1"/>
                  </a:moveTo>
                  <a:cubicBezTo>
                    <a:pt x="1035" y="1"/>
                    <a:pt x="0" y="243"/>
                    <a:pt x="0" y="243"/>
                  </a:cubicBezTo>
                  <a:cubicBezTo>
                    <a:pt x="9948" y="897"/>
                    <a:pt x="13591" y="14394"/>
                    <a:pt x="13591" y="14394"/>
                  </a:cubicBezTo>
                  <a:lnTo>
                    <a:pt x="17654" y="13693"/>
                  </a:lnTo>
                  <a:cubicBezTo>
                    <a:pt x="14680" y="1663"/>
                    <a:pt x="6767" y="1"/>
                    <a:pt x="2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42"/>
            <p:cNvSpPr/>
            <p:nvPr/>
          </p:nvSpPr>
          <p:spPr>
            <a:xfrm>
              <a:off x="2950675" y="1655500"/>
              <a:ext cx="322250" cy="491575"/>
            </a:xfrm>
            <a:custGeom>
              <a:avLst/>
              <a:gdLst/>
              <a:ahLst/>
              <a:cxnLst/>
              <a:rect l="l" t="t" r="r" b="b"/>
              <a:pathLst>
                <a:path w="12890" h="19663" extrusionOk="0">
                  <a:moveTo>
                    <a:pt x="0" y="1"/>
                  </a:moveTo>
                  <a:lnTo>
                    <a:pt x="0" y="1"/>
                  </a:lnTo>
                  <a:cubicBezTo>
                    <a:pt x="9014" y="5652"/>
                    <a:pt x="9294" y="19662"/>
                    <a:pt x="9294" y="19662"/>
                  </a:cubicBezTo>
                  <a:lnTo>
                    <a:pt x="12843" y="19662"/>
                  </a:lnTo>
                  <a:cubicBezTo>
                    <a:pt x="12890" y="3597"/>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42"/>
            <p:cNvSpPr/>
            <p:nvPr/>
          </p:nvSpPr>
          <p:spPr>
            <a:xfrm>
              <a:off x="3311425" y="2055125"/>
              <a:ext cx="419175" cy="146825"/>
            </a:xfrm>
            <a:custGeom>
              <a:avLst/>
              <a:gdLst/>
              <a:ahLst/>
              <a:cxnLst/>
              <a:rect l="l" t="t" r="r" b="b"/>
              <a:pathLst>
                <a:path w="16767" h="5873" extrusionOk="0">
                  <a:moveTo>
                    <a:pt x="10065" y="1"/>
                  </a:moveTo>
                  <a:cubicBezTo>
                    <a:pt x="7278" y="1"/>
                    <a:pt x="3804" y="1143"/>
                    <a:pt x="1" y="4985"/>
                  </a:cubicBezTo>
                  <a:lnTo>
                    <a:pt x="4064" y="5872"/>
                  </a:lnTo>
                  <a:cubicBezTo>
                    <a:pt x="4064" y="5872"/>
                    <a:pt x="9748" y="2016"/>
                    <a:pt x="14357" y="2016"/>
                  </a:cubicBezTo>
                  <a:cubicBezTo>
                    <a:pt x="15212" y="2016"/>
                    <a:pt x="16029" y="2149"/>
                    <a:pt x="16767" y="2463"/>
                  </a:cubicBezTo>
                  <a:cubicBezTo>
                    <a:pt x="16767" y="2463"/>
                    <a:pt x="14156" y="1"/>
                    <a:pt x="100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42"/>
            <p:cNvSpPr/>
            <p:nvPr/>
          </p:nvSpPr>
          <p:spPr>
            <a:xfrm>
              <a:off x="3222700" y="1904150"/>
              <a:ext cx="485725" cy="319975"/>
            </a:xfrm>
            <a:custGeom>
              <a:avLst/>
              <a:gdLst/>
              <a:ahLst/>
              <a:cxnLst/>
              <a:rect l="l" t="t" r="r" b="b"/>
              <a:pathLst>
                <a:path w="19429" h="12799" extrusionOk="0">
                  <a:moveTo>
                    <a:pt x="14599" y="0"/>
                  </a:moveTo>
                  <a:cubicBezTo>
                    <a:pt x="10244" y="0"/>
                    <a:pt x="3937" y="1890"/>
                    <a:pt x="1" y="11491"/>
                  </a:cubicBezTo>
                  <a:lnTo>
                    <a:pt x="3924" y="12798"/>
                  </a:lnTo>
                  <a:cubicBezTo>
                    <a:pt x="3924" y="12798"/>
                    <a:pt x="9196" y="761"/>
                    <a:pt x="18546" y="761"/>
                  </a:cubicBezTo>
                  <a:cubicBezTo>
                    <a:pt x="18837" y="761"/>
                    <a:pt x="19131" y="772"/>
                    <a:pt x="19428" y="796"/>
                  </a:cubicBezTo>
                  <a:cubicBezTo>
                    <a:pt x="19428" y="796"/>
                    <a:pt x="17425" y="0"/>
                    <a:pt x="14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42"/>
            <p:cNvSpPr/>
            <p:nvPr/>
          </p:nvSpPr>
          <p:spPr>
            <a:xfrm>
              <a:off x="3172500" y="1754750"/>
              <a:ext cx="389975" cy="451850"/>
            </a:xfrm>
            <a:custGeom>
              <a:avLst/>
              <a:gdLst/>
              <a:ahLst/>
              <a:cxnLst/>
              <a:rect l="l" t="t" r="r" b="b"/>
              <a:pathLst>
                <a:path w="15599" h="18074" extrusionOk="0">
                  <a:moveTo>
                    <a:pt x="15599" y="0"/>
                  </a:moveTo>
                  <a:lnTo>
                    <a:pt x="15599" y="0"/>
                  </a:lnTo>
                  <a:cubicBezTo>
                    <a:pt x="15598" y="0"/>
                    <a:pt x="2336" y="1635"/>
                    <a:pt x="0" y="17560"/>
                  </a:cubicBezTo>
                  <a:lnTo>
                    <a:pt x="3550" y="18074"/>
                  </a:lnTo>
                  <a:cubicBezTo>
                    <a:pt x="3550" y="18074"/>
                    <a:pt x="5885" y="4250"/>
                    <a:pt x="15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42"/>
            <p:cNvSpPr/>
            <p:nvPr/>
          </p:nvSpPr>
          <p:spPr>
            <a:xfrm>
              <a:off x="3032400" y="2082925"/>
              <a:ext cx="396975" cy="200525"/>
            </a:xfrm>
            <a:custGeom>
              <a:avLst/>
              <a:gdLst/>
              <a:ahLst/>
              <a:cxnLst/>
              <a:rect l="l" t="t" r="r" b="b"/>
              <a:pathLst>
                <a:path w="15879" h="8021" extrusionOk="0">
                  <a:moveTo>
                    <a:pt x="5928" y="1"/>
                  </a:moveTo>
                  <a:cubicBezTo>
                    <a:pt x="4116" y="1"/>
                    <a:pt x="2122" y="414"/>
                    <a:pt x="0" y="1491"/>
                  </a:cubicBezTo>
                  <a:cubicBezTo>
                    <a:pt x="0" y="1491"/>
                    <a:pt x="2102" y="6955"/>
                    <a:pt x="7006" y="7889"/>
                  </a:cubicBezTo>
                  <a:cubicBezTo>
                    <a:pt x="7477" y="7980"/>
                    <a:pt x="7941" y="8021"/>
                    <a:pt x="8394" y="8021"/>
                  </a:cubicBezTo>
                  <a:cubicBezTo>
                    <a:pt x="12605" y="8021"/>
                    <a:pt x="15879" y="4480"/>
                    <a:pt x="15879" y="4480"/>
                  </a:cubicBezTo>
                  <a:cubicBezTo>
                    <a:pt x="15879" y="4480"/>
                    <a:pt x="11894" y="1"/>
                    <a:pt x="5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42"/>
            <p:cNvSpPr/>
            <p:nvPr/>
          </p:nvSpPr>
          <p:spPr>
            <a:xfrm>
              <a:off x="3203925" y="2155300"/>
              <a:ext cx="498375" cy="1812950"/>
            </a:xfrm>
            <a:custGeom>
              <a:avLst/>
              <a:gdLst/>
              <a:ahLst/>
              <a:cxnLst/>
              <a:rect l="l" t="t" r="r" b="b"/>
              <a:pathLst>
                <a:path w="19935" h="72518" extrusionOk="0">
                  <a:moveTo>
                    <a:pt x="1097" y="1"/>
                  </a:moveTo>
                  <a:cubicBezTo>
                    <a:pt x="562" y="1"/>
                    <a:pt x="0" y="383"/>
                    <a:pt x="51" y="1071"/>
                  </a:cubicBezTo>
                  <a:cubicBezTo>
                    <a:pt x="2199" y="25122"/>
                    <a:pt x="9812" y="49314"/>
                    <a:pt x="17844" y="71917"/>
                  </a:cubicBezTo>
                  <a:cubicBezTo>
                    <a:pt x="17996" y="72340"/>
                    <a:pt x="18331" y="72517"/>
                    <a:pt x="18677" y="72517"/>
                  </a:cubicBezTo>
                  <a:cubicBezTo>
                    <a:pt x="19289" y="72517"/>
                    <a:pt x="19934" y="71962"/>
                    <a:pt x="19666" y="71217"/>
                  </a:cubicBezTo>
                  <a:cubicBezTo>
                    <a:pt x="11680" y="48707"/>
                    <a:pt x="4161" y="24749"/>
                    <a:pt x="2013" y="838"/>
                  </a:cubicBezTo>
                  <a:cubicBezTo>
                    <a:pt x="1970" y="265"/>
                    <a:pt x="1543"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42"/>
            <p:cNvSpPr/>
            <p:nvPr/>
          </p:nvSpPr>
          <p:spPr>
            <a:xfrm>
              <a:off x="2271150" y="4159000"/>
              <a:ext cx="804475" cy="435750"/>
            </a:xfrm>
            <a:custGeom>
              <a:avLst/>
              <a:gdLst/>
              <a:ahLst/>
              <a:cxnLst/>
              <a:rect l="l" t="t" r="r" b="b"/>
              <a:pathLst>
                <a:path w="32179" h="17430" extrusionOk="0">
                  <a:moveTo>
                    <a:pt x="5869" y="1"/>
                  </a:moveTo>
                  <a:cubicBezTo>
                    <a:pt x="3583" y="1"/>
                    <a:pt x="1958" y="575"/>
                    <a:pt x="1402" y="1764"/>
                  </a:cubicBezTo>
                  <a:cubicBezTo>
                    <a:pt x="1" y="4659"/>
                    <a:pt x="5512" y="10123"/>
                    <a:pt x="13638" y="13999"/>
                  </a:cubicBezTo>
                  <a:cubicBezTo>
                    <a:pt x="18419" y="16238"/>
                    <a:pt x="23069" y="17430"/>
                    <a:pt x="26360" y="17430"/>
                  </a:cubicBezTo>
                  <a:cubicBezTo>
                    <a:pt x="28629" y="17430"/>
                    <a:pt x="30252" y="16863"/>
                    <a:pt x="30824" y="15681"/>
                  </a:cubicBezTo>
                  <a:cubicBezTo>
                    <a:pt x="32178" y="12738"/>
                    <a:pt x="26714" y="7274"/>
                    <a:pt x="18588" y="3445"/>
                  </a:cubicBezTo>
                  <a:cubicBezTo>
                    <a:pt x="13797" y="1187"/>
                    <a:pt x="9152" y="1"/>
                    <a:pt x="5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42"/>
            <p:cNvSpPr/>
            <p:nvPr/>
          </p:nvSpPr>
          <p:spPr>
            <a:xfrm>
              <a:off x="1393175" y="3742500"/>
              <a:ext cx="804450" cy="436650"/>
            </a:xfrm>
            <a:custGeom>
              <a:avLst/>
              <a:gdLst/>
              <a:ahLst/>
              <a:cxnLst/>
              <a:rect l="l" t="t" r="r" b="b"/>
              <a:pathLst>
                <a:path w="32178" h="17466" extrusionOk="0">
                  <a:moveTo>
                    <a:pt x="5879" y="1"/>
                  </a:moveTo>
                  <a:cubicBezTo>
                    <a:pt x="3576" y="1"/>
                    <a:pt x="1931" y="587"/>
                    <a:pt x="1355" y="1798"/>
                  </a:cubicBezTo>
                  <a:cubicBezTo>
                    <a:pt x="0" y="4693"/>
                    <a:pt x="5464" y="10157"/>
                    <a:pt x="13591" y="13987"/>
                  </a:cubicBezTo>
                  <a:cubicBezTo>
                    <a:pt x="18372" y="16268"/>
                    <a:pt x="23008" y="17465"/>
                    <a:pt x="26290" y="17465"/>
                  </a:cubicBezTo>
                  <a:cubicBezTo>
                    <a:pt x="28586" y="17465"/>
                    <a:pt x="30219" y="16879"/>
                    <a:pt x="30777" y="15668"/>
                  </a:cubicBezTo>
                  <a:cubicBezTo>
                    <a:pt x="32178" y="12773"/>
                    <a:pt x="26714" y="7309"/>
                    <a:pt x="18588" y="3479"/>
                  </a:cubicBezTo>
                  <a:cubicBezTo>
                    <a:pt x="13806" y="1198"/>
                    <a:pt x="9170" y="1"/>
                    <a:pt x="5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42"/>
            <p:cNvSpPr/>
            <p:nvPr/>
          </p:nvSpPr>
          <p:spPr>
            <a:xfrm>
              <a:off x="2195275" y="3356125"/>
              <a:ext cx="493900" cy="745875"/>
            </a:xfrm>
            <a:custGeom>
              <a:avLst/>
              <a:gdLst/>
              <a:ahLst/>
              <a:cxnLst/>
              <a:rect l="l" t="t" r="r" b="b"/>
              <a:pathLst>
                <a:path w="19756" h="29835" extrusionOk="0">
                  <a:moveTo>
                    <a:pt x="15891" y="1"/>
                  </a:moveTo>
                  <a:cubicBezTo>
                    <a:pt x="12852" y="1"/>
                    <a:pt x="8061" y="5150"/>
                    <a:pt x="4624" y="12443"/>
                  </a:cubicBezTo>
                  <a:cubicBezTo>
                    <a:pt x="794" y="20522"/>
                    <a:pt x="0" y="28228"/>
                    <a:pt x="2943" y="29629"/>
                  </a:cubicBezTo>
                  <a:cubicBezTo>
                    <a:pt x="3239" y="29768"/>
                    <a:pt x="3563" y="29835"/>
                    <a:pt x="3910" y="29835"/>
                  </a:cubicBezTo>
                  <a:cubicBezTo>
                    <a:pt x="6941" y="29835"/>
                    <a:pt x="11695" y="24686"/>
                    <a:pt x="15132" y="17393"/>
                  </a:cubicBezTo>
                  <a:cubicBezTo>
                    <a:pt x="19008" y="9267"/>
                    <a:pt x="19755" y="1561"/>
                    <a:pt x="16860" y="207"/>
                  </a:cubicBezTo>
                  <a:cubicBezTo>
                    <a:pt x="16563" y="68"/>
                    <a:pt x="16238" y="1"/>
                    <a:pt x="15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42"/>
            <p:cNvSpPr/>
            <p:nvPr/>
          </p:nvSpPr>
          <p:spPr>
            <a:xfrm>
              <a:off x="1780800" y="4234950"/>
              <a:ext cx="491550" cy="746225"/>
            </a:xfrm>
            <a:custGeom>
              <a:avLst/>
              <a:gdLst/>
              <a:ahLst/>
              <a:cxnLst/>
              <a:rect l="l" t="t" r="r" b="b"/>
              <a:pathLst>
                <a:path w="19662" h="29849" extrusionOk="0">
                  <a:moveTo>
                    <a:pt x="15815" y="1"/>
                  </a:moveTo>
                  <a:cubicBezTo>
                    <a:pt x="12774" y="1"/>
                    <a:pt x="8003" y="5140"/>
                    <a:pt x="4577" y="12409"/>
                  </a:cubicBezTo>
                  <a:cubicBezTo>
                    <a:pt x="748" y="20535"/>
                    <a:pt x="0" y="28241"/>
                    <a:pt x="2896" y="29642"/>
                  </a:cubicBezTo>
                  <a:cubicBezTo>
                    <a:pt x="3193" y="29781"/>
                    <a:pt x="3516" y="29848"/>
                    <a:pt x="3863" y="29848"/>
                  </a:cubicBezTo>
                  <a:cubicBezTo>
                    <a:pt x="6895" y="29848"/>
                    <a:pt x="11653" y="24699"/>
                    <a:pt x="15132" y="17406"/>
                  </a:cubicBezTo>
                  <a:cubicBezTo>
                    <a:pt x="18914" y="9280"/>
                    <a:pt x="19662" y="1574"/>
                    <a:pt x="16813" y="220"/>
                  </a:cubicBezTo>
                  <a:cubicBezTo>
                    <a:pt x="16508" y="72"/>
                    <a:pt x="16173" y="1"/>
                    <a:pt x="15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42"/>
            <p:cNvSpPr/>
            <p:nvPr/>
          </p:nvSpPr>
          <p:spPr>
            <a:xfrm>
              <a:off x="2185925" y="4239650"/>
              <a:ext cx="425025" cy="772175"/>
            </a:xfrm>
            <a:custGeom>
              <a:avLst/>
              <a:gdLst/>
              <a:ahLst/>
              <a:cxnLst/>
              <a:rect l="l" t="t" r="r" b="b"/>
              <a:pathLst>
                <a:path w="17001" h="30887" extrusionOk="0">
                  <a:moveTo>
                    <a:pt x="3734" y="1"/>
                  </a:moveTo>
                  <a:cubicBezTo>
                    <a:pt x="3476" y="1"/>
                    <a:pt x="3227" y="42"/>
                    <a:pt x="2990" y="125"/>
                  </a:cubicBezTo>
                  <a:cubicBezTo>
                    <a:pt x="1" y="1200"/>
                    <a:pt x="1" y="8952"/>
                    <a:pt x="2990" y="17405"/>
                  </a:cubicBezTo>
                  <a:cubicBezTo>
                    <a:pt x="5788" y="25197"/>
                    <a:pt x="10174" y="30886"/>
                    <a:pt x="13220" y="30886"/>
                  </a:cubicBezTo>
                  <a:cubicBezTo>
                    <a:pt x="13479" y="30886"/>
                    <a:pt x="13727" y="30846"/>
                    <a:pt x="13964" y="30762"/>
                  </a:cubicBezTo>
                  <a:cubicBezTo>
                    <a:pt x="17000" y="29688"/>
                    <a:pt x="17000" y="21935"/>
                    <a:pt x="13964" y="13482"/>
                  </a:cubicBezTo>
                  <a:cubicBezTo>
                    <a:pt x="11209" y="5690"/>
                    <a:pt x="6787" y="1"/>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42"/>
            <p:cNvSpPr/>
            <p:nvPr/>
          </p:nvSpPr>
          <p:spPr>
            <a:xfrm>
              <a:off x="1857850" y="3324300"/>
              <a:ext cx="425000" cy="772425"/>
            </a:xfrm>
            <a:custGeom>
              <a:avLst/>
              <a:gdLst/>
              <a:ahLst/>
              <a:cxnLst/>
              <a:rect l="l" t="t" r="r" b="b"/>
              <a:pathLst>
                <a:path w="17000" h="30897" extrusionOk="0">
                  <a:moveTo>
                    <a:pt x="3734" y="1"/>
                  </a:moveTo>
                  <a:cubicBezTo>
                    <a:pt x="3476" y="1"/>
                    <a:pt x="3227" y="41"/>
                    <a:pt x="2990" y="125"/>
                  </a:cubicBezTo>
                  <a:cubicBezTo>
                    <a:pt x="1" y="1246"/>
                    <a:pt x="1" y="8952"/>
                    <a:pt x="2990" y="17405"/>
                  </a:cubicBezTo>
                  <a:cubicBezTo>
                    <a:pt x="5822" y="25216"/>
                    <a:pt x="10192" y="30897"/>
                    <a:pt x="13202" y="30897"/>
                  </a:cubicBezTo>
                  <a:cubicBezTo>
                    <a:pt x="13467" y="30897"/>
                    <a:pt x="13722" y="30852"/>
                    <a:pt x="13964" y="30762"/>
                  </a:cubicBezTo>
                  <a:cubicBezTo>
                    <a:pt x="17000" y="29687"/>
                    <a:pt x="17000" y="21935"/>
                    <a:pt x="13964" y="13482"/>
                  </a:cubicBezTo>
                  <a:cubicBezTo>
                    <a:pt x="11209" y="5690"/>
                    <a:pt x="6787" y="1"/>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42"/>
            <p:cNvSpPr/>
            <p:nvPr/>
          </p:nvSpPr>
          <p:spPr>
            <a:xfrm>
              <a:off x="2281675" y="3811075"/>
              <a:ext cx="820800" cy="387350"/>
            </a:xfrm>
            <a:custGeom>
              <a:avLst/>
              <a:gdLst/>
              <a:ahLst/>
              <a:cxnLst/>
              <a:rect l="l" t="t" r="r" b="b"/>
              <a:pathLst>
                <a:path w="32832" h="15494" extrusionOk="0">
                  <a:moveTo>
                    <a:pt x="25861" y="1"/>
                  </a:moveTo>
                  <a:cubicBezTo>
                    <a:pt x="22732" y="1"/>
                    <a:pt x="18681" y="759"/>
                    <a:pt x="14431" y="2277"/>
                  </a:cubicBezTo>
                  <a:cubicBezTo>
                    <a:pt x="5978" y="5266"/>
                    <a:pt x="0" y="10216"/>
                    <a:pt x="1074" y="13252"/>
                  </a:cubicBezTo>
                  <a:cubicBezTo>
                    <a:pt x="1635" y="14747"/>
                    <a:pt x="3841" y="15494"/>
                    <a:pt x="6970" y="15494"/>
                  </a:cubicBezTo>
                  <a:cubicBezTo>
                    <a:pt x="10099" y="15494"/>
                    <a:pt x="14151" y="14747"/>
                    <a:pt x="18401" y="13252"/>
                  </a:cubicBezTo>
                  <a:cubicBezTo>
                    <a:pt x="26854" y="10216"/>
                    <a:pt x="32831" y="5266"/>
                    <a:pt x="31757" y="2277"/>
                  </a:cubicBezTo>
                  <a:cubicBezTo>
                    <a:pt x="31197" y="759"/>
                    <a:pt x="28990" y="1"/>
                    <a:pt x="25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42"/>
            <p:cNvSpPr/>
            <p:nvPr/>
          </p:nvSpPr>
          <p:spPr>
            <a:xfrm>
              <a:off x="1366325" y="4137975"/>
              <a:ext cx="820800" cy="388250"/>
            </a:xfrm>
            <a:custGeom>
              <a:avLst/>
              <a:gdLst/>
              <a:ahLst/>
              <a:cxnLst/>
              <a:rect l="l" t="t" r="r" b="b"/>
              <a:pathLst>
                <a:path w="32832" h="15530" extrusionOk="0">
                  <a:moveTo>
                    <a:pt x="25885" y="1"/>
                  </a:moveTo>
                  <a:cubicBezTo>
                    <a:pt x="22756" y="1"/>
                    <a:pt x="18704" y="760"/>
                    <a:pt x="14478" y="2278"/>
                  </a:cubicBezTo>
                  <a:cubicBezTo>
                    <a:pt x="5978" y="5313"/>
                    <a:pt x="0" y="10217"/>
                    <a:pt x="1121" y="13253"/>
                  </a:cubicBezTo>
                  <a:cubicBezTo>
                    <a:pt x="1658" y="14770"/>
                    <a:pt x="3865" y="15529"/>
                    <a:pt x="6994" y="15529"/>
                  </a:cubicBezTo>
                  <a:cubicBezTo>
                    <a:pt x="10123" y="15529"/>
                    <a:pt x="14174" y="14770"/>
                    <a:pt x="18401" y="13253"/>
                  </a:cubicBezTo>
                  <a:cubicBezTo>
                    <a:pt x="26854" y="10217"/>
                    <a:pt x="32831" y="5313"/>
                    <a:pt x="31757" y="2278"/>
                  </a:cubicBezTo>
                  <a:cubicBezTo>
                    <a:pt x="31220" y="760"/>
                    <a:pt x="29014" y="1"/>
                    <a:pt x="25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42"/>
            <p:cNvSpPr/>
            <p:nvPr/>
          </p:nvSpPr>
          <p:spPr>
            <a:xfrm>
              <a:off x="2314350" y="4022100"/>
              <a:ext cx="813800" cy="291925"/>
            </a:xfrm>
            <a:custGeom>
              <a:avLst/>
              <a:gdLst/>
              <a:ahLst/>
              <a:cxnLst/>
              <a:rect l="l" t="t" r="r" b="b"/>
              <a:pathLst>
                <a:path w="32552" h="11677" extrusionOk="0">
                  <a:moveTo>
                    <a:pt x="16253" y="1"/>
                  </a:moveTo>
                  <a:cubicBezTo>
                    <a:pt x="7286" y="1"/>
                    <a:pt x="1" y="2616"/>
                    <a:pt x="1" y="5839"/>
                  </a:cubicBezTo>
                  <a:cubicBezTo>
                    <a:pt x="1" y="9061"/>
                    <a:pt x="7286" y="11676"/>
                    <a:pt x="16253" y="11676"/>
                  </a:cubicBezTo>
                  <a:cubicBezTo>
                    <a:pt x="25220" y="11676"/>
                    <a:pt x="32552" y="9061"/>
                    <a:pt x="32552" y="5839"/>
                  </a:cubicBezTo>
                  <a:cubicBezTo>
                    <a:pt x="32552" y="2616"/>
                    <a:pt x="25266" y="1"/>
                    <a:pt x="16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42"/>
            <p:cNvSpPr/>
            <p:nvPr/>
          </p:nvSpPr>
          <p:spPr>
            <a:xfrm>
              <a:off x="1341800" y="4022100"/>
              <a:ext cx="813800" cy="291925"/>
            </a:xfrm>
            <a:custGeom>
              <a:avLst/>
              <a:gdLst/>
              <a:ahLst/>
              <a:cxnLst/>
              <a:rect l="l" t="t" r="r" b="b"/>
              <a:pathLst>
                <a:path w="32552" h="11677" extrusionOk="0">
                  <a:moveTo>
                    <a:pt x="16253" y="1"/>
                  </a:moveTo>
                  <a:cubicBezTo>
                    <a:pt x="7286" y="1"/>
                    <a:pt x="1" y="2616"/>
                    <a:pt x="1" y="5839"/>
                  </a:cubicBezTo>
                  <a:cubicBezTo>
                    <a:pt x="1" y="9061"/>
                    <a:pt x="7286" y="11676"/>
                    <a:pt x="16253" y="11676"/>
                  </a:cubicBezTo>
                  <a:cubicBezTo>
                    <a:pt x="25266" y="11676"/>
                    <a:pt x="32551" y="9061"/>
                    <a:pt x="32551" y="5839"/>
                  </a:cubicBezTo>
                  <a:cubicBezTo>
                    <a:pt x="32551" y="2616"/>
                    <a:pt x="25266" y="1"/>
                    <a:pt x="16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42"/>
            <p:cNvSpPr/>
            <p:nvPr/>
          </p:nvSpPr>
          <p:spPr>
            <a:xfrm>
              <a:off x="2087850" y="3276050"/>
              <a:ext cx="291925" cy="812625"/>
            </a:xfrm>
            <a:custGeom>
              <a:avLst/>
              <a:gdLst/>
              <a:ahLst/>
              <a:cxnLst/>
              <a:rect l="l" t="t" r="r" b="b"/>
              <a:pathLst>
                <a:path w="11677" h="32505" extrusionOk="0">
                  <a:moveTo>
                    <a:pt x="5838" y="1"/>
                  </a:moveTo>
                  <a:cubicBezTo>
                    <a:pt x="2616" y="1"/>
                    <a:pt x="1" y="7286"/>
                    <a:pt x="1" y="16253"/>
                  </a:cubicBezTo>
                  <a:cubicBezTo>
                    <a:pt x="1" y="25219"/>
                    <a:pt x="2616" y="32505"/>
                    <a:pt x="5838" y="32505"/>
                  </a:cubicBezTo>
                  <a:cubicBezTo>
                    <a:pt x="9061" y="32505"/>
                    <a:pt x="11676" y="25219"/>
                    <a:pt x="11676" y="16253"/>
                  </a:cubicBezTo>
                  <a:cubicBezTo>
                    <a:pt x="11676" y="7286"/>
                    <a:pt x="9061" y="1"/>
                    <a:pt x="5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42"/>
            <p:cNvSpPr/>
            <p:nvPr/>
          </p:nvSpPr>
          <p:spPr>
            <a:xfrm>
              <a:off x="2087850" y="4247450"/>
              <a:ext cx="291925" cy="813800"/>
            </a:xfrm>
            <a:custGeom>
              <a:avLst/>
              <a:gdLst/>
              <a:ahLst/>
              <a:cxnLst/>
              <a:rect l="l" t="t" r="r" b="b"/>
              <a:pathLst>
                <a:path w="11677" h="32552" extrusionOk="0">
                  <a:moveTo>
                    <a:pt x="5838" y="0"/>
                  </a:moveTo>
                  <a:cubicBezTo>
                    <a:pt x="2616" y="0"/>
                    <a:pt x="1" y="7286"/>
                    <a:pt x="1" y="16299"/>
                  </a:cubicBezTo>
                  <a:cubicBezTo>
                    <a:pt x="1" y="25266"/>
                    <a:pt x="2616" y="32551"/>
                    <a:pt x="5838" y="32551"/>
                  </a:cubicBezTo>
                  <a:cubicBezTo>
                    <a:pt x="9061" y="32551"/>
                    <a:pt x="11676" y="25266"/>
                    <a:pt x="11676" y="16299"/>
                  </a:cubicBezTo>
                  <a:cubicBezTo>
                    <a:pt x="11676" y="7286"/>
                    <a:pt x="9061" y="0"/>
                    <a:pt x="5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42"/>
            <p:cNvSpPr/>
            <p:nvPr/>
          </p:nvSpPr>
          <p:spPr>
            <a:xfrm>
              <a:off x="2233800" y="4205975"/>
              <a:ext cx="688875" cy="611375"/>
            </a:xfrm>
            <a:custGeom>
              <a:avLst/>
              <a:gdLst/>
              <a:ahLst/>
              <a:cxnLst/>
              <a:rect l="l" t="t" r="r" b="b"/>
              <a:pathLst>
                <a:path w="27555" h="24455" extrusionOk="0">
                  <a:moveTo>
                    <a:pt x="4338" y="1"/>
                  </a:moveTo>
                  <a:cubicBezTo>
                    <a:pt x="3471" y="1"/>
                    <a:pt x="2770" y="234"/>
                    <a:pt x="2289" y="725"/>
                  </a:cubicBezTo>
                  <a:cubicBezTo>
                    <a:pt x="0" y="3014"/>
                    <a:pt x="3316" y="10019"/>
                    <a:pt x="9668" y="16370"/>
                  </a:cubicBezTo>
                  <a:cubicBezTo>
                    <a:pt x="14627" y="21366"/>
                    <a:pt x="20048" y="24455"/>
                    <a:pt x="23227" y="24455"/>
                  </a:cubicBezTo>
                  <a:cubicBezTo>
                    <a:pt x="24090" y="24455"/>
                    <a:pt x="24788" y="24228"/>
                    <a:pt x="25266" y="23749"/>
                  </a:cubicBezTo>
                  <a:cubicBezTo>
                    <a:pt x="27554" y="21461"/>
                    <a:pt x="24239" y="14455"/>
                    <a:pt x="17887" y="8104"/>
                  </a:cubicBezTo>
                  <a:cubicBezTo>
                    <a:pt x="12900" y="3117"/>
                    <a:pt x="7509" y="1"/>
                    <a:pt x="4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42"/>
            <p:cNvSpPr/>
            <p:nvPr/>
          </p:nvSpPr>
          <p:spPr>
            <a:xfrm>
              <a:off x="1546125" y="3519475"/>
              <a:ext cx="688875" cy="610675"/>
            </a:xfrm>
            <a:custGeom>
              <a:avLst/>
              <a:gdLst/>
              <a:ahLst/>
              <a:cxnLst/>
              <a:rect l="l" t="t" r="r" b="b"/>
              <a:pathLst>
                <a:path w="27555" h="24427" extrusionOk="0">
                  <a:moveTo>
                    <a:pt x="4362" y="0"/>
                  </a:moveTo>
                  <a:cubicBezTo>
                    <a:pt x="3489" y="0"/>
                    <a:pt x="2780" y="233"/>
                    <a:pt x="2289" y="725"/>
                  </a:cubicBezTo>
                  <a:cubicBezTo>
                    <a:pt x="0" y="2966"/>
                    <a:pt x="3316" y="9972"/>
                    <a:pt x="9668" y="16323"/>
                  </a:cubicBezTo>
                  <a:cubicBezTo>
                    <a:pt x="14655" y="21311"/>
                    <a:pt x="20046" y="24426"/>
                    <a:pt x="23239" y="24426"/>
                  </a:cubicBezTo>
                  <a:cubicBezTo>
                    <a:pt x="24112" y="24426"/>
                    <a:pt x="24821" y="24193"/>
                    <a:pt x="25313" y="23702"/>
                  </a:cubicBezTo>
                  <a:cubicBezTo>
                    <a:pt x="27554" y="21460"/>
                    <a:pt x="24285" y="14455"/>
                    <a:pt x="17934" y="8104"/>
                  </a:cubicBezTo>
                  <a:cubicBezTo>
                    <a:pt x="12946" y="3116"/>
                    <a:pt x="7555" y="0"/>
                    <a:pt x="4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42"/>
            <p:cNvSpPr/>
            <p:nvPr/>
          </p:nvSpPr>
          <p:spPr>
            <a:xfrm>
              <a:off x="2233800" y="3519475"/>
              <a:ext cx="688875" cy="610675"/>
            </a:xfrm>
            <a:custGeom>
              <a:avLst/>
              <a:gdLst/>
              <a:ahLst/>
              <a:cxnLst/>
              <a:rect l="l" t="t" r="r" b="b"/>
              <a:pathLst>
                <a:path w="27555" h="24427" extrusionOk="0">
                  <a:moveTo>
                    <a:pt x="23217" y="0"/>
                  </a:moveTo>
                  <a:cubicBezTo>
                    <a:pt x="20046" y="0"/>
                    <a:pt x="14655" y="3116"/>
                    <a:pt x="9668" y="8104"/>
                  </a:cubicBezTo>
                  <a:cubicBezTo>
                    <a:pt x="3316" y="14455"/>
                    <a:pt x="0" y="21413"/>
                    <a:pt x="2289" y="23702"/>
                  </a:cubicBezTo>
                  <a:cubicBezTo>
                    <a:pt x="2770" y="24193"/>
                    <a:pt x="3471" y="24426"/>
                    <a:pt x="4338" y="24426"/>
                  </a:cubicBezTo>
                  <a:cubicBezTo>
                    <a:pt x="7509" y="24426"/>
                    <a:pt x="12900" y="21311"/>
                    <a:pt x="17887" y="16323"/>
                  </a:cubicBezTo>
                  <a:cubicBezTo>
                    <a:pt x="24239" y="9972"/>
                    <a:pt x="27554" y="2966"/>
                    <a:pt x="25266" y="725"/>
                  </a:cubicBezTo>
                  <a:cubicBezTo>
                    <a:pt x="24785" y="233"/>
                    <a:pt x="24084" y="0"/>
                    <a:pt x="23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42"/>
            <p:cNvSpPr/>
            <p:nvPr/>
          </p:nvSpPr>
          <p:spPr>
            <a:xfrm>
              <a:off x="1546125" y="4205975"/>
              <a:ext cx="688875" cy="611850"/>
            </a:xfrm>
            <a:custGeom>
              <a:avLst/>
              <a:gdLst/>
              <a:ahLst/>
              <a:cxnLst/>
              <a:rect l="l" t="t" r="r" b="b"/>
              <a:pathLst>
                <a:path w="27555" h="24474" extrusionOk="0">
                  <a:moveTo>
                    <a:pt x="23239" y="1"/>
                  </a:moveTo>
                  <a:cubicBezTo>
                    <a:pt x="20046" y="1"/>
                    <a:pt x="14655" y="3117"/>
                    <a:pt x="9668" y="8104"/>
                  </a:cubicBezTo>
                  <a:cubicBezTo>
                    <a:pt x="3316" y="14455"/>
                    <a:pt x="0" y="21461"/>
                    <a:pt x="2289" y="23749"/>
                  </a:cubicBezTo>
                  <a:cubicBezTo>
                    <a:pt x="2780" y="24240"/>
                    <a:pt x="3489" y="24473"/>
                    <a:pt x="4362" y="24473"/>
                  </a:cubicBezTo>
                  <a:cubicBezTo>
                    <a:pt x="7555" y="24473"/>
                    <a:pt x="12946" y="21358"/>
                    <a:pt x="17934" y="16370"/>
                  </a:cubicBezTo>
                  <a:cubicBezTo>
                    <a:pt x="24285" y="10019"/>
                    <a:pt x="27554" y="3014"/>
                    <a:pt x="25313" y="725"/>
                  </a:cubicBezTo>
                  <a:cubicBezTo>
                    <a:pt x="24821" y="234"/>
                    <a:pt x="24112" y="1"/>
                    <a:pt x="23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42"/>
            <p:cNvSpPr/>
            <p:nvPr/>
          </p:nvSpPr>
          <p:spPr>
            <a:xfrm>
              <a:off x="1997950" y="3991750"/>
              <a:ext cx="413350" cy="353750"/>
            </a:xfrm>
            <a:custGeom>
              <a:avLst/>
              <a:gdLst/>
              <a:ahLst/>
              <a:cxnLst/>
              <a:rect l="l" t="t" r="r" b="b"/>
              <a:pathLst>
                <a:path w="16534" h="14150" extrusionOk="0">
                  <a:moveTo>
                    <a:pt x="9481" y="1"/>
                  </a:moveTo>
                  <a:cubicBezTo>
                    <a:pt x="3176" y="1"/>
                    <a:pt x="1" y="7613"/>
                    <a:pt x="4484" y="12050"/>
                  </a:cubicBezTo>
                  <a:cubicBezTo>
                    <a:pt x="5920" y="13501"/>
                    <a:pt x="7689" y="14149"/>
                    <a:pt x="9424" y="14149"/>
                  </a:cubicBezTo>
                  <a:cubicBezTo>
                    <a:pt x="13051" y="14149"/>
                    <a:pt x="16533" y="11317"/>
                    <a:pt x="16533" y="7053"/>
                  </a:cubicBezTo>
                  <a:cubicBezTo>
                    <a:pt x="16533" y="3176"/>
                    <a:pt x="13357" y="1"/>
                    <a:pt x="9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42"/>
            <p:cNvSpPr/>
            <p:nvPr/>
          </p:nvSpPr>
          <p:spPr>
            <a:xfrm>
              <a:off x="4399575" y="2438000"/>
              <a:ext cx="1901950" cy="1389450"/>
            </a:xfrm>
            <a:custGeom>
              <a:avLst/>
              <a:gdLst/>
              <a:ahLst/>
              <a:cxnLst/>
              <a:rect l="l" t="t" r="r" b="b"/>
              <a:pathLst>
                <a:path w="76078" h="55578" extrusionOk="0">
                  <a:moveTo>
                    <a:pt x="62940" y="1"/>
                  </a:moveTo>
                  <a:cubicBezTo>
                    <a:pt x="55797" y="1"/>
                    <a:pt x="48702" y="1218"/>
                    <a:pt x="41939" y="3634"/>
                  </a:cubicBezTo>
                  <a:cubicBezTo>
                    <a:pt x="36568" y="5595"/>
                    <a:pt x="31431" y="8210"/>
                    <a:pt x="26714" y="11526"/>
                  </a:cubicBezTo>
                  <a:cubicBezTo>
                    <a:pt x="21997" y="14795"/>
                    <a:pt x="17747" y="18671"/>
                    <a:pt x="14058" y="23061"/>
                  </a:cubicBezTo>
                  <a:cubicBezTo>
                    <a:pt x="7800" y="30440"/>
                    <a:pt x="3317" y="39220"/>
                    <a:pt x="1028" y="48654"/>
                  </a:cubicBezTo>
                  <a:cubicBezTo>
                    <a:pt x="608" y="50288"/>
                    <a:pt x="374" y="51689"/>
                    <a:pt x="188" y="52623"/>
                  </a:cubicBezTo>
                  <a:cubicBezTo>
                    <a:pt x="47" y="53558"/>
                    <a:pt x="1" y="54165"/>
                    <a:pt x="1" y="54165"/>
                  </a:cubicBezTo>
                  <a:cubicBezTo>
                    <a:pt x="1" y="54165"/>
                    <a:pt x="561" y="54305"/>
                    <a:pt x="1495" y="54538"/>
                  </a:cubicBezTo>
                  <a:cubicBezTo>
                    <a:pt x="2476" y="54725"/>
                    <a:pt x="3830" y="54959"/>
                    <a:pt x="5512" y="55145"/>
                  </a:cubicBezTo>
                  <a:cubicBezTo>
                    <a:pt x="7943" y="55436"/>
                    <a:pt x="10375" y="55577"/>
                    <a:pt x="12807" y="55577"/>
                  </a:cubicBezTo>
                  <a:cubicBezTo>
                    <a:pt x="14672" y="55577"/>
                    <a:pt x="16537" y="55494"/>
                    <a:pt x="18401" y="55332"/>
                  </a:cubicBezTo>
                  <a:cubicBezTo>
                    <a:pt x="23772" y="54865"/>
                    <a:pt x="29002" y="53698"/>
                    <a:pt x="34093" y="51923"/>
                  </a:cubicBezTo>
                  <a:cubicBezTo>
                    <a:pt x="39464" y="50008"/>
                    <a:pt x="44601" y="47393"/>
                    <a:pt x="49318" y="44124"/>
                  </a:cubicBezTo>
                  <a:cubicBezTo>
                    <a:pt x="54034" y="40855"/>
                    <a:pt x="58331" y="36978"/>
                    <a:pt x="62020" y="32635"/>
                  </a:cubicBezTo>
                  <a:cubicBezTo>
                    <a:pt x="68278" y="25210"/>
                    <a:pt x="72762" y="16430"/>
                    <a:pt x="75050" y="6996"/>
                  </a:cubicBezTo>
                  <a:cubicBezTo>
                    <a:pt x="75470" y="5361"/>
                    <a:pt x="75704" y="3960"/>
                    <a:pt x="75844" y="2980"/>
                  </a:cubicBezTo>
                  <a:cubicBezTo>
                    <a:pt x="76031" y="2046"/>
                    <a:pt x="76077" y="1439"/>
                    <a:pt x="76077" y="1439"/>
                  </a:cubicBezTo>
                  <a:cubicBezTo>
                    <a:pt x="76077" y="1439"/>
                    <a:pt x="75517" y="1298"/>
                    <a:pt x="74536" y="1112"/>
                  </a:cubicBezTo>
                  <a:cubicBezTo>
                    <a:pt x="73602" y="878"/>
                    <a:pt x="72201" y="645"/>
                    <a:pt x="70520" y="458"/>
                  </a:cubicBezTo>
                  <a:cubicBezTo>
                    <a:pt x="67996" y="153"/>
                    <a:pt x="65465" y="1"/>
                    <a:pt x="62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42"/>
            <p:cNvSpPr/>
            <p:nvPr/>
          </p:nvSpPr>
          <p:spPr>
            <a:xfrm>
              <a:off x="4478125" y="2539200"/>
              <a:ext cx="1728500" cy="1198175"/>
            </a:xfrm>
            <a:custGeom>
              <a:avLst/>
              <a:gdLst/>
              <a:ahLst/>
              <a:cxnLst/>
              <a:rect l="l" t="t" r="r" b="b"/>
              <a:pathLst>
                <a:path w="69140" h="47927" extrusionOk="0">
                  <a:moveTo>
                    <a:pt x="68154" y="1"/>
                  </a:moveTo>
                  <a:cubicBezTo>
                    <a:pt x="68040" y="1"/>
                    <a:pt x="67920" y="31"/>
                    <a:pt x="67798" y="99"/>
                  </a:cubicBezTo>
                  <a:lnTo>
                    <a:pt x="43934" y="16632"/>
                  </a:lnTo>
                  <a:cubicBezTo>
                    <a:pt x="47530" y="12428"/>
                    <a:pt x="50939" y="7245"/>
                    <a:pt x="50425" y="2341"/>
                  </a:cubicBezTo>
                  <a:cubicBezTo>
                    <a:pt x="50359" y="1897"/>
                    <a:pt x="50018" y="1685"/>
                    <a:pt x="49684" y="1685"/>
                  </a:cubicBezTo>
                  <a:cubicBezTo>
                    <a:pt x="49315" y="1685"/>
                    <a:pt x="48953" y="1944"/>
                    <a:pt x="48978" y="2434"/>
                  </a:cubicBezTo>
                  <a:cubicBezTo>
                    <a:pt x="49631" y="9113"/>
                    <a:pt x="42486" y="16351"/>
                    <a:pt x="38283" y="20555"/>
                  </a:cubicBezTo>
                  <a:lnTo>
                    <a:pt x="26608" y="28587"/>
                  </a:lnTo>
                  <a:cubicBezTo>
                    <a:pt x="31091" y="23030"/>
                    <a:pt x="34874" y="16165"/>
                    <a:pt x="34874" y="9159"/>
                  </a:cubicBezTo>
                  <a:cubicBezTo>
                    <a:pt x="34874" y="8722"/>
                    <a:pt x="34557" y="8520"/>
                    <a:pt x="34219" y="8520"/>
                  </a:cubicBezTo>
                  <a:cubicBezTo>
                    <a:pt x="33836" y="8520"/>
                    <a:pt x="33426" y="8781"/>
                    <a:pt x="33426" y="9253"/>
                  </a:cubicBezTo>
                  <a:cubicBezTo>
                    <a:pt x="33426" y="17799"/>
                    <a:pt x="27355" y="26112"/>
                    <a:pt x="21751" y="31950"/>
                  </a:cubicBezTo>
                  <a:lnTo>
                    <a:pt x="14932" y="36667"/>
                  </a:lnTo>
                  <a:cubicBezTo>
                    <a:pt x="18902" y="31343"/>
                    <a:pt x="22451" y="24711"/>
                    <a:pt x="21657" y="18313"/>
                  </a:cubicBezTo>
                  <a:cubicBezTo>
                    <a:pt x="21592" y="17876"/>
                    <a:pt x="21250" y="17674"/>
                    <a:pt x="20914" y="17674"/>
                  </a:cubicBezTo>
                  <a:cubicBezTo>
                    <a:pt x="20533" y="17674"/>
                    <a:pt x="20160" y="17934"/>
                    <a:pt x="20210" y="18406"/>
                  </a:cubicBezTo>
                  <a:cubicBezTo>
                    <a:pt x="21144" y="26065"/>
                    <a:pt x="15446" y="34145"/>
                    <a:pt x="10869" y="39515"/>
                  </a:cubicBezTo>
                  <a:lnTo>
                    <a:pt x="548" y="46661"/>
                  </a:lnTo>
                  <a:cubicBezTo>
                    <a:pt x="1" y="47130"/>
                    <a:pt x="403" y="47927"/>
                    <a:pt x="987" y="47927"/>
                  </a:cubicBezTo>
                  <a:cubicBezTo>
                    <a:pt x="1100" y="47927"/>
                    <a:pt x="1221" y="47897"/>
                    <a:pt x="1342" y="47828"/>
                  </a:cubicBezTo>
                  <a:lnTo>
                    <a:pt x="11710" y="40683"/>
                  </a:lnTo>
                  <a:cubicBezTo>
                    <a:pt x="15957" y="39127"/>
                    <a:pt x="21412" y="37534"/>
                    <a:pt x="26576" y="37534"/>
                  </a:cubicBezTo>
                  <a:cubicBezTo>
                    <a:pt x="29475" y="37534"/>
                    <a:pt x="32282" y="38036"/>
                    <a:pt x="34734" y="39329"/>
                  </a:cubicBezTo>
                  <a:cubicBezTo>
                    <a:pt x="34851" y="39387"/>
                    <a:pt x="34963" y="39413"/>
                    <a:pt x="35068" y="39413"/>
                  </a:cubicBezTo>
                  <a:cubicBezTo>
                    <a:pt x="35715" y="39413"/>
                    <a:pt x="36064" y="38423"/>
                    <a:pt x="35341" y="38021"/>
                  </a:cubicBezTo>
                  <a:cubicBezTo>
                    <a:pt x="32737" y="36676"/>
                    <a:pt x="29762" y="36151"/>
                    <a:pt x="26688" y="36151"/>
                  </a:cubicBezTo>
                  <a:cubicBezTo>
                    <a:pt x="23037" y="36151"/>
                    <a:pt x="19247" y="36892"/>
                    <a:pt x="15773" y="37881"/>
                  </a:cubicBezTo>
                  <a:lnTo>
                    <a:pt x="22591" y="33164"/>
                  </a:lnTo>
                  <a:cubicBezTo>
                    <a:pt x="27774" y="30915"/>
                    <a:pt x="34185" y="28893"/>
                    <a:pt x="40300" y="28893"/>
                  </a:cubicBezTo>
                  <a:cubicBezTo>
                    <a:pt x="42946" y="28893"/>
                    <a:pt x="45538" y="29272"/>
                    <a:pt x="47950" y="30175"/>
                  </a:cubicBezTo>
                  <a:cubicBezTo>
                    <a:pt x="48047" y="30211"/>
                    <a:pt x="48141" y="30227"/>
                    <a:pt x="48230" y="30227"/>
                  </a:cubicBezTo>
                  <a:cubicBezTo>
                    <a:pt x="48953" y="30227"/>
                    <a:pt x="49347" y="29158"/>
                    <a:pt x="48557" y="28867"/>
                  </a:cubicBezTo>
                  <a:cubicBezTo>
                    <a:pt x="45952" y="27907"/>
                    <a:pt x="43164" y="27501"/>
                    <a:pt x="40326" y="27501"/>
                  </a:cubicBezTo>
                  <a:cubicBezTo>
                    <a:pt x="35991" y="27501"/>
                    <a:pt x="31541" y="28447"/>
                    <a:pt x="27448" y="29801"/>
                  </a:cubicBezTo>
                  <a:lnTo>
                    <a:pt x="39124" y="21722"/>
                  </a:lnTo>
                  <a:cubicBezTo>
                    <a:pt x="43219" y="19851"/>
                    <a:pt x="49502" y="17019"/>
                    <a:pt x="54928" y="17019"/>
                  </a:cubicBezTo>
                  <a:cubicBezTo>
                    <a:pt x="56679" y="17019"/>
                    <a:pt x="58342" y="17315"/>
                    <a:pt x="59812" y="18033"/>
                  </a:cubicBezTo>
                  <a:cubicBezTo>
                    <a:pt x="59904" y="18063"/>
                    <a:pt x="59991" y="18077"/>
                    <a:pt x="60073" y="18077"/>
                  </a:cubicBezTo>
                  <a:cubicBezTo>
                    <a:pt x="60741" y="18077"/>
                    <a:pt x="61044" y="17146"/>
                    <a:pt x="60419" y="16772"/>
                  </a:cubicBezTo>
                  <a:cubicBezTo>
                    <a:pt x="58775" y="15967"/>
                    <a:pt x="56924" y="15639"/>
                    <a:pt x="54983" y="15639"/>
                  </a:cubicBezTo>
                  <a:cubicBezTo>
                    <a:pt x="51631" y="15639"/>
                    <a:pt x="48011" y="16616"/>
                    <a:pt x="44728" y="17799"/>
                  </a:cubicBezTo>
                  <a:lnTo>
                    <a:pt x="68592" y="1267"/>
                  </a:lnTo>
                  <a:cubicBezTo>
                    <a:pt x="69140" y="798"/>
                    <a:pt x="68738" y="1"/>
                    <a:pt x="68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42"/>
            <p:cNvSpPr/>
            <p:nvPr/>
          </p:nvSpPr>
          <p:spPr>
            <a:xfrm>
              <a:off x="4434600" y="3800275"/>
              <a:ext cx="1823725" cy="797300"/>
            </a:xfrm>
            <a:custGeom>
              <a:avLst/>
              <a:gdLst/>
              <a:ahLst/>
              <a:cxnLst/>
              <a:rect l="l" t="t" r="r" b="b"/>
              <a:pathLst>
                <a:path w="72949" h="31892" extrusionOk="0">
                  <a:moveTo>
                    <a:pt x="4344" y="1"/>
                  </a:moveTo>
                  <a:lnTo>
                    <a:pt x="2149" y="5558"/>
                  </a:lnTo>
                  <a:lnTo>
                    <a:pt x="1" y="11116"/>
                  </a:lnTo>
                  <a:cubicBezTo>
                    <a:pt x="1" y="11116"/>
                    <a:pt x="34708" y="31892"/>
                    <a:pt x="47015" y="31892"/>
                  </a:cubicBezTo>
                  <a:cubicBezTo>
                    <a:pt x="50910" y="31892"/>
                    <a:pt x="52561" y="29811"/>
                    <a:pt x="50158" y="24332"/>
                  </a:cubicBezTo>
                  <a:cubicBezTo>
                    <a:pt x="72949" y="14338"/>
                    <a:pt x="4344" y="1"/>
                    <a:pt x="43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42"/>
            <p:cNvSpPr/>
            <p:nvPr/>
          </p:nvSpPr>
          <p:spPr>
            <a:xfrm>
              <a:off x="2344725" y="3134925"/>
              <a:ext cx="1823700" cy="796150"/>
            </a:xfrm>
            <a:custGeom>
              <a:avLst/>
              <a:gdLst/>
              <a:ahLst/>
              <a:cxnLst/>
              <a:rect l="l" t="t" r="r" b="b"/>
              <a:pathLst>
                <a:path w="72948" h="31846" extrusionOk="0">
                  <a:moveTo>
                    <a:pt x="25934" y="1"/>
                  </a:moveTo>
                  <a:cubicBezTo>
                    <a:pt x="22039" y="1"/>
                    <a:pt x="20388" y="2082"/>
                    <a:pt x="22790" y="7560"/>
                  </a:cubicBezTo>
                  <a:cubicBezTo>
                    <a:pt x="0" y="17554"/>
                    <a:pt x="68605" y="31845"/>
                    <a:pt x="68605" y="31845"/>
                  </a:cubicBezTo>
                  <a:lnTo>
                    <a:pt x="70800" y="26334"/>
                  </a:lnTo>
                  <a:lnTo>
                    <a:pt x="72948" y="20777"/>
                  </a:lnTo>
                  <a:cubicBezTo>
                    <a:pt x="72948" y="20777"/>
                    <a:pt x="38240" y="1"/>
                    <a:pt x="25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42"/>
            <p:cNvSpPr/>
            <p:nvPr/>
          </p:nvSpPr>
          <p:spPr>
            <a:xfrm>
              <a:off x="3321800" y="3998750"/>
              <a:ext cx="1045125" cy="1369925"/>
            </a:xfrm>
            <a:custGeom>
              <a:avLst/>
              <a:gdLst/>
              <a:ahLst/>
              <a:cxnLst/>
              <a:rect l="l" t="t" r="r" b="b"/>
              <a:pathLst>
                <a:path w="41805" h="54797" extrusionOk="0">
                  <a:moveTo>
                    <a:pt x="30736" y="1"/>
                  </a:moveTo>
                  <a:cubicBezTo>
                    <a:pt x="30736" y="1"/>
                    <a:pt x="1" y="51279"/>
                    <a:pt x="13261" y="51279"/>
                  </a:cubicBezTo>
                  <a:cubicBezTo>
                    <a:pt x="14362" y="51279"/>
                    <a:pt x="15768" y="50925"/>
                    <a:pt x="17519" y="50158"/>
                  </a:cubicBezTo>
                  <a:cubicBezTo>
                    <a:pt x="18936" y="53405"/>
                    <a:pt x="20442" y="54797"/>
                    <a:pt x="21983" y="54797"/>
                  </a:cubicBezTo>
                  <a:cubicBezTo>
                    <a:pt x="31260" y="54797"/>
                    <a:pt x="41804" y="4344"/>
                    <a:pt x="41804" y="4344"/>
                  </a:cubicBezTo>
                  <a:lnTo>
                    <a:pt x="36247" y="2196"/>
                  </a:lnTo>
                  <a:lnTo>
                    <a:pt x="307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42"/>
            <p:cNvSpPr/>
            <p:nvPr/>
          </p:nvSpPr>
          <p:spPr>
            <a:xfrm>
              <a:off x="4236125" y="2362725"/>
              <a:ext cx="1045575" cy="1369850"/>
            </a:xfrm>
            <a:custGeom>
              <a:avLst/>
              <a:gdLst/>
              <a:ahLst/>
              <a:cxnLst/>
              <a:rect l="l" t="t" r="r" b="b"/>
              <a:pathLst>
                <a:path w="41823" h="54794" extrusionOk="0">
                  <a:moveTo>
                    <a:pt x="19824" y="1"/>
                  </a:moveTo>
                  <a:cubicBezTo>
                    <a:pt x="10546" y="1"/>
                    <a:pt x="1" y="50497"/>
                    <a:pt x="1" y="50497"/>
                  </a:cubicBezTo>
                  <a:lnTo>
                    <a:pt x="5558" y="52646"/>
                  </a:lnTo>
                  <a:lnTo>
                    <a:pt x="11069" y="54794"/>
                  </a:lnTo>
                  <a:cubicBezTo>
                    <a:pt x="11069" y="54794"/>
                    <a:pt x="41822" y="3525"/>
                    <a:pt x="28532" y="3525"/>
                  </a:cubicBezTo>
                  <a:cubicBezTo>
                    <a:pt x="27432" y="3525"/>
                    <a:pt x="26031" y="3876"/>
                    <a:pt x="24285" y="4636"/>
                  </a:cubicBezTo>
                  <a:cubicBezTo>
                    <a:pt x="22869" y="1392"/>
                    <a:pt x="21364" y="1"/>
                    <a:pt x="19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42"/>
            <p:cNvSpPr/>
            <p:nvPr/>
          </p:nvSpPr>
          <p:spPr>
            <a:xfrm>
              <a:off x="4245475" y="3990575"/>
              <a:ext cx="1100250" cy="1360250"/>
            </a:xfrm>
            <a:custGeom>
              <a:avLst/>
              <a:gdLst/>
              <a:ahLst/>
              <a:cxnLst/>
              <a:rect l="l" t="t" r="r" b="b"/>
              <a:pathLst>
                <a:path w="44010" h="54410" extrusionOk="0">
                  <a:moveTo>
                    <a:pt x="10928" y="1"/>
                  </a:moveTo>
                  <a:lnTo>
                    <a:pt x="5464" y="2383"/>
                  </a:lnTo>
                  <a:lnTo>
                    <a:pt x="0" y="4764"/>
                  </a:lnTo>
                  <a:cubicBezTo>
                    <a:pt x="0" y="4764"/>
                    <a:pt x="12480" y="54410"/>
                    <a:pt x="21764" y="54410"/>
                  </a:cubicBezTo>
                  <a:cubicBezTo>
                    <a:pt x="23346" y="54410"/>
                    <a:pt x="24834" y="52969"/>
                    <a:pt x="26153" y="49598"/>
                  </a:cubicBezTo>
                  <a:cubicBezTo>
                    <a:pt x="27814" y="50248"/>
                    <a:pt x="29158" y="50549"/>
                    <a:pt x="30223" y="50549"/>
                  </a:cubicBezTo>
                  <a:cubicBezTo>
                    <a:pt x="44010" y="50549"/>
                    <a:pt x="10928" y="1"/>
                    <a:pt x="10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42"/>
            <p:cNvSpPr/>
            <p:nvPr/>
          </p:nvSpPr>
          <p:spPr>
            <a:xfrm>
              <a:off x="3257300" y="2381250"/>
              <a:ext cx="1100275" cy="1360675"/>
            </a:xfrm>
            <a:custGeom>
              <a:avLst/>
              <a:gdLst/>
              <a:ahLst/>
              <a:cxnLst/>
              <a:rect l="l" t="t" r="r" b="b"/>
              <a:pathLst>
                <a:path w="44011" h="54427" extrusionOk="0">
                  <a:moveTo>
                    <a:pt x="22255" y="0"/>
                  </a:moveTo>
                  <a:cubicBezTo>
                    <a:pt x="20670" y="0"/>
                    <a:pt x="19179" y="1445"/>
                    <a:pt x="17858" y="4829"/>
                  </a:cubicBezTo>
                  <a:cubicBezTo>
                    <a:pt x="16197" y="4180"/>
                    <a:pt x="14853" y="3878"/>
                    <a:pt x="13788" y="3878"/>
                  </a:cubicBezTo>
                  <a:cubicBezTo>
                    <a:pt x="1" y="3878"/>
                    <a:pt x="33082" y="54426"/>
                    <a:pt x="33082" y="54426"/>
                  </a:cubicBezTo>
                  <a:lnTo>
                    <a:pt x="38546" y="52045"/>
                  </a:lnTo>
                  <a:lnTo>
                    <a:pt x="44011" y="49616"/>
                  </a:lnTo>
                  <a:cubicBezTo>
                    <a:pt x="44011" y="49616"/>
                    <a:pt x="31538" y="0"/>
                    <a:pt x="22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42"/>
            <p:cNvSpPr/>
            <p:nvPr/>
          </p:nvSpPr>
          <p:spPr>
            <a:xfrm>
              <a:off x="2357550" y="3810775"/>
              <a:ext cx="1819050" cy="838475"/>
            </a:xfrm>
            <a:custGeom>
              <a:avLst/>
              <a:gdLst/>
              <a:ahLst/>
              <a:cxnLst/>
              <a:rect l="l" t="t" r="r" b="b"/>
              <a:pathLst>
                <a:path w="72762" h="33539" extrusionOk="0">
                  <a:moveTo>
                    <a:pt x="67998" y="1"/>
                  </a:moveTo>
                  <a:cubicBezTo>
                    <a:pt x="67998" y="1"/>
                    <a:pt x="1" y="17047"/>
                    <a:pt x="23165" y="26107"/>
                  </a:cubicBezTo>
                  <a:cubicBezTo>
                    <a:pt x="21065" y="31476"/>
                    <a:pt x="22603" y="33538"/>
                    <a:pt x="26205" y="33538"/>
                  </a:cubicBezTo>
                  <a:cubicBezTo>
                    <a:pt x="38144" y="33538"/>
                    <a:pt x="72762" y="10882"/>
                    <a:pt x="72762" y="10882"/>
                  </a:cubicBezTo>
                  <a:lnTo>
                    <a:pt x="70380" y="5418"/>
                  </a:lnTo>
                  <a:lnTo>
                    <a:pt x="679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42"/>
            <p:cNvSpPr/>
            <p:nvPr/>
          </p:nvSpPr>
          <p:spPr>
            <a:xfrm>
              <a:off x="4426425" y="3082100"/>
              <a:ext cx="1819050" cy="838450"/>
            </a:xfrm>
            <a:custGeom>
              <a:avLst/>
              <a:gdLst/>
              <a:ahLst/>
              <a:cxnLst/>
              <a:rect l="l" t="t" r="r" b="b"/>
              <a:pathLst>
                <a:path w="72762" h="33538" extrusionOk="0">
                  <a:moveTo>
                    <a:pt x="46517" y="1"/>
                  </a:moveTo>
                  <a:cubicBezTo>
                    <a:pt x="34591" y="1"/>
                    <a:pt x="1" y="22656"/>
                    <a:pt x="1" y="22656"/>
                  </a:cubicBezTo>
                  <a:lnTo>
                    <a:pt x="2383" y="28120"/>
                  </a:lnTo>
                  <a:lnTo>
                    <a:pt x="4764" y="33538"/>
                  </a:lnTo>
                  <a:cubicBezTo>
                    <a:pt x="4764" y="33538"/>
                    <a:pt x="72762" y="16538"/>
                    <a:pt x="49551" y="7432"/>
                  </a:cubicBezTo>
                  <a:cubicBezTo>
                    <a:pt x="51651" y="2063"/>
                    <a:pt x="50116" y="1"/>
                    <a:pt x="46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42"/>
            <p:cNvSpPr/>
            <p:nvPr/>
          </p:nvSpPr>
          <p:spPr>
            <a:xfrm>
              <a:off x="4343550" y="3898350"/>
              <a:ext cx="1654425" cy="1158175"/>
            </a:xfrm>
            <a:custGeom>
              <a:avLst/>
              <a:gdLst/>
              <a:ahLst/>
              <a:cxnLst/>
              <a:rect l="l" t="t" r="r" b="b"/>
              <a:pathLst>
                <a:path w="66177" h="46327" extrusionOk="0">
                  <a:moveTo>
                    <a:pt x="8220" y="0"/>
                  </a:moveTo>
                  <a:lnTo>
                    <a:pt x="4110" y="4297"/>
                  </a:lnTo>
                  <a:lnTo>
                    <a:pt x="0" y="8547"/>
                  </a:lnTo>
                  <a:cubicBezTo>
                    <a:pt x="0" y="8547"/>
                    <a:pt x="28037" y="46327"/>
                    <a:pt x="37904" y="46327"/>
                  </a:cubicBezTo>
                  <a:cubicBezTo>
                    <a:pt x="40084" y="46327"/>
                    <a:pt x="41377" y="44482"/>
                    <a:pt x="41284" y="39977"/>
                  </a:cubicBezTo>
                  <a:cubicBezTo>
                    <a:pt x="66176" y="39463"/>
                    <a:pt x="8220" y="0"/>
                    <a:pt x="82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42"/>
            <p:cNvSpPr/>
            <p:nvPr/>
          </p:nvSpPr>
          <p:spPr>
            <a:xfrm>
              <a:off x="4394900" y="3950900"/>
              <a:ext cx="709900" cy="772500"/>
            </a:xfrm>
            <a:custGeom>
              <a:avLst/>
              <a:gdLst/>
              <a:ahLst/>
              <a:cxnLst/>
              <a:rect l="l" t="t" r="r" b="b"/>
              <a:pathLst>
                <a:path w="28396" h="30900" extrusionOk="0">
                  <a:moveTo>
                    <a:pt x="4157" y="0"/>
                  </a:moveTo>
                  <a:lnTo>
                    <a:pt x="1" y="4297"/>
                  </a:lnTo>
                  <a:cubicBezTo>
                    <a:pt x="1" y="4297"/>
                    <a:pt x="20228" y="30899"/>
                    <a:pt x="23945" y="30899"/>
                  </a:cubicBezTo>
                  <a:cubicBezTo>
                    <a:pt x="24059" y="30899"/>
                    <a:pt x="24157" y="30874"/>
                    <a:pt x="24239" y="30823"/>
                  </a:cubicBezTo>
                  <a:cubicBezTo>
                    <a:pt x="26994" y="29095"/>
                    <a:pt x="10230" y="9995"/>
                    <a:pt x="10229" y="9994"/>
                  </a:cubicBezTo>
                  <a:lnTo>
                    <a:pt x="10229" y="9994"/>
                  </a:lnTo>
                  <a:cubicBezTo>
                    <a:pt x="10230" y="9995"/>
                    <a:pt x="23396" y="20061"/>
                    <a:pt x="26652" y="20061"/>
                  </a:cubicBezTo>
                  <a:cubicBezTo>
                    <a:pt x="26992" y="20061"/>
                    <a:pt x="27224" y="19951"/>
                    <a:pt x="27321" y="19708"/>
                  </a:cubicBezTo>
                  <a:cubicBezTo>
                    <a:pt x="28395" y="17093"/>
                    <a:pt x="4157" y="0"/>
                    <a:pt x="4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42"/>
            <p:cNvSpPr/>
            <p:nvPr/>
          </p:nvSpPr>
          <p:spPr>
            <a:xfrm>
              <a:off x="2605075" y="2675875"/>
              <a:ext cx="1654425" cy="1158275"/>
            </a:xfrm>
            <a:custGeom>
              <a:avLst/>
              <a:gdLst/>
              <a:ahLst/>
              <a:cxnLst/>
              <a:rect l="l" t="t" r="r" b="b"/>
              <a:pathLst>
                <a:path w="66177" h="46331" extrusionOk="0">
                  <a:moveTo>
                    <a:pt x="28277" y="0"/>
                  </a:moveTo>
                  <a:cubicBezTo>
                    <a:pt x="26094" y="0"/>
                    <a:pt x="24799" y="1846"/>
                    <a:pt x="24892" y="6354"/>
                  </a:cubicBezTo>
                  <a:cubicBezTo>
                    <a:pt x="1" y="6868"/>
                    <a:pt x="57910" y="46331"/>
                    <a:pt x="57910" y="46331"/>
                  </a:cubicBezTo>
                  <a:lnTo>
                    <a:pt x="62067" y="42034"/>
                  </a:lnTo>
                  <a:lnTo>
                    <a:pt x="66177" y="37738"/>
                  </a:lnTo>
                  <a:cubicBezTo>
                    <a:pt x="66177" y="37738"/>
                    <a:pt x="38148" y="0"/>
                    <a:pt x="28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42"/>
            <p:cNvSpPr/>
            <p:nvPr/>
          </p:nvSpPr>
          <p:spPr>
            <a:xfrm>
              <a:off x="3498250" y="3007950"/>
              <a:ext cx="709875" cy="773675"/>
            </a:xfrm>
            <a:custGeom>
              <a:avLst/>
              <a:gdLst/>
              <a:ahLst/>
              <a:cxnLst/>
              <a:rect l="l" t="t" r="r" b="b"/>
              <a:pathLst>
                <a:path w="28395" h="30947" extrusionOk="0">
                  <a:moveTo>
                    <a:pt x="4450" y="0"/>
                  </a:moveTo>
                  <a:cubicBezTo>
                    <a:pt x="4337" y="0"/>
                    <a:pt x="4238" y="25"/>
                    <a:pt x="4157" y="77"/>
                  </a:cubicBezTo>
                  <a:cubicBezTo>
                    <a:pt x="1401" y="1805"/>
                    <a:pt x="18167" y="20905"/>
                    <a:pt x="18167" y="20905"/>
                  </a:cubicBezTo>
                  <a:cubicBezTo>
                    <a:pt x="18167" y="20905"/>
                    <a:pt x="5045" y="10873"/>
                    <a:pt x="1761" y="10873"/>
                  </a:cubicBezTo>
                  <a:cubicBezTo>
                    <a:pt x="1411" y="10873"/>
                    <a:pt x="1173" y="10987"/>
                    <a:pt x="1074" y="11238"/>
                  </a:cubicBezTo>
                  <a:cubicBezTo>
                    <a:pt x="0" y="13854"/>
                    <a:pt x="24238" y="30946"/>
                    <a:pt x="24238" y="30946"/>
                  </a:cubicBezTo>
                  <a:lnTo>
                    <a:pt x="28395" y="26603"/>
                  </a:lnTo>
                  <a:cubicBezTo>
                    <a:pt x="28395" y="26603"/>
                    <a:pt x="8168" y="0"/>
                    <a:pt x="4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42"/>
            <p:cNvSpPr/>
            <p:nvPr/>
          </p:nvSpPr>
          <p:spPr>
            <a:xfrm>
              <a:off x="2663875" y="3908850"/>
              <a:ext cx="1606125" cy="1187000"/>
            </a:xfrm>
            <a:custGeom>
              <a:avLst/>
              <a:gdLst/>
              <a:ahLst/>
              <a:cxnLst/>
              <a:rect l="l" t="t" r="r" b="b"/>
              <a:pathLst>
                <a:path w="64245" h="47480" extrusionOk="0">
                  <a:moveTo>
                    <a:pt x="55652" y="1"/>
                  </a:moveTo>
                  <a:cubicBezTo>
                    <a:pt x="55652" y="1"/>
                    <a:pt x="1" y="41289"/>
                    <a:pt x="23861" y="41289"/>
                  </a:cubicBezTo>
                  <a:cubicBezTo>
                    <a:pt x="23994" y="41289"/>
                    <a:pt x="24130" y="41288"/>
                    <a:pt x="24268" y="41285"/>
                  </a:cubicBezTo>
                  <a:cubicBezTo>
                    <a:pt x="24359" y="45673"/>
                    <a:pt x="25665" y="47480"/>
                    <a:pt x="27754" y="47480"/>
                  </a:cubicBezTo>
                  <a:cubicBezTo>
                    <a:pt x="37491" y="47480"/>
                    <a:pt x="64245" y="8220"/>
                    <a:pt x="64245" y="8220"/>
                  </a:cubicBezTo>
                  <a:lnTo>
                    <a:pt x="59948" y="4111"/>
                  </a:lnTo>
                  <a:lnTo>
                    <a:pt x="556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42"/>
            <p:cNvSpPr/>
            <p:nvPr/>
          </p:nvSpPr>
          <p:spPr>
            <a:xfrm>
              <a:off x="3402500" y="3959050"/>
              <a:ext cx="814975" cy="685000"/>
            </a:xfrm>
            <a:custGeom>
              <a:avLst/>
              <a:gdLst/>
              <a:ahLst/>
              <a:cxnLst/>
              <a:rect l="l" t="t" r="r" b="b"/>
              <a:pathLst>
                <a:path w="32599" h="27400" extrusionOk="0">
                  <a:moveTo>
                    <a:pt x="28255" y="1"/>
                  </a:moveTo>
                  <a:cubicBezTo>
                    <a:pt x="28255" y="1"/>
                    <a:pt x="1" y="21530"/>
                    <a:pt x="1729" y="24239"/>
                  </a:cubicBezTo>
                  <a:cubicBezTo>
                    <a:pt x="1860" y="24448"/>
                    <a:pt x="2091" y="24545"/>
                    <a:pt x="2407" y="24545"/>
                  </a:cubicBezTo>
                  <a:cubicBezTo>
                    <a:pt x="6247" y="24545"/>
                    <a:pt x="22556" y="10229"/>
                    <a:pt x="22558" y="10229"/>
                  </a:cubicBezTo>
                  <a:lnTo>
                    <a:pt x="22558" y="10229"/>
                  </a:lnTo>
                  <a:cubicBezTo>
                    <a:pt x="22557" y="10230"/>
                    <a:pt x="10275" y="26294"/>
                    <a:pt x="12890" y="27368"/>
                  </a:cubicBezTo>
                  <a:cubicBezTo>
                    <a:pt x="12944" y="27389"/>
                    <a:pt x="13003" y="27400"/>
                    <a:pt x="13069" y="27400"/>
                  </a:cubicBezTo>
                  <a:cubicBezTo>
                    <a:pt x="16163" y="27400"/>
                    <a:pt x="32598" y="4157"/>
                    <a:pt x="32598" y="4157"/>
                  </a:cubicBezTo>
                  <a:lnTo>
                    <a:pt x="282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42"/>
            <p:cNvSpPr/>
            <p:nvPr/>
          </p:nvSpPr>
          <p:spPr>
            <a:xfrm>
              <a:off x="4334200" y="2636225"/>
              <a:ext cx="1603450" cy="1187425"/>
            </a:xfrm>
            <a:custGeom>
              <a:avLst/>
              <a:gdLst/>
              <a:ahLst/>
              <a:cxnLst/>
              <a:rect l="l" t="t" r="r" b="b"/>
              <a:pathLst>
                <a:path w="64138" h="47497" extrusionOk="0">
                  <a:moveTo>
                    <a:pt x="36486" y="1"/>
                  </a:moveTo>
                  <a:cubicBezTo>
                    <a:pt x="26744" y="1"/>
                    <a:pt x="0" y="39277"/>
                    <a:pt x="0" y="39277"/>
                  </a:cubicBezTo>
                  <a:lnTo>
                    <a:pt x="4297" y="43387"/>
                  </a:lnTo>
                  <a:lnTo>
                    <a:pt x="8594" y="47497"/>
                  </a:lnTo>
                  <a:cubicBezTo>
                    <a:pt x="8594" y="47497"/>
                    <a:pt x="64137" y="6208"/>
                    <a:pt x="40423" y="6208"/>
                  </a:cubicBezTo>
                  <a:cubicBezTo>
                    <a:pt x="40277" y="6208"/>
                    <a:pt x="40129" y="6209"/>
                    <a:pt x="39977" y="6212"/>
                  </a:cubicBezTo>
                  <a:cubicBezTo>
                    <a:pt x="39886" y="1812"/>
                    <a:pt x="38578" y="1"/>
                    <a:pt x="36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42"/>
            <p:cNvSpPr/>
            <p:nvPr/>
          </p:nvSpPr>
          <p:spPr>
            <a:xfrm>
              <a:off x="4385575" y="3088375"/>
              <a:ext cx="814950" cy="683900"/>
            </a:xfrm>
            <a:custGeom>
              <a:avLst/>
              <a:gdLst/>
              <a:ahLst/>
              <a:cxnLst/>
              <a:rect l="l" t="t" r="r" b="b"/>
              <a:pathLst>
                <a:path w="32598" h="27356" extrusionOk="0">
                  <a:moveTo>
                    <a:pt x="19521" y="1"/>
                  </a:moveTo>
                  <a:cubicBezTo>
                    <a:pt x="16405" y="1"/>
                    <a:pt x="0" y="23199"/>
                    <a:pt x="0" y="23199"/>
                  </a:cubicBezTo>
                  <a:lnTo>
                    <a:pt x="4344" y="27356"/>
                  </a:lnTo>
                  <a:cubicBezTo>
                    <a:pt x="4344" y="27356"/>
                    <a:pt x="32598" y="5873"/>
                    <a:pt x="30870" y="3118"/>
                  </a:cubicBezTo>
                  <a:cubicBezTo>
                    <a:pt x="30741" y="2915"/>
                    <a:pt x="30514" y="2821"/>
                    <a:pt x="30204" y="2821"/>
                  </a:cubicBezTo>
                  <a:cubicBezTo>
                    <a:pt x="26387" y="2821"/>
                    <a:pt x="10041" y="17128"/>
                    <a:pt x="10041" y="17128"/>
                  </a:cubicBezTo>
                  <a:cubicBezTo>
                    <a:pt x="10041" y="17128"/>
                    <a:pt x="22324" y="1109"/>
                    <a:pt x="19708" y="35"/>
                  </a:cubicBezTo>
                  <a:cubicBezTo>
                    <a:pt x="19653" y="12"/>
                    <a:pt x="19590" y="1"/>
                    <a:pt x="19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42"/>
            <p:cNvSpPr/>
            <p:nvPr/>
          </p:nvSpPr>
          <p:spPr>
            <a:xfrm>
              <a:off x="3956250" y="4064150"/>
              <a:ext cx="756500" cy="1365375"/>
            </a:xfrm>
            <a:custGeom>
              <a:avLst/>
              <a:gdLst/>
              <a:ahLst/>
              <a:cxnLst/>
              <a:rect l="l" t="t" r="r" b="b"/>
              <a:pathLst>
                <a:path w="30260" h="54615" extrusionOk="0">
                  <a:moveTo>
                    <a:pt x="19929" y="0"/>
                  </a:moveTo>
                  <a:lnTo>
                    <a:pt x="13951" y="140"/>
                  </a:lnTo>
                  <a:lnTo>
                    <a:pt x="8020" y="234"/>
                  </a:lnTo>
                  <a:cubicBezTo>
                    <a:pt x="8020" y="234"/>
                    <a:pt x="0" y="54614"/>
                    <a:pt x="10129" y="54614"/>
                  </a:cubicBezTo>
                  <a:cubicBezTo>
                    <a:pt x="11439" y="54614"/>
                    <a:pt x="13052" y="53705"/>
                    <a:pt x="15025" y="51652"/>
                  </a:cubicBezTo>
                  <a:cubicBezTo>
                    <a:pt x="17024" y="53568"/>
                    <a:pt x="18639" y="54419"/>
                    <a:pt x="19931" y="54419"/>
                  </a:cubicBezTo>
                  <a:cubicBezTo>
                    <a:pt x="30259" y="54419"/>
                    <a:pt x="19929" y="0"/>
                    <a:pt x="19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42"/>
            <p:cNvSpPr/>
            <p:nvPr/>
          </p:nvSpPr>
          <p:spPr>
            <a:xfrm>
              <a:off x="4112375" y="4065300"/>
              <a:ext cx="394650" cy="900550"/>
            </a:xfrm>
            <a:custGeom>
              <a:avLst/>
              <a:gdLst/>
              <a:ahLst/>
              <a:cxnLst/>
              <a:rect l="l" t="t" r="r" b="b"/>
              <a:pathLst>
                <a:path w="15786" h="36022" extrusionOk="0">
                  <a:moveTo>
                    <a:pt x="10742" y="1"/>
                  </a:moveTo>
                  <a:lnTo>
                    <a:pt x="4764" y="141"/>
                  </a:lnTo>
                  <a:cubicBezTo>
                    <a:pt x="4764" y="141"/>
                    <a:pt x="0" y="35307"/>
                    <a:pt x="3129" y="36008"/>
                  </a:cubicBezTo>
                  <a:cubicBezTo>
                    <a:pt x="3173" y="36017"/>
                    <a:pt x="3216" y="36022"/>
                    <a:pt x="3258" y="36022"/>
                  </a:cubicBezTo>
                  <a:cubicBezTo>
                    <a:pt x="6349" y="36022"/>
                    <a:pt x="7939" y="11396"/>
                    <a:pt x="7939" y="11396"/>
                  </a:cubicBezTo>
                  <a:cubicBezTo>
                    <a:pt x="7939" y="11396"/>
                    <a:pt x="10459" y="30355"/>
                    <a:pt x="13003" y="30355"/>
                  </a:cubicBezTo>
                  <a:cubicBezTo>
                    <a:pt x="13074" y="30355"/>
                    <a:pt x="13146" y="30341"/>
                    <a:pt x="13217" y="30310"/>
                  </a:cubicBezTo>
                  <a:cubicBezTo>
                    <a:pt x="15785" y="29236"/>
                    <a:pt x="10742" y="1"/>
                    <a:pt x="10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42"/>
            <p:cNvSpPr/>
            <p:nvPr/>
          </p:nvSpPr>
          <p:spPr>
            <a:xfrm>
              <a:off x="3890300" y="2302675"/>
              <a:ext cx="756425" cy="1365700"/>
            </a:xfrm>
            <a:custGeom>
              <a:avLst/>
              <a:gdLst/>
              <a:ahLst/>
              <a:cxnLst/>
              <a:rect l="l" t="t" r="r" b="b"/>
              <a:pathLst>
                <a:path w="30257" h="54628" extrusionOk="0">
                  <a:moveTo>
                    <a:pt x="20137" y="0"/>
                  </a:moveTo>
                  <a:cubicBezTo>
                    <a:pt x="18826" y="0"/>
                    <a:pt x="17211" y="913"/>
                    <a:pt x="15235" y="2975"/>
                  </a:cubicBezTo>
                  <a:cubicBezTo>
                    <a:pt x="13236" y="1059"/>
                    <a:pt x="11620" y="208"/>
                    <a:pt x="10329" y="208"/>
                  </a:cubicBezTo>
                  <a:cubicBezTo>
                    <a:pt x="1" y="208"/>
                    <a:pt x="10331" y="54627"/>
                    <a:pt x="10331" y="54627"/>
                  </a:cubicBezTo>
                  <a:lnTo>
                    <a:pt x="16262" y="54487"/>
                  </a:lnTo>
                  <a:lnTo>
                    <a:pt x="22240" y="54394"/>
                  </a:lnTo>
                  <a:cubicBezTo>
                    <a:pt x="22240" y="54394"/>
                    <a:pt x="30256" y="0"/>
                    <a:pt x="20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42"/>
            <p:cNvSpPr/>
            <p:nvPr/>
          </p:nvSpPr>
          <p:spPr>
            <a:xfrm>
              <a:off x="4096025" y="2765475"/>
              <a:ext cx="394650" cy="900550"/>
            </a:xfrm>
            <a:custGeom>
              <a:avLst/>
              <a:gdLst/>
              <a:ahLst/>
              <a:cxnLst/>
              <a:rect l="l" t="t" r="r" b="b"/>
              <a:pathLst>
                <a:path w="15786" h="36022" extrusionOk="0">
                  <a:moveTo>
                    <a:pt x="12528" y="1"/>
                  </a:moveTo>
                  <a:cubicBezTo>
                    <a:pt x="9437" y="1"/>
                    <a:pt x="7846" y="24673"/>
                    <a:pt x="7846" y="24673"/>
                  </a:cubicBezTo>
                  <a:cubicBezTo>
                    <a:pt x="7846" y="24673"/>
                    <a:pt x="5321" y="5671"/>
                    <a:pt x="2774" y="5671"/>
                  </a:cubicBezTo>
                  <a:cubicBezTo>
                    <a:pt x="2706" y="5671"/>
                    <a:pt x="2637" y="5684"/>
                    <a:pt x="2569" y="5713"/>
                  </a:cubicBezTo>
                  <a:cubicBezTo>
                    <a:pt x="0" y="6833"/>
                    <a:pt x="4997" y="36022"/>
                    <a:pt x="4997" y="36022"/>
                  </a:cubicBezTo>
                  <a:lnTo>
                    <a:pt x="11022" y="35928"/>
                  </a:lnTo>
                  <a:cubicBezTo>
                    <a:pt x="11022" y="35928"/>
                    <a:pt x="15785" y="762"/>
                    <a:pt x="12656" y="15"/>
                  </a:cubicBezTo>
                  <a:cubicBezTo>
                    <a:pt x="12613" y="5"/>
                    <a:pt x="12570" y="1"/>
                    <a:pt x="1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42"/>
            <p:cNvSpPr/>
            <p:nvPr/>
          </p:nvSpPr>
          <p:spPr>
            <a:xfrm>
              <a:off x="2607375" y="3645550"/>
              <a:ext cx="1495675" cy="487875"/>
            </a:xfrm>
            <a:custGeom>
              <a:avLst/>
              <a:gdLst/>
              <a:ahLst/>
              <a:cxnLst/>
              <a:rect l="l" t="t" r="r" b="b"/>
              <a:pathLst>
                <a:path w="59827" h="19515" extrusionOk="0">
                  <a:moveTo>
                    <a:pt x="23355" y="1"/>
                  </a:moveTo>
                  <a:cubicBezTo>
                    <a:pt x="10038" y="1"/>
                    <a:pt x="0" y="2139"/>
                    <a:pt x="8221" y="10019"/>
                  </a:cubicBezTo>
                  <a:cubicBezTo>
                    <a:pt x="1201" y="17344"/>
                    <a:pt x="8466" y="19515"/>
                    <a:pt x="19542" y="19515"/>
                  </a:cubicBezTo>
                  <a:cubicBezTo>
                    <a:pt x="35653" y="19515"/>
                    <a:pt x="59827" y="14923"/>
                    <a:pt x="59827" y="14923"/>
                  </a:cubicBezTo>
                  <a:lnTo>
                    <a:pt x="59733" y="8992"/>
                  </a:lnTo>
                  <a:lnTo>
                    <a:pt x="59593" y="3014"/>
                  </a:lnTo>
                  <a:cubicBezTo>
                    <a:pt x="59593" y="3014"/>
                    <a:pt x="39164" y="1"/>
                    <a:pt x="233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42"/>
            <p:cNvSpPr/>
            <p:nvPr/>
          </p:nvSpPr>
          <p:spPr>
            <a:xfrm>
              <a:off x="3184175" y="3728125"/>
              <a:ext cx="917700" cy="297625"/>
            </a:xfrm>
            <a:custGeom>
              <a:avLst/>
              <a:gdLst/>
              <a:ahLst/>
              <a:cxnLst/>
              <a:rect l="l" t="t" r="r" b="b"/>
              <a:pathLst>
                <a:path w="36708" h="11905" extrusionOk="0">
                  <a:moveTo>
                    <a:pt x="6488" y="0"/>
                  </a:moveTo>
                  <a:cubicBezTo>
                    <a:pt x="3154" y="0"/>
                    <a:pt x="874" y="292"/>
                    <a:pt x="701" y="1065"/>
                  </a:cubicBezTo>
                  <a:cubicBezTo>
                    <a:pt x="1" y="4241"/>
                    <a:pt x="25359" y="5922"/>
                    <a:pt x="25359" y="5922"/>
                  </a:cubicBezTo>
                  <a:cubicBezTo>
                    <a:pt x="25359" y="5922"/>
                    <a:pt x="5278" y="8584"/>
                    <a:pt x="6399" y="11153"/>
                  </a:cubicBezTo>
                  <a:cubicBezTo>
                    <a:pt x="6620" y="11691"/>
                    <a:pt x="8035" y="11905"/>
                    <a:pt x="10142" y="11905"/>
                  </a:cubicBezTo>
                  <a:cubicBezTo>
                    <a:pt x="18272" y="11905"/>
                    <a:pt x="36708" y="8724"/>
                    <a:pt x="36708" y="8724"/>
                  </a:cubicBezTo>
                  <a:lnTo>
                    <a:pt x="36568" y="2700"/>
                  </a:lnTo>
                  <a:cubicBezTo>
                    <a:pt x="36568" y="2700"/>
                    <a:pt x="16641" y="0"/>
                    <a:pt x="64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42"/>
            <p:cNvSpPr/>
            <p:nvPr/>
          </p:nvSpPr>
          <p:spPr>
            <a:xfrm>
              <a:off x="4498825" y="3598400"/>
              <a:ext cx="1496850" cy="487375"/>
            </a:xfrm>
            <a:custGeom>
              <a:avLst/>
              <a:gdLst/>
              <a:ahLst/>
              <a:cxnLst/>
              <a:rect l="l" t="t" r="r" b="b"/>
              <a:pathLst>
                <a:path w="59874" h="19495" extrusionOk="0">
                  <a:moveTo>
                    <a:pt x="40295" y="1"/>
                  </a:moveTo>
                  <a:cubicBezTo>
                    <a:pt x="24171" y="1"/>
                    <a:pt x="0" y="4573"/>
                    <a:pt x="0" y="4573"/>
                  </a:cubicBezTo>
                  <a:lnTo>
                    <a:pt x="140" y="10551"/>
                  </a:lnTo>
                  <a:lnTo>
                    <a:pt x="281" y="16482"/>
                  </a:lnTo>
                  <a:cubicBezTo>
                    <a:pt x="281" y="16482"/>
                    <a:pt x="20710" y="19495"/>
                    <a:pt x="36518" y="19495"/>
                  </a:cubicBezTo>
                  <a:cubicBezTo>
                    <a:pt x="49836" y="19495"/>
                    <a:pt x="59874" y="17356"/>
                    <a:pt x="51652" y="9477"/>
                  </a:cubicBezTo>
                  <a:cubicBezTo>
                    <a:pt x="58677" y="2166"/>
                    <a:pt x="51392" y="1"/>
                    <a:pt x="40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42"/>
            <p:cNvSpPr/>
            <p:nvPr/>
          </p:nvSpPr>
          <p:spPr>
            <a:xfrm>
              <a:off x="4501150" y="3706150"/>
              <a:ext cx="918875" cy="297250"/>
            </a:xfrm>
            <a:custGeom>
              <a:avLst/>
              <a:gdLst/>
              <a:ahLst/>
              <a:cxnLst/>
              <a:rect l="l" t="t" r="r" b="b"/>
              <a:pathLst>
                <a:path w="36755" h="11890" extrusionOk="0">
                  <a:moveTo>
                    <a:pt x="26680" y="1"/>
                  </a:moveTo>
                  <a:cubicBezTo>
                    <a:pt x="18573" y="1"/>
                    <a:pt x="1" y="3205"/>
                    <a:pt x="1" y="3205"/>
                  </a:cubicBezTo>
                  <a:lnTo>
                    <a:pt x="141" y="9230"/>
                  </a:lnTo>
                  <a:cubicBezTo>
                    <a:pt x="141" y="9230"/>
                    <a:pt x="19971" y="11889"/>
                    <a:pt x="30146" y="11889"/>
                  </a:cubicBezTo>
                  <a:cubicBezTo>
                    <a:pt x="33521" y="11889"/>
                    <a:pt x="35833" y="11597"/>
                    <a:pt x="36008" y="10817"/>
                  </a:cubicBezTo>
                  <a:cubicBezTo>
                    <a:pt x="36755" y="7688"/>
                    <a:pt x="11396" y="6007"/>
                    <a:pt x="11396" y="6007"/>
                  </a:cubicBezTo>
                  <a:cubicBezTo>
                    <a:pt x="11396" y="6007"/>
                    <a:pt x="31431" y="3345"/>
                    <a:pt x="30357" y="730"/>
                  </a:cubicBezTo>
                  <a:cubicBezTo>
                    <a:pt x="30129" y="209"/>
                    <a:pt x="28744" y="1"/>
                    <a:pt x="26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42"/>
            <p:cNvSpPr/>
            <p:nvPr/>
          </p:nvSpPr>
          <p:spPr>
            <a:xfrm>
              <a:off x="3862525" y="3504825"/>
              <a:ext cx="872250" cy="721950"/>
            </a:xfrm>
            <a:custGeom>
              <a:avLst/>
              <a:gdLst/>
              <a:ahLst/>
              <a:cxnLst/>
              <a:rect l="l" t="t" r="r" b="b"/>
              <a:pathLst>
                <a:path w="34890" h="28878" extrusionOk="0">
                  <a:moveTo>
                    <a:pt x="17635" y="0"/>
                  </a:moveTo>
                  <a:cubicBezTo>
                    <a:pt x="15723" y="0"/>
                    <a:pt x="13741" y="395"/>
                    <a:pt x="11769" y="1264"/>
                  </a:cubicBezTo>
                  <a:cubicBezTo>
                    <a:pt x="0" y="6401"/>
                    <a:pt x="327" y="23214"/>
                    <a:pt x="12283" y="27884"/>
                  </a:cubicBezTo>
                  <a:cubicBezTo>
                    <a:pt x="14012" y="28558"/>
                    <a:pt x="15791" y="28878"/>
                    <a:pt x="17541" y="28878"/>
                  </a:cubicBezTo>
                  <a:cubicBezTo>
                    <a:pt x="23305" y="28878"/>
                    <a:pt x="28742" y="25408"/>
                    <a:pt x="30963" y="19711"/>
                  </a:cubicBezTo>
                  <a:cubicBezTo>
                    <a:pt x="34890" y="9759"/>
                    <a:pt x="27133" y="0"/>
                    <a:pt x="17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9" name="Google Shape;6889;p42"/>
          <p:cNvGrpSpPr/>
          <p:nvPr/>
        </p:nvGrpSpPr>
        <p:grpSpPr>
          <a:xfrm rot="10800000">
            <a:off x="-228602" y="2846105"/>
            <a:ext cx="3216415" cy="2464315"/>
            <a:chOff x="317700" y="238725"/>
            <a:chExt cx="6772825" cy="5189125"/>
          </a:xfrm>
        </p:grpSpPr>
        <p:sp>
          <p:nvSpPr>
            <p:cNvPr id="6890" name="Google Shape;6890;p42"/>
            <p:cNvSpPr/>
            <p:nvPr/>
          </p:nvSpPr>
          <p:spPr>
            <a:xfrm>
              <a:off x="3951800" y="2096650"/>
              <a:ext cx="1476100" cy="2534425"/>
            </a:xfrm>
            <a:custGeom>
              <a:avLst/>
              <a:gdLst/>
              <a:ahLst/>
              <a:cxnLst/>
              <a:rect l="l" t="t" r="r" b="b"/>
              <a:pathLst>
                <a:path w="59044" h="101377" extrusionOk="0">
                  <a:moveTo>
                    <a:pt x="44257" y="1"/>
                  </a:moveTo>
                  <a:cubicBezTo>
                    <a:pt x="43835" y="1"/>
                    <a:pt x="43409" y="295"/>
                    <a:pt x="43463" y="837"/>
                  </a:cubicBezTo>
                  <a:cubicBezTo>
                    <a:pt x="44018" y="5526"/>
                    <a:pt x="43967" y="10215"/>
                    <a:pt x="43413" y="14854"/>
                  </a:cubicBezTo>
                  <a:cubicBezTo>
                    <a:pt x="43110" y="14803"/>
                    <a:pt x="42657" y="14703"/>
                    <a:pt x="42102" y="14602"/>
                  </a:cubicBezTo>
                  <a:cubicBezTo>
                    <a:pt x="40640" y="14350"/>
                    <a:pt x="39177" y="14249"/>
                    <a:pt x="37715" y="14198"/>
                  </a:cubicBezTo>
                  <a:cubicBezTo>
                    <a:pt x="35698" y="14198"/>
                    <a:pt x="33732" y="14350"/>
                    <a:pt x="31766" y="14652"/>
                  </a:cubicBezTo>
                  <a:cubicBezTo>
                    <a:pt x="29547" y="15056"/>
                    <a:pt x="27429" y="15610"/>
                    <a:pt x="25312" y="16316"/>
                  </a:cubicBezTo>
                  <a:cubicBezTo>
                    <a:pt x="23194" y="16972"/>
                    <a:pt x="21127" y="17829"/>
                    <a:pt x="19160" y="18837"/>
                  </a:cubicBezTo>
                  <a:cubicBezTo>
                    <a:pt x="18202" y="19291"/>
                    <a:pt x="17295" y="19846"/>
                    <a:pt x="16438" y="20350"/>
                  </a:cubicBezTo>
                  <a:cubicBezTo>
                    <a:pt x="15580" y="20854"/>
                    <a:pt x="14774" y="21409"/>
                    <a:pt x="14068" y="21963"/>
                  </a:cubicBezTo>
                  <a:cubicBezTo>
                    <a:pt x="13362" y="22518"/>
                    <a:pt x="12706" y="23022"/>
                    <a:pt x="12152" y="23526"/>
                  </a:cubicBezTo>
                  <a:cubicBezTo>
                    <a:pt x="11597" y="24031"/>
                    <a:pt x="11093" y="24484"/>
                    <a:pt x="10690" y="24888"/>
                  </a:cubicBezTo>
                  <a:cubicBezTo>
                    <a:pt x="10286" y="25341"/>
                    <a:pt x="9883" y="25795"/>
                    <a:pt x="9530" y="26249"/>
                  </a:cubicBezTo>
                  <a:cubicBezTo>
                    <a:pt x="10085" y="26400"/>
                    <a:pt x="10690" y="26552"/>
                    <a:pt x="11295" y="26652"/>
                  </a:cubicBezTo>
                  <a:cubicBezTo>
                    <a:pt x="11849" y="26753"/>
                    <a:pt x="12505" y="26804"/>
                    <a:pt x="13261" y="26905"/>
                  </a:cubicBezTo>
                  <a:cubicBezTo>
                    <a:pt x="13967" y="26955"/>
                    <a:pt x="14824" y="27056"/>
                    <a:pt x="15732" y="27056"/>
                  </a:cubicBezTo>
                  <a:cubicBezTo>
                    <a:pt x="16589" y="27056"/>
                    <a:pt x="17547" y="27005"/>
                    <a:pt x="18555" y="26955"/>
                  </a:cubicBezTo>
                  <a:cubicBezTo>
                    <a:pt x="19564" y="26854"/>
                    <a:pt x="20623" y="26753"/>
                    <a:pt x="21681" y="26602"/>
                  </a:cubicBezTo>
                  <a:cubicBezTo>
                    <a:pt x="26068" y="25896"/>
                    <a:pt x="30303" y="24484"/>
                    <a:pt x="34287" y="22467"/>
                  </a:cubicBezTo>
                  <a:cubicBezTo>
                    <a:pt x="36051" y="21560"/>
                    <a:pt x="37715" y="20501"/>
                    <a:pt x="39329" y="19341"/>
                  </a:cubicBezTo>
                  <a:cubicBezTo>
                    <a:pt x="40488" y="18434"/>
                    <a:pt x="41648" y="17476"/>
                    <a:pt x="42707" y="16417"/>
                  </a:cubicBezTo>
                  <a:cubicBezTo>
                    <a:pt x="42909" y="16165"/>
                    <a:pt x="43161" y="15913"/>
                    <a:pt x="43312" y="15711"/>
                  </a:cubicBezTo>
                  <a:lnTo>
                    <a:pt x="43312" y="15711"/>
                  </a:lnTo>
                  <a:cubicBezTo>
                    <a:pt x="42959" y="18888"/>
                    <a:pt x="42404" y="22064"/>
                    <a:pt x="41850" y="25140"/>
                  </a:cubicBezTo>
                  <a:cubicBezTo>
                    <a:pt x="41396" y="27661"/>
                    <a:pt x="40841" y="30182"/>
                    <a:pt x="40186" y="32653"/>
                  </a:cubicBezTo>
                  <a:cubicBezTo>
                    <a:pt x="39934" y="32552"/>
                    <a:pt x="39480" y="32451"/>
                    <a:pt x="38925" y="32350"/>
                  </a:cubicBezTo>
                  <a:cubicBezTo>
                    <a:pt x="37463" y="32148"/>
                    <a:pt x="36001" y="31997"/>
                    <a:pt x="34539" y="31997"/>
                  </a:cubicBezTo>
                  <a:cubicBezTo>
                    <a:pt x="32522" y="31997"/>
                    <a:pt x="30556" y="32098"/>
                    <a:pt x="28589" y="32400"/>
                  </a:cubicBezTo>
                  <a:cubicBezTo>
                    <a:pt x="26371" y="32753"/>
                    <a:pt x="24202" y="33308"/>
                    <a:pt x="22085" y="33963"/>
                  </a:cubicBezTo>
                  <a:cubicBezTo>
                    <a:pt x="19967" y="34669"/>
                    <a:pt x="17900" y="35527"/>
                    <a:pt x="15933" y="36485"/>
                  </a:cubicBezTo>
                  <a:cubicBezTo>
                    <a:pt x="14975" y="36989"/>
                    <a:pt x="14068" y="37543"/>
                    <a:pt x="13211" y="38048"/>
                  </a:cubicBezTo>
                  <a:cubicBezTo>
                    <a:pt x="12354" y="38552"/>
                    <a:pt x="11597" y="39106"/>
                    <a:pt x="10891" y="39661"/>
                  </a:cubicBezTo>
                  <a:cubicBezTo>
                    <a:pt x="10135" y="40165"/>
                    <a:pt x="9480" y="40720"/>
                    <a:pt x="8925" y="41224"/>
                  </a:cubicBezTo>
                  <a:cubicBezTo>
                    <a:pt x="8370" y="41728"/>
                    <a:pt x="7916" y="42182"/>
                    <a:pt x="7513" y="42585"/>
                  </a:cubicBezTo>
                  <a:cubicBezTo>
                    <a:pt x="7059" y="42989"/>
                    <a:pt x="6656" y="43443"/>
                    <a:pt x="6303" y="43947"/>
                  </a:cubicBezTo>
                  <a:cubicBezTo>
                    <a:pt x="6908" y="44098"/>
                    <a:pt x="7463" y="44249"/>
                    <a:pt x="8068" y="44350"/>
                  </a:cubicBezTo>
                  <a:cubicBezTo>
                    <a:pt x="8622" y="44451"/>
                    <a:pt x="9278" y="44501"/>
                    <a:pt x="10034" y="44602"/>
                  </a:cubicBezTo>
                  <a:cubicBezTo>
                    <a:pt x="10790" y="44653"/>
                    <a:pt x="11597" y="44703"/>
                    <a:pt x="12505" y="44703"/>
                  </a:cubicBezTo>
                  <a:cubicBezTo>
                    <a:pt x="13412" y="44703"/>
                    <a:pt x="14370" y="44703"/>
                    <a:pt x="15379" y="44653"/>
                  </a:cubicBezTo>
                  <a:cubicBezTo>
                    <a:pt x="16337" y="44552"/>
                    <a:pt x="17396" y="44451"/>
                    <a:pt x="18454" y="44300"/>
                  </a:cubicBezTo>
                  <a:cubicBezTo>
                    <a:pt x="20673" y="43947"/>
                    <a:pt x="22841" y="43443"/>
                    <a:pt x="24959" y="42737"/>
                  </a:cubicBezTo>
                  <a:cubicBezTo>
                    <a:pt x="27076" y="42031"/>
                    <a:pt x="29144" y="41224"/>
                    <a:pt x="31110" y="40216"/>
                  </a:cubicBezTo>
                  <a:cubicBezTo>
                    <a:pt x="32875" y="39308"/>
                    <a:pt x="34539" y="38249"/>
                    <a:pt x="36152" y="37090"/>
                  </a:cubicBezTo>
                  <a:cubicBezTo>
                    <a:pt x="37362" y="36182"/>
                    <a:pt x="38472" y="35224"/>
                    <a:pt x="39480" y="34165"/>
                  </a:cubicBezTo>
                  <a:lnTo>
                    <a:pt x="39984" y="33661"/>
                  </a:lnTo>
                  <a:lnTo>
                    <a:pt x="39984" y="33661"/>
                  </a:lnTo>
                  <a:cubicBezTo>
                    <a:pt x="38320" y="40064"/>
                    <a:pt x="36152" y="46417"/>
                    <a:pt x="33581" y="52569"/>
                  </a:cubicBezTo>
                  <a:cubicBezTo>
                    <a:pt x="33329" y="52468"/>
                    <a:pt x="32976" y="52418"/>
                    <a:pt x="32623" y="52367"/>
                  </a:cubicBezTo>
                  <a:cubicBezTo>
                    <a:pt x="31161" y="52115"/>
                    <a:pt x="29698" y="51964"/>
                    <a:pt x="28186" y="51964"/>
                  </a:cubicBezTo>
                  <a:cubicBezTo>
                    <a:pt x="26219" y="51964"/>
                    <a:pt x="24202" y="52065"/>
                    <a:pt x="22236" y="52418"/>
                  </a:cubicBezTo>
                  <a:cubicBezTo>
                    <a:pt x="20068" y="52771"/>
                    <a:pt x="17900" y="53275"/>
                    <a:pt x="15782" y="53930"/>
                  </a:cubicBezTo>
                  <a:cubicBezTo>
                    <a:pt x="13664" y="54636"/>
                    <a:pt x="11597" y="55493"/>
                    <a:pt x="9580" y="56451"/>
                  </a:cubicBezTo>
                  <a:cubicBezTo>
                    <a:pt x="8673" y="56955"/>
                    <a:pt x="7765" y="57460"/>
                    <a:pt x="6908" y="58014"/>
                  </a:cubicBezTo>
                  <a:cubicBezTo>
                    <a:pt x="6051" y="58519"/>
                    <a:pt x="5244" y="59073"/>
                    <a:pt x="4538" y="59628"/>
                  </a:cubicBezTo>
                  <a:cubicBezTo>
                    <a:pt x="3832" y="60132"/>
                    <a:pt x="3177" y="60687"/>
                    <a:pt x="2622" y="61191"/>
                  </a:cubicBezTo>
                  <a:cubicBezTo>
                    <a:pt x="2068" y="61695"/>
                    <a:pt x="1563" y="62149"/>
                    <a:pt x="1160" y="62552"/>
                  </a:cubicBezTo>
                  <a:cubicBezTo>
                    <a:pt x="757" y="62956"/>
                    <a:pt x="353" y="63409"/>
                    <a:pt x="0" y="63914"/>
                  </a:cubicBezTo>
                  <a:cubicBezTo>
                    <a:pt x="555" y="64065"/>
                    <a:pt x="1160" y="64216"/>
                    <a:pt x="1765" y="64267"/>
                  </a:cubicBezTo>
                  <a:cubicBezTo>
                    <a:pt x="2320" y="64367"/>
                    <a:pt x="2975" y="64468"/>
                    <a:pt x="3732" y="64569"/>
                  </a:cubicBezTo>
                  <a:cubicBezTo>
                    <a:pt x="4437" y="64619"/>
                    <a:pt x="5295" y="64670"/>
                    <a:pt x="6202" y="64670"/>
                  </a:cubicBezTo>
                  <a:cubicBezTo>
                    <a:pt x="7059" y="64670"/>
                    <a:pt x="8017" y="64670"/>
                    <a:pt x="9026" y="64619"/>
                  </a:cubicBezTo>
                  <a:cubicBezTo>
                    <a:pt x="10034" y="64519"/>
                    <a:pt x="11043" y="64418"/>
                    <a:pt x="12152" y="64216"/>
                  </a:cubicBezTo>
                  <a:cubicBezTo>
                    <a:pt x="14320" y="63914"/>
                    <a:pt x="16488" y="63359"/>
                    <a:pt x="18606" y="62653"/>
                  </a:cubicBezTo>
                  <a:cubicBezTo>
                    <a:pt x="20723" y="61998"/>
                    <a:pt x="22791" y="61140"/>
                    <a:pt x="24757" y="60132"/>
                  </a:cubicBezTo>
                  <a:cubicBezTo>
                    <a:pt x="26522" y="59224"/>
                    <a:pt x="28236" y="58166"/>
                    <a:pt x="29799" y="57006"/>
                  </a:cubicBezTo>
                  <a:cubicBezTo>
                    <a:pt x="30858" y="56199"/>
                    <a:pt x="31816" y="55392"/>
                    <a:pt x="32774" y="54485"/>
                  </a:cubicBezTo>
                  <a:lnTo>
                    <a:pt x="32774" y="54485"/>
                  </a:lnTo>
                  <a:cubicBezTo>
                    <a:pt x="30102" y="60586"/>
                    <a:pt x="27076" y="66535"/>
                    <a:pt x="23749" y="72284"/>
                  </a:cubicBezTo>
                  <a:cubicBezTo>
                    <a:pt x="23497" y="72384"/>
                    <a:pt x="23194" y="72536"/>
                    <a:pt x="22841" y="72687"/>
                  </a:cubicBezTo>
                  <a:cubicBezTo>
                    <a:pt x="21530" y="73393"/>
                    <a:pt x="20270" y="74149"/>
                    <a:pt x="19060" y="75057"/>
                  </a:cubicBezTo>
                  <a:cubicBezTo>
                    <a:pt x="17446" y="76216"/>
                    <a:pt x="15933" y="77477"/>
                    <a:pt x="14572" y="78939"/>
                  </a:cubicBezTo>
                  <a:cubicBezTo>
                    <a:pt x="13009" y="80502"/>
                    <a:pt x="11547" y="82216"/>
                    <a:pt x="10236" y="84032"/>
                  </a:cubicBezTo>
                  <a:cubicBezTo>
                    <a:pt x="8975" y="85796"/>
                    <a:pt x="7816" y="87712"/>
                    <a:pt x="6807" y="89679"/>
                  </a:cubicBezTo>
                  <a:cubicBezTo>
                    <a:pt x="6353" y="90637"/>
                    <a:pt x="5950" y="91595"/>
                    <a:pt x="5547" y="92553"/>
                  </a:cubicBezTo>
                  <a:cubicBezTo>
                    <a:pt x="5194" y="93460"/>
                    <a:pt x="4891" y="94368"/>
                    <a:pt x="4639" y="95225"/>
                  </a:cubicBezTo>
                  <a:cubicBezTo>
                    <a:pt x="4337" y="96082"/>
                    <a:pt x="4135" y="96889"/>
                    <a:pt x="3984" y="97595"/>
                  </a:cubicBezTo>
                  <a:cubicBezTo>
                    <a:pt x="3832" y="98351"/>
                    <a:pt x="3732" y="99007"/>
                    <a:pt x="3631" y="99561"/>
                  </a:cubicBezTo>
                  <a:cubicBezTo>
                    <a:pt x="3580" y="100166"/>
                    <a:pt x="3530" y="100771"/>
                    <a:pt x="3479" y="101376"/>
                  </a:cubicBezTo>
                  <a:cubicBezTo>
                    <a:pt x="4084" y="101175"/>
                    <a:pt x="4589" y="100923"/>
                    <a:pt x="5143" y="100671"/>
                  </a:cubicBezTo>
                  <a:cubicBezTo>
                    <a:pt x="5597" y="100418"/>
                    <a:pt x="6253" y="100066"/>
                    <a:pt x="6858" y="99713"/>
                  </a:cubicBezTo>
                  <a:cubicBezTo>
                    <a:pt x="7513" y="99309"/>
                    <a:pt x="8219" y="98855"/>
                    <a:pt x="8925" y="98301"/>
                  </a:cubicBezTo>
                  <a:cubicBezTo>
                    <a:pt x="9681" y="97797"/>
                    <a:pt x="10438" y="97192"/>
                    <a:pt x="11194" y="96536"/>
                  </a:cubicBezTo>
                  <a:cubicBezTo>
                    <a:pt x="11950" y="95931"/>
                    <a:pt x="12706" y="95175"/>
                    <a:pt x="13463" y="94418"/>
                  </a:cubicBezTo>
                  <a:cubicBezTo>
                    <a:pt x="16589" y="91242"/>
                    <a:pt x="19211" y="87612"/>
                    <a:pt x="21177" y="83628"/>
                  </a:cubicBezTo>
                  <a:cubicBezTo>
                    <a:pt x="22085" y="81864"/>
                    <a:pt x="22791" y="79998"/>
                    <a:pt x="23396" y="78082"/>
                  </a:cubicBezTo>
                  <a:cubicBezTo>
                    <a:pt x="23749" y="76872"/>
                    <a:pt x="24051" y="75611"/>
                    <a:pt x="24253" y="74351"/>
                  </a:cubicBezTo>
                  <a:cubicBezTo>
                    <a:pt x="26371" y="70771"/>
                    <a:pt x="28387" y="67141"/>
                    <a:pt x="30203" y="63460"/>
                  </a:cubicBezTo>
                  <a:lnTo>
                    <a:pt x="30203" y="63460"/>
                  </a:lnTo>
                  <a:cubicBezTo>
                    <a:pt x="29850" y="65376"/>
                    <a:pt x="29648" y="67292"/>
                    <a:pt x="29547" y="69258"/>
                  </a:cubicBezTo>
                  <a:cubicBezTo>
                    <a:pt x="29446" y="73695"/>
                    <a:pt x="29950" y="78132"/>
                    <a:pt x="31211" y="82418"/>
                  </a:cubicBezTo>
                  <a:cubicBezTo>
                    <a:pt x="31514" y="83477"/>
                    <a:pt x="31816" y="84485"/>
                    <a:pt x="32169" y="85393"/>
                  </a:cubicBezTo>
                  <a:cubicBezTo>
                    <a:pt x="32522" y="86301"/>
                    <a:pt x="32925" y="87208"/>
                    <a:pt x="33329" y="88015"/>
                  </a:cubicBezTo>
                  <a:cubicBezTo>
                    <a:pt x="33732" y="88822"/>
                    <a:pt x="34135" y="89528"/>
                    <a:pt x="34488" y="90183"/>
                  </a:cubicBezTo>
                  <a:cubicBezTo>
                    <a:pt x="34892" y="90838"/>
                    <a:pt x="35245" y="91393"/>
                    <a:pt x="35547" y="91847"/>
                  </a:cubicBezTo>
                  <a:cubicBezTo>
                    <a:pt x="35900" y="92351"/>
                    <a:pt x="36303" y="92855"/>
                    <a:pt x="36656" y="93259"/>
                  </a:cubicBezTo>
                  <a:cubicBezTo>
                    <a:pt x="36959" y="92754"/>
                    <a:pt x="37211" y="92200"/>
                    <a:pt x="37413" y="91645"/>
                  </a:cubicBezTo>
                  <a:cubicBezTo>
                    <a:pt x="37614" y="91091"/>
                    <a:pt x="37816" y="90435"/>
                    <a:pt x="38018" y="89729"/>
                  </a:cubicBezTo>
                  <a:cubicBezTo>
                    <a:pt x="38219" y="89023"/>
                    <a:pt x="38472" y="88217"/>
                    <a:pt x="38623" y="87309"/>
                  </a:cubicBezTo>
                  <a:cubicBezTo>
                    <a:pt x="38774" y="86452"/>
                    <a:pt x="38925" y="85494"/>
                    <a:pt x="39077" y="84536"/>
                  </a:cubicBezTo>
                  <a:cubicBezTo>
                    <a:pt x="39177" y="83527"/>
                    <a:pt x="39278" y="82469"/>
                    <a:pt x="39278" y="81410"/>
                  </a:cubicBezTo>
                  <a:cubicBezTo>
                    <a:pt x="39379" y="79191"/>
                    <a:pt x="39278" y="76973"/>
                    <a:pt x="38976" y="74754"/>
                  </a:cubicBezTo>
                  <a:cubicBezTo>
                    <a:pt x="38724" y="72536"/>
                    <a:pt x="38270" y="70368"/>
                    <a:pt x="37614" y="68250"/>
                  </a:cubicBezTo>
                  <a:cubicBezTo>
                    <a:pt x="37110" y="66334"/>
                    <a:pt x="36354" y="64468"/>
                    <a:pt x="35497" y="62653"/>
                  </a:cubicBezTo>
                  <a:cubicBezTo>
                    <a:pt x="34841" y="61342"/>
                    <a:pt x="34135" y="60031"/>
                    <a:pt x="33278" y="58821"/>
                  </a:cubicBezTo>
                  <a:cubicBezTo>
                    <a:pt x="33077" y="58519"/>
                    <a:pt x="32925" y="58317"/>
                    <a:pt x="32774" y="58115"/>
                  </a:cubicBezTo>
                  <a:cubicBezTo>
                    <a:pt x="34841" y="53628"/>
                    <a:pt x="36656" y="49039"/>
                    <a:pt x="38270" y="44401"/>
                  </a:cubicBezTo>
                  <a:cubicBezTo>
                    <a:pt x="38270" y="45157"/>
                    <a:pt x="38320" y="46014"/>
                    <a:pt x="38421" y="46972"/>
                  </a:cubicBezTo>
                  <a:cubicBezTo>
                    <a:pt x="38673" y="48939"/>
                    <a:pt x="39026" y="50905"/>
                    <a:pt x="39581" y="52821"/>
                  </a:cubicBezTo>
                  <a:cubicBezTo>
                    <a:pt x="40791" y="57107"/>
                    <a:pt x="42657" y="61191"/>
                    <a:pt x="45127" y="64872"/>
                  </a:cubicBezTo>
                  <a:cubicBezTo>
                    <a:pt x="45682" y="65779"/>
                    <a:pt x="46337" y="66636"/>
                    <a:pt x="46942" y="67393"/>
                  </a:cubicBezTo>
                  <a:cubicBezTo>
                    <a:pt x="47598" y="68199"/>
                    <a:pt x="48253" y="68905"/>
                    <a:pt x="48858" y="69561"/>
                  </a:cubicBezTo>
                  <a:cubicBezTo>
                    <a:pt x="49463" y="70216"/>
                    <a:pt x="50068" y="70771"/>
                    <a:pt x="50623" y="71275"/>
                  </a:cubicBezTo>
                  <a:cubicBezTo>
                    <a:pt x="51178" y="71779"/>
                    <a:pt x="51732" y="72183"/>
                    <a:pt x="52186" y="72536"/>
                  </a:cubicBezTo>
                  <a:cubicBezTo>
                    <a:pt x="52640" y="72889"/>
                    <a:pt x="53144" y="73242"/>
                    <a:pt x="53648" y="73544"/>
                  </a:cubicBezTo>
                  <a:cubicBezTo>
                    <a:pt x="53749" y="72989"/>
                    <a:pt x="53800" y="72384"/>
                    <a:pt x="53850" y="71779"/>
                  </a:cubicBezTo>
                  <a:cubicBezTo>
                    <a:pt x="53850" y="71174"/>
                    <a:pt x="53850" y="70519"/>
                    <a:pt x="53850" y="69762"/>
                  </a:cubicBezTo>
                  <a:cubicBezTo>
                    <a:pt x="53800" y="69006"/>
                    <a:pt x="53749" y="68199"/>
                    <a:pt x="53648" y="67292"/>
                  </a:cubicBezTo>
                  <a:cubicBezTo>
                    <a:pt x="53547" y="66435"/>
                    <a:pt x="53447" y="65477"/>
                    <a:pt x="53245" y="64468"/>
                  </a:cubicBezTo>
                  <a:cubicBezTo>
                    <a:pt x="53043" y="63510"/>
                    <a:pt x="52842" y="62502"/>
                    <a:pt x="52539" y="61443"/>
                  </a:cubicBezTo>
                  <a:cubicBezTo>
                    <a:pt x="51934" y="59325"/>
                    <a:pt x="51178" y="57208"/>
                    <a:pt x="50220" y="55191"/>
                  </a:cubicBezTo>
                  <a:cubicBezTo>
                    <a:pt x="49262" y="53174"/>
                    <a:pt x="48203" y="51258"/>
                    <a:pt x="46942" y="49392"/>
                  </a:cubicBezTo>
                  <a:cubicBezTo>
                    <a:pt x="45833" y="47728"/>
                    <a:pt x="44623" y="46216"/>
                    <a:pt x="43262" y="44754"/>
                  </a:cubicBezTo>
                  <a:cubicBezTo>
                    <a:pt x="42203" y="43644"/>
                    <a:pt x="41144" y="42636"/>
                    <a:pt x="39934" y="41728"/>
                  </a:cubicBezTo>
                  <a:lnTo>
                    <a:pt x="39329" y="41275"/>
                  </a:lnTo>
                  <a:cubicBezTo>
                    <a:pt x="40892" y="36434"/>
                    <a:pt x="42152" y="31543"/>
                    <a:pt x="43161" y="26602"/>
                  </a:cubicBezTo>
                  <a:cubicBezTo>
                    <a:pt x="43262" y="26047"/>
                    <a:pt x="43362" y="25543"/>
                    <a:pt x="43463" y="25039"/>
                  </a:cubicBezTo>
                  <a:cubicBezTo>
                    <a:pt x="43463" y="25795"/>
                    <a:pt x="43564" y="26602"/>
                    <a:pt x="43615" y="27459"/>
                  </a:cubicBezTo>
                  <a:cubicBezTo>
                    <a:pt x="43867" y="29426"/>
                    <a:pt x="44220" y="31392"/>
                    <a:pt x="44774" y="33308"/>
                  </a:cubicBezTo>
                  <a:cubicBezTo>
                    <a:pt x="45379" y="35476"/>
                    <a:pt x="46136" y="37543"/>
                    <a:pt x="47094" y="39560"/>
                  </a:cubicBezTo>
                  <a:cubicBezTo>
                    <a:pt x="48001" y="41577"/>
                    <a:pt x="49110" y="43543"/>
                    <a:pt x="50321" y="45409"/>
                  </a:cubicBezTo>
                  <a:cubicBezTo>
                    <a:pt x="50926" y="46266"/>
                    <a:pt x="51531" y="47123"/>
                    <a:pt x="52186" y="47930"/>
                  </a:cubicBezTo>
                  <a:cubicBezTo>
                    <a:pt x="52791" y="48686"/>
                    <a:pt x="53447" y="49443"/>
                    <a:pt x="54052" y="50048"/>
                  </a:cubicBezTo>
                  <a:cubicBezTo>
                    <a:pt x="54657" y="50703"/>
                    <a:pt x="55262" y="51308"/>
                    <a:pt x="55816" y="51813"/>
                  </a:cubicBezTo>
                  <a:cubicBezTo>
                    <a:pt x="56371" y="52266"/>
                    <a:pt x="56926" y="52720"/>
                    <a:pt x="57379" y="53073"/>
                  </a:cubicBezTo>
                  <a:cubicBezTo>
                    <a:pt x="57833" y="53426"/>
                    <a:pt x="58337" y="53779"/>
                    <a:pt x="58842" y="54081"/>
                  </a:cubicBezTo>
                  <a:cubicBezTo>
                    <a:pt x="58943" y="53476"/>
                    <a:pt x="58993" y="52871"/>
                    <a:pt x="59043" y="52266"/>
                  </a:cubicBezTo>
                  <a:cubicBezTo>
                    <a:pt x="59043" y="51712"/>
                    <a:pt x="59043" y="51056"/>
                    <a:pt x="59043" y="50300"/>
                  </a:cubicBezTo>
                  <a:cubicBezTo>
                    <a:pt x="58993" y="49544"/>
                    <a:pt x="58993" y="48737"/>
                    <a:pt x="58892" y="47829"/>
                  </a:cubicBezTo>
                  <a:cubicBezTo>
                    <a:pt x="58741" y="46922"/>
                    <a:pt x="58640" y="46014"/>
                    <a:pt x="58438" y="45006"/>
                  </a:cubicBezTo>
                  <a:cubicBezTo>
                    <a:pt x="58237" y="44048"/>
                    <a:pt x="58035" y="42989"/>
                    <a:pt x="57732" y="41980"/>
                  </a:cubicBezTo>
                  <a:cubicBezTo>
                    <a:pt x="57127" y="39812"/>
                    <a:pt x="56371" y="37745"/>
                    <a:pt x="55413" y="35728"/>
                  </a:cubicBezTo>
                  <a:cubicBezTo>
                    <a:pt x="54505" y="33711"/>
                    <a:pt x="53396" y="31745"/>
                    <a:pt x="52136" y="29930"/>
                  </a:cubicBezTo>
                  <a:cubicBezTo>
                    <a:pt x="51077" y="28266"/>
                    <a:pt x="49816" y="26703"/>
                    <a:pt x="48455" y="25241"/>
                  </a:cubicBezTo>
                  <a:cubicBezTo>
                    <a:pt x="47447" y="24182"/>
                    <a:pt x="46337" y="23173"/>
                    <a:pt x="45127" y="22266"/>
                  </a:cubicBezTo>
                  <a:cubicBezTo>
                    <a:pt x="44724" y="21913"/>
                    <a:pt x="44371" y="21661"/>
                    <a:pt x="44119" y="21509"/>
                  </a:cubicBezTo>
                  <a:cubicBezTo>
                    <a:pt x="45278" y="14652"/>
                    <a:pt x="45934" y="7442"/>
                    <a:pt x="45026" y="686"/>
                  </a:cubicBezTo>
                  <a:cubicBezTo>
                    <a:pt x="44980" y="219"/>
                    <a:pt x="44620" y="1"/>
                    <a:pt x="44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42"/>
            <p:cNvSpPr/>
            <p:nvPr/>
          </p:nvSpPr>
          <p:spPr>
            <a:xfrm>
              <a:off x="4636250" y="2940625"/>
              <a:ext cx="2454275" cy="2487225"/>
            </a:xfrm>
            <a:custGeom>
              <a:avLst/>
              <a:gdLst/>
              <a:ahLst/>
              <a:cxnLst/>
              <a:rect l="l" t="t" r="r" b="b"/>
              <a:pathLst>
                <a:path w="98171" h="99489" extrusionOk="0">
                  <a:moveTo>
                    <a:pt x="78960" y="1"/>
                  </a:moveTo>
                  <a:cubicBezTo>
                    <a:pt x="78609" y="1"/>
                    <a:pt x="78284" y="199"/>
                    <a:pt x="78204" y="658"/>
                  </a:cubicBezTo>
                  <a:cubicBezTo>
                    <a:pt x="77296" y="5751"/>
                    <a:pt x="75834" y="10742"/>
                    <a:pt x="73868" y="15583"/>
                  </a:cubicBezTo>
                  <a:cubicBezTo>
                    <a:pt x="72741" y="15008"/>
                    <a:pt x="70362" y="14703"/>
                    <a:pt x="67412" y="14703"/>
                  </a:cubicBezTo>
                  <a:cubicBezTo>
                    <a:pt x="57685" y="14703"/>
                    <a:pt x="41759" y="18015"/>
                    <a:pt x="44119" y="25869"/>
                  </a:cubicBezTo>
                  <a:cubicBezTo>
                    <a:pt x="44906" y="28512"/>
                    <a:pt x="47093" y="29550"/>
                    <a:pt x="49956" y="29550"/>
                  </a:cubicBezTo>
                  <a:cubicBezTo>
                    <a:pt x="56815" y="29550"/>
                    <a:pt x="67559" y="23592"/>
                    <a:pt x="72254" y="19465"/>
                  </a:cubicBezTo>
                  <a:lnTo>
                    <a:pt x="72254" y="19465"/>
                  </a:lnTo>
                  <a:cubicBezTo>
                    <a:pt x="71095" y="22138"/>
                    <a:pt x="69834" y="24760"/>
                    <a:pt x="68574" y="27281"/>
                  </a:cubicBezTo>
                  <a:cubicBezTo>
                    <a:pt x="67111" y="30104"/>
                    <a:pt x="65599" y="32827"/>
                    <a:pt x="64036" y="35550"/>
                  </a:cubicBezTo>
                  <a:cubicBezTo>
                    <a:pt x="62650" y="33658"/>
                    <a:pt x="53705" y="31485"/>
                    <a:pt x="45666" y="31485"/>
                  </a:cubicBezTo>
                  <a:cubicBezTo>
                    <a:pt x="38490" y="31485"/>
                    <a:pt x="32036" y="33216"/>
                    <a:pt x="32321" y="38424"/>
                  </a:cubicBezTo>
                  <a:cubicBezTo>
                    <a:pt x="32557" y="42347"/>
                    <a:pt x="36286" y="43750"/>
                    <a:pt x="41117" y="43750"/>
                  </a:cubicBezTo>
                  <a:cubicBezTo>
                    <a:pt x="48640" y="43750"/>
                    <a:pt x="58836" y="40347"/>
                    <a:pt x="62674" y="37768"/>
                  </a:cubicBezTo>
                  <a:lnTo>
                    <a:pt x="62674" y="37768"/>
                  </a:lnTo>
                  <a:cubicBezTo>
                    <a:pt x="59599" y="42810"/>
                    <a:pt x="56220" y="47600"/>
                    <a:pt x="52590" y="52239"/>
                  </a:cubicBezTo>
                  <a:cubicBezTo>
                    <a:pt x="50350" y="50058"/>
                    <a:pt x="40242" y="47171"/>
                    <a:pt x="32069" y="47171"/>
                  </a:cubicBezTo>
                  <a:cubicBezTo>
                    <a:pt x="26073" y="47171"/>
                    <a:pt x="21120" y="48724"/>
                    <a:pt x="21077" y="53247"/>
                  </a:cubicBezTo>
                  <a:cubicBezTo>
                    <a:pt x="21029" y="57705"/>
                    <a:pt x="25703" y="59244"/>
                    <a:pt x="31492" y="59244"/>
                  </a:cubicBezTo>
                  <a:cubicBezTo>
                    <a:pt x="37948" y="59244"/>
                    <a:pt x="45792" y="57330"/>
                    <a:pt x="50019" y="55416"/>
                  </a:cubicBezTo>
                  <a:lnTo>
                    <a:pt x="50019" y="55416"/>
                  </a:lnTo>
                  <a:cubicBezTo>
                    <a:pt x="46741" y="59348"/>
                    <a:pt x="43313" y="63130"/>
                    <a:pt x="39733" y="66760"/>
                  </a:cubicBezTo>
                  <a:cubicBezTo>
                    <a:pt x="37843" y="63959"/>
                    <a:pt x="25045" y="58629"/>
                    <a:pt x="16333" y="58629"/>
                  </a:cubicBezTo>
                  <a:cubicBezTo>
                    <a:pt x="12028" y="58629"/>
                    <a:pt x="8720" y="59931"/>
                    <a:pt x="8220" y="63483"/>
                  </a:cubicBezTo>
                  <a:cubicBezTo>
                    <a:pt x="7399" y="69229"/>
                    <a:pt x="15192" y="71107"/>
                    <a:pt x="23257" y="71107"/>
                  </a:cubicBezTo>
                  <a:cubicBezTo>
                    <a:pt x="28569" y="71107"/>
                    <a:pt x="33998" y="70292"/>
                    <a:pt x="37161" y="69231"/>
                  </a:cubicBezTo>
                  <a:lnTo>
                    <a:pt x="37161" y="69231"/>
                  </a:lnTo>
                  <a:cubicBezTo>
                    <a:pt x="34791" y="71500"/>
                    <a:pt x="32371" y="73668"/>
                    <a:pt x="29901" y="75786"/>
                  </a:cubicBezTo>
                  <a:cubicBezTo>
                    <a:pt x="23548" y="76038"/>
                    <a:pt x="1" y="87988"/>
                    <a:pt x="6354" y="96206"/>
                  </a:cubicBezTo>
                  <a:cubicBezTo>
                    <a:pt x="7403" y="97553"/>
                    <a:pt x="8729" y="98132"/>
                    <a:pt x="10221" y="98132"/>
                  </a:cubicBezTo>
                  <a:cubicBezTo>
                    <a:pt x="18341" y="98132"/>
                    <a:pt x="31379" y="80976"/>
                    <a:pt x="31464" y="76845"/>
                  </a:cubicBezTo>
                  <a:cubicBezTo>
                    <a:pt x="33682" y="74929"/>
                    <a:pt x="35800" y="73013"/>
                    <a:pt x="37918" y="71046"/>
                  </a:cubicBezTo>
                  <a:lnTo>
                    <a:pt x="37918" y="71046"/>
                  </a:lnTo>
                  <a:cubicBezTo>
                    <a:pt x="34186" y="79214"/>
                    <a:pt x="30556" y="99030"/>
                    <a:pt x="39682" y="99484"/>
                  </a:cubicBezTo>
                  <a:cubicBezTo>
                    <a:pt x="39767" y="99487"/>
                    <a:pt x="39851" y="99489"/>
                    <a:pt x="39935" y="99489"/>
                  </a:cubicBezTo>
                  <a:cubicBezTo>
                    <a:pt x="50534" y="99489"/>
                    <a:pt x="44847" y="70971"/>
                    <a:pt x="41195" y="67769"/>
                  </a:cubicBezTo>
                  <a:cubicBezTo>
                    <a:pt x="44876" y="64138"/>
                    <a:pt x="48355" y="60306"/>
                    <a:pt x="51632" y="56323"/>
                  </a:cubicBezTo>
                  <a:lnTo>
                    <a:pt x="51632" y="56323"/>
                  </a:lnTo>
                  <a:cubicBezTo>
                    <a:pt x="48957" y="64447"/>
                    <a:pt x="47742" y="84881"/>
                    <a:pt x="56496" y="84881"/>
                  </a:cubicBezTo>
                  <a:cubicBezTo>
                    <a:pt x="56653" y="84881"/>
                    <a:pt x="56813" y="84875"/>
                    <a:pt x="56977" y="84861"/>
                  </a:cubicBezTo>
                  <a:cubicBezTo>
                    <a:pt x="68069" y="83903"/>
                    <a:pt x="58187" y="55264"/>
                    <a:pt x="54204" y="53147"/>
                  </a:cubicBezTo>
                  <a:cubicBezTo>
                    <a:pt x="57229" y="49365"/>
                    <a:pt x="60002" y="45432"/>
                    <a:pt x="62624" y="41348"/>
                  </a:cubicBezTo>
                  <a:lnTo>
                    <a:pt x="62624" y="41348"/>
                  </a:lnTo>
                  <a:cubicBezTo>
                    <a:pt x="61068" y="50341"/>
                    <a:pt x="61762" y="67488"/>
                    <a:pt x="69450" y="67488"/>
                  </a:cubicBezTo>
                  <a:cubicBezTo>
                    <a:pt x="69736" y="67488"/>
                    <a:pt x="70032" y="67465"/>
                    <a:pt x="70338" y="67416"/>
                  </a:cubicBezTo>
                  <a:cubicBezTo>
                    <a:pt x="81028" y="65752"/>
                    <a:pt x="70187" y="39533"/>
                    <a:pt x="65750" y="36256"/>
                  </a:cubicBezTo>
                  <a:cubicBezTo>
                    <a:pt x="67313" y="33634"/>
                    <a:pt x="68775" y="30961"/>
                    <a:pt x="70137" y="28188"/>
                  </a:cubicBezTo>
                  <a:cubicBezTo>
                    <a:pt x="71548" y="25365"/>
                    <a:pt x="72960" y="22390"/>
                    <a:pt x="74221" y="19364"/>
                  </a:cubicBezTo>
                  <a:lnTo>
                    <a:pt x="74221" y="19364"/>
                  </a:lnTo>
                  <a:cubicBezTo>
                    <a:pt x="73988" y="27281"/>
                    <a:pt x="78314" y="45778"/>
                    <a:pt x="85849" y="45778"/>
                  </a:cubicBezTo>
                  <a:cubicBezTo>
                    <a:pt x="86472" y="45778"/>
                    <a:pt x="87117" y="45651"/>
                    <a:pt x="87784" y="45382"/>
                  </a:cubicBezTo>
                  <a:cubicBezTo>
                    <a:pt x="98171" y="41146"/>
                    <a:pt x="79969" y="16541"/>
                    <a:pt x="75683" y="15936"/>
                  </a:cubicBezTo>
                  <a:cubicBezTo>
                    <a:pt x="77599" y="11146"/>
                    <a:pt x="79061" y="6205"/>
                    <a:pt x="79969" y="1162"/>
                  </a:cubicBezTo>
                  <a:cubicBezTo>
                    <a:pt x="80091" y="462"/>
                    <a:pt x="79495" y="1"/>
                    <a:pt x="78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42"/>
            <p:cNvSpPr/>
            <p:nvPr/>
          </p:nvSpPr>
          <p:spPr>
            <a:xfrm>
              <a:off x="3625325" y="1846225"/>
              <a:ext cx="1551725" cy="825100"/>
            </a:xfrm>
            <a:custGeom>
              <a:avLst/>
              <a:gdLst/>
              <a:ahLst/>
              <a:cxnLst/>
              <a:rect l="l" t="t" r="r" b="b"/>
              <a:pathLst>
                <a:path w="62069" h="33004" extrusionOk="0">
                  <a:moveTo>
                    <a:pt x="42825" y="1"/>
                  </a:moveTo>
                  <a:cubicBezTo>
                    <a:pt x="41152" y="1"/>
                    <a:pt x="39479" y="90"/>
                    <a:pt x="37816" y="265"/>
                  </a:cubicBezTo>
                  <a:cubicBezTo>
                    <a:pt x="33732" y="719"/>
                    <a:pt x="29698" y="1677"/>
                    <a:pt x="25816" y="3190"/>
                  </a:cubicBezTo>
                  <a:cubicBezTo>
                    <a:pt x="21984" y="4702"/>
                    <a:pt x="18354" y="6669"/>
                    <a:pt x="15026" y="9140"/>
                  </a:cubicBezTo>
                  <a:cubicBezTo>
                    <a:pt x="9379" y="13274"/>
                    <a:pt x="4790" y="18669"/>
                    <a:pt x="1614" y="24871"/>
                  </a:cubicBezTo>
                  <a:cubicBezTo>
                    <a:pt x="1059" y="25980"/>
                    <a:pt x="656" y="26888"/>
                    <a:pt x="404" y="27543"/>
                  </a:cubicBezTo>
                  <a:cubicBezTo>
                    <a:pt x="152" y="28199"/>
                    <a:pt x="0" y="28602"/>
                    <a:pt x="0" y="28602"/>
                  </a:cubicBezTo>
                  <a:cubicBezTo>
                    <a:pt x="0" y="28602"/>
                    <a:pt x="353" y="28804"/>
                    <a:pt x="1009" y="29106"/>
                  </a:cubicBezTo>
                  <a:cubicBezTo>
                    <a:pt x="1614" y="29409"/>
                    <a:pt x="2572" y="29812"/>
                    <a:pt x="3681" y="30216"/>
                  </a:cubicBezTo>
                  <a:cubicBezTo>
                    <a:pt x="8732" y="32066"/>
                    <a:pt x="14020" y="33003"/>
                    <a:pt x="19340" y="33003"/>
                  </a:cubicBezTo>
                  <a:cubicBezTo>
                    <a:pt x="20976" y="33003"/>
                    <a:pt x="22616" y="32914"/>
                    <a:pt x="24253" y="32737"/>
                  </a:cubicBezTo>
                  <a:cubicBezTo>
                    <a:pt x="28337" y="32283"/>
                    <a:pt x="32371" y="31325"/>
                    <a:pt x="36203" y="29812"/>
                  </a:cubicBezTo>
                  <a:cubicBezTo>
                    <a:pt x="40085" y="28300"/>
                    <a:pt x="43715" y="26283"/>
                    <a:pt x="47043" y="23812"/>
                  </a:cubicBezTo>
                  <a:cubicBezTo>
                    <a:pt x="50119" y="21543"/>
                    <a:pt x="52942" y="18871"/>
                    <a:pt x="55363" y="15846"/>
                  </a:cubicBezTo>
                  <a:cubicBezTo>
                    <a:pt x="57329" y="13425"/>
                    <a:pt x="58993" y="10803"/>
                    <a:pt x="60405" y="8030"/>
                  </a:cubicBezTo>
                  <a:cubicBezTo>
                    <a:pt x="61010" y="6971"/>
                    <a:pt x="61413" y="6064"/>
                    <a:pt x="61665" y="5408"/>
                  </a:cubicBezTo>
                  <a:cubicBezTo>
                    <a:pt x="61917" y="4753"/>
                    <a:pt x="62069" y="4350"/>
                    <a:pt x="62069" y="4350"/>
                  </a:cubicBezTo>
                  <a:cubicBezTo>
                    <a:pt x="62069" y="4350"/>
                    <a:pt x="61665" y="4198"/>
                    <a:pt x="61060" y="3896"/>
                  </a:cubicBezTo>
                  <a:cubicBezTo>
                    <a:pt x="60405" y="3593"/>
                    <a:pt x="59497" y="3190"/>
                    <a:pt x="58337" y="2786"/>
                  </a:cubicBezTo>
                  <a:cubicBezTo>
                    <a:pt x="55413" y="1728"/>
                    <a:pt x="52438" y="921"/>
                    <a:pt x="49362" y="467"/>
                  </a:cubicBezTo>
                  <a:cubicBezTo>
                    <a:pt x="47194" y="153"/>
                    <a:pt x="45008" y="1"/>
                    <a:pt x="42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42"/>
            <p:cNvSpPr/>
            <p:nvPr/>
          </p:nvSpPr>
          <p:spPr>
            <a:xfrm>
              <a:off x="3702825" y="1974650"/>
              <a:ext cx="1407500" cy="608550"/>
            </a:xfrm>
            <a:custGeom>
              <a:avLst/>
              <a:gdLst/>
              <a:ahLst/>
              <a:cxnLst/>
              <a:rect l="l" t="t" r="r" b="b"/>
              <a:pathLst>
                <a:path w="56300" h="24342" extrusionOk="0">
                  <a:moveTo>
                    <a:pt x="55585" y="1"/>
                  </a:moveTo>
                  <a:cubicBezTo>
                    <a:pt x="55539" y="1"/>
                    <a:pt x="55490" y="6"/>
                    <a:pt x="55439" y="19"/>
                  </a:cubicBezTo>
                  <a:lnTo>
                    <a:pt x="47019" y="3347"/>
                  </a:lnTo>
                  <a:cubicBezTo>
                    <a:pt x="45476" y="3515"/>
                    <a:pt x="43747" y="3646"/>
                    <a:pt x="41971" y="3646"/>
                  </a:cubicBezTo>
                  <a:cubicBezTo>
                    <a:pt x="37886" y="3646"/>
                    <a:pt x="33549" y="2953"/>
                    <a:pt x="30632" y="423"/>
                  </a:cubicBezTo>
                  <a:cubicBezTo>
                    <a:pt x="30531" y="332"/>
                    <a:pt x="30424" y="294"/>
                    <a:pt x="30322" y="294"/>
                  </a:cubicBezTo>
                  <a:cubicBezTo>
                    <a:pt x="29912" y="294"/>
                    <a:pt x="29573" y="907"/>
                    <a:pt x="29977" y="1229"/>
                  </a:cubicBezTo>
                  <a:cubicBezTo>
                    <a:pt x="33092" y="3944"/>
                    <a:pt x="37661" y="4695"/>
                    <a:pt x="41950" y="4695"/>
                  </a:cubicBezTo>
                  <a:cubicBezTo>
                    <a:pt x="42520" y="4695"/>
                    <a:pt x="43085" y="4682"/>
                    <a:pt x="43641" y="4658"/>
                  </a:cubicBezTo>
                  <a:lnTo>
                    <a:pt x="43641" y="4658"/>
                  </a:lnTo>
                  <a:lnTo>
                    <a:pt x="38094" y="6826"/>
                  </a:lnTo>
                  <a:cubicBezTo>
                    <a:pt x="35905" y="7194"/>
                    <a:pt x="33455" y="7466"/>
                    <a:pt x="30979" y="7466"/>
                  </a:cubicBezTo>
                  <a:cubicBezTo>
                    <a:pt x="27011" y="7466"/>
                    <a:pt x="22977" y="6769"/>
                    <a:pt x="19842" y="4658"/>
                  </a:cubicBezTo>
                  <a:cubicBezTo>
                    <a:pt x="19742" y="4594"/>
                    <a:pt x="19638" y="4567"/>
                    <a:pt x="19539" y="4567"/>
                  </a:cubicBezTo>
                  <a:cubicBezTo>
                    <a:pt x="19090" y="4567"/>
                    <a:pt x="18732" y="5134"/>
                    <a:pt x="19186" y="5465"/>
                  </a:cubicBezTo>
                  <a:cubicBezTo>
                    <a:pt x="22547" y="7705"/>
                    <a:pt x="26765" y="8485"/>
                    <a:pt x="30933" y="8485"/>
                  </a:cubicBezTo>
                  <a:cubicBezTo>
                    <a:pt x="32018" y="8485"/>
                    <a:pt x="33099" y="8432"/>
                    <a:pt x="34161" y="8339"/>
                  </a:cubicBezTo>
                  <a:lnTo>
                    <a:pt x="34161" y="8339"/>
                  </a:lnTo>
                  <a:lnTo>
                    <a:pt x="24632" y="12070"/>
                  </a:lnTo>
                  <a:cubicBezTo>
                    <a:pt x="22421" y="12496"/>
                    <a:pt x="19367" y="13077"/>
                    <a:pt x="16427" y="13077"/>
                  </a:cubicBezTo>
                  <a:cubicBezTo>
                    <a:pt x="13801" y="13077"/>
                    <a:pt x="11266" y="12613"/>
                    <a:pt x="9506" y="11162"/>
                  </a:cubicBezTo>
                  <a:cubicBezTo>
                    <a:pt x="9409" y="11085"/>
                    <a:pt x="9307" y="11052"/>
                    <a:pt x="9210" y="11052"/>
                  </a:cubicBezTo>
                  <a:cubicBezTo>
                    <a:pt x="8795" y="11052"/>
                    <a:pt x="8452" y="11643"/>
                    <a:pt x="8901" y="11969"/>
                  </a:cubicBezTo>
                  <a:cubicBezTo>
                    <a:pt x="10838" y="13584"/>
                    <a:pt x="13670" y="14101"/>
                    <a:pt x="16560" y="14101"/>
                  </a:cubicBezTo>
                  <a:cubicBezTo>
                    <a:pt x="17730" y="14101"/>
                    <a:pt x="18910" y="14016"/>
                    <a:pt x="20044" y="13885"/>
                  </a:cubicBezTo>
                  <a:lnTo>
                    <a:pt x="20044" y="13885"/>
                  </a:lnTo>
                  <a:lnTo>
                    <a:pt x="581" y="21448"/>
                  </a:lnTo>
                  <a:cubicBezTo>
                    <a:pt x="1" y="21671"/>
                    <a:pt x="211" y="22448"/>
                    <a:pt x="722" y="22448"/>
                  </a:cubicBezTo>
                  <a:cubicBezTo>
                    <a:pt x="788" y="22448"/>
                    <a:pt x="859" y="22435"/>
                    <a:pt x="934" y="22406"/>
                  </a:cubicBezTo>
                  <a:lnTo>
                    <a:pt x="20397" y="14793"/>
                  </a:lnTo>
                  <a:lnTo>
                    <a:pt x="20397" y="14793"/>
                  </a:lnTo>
                  <a:cubicBezTo>
                    <a:pt x="17170" y="17162"/>
                    <a:pt x="13943" y="20238"/>
                    <a:pt x="13489" y="23768"/>
                  </a:cubicBezTo>
                  <a:cubicBezTo>
                    <a:pt x="13433" y="24133"/>
                    <a:pt x="13721" y="24341"/>
                    <a:pt x="14004" y="24341"/>
                  </a:cubicBezTo>
                  <a:cubicBezTo>
                    <a:pt x="14230" y="24341"/>
                    <a:pt x="14453" y="24209"/>
                    <a:pt x="14497" y="23919"/>
                  </a:cubicBezTo>
                  <a:cubicBezTo>
                    <a:pt x="15153" y="19129"/>
                    <a:pt x="21355" y="15246"/>
                    <a:pt x="24985" y="13028"/>
                  </a:cubicBezTo>
                  <a:lnTo>
                    <a:pt x="34514" y="9297"/>
                  </a:lnTo>
                  <a:lnTo>
                    <a:pt x="34514" y="9297"/>
                  </a:lnTo>
                  <a:cubicBezTo>
                    <a:pt x="30430" y="12473"/>
                    <a:pt x="26649" y="16658"/>
                    <a:pt x="25489" y="21549"/>
                  </a:cubicBezTo>
                  <a:cubicBezTo>
                    <a:pt x="25405" y="21914"/>
                    <a:pt x="25680" y="22123"/>
                    <a:pt x="25967" y="22123"/>
                  </a:cubicBezTo>
                  <a:cubicBezTo>
                    <a:pt x="26195" y="22123"/>
                    <a:pt x="26430" y="21991"/>
                    <a:pt x="26497" y="21700"/>
                  </a:cubicBezTo>
                  <a:cubicBezTo>
                    <a:pt x="27909" y="15751"/>
                    <a:pt x="33607" y="10910"/>
                    <a:pt x="38498" y="7784"/>
                  </a:cubicBezTo>
                  <a:lnTo>
                    <a:pt x="44044" y="5616"/>
                  </a:lnTo>
                  <a:lnTo>
                    <a:pt x="44044" y="5616"/>
                  </a:lnTo>
                  <a:cubicBezTo>
                    <a:pt x="40363" y="8692"/>
                    <a:pt x="36783" y="12725"/>
                    <a:pt x="36279" y="17364"/>
                  </a:cubicBezTo>
                  <a:cubicBezTo>
                    <a:pt x="36222" y="17708"/>
                    <a:pt x="36539" y="17922"/>
                    <a:pt x="36833" y="17922"/>
                  </a:cubicBezTo>
                  <a:cubicBezTo>
                    <a:pt x="37056" y="17922"/>
                    <a:pt x="37266" y="17798"/>
                    <a:pt x="37288" y="17515"/>
                  </a:cubicBezTo>
                  <a:cubicBezTo>
                    <a:pt x="37943" y="12019"/>
                    <a:pt x="43237" y="7280"/>
                    <a:pt x="47372" y="4255"/>
                  </a:cubicBezTo>
                  <a:lnTo>
                    <a:pt x="55792" y="977"/>
                  </a:lnTo>
                  <a:cubicBezTo>
                    <a:pt x="56300" y="700"/>
                    <a:pt x="56089" y="1"/>
                    <a:pt x="55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42"/>
            <p:cNvSpPr/>
            <p:nvPr/>
          </p:nvSpPr>
          <p:spPr>
            <a:xfrm>
              <a:off x="4510200" y="1075075"/>
              <a:ext cx="2084950" cy="2013300"/>
            </a:xfrm>
            <a:custGeom>
              <a:avLst/>
              <a:gdLst/>
              <a:ahLst/>
              <a:cxnLst/>
              <a:rect l="l" t="t" r="r" b="b"/>
              <a:pathLst>
                <a:path w="83398" h="80532" extrusionOk="0">
                  <a:moveTo>
                    <a:pt x="24628" y="0"/>
                  </a:moveTo>
                  <a:cubicBezTo>
                    <a:pt x="19081" y="0"/>
                    <a:pt x="13525" y="2223"/>
                    <a:pt x="9430" y="6708"/>
                  </a:cubicBezTo>
                  <a:cubicBezTo>
                    <a:pt x="959" y="15985"/>
                    <a:pt x="2724" y="30607"/>
                    <a:pt x="13110" y="37616"/>
                  </a:cubicBezTo>
                  <a:cubicBezTo>
                    <a:pt x="1665" y="45935"/>
                    <a:pt x="1" y="62372"/>
                    <a:pt x="9581" y="72810"/>
                  </a:cubicBezTo>
                  <a:cubicBezTo>
                    <a:pt x="14283" y="77960"/>
                    <a:pt x="20692" y="80532"/>
                    <a:pt x="27099" y="80532"/>
                  </a:cubicBezTo>
                  <a:cubicBezTo>
                    <a:pt x="33676" y="80532"/>
                    <a:pt x="40251" y="77821"/>
                    <a:pt x="44976" y="72406"/>
                  </a:cubicBezTo>
                  <a:cubicBezTo>
                    <a:pt x="48987" y="76442"/>
                    <a:pt x="54247" y="78448"/>
                    <a:pt x="59502" y="78448"/>
                  </a:cubicBezTo>
                  <a:cubicBezTo>
                    <a:pt x="65014" y="78448"/>
                    <a:pt x="70521" y="76240"/>
                    <a:pt x="74574" y="71852"/>
                  </a:cubicBezTo>
                  <a:cubicBezTo>
                    <a:pt x="82540" y="63330"/>
                    <a:pt x="81784" y="49868"/>
                    <a:pt x="72910" y="42254"/>
                  </a:cubicBezTo>
                  <a:cubicBezTo>
                    <a:pt x="82742" y="33380"/>
                    <a:pt x="83397" y="18204"/>
                    <a:pt x="74372" y="8472"/>
                  </a:cubicBezTo>
                  <a:cubicBezTo>
                    <a:pt x="69702" y="3464"/>
                    <a:pt x="63373" y="938"/>
                    <a:pt x="57031" y="938"/>
                  </a:cubicBezTo>
                  <a:cubicBezTo>
                    <a:pt x="51115" y="938"/>
                    <a:pt x="45189" y="3136"/>
                    <a:pt x="40590" y="7565"/>
                  </a:cubicBezTo>
                  <a:cubicBezTo>
                    <a:pt x="36475" y="2538"/>
                    <a:pt x="30556" y="0"/>
                    <a:pt x="24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42"/>
            <p:cNvSpPr/>
            <p:nvPr/>
          </p:nvSpPr>
          <p:spPr>
            <a:xfrm>
              <a:off x="4643825" y="1172150"/>
              <a:ext cx="1829050" cy="1786475"/>
            </a:xfrm>
            <a:custGeom>
              <a:avLst/>
              <a:gdLst/>
              <a:ahLst/>
              <a:cxnLst/>
              <a:rect l="l" t="t" r="r" b="b"/>
              <a:pathLst>
                <a:path w="73162" h="71459" extrusionOk="0">
                  <a:moveTo>
                    <a:pt x="34332" y="0"/>
                  </a:moveTo>
                  <a:cubicBezTo>
                    <a:pt x="33156" y="0"/>
                    <a:pt x="31959" y="131"/>
                    <a:pt x="30757" y="404"/>
                  </a:cubicBezTo>
                  <a:cubicBezTo>
                    <a:pt x="21177" y="2572"/>
                    <a:pt x="15833" y="12758"/>
                    <a:pt x="19413" y="21884"/>
                  </a:cubicBezTo>
                  <a:lnTo>
                    <a:pt x="19362" y="21833"/>
                  </a:lnTo>
                  <a:cubicBezTo>
                    <a:pt x="8370" y="22085"/>
                    <a:pt x="1" y="31867"/>
                    <a:pt x="1463" y="42809"/>
                  </a:cubicBezTo>
                  <a:cubicBezTo>
                    <a:pt x="2761" y="52159"/>
                    <a:pt x="10786" y="58796"/>
                    <a:pt x="19795" y="58796"/>
                  </a:cubicBezTo>
                  <a:cubicBezTo>
                    <a:pt x="21280" y="58796"/>
                    <a:pt x="22791" y="58615"/>
                    <a:pt x="24303" y="58237"/>
                  </a:cubicBezTo>
                  <a:cubicBezTo>
                    <a:pt x="25666" y="66016"/>
                    <a:pt x="32468" y="71459"/>
                    <a:pt x="40069" y="71459"/>
                  </a:cubicBezTo>
                  <a:cubicBezTo>
                    <a:pt x="41188" y="71459"/>
                    <a:pt x="42324" y="71341"/>
                    <a:pt x="43463" y="71095"/>
                  </a:cubicBezTo>
                  <a:cubicBezTo>
                    <a:pt x="52388" y="69128"/>
                    <a:pt x="57833" y="60153"/>
                    <a:pt x="55564" y="51380"/>
                  </a:cubicBezTo>
                  <a:cubicBezTo>
                    <a:pt x="65850" y="50170"/>
                    <a:pt x="73161" y="40691"/>
                    <a:pt x="71649" y="30405"/>
                  </a:cubicBezTo>
                  <a:cubicBezTo>
                    <a:pt x="70338" y="21182"/>
                    <a:pt x="62420" y="14554"/>
                    <a:pt x="53419" y="14554"/>
                  </a:cubicBezTo>
                  <a:cubicBezTo>
                    <a:pt x="52381" y="14554"/>
                    <a:pt x="51328" y="14642"/>
                    <a:pt x="50270" y="14825"/>
                  </a:cubicBezTo>
                  <a:cubicBezTo>
                    <a:pt x="49609" y="6277"/>
                    <a:pt x="42479" y="0"/>
                    <a:pt x="34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42"/>
            <p:cNvSpPr/>
            <p:nvPr/>
          </p:nvSpPr>
          <p:spPr>
            <a:xfrm>
              <a:off x="5567150" y="2139925"/>
              <a:ext cx="54875" cy="373000"/>
            </a:xfrm>
            <a:custGeom>
              <a:avLst/>
              <a:gdLst/>
              <a:ahLst/>
              <a:cxnLst/>
              <a:rect l="l" t="t" r="r" b="b"/>
              <a:pathLst>
                <a:path w="2195" h="14920" extrusionOk="0">
                  <a:moveTo>
                    <a:pt x="442" y="1"/>
                  </a:moveTo>
                  <a:cubicBezTo>
                    <a:pt x="215" y="1"/>
                    <a:pt x="1" y="139"/>
                    <a:pt x="26" y="417"/>
                  </a:cubicBezTo>
                  <a:cubicBezTo>
                    <a:pt x="480" y="5106"/>
                    <a:pt x="883" y="9795"/>
                    <a:pt x="1236" y="14484"/>
                  </a:cubicBezTo>
                  <a:cubicBezTo>
                    <a:pt x="1288" y="14768"/>
                    <a:pt x="1537" y="14919"/>
                    <a:pt x="1768" y="14919"/>
                  </a:cubicBezTo>
                  <a:cubicBezTo>
                    <a:pt x="1989" y="14919"/>
                    <a:pt x="2194" y="14780"/>
                    <a:pt x="2194" y="14484"/>
                  </a:cubicBezTo>
                  <a:cubicBezTo>
                    <a:pt x="1740" y="9795"/>
                    <a:pt x="1337" y="5106"/>
                    <a:pt x="934" y="417"/>
                  </a:cubicBezTo>
                  <a:cubicBezTo>
                    <a:pt x="908" y="139"/>
                    <a:pt x="66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42"/>
            <p:cNvSpPr/>
            <p:nvPr/>
          </p:nvSpPr>
          <p:spPr>
            <a:xfrm>
              <a:off x="5435675" y="2139150"/>
              <a:ext cx="120550" cy="425775"/>
            </a:xfrm>
            <a:custGeom>
              <a:avLst/>
              <a:gdLst/>
              <a:ahLst/>
              <a:cxnLst/>
              <a:rect l="l" t="t" r="r" b="b"/>
              <a:pathLst>
                <a:path w="4822" h="17031" extrusionOk="0">
                  <a:moveTo>
                    <a:pt x="4284" y="0"/>
                  </a:moveTo>
                  <a:cubicBezTo>
                    <a:pt x="4107" y="0"/>
                    <a:pt x="3934" y="105"/>
                    <a:pt x="3873" y="347"/>
                  </a:cubicBezTo>
                  <a:cubicBezTo>
                    <a:pt x="2613" y="5692"/>
                    <a:pt x="1352" y="11087"/>
                    <a:pt x="92" y="16431"/>
                  </a:cubicBezTo>
                  <a:cubicBezTo>
                    <a:pt x="1" y="16794"/>
                    <a:pt x="291" y="17030"/>
                    <a:pt x="560" y="17030"/>
                  </a:cubicBezTo>
                  <a:cubicBezTo>
                    <a:pt x="739" y="17030"/>
                    <a:pt x="909" y="16925"/>
                    <a:pt x="949" y="16683"/>
                  </a:cubicBezTo>
                  <a:lnTo>
                    <a:pt x="4730" y="599"/>
                  </a:lnTo>
                  <a:cubicBezTo>
                    <a:pt x="4821" y="236"/>
                    <a:pt x="4549" y="0"/>
                    <a:pt x="4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42"/>
            <p:cNvSpPr/>
            <p:nvPr/>
          </p:nvSpPr>
          <p:spPr>
            <a:xfrm>
              <a:off x="5302900" y="2128450"/>
              <a:ext cx="208375" cy="303450"/>
            </a:xfrm>
            <a:custGeom>
              <a:avLst/>
              <a:gdLst/>
              <a:ahLst/>
              <a:cxnLst/>
              <a:rect l="l" t="t" r="r" b="b"/>
              <a:pathLst>
                <a:path w="8335" h="12138" extrusionOk="0">
                  <a:moveTo>
                    <a:pt x="7695" y="1"/>
                  </a:moveTo>
                  <a:cubicBezTo>
                    <a:pt x="7553" y="1"/>
                    <a:pt x="7412" y="65"/>
                    <a:pt x="7319" y="220"/>
                  </a:cubicBezTo>
                  <a:lnTo>
                    <a:pt x="209" y="11464"/>
                  </a:lnTo>
                  <a:cubicBezTo>
                    <a:pt x="0" y="11813"/>
                    <a:pt x="322" y="12138"/>
                    <a:pt x="640" y="12138"/>
                  </a:cubicBezTo>
                  <a:cubicBezTo>
                    <a:pt x="782" y="12138"/>
                    <a:pt x="923" y="12073"/>
                    <a:pt x="1016" y="11918"/>
                  </a:cubicBezTo>
                  <a:cubicBezTo>
                    <a:pt x="3386" y="8187"/>
                    <a:pt x="5756" y="4456"/>
                    <a:pt x="8125" y="674"/>
                  </a:cubicBezTo>
                  <a:cubicBezTo>
                    <a:pt x="8335" y="325"/>
                    <a:pt x="8013" y="1"/>
                    <a:pt x="7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42"/>
            <p:cNvSpPr/>
            <p:nvPr/>
          </p:nvSpPr>
          <p:spPr>
            <a:xfrm>
              <a:off x="5085700" y="2080600"/>
              <a:ext cx="402025" cy="283700"/>
            </a:xfrm>
            <a:custGeom>
              <a:avLst/>
              <a:gdLst/>
              <a:ahLst/>
              <a:cxnLst/>
              <a:rect l="l" t="t" r="r" b="b"/>
              <a:pathLst>
                <a:path w="16081" h="11348" extrusionOk="0">
                  <a:moveTo>
                    <a:pt x="15409" y="0"/>
                  </a:moveTo>
                  <a:cubicBezTo>
                    <a:pt x="15341" y="0"/>
                    <a:pt x="15270" y="21"/>
                    <a:pt x="15200" y="67"/>
                  </a:cubicBezTo>
                  <a:lnTo>
                    <a:pt x="376" y="10454"/>
                  </a:lnTo>
                  <a:cubicBezTo>
                    <a:pt x="1" y="10746"/>
                    <a:pt x="246" y="11348"/>
                    <a:pt x="599" y="11348"/>
                  </a:cubicBezTo>
                  <a:cubicBezTo>
                    <a:pt x="673" y="11348"/>
                    <a:pt x="752" y="11322"/>
                    <a:pt x="830" y="11261"/>
                  </a:cubicBezTo>
                  <a:lnTo>
                    <a:pt x="15654" y="874"/>
                  </a:lnTo>
                  <a:cubicBezTo>
                    <a:pt x="16081" y="618"/>
                    <a:pt x="15785" y="0"/>
                    <a:pt x="15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42"/>
            <p:cNvSpPr/>
            <p:nvPr/>
          </p:nvSpPr>
          <p:spPr>
            <a:xfrm>
              <a:off x="5070650" y="2041725"/>
              <a:ext cx="418175" cy="92450"/>
            </a:xfrm>
            <a:custGeom>
              <a:avLst/>
              <a:gdLst/>
              <a:ahLst/>
              <a:cxnLst/>
              <a:rect l="l" t="t" r="r" b="b"/>
              <a:pathLst>
                <a:path w="16727" h="3698" extrusionOk="0">
                  <a:moveTo>
                    <a:pt x="16000" y="0"/>
                  </a:moveTo>
                  <a:cubicBezTo>
                    <a:pt x="15969" y="0"/>
                    <a:pt x="15936" y="3"/>
                    <a:pt x="15903" y="9"/>
                  </a:cubicBezTo>
                  <a:lnTo>
                    <a:pt x="524" y="2832"/>
                  </a:lnTo>
                  <a:cubicBezTo>
                    <a:pt x="1" y="2927"/>
                    <a:pt x="151" y="3698"/>
                    <a:pt x="680" y="3698"/>
                  </a:cubicBezTo>
                  <a:cubicBezTo>
                    <a:pt x="711" y="3698"/>
                    <a:pt x="743" y="3695"/>
                    <a:pt x="777" y="3689"/>
                  </a:cubicBezTo>
                  <a:lnTo>
                    <a:pt x="16155" y="866"/>
                  </a:lnTo>
                  <a:cubicBezTo>
                    <a:pt x="16726" y="770"/>
                    <a:pt x="16533" y="0"/>
                    <a:pt x="16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42"/>
            <p:cNvSpPr/>
            <p:nvPr/>
          </p:nvSpPr>
          <p:spPr>
            <a:xfrm>
              <a:off x="5038225" y="1881400"/>
              <a:ext cx="473000" cy="128225"/>
            </a:xfrm>
            <a:custGeom>
              <a:avLst/>
              <a:gdLst/>
              <a:ahLst/>
              <a:cxnLst/>
              <a:rect l="l" t="t" r="r" b="b"/>
              <a:pathLst>
                <a:path w="18920" h="5129" extrusionOk="0">
                  <a:moveTo>
                    <a:pt x="635" y="0"/>
                  </a:moveTo>
                  <a:cubicBezTo>
                    <a:pt x="173" y="0"/>
                    <a:pt x="1" y="736"/>
                    <a:pt x="510" y="875"/>
                  </a:cubicBezTo>
                  <a:lnTo>
                    <a:pt x="18158" y="5111"/>
                  </a:lnTo>
                  <a:cubicBezTo>
                    <a:pt x="18207" y="5123"/>
                    <a:pt x="18253" y="5128"/>
                    <a:pt x="18296" y="5128"/>
                  </a:cubicBezTo>
                  <a:cubicBezTo>
                    <a:pt x="18790" y="5128"/>
                    <a:pt x="18920" y="4393"/>
                    <a:pt x="18410" y="4253"/>
                  </a:cubicBezTo>
                  <a:lnTo>
                    <a:pt x="763" y="18"/>
                  </a:lnTo>
                  <a:cubicBezTo>
                    <a:pt x="718" y="6"/>
                    <a:pt x="675"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42"/>
            <p:cNvSpPr/>
            <p:nvPr/>
          </p:nvSpPr>
          <p:spPr>
            <a:xfrm>
              <a:off x="5201550" y="1732600"/>
              <a:ext cx="337850" cy="224050"/>
            </a:xfrm>
            <a:custGeom>
              <a:avLst/>
              <a:gdLst/>
              <a:ahLst/>
              <a:cxnLst/>
              <a:rect l="l" t="t" r="r" b="b"/>
              <a:pathLst>
                <a:path w="13514" h="8962" extrusionOk="0">
                  <a:moveTo>
                    <a:pt x="619" y="1"/>
                  </a:moveTo>
                  <a:cubicBezTo>
                    <a:pt x="258" y="1"/>
                    <a:pt x="0" y="573"/>
                    <a:pt x="381" y="827"/>
                  </a:cubicBezTo>
                  <a:lnTo>
                    <a:pt x="12633" y="8895"/>
                  </a:lnTo>
                  <a:cubicBezTo>
                    <a:pt x="12711" y="8941"/>
                    <a:pt x="12787" y="8961"/>
                    <a:pt x="12859" y="8961"/>
                  </a:cubicBezTo>
                  <a:cubicBezTo>
                    <a:pt x="13254" y="8961"/>
                    <a:pt x="13514" y="8344"/>
                    <a:pt x="13087" y="8088"/>
                  </a:cubicBezTo>
                  <a:lnTo>
                    <a:pt x="835" y="71"/>
                  </a:lnTo>
                  <a:cubicBezTo>
                    <a:pt x="761" y="22"/>
                    <a:pt x="688"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42"/>
            <p:cNvSpPr/>
            <p:nvPr/>
          </p:nvSpPr>
          <p:spPr>
            <a:xfrm>
              <a:off x="5324425" y="1556625"/>
              <a:ext cx="219525" cy="365575"/>
            </a:xfrm>
            <a:custGeom>
              <a:avLst/>
              <a:gdLst/>
              <a:ahLst/>
              <a:cxnLst/>
              <a:rect l="l" t="t" r="r" b="b"/>
              <a:pathLst>
                <a:path w="8781" h="14623" extrusionOk="0">
                  <a:moveTo>
                    <a:pt x="595" y="0"/>
                  </a:moveTo>
                  <a:cubicBezTo>
                    <a:pt x="282" y="0"/>
                    <a:pt x="0" y="330"/>
                    <a:pt x="206" y="706"/>
                  </a:cubicBezTo>
                  <a:lnTo>
                    <a:pt x="7769" y="14370"/>
                  </a:lnTo>
                  <a:cubicBezTo>
                    <a:pt x="7866" y="14549"/>
                    <a:pt x="8015" y="14623"/>
                    <a:pt x="8163" y="14623"/>
                  </a:cubicBezTo>
                  <a:cubicBezTo>
                    <a:pt x="8475" y="14623"/>
                    <a:pt x="8781" y="14293"/>
                    <a:pt x="8575" y="13917"/>
                  </a:cubicBezTo>
                  <a:lnTo>
                    <a:pt x="1012" y="253"/>
                  </a:lnTo>
                  <a:cubicBezTo>
                    <a:pt x="899" y="74"/>
                    <a:pt x="74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42"/>
            <p:cNvSpPr/>
            <p:nvPr/>
          </p:nvSpPr>
          <p:spPr>
            <a:xfrm>
              <a:off x="5531225" y="1541175"/>
              <a:ext cx="41625" cy="362125"/>
            </a:xfrm>
            <a:custGeom>
              <a:avLst/>
              <a:gdLst/>
              <a:ahLst/>
              <a:cxnLst/>
              <a:rect l="l" t="t" r="r" b="b"/>
              <a:pathLst>
                <a:path w="1665" h="14485" extrusionOk="0">
                  <a:moveTo>
                    <a:pt x="480" y="1"/>
                  </a:moveTo>
                  <a:cubicBezTo>
                    <a:pt x="240" y="1"/>
                    <a:pt x="1" y="139"/>
                    <a:pt x="1" y="417"/>
                  </a:cubicBezTo>
                  <a:cubicBezTo>
                    <a:pt x="253" y="4955"/>
                    <a:pt x="505" y="9493"/>
                    <a:pt x="757" y="14030"/>
                  </a:cubicBezTo>
                  <a:cubicBezTo>
                    <a:pt x="757" y="14333"/>
                    <a:pt x="984" y="14484"/>
                    <a:pt x="1211" y="14484"/>
                  </a:cubicBezTo>
                  <a:cubicBezTo>
                    <a:pt x="1438" y="14484"/>
                    <a:pt x="1665" y="14333"/>
                    <a:pt x="1665" y="14030"/>
                  </a:cubicBezTo>
                  <a:cubicBezTo>
                    <a:pt x="1413" y="9493"/>
                    <a:pt x="1161" y="4955"/>
                    <a:pt x="959" y="417"/>
                  </a:cubicBezTo>
                  <a:cubicBezTo>
                    <a:pt x="959" y="139"/>
                    <a:pt x="719"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42"/>
            <p:cNvSpPr/>
            <p:nvPr/>
          </p:nvSpPr>
          <p:spPr>
            <a:xfrm>
              <a:off x="5596225" y="1467725"/>
              <a:ext cx="165425" cy="467275"/>
            </a:xfrm>
            <a:custGeom>
              <a:avLst/>
              <a:gdLst/>
              <a:ahLst/>
              <a:cxnLst/>
              <a:rect l="l" t="t" r="r" b="b"/>
              <a:pathLst>
                <a:path w="6617" h="18691" extrusionOk="0">
                  <a:moveTo>
                    <a:pt x="6096" y="1"/>
                  </a:moveTo>
                  <a:cubicBezTo>
                    <a:pt x="5914" y="1"/>
                    <a:pt x="5732" y="101"/>
                    <a:pt x="5670" y="330"/>
                  </a:cubicBezTo>
                  <a:cubicBezTo>
                    <a:pt x="3804" y="6229"/>
                    <a:pt x="1939" y="12178"/>
                    <a:pt x="124" y="18128"/>
                  </a:cubicBezTo>
                  <a:cubicBezTo>
                    <a:pt x="1" y="18466"/>
                    <a:pt x="289" y="18691"/>
                    <a:pt x="567" y="18691"/>
                  </a:cubicBezTo>
                  <a:cubicBezTo>
                    <a:pt x="746" y="18691"/>
                    <a:pt x="922" y="18597"/>
                    <a:pt x="981" y="18380"/>
                  </a:cubicBezTo>
                  <a:cubicBezTo>
                    <a:pt x="2846" y="12431"/>
                    <a:pt x="4662" y="6481"/>
                    <a:pt x="6527" y="531"/>
                  </a:cubicBezTo>
                  <a:cubicBezTo>
                    <a:pt x="6616" y="205"/>
                    <a:pt x="6356"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42"/>
            <p:cNvSpPr/>
            <p:nvPr/>
          </p:nvSpPr>
          <p:spPr>
            <a:xfrm>
              <a:off x="5605350" y="1632200"/>
              <a:ext cx="301675" cy="324800"/>
            </a:xfrm>
            <a:custGeom>
              <a:avLst/>
              <a:gdLst/>
              <a:ahLst/>
              <a:cxnLst/>
              <a:rect l="l" t="t" r="r" b="b"/>
              <a:pathLst>
                <a:path w="12067" h="12992" extrusionOk="0">
                  <a:moveTo>
                    <a:pt x="11417" y="1"/>
                  </a:moveTo>
                  <a:cubicBezTo>
                    <a:pt x="11310" y="1"/>
                    <a:pt x="11199" y="46"/>
                    <a:pt x="11103" y="154"/>
                  </a:cubicBezTo>
                  <a:lnTo>
                    <a:pt x="11053" y="154"/>
                  </a:lnTo>
                  <a:lnTo>
                    <a:pt x="263" y="12205"/>
                  </a:lnTo>
                  <a:cubicBezTo>
                    <a:pt x="0" y="12542"/>
                    <a:pt x="268" y="12992"/>
                    <a:pt x="589" y="12992"/>
                  </a:cubicBezTo>
                  <a:cubicBezTo>
                    <a:pt x="699" y="12992"/>
                    <a:pt x="815" y="12939"/>
                    <a:pt x="918" y="12810"/>
                  </a:cubicBezTo>
                  <a:lnTo>
                    <a:pt x="11759" y="809"/>
                  </a:lnTo>
                  <a:cubicBezTo>
                    <a:pt x="12066" y="464"/>
                    <a:pt x="11759" y="1"/>
                    <a:pt x="11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42"/>
            <p:cNvSpPr/>
            <p:nvPr/>
          </p:nvSpPr>
          <p:spPr>
            <a:xfrm>
              <a:off x="5661750" y="1733100"/>
              <a:ext cx="443825" cy="246250"/>
            </a:xfrm>
            <a:custGeom>
              <a:avLst/>
              <a:gdLst/>
              <a:ahLst/>
              <a:cxnLst/>
              <a:rect l="l" t="t" r="r" b="b"/>
              <a:pathLst>
                <a:path w="17753" h="9850" extrusionOk="0">
                  <a:moveTo>
                    <a:pt x="17037" y="0"/>
                  </a:moveTo>
                  <a:cubicBezTo>
                    <a:pt x="16966" y="0"/>
                    <a:pt x="16891" y="16"/>
                    <a:pt x="16814" y="51"/>
                  </a:cubicBezTo>
                  <a:lnTo>
                    <a:pt x="427" y="9026"/>
                  </a:lnTo>
                  <a:cubicBezTo>
                    <a:pt x="1" y="9239"/>
                    <a:pt x="259" y="9849"/>
                    <a:pt x="685" y="9849"/>
                  </a:cubicBezTo>
                  <a:cubicBezTo>
                    <a:pt x="763" y="9849"/>
                    <a:pt x="846" y="9829"/>
                    <a:pt x="931" y="9782"/>
                  </a:cubicBezTo>
                  <a:lnTo>
                    <a:pt x="17318" y="858"/>
                  </a:lnTo>
                  <a:cubicBezTo>
                    <a:pt x="17752" y="597"/>
                    <a:pt x="17476" y="0"/>
                    <a:pt x="1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42"/>
            <p:cNvSpPr/>
            <p:nvPr/>
          </p:nvSpPr>
          <p:spPr>
            <a:xfrm>
              <a:off x="5685025" y="1990200"/>
              <a:ext cx="371875" cy="53075"/>
            </a:xfrm>
            <a:custGeom>
              <a:avLst/>
              <a:gdLst/>
              <a:ahLst/>
              <a:cxnLst/>
              <a:rect l="l" t="t" r="r" b="b"/>
              <a:pathLst>
                <a:path w="14875" h="2123" extrusionOk="0">
                  <a:moveTo>
                    <a:pt x="14317" y="0"/>
                  </a:moveTo>
                  <a:cubicBezTo>
                    <a:pt x="14302" y="0"/>
                    <a:pt x="14286" y="1"/>
                    <a:pt x="14269" y="2"/>
                  </a:cubicBezTo>
                  <a:lnTo>
                    <a:pt x="605" y="1212"/>
                  </a:lnTo>
                  <a:cubicBezTo>
                    <a:pt x="17" y="1261"/>
                    <a:pt x="1" y="2122"/>
                    <a:pt x="558" y="2122"/>
                  </a:cubicBezTo>
                  <a:cubicBezTo>
                    <a:pt x="573" y="2122"/>
                    <a:pt x="589" y="2121"/>
                    <a:pt x="605" y="2120"/>
                  </a:cubicBezTo>
                  <a:lnTo>
                    <a:pt x="14269" y="910"/>
                  </a:lnTo>
                  <a:cubicBezTo>
                    <a:pt x="14858" y="861"/>
                    <a:pt x="14874" y="0"/>
                    <a:pt x="14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42"/>
            <p:cNvSpPr/>
            <p:nvPr/>
          </p:nvSpPr>
          <p:spPr>
            <a:xfrm>
              <a:off x="5681575" y="2070075"/>
              <a:ext cx="497250" cy="221050"/>
            </a:xfrm>
            <a:custGeom>
              <a:avLst/>
              <a:gdLst/>
              <a:ahLst/>
              <a:cxnLst/>
              <a:rect l="l" t="t" r="r" b="b"/>
              <a:pathLst>
                <a:path w="19890" h="8842" extrusionOk="0">
                  <a:moveTo>
                    <a:pt x="758" y="0"/>
                  </a:moveTo>
                  <a:cubicBezTo>
                    <a:pt x="299" y="0"/>
                    <a:pt x="1" y="618"/>
                    <a:pt x="491" y="841"/>
                  </a:cubicBezTo>
                  <a:cubicBezTo>
                    <a:pt x="6643" y="3513"/>
                    <a:pt x="12794" y="6135"/>
                    <a:pt x="18945" y="8808"/>
                  </a:cubicBezTo>
                  <a:cubicBezTo>
                    <a:pt x="19009" y="8831"/>
                    <a:pt x="19072" y="8841"/>
                    <a:pt x="19132" y="8841"/>
                  </a:cubicBezTo>
                  <a:cubicBezTo>
                    <a:pt x="19591" y="8841"/>
                    <a:pt x="19890" y="8224"/>
                    <a:pt x="19399" y="8001"/>
                  </a:cubicBezTo>
                  <a:cubicBezTo>
                    <a:pt x="13248" y="5328"/>
                    <a:pt x="7096" y="2707"/>
                    <a:pt x="945" y="34"/>
                  </a:cubicBezTo>
                  <a:cubicBezTo>
                    <a:pt x="881" y="11"/>
                    <a:pt x="818" y="0"/>
                    <a:pt x="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42"/>
            <p:cNvSpPr/>
            <p:nvPr/>
          </p:nvSpPr>
          <p:spPr>
            <a:xfrm>
              <a:off x="5651950" y="2128275"/>
              <a:ext cx="254950" cy="234500"/>
            </a:xfrm>
            <a:custGeom>
              <a:avLst/>
              <a:gdLst/>
              <a:ahLst/>
              <a:cxnLst/>
              <a:rect l="l" t="t" r="r" b="b"/>
              <a:pathLst>
                <a:path w="10198" h="9380" extrusionOk="0">
                  <a:moveTo>
                    <a:pt x="660" y="0"/>
                  </a:moveTo>
                  <a:cubicBezTo>
                    <a:pt x="299" y="0"/>
                    <a:pt x="0" y="468"/>
                    <a:pt x="315" y="782"/>
                  </a:cubicBezTo>
                  <a:lnTo>
                    <a:pt x="9239" y="9253"/>
                  </a:lnTo>
                  <a:cubicBezTo>
                    <a:pt x="9329" y="9342"/>
                    <a:pt x="9431" y="9380"/>
                    <a:pt x="9531" y="9380"/>
                  </a:cubicBezTo>
                  <a:cubicBezTo>
                    <a:pt x="9879" y="9380"/>
                    <a:pt x="10197" y="8922"/>
                    <a:pt x="9844" y="8648"/>
                  </a:cubicBezTo>
                  <a:lnTo>
                    <a:pt x="9895" y="8648"/>
                  </a:lnTo>
                  <a:lnTo>
                    <a:pt x="970" y="126"/>
                  </a:lnTo>
                  <a:cubicBezTo>
                    <a:pt x="870" y="37"/>
                    <a:pt x="763"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42"/>
            <p:cNvSpPr/>
            <p:nvPr/>
          </p:nvSpPr>
          <p:spPr>
            <a:xfrm>
              <a:off x="5606775" y="2152850"/>
              <a:ext cx="237275" cy="411975"/>
            </a:xfrm>
            <a:custGeom>
              <a:avLst/>
              <a:gdLst/>
              <a:ahLst/>
              <a:cxnLst/>
              <a:rect l="l" t="t" r="r" b="b"/>
              <a:pathLst>
                <a:path w="9491" h="16479" extrusionOk="0">
                  <a:moveTo>
                    <a:pt x="602" y="0"/>
                  </a:moveTo>
                  <a:cubicBezTo>
                    <a:pt x="306" y="0"/>
                    <a:pt x="1" y="330"/>
                    <a:pt x="206" y="707"/>
                  </a:cubicBezTo>
                  <a:lnTo>
                    <a:pt x="8525" y="16236"/>
                  </a:lnTo>
                  <a:cubicBezTo>
                    <a:pt x="8603" y="16408"/>
                    <a:pt x="8735" y="16478"/>
                    <a:pt x="8870" y="16478"/>
                  </a:cubicBezTo>
                  <a:cubicBezTo>
                    <a:pt x="9171" y="16478"/>
                    <a:pt x="9490" y="16130"/>
                    <a:pt x="9282" y="15782"/>
                  </a:cubicBezTo>
                  <a:cubicBezTo>
                    <a:pt x="6508" y="10589"/>
                    <a:pt x="3735" y="5396"/>
                    <a:pt x="962" y="253"/>
                  </a:cubicBezTo>
                  <a:cubicBezTo>
                    <a:pt x="881" y="74"/>
                    <a:pt x="74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42"/>
            <p:cNvSpPr/>
            <p:nvPr/>
          </p:nvSpPr>
          <p:spPr>
            <a:xfrm>
              <a:off x="5318200" y="1777225"/>
              <a:ext cx="510550" cy="510525"/>
            </a:xfrm>
            <a:custGeom>
              <a:avLst/>
              <a:gdLst/>
              <a:ahLst/>
              <a:cxnLst/>
              <a:rect l="l" t="t" r="r" b="b"/>
              <a:pathLst>
                <a:path w="20422" h="20421" extrusionOk="0">
                  <a:moveTo>
                    <a:pt x="10236" y="0"/>
                  </a:moveTo>
                  <a:cubicBezTo>
                    <a:pt x="4589" y="0"/>
                    <a:pt x="1" y="4538"/>
                    <a:pt x="1" y="10185"/>
                  </a:cubicBezTo>
                  <a:cubicBezTo>
                    <a:pt x="1" y="15832"/>
                    <a:pt x="4589" y="20421"/>
                    <a:pt x="10236" y="20421"/>
                  </a:cubicBezTo>
                  <a:cubicBezTo>
                    <a:pt x="15833" y="20421"/>
                    <a:pt x="20421" y="15832"/>
                    <a:pt x="20421" y="10185"/>
                  </a:cubicBezTo>
                  <a:cubicBezTo>
                    <a:pt x="20421" y="4538"/>
                    <a:pt x="15833" y="0"/>
                    <a:pt x="10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42"/>
            <p:cNvSpPr/>
            <p:nvPr/>
          </p:nvSpPr>
          <p:spPr>
            <a:xfrm>
              <a:off x="5701400" y="2120150"/>
              <a:ext cx="70625" cy="60450"/>
            </a:xfrm>
            <a:custGeom>
              <a:avLst/>
              <a:gdLst/>
              <a:ahLst/>
              <a:cxnLst/>
              <a:rect l="l" t="t" r="r" b="b"/>
              <a:pathLst>
                <a:path w="2825" h="2418" extrusionOk="0">
                  <a:moveTo>
                    <a:pt x="1233" y="1"/>
                  </a:moveTo>
                  <a:cubicBezTo>
                    <a:pt x="607" y="1"/>
                    <a:pt x="1" y="488"/>
                    <a:pt x="1" y="1208"/>
                  </a:cubicBezTo>
                  <a:cubicBezTo>
                    <a:pt x="1" y="1863"/>
                    <a:pt x="555" y="2418"/>
                    <a:pt x="1211" y="2418"/>
                  </a:cubicBezTo>
                  <a:cubicBezTo>
                    <a:pt x="2270" y="2418"/>
                    <a:pt x="2824" y="1107"/>
                    <a:pt x="2068" y="351"/>
                  </a:cubicBezTo>
                  <a:cubicBezTo>
                    <a:pt x="1826" y="109"/>
                    <a:pt x="1527" y="1"/>
                    <a:pt x="1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42"/>
            <p:cNvSpPr/>
            <p:nvPr/>
          </p:nvSpPr>
          <p:spPr>
            <a:xfrm>
              <a:off x="5574100" y="2163475"/>
              <a:ext cx="109675" cy="94025"/>
            </a:xfrm>
            <a:custGeom>
              <a:avLst/>
              <a:gdLst/>
              <a:ahLst/>
              <a:cxnLst/>
              <a:rect l="l" t="t" r="r" b="b"/>
              <a:pathLst>
                <a:path w="4387" h="3761" extrusionOk="0">
                  <a:moveTo>
                    <a:pt x="1920" y="0"/>
                  </a:moveTo>
                  <a:cubicBezTo>
                    <a:pt x="939" y="0"/>
                    <a:pt x="0" y="760"/>
                    <a:pt x="0" y="1895"/>
                  </a:cubicBezTo>
                  <a:cubicBezTo>
                    <a:pt x="0" y="2954"/>
                    <a:pt x="807" y="3761"/>
                    <a:pt x="1866" y="3761"/>
                  </a:cubicBezTo>
                  <a:cubicBezTo>
                    <a:pt x="3530" y="3761"/>
                    <a:pt x="4387" y="1744"/>
                    <a:pt x="3227" y="534"/>
                  </a:cubicBezTo>
                  <a:cubicBezTo>
                    <a:pt x="2843" y="165"/>
                    <a:pt x="2377" y="0"/>
                    <a:pt x="1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42"/>
            <p:cNvSpPr/>
            <p:nvPr/>
          </p:nvSpPr>
          <p:spPr>
            <a:xfrm>
              <a:off x="5579125" y="1984525"/>
              <a:ext cx="142475" cy="121725"/>
            </a:xfrm>
            <a:custGeom>
              <a:avLst/>
              <a:gdLst/>
              <a:ahLst/>
              <a:cxnLst/>
              <a:rect l="l" t="t" r="r" b="b"/>
              <a:pathLst>
                <a:path w="5699" h="4869" extrusionOk="0">
                  <a:moveTo>
                    <a:pt x="2457" y="1"/>
                  </a:moveTo>
                  <a:cubicBezTo>
                    <a:pt x="1198" y="1"/>
                    <a:pt x="1" y="983"/>
                    <a:pt x="1" y="2448"/>
                  </a:cubicBezTo>
                  <a:cubicBezTo>
                    <a:pt x="1" y="3809"/>
                    <a:pt x="1110" y="4868"/>
                    <a:pt x="2472" y="4868"/>
                  </a:cubicBezTo>
                  <a:cubicBezTo>
                    <a:pt x="4640" y="4868"/>
                    <a:pt x="5698" y="2246"/>
                    <a:pt x="4186" y="734"/>
                  </a:cubicBezTo>
                  <a:cubicBezTo>
                    <a:pt x="3679" y="227"/>
                    <a:pt x="3061" y="1"/>
                    <a:pt x="2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42"/>
            <p:cNvSpPr/>
            <p:nvPr/>
          </p:nvSpPr>
          <p:spPr>
            <a:xfrm>
              <a:off x="5731650" y="2001675"/>
              <a:ext cx="70625" cy="60450"/>
            </a:xfrm>
            <a:custGeom>
              <a:avLst/>
              <a:gdLst/>
              <a:ahLst/>
              <a:cxnLst/>
              <a:rect l="l" t="t" r="r" b="b"/>
              <a:pathLst>
                <a:path w="2825" h="2418" extrusionOk="0">
                  <a:moveTo>
                    <a:pt x="1233" y="0"/>
                  </a:moveTo>
                  <a:cubicBezTo>
                    <a:pt x="607" y="0"/>
                    <a:pt x="1" y="487"/>
                    <a:pt x="1" y="1207"/>
                  </a:cubicBezTo>
                  <a:cubicBezTo>
                    <a:pt x="1" y="1863"/>
                    <a:pt x="555" y="2417"/>
                    <a:pt x="1211" y="2417"/>
                  </a:cubicBezTo>
                  <a:cubicBezTo>
                    <a:pt x="2320" y="2417"/>
                    <a:pt x="2824" y="1106"/>
                    <a:pt x="2068" y="350"/>
                  </a:cubicBezTo>
                  <a:cubicBezTo>
                    <a:pt x="1826" y="108"/>
                    <a:pt x="1527"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42"/>
            <p:cNvSpPr/>
            <p:nvPr/>
          </p:nvSpPr>
          <p:spPr>
            <a:xfrm>
              <a:off x="5465700" y="2180675"/>
              <a:ext cx="70600" cy="60450"/>
            </a:xfrm>
            <a:custGeom>
              <a:avLst/>
              <a:gdLst/>
              <a:ahLst/>
              <a:cxnLst/>
              <a:rect l="l" t="t" r="r" b="b"/>
              <a:pathLst>
                <a:path w="2824" h="2418" extrusionOk="0">
                  <a:moveTo>
                    <a:pt x="1232" y="0"/>
                  </a:moveTo>
                  <a:cubicBezTo>
                    <a:pt x="606" y="0"/>
                    <a:pt x="0" y="487"/>
                    <a:pt x="0" y="1207"/>
                  </a:cubicBezTo>
                  <a:cubicBezTo>
                    <a:pt x="0" y="1862"/>
                    <a:pt x="555" y="2417"/>
                    <a:pt x="1210" y="2417"/>
                  </a:cubicBezTo>
                  <a:cubicBezTo>
                    <a:pt x="2319" y="2417"/>
                    <a:pt x="2824" y="1106"/>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42"/>
            <p:cNvSpPr/>
            <p:nvPr/>
          </p:nvSpPr>
          <p:spPr>
            <a:xfrm>
              <a:off x="5449300" y="204537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42"/>
            <p:cNvSpPr/>
            <p:nvPr/>
          </p:nvSpPr>
          <p:spPr>
            <a:xfrm>
              <a:off x="5512325" y="1937425"/>
              <a:ext cx="71875" cy="61675"/>
            </a:xfrm>
            <a:custGeom>
              <a:avLst/>
              <a:gdLst/>
              <a:ahLst/>
              <a:cxnLst/>
              <a:rect l="l" t="t" r="r" b="b"/>
              <a:pathLst>
                <a:path w="2875" h="2467" extrusionOk="0">
                  <a:moveTo>
                    <a:pt x="1255" y="0"/>
                  </a:moveTo>
                  <a:cubicBezTo>
                    <a:pt x="611" y="0"/>
                    <a:pt x="1" y="499"/>
                    <a:pt x="1" y="1256"/>
                  </a:cubicBezTo>
                  <a:cubicBezTo>
                    <a:pt x="1" y="1912"/>
                    <a:pt x="555" y="2466"/>
                    <a:pt x="1211" y="2466"/>
                  </a:cubicBezTo>
                  <a:cubicBezTo>
                    <a:pt x="2320" y="2466"/>
                    <a:pt x="2875" y="1155"/>
                    <a:pt x="2118" y="349"/>
                  </a:cubicBezTo>
                  <a:cubicBezTo>
                    <a:pt x="1862" y="108"/>
                    <a:pt x="1555" y="0"/>
                    <a:pt x="1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42"/>
            <p:cNvSpPr/>
            <p:nvPr/>
          </p:nvSpPr>
          <p:spPr>
            <a:xfrm>
              <a:off x="5349725" y="1910175"/>
              <a:ext cx="142450" cy="121700"/>
            </a:xfrm>
            <a:custGeom>
              <a:avLst/>
              <a:gdLst/>
              <a:ahLst/>
              <a:cxnLst/>
              <a:rect l="l" t="t" r="r" b="b"/>
              <a:pathLst>
                <a:path w="5698" h="4868" extrusionOk="0">
                  <a:moveTo>
                    <a:pt x="2457" y="0"/>
                  </a:moveTo>
                  <a:cubicBezTo>
                    <a:pt x="1198" y="0"/>
                    <a:pt x="0" y="982"/>
                    <a:pt x="0" y="2447"/>
                  </a:cubicBezTo>
                  <a:cubicBezTo>
                    <a:pt x="0" y="3808"/>
                    <a:pt x="1110" y="4867"/>
                    <a:pt x="2471" y="4867"/>
                  </a:cubicBezTo>
                  <a:cubicBezTo>
                    <a:pt x="4639" y="4867"/>
                    <a:pt x="5698" y="2245"/>
                    <a:pt x="4185" y="733"/>
                  </a:cubicBezTo>
                  <a:cubicBezTo>
                    <a:pt x="3679" y="226"/>
                    <a:pt x="3061" y="0"/>
                    <a:pt x="2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42"/>
            <p:cNvSpPr/>
            <p:nvPr/>
          </p:nvSpPr>
          <p:spPr>
            <a:xfrm>
              <a:off x="5367375" y="2062175"/>
              <a:ext cx="70600" cy="60525"/>
            </a:xfrm>
            <a:custGeom>
              <a:avLst/>
              <a:gdLst/>
              <a:ahLst/>
              <a:cxnLst/>
              <a:rect l="l" t="t" r="r" b="b"/>
              <a:pathLst>
                <a:path w="2824" h="2421" extrusionOk="0">
                  <a:moveTo>
                    <a:pt x="1232" y="0"/>
                  </a:moveTo>
                  <a:cubicBezTo>
                    <a:pt x="606" y="0"/>
                    <a:pt x="0" y="487"/>
                    <a:pt x="0" y="1207"/>
                  </a:cubicBezTo>
                  <a:cubicBezTo>
                    <a:pt x="0" y="1883"/>
                    <a:pt x="463" y="2421"/>
                    <a:pt x="1122" y="2421"/>
                  </a:cubicBezTo>
                  <a:cubicBezTo>
                    <a:pt x="1151" y="2421"/>
                    <a:pt x="1180" y="2420"/>
                    <a:pt x="1210" y="2418"/>
                  </a:cubicBezTo>
                  <a:cubicBezTo>
                    <a:pt x="2269" y="2418"/>
                    <a:pt x="2824" y="1157"/>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42"/>
            <p:cNvSpPr/>
            <p:nvPr/>
          </p:nvSpPr>
          <p:spPr>
            <a:xfrm>
              <a:off x="5654775" y="1876500"/>
              <a:ext cx="109675" cy="94850"/>
            </a:xfrm>
            <a:custGeom>
              <a:avLst/>
              <a:gdLst/>
              <a:ahLst/>
              <a:cxnLst/>
              <a:rect l="l" t="t" r="r" b="b"/>
              <a:pathLst>
                <a:path w="4387" h="3794" extrusionOk="0">
                  <a:moveTo>
                    <a:pt x="1896" y="1"/>
                  </a:moveTo>
                  <a:cubicBezTo>
                    <a:pt x="924" y="1"/>
                    <a:pt x="0" y="768"/>
                    <a:pt x="0" y="1928"/>
                  </a:cubicBezTo>
                  <a:cubicBezTo>
                    <a:pt x="0" y="2937"/>
                    <a:pt x="807" y="3794"/>
                    <a:pt x="1866" y="3794"/>
                  </a:cubicBezTo>
                  <a:cubicBezTo>
                    <a:pt x="3530" y="3794"/>
                    <a:pt x="4387" y="1777"/>
                    <a:pt x="3227" y="567"/>
                  </a:cubicBezTo>
                  <a:cubicBezTo>
                    <a:pt x="2836" y="176"/>
                    <a:pt x="2360" y="1"/>
                    <a:pt x="1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42"/>
            <p:cNvSpPr/>
            <p:nvPr/>
          </p:nvSpPr>
          <p:spPr>
            <a:xfrm>
              <a:off x="5579125" y="1831500"/>
              <a:ext cx="71875" cy="60450"/>
            </a:xfrm>
            <a:custGeom>
              <a:avLst/>
              <a:gdLst/>
              <a:ahLst/>
              <a:cxnLst/>
              <a:rect l="l" t="t" r="r" b="b"/>
              <a:pathLst>
                <a:path w="2875" h="2418" extrusionOk="0">
                  <a:moveTo>
                    <a:pt x="1249" y="0"/>
                  </a:moveTo>
                  <a:cubicBezTo>
                    <a:pt x="607" y="0"/>
                    <a:pt x="1" y="487"/>
                    <a:pt x="1" y="1207"/>
                  </a:cubicBezTo>
                  <a:cubicBezTo>
                    <a:pt x="1" y="1863"/>
                    <a:pt x="556" y="2417"/>
                    <a:pt x="1261" y="2417"/>
                  </a:cubicBezTo>
                  <a:cubicBezTo>
                    <a:pt x="2320" y="2417"/>
                    <a:pt x="2875" y="1107"/>
                    <a:pt x="2119" y="350"/>
                  </a:cubicBezTo>
                  <a:cubicBezTo>
                    <a:pt x="1860" y="108"/>
                    <a:pt x="1551" y="0"/>
                    <a:pt x="1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42"/>
            <p:cNvSpPr/>
            <p:nvPr/>
          </p:nvSpPr>
          <p:spPr>
            <a:xfrm>
              <a:off x="5449300" y="182982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42"/>
            <p:cNvSpPr/>
            <p:nvPr/>
          </p:nvSpPr>
          <p:spPr>
            <a:xfrm>
              <a:off x="317700" y="393275"/>
              <a:ext cx="2706375" cy="2235425"/>
            </a:xfrm>
            <a:custGeom>
              <a:avLst/>
              <a:gdLst/>
              <a:ahLst/>
              <a:cxnLst/>
              <a:rect l="l" t="t" r="r" b="b"/>
              <a:pathLst>
                <a:path w="108255" h="89417" extrusionOk="0">
                  <a:moveTo>
                    <a:pt x="101909" y="1"/>
                  </a:moveTo>
                  <a:cubicBezTo>
                    <a:pt x="87579" y="1"/>
                    <a:pt x="54067" y="626"/>
                    <a:pt x="55615" y="6500"/>
                  </a:cubicBezTo>
                  <a:cubicBezTo>
                    <a:pt x="56987" y="12061"/>
                    <a:pt x="67027" y="12797"/>
                    <a:pt x="72247" y="12797"/>
                  </a:cubicBezTo>
                  <a:cubicBezTo>
                    <a:pt x="74126" y="12797"/>
                    <a:pt x="75380" y="12702"/>
                    <a:pt x="75380" y="12702"/>
                  </a:cubicBezTo>
                  <a:lnTo>
                    <a:pt x="75380" y="12702"/>
                  </a:lnTo>
                  <a:cubicBezTo>
                    <a:pt x="75379" y="12702"/>
                    <a:pt x="20522" y="22534"/>
                    <a:pt x="22740" y="35996"/>
                  </a:cubicBezTo>
                  <a:cubicBezTo>
                    <a:pt x="23414" y="40212"/>
                    <a:pt x="29289" y="41096"/>
                    <a:pt x="34098" y="41096"/>
                  </a:cubicBezTo>
                  <a:cubicBezTo>
                    <a:pt x="37571" y="41096"/>
                    <a:pt x="40488" y="40635"/>
                    <a:pt x="40489" y="40635"/>
                  </a:cubicBezTo>
                  <a:lnTo>
                    <a:pt x="40489" y="40635"/>
                  </a:lnTo>
                  <a:cubicBezTo>
                    <a:pt x="40488" y="40635"/>
                    <a:pt x="1" y="64283"/>
                    <a:pt x="18203" y="83896"/>
                  </a:cubicBezTo>
                  <a:cubicBezTo>
                    <a:pt x="21873" y="87842"/>
                    <a:pt x="25884" y="89416"/>
                    <a:pt x="29949" y="89416"/>
                  </a:cubicBezTo>
                  <a:cubicBezTo>
                    <a:pt x="46041" y="89416"/>
                    <a:pt x="62976" y="64737"/>
                    <a:pt x="62976" y="64736"/>
                  </a:cubicBezTo>
                  <a:lnTo>
                    <a:pt x="62976" y="64736"/>
                  </a:lnTo>
                  <a:cubicBezTo>
                    <a:pt x="62976" y="64737"/>
                    <a:pt x="58993" y="81527"/>
                    <a:pt x="66254" y="82787"/>
                  </a:cubicBezTo>
                  <a:cubicBezTo>
                    <a:pt x="66521" y="82835"/>
                    <a:pt x="66788" y="82858"/>
                    <a:pt x="67056" y="82858"/>
                  </a:cubicBezTo>
                  <a:cubicBezTo>
                    <a:pt x="79599" y="82858"/>
                    <a:pt x="93228" y="31965"/>
                    <a:pt x="93229" y="31963"/>
                  </a:cubicBezTo>
                  <a:lnTo>
                    <a:pt x="93229" y="31963"/>
                  </a:lnTo>
                  <a:cubicBezTo>
                    <a:pt x="93229" y="31964"/>
                    <a:pt x="90658" y="49661"/>
                    <a:pt x="97969" y="52131"/>
                  </a:cubicBezTo>
                  <a:cubicBezTo>
                    <a:pt x="98132" y="52186"/>
                    <a:pt x="98292" y="52213"/>
                    <a:pt x="98451" y="52213"/>
                  </a:cubicBezTo>
                  <a:cubicBezTo>
                    <a:pt x="105458" y="52213"/>
                    <a:pt x="108255" y="46"/>
                    <a:pt x="108255" y="46"/>
                  </a:cubicBezTo>
                  <a:cubicBezTo>
                    <a:pt x="108255" y="46"/>
                    <a:pt x="105783" y="1"/>
                    <a:pt x="101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42"/>
            <p:cNvSpPr/>
            <p:nvPr/>
          </p:nvSpPr>
          <p:spPr>
            <a:xfrm>
              <a:off x="823175" y="238725"/>
              <a:ext cx="2373600" cy="2232450"/>
            </a:xfrm>
            <a:custGeom>
              <a:avLst/>
              <a:gdLst/>
              <a:ahLst/>
              <a:cxnLst/>
              <a:rect l="l" t="t" r="r" b="b"/>
              <a:pathLst>
                <a:path w="94944" h="89298" extrusionOk="0">
                  <a:moveTo>
                    <a:pt x="94274" y="1"/>
                  </a:moveTo>
                  <a:cubicBezTo>
                    <a:pt x="94175" y="1"/>
                    <a:pt x="94074" y="38"/>
                    <a:pt x="93985" y="127"/>
                  </a:cubicBezTo>
                  <a:lnTo>
                    <a:pt x="80825" y="12329"/>
                  </a:lnTo>
                  <a:cubicBezTo>
                    <a:pt x="80800" y="12304"/>
                    <a:pt x="80762" y="12291"/>
                    <a:pt x="80724" y="12291"/>
                  </a:cubicBezTo>
                  <a:cubicBezTo>
                    <a:pt x="80687" y="12291"/>
                    <a:pt x="80649" y="12304"/>
                    <a:pt x="80624" y="12329"/>
                  </a:cubicBezTo>
                  <a:cubicBezTo>
                    <a:pt x="75369" y="14367"/>
                    <a:pt x="69544" y="15378"/>
                    <a:pt x="63725" y="15378"/>
                  </a:cubicBezTo>
                  <a:cubicBezTo>
                    <a:pt x="58600" y="15378"/>
                    <a:pt x="53480" y="14593"/>
                    <a:pt x="48758" y="13035"/>
                  </a:cubicBezTo>
                  <a:cubicBezTo>
                    <a:pt x="48700" y="13014"/>
                    <a:pt x="48645" y="13005"/>
                    <a:pt x="48595" y="13005"/>
                  </a:cubicBezTo>
                  <a:cubicBezTo>
                    <a:pt x="48159" y="13005"/>
                    <a:pt x="48008" y="13712"/>
                    <a:pt x="48505" y="13892"/>
                  </a:cubicBezTo>
                  <a:cubicBezTo>
                    <a:pt x="53439" y="15487"/>
                    <a:pt x="58570" y="16281"/>
                    <a:pt x="63703" y="16281"/>
                  </a:cubicBezTo>
                  <a:cubicBezTo>
                    <a:pt x="68956" y="16281"/>
                    <a:pt x="74213" y="15449"/>
                    <a:pt x="79262" y="13791"/>
                  </a:cubicBezTo>
                  <a:lnTo>
                    <a:pt x="79262" y="13791"/>
                  </a:lnTo>
                  <a:lnTo>
                    <a:pt x="62422" y="29422"/>
                  </a:lnTo>
                  <a:cubicBezTo>
                    <a:pt x="62321" y="29422"/>
                    <a:pt x="62220" y="29472"/>
                    <a:pt x="62119" y="29523"/>
                  </a:cubicBezTo>
                  <a:cubicBezTo>
                    <a:pt x="53382" y="35606"/>
                    <a:pt x="41869" y="40125"/>
                    <a:pt x="30653" y="40125"/>
                  </a:cubicBezTo>
                  <a:cubicBezTo>
                    <a:pt x="26530" y="40125"/>
                    <a:pt x="22446" y="39514"/>
                    <a:pt x="18555" y="38145"/>
                  </a:cubicBezTo>
                  <a:cubicBezTo>
                    <a:pt x="18511" y="38133"/>
                    <a:pt x="18468" y="38127"/>
                    <a:pt x="18428" y="38127"/>
                  </a:cubicBezTo>
                  <a:cubicBezTo>
                    <a:pt x="17965" y="38127"/>
                    <a:pt x="17789" y="38867"/>
                    <a:pt x="18253" y="39052"/>
                  </a:cubicBezTo>
                  <a:cubicBezTo>
                    <a:pt x="22192" y="40425"/>
                    <a:pt x="26331" y="41038"/>
                    <a:pt x="30512" y="41038"/>
                  </a:cubicBezTo>
                  <a:cubicBezTo>
                    <a:pt x="40459" y="41038"/>
                    <a:pt x="50651" y="37568"/>
                    <a:pt x="58993" y="32598"/>
                  </a:cubicBezTo>
                  <a:lnTo>
                    <a:pt x="58993" y="32598"/>
                  </a:lnTo>
                  <a:lnTo>
                    <a:pt x="34539" y="55389"/>
                  </a:lnTo>
                  <a:cubicBezTo>
                    <a:pt x="34511" y="55380"/>
                    <a:pt x="34483" y="55375"/>
                    <a:pt x="34456" y="55375"/>
                  </a:cubicBezTo>
                  <a:cubicBezTo>
                    <a:pt x="34334" y="55375"/>
                    <a:pt x="34218" y="55458"/>
                    <a:pt x="34135" y="55540"/>
                  </a:cubicBezTo>
                  <a:lnTo>
                    <a:pt x="33934" y="55843"/>
                  </a:lnTo>
                  <a:cubicBezTo>
                    <a:pt x="24253" y="61944"/>
                    <a:pt x="12354" y="67792"/>
                    <a:pt x="656" y="68145"/>
                  </a:cubicBezTo>
                  <a:cubicBezTo>
                    <a:pt x="51" y="68145"/>
                    <a:pt x="0" y="69053"/>
                    <a:pt x="605" y="69053"/>
                  </a:cubicBezTo>
                  <a:cubicBezTo>
                    <a:pt x="11093" y="68750"/>
                    <a:pt x="21833" y="64061"/>
                    <a:pt x="30959" y="58717"/>
                  </a:cubicBezTo>
                  <a:lnTo>
                    <a:pt x="30959" y="58717"/>
                  </a:lnTo>
                  <a:lnTo>
                    <a:pt x="13967" y="74599"/>
                  </a:lnTo>
                  <a:lnTo>
                    <a:pt x="1765" y="85944"/>
                  </a:lnTo>
                  <a:cubicBezTo>
                    <a:pt x="1451" y="86258"/>
                    <a:pt x="1749" y="86726"/>
                    <a:pt x="2111" y="86726"/>
                  </a:cubicBezTo>
                  <a:cubicBezTo>
                    <a:pt x="2213" y="86726"/>
                    <a:pt x="2321" y="86688"/>
                    <a:pt x="2421" y="86599"/>
                  </a:cubicBezTo>
                  <a:lnTo>
                    <a:pt x="31161" y="59826"/>
                  </a:lnTo>
                  <a:lnTo>
                    <a:pt x="31161" y="59826"/>
                  </a:lnTo>
                  <a:cubicBezTo>
                    <a:pt x="25312" y="68448"/>
                    <a:pt x="20068" y="78582"/>
                    <a:pt x="19060" y="88818"/>
                  </a:cubicBezTo>
                  <a:cubicBezTo>
                    <a:pt x="19007" y="89133"/>
                    <a:pt x="19242" y="89298"/>
                    <a:pt x="19486" y="89298"/>
                  </a:cubicBezTo>
                  <a:cubicBezTo>
                    <a:pt x="19710" y="89298"/>
                    <a:pt x="19943" y="89158"/>
                    <a:pt x="19967" y="88868"/>
                  </a:cubicBezTo>
                  <a:cubicBezTo>
                    <a:pt x="21127" y="77322"/>
                    <a:pt x="27682" y="65977"/>
                    <a:pt x="34388" y="56801"/>
                  </a:cubicBezTo>
                  <a:lnTo>
                    <a:pt x="59195" y="33758"/>
                  </a:lnTo>
                  <a:lnTo>
                    <a:pt x="59195" y="33758"/>
                  </a:lnTo>
                  <a:cubicBezTo>
                    <a:pt x="51480" y="45052"/>
                    <a:pt x="46589" y="59977"/>
                    <a:pt x="50220" y="73389"/>
                  </a:cubicBezTo>
                  <a:cubicBezTo>
                    <a:pt x="50303" y="73618"/>
                    <a:pt x="50497" y="73718"/>
                    <a:pt x="50686" y="73718"/>
                  </a:cubicBezTo>
                  <a:cubicBezTo>
                    <a:pt x="50956" y="73718"/>
                    <a:pt x="51216" y="73514"/>
                    <a:pt x="51127" y="73187"/>
                  </a:cubicBezTo>
                  <a:cubicBezTo>
                    <a:pt x="47094" y="58414"/>
                    <a:pt x="53648" y="41775"/>
                    <a:pt x="62775" y="30380"/>
                  </a:cubicBezTo>
                  <a:lnTo>
                    <a:pt x="79615" y="14699"/>
                  </a:lnTo>
                  <a:lnTo>
                    <a:pt x="79615" y="14699"/>
                  </a:lnTo>
                  <a:cubicBezTo>
                    <a:pt x="75733" y="24329"/>
                    <a:pt x="74976" y="34968"/>
                    <a:pt x="77447" y="45052"/>
                  </a:cubicBezTo>
                  <a:cubicBezTo>
                    <a:pt x="77531" y="45263"/>
                    <a:pt x="77722" y="45360"/>
                    <a:pt x="77907" y="45360"/>
                  </a:cubicBezTo>
                  <a:cubicBezTo>
                    <a:pt x="78165" y="45360"/>
                    <a:pt x="78413" y="45173"/>
                    <a:pt x="78355" y="44851"/>
                  </a:cubicBezTo>
                  <a:cubicBezTo>
                    <a:pt x="75733" y="34565"/>
                    <a:pt x="76792" y="22716"/>
                    <a:pt x="81279" y="13136"/>
                  </a:cubicBezTo>
                  <a:lnTo>
                    <a:pt x="82439" y="12127"/>
                  </a:lnTo>
                  <a:lnTo>
                    <a:pt x="94590" y="783"/>
                  </a:lnTo>
                  <a:cubicBezTo>
                    <a:pt x="94944" y="468"/>
                    <a:pt x="94624" y="1"/>
                    <a:pt x="94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42"/>
            <p:cNvSpPr/>
            <p:nvPr/>
          </p:nvSpPr>
          <p:spPr>
            <a:xfrm>
              <a:off x="3020900" y="517050"/>
              <a:ext cx="988725" cy="1726900"/>
            </a:xfrm>
            <a:custGeom>
              <a:avLst/>
              <a:gdLst/>
              <a:ahLst/>
              <a:cxnLst/>
              <a:rect l="l" t="t" r="r" b="b"/>
              <a:pathLst>
                <a:path w="39549" h="69076" extrusionOk="0">
                  <a:moveTo>
                    <a:pt x="38253" y="1"/>
                  </a:moveTo>
                  <a:cubicBezTo>
                    <a:pt x="38106" y="1"/>
                    <a:pt x="37950" y="42"/>
                    <a:pt x="37791" y="137"/>
                  </a:cubicBezTo>
                  <a:cubicBezTo>
                    <a:pt x="15102" y="14154"/>
                    <a:pt x="1236" y="41836"/>
                    <a:pt x="26" y="68206"/>
                  </a:cubicBezTo>
                  <a:cubicBezTo>
                    <a:pt x="0" y="68786"/>
                    <a:pt x="442" y="69076"/>
                    <a:pt x="895" y="69076"/>
                  </a:cubicBezTo>
                  <a:cubicBezTo>
                    <a:pt x="1349" y="69076"/>
                    <a:pt x="1816" y="68786"/>
                    <a:pt x="1841" y="68206"/>
                  </a:cubicBezTo>
                  <a:cubicBezTo>
                    <a:pt x="3051" y="42441"/>
                    <a:pt x="16614" y="15364"/>
                    <a:pt x="38699" y="1700"/>
                  </a:cubicBezTo>
                  <a:cubicBezTo>
                    <a:pt x="39548" y="1191"/>
                    <a:pt x="39038" y="1"/>
                    <a:pt x="38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42"/>
            <p:cNvSpPr/>
            <p:nvPr/>
          </p:nvSpPr>
          <p:spPr>
            <a:xfrm>
              <a:off x="3008925" y="2862225"/>
              <a:ext cx="334075" cy="938300"/>
            </a:xfrm>
            <a:custGeom>
              <a:avLst/>
              <a:gdLst/>
              <a:ahLst/>
              <a:cxnLst/>
              <a:rect l="l" t="t" r="r" b="b"/>
              <a:pathLst>
                <a:path w="13363" h="37532" extrusionOk="0">
                  <a:moveTo>
                    <a:pt x="858" y="0"/>
                  </a:moveTo>
                  <a:cubicBezTo>
                    <a:pt x="429" y="0"/>
                    <a:pt x="0" y="290"/>
                    <a:pt x="0" y="870"/>
                  </a:cubicBezTo>
                  <a:cubicBezTo>
                    <a:pt x="51" y="9088"/>
                    <a:pt x="656" y="17458"/>
                    <a:pt x="3127" y="25324"/>
                  </a:cubicBezTo>
                  <a:cubicBezTo>
                    <a:pt x="3580" y="26938"/>
                    <a:pt x="4185" y="28450"/>
                    <a:pt x="4891" y="29963"/>
                  </a:cubicBezTo>
                  <a:cubicBezTo>
                    <a:pt x="1582" y="32557"/>
                    <a:pt x="3747" y="37531"/>
                    <a:pt x="7410" y="37531"/>
                  </a:cubicBezTo>
                  <a:cubicBezTo>
                    <a:pt x="7877" y="37531"/>
                    <a:pt x="8368" y="37450"/>
                    <a:pt x="8875" y="37274"/>
                  </a:cubicBezTo>
                  <a:cubicBezTo>
                    <a:pt x="13362" y="35711"/>
                    <a:pt x="12253" y="29055"/>
                    <a:pt x="7513" y="29055"/>
                  </a:cubicBezTo>
                  <a:cubicBezTo>
                    <a:pt x="7160" y="29055"/>
                    <a:pt x="6807" y="29106"/>
                    <a:pt x="6454" y="29206"/>
                  </a:cubicBezTo>
                  <a:cubicBezTo>
                    <a:pt x="5799" y="27795"/>
                    <a:pt x="5244" y="26332"/>
                    <a:pt x="4790" y="24870"/>
                  </a:cubicBezTo>
                  <a:cubicBezTo>
                    <a:pt x="2269" y="17206"/>
                    <a:pt x="1765" y="8887"/>
                    <a:pt x="1715" y="870"/>
                  </a:cubicBezTo>
                  <a:cubicBezTo>
                    <a:pt x="1715" y="290"/>
                    <a:pt x="1286"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42"/>
            <p:cNvSpPr/>
            <p:nvPr/>
          </p:nvSpPr>
          <p:spPr>
            <a:xfrm>
              <a:off x="1886075" y="2696025"/>
              <a:ext cx="746475" cy="722650"/>
            </a:xfrm>
            <a:custGeom>
              <a:avLst/>
              <a:gdLst/>
              <a:ahLst/>
              <a:cxnLst/>
              <a:rect l="l" t="t" r="r" b="b"/>
              <a:pathLst>
                <a:path w="29859" h="28906" extrusionOk="0">
                  <a:moveTo>
                    <a:pt x="28711" y="1"/>
                  </a:moveTo>
                  <a:cubicBezTo>
                    <a:pt x="28460" y="1"/>
                    <a:pt x="28205" y="120"/>
                    <a:pt x="28023" y="408"/>
                  </a:cubicBezTo>
                  <a:cubicBezTo>
                    <a:pt x="23637" y="7165"/>
                    <a:pt x="18796" y="13921"/>
                    <a:pt x="12544" y="19014"/>
                  </a:cubicBezTo>
                  <a:cubicBezTo>
                    <a:pt x="11334" y="20022"/>
                    <a:pt x="10074" y="20930"/>
                    <a:pt x="8813" y="21737"/>
                  </a:cubicBezTo>
                  <a:cubicBezTo>
                    <a:pt x="8561" y="21484"/>
                    <a:pt x="8258" y="21283"/>
                    <a:pt x="8006" y="21081"/>
                  </a:cubicBezTo>
                  <a:cubicBezTo>
                    <a:pt x="7240" y="20592"/>
                    <a:pt x="6455" y="20379"/>
                    <a:pt x="5707" y="20379"/>
                  </a:cubicBezTo>
                  <a:cubicBezTo>
                    <a:pt x="2519" y="20379"/>
                    <a:pt x="0" y="24261"/>
                    <a:pt x="2410" y="27283"/>
                  </a:cubicBezTo>
                  <a:cubicBezTo>
                    <a:pt x="3316" y="28419"/>
                    <a:pt x="4493" y="28906"/>
                    <a:pt x="5648" y="28906"/>
                  </a:cubicBezTo>
                  <a:cubicBezTo>
                    <a:pt x="8286" y="28906"/>
                    <a:pt x="10808" y="26370"/>
                    <a:pt x="9721" y="23249"/>
                  </a:cubicBezTo>
                  <a:cubicBezTo>
                    <a:pt x="11082" y="22342"/>
                    <a:pt x="12443" y="21384"/>
                    <a:pt x="13653" y="20325"/>
                  </a:cubicBezTo>
                  <a:cubicBezTo>
                    <a:pt x="19956" y="14930"/>
                    <a:pt x="24948" y="8224"/>
                    <a:pt x="29435" y="1316"/>
                  </a:cubicBezTo>
                  <a:cubicBezTo>
                    <a:pt x="29858" y="646"/>
                    <a:pt x="29295" y="1"/>
                    <a:pt x="28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42"/>
            <p:cNvSpPr/>
            <p:nvPr/>
          </p:nvSpPr>
          <p:spPr>
            <a:xfrm>
              <a:off x="2913500" y="2401175"/>
              <a:ext cx="919825" cy="1266100"/>
            </a:xfrm>
            <a:custGeom>
              <a:avLst/>
              <a:gdLst/>
              <a:ahLst/>
              <a:cxnLst/>
              <a:rect l="l" t="t" r="r" b="b"/>
              <a:pathLst>
                <a:path w="36793" h="50644" extrusionOk="0">
                  <a:moveTo>
                    <a:pt x="13347" y="1"/>
                  </a:moveTo>
                  <a:lnTo>
                    <a:pt x="792" y="1059"/>
                  </a:lnTo>
                  <a:cubicBezTo>
                    <a:pt x="0" y="30664"/>
                    <a:pt x="17484" y="50644"/>
                    <a:pt x="26948" y="50644"/>
                  </a:cubicBezTo>
                  <a:cubicBezTo>
                    <a:pt x="27123" y="50644"/>
                    <a:pt x="27296" y="50637"/>
                    <a:pt x="27465" y="50623"/>
                  </a:cubicBezTo>
                  <a:cubicBezTo>
                    <a:pt x="36793" y="49917"/>
                    <a:pt x="36137" y="37766"/>
                    <a:pt x="31499" y="24858"/>
                  </a:cubicBezTo>
                  <a:cubicBezTo>
                    <a:pt x="26860" y="11950"/>
                    <a:pt x="13347" y="1"/>
                    <a:pt x="13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42"/>
            <p:cNvSpPr/>
            <p:nvPr/>
          </p:nvSpPr>
          <p:spPr>
            <a:xfrm>
              <a:off x="1529075" y="2218400"/>
              <a:ext cx="1433225" cy="896775"/>
            </a:xfrm>
            <a:custGeom>
              <a:avLst/>
              <a:gdLst/>
              <a:ahLst/>
              <a:cxnLst/>
              <a:rect l="l" t="t" r="r" b="b"/>
              <a:pathLst>
                <a:path w="57329" h="35871" extrusionOk="0">
                  <a:moveTo>
                    <a:pt x="47598" y="1"/>
                  </a:moveTo>
                  <a:cubicBezTo>
                    <a:pt x="47598" y="1"/>
                    <a:pt x="29648" y="2269"/>
                    <a:pt x="18555" y="10286"/>
                  </a:cubicBezTo>
                  <a:cubicBezTo>
                    <a:pt x="7462" y="18303"/>
                    <a:pt x="0" y="27934"/>
                    <a:pt x="7311" y="33833"/>
                  </a:cubicBezTo>
                  <a:cubicBezTo>
                    <a:pt x="8963" y="35166"/>
                    <a:pt x="11585" y="35871"/>
                    <a:pt x="14844" y="35871"/>
                  </a:cubicBezTo>
                  <a:cubicBezTo>
                    <a:pt x="26009" y="35871"/>
                    <a:pt x="44645" y="27598"/>
                    <a:pt x="57329" y="7967"/>
                  </a:cubicBezTo>
                  <a:lnTo>
                    <a:pt x="47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42"/>
            <p:cNvSpPr/>
            <p:nvPr/>
          </p:nvSpPr>
          <p:spPr>
            <a:xfrm>
              <a:off x="2050925" y="2258725"/>
              <a:ext cx="1038700" cy="1421450"/>
            </a:xfrm>
            <a:custGeom>
              <a:avLst/>
              <a:gdLst/>
              <a:ahLst/>
              <a:cxnLst/>
              <a:rect l="l" t="t" r="r" b="b"/>
              <a:pathLst>
                <a:path w="41548" h="56858" extrusionOk="0">
                  <a:moveTo>
                    <a:pt x="32825" y="1"/>
                  </a:moveTo>
                  <a:cubicBezTo>
                    <a:pt x="26371" y="7161"/>
                    <a:pt x="0" y="49918"/>
                    <a:pt x="20219" y="56372"/>
                  </a:cubicBezTo>
                  <a:cubicBezTo>
                    <a:pt x="21255" y="56701"/>
                    <a:pt x="22240" y="56858"/>
                    <a:pt x="23177" y="56858"/>
                  </a:cubicBezTo>
                  <a:cubicBezTo>
                    <a:pt x="40594" y="56858"/>
                    <a:pt x="41547" y="2875"/>
                    <a:pt x="41547" y="2875"/>
                  </a:cubicBezTo>
                  <a:lnTo>
                    <a:pt x="328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42"/>
            <p:cNvSpPr/>
            <p:nvPr/>
          </p:nvSpPr>
          <p:spPr>
            <a:xfrm>
              <a:off x="2920450" y="2389625"/>
              <a:ext cx="131125" cy="516975"/>
            </a:xfrm>
            <a:custGeom>
              <a:avLst/>
              <a:gdLst/>
              <a:ahLst/>
              <a:cxnLst/>
              <a:rect l="l" t="t" r="r" b="b"/>
              <a:pathLst>
                <a:path w="5245" h="20679" extrusionOk="0">
                  <a:moveTo>
                    <a:pt x="4673" y="1"/>
                  </a:moveTo>
                  <a:cubicBezTo>
                    <a:pt x="4499" y="1"/>
                    <a:pt x="4335" y="94"/>
                    <a:pt x="4296" y="311"/>
                  </a:cubicBezTo>
                  <a:cubicBezTo>
                    <a:pt x="2884" y="6916"/>
                    <a:pt x="1472" y="13522"/>
                    <a:pt x="60" y="20127"/>
                  </a:cubicBezTo>
                  <a:cubicBezTo>
                    <a:pt x="1" y="20456"/>
                    <a:pt x="278" y="20679"/>
                    <a:pt x="535" y="20679"/>
                  </a:cubicBezTo>
                  <a:cubicBezTo>
                    <a:pt x="711" y="20679"/>
                    <a:pt x="877" y="20574"/>
                    <a:pt x="918" y="20328"/>
                  </a:cubicBezTo>
                  <a:cubicBezTo>
                    <a:pt x="2329" y="13774"/>
                    <a:pt x="3741" y="7169"/>
                    <a:pt x="5153" y="563"/>
                  </a:cubicBezTo>
                  <a:cubicBezTo>
                    <a:pt x="5245" y="226"/>
                    <a:pt x="4945" y="1"/>
                    <a:pt x="4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42"/>
            <p:cNvSpPr/>
            <p:nvPr/>
          </p:nvSpPr>
          <p:spPr>
            <a:xfrm>
              <a:off x="2813275" y="2364975"/>
              <a:ext cx="161150" cy="516150"/>
            </a:xfrm>
            <a:custGeom>
              <a:avLst/>
              <a:gdLst/>
              <a:ahLst/>
              <a:cxnLst/>
              <a:rect l="l" t="t" r="r" b="b"/>
              <a:pathLst>
                <a:path w="6446" h="20646" extrusionOk="0">
                  <a:moveTo>
                    <a:pt x="5924" y="0"/>
                  </a:moveTo>
                  <a:cubicBezTo>
                    <a:pt x="5754" y="0"/>
                    <a:pt x="5587" y="89"/>
                    <a:pt x="5507" y="289"/>
                  </a:cubicBezTo>
                  <a:lnTo>
                    <a:pt x="62" y="20104"/>
                  </a:lnTo>
                  <a:cubicBezTo>
                    <a:pt x="1" y="20439"/>
                    <a:pt x="252" y="20645"/>
                    <a:pt x="505" y="20645"/>
                  </a:cubicBezTo>
                  <a:cubicBezTo>
                    <a:pt x="672" y="20645"/>
                    <a:pt x="839" y="20556"/>
                    <a:pt x="919" y="20356"/>
                  </a:cubicBezTo>
                  <a:lnTo>
                    <a:pt x="6415" y="541"/>
                  </a:lnTo>
                  <a:cubicBezTo>
                    <a:pt x="6445" y="206"/>
                    <a:pt x="6182" y="0"/>
                    <a:pt x="5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42"/>
            <p:cNvSpPr/>
            <p:nvPr/>
          </p:nvSpPr>
          <p:spPr>
            <a:xfrm>
              <a:off x="2641625" y="2336450"/>
              <a:ext cx="249800" cy="516025"/>
            </a:xfrm>
            <a:custGeom>
              <a:avLst/>
              <a:gdLst/>
              <a:ahLst/>
              <a:cxnLst/>
              <a:rect l="l" t="t" r="r" b="b"/>
              <a:pathLst>
                <a:path w="9992" h="20641" extrusionOk="0">
                  <a:moveTo>
                    <a:pt x="9379" y="0"/>
                  </a:moveTo>
                  <a:cubicBezTo>
                    <a:pt x="9249" y="0"/>
                    <a:pt x="9123" y="64"/>
                    <a:pt x="9045" y="220"/>
                  </a:cubicBezTo>
                  <a:lnTo>
                    <a:pt x="171" y="19934"/>
                  </a:lnTo>
                  <a:cubicBezTo>
                    <a:pt x="0" y="20311"/>
                    <a:pt x="317" y="20641"/>
                    <a:pt x="601" y="20641"/>
                  </a:cubicBezTo>
                  <a:cubicBezTo>
                    <a:pt x="735" y="20641"/>
                    <a:pt x="863" y="20567"/>
                    <a:pt x="928" y="20388"/>
                  </a:cubicBezTo>
                  <a:lnTo>
                    <a:pt x="9852" y="674"/>
                  </a:lnTo>
                  <a:cubicBezTo>
                    <a:pt x="9992" y="325"/>
                    <a:pt x="9673" y="0"/>
                    <a:pt x="9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42"/>
            <p:cNvSpPr/>
            <p:nvPr/>
          </p:nvSpPr>
          <p:spPr>
            <a:xfrm>
              <a:off x="3133750" y="2337275"/>
              <a:ext cx="300300" cy="422825"/>
            </a:xfrm>
            <a:custGeom>
              <a:avLst/>
              <a:gdLst/>
              <a:ahLst/>
              <a:cxnLst/>
              <a:rect l="l" t="t" r="r" b="b"/>
              <a:pathLst>
                <a:path w="12012" h="16913" extrusionOk="0">
                  <a:moveTo>
                    <a:pt x="658" y="0"/>
                  </a:moveTo>
                  <a:cubicBezTo>
                    <a:pt x="335" y="0"/>
                    <a:pt x="1" y="333"/>
                    <a:pt x="251" y="691"/>
                  </a:cubicBezTo>
                  <a:lnTo>
                    <a:pt x="10991" y="16725"/>
                  </a:lnTo>
                  <a:cubicBezTo>
                    <a:pt x="11094" y="16858"/>
                    <a:pt x="11232" y="16913"/>
                    <a:pt x="11368" y="16913"/>
                  </a:cubicBezTo>
                  <a:cubicBezTo>
                    <a:pt x="11696" y="16913"/>
                    <a:pt x="12012" y="16592"/>
                    <a:pt x="11798" y="16271"/>
                  </a:cubicBezTo>
                  <a:lnTo>
                    <a:pt x="1008" y="187"/>
                  </a:lnTo>
                  <a:cubicBezTo>
                    <a:pt x="920" y="55"/>
                    <a:pt x="790" y="0"/>
                    <a:pt x="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42"/>
            <p:cNvSpPr/>
            <p:nvPr/>
          </p:nvSpPr>
          <p:spPr>
            <a:xfrm>
              <a:off x="3100425" y="2352350"/>
              <a:ext cx="197725" cy="499075"/>
            </a:xfrm>
            <a:custGeom>
              <a:avLst/>
              <a:gdLst/>
              <a:ahLst/>
              <a:cxnLst/>
              <a:rect l="l" t="t" r="r" b="b"/>
              <a:pathLst>
                <a:path w="7909" h="19963" extrusionOk="0">
                  <a:moveTo>
                    <a:pt x="559" y="1"/>
                  </a:moveTo>
                  <a:cubicBezTo>
                    <a:pt x="283" y="1"/>
                    <a:pt x="0" y="207"/>
                    <a:pt x="122" y="542"/>
                  </a:cubicBezTo>
                  <a:cubicBezTo>
                    <a:pt x="2391" y="6945"/>
                    <a:pt x="4660" y="13298"/>
                    <a:pt x="6878" y="19651"/>
                  </a:cubicBezTo>
                  <a:cubicBezTo>
                    <a:pt x="6957" y="19869"/>
                    <a:pt x="7145" y="19962"/>
                    <a:pt x="7331" y="19962"/>
                  </a:cubicBezTo>
                  <a:cubicBezTo>
                    <a:pt x="7621" y="19962"/>
                    <a:pt x="7909" y="19737"/>
                    <a:pt x="7786" y="19399"/>
                  </a:cubicBezTo>
                  <a:cubicBezTo>
                    <a:pt x="5517" y="13046"/>
                    <a:pt x="3248" y="6693"/>
                    <a:pt x="979" y="290"/>
                  </a:cubicBezTo>
                  <a:cubicBezTo>
                    <a:pt x="919" y="90"/>
                    <a:pt x="740"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42"/>
            <p:cNvSpPr/>
            <p:nvPr/>
          </p:nvSpPr>
          <p:spPr>
            <a:xfrm>
              <a:off x="3062075" y="2389625"/>
              <a:ext cx="126100" cy="538400"/>
            </a:xfrm>
            <a:custGeom>
              <a:avLst/>
              <a:gdLst/>
              <a:ahLst/>
              <a:cxnLst/>
              <a:rect l="l" t="t" r="r" b="b"/>
              <a:pathLst>
                <a:path w="5044" h="21536" extrusionOk="0">
                  <a:moveTo>
                    <a:pt x="572" y="1"/>
                  </a:moveTo>
                  <a:cubicBezTo>
                    <a:pt x="301" y="1"/>
                    <a:pt x="1" y="226"/>
                    <a:pt x="93" y="563"/>
                  </a:cubicBezTo>
                  <a:cubicBezTo>
                    <a:pt x="1404" y="7471"/>
                    <a:pt x="2765" y="14328"/>
                    <a:pt x="4076" y="21186"/>
                  </a:cubicBezTo>
                  <a:cubicBezTo>
                    <a:pt x="4138" y="21432"/>
                    <a:pt x="4316" y="21536"/>
                    <a:pt x="4499" y="21536"/>
                  </a:cubicBezTo>
                  <a:cubicBezTo>
                    <a:pt x="4766" y="21536"/>
                    <a:pt x="5044" y="21313"/>
                    <a:pt x="4984" y="20984"/>
                  </a:cubicBezTo>
                  <a:lnTo>
                    <a:pt x="950" y="311"/>
                  </a:lnTo>
                  <a:cubicBezTo>
                    <a:pt x="911" y="94"/>
                    <a:pt x="747"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42"/>
            <p:cNvSpPr/>
            <p:nvPr/>
          </p:nvSpPr>
          <p:spPr>
            <a:xfrm>
              <a:off x="2436550" y="2304050"/>
              <a:ext cx="404850" cy="432525"/>
            </a:xfrm>
            <a:custGeom>
              <a:avLst/>
              <a:gdLst/>
              <a:ahLst/>
              <a:cxnLst/>
              <a:rect l="l" t="t" r="r" b="b"/>
              <a:pathLst>
                <a:path w="16194" h="17301" extrusionOk="0">
                  <a:moveTo>
                    <a:pt x="15569" y="1"/>
                  </a:moveTo>
                  <a:cubicBezTo>
                    <a:pt x="15469" y="1"/>
                    <a:pt x="15367" y="46"/>
                    <a:pt x="15282" y="154"/>
                  </a:cubicBezTo>
                  <a:lnTo>
                    <a:pt x="307" y="16541"/>
                  </a:lnTo>
                  <a:cubicBezTo>
                    <a:pt x="0" y="16848"/>
                    <a:pt x="305" y="17300"/>
                    <a:pt x="625" y="17300"/>
                  </a:cubicBezTo>
                  <a:cubicBezTo>
                    <a:pt x="725" y="17300"/>
                    <a:pt x="827" y="17255"/>
                    <a:pt x="912" y="17146"/>
                  </a:cubicBezTo>
                  <a:lnTo>
                    <a:pt x="15887" y="759"/>
                  </a:lnTo>
                  <a:cubicBezTo>
                    <a:pt x="16194" y="453"/>
                    <a:pt x="15888" y="1"/>
                    <a:pt x="15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42"/>
            <p:cNvSpPr/>
            <p:nvPr/>
          </p:nvSpPr>
          <p:spPr>
            <a:xfrm>
              <a:off x="2351950" y="2268175"/>
              <a:ext cx="445225" cy="344800"/>
            </a:xfrm>
            <a:custGeom>
              <a:avLst/>
              <a:gdLst/>
              <a:ahLst/>
              <a:cxnLst/>
              <a:rect l="l" t="t" r="r" b="b"/>
              <a:pathLst>
                <a:path w="17809" h="13792" extrusionOk="0">
                  <a:moveTo>
                    <a:pt x="17118" y="0"/>
                  </a:moveTo>
                  <a:cubicBezTo>
                    <a:pt x="17012" y="0"/>
                    <a:pt x="16901" y="38"/>
                    <a:pt x="16800" y="127"/>
                  </a:cubicBezTo>
                  <a:lnTo>
                    <a:pt x="363" y="13035"/>
                  </a:lnTo>
                  <a:cubicBezTo>
                    <a:pt x="1" y="13317"/>
                    <a:pt x="346" y="13792"/>
                    <a:pt x="731" y="13792"/>
                  </a:cubicBezTo>
                  <a:cubicBezTo>
                    <a:pt x="828" y="13792"/>
                    <a:pt x="927" y="13762"/>
                    <a:pt x="1019" y="13690"/>
                  </a:cubicBezTo>
                  <a:lnTo>
                    <a:pt x="17456" y="732"/>
                  </a:lnTo>
                  <a:cubicBezTo>
                    <a:pt x="17809" y="458"/>
                    <a:pt x="17491" y="0"/>
                    <a:pt x="17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42"/>
            <p:cNvSpPr/>
            <p:nvPr/>
          </p:nvSpPr>
          <p:spPr>
            <a:xfrm>
              <a:off x="2228075" y="2207100"/>
              <a:ext cx="555925" cy="279825"/>
            </a:xfrm>
            <a:custGeom>
              <a:avLst/>
              <a:gdLst/>
              <a:ahLst/>
              <a:cxnLst/>
              <a:rect l="l" t="t" r="r" b="b"/>
              <a:pathLst>
                <a:path w="22237" h="11193" extrusionOk="0">
                  <a:moveTo>
                    <a:pt x="21514" y="1"/>
                  </a:moveTo>
                  <a:cubicBezTo>
                    <a:pt x="21447" y="1"/>
                    <a:pt x="21375" y="16"/>
                    <a:pt x="21302" y="49"/>
                  </a:cubicBezTo>
                  <a:lnTo>
                    <a:pt x="478" y="10335"/>
                  </a:lnTo>
                  <a:cubicBezTo>
                    <a:pt x="0" y="10596"/>
                    <a:pt x="270" y="11192"/>
                    <a:pt x="708" y="11192"/>
                  </a:cubicBezTo>
                  <a:cubicBezTo>
                    <a:pt x="779" y="11192"/>
                    <a:pt x="854" y="11177"/>
                    <a:pt x="931" y="11142"/>
                  </a:cubicBezTo>
                  <a:lnTo>
                    <a:pt x="21755" y="856"/>
                  </a:lnTo>
                  <a:cubicBezTo>
                    <a:pt x="22236" y="637"/>
                    <a:pt x="21959" y="1"/>
                    <a:pt x="2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42"/>
            <p:cNvSpPr/>
            <p:nvPr/>
          </p:nvSpPr>
          <p:spPr>
            <a:xfrm>
              <a:off x="2677400" y="2067200"/>
              <a:ext cx="582400" cy="374175"/>
            </a:xfrm>
            <a:custGeom>
              <a:avLst/>
              <a:gdLst/>
              <a:ahLst/>
              <a:cxnLst/>
              <a:rect l="l" t="t" r="r" b="b"/>
              <a:pathLst>
                <a:path w="23296" h="14967" extrusionOk="0">
                  <a:moveTo>
                    <a:pt x="10798" y="1"/>
                  </a:moveTo>
                  <a:cubicBezTo>
                    <a:pt x="3810" y="1"/>
                    <a:pt x="1" y="6704"/>
                    <a:pt x="1" y="6704"/>
                  </a:cubicBezTo>
                  <a:cubicBezTo>
                    <a:pt x="4286" y="13322"/>
                    <a:pt x="10025" y="14967"/>
                    <a:pt x="14672" y="14967"/>
                  </a:cubicBezTo>
                  <a:cubicBezTo>
                    <a:pt x="19265" y="14967"/>
                    <a:pt x="22791" y="13360"/>
                    <a:pt x="22791" y="13360"/>
                  </a:cubicBezTo>
                  <a:cubicBezTo>
                    <a:pt x="22791" y="13360"/>
                    <a:pt x="23295" y="3175"/>
                    <a:pt x="14169" y="502"/>
                  </a:cubicBezTo>
                  <a:cubicBezTo>
                    <a:pt x="12975" y="152"/>
                    <a:pt x="11850" y="1"/>
                    <a:pt x="10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42"/>
            <p:cNvSpPr/>
            <p:nvPr/>
          </p:nvSpPr>
          <p:spPr>
            <a:xfrm>
              <a:off x="3199275" y="1331000"/>
              <a:ext cx="471450" cy="1066825"/>
            </a:xfrm>
            <a:custGeom>
              <a:avLst/>
              <a:gdLst/>
              <a:ahLst/>
              <a:cxnLst/>
              <a:rect l="l" t="t" r="r" b="b"/>
              <a:pathLst>
                <a:path w="18858" h="42673" extrusionOk="0">
                  <a:moveTo>
                    <a:pt x="3378" y="0"/>
                  </a:moveTo>
                  <a:lnTo>
                    <a:pt x="0" y="6807"/>
                  </a:lnTo>
                  <a:cubicBezTo>
                    <a:pt x="0" y="6807"/>
                    <a:pt x="908" y="24959"/>
                    <a:pt x="6353" y="34539"/>
                  </a:cubicBezTo>
                  <a:cubicBezTo>
                    <a:pt x="9381" y="39837"/>
                    <a:pt x="12456" y="42673"/>
                    <a:pt x="14710" y="42673"/>
                  </a:cubicBezTo>
                  <a:cubicBezTo>
                    <a:pt x="16510" y="42673"/>
                    <a:pt x="17788" y="40865"/>
                    <a:pt x="18101" y="37060"/>
                  </a:cubicBezTo>
                  <a:cubicBezTo>
                    <a:pt x="18857" y="28488"/>
                    <a:pt x="10538" y="5849"/>
                    <a:pt x="3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42"/>
            <p:cNvSpPr/>
            <p:nvPr/>
          </p:nvSpPr>
          <p:spPr>
            <a:xfrm>
              <a:off x="3271625" y="1452075"/>
              <a:ext cx="306400" cy="896625"/>
            </a:xfrm>
            <a:custGeom>
              <a:avLst/>
              <a:gdLst/>
              <a:ahLst/>
              <a:cxnLst/>
              <a:rect l="l" t="t" r="r" b="b"/>
              <a:pathLst>
                <a:path w="12256" h="35865" extrusionOk="0">
                  <a:moveTo>
                    <a:pt x="552" y="0"/>
                  </a:moveTo>
                  <a:cubicBezTo>
                    <a:pt x="290" y="0"/>
                    <a:pt x="1" y="223"/>
                    <a:pt x="30" y="552"/>
                  </a:cubicBezTo>
                  <a:cubicBezTo>
                    <a:pt x="1846" y="12653"/>
                    <a:pt x="6131" y="24603"/>
                    <a:pt x="11274" y="35645"/>
                  </a:cubicBezTo>
                  <a:cubicBezTo>
                    <a:pt x="11352" y="35801"/>
                    <a:pt x="11482" y="35865"/>
                    <a:pt x="11618" y="35865"/>
                  </a:cubicBezTo>
                  <a:cubicBezTo>
                    <a:pt x="11923" y="35865"/>
                    <a:pt x="12255" y="35540"/>
                    <a:pt x="12081" y="35191"/>
                  </a:cubicBezTo>
                  <a:cubicBezTo>
                    <a:pt x="6938" y="24200"/>
                    <a:pt x="2703" y="12351"/>
                    <a:pt x="938" y="350"/>
                  </a:cubicBezTo>
                  <a:cubicBezTo>
                    <a:pt x="897" y="105"/>
                    <a:pt x="731" y="0"/>
                    <a:pt x="5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42"/>
            <p:cNvSpPr/>
            <p:nvPr/>
          </p:nvSpPr>
          <p:spPr>
            <a:xfrm>
              <a:off x="2374000" y="1011225"/>
              <a:ext cx="1093775" cy="533600"/>
            </a:xfrm>
            <a:custGeom>
              <a:avLst/>
              <a:gdLst/>
              <a:ahLst/>
              <a:cxnLst/>
              <a:rect l="l" t="t" r="r" b="b"/>
              <a:pathLst>
                <a:path w="43751" h="21344" extrusionOk="0">
                  <a:moveTo>
                    <a:pt x="41291" y="1"/>
                  </a:moveTo>
                  <a:cubicBezTo>
                    <a:pt x="30934" y="1"/>
                    <a:pt x="10192" y="7794"/>
                    <a:pt x="4674" y="13497"/>
                  </a:cubicBezTo>
                  <a:cubicBezTo>
                    <a:pt x="0" y="18369"/>
                    <a:pt x="2017" y="21343"/>
                    <a:pt x="8303" y="21343"/>
                  </a:cubicBezTo>
                  <a:cubicBezTo>
                    <a:pt x="10019" y="21343"/>
                    <a:pt x="12053" y="21122"/>
                    <a:pt x="14355" y="20657"/>
                  </a:cubicBezTo>
                  <a:cubicBezTo>
                    <a:pt x="25145" y="18438"/>
                    <a:pt x="39414" y="7194"/>
                    <a:pt x="39414" y="7194"/>
                  </a:cubicBezTo>
                  <a:lnTo>
                    <a:pt x="43751" y="186"/>
                  </a:lnTo>
                  <a:cubicBezTo>
                    <a:pt x="43021" y="60"/>
                    <a:pt x="42196" y="1"/>
                    <a:pt x="4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42"/>
            <p:cNvSpPr/>
            <p:nvPr/>
          </p:nvSpPr>
          <p:spPr>
            <a:xfrm>
              <a:off x="2475525" y="1089900"/>
              <a:ext cx="871925" cy="389025"/>
            </a:xfrm>
            <a:custGeom>
              <a:avLst/>
              <a:gdLst/>
              <a:ahLst/>
              <a:cxnLst/>
              <a:rect l="l" t="t" r="r" b="b"/>
              <a:pathLst>
                <a:path w="34877" h="15561" extrusionOk="0">
                  <a:moveTo>
                    <a:pt x="34286" y="0"/>
                  </a:moveTo>
                  <a:cubicBezTo>
                    <a:pt x="34225" y="0"/>
                    <a:pt x="34159" y="20"/>
                    <a:pt x="34093" y="64"/>
                  </a:cubicBezTo>
                  <a:cubicBezTo>
                    <a:pt x="23858" y="6619"/>
                    <a:pt x="12160" y="11258"/>
                    <a:pt x="513" y="14636"/>
                  </a:cubicBezTo>
                  <a:cubicBezTo>
                    <a:pt x="0" y="14775"/>
                    <a:pt x="90" y="15560"/>
                    <a:pt x="544" y="15560"/>
                  </a:cubicBezTo>
                  <a:cubicBezTo>
                    <a:pt x="581" y="15560"/>
                    <a:pt x="621" y="15555"/>
                    <a:pt x="664" y="15543"/>
                  </a:cubicBezTo>
                  <a:cubicBezTo>
                    <a:pt x="12412" y="12165"/>
                    <a:pt x="24210" y="7526"/>
                    <a:pt x="34446" y="921"/>
                  </a:cubicBezTo>
                  <a:cubicBezTo>
                    <a:pt x="34876" y="663"/>
                    <a:pt x="34645" y="0"/>
                    <a:pt x="34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42"/>
            <p:cNvSpPr/>
            <p:nvPr/>
          </p:nvSpPr>
          <p:spPr>
            <a:xfrm>
              <a:off x="3429950" y="972250"/>
              <a:ext cx="744975" cy="405250"/>
            </a:xfrm>
            <a:custGeom>
              <a:avLst/>
              <a:gdLst/>
              <a:ahLst/>
              <a:cxnLst/>
              <a:rect l="l" t="t" r="r" b="b"/>
              <a:pathLst>
                <a:path w="29799" h="16210" extrusionOk="0">
                  <a:moveTo>
                    <a:pt x="5361" y="1"/>
                  </a:moveTo>
                  <a:cubicBezTo>
                    <a:pt x="3264" y="1"/>
                    <a:pt x="1775" y="533"/>
                    <a:pt x="1261" y="1644"/>
                  </a:cubicBezTo>
                  <a:cubicBezTo>
                    <a:pt x="0" y="4367"/>
                    <a:pt x="5042" y="9459"/>
                    <a:pt x="12605" y="12989"/>
                  </a:cubicBezTo>
                  <a:cubicBezTo>
                    <a:pt x="17033" y="15098"/>
                    <a:pt x="21337" y="16210"/>
                    <a:pt x="24384" y="16210"/>
                  </a:cubicBezTo>
                  <a:cubicBezTo>
                    <a:pt x="26508" y="16210"/>
                    <a:pt x="28021" y="15670"/>
                    <a:pt x="28538" y="14552"/>
                  </a:cubicBezTo>
                  <a:cubicBezTo>
                    <a:pt x="29799" y="11829"/>
                    <a:pt x="24706" y="6787"/>
                    <a:pt x="17194" y="3207"/>
                  </a:cubicBezTo>
                  <a:cubicBezTo>
                    <a:pt x="12718" y="1118"/>
                    <a:pt x="8401" y="1"/>
                    <a:pt x="5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42"/>
            <p:cNvSpPr/>
            <p:nvPr/>
          </p:nvSpPr>
          <p:spPr>
            <a:xfrm>
              <a:off x="4242975" y="1357600"/>
              <a:ext cx="746250" cy="404725"/>
            </a:xfrm>
            <a:custGeom>
              <a:avLst/>
              <a:gdLst/>
              <a:ahLst/>
              <a:cxnLst/>
              <a:rect l="l" t="t" r="r" b="b"/>
              <a:pathLst>
                <a:path w="29850" h="16189" extrusionOk="0">
                  <a:moveTo>
                    <a:pt x="5419" y="1"/>
                  </a:moveTo>
                  <a:cubicBezTo>
                    <a:pt x="3292" y="1"/>
                    <a:pt x="1779" y="541"/>
                    <a:pt x="1261" y="1659"/>
                  </a:cubicBezTo>
                  <a:cubicBezTo>
                    <a:pt x="1" y="4331"/>
                    <a:pt x="5093" y="9424"/>
                    <a:pt x="12606" y="13004"/>
                  </a:cubicBezTo>
                  <a:cubicBezTo>
                    <a:pt x="17074" y="15089"/>
                    <a:pt x="21401" y="16188"/>
                    <a:pt x="24454" y="16188"/>
                  </a:cubicBezTo>
                  <a:cubicBezTo>
                    <a:pt x="26569" y="16188"/>
                    <a:pt x="28073" y="15660"/>
                    <a:pt x="28589" y="14567"/>
                  </a:cubicBezTo>
                  <a:cubicBezTo>
                    <a:pt x="29850" y="11844"/>
                    <a:pt x="24757" y="6751"/>
                    <a:pt x="17245" y="3222"/>
                  </a:cubicBezTo>
                  <a:cubicBezTo>
                    <a:pt x="12788" y="1112"/>
                    <a:pt x="8471" y="1"/>
                    <a:pt x="5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42"/>
            <p:cNvSpPr/>
            <p:nvPr/>
          </p:nvSpPr>
          <p:spPr>
            <a:xfrm>
              <a:off x="3786675" y="1428300"/>
              <a:ext cx="458850" cy="692850"/>
            </a:xfrm>
            <a:custGeom>
              <a:avLst/>
              <a:gdLst/>
              <a:ahLst/>
              <a:cxnLst/>
              <a:rect l="l" t="t" r="r" b="b"/>
              <a:pathLst>
                <a:path w="18354" h="27714" extrusionOk="0">
                  <a:moveTo>
                    <a:pt x="14725" y="1"/>
                  </a:moveTo>
                  <a:cubicBezTo>
                    <a:pt x="11890" y="1"/>
                    <a:pt x="7499" y="4794"/>
                    <a:pt x="4286" y="11537"/>
                  </a:cubicBezTo>
                  <a:cubicBezTo>
                    <a:pt x="757" y="19050"/>
                    <a:pt x="0" y="26260"/>
                    <a:pt x="2723" y="27520"/>
                  </a:cubicBezTo>
                  <a:cubicBezTo>
                    <a:pt x="3004" y="27650"/>
                    <a:pt x="3310" y="27713"/>
                    <a:pt x="3637" y="27713"/>
                  </a:cubicBezTo>
                  <a:cubicBezTo>
                    <a:pt x="6480" y="27713"/>
                    <a:pt x="10902" y="22958"/>
                    <a:pt x="14068" y="16176"/>
                  </a:cubicBezTo>
                  <a:cubicBezTo>
                    <a:pt x="17648" y="8613"/>
                    <a:pt x="18353" y="1453"/>
                    <a:pt x="15631" y="192"/>
                  </a:cubicBezTo>
                  <a:cubicBezTo>
                    <a:pt x="15352" y="63"/>
                    <a:pt x="15048" y="1"/>
                    <a:pt x="1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42"/>
            <p:cNvSpPr/>
            <p:nvPr/>
          </p:nvSpPr>
          <p:spPr>
            <a:xfrm>
              <a:off x="4172400" y="614000"/>
              <a:ext cx="457575" cy="692800"/>
            </a:xfrm>
            <a:custGeom>
              <a:avLst/>
              <a:gdLst/>
              <a:ahLst/>
              <a:cxnLst/>
              <a:rect l="l" t="t" r="r" b="b"/>
              <a:pathLst>
                <a:path w="18303" h="27712" extrusionOk="0">
                  <a:moveTo>
                    <a:pt x="14687" y="1"/>
                  </a:moveTo>
                  <a:cubicBezTo>
                    <a:pt x="11880" y="1"/>
                    <a:pt x="7449" y="4794"/>
                    <a:pt x="4235" y="11537"/>
                  </a:cubicBezTo>
                  <a:cubicBezTo>
                    <a:pt x="706" y="19050"/>
                    <a:pt x="0" y="26260"/>
                    <a:pt x="2723" y="27520"/>
                  </a:cubicBezTo>
                  <a:cubicBezTo>
                    <a:pt x="2997" y="27650"/>
                    <a:pt x="3296" y="27712"/>
                    <a:pt x="3616" y="27712"/>
                  </a:cubicBezTo>
                  <a:cubicBezTo>
                    <a:pt x="6423" y="27712"/>
                    <a:pt x="10854" y="22919"/>
                    <a:pt x="14068" y="16176"/>
                  </a:cubicBezTo>
                  <a:cubicBezTo>
                    <a:pt x="17597" y="8612"/>
                    <a:pt x="18303" y="1453"/>
                    <a:pt x="15580" y="192"/>
                  </a:cubicBezTo>
                  <a:cubicBezTo>
                    <a:pt x="15306" y="63"/>
                    <a:pt x="15007" y="1"/>
                    <a:pt x="146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42"/>
            <p:cNvSpPr/>
            <p:nvPr/>
          </p:nvSpPr>
          <p:spPr>
            <a:xfrm>
              <a:off x="3859775" y="585575"/>
              <a:ext cx="394575" cy="715625"/>
            </a:xfrm>
            <a:custGeom>
              <a:avLst/>
              <a:gdLst/>
              <a:ahLst/>
              <a:cxnLst/>
              <a:rect l="l" t="t" r="r" b="b"/>
              <a:pathLst>
                <a:path w="15783" h="28625" extrusionOk="0">
                  <a:moveTo>
                    <a:pt x="3513" y="1"/>
                  </a:moveTo>
                  <a:cubicBezTo>
                    <a:pt x="3273" y="1"/>
                    <a:pt x="3043" y="39"/>
                    <a:pt x="2824" y="119"/>
                  </a:cubicBezTo>
                  <a:cubicBezTo>
                    <a:pt x="1" y="1127"/>
                    <a:pt x="1" y="8287"/>
                    <a:pt x="2824" y="16153"/>
                  </a:cubicBezTo>
                  <a:cubicBezTo>
                    <a:pt x="5378" y="23351"/>
                    <a:pt x="9472" y="28625"/>
                    <a:pt x="12270" y="28625"/>
                  </a:cubicBezTo>
                  <a:cubicBezTo>
                    <a:pt x="12510" y="28625"/>
                    <a:pt x="12740" y="28586"/>
                    <a:pt x="12959" y="28506"/>
                  </a:cubicBezTo>
                  <a:cubicBezTo>
                    <a:pt x="15782" y="27498"/>
                    <a:pt x="15782" y="20338"/>
                    <a:pt x="12959" y="12472"/>
                  </a:cubicBezTo>
                  <a:cubicBezTo>
                    <a:pt x="10405" y="5274"/>
                    <a:pt x="6311" y="1"/>
                    <a:pt x="3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42"/>
            <p:cNvSpPr/>
            <p:nvPr/>
          </p:nvSpPr>
          <p:spPr>
            <a:xfrm>
              <a:off x="4162300" y="1432650"/>
              <a:ext cx="395825" cy="715650"/>
            </a:xfrm>
            <a:custGeom>
              <a:avLst/>
              <a:gdLst/>
              <a:ahLst/>
              <a:cxnLst/>
              <a:rect l="l" t="t" r="r" b="b"/>
              <a:pathLst>
                <a:path w="15833" h="28626" extrusionOk="0">
                  <a:moveTo>
                    <a:pt x="3524" y="1"/>
                  </a:moveTo>
                  <a:cubicBezTo>
                    <a:pt x="3281" y="1"/>
                    <a:pt x="3047" y="39"/>
                    <a:pt x="2824" y="119"/>
                  </a:cubicBezTo>
                  <a:cubicBezTo>
                    <a:pt x="51" y="1127"/>
                    <a:pt x="1" y="8338"/>
                    <a:pt x="2824" y="16153"/>
                  </a:cubicBezTo>
                  <a:cubicBezTo>
                    <a:pt x="5423" y="23393"/>
                    <a:pt x="9475" y="28625"/>
                    <a:pt x="12305" y="28625"/>
                  </a:cubicBezTo>
                  <a:cubicBezTo>
                    <a:pt x="12549" y="28625"/>
                    <a:pt x="12785" y="28586"/>
                    <a:pt x="13009" y="28506"/>
                  </a:cubicBezTo>
                  <a:cubicBezTo>
                    <a:pt x="15833" y="27548"/>
                    <a:pt x="15833" y="20338"/>
                    <a:pt x="13009" y="12523"/>
                  </a:cubicBezTo>
                  <a:cubicBezTo>
                    <a:pt x="10455" y="5278"/>
                    <a:pt x="6361" y="1"/>
                    <a:pt x="3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42"/>
            <p:cNvSpPr/>
            <p:nvPr/>
          </p:nvSpPr>
          <p:spPr>
            <a:xfrm>
              <a:off x="3404725" y="1338550"/>
              <a:ext cx="760125" cy="359600"/>
            </a:xfrm>
            <a:custGeom>
              <a:avLst/>
              <a:gdLst/>
              <a:ahLst/>
              <a:cxnLst/>
              <a:rect l="l" t="t" r="r" b="b"/>
              <a:pathLst>
                <a:path w="30405" h="14384" extrusionOk="0">
                  <a:moveTo>
                    <a:pt x="23951" y="1"/>
                  </a:moveTo>
                  <a:cubicBezTo>
                    <a:pt x="21051" y="1"/>
                    <a:pt x="17295" y="706"/>
                    <a:pt x="13362" y="2118"/>
                  </a:cubicBezTo>
                  <a:cubicBezTo>
                    <a:pt x="5547" y="4942"/>
                    <a:pt x="1" y="9480"/>
                    <a:pt x="1009" y="12303"/>
                  </a:cubicBezTo>
                  <a:cubicBezTo>
                    <a:pt x="1513" y="13690"/>
                    <a:pt x="3555" y="14383"/>
                    <a:pt x="6455" y="14383"/>
                  </a:cubicBezTo>
                  <a:cubicBezTo>
                    <a:pt x="9354" y="14383"/>
                    <a:pt x="13110" y="13690"/>
                    <a:pt x="17043" y="12303"/>
                  </a:cubicBezTo>
                  <a:cubicBezTo>
                    <a:pt x="24858" y="9480"/>
                    <a:pt x="30405" y="4942"/>
                    <a:pt x="29396" y="2118"/>
                  </a:cubicBezTo>
                  <a:cubicBezTo>
                    <a:pt x="28892" y="706"/>
                    <a:pt x="26850" y="1"/>
                    <a:pt x="239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42"/>
            <p:cNvSpPr/>
            <p:nvPr/>
          </p:nvSpPr>
          <p:spPr>
            <a:xfrm>
              <a:off x="4253050" y="1035700"/>
              <a:ext cx="758875" cy="359600"/>
            </a:xfrm>
            <a:custGeom>
              <a:avLst/>
              <a:gdLst/>
              <a:ahLst/>
              <a:cxnLst/>
              <a:rect l="l" t="t" r="r" b="b"/>
              <a:pathLst>
                <a:path w="30355" h="14384" extrusionOk="0">
                  <a:moveTo>
                    <a:pt x="23932" y="1"/>
                  </a:moveTo>
                  <a:cubicBezTo>
                    <a:pt x="21027" y="1"/>
                    <a:pt x="17270" y="694"/>
                    <a:pt x="13363" y="2081"/>
                  </a:cubicBezTo>
                  <a:cubicBezTo>
                    <a:pt x="5497" y="4904"/>
                    <a:pt x="1" y="9493"/>
                    <a:pt x="1009" y="12266"/>
                  </a:cubicBezTo>
                  <a:cubicBezTo>
                    <a:pt x="1514" y="13678"/>
                    <a:pt x="3543" y="14384"/>
                    <a:pt x="6430" y="14384"/>
                  </a:cubicBezTo>
                  <a:cubicBezTo>
                    <a:pt x="9316" y="14384"/>
                    <a:pt x="13060" y="13678"/>
                    <a:pt x="16993" y="12266"/>
                  </a:cubicBezTo>
                  <a:cubicBezTo>
                    <a:pt x="24859" y="9442"/>
                    <a:pt x="30354" y="4904"/>
                    <a:pt x="29396" y="2081"/>
                  </a:cubicBezTo>
                  <a:cubicBezTo>
                    <a:pt x="28892" y="694"/>
                    <a:pt x="26838" y="1"/>
                    <a:pt x="23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42"/>
            <p:cNvSpPr/>
            <p:nvPr/>
          </p:nvSpPr>
          <p:spPr>
            <a:xfrm>
              <a:off x="3382050" y="1232675"/>
              <a:ext cx="753800" cy="268500"/>
            </a:xfrm>
            <a:custGeom>
              <a:avLst/>
              <a:gdLst/>
              <a:ahLst/>
              <a:cxnLst/>
              <a:rect l="l" t="t" r="r" b="b"/>
              <a:pathLst>
                <a:path w="30152" h="10740" extrusionOk="0">
                  <a:moveTo>
                    <a:pt x="15076" y="0"/>
                  </a:moveTo>
                  <a:cubicBezTo>
                    <a:pt x="6756" y="0"/>
                    <a:pt x="0" y="2370"/>
                    <a:pt x="0" y="5345"/>
                  </a:cubicBezTo>
                  <a:cubicBezTo>
                    <a:pt x="0" y="8370"/>
                    <a:pt x="6706" y="10740"/>
                    <a:pt x="15076" y="10740"/>
                  </a:cubicBezTo>
                  <a:cubicBezTo>
                    <a:pt x="23395" y="10740"/>
                    <a:pt x="30152" y="8370"/>
                    <a:pt x="30152" y="5395"/>
                  </a:cubicBezTo>
                  <a:cubicBezTo>
                    <a:pt x="30152" y="2420"/>
                    <a:pt x="23395" y="0"/>
                    <a:pt x="15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42"/>
            <p:cNvSpPr/>
            <p:nvPr/>
          </p:nvSpPr>
          <p:spPr>
            <a:xfrm>
              <a:off x="4282050" y="1232675"/>
              <a:ext cx="753825" cy="268500"/>
            </a:xfrm>
            <a:custGeom>
              <a:avLst/>
              <a:gdLst/>
              <a:ahLst/>
              <a:cxnLst/>
              <a:rect l="l" t="t" r="r" b="b"/>
              <a:pathLst>
                <a:path w="30153" h="10740" extrusionOk="0">
                  <a:moveTo>
                    <a:pt x="15077" y="0"/>
                  </a:moveTo>
                  <a:cubicBezTo>
                    <a:pt x="6757" y="0"/>
                    <a:pt x="1" y="2370"/>
                    <a:pt x="1" y="5345"/>
                  </a:cubicBezTo>
                  <a:cubicBezTo>
                    <a:pt x="1" y="8370"/>
                    <a:pt x="6757" y="10740"/>
                    <a:pt x="15077" y="10740"/>
                  </a:cubicBezTo>
                  <a:cubicBezTo>
                    <a:pt x="23396" y="10740"/>
                    <a:pt x="30152" y="8370"/>
                    <a:pt x="30152" y="5395"/>
                  </a:cubicBezTo>
                  <a:cubicBezTo>
                    <a:pt x="30152" y="2420"/>
                    <a:pt x="23396" y="0"/>
                    <a:pt x="15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42"/>
            <p:cNvSpPr/>
            <p:nvPr/>
          </p:nvSpPr>
          <p:spPr>
            <a:xfrm>
              <a:off x="4074075" y="1439400"/>
              <a:ext cx="269775" cy="755075"/>
            </a:xfrm>
            <a:custGeom>
              <a:avLst/>
              <a:gdLst/>
              <a:ahLst/>
              <a:cxnLst/>
              <a:rect l="l" t="t" r="r" b="b"/>
              <a:pathLst>
                <a:path w="10791" h="30203" extrusionOk="0">
                  <a:moveTo>
                    <a:pt x="5395" y="0"/>
                  </a:moveTo>
                  <a:cubicBezTo>
                    <a:pt x="2420" y="0"/>
                    <a:pt x="0" y="6757"/>
                    <a:pt x="0" y="15076"/>
                  </a:cubicBezTo>
                  <a:cubicBezTo>
                    <a:pt x="0" y="23446"/>
                    <a:pt x="2420" y="30203"/>
                    <a:pt x="5395" y="30203"/>
                  </a:cubicBezTo>
                  <a:cubicBezTo>
                    <a:pt x="8370" y="30203"/>
                    <a:pt x="10790" y="23446"/>
                    <a:pt x="10790" y="15076"/>
                  </a:cubicBezTo>
                  <a:cubicBezTo>
                    <a:pt x="10790" y="6757"/>
                    <a:pt x="8370" y="0"/>
                    <a:pt x="53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42"/>
            <p:cNvSpPr/>
            <p:nvPr/>
          </p:nvSpPr>
          <p:spPr>
            <a:xfrm>
              <a:off x="4074075" y="540650"/>
              <a:ext cx="269775" cy="753800"/>
            </a:xfrm>
            <a:custGeom>
              <a:avLst/>
              <a:gdLst/>
              <a:ahLst/>
              <a:cxnLst/>
              <a:rect l="l" t="t" r="r" b="b"/>
              <a:pathLst>
                <a:path w="10791" h="30152" extrusionOk="0">
                  <a:moveTo>
                    <a:pt x="5395" y="0"/>
                  </a:moveTo>
                  <a:cubicBezTo>
                    <a:pt x="2420" y="0"/>
                    <a:pt x="0" y="6706"/>
                    <a:pt x="0" y="15076"/>
                  </a:cubicBezTo>
                  <a:cubicBezTo>
                    <a:pt x="0" y="23395"/>
                    <a:pt x="2420" y="30152"/>
                    <a:pt x="5395" y="30152"/>
                  </a:cubicBezTo>
                  <a:cubicBezTo>
                    <a:pt x="8370" y="30152"/>
                    <a:pt x="10790" y="23395"/>
                    <a:pt x="10790" y="15076"/>
                  </a:cubicBezTo>
                  <a:cubicBezTo>
                    <a:pt x="10790" y="6706"/>
                    <a:pt x="8370" y="0"/>
                    <a:pt x="53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42"/>
            <p:cNvSpPr/>
            <p:nvPr/>
          </p:nvSpPr>
          <p:spPr>
            <a:xfrm>
              <a:off x="3571125" y="765925"/>
              <a:ext cx="639100" cy="566700"/>
            </a:xfrm>
            <a:custGeom>
              <a:avLst/>
              <a:gdLst/>
              <a:ahLst/>
              <a:cxnLst/>
              <a:rect l="l" t="t" r="r" b="b"/>
              <a:pathLst>
                <a:path w="25564" h="22668" extrusionOk="0">
                  <a:moveTo>
                    <a:pt x="3988" y="0"/>
                  </a:moveTo>
                  <a:cubicBezTo>
                    <a:pt x="3179" y="0"/>
                    <a:pt x="2522" y="215"/>
                    <a:pt x="2067" y="670"/>
                  </a:cubicBezTo>
                  <a:cubicBezTo>
                    <a:pt x="0" y="2788"/>
                    <a:pt x="3025" y="9292"/>
                    <a:pt x="8925" y="15141"/>
                  </a:cubicBezTo>
                  <a:cubicBezTo>
                    <a:pt x="13559" y="19775"/>
                    <a:pt x="18567" y="22667"/>
                    <a:pt x="21529" y="22667"/>
                  </a:cubicBezTo>
                  <a:cubicBezTo>
                    <a:pt x="22336" y="22667"/>
                    <a:pt x="22992" y="22452"/>
                    <a:pt x="23446" y="21998"/>
                  </a:cubicBezTo>
                  <a:cubicBezTo>
                    <a:pt x="25564" y="19880"/>
                    <a:pt x="22488" y="13376"/>
                    <a:pt x="16589" y="7477"/>
                  </a:cubicBezTo>
                  <a:cubicBezTo>
                    <a:pt x="11956" y="2883"/>
                    <a:pt x="6949" y="0"/>
                    <a:pt x="3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42"/>
            <p:cNvSpPr/>
            <p:nvPr/>
          </p:nvSpPr>
          <p:spPr>
            <a:xfrm>
              <a:off x="4207675" y="1402500"/>
              <a:ext cx="639125" cy="566675"/>
            </a:xfrm>
            <a:custGeom>
              <a:avLst/>
              <a:gdLst/>
              <a:ahLst/>
              <a:cxnLst/>
              <a:rect l="l" t="t" r="r" b="b"/>
              <a:pathLst>
                <a:path w="25565" h="22667" extrusionOk="0">
                  <a:moveTo>
                    <a:pt x="4010" y="0"/>
                  </a:moveTo>
                  <a:cubicBezTo>
                    <a:pt x="3209" y="0"/>
                    <a:pt x="2562" y="216"/>
                    <a:pt x="2119" y="670"/>
                  </a:cubicBezTo>
                  <a:cubicBezTo>
                    <a:pt x="1" y="2787"/>
                    <a:pt x="3026" y="9292"/>
                    <a:pt x="8925" y="15140"/>
                  </a:cubicBezTo>
                  <a:cubicBezTo>
                    <a:pt x="13600" y="19775"/>
                    <a:pt x="18585" y="22667"/>
                    <a:pt x="21535" y="22667"/>
                  </a:cubicBezTo>
                  <a:cubicBezTo>
                    <a:pt x="22339" y="22667"/>
                    <a:pt x="22993" y="22452"/>
                    <a:pt x="23447" y="21998"/>
                  </a:cubicBezTo>
                  <a:cubicBezTo>
                    <a:pt x="25564" y="19880"/>
                    <a:pt x="22489" y="13376"/>
                    <a:pt x="16589" y="7527"/>
                  </a:cubicBezTo>
                  <a:cubicBezTo>
                    <a:pt x="11955" y="2892"/>
                    <a:pt x="6947" y="0"/>
                    <a:pt x="4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42"/>
            <p:cNvSpPr/>
            <p:nvPr/>
          </p:nvSpPr>
          <p:spPr>
            <a:xfrm>
              <a:off x="3571125" y="1402500"/>
              <a:ext cx="639100" cy="566675"/>
            </a:xfrm>
            <a:custGeom>
              <a:avLst/>
              <a:gdLst/>
              <a:ahLst/>
              <a:cxnLst/>
              <a:rect l="l" t="t" r="r" b="b"/>
              <a:pathLst>
                <a:path w="25564" h="22667" extrusionOk="0">
                  <a:moveTo>
                    <a:pt x="21529" y="0"/>
                  </a:moveTo>
                  <a:cubicBezTo>
                    <a:pt x="18570" y="0"/>
                    <a:pt x="13570" y="2892"/>
                    <a:pt x="8975" y="7527"/>
                  </a:cubicBezTo>
                  <a:cubicBezTo>
                    <a:pt x="3076" y="13426"/>
                    <a:pt x="0" y="19880"/>
                    <a:pt x="2118" y="21998"/>
                  </a:cubicBezTo>
                  <a:cubicBezTo>
                    <a:pt x="2572" y="22452"/>
                    <a:pt x="3227" y="22667"/>
                    <a:pt x="4035" y="22667"/>
                  </a:cubicBezTo>
                  <a:cubicBezTo>
                    <a:pt x="6994" y="22667"/>
                    <a:pt x="11994" y="19775"/>
                    <a:pt x="16589" y="15140"/>
                  </a:cubicBezTo>
                  <a:cubicBezTo>
                    <a:pt x="22488" y="9241"/>
                    <a:pt x="25564" y="2787"/>
                    <a:pt x="23446" y="670"/>
                  </a:cubicBezTo>
                  <a:cubicBezTo>
                    <a:pt x="22992" y="216"/>
                    <a:pt x="22336" y="0"/>
                    <a:pt x="2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42"/>
            <p:cNvSpPr/>
            <p:nvPr/>
          </p:nvSpPr>
          <p:spPr>
            <a:xfrm>
              <a:off x="4207675" y="765925"/>
              <a:ext cx="639125" cy="566700"/>
            </a:xfrm>
            <a:custGeom>
              <a:avLst/>
              <a:gdLst/>
              <a:ahLst/>
              <a:cxnLst/>
              <a:rect l="l" t="t" r="r" b="b"/>
              <a:pathLst>
                <a:path w="25565" h="22668" extrusionOk="0">
                  <a:moveTo>
                    <a:pt x="21527" y="0"/>
                  </a:moveTo>
                  <a:cubicBezTo>
                    <a:pt x="18567" y="0"/>
                    <a:pt x="13569" y="2883"/>
                    <a:pt x="8976" y="7477"/>
                  </a:cubicBezTo>
                  <a:cubicBezTo>
                    <a:pt x="3077" y="13376"/>
                    <a:pt x="1" y="19880"/>
                    <a:pt x="2119" y="21998"/>
                  </a:cubicBezTo>
                  <a:cubicBezTo>
                    <a:pt x="2572" y="22452"/>
                    <a:pt x="3228" y="22667"/>
                    <a:pt x="4036" y="22667"/>
                  </a:cubicBezTo>
                  <a:cubicBezTo>
                    <a:pt x="6997" y="22667"/>
                    <a:pt x="12005" y="19775"/>
                    <a:pt x="16640" y="15141"/>
                  </a:cubicBezTo>
                  <a:cubicBezTo>
                    <a:pt x="22489" y="9241"/>
                    <a:pt x="25564" y="2788"/>
                    <a:pt x="23447" y="670"/>
                  </a:cubicBezTo>
                  <a:cubicBezTo>
                    <a:pt x="22992" y="215"/>
                    <a:pt x="22336" y="0"/>
                    <a:pt x="21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42"/>
            <p:cNvSpPr/>
            <p:nvPr/>
          </p:nvSpPr>
          <p:spPr>
            <a:xfrm>
              <a:off x="4045075" y="1203175"/>
              <a:ext cx="381975" cy="327025"/>
            </a:xfrm>
            <a:custGeom>
              <a:avLst/>
              <a:gdLst/>
              <a:ahLst/>
              <a:cxnLst/>
              <a:rect l="l" t="t" r="r" b="b"/>
              <a:pathLst>
                <a:path w="15279" h="13081" extrusionOk="0">
                  <a:moveTo>
                    <a:pt x="6586" y="0"/>
                  </a:moveTo>
                  <a:cubicBezTo>
                    <a:pt x="3231" y="0"/>
                    <a:pt x="1" y="2619"/>
                    <a:pt x="1" y="6575"/>
                  </a:cubicBezTo>
                  <a:cubicBezTo>
                    <a:pt x="1" y="10125"/>
                    <a:pt x="2876" y="13080"/>
                    <a:pt x="6464" y="13080"/>
                  </a:cubicBezTo>
                  <a:cubicBezTo>
                    <a:pt x="6495" y="13080"/>
                    <a:pt x="6525" y="13080"/>
                    <a:pt x="6555" y="13080"/>
                  </a:cubicBezTo>
                  <a:cubicBezTo>
                    <a:pt x="12354" y="13080"/>
                    <a:pt x="15278" y="6071"/>
                    <a:pt x="11144" y="1937"/>
                  </a:cubicBezTo>
                  <a:cubicBezTo>
                    <a:pt x="9822" y="599"/>
                    <a:pt x="8190" y="0"/>
                    <a:pt x="6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20">
    <p:spTree>
      <p:nvGrpSpPr>
        <p:cNvPr id="1" name="Shape 6964"/>
        <p:cNvGrpSpPr/>
        <p:nvPr/>
      </p:nvGrpSpPr>
      <p:grpSpPr>
        <a:xfrm>
          <a:off x="0" y="0"/>
          <a:ext cx="0" cy="0"/>
          <a:chOff x="0" y="0"/>
          <a:chExt cx="0" cy="0"/>
        </a:xfrm>
      </p:grpSpPr>
      <p:grpSp>
        <p:nvGrpSpPr>
          <p:cNvPr id="6965" name="Google Shape;6965;p43"/>
          <p:cNvGrpSpPr/>
          <p:nvPr/>
        </p:nvGrpSpPr>
        <p:grpSpPr>
          <a:xfrm>
            <a:off x="7170524" y="-340251"/>
            <a:ext cx="2512717" cy="4237309"/>
            <a:chOff x="2252475" y="243350"/>
            <a:chExt cx="3092575" cy="5215150"/>
          </a:xfrm>
        </p:grpSpPr>
        <p:sp>
          <p:nvSpPr>
            <p:cNvPr id="6966" name="Google Shape;6966;p43"/>
            <p:cNvSpPr/>
            <p:nvPr/>
          </p:nvSpPr>
          <p:spPr>
            <a:xfrm>
              <a:off x="3850075" y="3117900"/>
              <a:ext cx="405425" cy="705900"/>
            </a:xfrm>
            <a:custGeom>
              <a:avLst/>
              <a:gdLst/>
              <a:ahLst/>
              <a:cxnLst/>
              <a:rect l="l" t="t" r="r" b="b"/>
              <a:pathLst>
                <a:path w="16217" h="28236" extrusionOk="0">
                  <a:moveTo>
                    <a:pt x="15767" y="0"/>
                  </a:moveTo>
                  <a:lnTo>
                    <a:pt x="15767" y="0"/>
                  </a:lnTo>
                  <a:cubicBezTo>
                    <a:pt x="10581" y="2488"/>
                    <a:pt x="6175" y="6325"/>
                    <a:pt x="3058" y="11150"/>
                  </a:cubicBezTo>
                  <a:cubicBezTo>
                    <a:pt x="1" y="15976"/>
                    <a:pt x="510" y="22511"/>
                    <a:pt x="450" y="28236"/>
                  </a:cubicBezTo>
                  <a:cubicBezTo>
                    <a:pt x="7704" y="24039"/>
                    <a:pt x="12140" y="16396"/>
                    <a:pt x="14958" y="8483"/>
                  </a:cubicBezTo>
                  <a:cubicBezTo>
                    <a:pt x="15947" y="5785"/>
                    <a:pt x="16217" y="2848"/>
                    <a:pt x="15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43"/>
            <p:cNvSpPr/>
            <p:nvPr/>
          </p:nvSpPr>
          <p:spPr>
            <a:xfrm>
              <a:off x="4002200" y="2467450"/>
              <a:ext cx="1300150" cy="1093325"/>
            </a:xfrm>
            <a:custGeom>
              <a:avLst/>
              <a:gdLst/>
              <a:ahLst/>
              <a:cxnLst/>
              <a:rect l="l" t="t" r="r" b="b"/>
              <a:pathLst>
                <a:path w="52006" h="43733" extrusionOk="0">
                  <a:moveTo>
                    <a:pt x="52005" y="0"/>
                  </a:moveTo>
                  <a:lnTo>
                    <a:pt x="52005" y="0"/>
                  </a:lnTo>
                  <a:cubicBezTo>
                    <a:pt x="50567" y="240"/>
                    <a:pt x="49098" y="480"/>
                    <a:pt x="47629" y="750"/>
                  </a:cubicBezTo>
                  <a:lnTo>
                    <a:pt x="45471" y="1259"/>
                  </a:lnTo>
                  <a:cubicBezTo>
                    <a:pt x="44752" y="1469"/>
                    <a:pt x="44002" y="1589"/>
                    <a:pt x="43313" y="1829"/>
                  </a:cubicBezTo>
                  <a:lnTo>
                    <a:pt x="41185" y="2488"/>
                  </a:lnTo>
                  <a:lnTo>
                    <a:pt x="40106" y="2848"/>
                  </a:lnTo>
                  <a:lnTo>
                    <a:pt x="39056" y="3238"/>
                  </a:lnTo>
                  <a:cubicBezTo>
                    <a:pt x="37708" y="3777"/>
                    <a:pt x="36299" y="4257"/>
                    <a:pt x="34950" y="4916"/>
                  </a:cubicBezTo>
                  <a:cubicBezTo>
                    <a:pt x="29495" y="7374"/>
                    <a:pt x="24429" y="10581"/>
                    <a:pt x="19933" y="14508"/>
                  </a:cubicBezTo>
                  <a:cubicBezTo>
                    <a:pt x="15437" y="18435"/>
                    <a:pt x="11480" y="22931"/>
                    <a:pt x="8153" y="27906"/>
                  </a:cubicBezTo>
                  <a:lnTo>
                    <a:pt x="6924" y="29765"/>
                  </a:lnTo>
                  <a:lnTo>
                    <a:pt x="5815" y="31683"/>
                  </a:lnTo>
                  <a:lnTo>
                    <a:pt x="4676" y="33632"/>
                  </a:lnTo>
                  <a:lnTo>
                    <a:pt x="4407" y="34111"/>
                  </a:lnTo>
                  <a:lnTo>
                    <a:pt x="4137" y="34591"/>
                  </a:lnTo>
                  <a:lnTo>
                    <a:pt x="3657" y="35610"/>
                  </a:lnTo>
                  <a:lnTo>
                    <a:pt x="2668" y="37588"/>
                  </a:lnTo>
                  <a:lnTo>
                    <a:pt x="2158" y="38607"/>
                  </a:lnTo>
                  <a:cubicBezTo>
                    <a:pt x="2009" y="38937"/>
                    <a:pt x="1859" y="39297"/>
                    <a:pt x="1709" y="39626"/>
                  </a:cubicBezTo>
                  <a:lnTo>
                    <a:pt x="0" y="43733"/>
                  </a:lnTo>
                  <a:lnTo>
                    <a:pt x="1859" y="39716"/>
                  </a:lnTo>
                  <a:cubicBezTo>
                    <a:pt x="2009" y="39387"/>
                    <a:pt x="2158" y="39027"/>
                    <a:pt x="2338" y="38697"/>
                  </a:cubicBezTo>
                  <a:lnTo>
                    <a:pt x="2878" y="37738"/>
                  </a:lnTo>
                  <a:lnTo>
                    <a:pt x="3927" y="35760"/>
                  </a:lnTo>
                  <a:lnTo>
                    <a:pt x="4436" y="34801"/>
                  </a:lnTo>
                  <a:lnTo>
                    <a:pt x="4706" y="34291"/>
                  </a:lnTo>
                  <a:lnTo>
                    <a:pt x="4976" y="33811"/>
                  </a:lnTo>
                  <a:lnTo>
                    <a:pt x="6145" y="31923"/>
                  </a:lnTo>
                  <a:lnTo>
                    <a:pt x="7314" y="30035"/>
                  </a:lnTo>
                  <a:lnTo>
                    <a:pt x="8573" y="28206"/>
                  </a:lnTo>
                  <a:cubicBezTo>
                    <a:pt x="11900" y="23320"/>
                    <a:pt x="15857" y="18884"/>
                    <a:pt x="20323" y="15018"/>
                  </a:cubicBezTo>
                  <a:cubicBezTo>
                    <a:pt x="24789" y="11151"/>
                    <a:pt x="29795" y="7914"/>
                    <a:pt x="35130" y="5396"/>
                  </a:cubicBezTo>
                  <a:cubicBezTo>
                    <a:pt x="36449" y="4706"/>
                    <a:pt x="37858" y="4197"/>
                    <a:pt x="39206" y="3657"/>
                  </a:cubicBezTo>
                  <a:lnTo>
                    <a:pt x="40255" y="3238"/>
                  </a:lnTo>
                  <a:lnTo>
                    <a:pt x="41305" y="2878"/>
                  </a:lnTo>
                  <a:lnTo>
                    <a:pt x="43403" y="2159"/>
                  </a:lnTo>
                  <a:cubicBezTo>
                    <a:pt x="44092" y="1919"/>
                    <a:pt x="44812" y="1739"/>
                    <a:pt x="45531" y="1529"/>
                  </a:cubicBezTo>
                  <a:lnTo>
                    <a:pt x="47689" y="960"/>
                  </a:lnTo>
                  <a:cubicBezTo>
                    <a:pt x="48378" y="750"/>
                    <a:pt x="49128" y="630"/>
                    <a:pt x="49847" y="480"/>
                  </a:cubicBezTo>
                  <a:lnTo>
                    <a:pt x="520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43"/>
            <p:cNvSpPr/>
            <p:nvPr/>
          </p:nvSpPr>
          <p:spPr>
            <a:xfrm>
              <a:off x="3755650" y="2969150"/>
              <a:ext cx="496100" cy="244275"/>
            </a:xfrm>
            <a:custGeom>
              <a:avLst/>
              <a:gdLst/>
              <a:ahLst/>
              <a:cxnLst/>
              <a:rect l="l" t="t" r="r" b="b"/>
              <a:pathLst>
                <a:path w="19844" h="9771" extrusionOk="0">
                  <a:moveTo>
                    <a:pt x="13974" y="0"/>
                  </a:moveTo>
                  <a:cubicBezTo>
                    <a:pt x="12516" y="0"/>
                    <a:pt x="11069" y="256"/>
                    <a:pt x="9742" y="794"/>
                  </a:cubicBezTo>
                  <a:cubicBezTo>
                    <a:pt x="5966" y="2263"/>
                    <a:pt x="2579" y="6400"/>
                    <a:pt x="1" y="9517"/>
                  </a:cubicBezTo>
                  <a:cubicBezTo>
                    <a:pt x="1081" y="9687"/>
                    <a:pt x="2161" y="9770"/>
                    <a:pt x="3233" y="9770"/>
                  </a:cubicBezTo>
                  <a:cubicBezTo>
                    <a:pt x="9721" y="9770"/>
                    <a:pt x="15908" y="6723"/>
                    <a:pt x="19844" y="1424"/>
                  </a:cubicBezTo>
                  <a:cubicBezTo>
                    <a:pt x="18063" y="499"/>
                    <a:pt x="16007" y="0"/>
                    <a:pt x="139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43"/>
            <p:cNvSpPr/>
            <p:nvPr/>
          </p:nvSpPr>
          <p:spPr>
            <a:xfrm>
              <a:off x="4286950" y="3060200"/>
              <a:ext cx="281025" cy="581525"/>
            </a:xfrm>
            <a:custGeom>
              <a:avLst/>
              <a:gdLst/>
              <a:ahLst/>
              <a:cxnLst/>
              <a:rect l="l" t="t" r="r" b="b"/>
              <a:pathLst>
                <a:path w="11241" h="23261" extrusionOk="0">
                  <a:moveTo>
                    <a:pt x="3837" y="0"/>
                  </a:moveTo>
                  <a:cubicBezTo>
                    <a:pt x="1649" y="1888"/>
                    <a:pt x="450" y="4706"/>
                    <a:pt x="210" y="7584"/>
                  </a:cubicBezTo>
                  <a:cubicBezTo>
                    <a:pt x="0" y="10431"/>
                    <a:pt x="690" y="13309"/>
                    <a:pt x="1859" y="15946"/>
                  </a:cubicBezTo>
                  <a:cubicBezTo>
                    <a:pt x="3028" y="18554"/>
                    <a:pt x="4676" y="20952"/>
                    <a:pt x="6385" y="23260"/>
                  </a:cubicBezTo>
                  <a:cubicBezTo>
                    <a:pt x="7854" y="21342"/>
                    <a:pt x="9262" y="17325"/>
                    <a:pt x="10102" y="15017"/>
                  </a:cubicBezTo>
                  <a:cubicBezTo>
                    <a:pt x="10941" y="12709"/>
                    <a:pt x="11241" y="10191"/>
                    <a:pt x="10641" y="7853"/>
                  </a:cubicBezTo>
                  <a:cubicBezTo>
                    <a:pt x="9742" y="4406"/>
                    <a:pt x="6924" y="1798"/>
                    <a:pt x="3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43"/>
            <p:cNvSpPr/>
            <p:nvPr/>
          </p:nvSpPr>
          <p:spPr>
            <a:xfrm>
              <a:off x="3732425" y="2617325"/>
              <a:ext cx="702175" cy="303050"/>
            </a:xfrm>
            <a:custGeom>
              <a:avLst/>
              <a:gdLst/>
              <a:ahLst/>
              <a:cxnLst/>
              <a:rect l="l" t="t" r="r" b="b"/>
              <a:pathLst>
                <a:path w="28087" h="12122" extrusionOk="0">
                  <a:moveTo>
                    <a:pt x="16773" y="1"/>
                  </a:moveTo>
                  <a:cubicBezTo>
                    <a:pt x="15465" y="1"/>
                    <a:pt x="14123" y="164"/>
                    <a:pt x="12740" y="510"/>
                  </a:cubicBezTo>
                  <a:cubicBezTo>
                    <a:pt x="7194" y="1889"/>
                    <a:pt x="2548" y="5635"/>
                    <a:pt x="1" y="10761"/>
                  </a:cubicBezTo>
                  <a:cubicBezTo>
                    <a:pt x="2386" y="11703"/>
                    <a:pt x="4918" y="12121"/>
                    <a:pt x="7463" y="12121"/>
                  </a:cubicBezTo>
                  <a:cubicBezTo>
                    <a:pt x="9939" y="12121"/>
                    <a:pt x="12428" y="11725"/>
                    <a:pt x="14808" y="11031"/>
                  </a:cubicBezTo>
                  <a:cubicBezTo>
                    <a:pt x="19634" y="9622"/>
                    <a:pt x="24040" y="7014"/>
                    <a:pt x="28086" y="4077"/>
                  </a:cubicBezTo>
                  <a:cubicBezTo>
                    <a:pt x="24491" y="1544"/>
                    <a:pt x="20792" y="1"/>
                    <a:pt x="16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43"/>
            <p:cNvSpPr/>
            <p:nvPr/>
          </p:nvSpPr>
          <p:spPr>
            <a:xfrm>
              <a:off x="4511750" y="2810650"/>
              <a:ext cx="433900" cy="645975"/>
            </a:xfrm>
            <a:custGeom>
              <a:avLst/>
              <a:gdLst/>
              <a:ahLst/>
              <a:cxnLst/>
              <a:rect l="l" t="t" r="r" b="b"/>
              <a:pathLst>
                <a:path w="17356" h="25839" extrusionOk="0">
                  <a:moveTo>
                    <a:pt x="4017" y="1"/>
                  </a:moveTo>
                  <a:cubicBezTo>
                    <a:pt x="1" y="10552"/>
                    <a:pt x="5666" y="22331"/>
                    <a:pt x="16396" y="25838"/>
                  </a:cubicBezTo>
                  <a:cubicBezTo>
                    <a:pt x="17356" y="21762"/>
                    <a:pt x="17206" y="17536"/>
                    <a:pt x="15977" y="13549"/>
                  </a:cubicBezTo>
                  <a:cubicBezTo>
                    <a:pt x="14748" y="9472"/>
                    <a:pt x="12470" y="5816"/>
                    <a:pt x="9413" y="2908"/>
                  </a:cubicBezTo>
                  <a:cubicBezTo>
                    <a:pt x="8094" y="1679"/>
                    <a:pt x="5816" y="150"/>
                    <a:pt x="40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43"/>
            <p:cNvSpPr/>
            <p:nvPr/>
          </p:nvSpPr>
          <p:spPr>
            <a:xfrm>
              <a:off x="3889800" y="2950025"/>
              <a:ext cx="547800" cy="550800"/>
            </a:xfrm>
            <a:custGeom>
              <a:avLst/>
              <a:gdLst/>
              <a:ahLst/>
              <a:cxnLst/>
              <a:rect l="l" t="t" r="r" b="b"/>
              <a:pathLst>
                <a:path w="21912" h="22032" extrusionOk="0">
                  <a:moveTo>
                    <a:pt x="19573" y="1"/>
                  </a:moveTo>
                  <a:lnTo>
                    <a:pt x="19244" y="61"/>
                  </a:lnTo>
                  <a:cubicBezTo>
                    <a:pt x="17535" y="361"/>
                    <a:pt x="15827" y="690"/>
                    <a:pt x="14118" y="1110"/>
                  </a:cubicBezTo>
                  <a:cubicBezTo>
                    <a:pt x="12409" y="1500"/>
                    <a:pt x="10761" y="2039"/>
                    <a:pt x="9112" y="2699"/>
                  </a:cubicBezTo>
                  <a:cubicBezTo>
                    <a:pt x="7494" y="3358"/>
                    <a:pt x="5935" y="4107"/>
                    <a:pt x="4436" y="4977"/>
                  </a:cubicBezTo>
                  <a:cubicBezTo>
                    <a:pt x="2908" y="5876"/>
                    <a:pt x="1439" y="6805"/>
                    <a:pt x="0" y="7764"/>
                  </a:cubicBezTo>
                  <a:cubicBezTo>
                    <a:pt x="1529" y="6925"/>
                    <a:pt x="3028" y="6056"/>
                    <a:pt x="4556" y="5246"/>
                  </a:cubicBezTo>
                  <a:cubicBezTo>
                    <a:pt x="7614" y="3628"/>
                    <a:pt x="10881" y="2429"/>
                    <a:pt x="14268" y="1679"/>
                  </a:cubicBezTo>
                  <a:cubicBezTo>
                    <a:pt x="15838" y="1343"/>
                    <a:pt x="17435" y="1033"/>
                    <a:pt x="19034" y="748"/>
                  </a:cubicBezTo>
                  <a:lnTo>
                    <a:pt x="19034" y="748"/>
                  </a:lnTo>
                  <a:cubicBezTo>
                    <a:pt x="19340" y="2438"/>
                    <a:pt x="19625" y="4127"/>
                    <a:pt x="19963" y="5816"/>
                  </a:cubicBezTo>
                  <a:cubicBezTo>
                    <a:pt x="20293" y="7584"/>
                    <a:pt x="20592" y="9383"/>
                    <a:pt x="20862" y="11181"/>
                  </a:cubicBezTo>
                  <a:cubicBezTo>
                    <a:pt x="21132" y="12980"/>
                    <a:pt x="21372" y="14778"/>
                    <a:pt x="21522" y="16577"/>
                  </a:cubicBezTo>
                  <a:cubicBezTo>
                    <a:pt x="21671" y="18405"/>
                    <a:pt x="21731" y="20233"/>
                    <a:pt x="21701" y="22032"/>
                  </a:cubicBezTo>
                  <a:cubicBezTo>
                    <a:pt x="21881" y="20233"/>
                    <a:pt x="21911" y="18405"/>
                    <a:pt x="21851" y="16577"/>
                  </a:cubicBezTo>
                  <a:cubicBezTo>
                    <a:pt x="21761" y="14748"/>
                    <a:pt x="21582" y="12920"/>
                    <a:pt x="21372" y="11121"/>
                  </a:cubicBezTo>
                  <a:cubicBezTo>
                    <a:pt x="21162" y="9293"/>
                    <a:pt x="20862" y="7494"/>
                    <a:pt x="20562" y="5696"/>
                  </a:cubicBezTo>
                  <a:lnTo>
                    <a:pt x="19633" y="301"/>
                  </a:lnTo>
                  <a:lnTo>
                    <a:pt x="195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43"/>
            <p:cNvSpPr/>
            <p:nvPr/>
          </p:nvSpPr>
          <p:spPr>
            <a:xfrm>
              <a:off x="3868050" y="2694875"/>
              <a:ext cx="983925" cy="621625"/>
            </a:xfrm>
            <a:custGeom>
              <a:avLst/>
              <a:gdLst/>
              <a:ahLst/>
              <a:cxnLst/>
              <a:rect l="l" t="t" r="r" b="b"/>
              <a:pathLst>
                <a:path w="39357" h="24865" extrusionOk="0">
                  <a:moveTo>
                    <a:pt x="12083" y="1"/>
                  </a:moveTo>
                  <a:cubicBezTo>
                    <a:pt x="10212" y="1"/>
                    <a:pt x="8359" y="130"/>
                    <a:pt x="6505" y="405"/>
                  </a:cubicBezTo>
                  <a:cubicBezTo>
                    <a:pt x="4287" y="735"/>
                    <a:pt x="2099" y="1274"/>
                    <a:pt x="1" y="1994"/>
                  </a:cubicBezTo>
                  <a:cubicBezTo>
                    <a:pt x="2129" y="1394"/>
                    <a:pt x="4317" y="945"/>
                    <a:pt x="6535" y="705"/>
                  </a:cubicBezTo>
                  <a:cubicBezTo>
                    <a:pt x="8038" y="528"/>
                    <a:pt x="9545" y="441"/>
                    <a:pt x="11049" y="441"/>
                  </a:cubicBezTo>
                  <a:cubicBezTo>
                    <a:pt x="16177" y="441"/>
                    <a:pt x="21274" y="1456"/>
                    <a:pt x="26048" y="3403"/>
                  </a:cubicBezTo>
                  <a:cubicBezTo>
                    <a:pt x="27068" y="3822"/>
                    <a:pt x="28057" y="4302"/>
                    <a:pt x="29016" y="4841"/>
                  </a:cubicBezTo>
                  <a:cubicBezTo>
                    <a:pt x="29256" y="4961"/>
                    <a:pt x="29495" y="5111"/>
                    <a:pt x="29705" y="5291"/>
                  </a:cubicBezTo>
                  <a:lnTo>
                    <a:pt x="30395" y="5771"/>
                  </a:lnTo>
                  <a:cubicBezTo>
                    <a:pt x="30814" y="6130"/>
                    <a:pt x="31234" y="6490"/>
                    <a:pt x="31624" y="6850"/>
                  </a:cubicBezTo>
                  <a:cubicBezTo>
                    <a:pt x="33152" y="8408"/>
                    <a:pt x="34441" y="10237"/>
                    <a:pt x="35430" y="12185"/>
                  </a:cubicBezTo>
                  <a:cubicBezTo>
                    <a:pt x="36449" y="14163"/>
                    <a:pt x="37259" y="16232"/>
                    <a:pt x="37858" y="18360"/>
                  </a:cubicBezTo>
                  <a:cubicBezTo>
                    <a:pt x="38488" y="20518"/>
                    <a:pt x="38997" y="22676"/>
                    <a:pt x="39357" y="24864"/>
                  </a:cubicBezTo>
                  <a:cubicBezTo>
                    <a:pt x="38847" y="20458"/>
                    <a:pt x="37828" y="16022"/>
                    <a:pt x="35880" y="11975"/>
                  </a:cubicBezTo>
                  <a:cubicBezTo>
                    <a:pt x="34921" y="9907"/>
                    <a:pt x="33632" y="8049"/>
                    <a:pt x="32043" y="6400"/>
                  </a:cubicBezTo>
                  <a:cubicBezTo>
                    <a:pt x="31654" y="6040"/>
                    <a:pt x="31204" y="5651"/>
                    <a:pt x="30784" y="5291"/>
                  </a:cubicBezTo>
                  <a:lnTo>
                    <a:pt x="30065" y="4811"/>
                  </a:lnTo>
                  <a:cubicBezTo>
                    <a:pt x="29855" y="4632"/>
                    <a:pt x="29615" y="4482"/>
                    <a:pt x="29346" y="4332"/>
                  </a:cubicBezTo>
                  <a:cubicBezTo>
                    <a:pt x="28386" y="3762"/>
                    <a:pt x="27367" y="3253"/>
                    <a:pt x="26318" y="2833"/>
                  </a:cubicBezTo>
                  <a:cubicBezTo>
                    <a:pt x="22152" y="1095"/>
                    <a:pt x="17716" y="165"/>
                    <a:pt x="13190" y="16"/>
                  </a:cubicBezTo>
                  <a:cubicBezTo>
                    <a:pt x="12820" y="6"/>
                    <a:pt x="12451" y="1"/>
                    <a:pt x="12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43"/>
            <p:cNvSpPr/>
            <p:nvPr/>
          </p:nvSpPr>
          <p:spPr>
            <a:xfrm>
              <a:off x="3034025" y="1341925"/>
              <a:ext cx="305775" cy="745625"/>
            </a:xfrm>
            <a:custGeom>
              <a:avLst/>
              <a:gdLst/>
              <a:ahLst/>
              <a:cxnLst/>
              <a:rect l="l" t="t" r="r" b="b"/>
              <a:pathLst>
                <a:path w="12231" h="29825" extrusionOk="0">
                  <a:moveTo>
                    <a:pt x="1560" y="0"/>
                  </a:moveTo>
                  <a:cubicBezTo>
                    <a:pt x="451" y="2548"/>
                    <a:pt x="1" y="5306"/>
                    <a:pt x="271" y="8063"/>
                  </a:cubicBezTo>
                  <a:cubicBezTo>
                    <a:pt x="900" y="16066"/>
                    <a:pt x="3118" y="24189"/>
                    <a:pt x="8843" y="29824"/>
                  </a:cubicBezTo>
                  <a:cubicBezTo>
                    <a:pt x="10162" y="24549"/>
                    <a:pt x="12230" y="18584"/>
                    <a:pt x="10552" y="13429"/>
                  </a:cubicBezTo>
                  <a:cubicBezTo>
                    <a:pt x="8873" y="8213"/>
                    <a:pt x="5756" y="3567"/>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43"/>
            <p:cNvSpPr/>
            <p:nvPr/>
          </p:nvSpPr>
          <p:spPr>
            <a:xfrm>
              <a:off x="2252475" y="482400"/>
              <a:ext cx="936700" cy="1327875"/>
            </a:xfrm>
            <a:custGeom>
              <a:avLst/>
              <a:gdLst/>
              <a:ahLst/>
              <a:cxnLst/>
              <a:rect l="l" t="t" r="r" b="b"/>
              <a:pathLst>
                <a:path w="37468" h="53115" extrusionOk="0">
                  <a:moveTo>
                    <a:pt x="0" y="1"/>
                  </a:moveTo>
                  <a:lnTo>
                    <a:pt x="1918" y="960"/>
                  </a:lnTo>
                  <a:cubicBezTo>
                    <a:pt x="2548" y="1290"/>
                    <a:pt x="3177" y="1559"/>
                    <a:pt x="3807" y="1949"/>
                  </a:cubicBezTo>
                  <a:lnTo>
                    <a:pt x="5635" y="2998"/>
                  </a:lnTo>
                  <a:cubicBezTo>
                    <a:pt x="6265" y="3358"/>
                    <a:pt x="6864" y="3687"/>
                    <a:pt x="7464" y="4107"/>
                  </a:cubicBezTo>
                  <a:lnTo>
                    <a:pt x="9232" y="5276"/>
                  </a:lnTo>
                  <a:lnTo>
                    <a:pt x="10101" y="5846"/>
                  </a:lnTo>
                  <a:lnTo>
                    <a:pt x="10941" y="6475"/>
                  </a:lnTo>
                  <a:cubicBezTo>
                    <a:pt x="12080" y="7344"/>
                    <a:pt x="13219" y="8154"/>
                    <a:pt x="14298" y="9113"/>
                  </a:cubicBezTo>
                  <a:cubicBezTo>
                    <a:pt x="18644" y="12710"/>
                    <a:pt x="22451" y="16936"/>
                    <a:pt x="25628" y="21612"/>
                  </a:cubicBezTo>
                  <a:cubicBezTo>
                    <a:pt x="28835" y="26288"/>
                    <a:pt x="31413" y="31354"/>
                    <a:pt x="33301" y="36659"/>
                  </a:cubicBezTo>
                  <a:lnTo>
                    <a:pt x="34050" y="38667"/>
                  </a:lnTo>
                  <a:lnTo>
                    <a:pt x="34650" y="40706"/>
                  </a:lnTo>
                  <a:lnTo>
                    <a:pt x="35279" y="42744"/>
                  </a:lnTo>
                  <a:lnTo>
                    <a:pt x="35399" y="43223"/>
                  </a:lnTo>
                  <a:lnTo>
                    <a:pt x="35549" y="43763"/>
                  </a:lnTo>
                  <a:lnTo>
                    <a:pt x="35789" y="44782"/>
                  </a:lnTo>
                  <a:lnTo>
                    <a:pt x="36269" y="46850"/>
                  </a:lnTo>
                  <a:lnTo>
                    <a:pt x="36508" y="47899"/>
                  </a:lnTo>
                  <a:cubicBezTo>
                    <a:pt x="36598" y="48229"/>
                    <a:pt x="36658" y="48589"/>
                    <a:pt x="36718" y="48949"/>
                  </a:cubicBezTo>
                  <a:lnTo>
                    <a:pt x="37468" y="53115"/>
                  </a:lnTo>
                  <a:lnTo>
                    <a:pt x="36868" y="48919"/>
                  </a:lnTo>
                  <a:cubicBezTo>
                    <a:pt x="36808" y="48559"/>
                    <a:pt x="36778" y="48199"/>
                    <a:pt x="36718" y="47840"/>
                  </a:cubicBezTo>
                  <a:lnTo>
                    <a:pt x="36478" y="46820"/>
                  </a:lnTo>
                  <a:lnTo>
                    <a:pt x="36059" y="44722"/>
                  </a:lnTo>
                  <a:lnTo>
                    <a:pt x="35849" y="43673"/>
                  </a:lnTo>
                  <a:lnTo>
                    <a:pt x="35729" y="43164"/>
                  </a:lnTo>
                  <a:lnTo>
                    <a:pt x="35609" y="42654"/>
                  </a:lnTo>
                  <a:lnTo>
                    <a:pt x="35040" y="40586"/>
                  </a:lnTo>
                  <a:lnTo>
                    <a:pt x="34470" y="38518"/>
                  </a:lnTo>
                  <a:lnTo>
                    <a:pt x="33751" y="36509"/>
                  </a:lnTo>
                  <a:cubicBezTo>
                    <a:pt x="31922" y="31114"/>
                    <a:pt x="29345" y="25988"/>
                    <a:pt x="26167" y="21252"/>
                  </a:cubicBezTo>
                  <a:cubicBezTo>
                    <a:pt x="22930" y="16546"/>
                    <a:pt x="19034" y="12320"/>
                    <a:pt x="14597" y="8723"/>
                  </a:cubicBezTo>
                  <a:cubicBezTo>
                    <a:pt x="13518" y="7794"/>
                    <a:pt x="12349" y="6985"/>
                    <a:pt x="11180" y="6175"/>
                  </a:cubicBezTo>
                  <a:lnTo>
                    <a:pt x="10311" y="5546"/>
                  </a:lnTo>
                  <a:lnTo>
                    <a:pt x="9412" y="4976"/>
                  </a:lnTo>
                  <a:lnTo>
                    <a:pt x="7613" y="3837"/>
                  </a:lnTo>
                  <a:cubicBezTo>
                    <a:pt x="6984" y="3448"/>
                    <a:pt x="6354" y="3148"/>
                    <a:pt x="5725" y="2788"/>
                  </a:cubicBezTo>
                  <a:lnTo>
                    <a:pt x="3867" y="1799"/>
                  </a:lnTo>
                  <a:cubicBezTo>
                    <a:pt x="2578" y="1140"/>
                    <a:pt x="1289" y="60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43"/>
            <p:cNvSpPr/>
            <p:nvPr/>
          </p:nvSpPr>
          <p:spPr>
            <a:xfrm>
              <a:off x="3093225" y="1228425"/>
              <a:ext cx="409925" cy="315100"/>
            </a:xfrm>
            <a:custGeom>
              <a:avLst/>
              <a:gdLst/>
              <a:ahLst/>
              <a:cxnLst/>
              <a:rect l="l" t="t" r="r" b="b"/>
              <a:pathLst>
                <a:path w="16397" h="12604" extrusionOk="0">
                  <a:moveTo>
                    <a:pt x="2599" y="1"/>
                  </a:moveTo>
                  <a:cubicBezTo>
                    <a:pt x="1720" y="1"/>
                    <a:pt x="845" y="94"/>
                    <a:pt x="1" y="284"/>
                  </a:cubicBezTo>
                  <a:cubicBezTo>
                    <a:pt x="2758" y="7118"/>
                    <a:pt x="9053" y="11854"/>
                    <a:pt x="16397" y="12603"/>
                  </a:cubicBezTo>
                  <a:cubicBezTo>
                    <a:pt x="14748" y="9066"/>
                    <a:pt x="12650" y="4450"/>
                    <a:pt x="9503" y="2172"/>
                  </a:cubicBezTo>
                  <a:cubicBezTo>
                    <a:pt x="7559" y="736"/>
                    <a:pt x="5062"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43"/>
            <p:cNvSpPr/>
            <p:nvPr/>
          </p:nvSpPr>
          <p:spPr>
            <a:xfrm>
              <a:off x="2715550" y="1255750"/>
              <a:ext cx="293025" cy="520825"/>
            </a:xfrm>
            <a:custGeom>
              <a:avLst/>
              <a:gdLst/>
              <a:ahLst/>
              <a:cxnLst/>
              <a:rect l="l" t="t" r="r" b="b"/>
              <a:pathLst>
                <a:path w="11721" h="20833" extrusionOk="0">
                  <a:moveTo>
                    <a:pt x="9713" y="0"/>
                  </a:moveTo>
                  <a:cubicBezTo>
                    <a:pt x="6445" y="869"/>
                    <a:pt x="3208" y="2608"/>
                    <a:pt x="1530" y="5575"/>
                  </a:cubicBezTo>
                  <a:cubicBezTo>
                    <a:pt x="421" y="7643"/>
                    <a:pt x="1" y="9981"/>
                    <a:pt x="271" y="12319"/>
                  </a:cubicBezTo>
                  <a:cubicBezTo>
                    <a:pt x="481" y="14627"/>
                    <a:pt x="780" y="18674"/>
                    <a:pt x="1709" y="20832"/>
                  </a:cubicBezTo>
                  <a:cubicBezTo>
                    <a:pt x="3898" y="19184"/>
                    <a:pt x="5876" y="17265"/>
                    <a:pt x="7674" y="15197"/>
                  </a:cubicBezTo>
                  <a:cubicBezTo>
                    <a:pt x="9383" y="13039"/>
                    <a:pt x="10732" y="10551"/>
                    <a:pt x="11211" y="7853"/>
                  </a:cubicBezTo>
                  <a:cubicBezTo>
                    <a:pt x="11721" y="5156"/>
                    <a:pt x="11271" y="2248"/>
                    <a:pt x="9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43"/>
            <p:cNvSpPr/>
            <p:nvPr/>
          </p:nvSpPr>
          <p:spPr>
            <a:xfrm>
              <a:off x="2993575" y="888825"/>
              <a:ext cx="608500" cy="366575"/>
            </a:xfrm>
            <a:custGeom>
              <a:avLst/>
              <a:gdLst/>
              <a:ahLst/>
              <a:cxnLst/>
              <a:rect l="l" t="t" r="r" b="b"/>
              <a:pathLst>
                <a:path w="24340" h="14663" extrusionOk="0">
                  <a:moveTo>
                    <a:pt x="7537" y="0"/>
                  </a:moveTo>
                  <a:cubicBezTo>
                    <a:pt x="5073" y="0"/>
                    <a:pt x="2566" y="560"/>
                    <a:pt x="0" y="1518"/>
                  </a:cubicBezTo>
                  <a:cubicBezTo>
                    <a:pt x="3058" y="5235"/>
                    <a:pt x="6475" y="8712"/>
                    <a:pt x="10611" y="11200"/>
                  </a:cubicBezTo>
                  <a:cubicBezTo>
                    <a:pt x="14090" y="13308"/>
                    <a:pt x="18129" y="14663"/>
                    <a:pt x="22162" y="14663"/>
                  </a:cubicBezTo>
                  <a:cubicBezTo>
                    <a:pt x="22889" y="14663"/>
                    <a:pt x="23616" y="14619"/>
                    <a:pt x="24339" y="14527"/>
                  </a:cubicBezTo>
                  <a:cubicBezTo>
                    <a:pt x="23260" y="9162"/>
                    <a:pt x="19873" y="4576"/>
                    <a:pt x="15047" y="1968"/>
                  </a:cubicBezTo>
                  <a:cubicBezTo>
                    <a:pt x="12580" y="597"/>
                    <a:pt x="10082" y="0"/>
                    <a:pt x="7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43"/>
            <p:cNvSpPr/>
            <p:nvPr/>
          </p:nvSpPr>
          <p:spPr>
            <a:xfrm>
              <a:off x="2363375" y="966675"/>
              <a:ext cx="472100" cy="522875"/>
            </a:xfrm>
            <a:custGeom>
              <a:avLst/>
              <a:gdLst/>
              <a:ahLst/>
              <a:cxnLst/>
              <a:rect l="l" t="t" r="r" b="b"/>
              <a:pathLst>
                <a:path w="18884" h="20915" extrusionOk="0">
                  <a:moveTo>
                    <a:pt x="17052" y="0"/>
                  </a:moveTo>
                  <a:cubicBezTo>
                    <a:pt x="15419" y="0"/>
                    <a:pt x="13378" y="705"/>
                    <a:pt x="12080" y="1432"/>
                  </a:cubicBezTo>
                  <a:cubicBezTo>
                    <a:pt x="8513" y="3380"/>
                    <a:pt x="5545" y="6198"/>
                    <a:pt x="3417" y="9645"/>
                  </a:cubicBezTo>
                  <a:cubicBezTo>
                    <a:pt x="1289" y="13032"/>
                    <a:pt x="120" y="16928"/>
                    <a:pt x="0" y="20915"/>
                  </a:cubicBezTo>
                  <a:cubicBezTo>
                    <a:pt x="10791" y="20316"/>
                    <a:pt x="18884" y="10784"/>
                    <a:pt x="17775" y="53"/>
                  </a:cubicBezTo>
                  <a:cubicBezTo>
                    <a:pt x="17546" y="17"/>
                    <a:pt x="17304" y="0"/>
                    <a:pt x="17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43"/>
            <p:cNvSpPr/>
            <p:nvPr/>
          </p:nvSpPr>
          <p:spPr>
            <a:xfrm>
              <a:off x="2805475" y="1153825"/>
              <a:ext cx="588275" cy="496850"/>
            </a:xfrm>
            <a:custGeom>
              <a:avLst/>
              <a:gdLst/>
              <a:ahLst/>
              <a:cxnLst/>
              <a:rect l="l" t="t" r="r" b="b"/>
              <a:pathLst>
                <a:path w="23531" h="19874" extrusionOk="0">
                  <a:moveTo>
                    <a:pt x="7374" y="1"/>
                  </a:moveTo>
                  <a:lnTo>
                    <a:pt x="7225" y="270"/>
                  </a:lnTo>
                  <a:lnTo>
                    <a:pt x="5036" y="5036"/>
                  </a:lnTo>
                  <a:cubicBezTo>
                    <a:pt x="4347" y="6625"/>
                    <a:pt x="3598" y="8213"/>
                    <a:pt x="2968" y="9832"/>
                  </a:cubicBezTo>
                  <a:cubicBezTo>
                    <a:pt x="2339" y="11451"/>
                    <a:pt x="1739" y="13099"/>
                    <a:pt x="1200" y="14778"/>
                  </a:cubicBezTo>
                  <a:cubicBezTo>
                    <a:pt x="690" y="16426"/>
                    <a:pt x="301" y="18135"/>
                    <a:pt x="1" y="19873"/>
                  </a:cubicBezTo>
                  <a:cubicBezTo>
                    <a:pt x="420" y="18165"/>
                    <a:pt x="900" y="16516"/>
                    <a:pt x="1500" y="14868"/>
                  </a:cubicBezTo>
                  <a:cubicBezTo>
                    <a:pt x="2069" y="13219"/>
                    <a:pt x="2728" y="11601"/>
                    <a:pt x="3418" y="10012"/>
                  </a:cubicBezTo>
                  <a:cubicBezTo>
                    <a:pt x="4107" y="8423"/>
                    <a:pt x="4827" y="6835"/>
                    <a:pt x="5576" y="5276"/>
                  </a:cubicBezTo>
                  <a:lnTo>
                    <a:pt x="7662" y="823"/>
                  </a:lnTo>
                  <a:lnTo>
                    <a:pt x="7662" y="823"/>
                  </a:lnTo>
                  <a:cubicBezTo>
                    <a:pt x="9065" y="1471"/>
                    <a:pt x="10466" y="2147"/>
                    <a:pt x="11841" y="2848"/>
                  </a:cubicBezTo>
                  <a:cubicBezTo>
                    <a:pt x="14778" y="4377"/>
                    <a:pt x="17506" y="6265"/>
                    <a:pt x="19934" y="8513"/>
                  </a:cubicBezTo>
                  <a:cubicBezTo>
                    <a:pt x="21162" y="9622"/>
                    <a:pt x="22361" y="10791"/>
                    <a:pt x="23530" y="11960"/>
                  </a:cubicBezTo>
                  <a:cubicBezTo>
                    <a:pt x="22451" y="10701"/>
                    <a:pt x="21312" y="9472"/>
                    <a:pt x="20113" y="8303"/>
                  </a:cubicBezTo>
                  <a:cubicBezTo>
                    <a:pt x="18944" y="7134"/>
                    <a:pt x="17656" y="6025"/>
                    <a:pt x="16337" y="5036"/>
                  </a:cubicBezTo>
                  <a:cubicBezTo>
                    <a:pt x="15018" y="4017"/>
                    <a:pt x="13609" y="3118"/>
                    <a:pt x="12140" y="2339"/>
                  </a:cubicBezTo>
                  <a:cubicBezTo>
                    <a:pt x="10642" y="1559"/>
                    <a:pt x="9143" y="840"/>
                    <a:pt x="7644" y="120"/>
                  </a:cubicBezTo>
                  <a:lnTo>
                    <a:pt x="73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43"/>
            <p:cNvSpPr/>
            <p:nvPr/>
          </p:nvSpPr>
          <p:spPr>
            <a:xfrm>
              <a:off x="2462275" y="939175"/>
              <a:ext cx="1049125" cy="438725"/>
            </a:xfrm>
            <a:custGeom>
              <a:avLst/>
              <a:gdLst/>
              <a:ahLst/>
              <a:cxnLst/>
              <a:rect l="l" t="t" r="r" b="b"/>
              <a:pathLst>
                <a:path w="41965" h="17549" extrusionOk="0">
                  <a:moveTo>
                    <a:pt x="22139" y="0"/>
                  </a:moveTo>
                  <a:cubicBezTo>
                    <a:pt x="20560" y="0"/>
                    <a:pt x="18982" y="104"/>
                    <a:pt x="17416" y="314"/>
                  </a:cubicBezTo>
                  <a:cubicBezTo>
                    <a:pt x="16337" y="464"/>
                    <a:pt x="15287" y="673"/>
                    <a:pt x="14238" y="973"/>
                  </a:cubicBezTo>
                  <a:cubicBezTo>
                    <a:pt x="13969" y="1033"/>
                    <a:pt x="13699" y="1123"/>
                    <a:pt x="13459" y="1213"/>
                  </a:cubicBezTo>
                  <a:lnTo>
                    <a:pt x="12710" y="1513"/>
                  </a:lnTo>
                  <a:cubicBezTo>
                    <a:pt x="12230" y="1752"/>
                    <a:pt x="11721" y="1992"/>
                    <a:pt x="11241" y="2262"/>
                  </a:cubicBezTo>
                  <a:cubicBezTo>
                    <a:pt x="9413" y="3401"/>
                    <a:pt x="7764" y="4810"/>
                    <a:pt x="6355" y="6488"/>
                  </a:cubicBezTo>
                  <a:cubicBezTo>
                    <a:pt x="3568" y="9756"/>
                    <a:pt x="1529" y="13592"/>
                    <a:pt x="1" y="17549"/>
                  </a:cubicBezTo>
                  <a:cubicBezTo>
                    <a:pt x="870" y="15630"/>
                    <a:pt x="1859" y="13742"/>
                    <a:pt x="2968" y="11914"/>
                  </a:cubicBezTo>
                  <a:cubicBezTo>
                    <a:pt x="4047" y="10085"/>
                    <a:pt x="5306" y="8377"/>
                    <a:pt x="6715" y="6788"/>
                  </a:cubicBezTo>
                  <a:cubicBezTo>
                    <a:pt x="8094" y="5199"/>
                    <a:pt x="9742" y="3851"/>
                    <a:pt x="11541" y="2772"/>
                  </a:cubicBezTo>
                  <a:cubicBezTo>
                    <a:pt x="11990" y="2532"/>
                    <a:pt x="12470" y="2292"/>
                    <a:pt x="12950" y="2082"/>
                  </a:cubicBezTo>
                  <a:lnTo>
                    <a:pt x="13699" y="1812"/>
                  </a:lnTo>
                  <a:cubicBezTo>
                    <a:pt x="13939" y="1692"/>
                    <a:pt x="14178" y="1603"/>
                    <a:pt x="14448" y="1543"/>
                  </a:cubicBezTo>
                  <a:cubicBezTo>
                    <a:pt x="15467" y="1273"/>
                    <a:pt x="16486" y="1093"/>
                    <a:pt x="17536" y="943"/>
                  </a:cubicBezTo>
                  <a:cubicBezTo>
                    <a:pt x="19187" y="724"/>
                    <a:pt x="20847" y="615"/>
                    <a:pt x="22504" y="615"/>
                  </a:cubicBezTo>
                  <a:cubicBezTo>
                    <a:pt x="27191" y="615"/>
                    <a:pt x="31854" y="1486"/>
                    <a:pt x="36239" y="3191"/>
                  </a:cubicBezTo>
                  <a:cubicBezTo>
                    <a:pt x="38218" y="3971"/>
                    <a:pt x="40136" y="4900"/>
                    <a:pt x="41964" y="5979"/>
                  </a:cubicBezTo>
                  <a:cubicBezTo>
                    <a:pt x="40196" y="4780"/>
                    <a:pt x="38308" y="3761"/>
                    <a:pt x="36329" y="2921"/>
                  </a:cubicBezTo>
                  <a:cubicBezTo>
                    <a:pt x="34351" y="2082"/>
                    <a:pt x="32313" y="1393"/>
                    <a:pt x="30215" y="913"/>
                  </a:cubicBezTo>
                  <a:cubicBezTo>
                    <a:pt x="27562" y="307"/>
                    <a:pt x="24850" y="0"/>
                    <a:pt x="22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43"/>
            <p:cNvSpPr/>
            <p:nvPr/>
          </p:nvSpPr>
          <p:spPr>
            <a:xfrm>
              <a:off x="4267475" y="1120850"/>
              <a:ext cx="1077575" cy="1143550"/>
            </a:xfrm>
            <a:custGeom>
              <a:avLst/>
              <a:gdLst/>
              <a:ahLst/>
              <a:cxnLst/>
              <a:rect l="l" t="t" r="r" b="b"/>
              <a:pathLst>
                <a:path w="43103" h="45742" fill="none" extrusionOk="0">
                  <a:moveTo>
                    <a:pt x="43103" y="1589"/>
                  </a:moveTo>
                  <a:cubicBezTo>
                    <a:pt x="38876" y="1"/>
                    <a:pt x="34320" y="2788"/>
                    <a:pt x="30813" y="5636"/>
                  </a:cubicBezTo>
                  <a:cubicBezTo>
                    <a:pt x="17565" y="16427"/>
                    <a:pt x="7014" y="30155"/>
                    <a:pt x="0" y="4574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43"/>
            <p:cNvSpPr/>
            <p:nvPr/>
          </p:nvSpPr>
          <p:spPr>
            <a:xfrm>
              <a:off x="3960225" y="2071800"/>
              <a:ext cx="403175" cy="447375"/>
            </a:xfrm>
            <a:custGeom>
              <a:avLst/>
              <a:gdLst/>
              <a:ahLst/>
              <a:cxnLst/>
              <a:rect l="l" t="t" r="r" b="b"/>
              <a:pathLst>
                <a:path w="16127" h="17895" fill="none" extrusionOk="0">
                  <a:moveTo>
                    <a:pt x="16127" y="0"/>
                  </a:moveTo>
                  <a:cubicBezTo>
                    <a:pt x="9473" y="4346"/>
                    <a:pt x="3448" y="10761"/>
                    <a:pt x="1" y="17895"/>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43"/>
            <p:cNvSpPr/>
            <p:nvPr/>
          </p:nvSpPr>
          <p:spPr>
            <a:xfrm>
              <a:off x="4191775" y="2008850"/>
              <a:ext cx="214350" cy="768850"/>
            </a:xfrm>
            <a:custGeom>
              <a:avLst/>
              <a:gdLst/>
              <a:ahLst/>
              <a:cxnLst/>
              <a:rect l="l" t="t" r="r" b="b"/>
              <a:pathLst>
                <a:path w="8574" h="30754" fill="none" extrusionOk="0">
                  <a:moveTo>
                    <a:pt x="8274" y="0"/>
                  </a:moveTo>
                  <a:cubicBezTo>
                    <a:pt x="8573" y="10851"/>
                    <a:pt x="5696" y="21522"/>
                    <a:pt x="1" y="3075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43"/>
            <p:cNvSpPr/>
            <p:nvPr/>
          </p:nvSpPr>
          <p:spPr>
            <a:xfrm>
              <a:off x="4207525" y="1716600"/>
              <a:ext cx="388175" cy="301250"/>
            </a:xfrm>
            <a:custGeom>
              <a:avLst/>
              <a:gdLst/>
              <a:ahLst/>
              <a:cxnLst/>
              <a:rect l="l" t="t" r="r" b="b"/>
              <a:pathLst>
                <a:path w="15527" h="12050" fill="none" extrusionOk="0">
                  <a:moveTo>
                    <a:pt x="15527" y="0"/>
                  </a:moveTo>
                  <a:cubicBezTo>
                    <a:pt x="12140" y="869"/>
                    <a:pt x="9022" y="2488"/>
                    <a:pt x="6325" y="4736"/>
                  </a:cubicBezTo>
                  <a:cubicBezTo>
                    <a:pt x="3927" y="6894"/>
                    <a:pt x="1799" y="9382"/>
                    <a:pt x="0" y="120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43"/>
            <p:cNvSpPr/>
            <p:nvPr/>
          </p:nvSpPr>
          <p:spPr>
            <a:xfrm>
              <a:off x="4250975" y="1428100"/>
              <a:ext cx="584525" cy="237550"/>
            </a:xfrm>
            <a:custGeom>
              <a:avLst/>
              <a:gdLst/>
              <a:ahLst/>
              <a:cxnLst/>
              <a:rect l="l" t="t" r="r" b="b"/>
              <a:pathLst>
                <a:path w="23381" h="9502" fill="none" extrusionOk="0">
                  <a:moveTo>
                    <a:pt x="23380" y="630"/>
                  </a:moveTo>
                  <a:cubicBezTo>
                    <a:pt x="15138" y="0"/>
                    <a:pt x="5546" y="3357"/>
                    <a:pt x="1" y="950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43"/>
            <p:cNvSpPr/>
            <p:nvPr/>
          </p:nvSpPr>
          <p:spPr>
            <a:xfrm>
              <a:off x="4741800" y="1201775"/>
              <a:ext cx="349225" cy="135675"/>
            </a:xfrm>
            <a:custGeom>
              <a:avLst/>
              <a:gdLst/>
              <a:ahLst/>
              <a:cxnLst/>
              <a:rect l="l" t="t" r="r" b="b"/>
              <a:pathLst>
                <a:path w="13969" h="5427" fill="none" extrusionOk="0">
                  <a:moveTo>
                    <a:pt x="13969" y="1110"/>
                  </a:moveTo>
                  <a:cubicBezTo>
                    <a:pt x="12860" y="1"/>
                    <a:pt x="10971" y="241"/>
                    <a:pt x="9472" y="690"/>
                  </a:cubicBezTo>
                  <a:cubicBezTo>
                    <a:pt x="6055" y="1679"/>
                    <a:pt x="2848" y="3298"/>
                    <a:pt x="1" y="54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43"/>
            <p:cNvSpPr/>
            <p:nvPr/>
          </p:nvSpPr>
          <p:spPr>
            <a:xfrm>
              <a:off x="4938875" y="1170300"/>
              <a:ext cx="285525" cy="571800"/>
            </a:xfrm>
            <a:custGeom>
              <a:avLst/>
              <a:gdLst/>
              <a:ahLst/>
              <a:cxnLst/>
              <a:rect l="l" t="t" r="r" b="b"/>
              <a:pathLst>
                <a:path w="11421" h="22872" fill="none" extrusionOk="0">
                  <a:moveTo>
                    <a:pt x="10762" y="1"/>
                  </a:moveTo>
                  <a:cubicBezTo>
                    <a:pt x="11421" y="2399"/>
                    <a:pt x="10642" y="5246"/>
                    <a:pt x="9682" y="7554"/>
                  </a:cubicBezTo>
                  <a:cubicBezTo>
                    <a:pt x="7345" y="13190"/>
                    <a:pt x="4077" y="18345"/>
                    <a:pt x="1" y="2287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43"/>
            <p:cNvSpPr/>
            <p:nvPr/>
          </p:nvSpPr>
          <p:spPr>
            <a:xfrm>
              <a:off x="4523750" y="1404850"/>
              <a:ext cx="354450" cy="642225"/>
            </a:xfrm>
            <a:custGeom>
              <a:avLst/>
              <a:gdLst/>
              <a:ahLst/>
              <a:cxnLst/>
              <a:rect l="l" t="t" r="r" b="b"/>
              <a:pathLst>
                <a:path w="14178" h="25689" fill="none" extrusionOk="0">
                  <a:moveTo>
                    <a:pt x="14178" y="1"/>
                  </a:moveTo>
                  <a:cubicBezTo>
                    <a:pt x="12709" y="9653"/>
                    <a:pt x="6145" y="18105"/>
                    <a:pt x="0" y="2568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43"/>
            <p:cNvSpPr/>
            <p:nvPr/>
          </p:nvSpPr>
          <p:spPr>
            <a:xfrm>
              <a:off x="4937375" y="1545750"/>
              <a:ext cx="152150" cy="418150"/>
            </a:xfrm>
            <a:custGeom>
              <a:avLst/>
              <a:gdLst/>
              <a:ahLst/>
              <a:cxnLst/>
              <a:rect l="l" t="t" r="r" b="b"/>
              <a:pathLst>
                <a:path w="6086" h="16726" fill="none" extrusionOk="0">
                  <a:moveTo>
                    <a:pt x="6086" y="0"/>
                  </a:moveTo>
                  <a:cubicBezTo>
                    <a:pt x="6056" y="6115"/>
                    <a:pt x="3898" y="12050"/>
                    <a:pt x="1" y="167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43"/>
            <p:cNvSpPr/>
            <p:nvPr/>
          </p:nvSpPr>
          <p:spPr>
            <a:xfrm>
              <a:off x="4578450" y="1844725"/>
              <a:ext cx="107925" cy="397200"/>
            </a:xfrm>
            <a:custGeom>
              <a:avLst/>
              <a:gdLst/>
              <a:ahLst/>
              <a:cxnLst/>
              <a:rect l="l" t="t" r="r" b="b"/>
              <a:pathLst>
                <a:path w="4317" h="15888" fill="none" extrusionOk="0">
                  <a:moveTo>
                    <a:pt x="4047" y="1"/>
                  </a:moveTo>
                  <a:cubicBezTo>
                    <a:pt x="4317" y="5576"/>
                    <a:pt x="2908" y="11121"/>
                    <a:pt x="0" y="1588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43"/>
            <p:cNvSpPr/>
            <p:nvPr/>
          </p:nvSpPr>
          <p:spPr>
            <a:xfrm>
              <a:off x="3657500" y="2313075"/>
              <a:ext cx="424150" cy="316250"/>
            </a:xfrm>
            <a:custGeom>
              <a:avLst/>
              <a:gdLst/>
              <a:ahLst/>
              <a:cxnLst/>
              <a:rect l="l" t="t" r="r" b="b"/>
              <a:pathLst>
                <a:path w="16966" h="12650" fill="none" extrusionOk="0">
                  <a:moveTo>
                    <a:pt x="16966" y="600"/>
                  </a:moveTo>
                  <a:cubicBezTo>
                    <a:pt x="13309" y="1"/>
                    <a:pt x="9202" y="1260"/>
                    <a:pt x="6325" y="3628"/>
                  </a:cubicBezTo>
                  <a:cubicBezTo>
                    <a:pt x="3477" y="5996"/>
                    <a:pt x="1499" y="9233"/>
                    <a:pt x="0" y="126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43"/>
            <p:cNvSpPr/>
            <p:nvPr/>
          </p:nvSpPr>
          <p:spPr>
            <a:xfrm>
              <a:off x="3914525" y="2559625"/>
              <a:ext cx="386675" cy="278025"/>
            </a:xfrm>
            <a:custGeom>
              <a:avLst/>
              <a:gdLst/>
              <a:ahLst/>
              <a:cxnLst/>
              <a:rect l="l" t="t" r="r" b="b"/>
              <a:pathLst>
                <a:path w="15467" h="11121" fill="none" extrusionOk="0">
                  <a:moveTo>
                    <a:pt x="15467" y="0"/>
                  </a:moveTo>
                  <a:cubicBezTo>
                    <a:pt x="9232" y="750"/>
                    <a:pt x="3477" y="5905"/>
                    <a:pt x="0" y="1112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43"/>
            <p:cNvSpPr/>
            <p:nvPr/>
          </p:nvSpPr>
          <p:spPr>
            <a:xfrm>
              <a:off x="4299700" y="1400375"/>
              <a:ext cx="361950" cy="52475"/>
            </a:xfrm>
            <a:custGeom>
              <a:avLst/>
              <a:gdLst/>
              <a:ahLst/>
              <a:cxnLst/>
              <a:rect l="l" t="t" r="r" b="b"/>
              <a:pathLst>
                <a:path w="14478" h="2099" fill="none" extrusionOk="0">
                  <a:moveTo>
                    <a:pt x="14477" y="2098"/>
                  </a:moveTo>
                  <a:cubicBezTo>
                    <a:pt x="10461" y="240"/>
                    <a:pt x="4047" y="0"/>
                    <a:pt x="0" y="179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43"/>
            <p:cNvSpPr/>
            <p:nvPr/>
          </p:nvSpPr>
          <p:spPr>
            <a:xfrm>
              <a:off x="4325925" y="1521000"/>
              <a:ext cx="122150" cy="200875"/>
            </a:xfrm>
            <a:custGeom>
              <a:avLst/>
              <a:gdLst/>
              <a:ahLst/>
              <a:cxnLst/>
              <a:rect l="l" t="t" r="r" b="b"/>
              <a:pathLst>
                <a:path w="4886" h="8035" fill="none" extrusionOk="0">
                  <a:moveTo>
                    <a:pt x="4886" y="1"/>
                  </a:moveTo>
                  <a:cubicBezTo>
                    <a:pt x="4137" y="2968"/>
                    <a:pt x="2098" y="5846"/>
                    <a:pt x="0" y="803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43"/>
            <p:cNvSpPr/>
            <p:nvPr/>
          </p:nvSpPr>
          <p:spPr>
            <a:xfrm>
              <a:off x="3989450" y="1857475"/>
              <a:ext cx="351475" cy="242075"/>
            </a:xfrm>
            <a:custGeom>
              <a:avLst/>
              <a:gdLst/>
              <a:ahLst/>
              <a:cxnLst/>
              <a:rect l="l" t="t" r="r" b="b"/>
              <a:pathLst>
                <a:path w="14059" h="9683" fill="none" extrusionOk="0">
                  <a:moveTo>
                    <a:pt x="14059" y="0"/>
                  </a:moveTo>
                  <a:cubicBezTo>
                    <a:pt x="8453" y="870"/>
                    <a:pt x="3208" y="5126"/>
                    <a:pt x="1" y="968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43"/>
            <p:cNvSpPr/>
            <p:nvPr/>
          </p:nvSpPr>
          <p:spPr>
            <a:xfrm>
              <a:off x="4597175" y="1175550"/>
              <a:ext cx="381450" cy="120675"/>
            </a:xfrm>
            <a:custGeom>
              <a:avLst/>
              <a:gdLst/>
              <a:ahLst/>
              <a:cxnLst/>
              <a:rect l="l" t="t" r="r" b="b"/>
              <a:pathLst>
                <a:path w="15258" h="4827" fill="none" extrusionOk="0">
                  <a:moveTo>
                    <a:pt x="15257" y="1739"/>
                  </a:moveTo>
                  <a:cubicBezTo>
                    <a:pt x="9982" y="1"/>
                    <a:pt x="4167" y="1170"/>
                    <a:pt x="1" y="482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43"/>
            <p:cNvSpPr/>
            <p:nvPr/>
          </p:nvSpPr>
          <p:spPr>
            <a:xfrm>
              <a:off x="4905925" y="1344150"/>
              <a:ext cx="281775" cy="234575"/>
            </a:xfrm>
            <a:custGeom>
              <a:avLst/>
              <a:gdLst/>
              <a:ahLst/>
              <a:cxnLst/>
              <a:rect l="l" t="t" r="r" b="b"/>
              <a:pathLst>
                <a:path w="11271" h="9383" fill="none" extrusionOk="0">
                  <a:moveTo>
                    <a:pt x="11270" y="1"/>
                  </a:moveTo>
                  <a:cubicBezTo>
                    <a:pt x="8722" y="541"/>
                    <a:pt x="6355" y="1740"/>
                    <a:pt x="4406" y="3508"/>
                  </a:cubicBezTo>
                  <a:cubicBezTo>
                    <a:pt x="2638" y="5217"/>
                    <a:pt x="1169" y="7195"/>
                    <a:pt x="0" y="9383"/>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43"/>
            <p:cNvSpPr/>
            <p:nvPr/>
          </p:nvSpPr>
          <p:spPr>
            <a:xfrm>
              <a:off x="4545475" y="1230250"/>
              <a:ext cx="98200" cy="98200"/>
            </a:xfrm>
            <a:custGeom>
              <a:avLst/>
              <a:gdLst/>
              <a:ahLst/>
              <a:cxnLst/>
              <a:rect l="l" t="t" r="r" b="b"/>
              <a:pathLst>
                <a:path w="3928" h="3928" extrusionOk="0">
                  <a:moveTo>
                    <a:pt x="1979" y="1"/>
                  </a:moveTo>
                  <a:cubicBezTo>
                    <a:pt x="870" y="1"/>
                    <a:pt x="1" y="870"/>
                    <a:pt x="1" y="1949"/>
                  </a:cubicBezTo>
                  <a:cubicBezTo>
                    <a:pt x="1" y="3058"/>
                    <a:pt x="870" y="3928"/>
                    <a:pt x="1979" y="3928"/>
                  </a:cubicBezTo>
                  <a:cubicBezTo>
                    <a:pt x="3058" y="3928"/>
                    <a:pt x="3927" y="3058"/>
                    <a:pt x="3927" y="1949"/>
                  </a:cubicBezTo>
                  <a:cubicBezTo>
                    <a:pt x="3927" y="870"/>
                    <a:pt x="3058" y="1"/>
                    <a:pt x="1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43"/>
            <p:cNvSpPr/>
            <p:nvPr/>
          </p:nvSpPr>
          <p:spPr>
            <a:xfrm>
              <a:off x="4690100" y="1291700"/>
              <a:ext cx="95950" cy="95950"/>
            </a:xfrm>
            <a:custGeom>
              <a:avLst/>
              <a:gdLst/>
              <a:ahLst/>
              <a:cxnLst/>
              <a:rect l="l" t="t" r="r" b="b"/>
              <a:pathLst>
                <a:path w="3838" h="3838" extrusionOk="0">
                  <a:moveTo>
                    <a:pt x="1919" y="1"/>
                  </a:moveTo>
                  <a:cubicBezTo>
                    <a:pt x="870" y="1"/>
                    <a:pt x="0" y="870"/>
                    <a:pt x="0" y="1919"/>
                  </a:cubicBezTo>
                  <a:cubicBezTo>
                    <a:pt x="0" y="2968"/>
                    <a:pt x="870" y="3838"/>
                    <a:pt x="1919" y="3838"/>
                  </a:cubicBezTo>
                  <a:cubicBezTo>
                    <a:pt x="2968" y="3838"/>
                    <a:pt x="3837" y="2968"/>
                    <a:pt x="3837" y="1919"/>
                  </a:cubicBezTo>
                  <a:cubicBezTo>
                    <a:pt x="3837" y="870"/>
                    <a:pt x="2968" y="1"/>
                    <a:pt x="1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43"/>
            <p:cNvSpPr/>
            <p:nvPr/>
          </p:nvSpPr>
          <p:spPr>
            <a:xfrm>
              <a:off x="4243475" y="1392400"/>
              <a:ext cx="110950" cy="92100"/>
            </a:xfrm>
            <a:custGeom>
              <a:avLst/>
              <a:gdLst/>
              <a:ahLst/>
              <a:cxnLst/>
              <a:rect l="l" t="t" r="r" b="b"/>
              <a:pathLst>
                <a:path w="4438" h="3684" extrusionOk="0">
                  <a:moveTo>
                    <a:pt x="2117" y="1"/>
                  </a:moveTo>
                  <a:cubicBezTo>
                    <a:pt x="1384" y="1"/>
                    <a:pt x="696" y="392"/>
                    <a:pt x="391" y="1068"/>
                  </a:cubicBezTo>
                  <a:cubicBezTo>
                    <a:pt x="1" y="1968"/>
                    <a:pt x="511" y="3077"/>
                    <a:pt x="1500" y="3496"/>
                  </a:cubicBezTo>
                  <a:cubicBezTo>
                    <a:pt x="1787" y="3623"/>
                    <a:pt x="2084" y="3683"/>
                    <a:pt x="2371" y="3683"/>
                  </a:cubicBezTo>
                  <a:cubicBezTo>
                    <a:pt x="3102" y="3683"/>
                    <a:pt x="3768" y="3294"/>
                    <a:pt x="4047" y="2627"/>
                  </a:cubicBezTo>
                  <a:cubicBezTo>
                    <a:pt x="4437" y="1698"/>
                    <a:pt x="3958" y="589"/>
                    <a:pt x="2938" y="169"/>
                  </a:cubicBezTo>
                  <a:cubicBezTo>
                    <a:pt x="2670" y="55"/>
                    <a:pt x="2390" y="1"/>
                    <a:pt x="2117" y="1"/>
                  </a:cubicBezTo>
                  <a:close/>
                </a:path>
              </a:pathLst>
            </a:custGeom>
            <a:solidFill>
              <a:srgbClr val="FF8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43"/>
            <p:cNvSpPr/>
            <p:nvPr/>
          </p:nvSpPr>
          <p:spPr>
            <a:xfrm>
              <a:off x="4182800" y="1610075"/>
              <a:ext cx="119900" cy="111900"/>
            </a:xfrm>
            <a:custGeom>
              <a:avLst/>
              <a:gdLst/>
              <a:ahLst/>
              <a:cxnLst/>
              <a:rect l="l" t="t" r="r" b="b"/>
              <a:pathLst>
                <a:path w="4796" h="4476" extrusionOk="0">
                  <a:moveTo>
                    <a:pt x="2544" y="1"/>
                  </a:moveTo>
                  <a:cubicBezTo>
                    <a:pt x="1705" y="1"/>
                    <a:pt x="878" y="539"/>
                    <a:pt x="510" y="1414"/>
                  </a:cubicBezTo>
                  <a:cubicBezTo>
                    <a:pt x="0" y="2583"/>
                    <a:pt x="450" y="3872"/>
                    <a:pt x="1499" y="4321"/>
                  </a:cubicBezTo>
                  <a:cubicBezTo>
                    <a:pt x="1743" y="4426"/>
                    <a:pt x="1998" y="4475"/>
                    <a:pt x="2253" y="4475"/>
                  </a:cubicBezTo>
                  <a:cubicBezTo>
                    <a:pt x="3093" y="4475"/>
                    <a:pt x="3925" y="3936"/>
                    <a:pt x="4316" y="3062"/>
                  </a:cubicBezTo>
                  <a:cubicBezTo>
                    <a:pt x="4796" y="1923"/>
                    <a:pt x="4346" y="604"/>
                    <a:pt x="3297" y="155"/>
                  </a:cubicBezTo>
                  <a:cubicBezTo>
                    <a:pt x="3053" y="50"/>
                    <a:pt x="2798" y="1"/>
                    <a:pt x="2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43"/>
            <p:cNvSpPr/>
            <p:nvPr/>
          </p:nvSpPr>
          <p:spPr>
            <a:xfrm>
              <a:off x="4268975" y="1665100"/>
              <a:ext cx="109425" cy="115775"/>
            </a:xfrm>
            <a:custGeom>
              <a:avLst/>
              <a:gdLst/>
              <a:ahLst/>
              <a:cxnLst/>
              <a:rect l="l" t="t" r="r" b="b"/>
              <a:pathLst>
                <a:path w="4377" h="4631" extrusionOk="0">
                  <a:moveTo>
                    <a:pt x="2566" y="0"/>
                  </a:moveTo>
                  <a:cubicBezTo>
                    <a:pt x="1778" y="0"/>
                    <a:pt x="920" y="620"/>
                    <a:pt x="510" y="1611"/>
                  </a:cubicBezTo>
                  <a:cubicBezTo>
                    <a:pt x="0" y="2810"/>
                    <a:pt x="300" y="4128"/>
                    <a:pt x="1229" y="4518"/>
                  </a:cubicBezTo>
                  <a:cubicBezTo>
                    <a:pt x="1410" y="4594"/>
                    <a:pt x="1600" y="4630"/>
                    <a:pt x="1793" y="4630"/>
                  </a:cubicBezTo>
                  <a:cubicBezTo>
                    <a:pt x="2590" y="4630"/>
                    <a:pt x="3432" y="4015"/>
                    <a:pt x="3867" y="3049"/>
                  </a:cubicBezTo>
                  <a:cubicBezTo>
                    <a:pt x="4376" y="1820"/>
                    <a:pt x="4047" y="502"/>
                    <a:pt x="3117" y="112"/>
                  </a:cubicBezTo>
                  <a:cubicBezTo>
                    <a:pt x="2943" y="36"/>
                    <a:pt x="2757" y="0"/>
                    <a:pt x="2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43"/>
            <p:cNvSpPr/>
            <p:nvPr/>
          </p:nvSpPr>
          <p:spPr>
            <a:xfrm>
              <a:off x="4853450" y="1527475"/>
              <a:ext cx="103450" cy="98750"/>
            </a:xfrm>
            <a:custGeom>
              <a:avLst/>
              <a:gdLst/>
              <a:ahLst/>
              <a:cxnLst/>
              <a:rect l="l" t="t" r="r" b="b"/>
              <a:pathLst>
                <a:path w="4138" h="3950" extrusionOk="0">
                  <a:moveTo>
                    <a:pt x="2215" y="1"/>
                  </a:moveTo>
                  <a:cubicBezTo>
                    <a:pt x="1490" y="1"/>
                    <a:pt x="768" y="484"/>
                    <a:pt x="420" y="1271"/>
                  </a:cubicBezTo>
                  <a:cubicBezTo>
                    <a:pt x="1" y="2290"/>
                    <a:pt x="361" y="3429"/>
                    <a:pt x="1260" y="3818"/>
                  </a:cubicBezTo>
                  <a:cubicBezTo>
                    <a:pt x="1472" y="3907"/>
                    <a:pt x="1691" y="3949"/>
                    <a:pt x="1909" y="3949"/>
                  </a:cubicBezTo>
                  <a:cubicBezTo>
                    <a:pt x="2647" y="3949"/>
                    <a:pt x="3364" y="3466"/>
                    <a:pt x="3688" y="2679"/>
                  </a:cubicBezTo>
                  <a:cubicBezTo>
                    <a:pt x="4137" y="1660"/>
                    <a:pt x="3748" y="521"/>
                    <a:pt x="2848" y="132"/>
                  </a:cubicBezTo>
                  <a:cubicBezTo>
                    <a:pt x="2643" y="43"/>
                    <a:pt x="2429" y="1"/>
                    <a:pt x="2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43"/>
            <p:cNvSpPr/>
            <p:nvPr/>
          </p:nvSpPr>
          <p:spPr>
            <a:xfrm>
              <a:off x="4881175" y="1685875"/>
              <a:ext cx="117675" cy="116925"/>
            </a:xfrm>
            <a:custGeom>
              <a:avLst/>
              <a:gdLst/>
              <a:ahLst/>
              <a:cxnLst/>
              <a:rect l="l" t="t" r="r" b="b"/>
              <a:pathLst>
                <a:path w="4707" h="4677" extrusionOk="0">
                  <a:moveTo>
                    <a:pt x="2369" y="0"/>
                  </a:moveTo>
                  <a:cubicBezTo>
                    <a:pt x="1050" y="0"/>
                    <a:pt x="1" y="1049"/>
                    <a:pt x="1" y="2338"/>
                  </a:cubicBezTo>
                  <a:cubicBezTo>
                    <a:pt x="1" y="3627"/>
                    <a:pt x="1050" y="4676"/>
                    <a:pt x="2369" y="4676"/>
                  </a:cubicBezTo>
                  <a:cubicBezTo>
                    <a:pt x="3658" y="4676"/>
                    <a:pt x="4707" y="3627"/>
                    <a:pt x="4707" y="2338"/>
                  </a:cubicBezTo>
                  <a:cubicBezTo>
                    <a:pt x="4707" y="1049"/>
                    <a:pt x="3658" y="0"/>
                    <a:pt x="2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43"/>
            <p:cNvSpPr/>
            <p:nvPr/>
          </p:nvSpPr>
          <p:spPr>
            <a:xfrm>
              <a:off x="4878925" y="1922450"/>
              <a:ext cx="119175" cy="82325"/>
            </a:xfrm>
            <a:custGeom>
              <a:avLst/>
              <a:gdLst/>
              <a:ahLst/>
              <a:cxnLst/>
              <a:rect l="l" t="t" r="r" b="b"/>
              <a:pathLst>
                <a:path w="4767" h="3293" extrusionOk="0">
                  <a:moveTo>
                    <a:pt x="1794" y="1"/>
                  </a:moveTo>
                  <a:cubicBezTo>
                    <a:pt x="1112" y="1"/>
                    <a:pt x="545" y="272"/>
                    <a:pt x="331" y="758"/>
                  </a:cubicBezTo>
                  <a:cubicBezTo>
                    <a:pt x="1" y="1538"/>
                    <a:pt x="630" y="2557"/>
                    <a:pt x="1769" y="3037"/>
                  </a:cubicBezTo>
                  <a:cubicBezTo>
                    <a:pt x="2178" y="3209"/>
                    <a:pt x="2591" y="3292"/>
                    <a:pt x="2968" y="3292"/>
                  </a:cubicBezTo>
                  <a:cubicBezTo>
                    <a:pt x="3640" y="3292"/>
                    <a:pt x="4196" y="3026"/>
                    <a:pt x="4407" y="2527"/>
                  </a:cubicBezTo>
                  <a:cubicBezTo>
                    <a:pt x="4767" y="1778"/>
                    <a:pt x="4107" y="758"/>
                    <a:pt x="2968" y="249"/>
                  </a:cubicBezTo>
                  <a:cubicBezTo>
                    <a:pt x="2568" y="80"/>
                    <a:pt x="2164" y="1"/>
                    <a:pt x="1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43"/>
            <p:cNvSpPr/>
            <p:nvPr/>
          </p:nvSpPr>
          <p:spPr>
            <a:xfrm>
              <a:off x="4454800" y="1997175"/>
              <a:ext cx="133425" cy="92125"/>
            </a:xfrm>
            <a:custGeom>
              <a:avLst/>
              <a:gdLst/>
              <a:ahLst/>
              <a:cxnLst/>
              <a:rect l="l" t="t" r="r" b="b"/>
              <a:pathLst>
                <a:path w="5337" h="3685" extrusionOk="0">
                  <a:moveTo>
                    <a:pt x="1998" y="1"/>
                  </a:moveTo>
                  <a:cubicBezTo>
                    <a:pt x="1246" y="1"/>
                    <a:pt x="621" y="299"/>
                    <a:pt x="390" y="857"/>
                  </a:cubicBezTo>
                  <a:cubicBezTo>
                    <a:pt x="1" y="1726"/>
                    <a:pt x="750" y="2865"/>
                    <a:pt x="2009" y="3405"/>
                  </a:cubicBezTo>
                  <a:cubicBezTo>
                    <a:pt x="2452" y="3594"/>
                    <a:pt x="2902" y="3684"/>
                    <a:pt x="3315" y="3684"/>
                  </a:cubicBezTo>
                  <a:cubicBezTo>
                    <a:pt x="4077" y="3684"/>
                    <a:pt x="4713" y="3379"/>
                    <a:pt x="4946" y="2835"/>
                  </a:cubicBezTo>
                  <a:cubicBezTo>
                    <a:pt x="5336" y="1966"/>
                    <a:pt x="4587" y="827"/>
                    <a:pt x="3328" y="287"/>
                  </a:cubicBezTo>
                  <a:cubicBezTo>
                    <a:pt x="2876" y="94"/>
                    <a:pt x="2417" y="1"/>
                    <a:pt x="1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43"/>
            <p:cNvSpPr/>
            <p:nvPr/>
          </p:nvSpPr>
          <p:spPr>
            <a:xfrm>
              <a:off x="4519250" y="2192150"/>
              <a:ext cx="104175" cy="99500"/>
            </a:xfrm>
            <a:custGeom>
              <a:avLst/>
              <a:gdLst/>
              <a:ahLst/>
              <a:cxnLst/>
              <a:rect l="l" t="t" r="r" b="b"/>
              <a:pathLst>
                <a:path w="4167" h="3980" extrusionOk="0">
                  <a:moveTo>
                    <a:pt x="2241" y="1"/>
                  </a:moveTo>
                  <a:cubicBezTo>
                    <a:pt x="1507" y="1"/>
                    <a:pt x="767" y="484"/>
                    <a:pt x="420" y="1271"/>
                  </a:cubicBezTo>
                  <a:cubicBezTo>
                    <a:pt x="0" y="2290"/>
                    <a:pt x="360" y="3459"/>
                    <a:pt x="1289" y="3849"/>
                  </a:cubicBezTo>
                  <a:cubicBezTo>
                    <a:pt x="1493" y="3937"/>
                    <a:pt x="1708" y="3979"/>
                    <a:pt x="1924" y="3979"/>
                  </a:cubicBezTo>
                  <a:cubicBezTo>
                    <a:pt x="2656" y="3979"/>
                    <a:pt x="3393" y="3491"/>
                    <a:pt x="3717" y="2680"/>
                  </a:cubicBezTo>
                  <a:cubicBezTo>
                    <a:pt x="4167" y="1660"/>
                    <a:pt x="3777" y="521"/>
                    <a:pt x="2878" y="132"/>
                  </a:cubicBezTo>
                  <a:cubicBezTo>
                    <a:pt x="2673" y="43"/>
                    <a:pt x="2457"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43"/>
            <p:cNvSpPr/>
            <p:nvPr/>
          </p:nvSpPr>
          <p:spPr>
            <a:xfrm>
              <a:off x="3932500" y="2049300"/>
              <a:ext cx="106450" cy="107200"/>
            </a:xfrm>
            <a:custGeom>
              <a:avLst/>
              <a:gdLst/>
              <a:ahLst/>
              <a:cxnLst/>
              <a:rect l="l" t="t" r="r" b="b"/>
              <a:pathLst>
                <a:path w="4258" h="4288" extrusionOk="0">
                  <a:moveTo>
                    <a:pt x="2129" y="1"/>
                  </a:moveTo>
                  <a:cubicBezTo>
                    <a:pt x="960" y="1"/>
                    <a:pt x="1" y="960"/>
                    <a:pt x="1" y="2129"/>
                  </a:cubicBezTo>
                  <a:cubicBezTo>
                    <a:pt x="1" y="3328"/>
                    <a:pt x="960" y="4287"/>
                    <a:pt x="2129" y="4287"/>
                  </a:cubicBezTo>
                  <a:cubicBezTo>
                    <a:pt x="3298" y="4287"/>
                    <a:pt x="4257" y="3328"/>
                    <a:pt x="4257" y="2129"/>
                  </a:cubicBezTo>
                  <a:cubicBezTo>
                    <a:pt x="4257" y="960"/>
                    <a:pt x="3298" y="1"/>
                    <a:pt x="2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43"/>
            <p:cNvSpPr/>
            <p:nvPr/>
          </p:nvSpPr>
          <p:spPr>
            <a:xfrm>
              <a:off x="4172300" y="1969125"/>
              <a:ext cx="84700" cy="84700"/>
            </a:xfrm>
            <a:custGeom>
              <a:avLst/>
              <a:gdLst/>
              <a:ahLst/>
              <a:cxnLst/>
              <a:rect l="l" t="t" r="r" b="b"/>
              <a:pathLst>
                <a:path w="3388" h="3388" extrusionOk="0">
                  <a:moveTo>
                    <a:pt x="1709" y="1"/>
                  </a:moveTo>
                  <a:cubicBezTo>
                    <a:pt x="780" y="1"/>
                    <a:pt x="0" y="780"/>
                    <a:pt x="0" y="1709"/>
                  </a:cubicBezTo>
                  <a:cubicBezTo>
                    <a:pt x="0" y="2638"/>
                    <a:pt x="780" y="3388"/>
                    <a:pt x="1709" y="3388"/>
                  </a:cubicBezTo>
                  <a:cubicBezTo>
                    <a:pt x="2638" y="3388"/>
                    <a:pt x="3388" y="2638"/>
                    <a:pt x="3388" y="1709"/>
                  </a:cubicBezTo>
                  <a:cubicBezTo>
                    <a:pt x="3388" y="780"/>
                    <a:pt x="2638" y="1"/>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43"/>
            <p:cNvSpPr/>
            <p:nvPr/>
          </p:nvSpPr>
          <p:spPr>
            <a:xfrm>
              <a:off x="4215750" y="2213425"/>
              <a:ext cx="94450" cy="93675"/>
            </a:xfrm>
            <a:custGeom>
              <a:avLst/>
              <a:gdLst/>
              <a:ahLst/>
              <a:cxnLst/>
              <a:rect l="l" t="t" r="r" b="b"/>
              <a:pathLst>
                <a:path w="3778" h="3747" extrusionOk="0">
                  <a:moveTo>
                    <a:pt x="1889" y="0"/>
                  </a:moveTo>
                  <a:cubicBezTo>
                    <a:pt x="840" y="0"/>
                    <a:pt x="1" y="839"/>
                    <a:pt x="1" y="1859"/>
                  </a:cubicBezTo>
                  <a:cubicBezTo>
                    <a:pt x="1" y="2908"/>
                    <a:pt x="840" y="3747"/>
                    <a:pt x="1889" y="3747"/>
                  </a:cubicBezTo>
                  <a:cubicBezTo>
                    <a:pt x="2938" y="3747"/>
                    <a:pt x="3778" y="2908"/>
                    <a:pt x="3778" y="1859"/>
                  </a:cubicBezTo>
                  <a:cubicBezTo>
                    <a:pt x="3778" y="839"/>
                    <a:pt x="2938"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43"/>
            <p:cNvSpPr/>
            <p:nvPr/>
          </p:nvSpPr>
          <p:spPr>
            <a:xfrm>
              <a:off x="3590050" y="2575175"/>
              <a:ext cx="126675" cy="121875"/>
            </a:xfrm>
            <a:custGeom>
              <a:avLst/>
              <a:gdLst/>
              <a:ahLst/>
              <a:cxnLst/>
              <a:rect l="l" t="t" r="r" b="b"/>
              <a:pathLst>
                <a:path w="5067" h="4875" extrusionOk="0">
                  <a:moveTo>
                    <a:pt x="2760" y="1"/>
                  </a:moveTo>
                  <a:cubicBezTo>
                    <a:pt x="1869" y="1"/>
                    <a:pt x="960" y="617"/>
                    <a:pt x="540" y="1596"/>
                  </a:cubicBezTo>
                  <a:cubicBezTo>
                    <a:pt x="1" y="2825"/>
                    <a:pt x="450" y="4234"/>
                    <a:pt x="1559" y="4714"/>
                  </a:cubicBezTo>
                  <a:cubicBezTo>
                    <a:pt x="1811" y="4823"/>
                    <a:pt x="2075" y="4874"/>
                    <a:pt x="2337" y="4874"/>
                  </a:cubicBezTo>
                  <a:cubicBezTo>
                    <a:pt x="3228" y="4874"/>
                    <a:pt x="4110" y="4278"/>
                    <a:pt x="4527" y="3305"/>
                  </a:cubicBezTo>
                  <a:cubicBezTo>
                    <a:pt x="5066" y="2046"/>
                    <a:pt x="4617" y="637"/>
                    <a:pt x="3508" y="158"/>
                  </a:cubicBezTo>
                  <a:cubicBezTo>
                    <a:pt x="3268" y="51"/>
                    <a:pt x="3015"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43"/>
            <p:cNvSpPr/>
            <p:nvPr/>
          </p:nvSpPr>
          <p:spPr>
            <a:xfrm>
              <a:off x="3889050" y="2472425"/>
              <a:ext cx="128150" cy="123375"/>
            </a:xfrm>
            <a:custGeom>
              <a:avLst/>
              <a:gdLst/>
              <a:ahLst/>
              <a:cxnLst/>
              <a:rect l="l" t="t" r="r" b="b"/>
              <a:pathLst>
                <a:path w="5126" h="4935" extrusionOk="0">
                  <a:moveTo>
                    <a:pt x="2788" y="1"/>
                  </a:moveTo>
                  <a:cubicBezTo>
                    <a:pt x="1887" y="1"/>
                    <a:pt x="980" y="603"/>
                    <a:pt x="540" y="1600"/>
                  </a:cubicBezTo>
                  <a:cubicBezTo>
                    <a:pt x="0" y="2859"/>
                    <a:pt x="450" y="4298"/>
                    <a:pt x="1589" y="4777"/>
                  </a:cubicBezTo>
                  <a:cubicBezTo>
                    <a:pt x="1835" y="4884"/>
                    <a:pt x="2094" y="4934"/>
                    <a:pt x="2352" y="4934"/>
                  </a:cubicBezTo>
                  <a:cubicBezTo>
                    <a:pt x="3257" y="4934"/>
                    <a:pt x="4167" y="4318"/>
                    <a:pt x="4586" y="3338"/>
                  </a:cubicBezTo>
                  <a:cubicBezTo>
                    <a:pt x="5126" y="2049"/>
                    <a:pt x="4676" y="641"/>
                    <a:pt x="3567" y="161"/>
                  </a:cubicBezTo>
                  <a:cubicBezTo>
                    <a:pt x="3316" y="52"/>
                    <a:pt x="3052" y="1"/>
                    <a:pt x="2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43"/>
            <p:cNvSpPr/>
            <p:nvPr/>
          </p:nvSpPr>
          <p:spPr>
            <a:xfrm>
              <a:off x="3853825" y="2765700"/>
              <a:ext cx="127425" cy="127400"/>
            </a:xfrm>
            <a:custGeom>
              <a:avLst/>
              <a:gdLst/>
              <a:ahLst/>
              <a:cxnLst/>
              <a:rect l="l" t="t" r="r" b="b"/>
              <a:pathLst>
                <a:path w="5097" h="5096" extrusionOk="0">
                  <a:moveTo>
                    <a:pt x="2548" y="0"/>
                  </a:moveTo>
                  <a:cubicBezTo>
                    <a:pt x="1140" y="0"/>
                    <a:pt x="0" y="1139"/>
                    <a:pt x="0" y="2548"/>
                  </a:cubicBezTo>
                  <a:cubicBezTo>
                    <a:pt x="0" y="3957"/>
                    <a:pt x="1140" y="5096"/>
                    <a:pt x="2548" y="5096"/>
                  </a:cubicBezTo>
                  <a:cubicBezTo>
                    <a:pt x="3957" y="5096"/>
                    <a:pt x="5096" y="3957"/>
                    <a:pt x="5096" y="2548"/>
                  </a:cubicBezTo>
                  <a:cubicBezTo>
                    <a:pt x="5096" y="1139"/>
                    <a:pt x="3957" y="0"/>
                    <a:pt x="2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43"/>
            <p:cNvSpPr/>
            <p:nvPr/>
          </p:nvSpPr>
          <p:spPr>
            <a:xfrm>
              <a:off x="4123600" y="2704250"/>
              <a:ext cx="134150" cy="134900"/>
            </a:xfrm>
            <a:custGeom>
              <a:avLst/>
              <a:gdLst/>
              <a:ahLst/>
              <a:cxnLst/>
              <a:rect l="l" t="t" r="r" b="b"/>
              <a:pathLst>
                <a:path w="5366" h="5396" extrusionOk="0">
                  <a:moveTo>
                    <a:pt x="2698" y="0"/>
                  </a:moveTo>
                  <a:cubicBezTo>
                    <a:pt x="1199" y="0"/>
                    <a:pt x="0" y="1229"/>
                    <a:pt x="0" y="2698"/>
                  </a:cubicBezTo>
                  <a:cubicBezTo>
                    <a:pt x="0" y="4197"/>
                    <a:pt x="1199" y="5396"/>
                    <a:pt x="2698" y="5396"/>
                  </a:cubicBezTo>
                  <a:cubicBezTo>
                    <a:pt x="4167" y="5396"/>
                    <a:pt x="5365" y="4197"/>
                    <a:pt x="5365" y="2698"/>
                  </a:cubicBezTo>
                  <a:cubicBezTo>
                    <a:pt x="5365" y="1229"/>
                    <a:pt x="4167"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43"/>
            <p:cNvSpPr/>
            <p:nvPr/>
          </p:nvSpPr>
          <p:spPr>
            <a:xfrm>
              <a:off x="4359625" y="2373775"/>
              <a:ext cx="49500" cy="206100"/>
            </a:xfrm>
            <a:custGeom>
              <a:avLst/>
              <a:gdLst/>
              <a:ahLst/>
              <a:cxnLst/>
              <a:rect l="l" t="t" r="r" b="b"/>
              <a:pathLst>
                <a:path w="1980" h="8244" fill="none" extrusionOk="0">
                  <a:moveTo>
                    <a:pt x="1" y="1"/>
                  </a:moveTo>
                  <a:cubicBezTo>
                    <a:pt x="960" y="1080"/>
                    <a:pt x="1380" y="2548"/>
                    <a:pt x="1650" y="3957"/>
                  </a:cubicBezTo>
                  <a:cubicBezTo>
                    <a:pt x="1859" y="5366"/>
                    <a:pt x="1979" y="6805"/>
                    <a:pt x="1949" y="824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43"/>
            <p:cNvSpPr/>
            <p:nvPr/>
          </p:nvSpPr>
          <p:spPr>
            <a:xfrm>
              <a:off x="4347650" y="2518225"/>
              <a:ext cx="130400" cy="115150"/>
            </a:xfrm>
            <a:custGeom>
              <a:avLst/>
              <a:gdLst/>
              <a:ahLst/>
              <a:cxnLst/>
              <a:rect l="l" t="t" r="r" b="b"/>
              <a:pathLst>
                <a:path w="5216" h="4606" extrusionOk="0">
                  <a:moveTo>
                    <a:pt x="2630" y="0"/>
                  </a:moveTo>
                  <a:cubicBezTo>
                    <a:pt x="1746" y="0"/>
                    <a:pt x="892" y="540"/>
                    <a:pt x="510" y="1416"/>
                  </a:cubicBezTo>
                  <a:cubicBezTo>
                    <a:pt x="0" y="2585"/>
                    <a:pt x="540" y="3934"/>
                    <a:pt x="1709" y="4414"/>
                  </a:cubicBezTo>
                  <a:cubicBezTo>
                    <a:pt x="2000" y="4544"/>
                    <a:pt x="2306" y="4606"/>
                    <a:pt x="2607" y="4606"/>
                  </a:cubicBezTo>
                  <a:cubicBezTo>
                    <a:pt x="3483" y="4606"/>
                    <a:pt x="4327" y="4085"/>
                    <a:pt x="4706" y="3215"/>
                  </a:cubicBezTo>
                  <a:cubicBezTo>
                    <a:pt x="5216" y="2046"/>
                    <a:pt x="4676" y="697"/>
                    <a:pt x="3507" y="188"/>
                  </a:cubicBezTo>
                  <a:cubicBezTo>
                    <a:pt x="3223" y="60"/>
                    <a:pt x="2925" y="0"/>
                    <a:pt x="2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43"/>
            <p:cNvSpPr/>
            <p:nvPr/>
          </p:nvSpPr>
          <p:spPr>
            <a:xfrm>
              <a:off x="3650750" y="243350"/>
              <a:ext cx="421900" cy="1672600"/>
            </a:xfrm>
            <a:custGeom>
              <a:avLst/>
              <a:gdLst/>
              <a:ahLst/>
              <a:cxnLst/>
              <a:rect l="l" t="t" r="r" b="b"/>
              <a:pathLst>
                <a:path w="16876" h="66904" fill="none" extrusionOk="0">
                  <a:moveTo>
                    <a:pt x="2668" y="66903"/>
                  </a:moveTo>
                  <a:cubicBezTo>
                    <a:pt x="1" y="40496"/>
                    <a:pt x="2878" y="24879"/>
                    <a:pt x="16876" y="1"/>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43"/>
            <p:cNvSpPr/>
            <p:nvPr/>
          </p:nvSpPr>
          <p:spPr>
            <a:xfrm>
              <a:off x="3543600" y="1598750"/>
              <a:ext cx="249550" cy="297575"/>
            </a:xfrm>
            <a:custGeom>
              <a:avLst/>
              <a:gdLst/>
              <a:ahLst/>
              <a:cxnLst/>
              <a:rect l="l" t="t" r="r" b="b"/>
              <a:pathLst>
                <a:path w="9982" h="11903" extrusionOk="0">
                  <a:moveTo>
                    <a:pt x="2527" y="1"/>
                  </a:moveTo>
                  <a:cubicBezTo>
                    <a:pt x="2047" y="1"/>
                    <a:pt x="1598" y="81"/>
                    <a:pt x="1229" y="278"/>
                  </a:cubicBezTo>
                  <a:cubicBezTo>
                    <a:pt x="330" y="728"/>
                    <a:pt x="0" y="1897"/>
                    <a:pt x="0" y="2886"/>
                  </a:cubicBezTo>
                  <a:cubicBezTo>
                    <a:pt x="60" y="3905"/>
                    <a:pt x="330" y="4894"/>
                    <a:pt x="840" y="5763"/>
                  </a:cubicBezTo>
                  <a:cubicBezTo>
                    <a:pt x="1560" y="7124"/>
                    <a:pt x="4654" y="11903"/>
                    <a:pt x="6848" y="11903"/>
                  </a:cubicBezTo>
                  <a:cubicBezTo>
                    <a:pt x="7119" y="11903"/>
                    <a:pt x="7376" y="11830"/>
                    <a:pt x="7614" y="11668"/>
                  </a:cubicBezTo>
                  <a:cubicBezTo>
                    <a:pt x="9982" y="10050"/>
                    <a:pt x="7823" y="4984"/>
                    <a:pt x="6894" y="3156"/>
                  </a:cubicBezTo>
                  <a:cubicBezTo>
                    <a:pt x="6355" y="2076"/>
                    <a:pt x="5755" y="788"/>
                    <a:pt x="4646" y="398"/>
                  </a:cubicBezTo>
                  <a:cubicBezTo>
                    <a:pt x="3974" y="168"/>
                    <a:pt x="3219" y="1"/>
                    <a:pt x="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43"/>
            <p:cNvSpPr/>
            <p:nvPr/>
          </p:nvSpPr>
          <p:spPr>
            <a:xfrm>
              <a:off x="3715950" y="1928075"/>
              <a:ext cx="209100" cy="298100"/>
            </a:xfrm>
            <a:custGeom>
              <a:avLst/>
              <a:gdLst/>
              <a:ahLst/>
              <a:cxnLst/>
              <a:rect l="l" t="t" r="r" b="b"/>
              <a:pathLst>
                <a:path w="8364" h="11924" extrusionOk="0">
                  <a:moveTo>
                    <a:pt x="1319" y="0"/>
                  </a:moveTo>
                  <a:cubicBezTo>
                    <a:pt x="1004" y="0"/>
                    <a:pt x="752" y="158"/>
                    <a:pt x="630" y="563"/>
                  </a:cubicBezTo>
                  <a:cubicBezTo>
                    <a:pt x="0" y="2752"/>
                    <a:pt x="510" y="5090"/>
                    <a:pt x="1229" y="7248"/>
                  </a:cubicBezTo>
                  <a:cubicBezTo>
                    <a:pt x="1769" y="8806"/>
                    <a:pt x="2458" y="10365"/>
                    <a:pt x="3717" y="11384"/>
                  </a:cubicBezTo>
                  <a:cubicBezTo>
                    <a:pt x="4077" y="11714"/>
                    <a:pt x="4556" y="11924"/>
                    <a:pt x="5036" y="11924"/>
                  </a:cubicBezTo>
                  <a:cubicBezTo>
                    <a:pt x="5396" y="11834"/>
                    <a:pt x="5755" y="11684"/>
                    <a:pt x="6055" y="11474"/>
                  </a:cubicBezTo>
                  <a:cubicBezTo>
                    <a:pt x="6864" y="10965"/>
                    <a:pt x="7644" y="10425"/>
                    <a:pt x="7973" y="9556"/>
                  </a:cubicBezTo>
                  <a:cubicBezTo>
                    <a:pt x="8363" y="8567"/>
                    <a:pt x="7973" y="7458"/>
                    <a:pt x="7494" y="6528"/>
                  </a:cubicBezTo>
                  <a:cubicBezTo>
                    <a:pt x="6625" y="4760"/>
                    <a:pt x="5486" y="3141"/>
                    <a:pt x="4107" y="1762"/>
                  </a:cubicBezTo>
                  <a:cubicBezTo>
                    <a:pt x="3705" y="1338"/>
                    <a:pt x="2240" y="0"/>
                    <a:pt x="1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43"/>
            <p:cNvSpPr/>
            <p:nvPr/>
          </p:nvSpPr>
          <p:spPr>
            <a:xfrm>
              <a:off x="3710775" y="1575925"/>
              <a:ext cx="263725" cy="310650"/>
            </a:xfrm>
            <a:custGeom>
              <a:avLst/>
              <a:gdLst/>
              <a:ahLst/>
              <a:cxnLst/>
              <a:rect l="l" t="t" r="r" b="b"/>
              <a:pathLst>
                <a:path w="10549" h="12426" extrusionOk="0">
                  <a:moveTo>
                    <a:pt x="7323" y="0"/>
                  </a:moveTo>
                  <a:cubicBezTo>
                    <a:pt x="6363" y="0"/>
                    <a:pt x="5369" y="396"/>
                    <a:pt x="4613" y="1041"/>
                  </a:cubicBezTo>
                  <a:cubicBezTo>
                    <a:pt x="3414" y="2060"/>
                    <a:pt x="2695" y="3559"/>
                    <a:pt x="2096" y="5028"/>
                  </a:cubicBezTo>
                  <a:cubicBezTo>
                    <a:pt x="1376" y="6796"/>
                    <a:pt x="297" y="8954"/>
                    <a:pt x="117" y="10873"/>
                  </a:cubicBezTo>
                  <a:cubicBezTo>
                    <a:pt x="0" y="12023"/>
                    <a:pt x="937" y="12425"/>
                    <a:pt x="1960" y="12425"/>
                  </a:cubicBezTo>
                  <a:cubicBezTo>
                    <a:pt x="2510" y="12425"/>
                    <a:pt x="3084" y="12310"/>
                    <a:pt x="3534" y="12132"/>
                  </a:cubicBezTo>
                  <a:cubicBezTo>
                    <a:pt x="5633" y="11352"/>
                    <a:pt x="7191" y="9614"/>
                    <a:pt x="8510" y="7815"/>
                  </a:cubicBezTo>
                  <a:cubicBezTo>
                    <a:pt x="9319" y="6706"/>
                    <a:pt x="10069" y="5507"/>
                    <a:pt x="10309" y="4158"/>
                  </a:cubicBezTo>
                  <a:cubicBezTo>
                    <a:pt x="10548" y="2810"/>
                    <a:pt x="10159" y="1281"/>
                    <a:pt x="9020" y="502"/>
                  </a:cubicBezTo>
                  <a:cubicBezTo>
                    <a:pt x="8512" y="155"/>
                    <a:pt x="7924" y="0"/>
                    <a:pt x="7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43"/>
            <p:cNvSpPr/>
            <p:nvPr/>
          </p:nvSpPr>
          <p:spPr>
            <a:xfrm>
              <a:off x="3387725" y="1790025"/>
              <a:ext cx="332750" cy="201600"/>
            </a:xfrm>
            <a:custGeom>
              <a:avLst/>
              <a:gdLst/>
              <a:ahLst/>
              <a:cxnLst/>
              <a:rect l="l" t="t" r="r" b="b"/>
              <a:pathLst>
                <a:path w="13310" h="8064" extrusionOk="0">
                  <a:moveTo>
                    <a:pt x="3178" y="1"/>
                  </a:moveTo>
                  <a:cubicBezTo>
                    <a:pt x="2219" y="1"/>
                    <a:pt x="1320" y="420"/>
                    <a:pt x="690" y="1140"/>
                  </a:cubicBezTo>
                  <a:cubicBezTo>
                    <a:pt x="1" y="2039"/>
                    <a:pt x="1" y="3328"/>
                    <a:pt x="480" y="4347"/>
                  </a:cubicBezTo>
                  <a:cubicBezTo>
                    <a:pt x="1020" y="5366"/>
                    <a:pt x="1799" y="6205"/>
                    <a:pt x="2788" y="6775"/>
                  </a:cubicBezTo>
                  <a:cubicBezTo>
                    <a:pt x="3358" y="7195"/>
                    <a:pt x="4017" y="7494"/>
                    <a:pt x="4737" y="7644"/>
                  </a:cubicBezTo>
                  <a:cubicBezTo>
                    <a:pt x="5006" y="7674"/>
                    <a:pt x="5284" y="7689"/>
                    <a:pt x="5565" y="7689"/>
                  </a:cubicBezTo>
                  <a:cubicBezTo>
                    <a:pt x="5846" y="7689"/>
                    <a:pt x="6130" y="7674"/>
                    <a:pt x="6415" y="7644"/>
                  </a:cubicBezTo>
                  <a:cubicBezTo>
                    <a:pt x="8303" y="7494"/>
                    <a:pt x="13309" y="8064"/>
                    <a:pt x="12590" y="4916"/>
                  </a:cubicBezTo>
                  <a:cubicBezTo>
                    <a:pt x="11900" y="2039"/>
                    <a:pt x="8423" y="1050"/>
                    <a:pt x="5965" y="390"/>
                  </a:cubicBezTo>
                  <a:cubicBezTo>
                    <a:pt x="5036" y="121"/>
                    <a:pt x="4107" y="1"/>
                    <a:pt x="3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43"/>
            <p:cNvSpPr/>
            <p:nvPr/>
          </p:nvSpPr>
          <p:spPr>
            <a:xfrm>
              <a:off x="3712950" y="1805050"/>
              <a:ext cx="350725" cy="199175"/>
            </a:xfrm>
            <a:custGeom>
              <a:avLst/>
              <a:gdLst/>
              <a:ahLst/>
              <a:cxnLst/>
              <a:rect l="l" t="t" r="r" b="b"/>
              <a:pathLst>
                <a:path w="14029" h="7967" extrusionOk="0">
                  <a:moveTo>
                    <a:pt x="9147" y="0"/>
                  </a:moveTo>
                  <a:cubicBezTo>
                    <a:pt x="8664" y="0"/>
                    <a:pt x="8179" y="60"/>
                    <a:pt x="7704" y="179"/>
                  </a:cubicBezTo>
                  <a:cubicBezTo>
                    <a:pt x="6265" y="569"/>
                    <a:pt x="4916" y="1228"/>
                    <a:pt x="3747" y="2127"/>
                  </a:cubicBezTo>
                  <a:cubicBezTo>
                    <a:pt x="2428" y="3057"/>
                    <a:pt x="0" y="4915"/>
                    <a:pt x="2338" y="6294"/>
                  </a:cubicBezTo>
                  <a:cubicBezTo>
                    <a:pt x="4317" y="7433"/>
                    <a:pt x="6685" y="7703"/>
                    <a:pt x="8993" y="7912"/>
                  </a:cubicBezTo>
                  <a:cubicBezTo>
                    <a:pt x="9231" y="7950"/>
                    <a:pt x="9475" y="7967"/>
                    <a:pt x="9722" y="7967"/>
                  </a:cubicBezTo>
                  <a:cubicBezTo>
                    <a:pt x="10064" y="7967"/>
                    <a:pt x="10413" y="7935"/>
                    <a:pt x="10761" y="7882"/>
                  </a:cubicBezTo>
                  <a:cubicBezTo>
                    <a:pt x="11600" y="7643"/>
                    <a:pt x="12350" y="7103"/>
                    <a:pt x="12859" y="6384"/>
                  </a:cubicBezTo>
                  <a:cubicBezTo>
                    <a:pt x="13309" y="5844"/>
                    <a:pt x="13609" y="5185"/>
                    <a:pt x="13758" y="4495"/>
                  </a:cubicBezTo>
                  <a:cubicBezTo>
                    <a:pt x="14028" y="3057"/>
                    <a:pt x="13219" y="1558"/>
                    <a:pt x="11960" y="749"/>
                  </a:cubicBezTo>
                  <a:cubicBezTo>
                    <a:pt x="11097" y="247"/>
                    <a:pt x="10126" y="0"/>
                    <a:pt x="9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43"/>
            <p:cNvSpPr/>
            <p:nvPr/>
          </p:nvSpPr>
          <p:spPr>
            <a:xfrm>
              <a:off x="3530850" y="1911100"/>
              <a:ext cx="242075" cy="266050"/>
            </a:xfrm>
            <a:custGeom>
              <a:avLst/>
              <a:gdLst/>
              <a:ahLst/>
              <a:cxnLst/>
              <a:rect l="l" t="t" r="r" b="b"/>
              <a:pathLst>
                <a:path w="9683" h="10642" extrusionOk="0">
                  <a:moveTo>
                    <a:pt x="6146" y="0"/>
                  </a:moveTo>
                  <a:cubicBezTo>
                    <a:pt x="5363" y="0"/>
                    <a:pt x="4587" y="200"/>
                    <a:pt x="3897" y="583"/>
                  </a:cubicBezTo>
                  <a:cubicBezTo>
                    <a:pt x="2758" y="1212"/>
                    <a:pt x="1829" y="2112"/>
                    <a:pt x="1170" y="3221"/>
                  </a:cubicBezTo>
                  <a:cubicBezTo>
                    <a:pt x="390" y="4360"/>
                    <a:pt x="1" y="5709"/>
                    <a:pt x="1" y="7087"/>
                  </a:cubicBezTo>
                  <a:cubicBezTo>
                    <a:pt x="61" y="8167"/>
                    <a:pt x="450" y="9785"/>
                    <a:pt x="1439" y="10415"/>
                  </a:cubicBezTo>
                  <a:cubicBezTo>
                    <a:pt x="1706" y="10576"/>
                    <a:pt x="2024" y="10642"/>
                    <a:pt x="2368" y="10642"/>
                  </a:cubicBezTo>
                  <a:cubicBezTo>
                    <a:pt x="3299" y="10642"/>
                    <a:pt x="4412" y="10157"/>
                    <a:pt x="5156" y="9785"/>
                  </a:cubicBezTo>
                  <a:cubicBezTo>
                    <a:pt x="6385" y="9096"/>
                    <a:pt x="7404" y="8047"/>
                    <a:pt x="8064" y="6758"/>
                  </a:cubicBezTo>
                  <a:cubicBezTo>
                    <a:pt x="8693" y="5529"/>
                    <a:pt x="9173" y="4210"/>
                    <a:pt x="9532" y="2831"/>
                  </a:cubicBezTo>
                  <a:cubicBezTo>
                    <a:pt x="9652" y="2561"/>
                    <a:pt x="9682" y="2292"/>
                    <a:pt x="9622" y="1992"/>
                  </a:cubicBezTo>
                  <a:cubicBezTo>
                    <a:pt x="9562" y="1782"/>
                    <a:pt x="9443" y="1572"/>
                    <a:pt x="9263" y="1422"/>
                  </a:cubicBezTo>
                  <a:cubicBezTo>
                    <a:pt x="8753" y="883"/>
                    <a:pt x="8154" y="463"/>
                    <a:pt x="7464" y="193"/>
                  </a:cubicBezTo>
                  <a:cubicBezTo>
                    <a:pt x="7032" y="64"/>
                    <a:pt x="6588" y="0"/>
                    <a:pt x="6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43"/>
            <p:cNvSpPr/>
            <p:nvPr/>
          </p:nvSpPr>
          <p:spPr>
            <a:xfrm>
              <a:off x="3671725" y="1694100"/>
              <a:ext cx="68975" cy="176875"/>
            </a:xfrm>
            <a:custGeom>
              <a:avLst/>
              <a:gdLst/>
              <a:ahLst/>
              <a:cxnLst/>
              <a:rect l="l" t="t" r="r" b="b"/>
              <a:pathLst>
                <a:path w="2759" h="7075" extrusionOk="0">
                  <a:moveTo>
                    <a:pt x="1" y="1"/>
                  </a:moveTo>
                  <a:lnTo>
                    <a:pt x="1" y="1"/>
                  </a:lnTo>
                  <a:cubicBezTo>
                    <a:pt x="660" y="1050"/>
                    <a:pt x="1140" y="2249"/>
                    <a:pt x="1380" y="3478"/>
                  </a:cubicBezTo>
                  <a:cubicBezTo>
                    <a:pt x="1529" y="4107"/>
                    <a:pt x="1709" y="4737"/>
                    <a:pt x="1919" y="5336"/>
                  </a:cubicBezTo>
                  <a:cubicBezTo>
                    <a:pt x="2099" y="5966"/>
                    <a:pt x="2369" y="6535"/>
                    <a:pt x="2758" y="7075"/>
                  </a:cubicBezTo>
                  <a:cubicBezTo>
                    <a:pt x="2369" y="5846"/>
                    <a:pt x="2039" y="4617"/>
                    <a:pt x="1799" y="3388"/>
                  </a:cubicBezTo>
                  <a:cubicBezTo>
                    <a:pt x="1649" y="2759"/>
                    <a:pt x="1440" y="2129"/>
                    <a:pt x="1170" y="1560"/>
                  </a:cubicBezTo>
                  <a:cubicBezTo>
                    <a:pt x="900" y="960"/>
                    <a:pt x="480" y="4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43"/>
            <p:cNvSpPr/>
            <p:nvPr/>
          </p:nvSpPr>
          <p:spPr>
            <a:xfrm>
              <a:off x="3616275" y="1754050"/>
              <a:ext cx="88450" cy="131925"/>
            </a:xfrm>
            <a:custGeom>
              <a:avLst/>
              <a:gdLst/>
              <a:ahLst/>
              <a:cxnLst/>
              <a:rect l="l" t="t" r="r" b="b"/>
              <a:pathLst>
                <a:path w="3538" h="5277" extrusionOk="0">
                  <a:moveTo>
                    <a:pt x="1" y="1"/>
                  </a:moveTo>
                  <a:cubicBezTo>
                    <a:pt x="330" y="2189"/>
                    <a:pt x="1619" y="4107"/>
                    <a:pt x="3538" y="5276"/>
                  </a:cubicBezTo>
                  <a:cubicBezTo>
                    <a:pt x="2069" y="3718"/>
                    <a:pt x="870" y="194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43"/>
            <p:cNvSpPr/>
            <p:nvPr/>
          </p:nvSpPr>
          <p:spPr>
            <a:xfrm>
              <a:off x="3653000" y="1738325"/>
              <a:ext cx="54725" cy="122175"/>
            </a:xfrm>
            <a:custGeom>
              <a:avLst/>
              <a:gdLst/>
              <a:ahLst/>
              <a:cxnLst/>
              <a:rect l="l" t="t" r="r" b="b"/>
              <a:pathLst>
                <a:path w="2189" h="4887" extrusionOk="0">
                  <a:moveTo>
                    <a:pt x="0" y="0"/>
                  </a:moveTo>
                  <a:lnTo>
                    <a:pt x="0" y="0"/>
                  </a:lnTo>
                  <a:cubicBezTo>
                    <a:pt x="300" y="870"/>
                    <a:pt x="660" y="1679"/>
                    <a:pt x="1020" y="2488"/>
                  </a:cubicBezTo>
                  <a:cubicBezTo>
                    <a:pt x="1379" y="3298"/>
                    <a:pt x="1739" y="4107"/>
                    <a:pt x="2189" y="4886"/>
                  </a:cubicBezTo>
                  <a:cubicBezTo>
                    <a:pt x="1889" y="3088"/>
                    <a:pt x="1139" y="140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43"/>
            <p:cNvSpPr/>
            <p:nvPr/>
          </p:nvSpPr>
          <p:spPr>
            <a:xfrm>
              <a:off x="3507625" y="1843975"/>
              <a:ext cx="182875" cy="35250"/>
            </a:xfrm>
            <a:custGeom>
              <a:avLst/>
              <a:gdLst/>
              <a:ahLst/>
              <a:cxnLst/>
              <a:rect l="l" t="t" r="r" b="b"/>
              <a:pathLst>
                <a:path w="7315" h="1410" extrusionOk="0">
                  <a:moveTo>
                    <a:pt x="1253" y="1"/>
                  </a:moveTo>
                  <a:cubicBezTo>
                    <a:pt x="826" y="1"/>
                    <a:pt x="400" y="81"/>
                    <a:pt x="0" y="241"/>
                  </a:cubicBezTo>
                  <a:cubicBezTo>
                    <a:pt x="186" y="213"/>
                    <a:pt x="375" y="199"/>
                    <a:pt x="564" y="199"/>
                  </a:cubicBezTo>
                  <a:cubicBezTo>
                    <a:pt x="987" y="199"/>
                    <a:pt x="1415" y="266"/>
                    <a:pt x="1829" y="390"/>
                  </a:cubicBezTo>
                  <a:lnTo>
                    <a:pt x="3597" y="840"/>
                  </a:lnTo>
                  <a:cubicBezTo>
                    <a:pt x="4826" y="1170"/>
                    <a:pt x="6055" y="1350"/>
                    <a:pt x="7314" y="1410"/>
                  </a:cubicBezTo>
                  <a:cubicBezTo>
                    <a:pt x="6085" y="1050"/>
                    <a:pt x="4916" y="720"/>
                    <a:pt x="3717" y="420"/>
                  </a:cubicBezTo>
                  <a:cubicBezTo>
                    <a:pt x="3088" y="271"/>
                    <a:pt x="2488" y="151"/>
                    <a:pt x="1889" y="61"/>
                  </a:cubicBezTo>
                  <a:cubicBezTo>
                    <a:pt x="1679" y="21"/>
                    <a:pt x="1466"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43"/>
            <p:cNvSpPr/>
            <p:nvPr/>
          </p:nvSpPr>
          <p:spPr>
            <a:xfrm>
              <a:off x="3513625" y="1873200"/>
              <a:ext cx="175375" cy="47350"/>
            </a:xfrm>
            <a:custGeom>
              <a:avLst/>
              <a:gdLst/>
              <a:ahLst/>
              <a:cxnLst/>
              <a:rect l="l" t="t" r="r" b="b"/>
              <a:pathLst>
                <a:path w="7015" h="1894" extrusionOk="0">
                  <a:moveTo>
                    <a:pt x="0" y="1"/>
                  </a:moveTo>
                  <a:lnTo>
                    <a:pt x="0" y="1"/>
                  </a:lnTo>
                  <a:cubicBezTo>
                    <a:pt x="1419" y="1243"/>
                    <a:pt x="3232" y="1894"/>
                    <a:pt x="5075" y="1894"/>
                  </a:cubicBezTo>
                  <a:cubicBezTo>
                    <a:pt x="5723" y="1894"/>
                    <a:pt x="6375" y="1813"/>
                    <a:pt x="7014" y="1649"/>
                  </a:cubicBezTo>
                  <a:cubicBezTo>
                    <a:pt x="5785" y="1649"/>
                    <a:pt x="4586" y="1530"/>
                    <a:pt x="3387" y="1260"/>
                  </a:cubicBezTo>
                  <a:cubicBezTo>
                    <a:pt x="2218" y="990"/>
                    <a:pt x="1079" y="54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43"/>
            <p:cNvSpPr/>
            <p:nvPr/>
          </p:nvSpPr>
          <p:spPr>
            <a:xfrm>
              <a:off x="3602050" y="1925675"/>
              <a:ext cx="91450" cy="147625"/>
            </a:xfrm>
            <a:custGeom>
              <a:avLst/>
              <a:gdLst/>
              <a:ahLst/>
              <a:cxnLst/>
              <a:rect l="l" t="t" r="r" b="b"/>
              <a:pathLst>
                <a:path w="3658" h="5905" extrusionOk="0">
                  <a:moveTo>
                    <a:pt x="3657" y="0"/>
                  </a:moveTo>
                  <a:lnTo>
                    <a:pt x="3657" y="0"/>
                  </a:lnTo>
                  <a:cubicBezTo>
                    <a:pt x="2728" y="749"/>
                    <a:pt x="1919" y="1619"/>
                    <a:pt x="1259" y="2608"/>
                  </a:cubicBezTo>
                  <a:cubicBezTo>
                    <a:pt x="929" y="3117"/>
                    <a:pt x="660" y="3627"/>
                    <a:pt x="390" y="4166"/>
                  </a:cubicBezTo>
                  <a:cubicBezTo>
                    <a:pt x="240" y="4436"/>
                    <a:pt x="150" y="4706"/>
                    <a:pt x="60" y="5006"/>
                  </a:cubicBezTo>
                  <a:cubicBezTo>
                    <a:pt x="0" y="5305"/>
                    <a:pt x="0" y="5605"/>
                    <a:pt x="120" y="5905"/>
                  </a:cubicBezTo>
                  <a:cubicBezTo>
                    <a:pt x="60" y="5305"/>
                    <a:pt x="390" y="4796"/>
                    <a:pt x="690" y="4316"/>
                  </a:cubicBezTo>
                  <a:cubicBezTo>
                    <a:pt x="989" y="3837"/>
                    <a:pt x="1289" y="3327"/>
                    <a:pt x="1619" y="2848"/>
                  </a:cubicBezTo>
                  <a:cubicBezTo>
                    <a:pt x="2278" y="1888"/>
                    <a:pt x="2968" y="959"/>
                    <a:pt x="3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43"/>
            <p:cNvSpPr/>
            <p:nvPr/>
          </p:nvSpPr>
          <p:spPr>
            <a:xfrm>
              <a:off x="3663500" y="1947400"/>
              <a:ext cx="65200" cy="159625"/>
            </a:xfrm>
            <a:custGeom>
              <a:avLst/>
              <a:gdLst/>
              <a:ahLst/>
              <a:cxnLst/>
              <a:rect l="l" t="t" r="r" b="b"/>
              <a:pathLst>
                <a:path w="2608" h="6385" extrusionOk="0">
                  <a:moveTo>
                    <a:pt x="2188" y="0"/>
                  </a:moveTo>
                  <a:cubicBezTo>
                    <a:pt x="2338" y="570"/>
                    <a:pt x="2338" y="1139"/>
                    <a:pt x="2218" y="1709"/>
                  </a:cubicBezTo>
                  <a:cubicBezTo>
                    <a:pt x="2098" y="2278"/>
                    <a:pt x="1918" y="2818"/>
                    <a:pt x="1679" y="3327"/>
                  </a:cubicBezTo>
                  <a:cubicBezTo>
                    <a:pt x="1229" y="4406"/>
                    <a:pt x="660" y="5426"/>
                    <a:pt x="0" y="6385"/>
                  </a:cubicBezTo>
                  <a:cubicBezTo>
                    <a:pt x="899" y="5605"/>
                    <a:pt x="1619" y="4616"/>
                    <a:pt x="2068" y="3507"/>
                  </a:cubicBezTo>
                  <a:cubicBezTo>
                    <a:pt x="2308" y="2938"/>
                    <a:pt x="2458" y="2368"/>
                    <a:pt x="2548" y="1739"/>
                  </a:cubicBezTo>
                  <a:cubicBezTo>
                    <a:pt x="2608" y="1139"/>
                    <a:pt x="2488" y="540"/>
                    <a:pt x="2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43"/>
            <p:cNvSpPr/>
            <p:nvPr/>
          </p:nvSpPr>
          <p:spPr>
            <a:xfrm>
              <a:off x="3722700" y="1920425"/>
              <a:ext cx="49475" cy="172375"/>
            </a:xfrm>
            <a:custGeom>
              <a:avLst/>
              <a:gdLst/>
              <a:ahLst/>
              <a:cxnLst/>
              <a:rect l="l" t="t" r="r" b="b"/>
              <a:pathLst>
                <a:path w="1979" h="6895" extrusionOk="0">
                  <a:moveTo>
                    <a:pt x="480" y="0"/>
                  </a:moveTo>
                  <a:lnTo>
                    <a:pt x="480" y="0"/>
                  </a:lnTo>
                  <a:cubicBezTo>
                    <a:pt x="270" y="240"/>
                    <a:pt x="120" y="510"/>
                    <a:pt x="60" y="839"/>
                  </a:cubicBezTo>
                  <a:cubicBezTo>
                    <a:pt x="0" y="1139"/>
                    <a:pt x="0" y="1469"/>
                    <a:pt x="30" y="1769"/>
                  </a:cubicBezTo>
                  <a:cubicBezTo>
                    <a:pt x="90" y="2398"/>
                    <a:pt x="180" y="2998"/>
                    <a:pt x="360" y="3597"/>
                  </a:cubicBezTo>
                  <a:cubicBezTo>
                    <a:pt x="689" y="4796"/>
                    <a:pt x="1229" y="5905"/>
                    <a:pt x="1978" y="6894"/>
                  </a:cubicBezTo>
                  <a:cubicBezTo>
                    <a:pt x="1499" y="5785"/>
                    <a:pt x="1109" y="4646"/>
                    <a:pt x="779" y="3477"/>
                  </a:cubicBezTo>
                  <a:cubicBezTo>
                    <a:pt x="600" y="2908"/>
                    <a:pt x="480" y="2308"/>
                    <a:pt x="360" y="1739"/>
                  </a:cubicBezTo>
                  <a:cubicBezTo>
                    <a:pt x="210" y="1169"/>
                    <a:pt x="240" y="540"/>
                    <a:pt x="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43"/>
            <p:cNvSpPr/>
            <p:nvPr/>
          </p:nvSpPr>
          <p:spPr>
            <a:xfrm>
              <a:off x="3754900" y="1935400"/>
              <a:ext cx="93700" cy="179875"/>
            </a:xfrm>
            <a:custGeom>
              <a:avLst/>
              <a:gdLst/>
              <a:ahLst/>
              <a:cxnLst/>
              <a:rect l="l" t="t" r="r" b="b"/>
              <a:pathLst>
                <a:path w="3748" h="7195" extrusionOk="0">
                  <a:moveTo>
                    <a:pt x="1" y="1"/>
                  </a:moveTo>
                  <a:cubicBezTo>
                    <a:pt x="481" y="480"/>
                    <a:pt x="900" y="1020"/>
                    <a:pt x="1230" y="1649"/>
                  </a:cubicBezTo>
                  <a:cubicBezTo>
                    <a:pt x="1560" y="2219"/>
                    <a:pt x="1889" y="2818"/>
                    <a:pt x="2219" y="3418"/>
                  </a:cubicBezTo>
                  <a:cubicBezTo>
                    <a:pt x="2519" y="4017"/>
                    <a:pt x="2848" y="4617"/>
                    <a:pt x="3118" y="5246"/>
                  </a:cubicBezTo>
                  <a:cubicBezTo>
                    <a:pt x="3418" y="5846"/>
                    <a:pt x="3568" y="6505"/>
                    <a:pt x="3568" y="7195"/>
                  </a:cubicBezTo>
                  <a:cubicBezTo>
                    <a:pt x="3748" y="6505"/>
                    <a:pt x="3688" y="5786"/>
                    <a:pt x="3448" y="5126"/>
                  </a:cubicBezTo>
                  <a:cubicBezTo>
                    <a:pt x="3208" y="4467"/>
                    <a:pt x="2908" y="3837"/>
                    <a:pt x="2579" y="3238"/>
                  </a:cubicBezTo>
                  <a:cubicBezTo>
                    <a:pt x="2279" y="2608"/>
                    <a:pt x="1889" y="2009"/>
                    <a:pt x="1500" y="1469"/>
                  </a:cubicBezTo>
                  <a:cubicBezTo>
                    <a:pt x="1110" y="870"/>
                    <a:pt x="600" y="3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43"/>
            <p:cNvSpPr/>
            <p:nvPr/>
          </p:nvSpPr>
          <p:spPr>
            <a:xfrm>
              <a:off x="3748925" y="1945900"/>
              <a:ext cx="59975" cy="160375"/>
            </a:xfrm>
            <a:custGeom>
              <a:avLst/>
              <a:gdLst/>
              <a:ahLst/>
              <a:cxnLst/>
              <a:rect l="l" t="t" r="r" b="b"/>
              <a:pathLst>
                <a:path w="2399" h="6415" extrusionOk="0">
                  <a:moveTo>
                    <a:pt x="0" y="0"/>
                  </a:moveTo>
                  <a:cubicBezTo>
                    <a:pt x="270" y="1109"/>
                    <a:pt x="600" y="2218"/>
                    <a:pt x="989" y="3268"/>
                  </a:cubicBezTo>
                  <a:cubicBezTo>
                    <a:pt x="1379" y="4347"/>
                    <a:pt x="1859" y="5396"/>
                    <a:pt x="2398" y="6415"/>
                  </a:cubicBezTo>
                  <a:cubicBezTo>
                    <a:pt x="1859" y="4167"/>
                    <a:pt x="1079" y="203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43"/>
            <p:cNvSpPr/>
            <p:nvPr/>
          </p:nvSpPr>
          <p:spPr>
            <a:xfrm>
              <a:off x="3766150" y="1924925"/>
              <a:ext cx="134150" cy="29800"/>
            </a:xfrm>
            <a:custGeom>
              <a:avLst/>
              <a:gdLst/>
              <a:ahLst/>
              <a:cxnLst/>
              <a:rect l="l" t="t" r="r" b="b"/>
              <a:pathLst>
                <a:path w="5366" h="1192" extrusionOk="0">
                  <a:moveTo>
                    <a:pt x="1" y="0"/>
                  </a:moveTo>
                  <a:lnTo>
                    <a:pt x="1" y="0"/>
                  </a:lnTo>
                  <a:cubicBezTo>
                    <a:pt x="360" y="330"/>
                    <a:pt x="780" y="570"/>
                    <a:pt x="1229" y="689"/>
                  </a:cubicBezTo>
                  <a:cubicBezTo>
                    <a:pt x="1679" y="839"/>
                    <a:pt x="2129" y="959"/>
                    <a:pt x="2578" y="1019"/>
                  </a:cubicBezTo>
                  <a:cubicBezTo>
                    <a:pt x="3058" y="1109"/>
                    <a:pt x="3507" y="1169"/>
                    <a:pt x="3987" y="1169"/>
                  </a:cubicBezTo>
                  <a:cubicBezTo>
                    <a:pt x="4107" y="1184"/>
                    <a:pt x="4219" y="1192"/>
                    <a:pt x="4332" y="1192"/>
                  </a:cubicBezTo>
                  <a:cubicBezTo>
                    <a:pt x="4444" y="1192"/>
                    <a:pt x="4557" y="1184"/>
                    <a:pt x="4676" y="1169"/>
                  </a:cubicBezTo>
                  <a:cubicBezTo>
                    <a:pt x="4916" y="1169"/>
                    <a:pt x="5156" y="1109"/>
                    <a:pt x="5366" y="1019"/>
                  </a:cubicBezTo>
                  <a:cubicBezTo>
                    <a:pt x="5126" y="1019"/>
                    <a:pt x="4916" y="1019"/>
                    <a:pt x="4676" y="959"/>
                  </a:cubicBezTo>
                  <a:cubicBezTo>
                    <a:pt x="4467" y="929"/>
                    <a:pt x="4227" y="899"/>
                    <a:pt x="4017" y="869"/>
                  </a:cubicBezTo>
                  <a:lnTo>
                    <a:pt x="2668" y="630"/>
                  </a:lnTo>
                  <a:cubicBezTo>
                    <a:pt x="2219" y="540"/>
                    <a:pt x="1769" y="480"/>
                    <a:pt x="1319" y="390"/>
                  </a:cubicBezTo>
                  <a:cubicBezTo>
                    <a:pt x="870" y="300"/>
                    <a:pt x="420" y="1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43"/>
            <p:cNvSpPr/>
            <p:nvPr/>
          </p:nvSpPr>
          <p:spPr>
            <a:xfrm>
              <a:off x="3763900" y="1879225"/>
              <a:ext cx="190350" cy="25475"/>
            </a:xfrm>
            <a:custGeom>
              <a:avLst/>
              <a:gdLst/>
              <a:ahLst/>
              <a:cxnLst/>
              <a:rect l="l" t="t" r="r" b="b"/>
              <a:pathLst>
                <a:path w="7614" h="1019" extrusionOk="0">
                  <a:moveTo>
                    <a:pt x="5002" y="1"/>
                  </a:moveTo>
                  <a:cubicBezTo>
                    <a:pt x="4584" y="1"/>
                    <a:pt x="4166" y="21"/>
                    <a:pt x="3747" y="60"/>
                  </a:cubicBezTo>
                  <a:cubicBezTo>
                    <a:pt x="2458" y="179"/>
                    <a:pt x="1200" y="509"/>
                    <a:pt x="1" y="1019"/>
                  </a:cubicBezTo>
                  <a:cubicBezTo>
                    <a:pt x="1289" y="809"/>
                    <a:pt x="2548" y="629"/>
                    <a:pt x="3807" y="479"/>
                  </a:cubicBezTo>
                  <a:cubicBezTo>
                    <a:pt x="5066" y="359"/>
                    <a:pt x="6325" y="329"/>
                    <a:pt x="7614" y="269"/>
                  </a:cubicBezTo>
                  <a:cubicBezTo>
                    <a:pt x="6743" y="87"/>
                    <a:pt x="5873" y="1"/>
                    <a:pt x="5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43"/>
            <p:cNvSpPr/>
            <p:nvPr/>
          </p:nvSpPr>
          <p:spPr>
            <a:xfrm>
              <a:off x="3745175" y="1727075"/>
              <a:ext cx="167875" cy="143150"/>
            </a:xfrm>
            <a:custGeom>
              <a:avLst/>
              <a:gdLst/>
              <a:ahLst/>
              <a:cxnLst/>
              <a:rect l="l" t="t" r="r" b="b"/>
              <a:pathLst>
                <a:path w="6715" h="5726" extrusionOk="0">
                  <a:moveTo>
                    <a:pt x="5216" y="1"/>
                  </a:moveTo>
                  <a:lnTo>
                    <a:pt x="5216" y="1"/>
                  </a:lnTo>
                  <a:cubicBezTo>
                    <a:pt x="5006" y="570"/>
                    <a:pt x="4736" y="1080"/>
                    <a:pt x="4406" y="1619"/>
                  </a:cubicBezTo>
                  <a:cubicBezTo>
                    <a:pt x="4137" y="2129"/>
                    <a:pt x="3777" y="2609"/>
                    <a:pt x="3417" y="3058"/>
                  </a:cubicBezTo>
                  <a:cubicBezTo>
                    <a:pt x="2668" y="3957"/>
                    <a:pt x="1769" y="4737"/>
                    <a:pt x="750" y="5306"/>
                  </a:cubicBezTo>
                  <a:lnTo>
                    <a:pt x="0" y="5726"/>
                  </a:lnTo>
                  <a:lnTo>
                    <a:pt x="870" y="5696"/>
                  </a:lnTo>
                  <a:cubicBezTo>
                    <a:pt x="899" y="5695"/>
                    <a:pt x="929" y="5694"/>
                    <a:pt x="959" y="5693"/>
                  </a:cubicBezTo>
                  <a:lnTo>
                    <a:pt x="959" y="5693"/>
                  </a:lnTo>
                  <a:lnTo>
                    <a:pt x="959" y="5696"/>
                  </a:lnTo>
                  <a:cubicBezTo>
                    <a:pt x="962" y="5695"/>
                    <a:pt x="964" y="5693"/>
                    <a:pt x="966" y="5692"/>
                  </a:cubicBezTo>
                  <a:lnTo>
                    <a:pt x="966" y="5692"/>
                  </a:lnTo>
                  <a:cubicBezTo>
                    <a:pt x="1978" y="5644"/>
                    <a:pt x="2906" y="5298"/>
                    <a:pt x="3807" y="5037"/>
                  </a:cubicBezTo>
                  <a:cubicBezTo>
                    <a:pt x="4287" y="4917"/>
                    <a:pt x="4766" y="4827"/>
                    <a:pt x="5246" y="4797"/>
                  </a:cubicBezTo>
                  <a:cubicBezTo>
                    <a:pt x="5355" y="4784"/>
                    <a:pt x="5462" y="4778"/>
                    <a:pt x="5569" y="4778"/>
                  </a:cubicBezTo>
                  <a:cubicBezTo>
                    <a:pt x="5960" y="4778"/>
                    <a:pt x="6337" y="4859"/>
                    <a:pt x="6714" y="4977"/>
                  </a:cubicBezTo>
                  <a:cubicBezTo>
                    <a:pt x="6265" y="4737"/>
                    <a:pt x="5755" y="4617"/>
                    <a:pt x="5246" y="4617"/>
                  </a:cubicBezTo>
                  <a:cubicBezTo>
                    <a:pt x="4736" y="4617"/>
                    <a:pt x="4227" y="4647"/>
                    <a:pt x="3747" y="4767"/>
                  </a:cubicBezTo>
                  <a:cubicBezTo>
                    <a:pt x="3062" y="4891"/>
                    <a:pt x="2391" y="5088"/>
                    <a:pt x="1734" y="5207"/>
                  </a:cubicBezTo>
                  <a:lnTo>
                    <a:pt x="1734" y="5207"/>
                  </a:lnTo>
                  <a:cubicBezTo>
                    <a:pt x="2487" y="4671"/>
                    <a:pt x="3146" y="4012"/>
                    <a:pt x="3687" y="3268"/>
                  </a:cubicBezTo>
                  <a:cubicBezTo>
                    <a:pt x="4406" y="2279"/>
                    <a:pt x="4916" y="1170"/>
                    <a:pt x="5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43"/>
            <p:cNvSpPr/>
            <p:nvPr/>
          </p:nvSpPr>
          <p:spPr>
            <a:xfrm>
              <a:off x="3741425" y="1692625"/>
              <a:ext cx="70450" cy="154375"/>
            </a:xfrm>
            <a:custGeom>
              <a:avLst/>
              <a:gdLst/>
              <a:ahLst/>
              <a:cxnLst/>
              <a:rect l="l" t="t" r="r" b="b"/>
              <a:pathLst>
                <a:path w="2818" h="6175" extrusionOk="0">
                  <a:moveTo>
                    <a:pt x="2818" y="0"/>
                  </a:moveTo>
                  <a:lnTo>
                    <a:pt x="2818" y="0"/>
                  </a:lnTo>
                  <a:cubicBezTo>
                    <a:pt x="2428" y="1079"/>
                    <a:pt x="2069" y="2158"/>
                    <a:pt x="1619" y="3207"/>
                  </a:cubicBezTo>
                  <a:cubicBezTo>
                    <a:pt x="1409" y="3747"/>
                    <a:pt x="1169" y="4256"/>
                    <a:pt x="930" y="4766"/>
                  </a:cubicBezTo>
                  <a:lnTo>
                    <a:pt x="540" y="5545"/>
                  </a:lnTo>
                  <a:cubicBezTo>
                    <a:pt x="450" y="5815"/>
                    <a:pt x="240" y="6025"/>
                    <a:pt x="0" y="6175"/>
                  </a:cubicBezTo>
                  <a:cubicBezTo>
                    <a:pt x="300" y="6085"/>
                    <a:pt x="540" y="5905"/>
                    <a:pt x="720" y="5665"/>
                  </a:cubicBezTo>
                  <a:cubicBezTo>
                    <a:pt x="900" y="5425"/>
                    <a:pt x="1049" y="5186"/>
                    <a:pt x="1199" y="4916"/>
                  </a:cubicBezTo>
                  <a:cubicBezTo>
                    <a:pt x="1529" y="4436"/>
                    <a:pt x="1769" y="3927"/>
                    <a:pt x="2009" y="3387"/>
                  </a:cubicBezTo>
                  <a:cubicBezTo>
                    <a:pt x="2458" y="2308"/>
                    <a:pt x="2758" y="1169"/>
                    <a:pt x="2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43"/>
            <p:cNvSpPr/>
            <p:nvPr/>
          </p:nvSpPr>
          <p:spPr>
            <a:xfrm>
              <a:off x="3651500" y="1822875"/>
              <a:ext cx="143900" cy="144225"/>
            </a:xfrm>
            <a:custGeom>
              <a:avLst/>
              <a:gdLst/>
              <a:ahLst/>
              <a:cxnLst/>
              <a:rect l="l" t="t" r="r" b="b"/>
              <a:pathLst>
                <a:path w="5756" h="5769" extrusionOk="0">
                  <a:moveTo>
                    <a:pt x="3479" y="1"/>
                  </a:moveTo>
                  <a:cubicBezTo>
                    <a:pt x="3253" y="1"/>
                    <a:pt x="3033" y="90"/>
                    <a:pt x="2878" y="245"/>
                  </a:cubicBezTo>
                  <a:cubicBezTo>
                    <a:pt x="2697" y="404"/>
                    <a:pt x="2482" y="511"/>
                    <a:pt x="2374" y="683"/>
                  </a:cubicBezTo>
                  <a:lnTo>
                    <a:pt x="2374" y="683"/>
                  </a:lnTo>
                  <a:cubicBezTo>
                    <a:pt x="2304" y="671"/>
                    <a:pt x="2232" y="665"/>
                    <a:pt x="2159" y="665"/>
                  </a:cubicBezTo>
                  <a:cubicBezTo>
                    <a:pt x="1919" y="665"/>
                    <a:pt x="1709" y="755"/>
                    <a:pt x="1499" y="875"/>
                  </a:cubicBezTo>
                  <a:cubicBezTo>
                    <a:pt x="1319" y="995"/>
                    <a:pt x="1199" y="1055"/>
                    <a:pt x="1199" y="1294"/>
                  </a:cubicBezTo>
                  <a:cubicBezTo>
                    <a:pt x="1199" y="1322"/>
                    <a:pt x="1201" y="1347"/>
                    <a:pt x="1204" y="1368"/>
                  </a:cubicBezTo>
                  <a:lnTo>
                    <a:pt x="1204" y="1368"/>
                  </a:lnTo>
                  <a:cubicBezTo>
                    <a:pt x="1204" y="1402"/>
                    <a:pt x="1218" y="1491"/>
                    <a:pt x="1249" y="1590"/>
                  </a:cubicBezTo>
                  <a:lnTo>
                    <a:pt x="1249" y="1590"/>
                  </a:lnTo>
                  <a:cubicBezTo>
                    <a:pt x="1181" y="1530"/>
                    <a:pt x="1103" y="1480"/>
                    <a:pt x="1020" y="1444"/>
                  </a:cubicBezTo>
                  <a:cubicBezTo>
                    <a:pt x="967" y="1436"/>
                    <a:pt x="930" y="1432"/>
                    <a:pt x="899" y="1432"/>
                  </a:cubicBezTo>
                  <a:cubicBezTo>
                    <a:pt x="824" y="1432"/>
                    <a:pt x="787" y="1453"/>
                    <a:pt x="660" y="1474"/>
                  </a:cubicBezTo>
                  <a:cubicBezTo>
                    <a:pt x="330" y="1624"/>
                    <a:pt x="120" y="1984"/>
                    <a:pt x="180" y="2344"/>
                  </a:cubicBezTo>
                  <a:cubicBezTo>
                    <a:pt x="233" y="2711"/>
                    <a:pt x="539" y="3010"/>
                    <a:pt x="634" y="3119"/>
                  </a:cubicBezTo>
                  <a:lnTo>
                    <a:pt x="634" y="3119"/>
                  </a:lnTo>
                  <a:cubicBezTo>
                    <a:pt x="424" y="3130"/>
                    <a:pt x="243" y="3222"/>
                    <a:pt x="120" y="3393"/>
                  </a:cubicBezTo>
                  <a:cubicBezTo>
                    <a:pt x="1" y="3692"/>
                    <a:pt x="90" y="3992"/>
                    <a:pt x="330" y="4202"/>
                  </a:cubicBezTo>
                  <a:cubicBezTo>
                    <a:pt x="630" y="4592"/>
                    <a:pt x="1020" y="4891"/>
                    <a:pt x="1469" y="5131"/>
                  </a:cubicBezTo>
                  <a:cubicBezTo>
                    <a:pt x="1570" y="5181"/>
                    <a:pt x="1689" y="5222"/>
                    <a:pt x="1801" y="5222"/>
                  </a:cubicBezTo>
                  <a:cubicBezTo>
                    <a:pt x="1889" y="5222"/>
                    <a:pt x="1973" y="5197"/>
                    <a:pt x="2039" y="5131"/>
                  </a:cubicBezTo>
                  <a:cubicBezTo>
                    <a:pt x="2042" y="5128"/>
                    <a:pt x="2045" y="5125"/>
                    <a:pt x="2048" y="5122"/>
                  </a:cubicBezTo>
                  <a:lnTo>
                    <a:pt x="2048" y="5122"/>
                  </a:lnTo>
                  <a:cubicBezTo>
                    <a:pt x="2187" y="5262"/>
                    <a:pt x="2360" y="5368"/>
                    <a:pt x="2548" y="5431"/>
                  </a:cubicBezTo>
                  <a:cubicBezTo>
                    <a:pt x="2619" y="5454"/>
                    <a:pt x="2691" y="5466"/>
                    <a:pt x="2763" y="5466"/>
                  </a:cubicBezTo>
                  <a:cubicBezTo>
                    <a:pt x="2967" y="5466"/>
                    <a:pt x="3165" y="5376"/>
                    <a:pt x="3298" y="5221"/>
                  </a:cubicBezTo>
                  <a:cubicBezTo>
                    <a:pt x="3347" y="5167"/>
                    <a:pt x="3384" y="5106"/>
                    <a:pt x="3409" y="5042"/>
                  </a:cubicBezTo>
                  <a:lnTo>
                    <a:pt x="3409" y="5042"/>
                  </a:lnTo>
                  <a:cubicBezTo>
                    <a:pt x="3584" y="5297"/>
                    <a:pt x="3789" y="5498"/>
                    <a:pt x="4077" y="5671"/>
                  </a:cubicBezTo>
                  <a:cubicBezTo>
                    <a:pt x="4222" y="5738"/>
                    <a:pt x="4369" y="5769"/>
                    <a:pt x="4509" y="5769"/>
                  </a:cubicBezTo>
                  <a:cubicBezTo>
                    <a:pt x="5174" y="5769"/>
                    <a:pt x="5717" y="5085"/>
                    <a:pt x="5464" y="4374"/>
                  </a:cubicBezTo>
                  <a:lnTo>
                    <a:pt x="5464" y="4374"/>
                  </a:lnTo>
                  <a:cubicBezTo>
                    <a:pt x="5643" y="4130"/>
                    <a:pt x="5755" y="3851"/>
                    <a:pt x="5696" y="3572"/>
                  </a:cubicBezTo>
                  <a:cubicBezTo>
                    <a:pt x="5665" y="3437"/>
                    <a:pt x="5590" y="3316"/>
                    <a:pt x="5487" y="3226"/>
                  </a:cubicBezTo>
                  <a:lnTo>
                    <a:pt x="5487" y="3226"/>
                  </a:lnTo>
                  <a:cubicBezTo>
                    <a:pt x="5516" y="2995"/>
                    <a:pt x="5441" y="2760"/>
                    <a:pt x="5254" y="2586"/>
                  </a:cubicBezTo>
                  <a:lnTo>
                    <a:pt x="5254" y="2586"/>
                  </a:lnTo>
                  <a:cubicBezTo>
                    <a:pt x="5508" y="2238"/>
                    <a:pt x="5629" y="1796"/>
                    <a:pt x="5546" y="1354"/>
                  </a:cubicBezTo>
                  <a:cubicBezTo>
                    <a:pt x="5414" y="985"/>
                    <a:pt x="5050" y="709"/>
                    <a:pt x="4658" y="709"/>
                  </a:cubicBezTo>
                  <a:cubicBezTo>
                    <a:pt x="4605" y="709"/>
                    <a:pt x="4551" y="714"/>
                    <a:pt x="4497" y="725"/>
                  </a:cubicBezTo>
                  <a:cubicBezTo>
                    <a:pt x="4473" y="730"/>
                    <a:pt x="4450" y="735"/>
                    <a:pt x="4428" y="742"/>
                  </a:cubicBezTo>
                  <a:lnTo>
                    <a:pt x="4428" y="742"/>
                  </a:lnTo>
                  <a:cubicBezTo>
                    <a:pt x="4382" y="653"/>
                    <a:pt x="4325" y="567"/>
                    <a:pt x="4257" y="485"/>
                  </a:cubicBezTo>
                  <a:cubicBezTo>
                    <a:pt x="4107" y="275"/>
                    <a:pt x="3927" y="125"/>
                    <a:pt x="3717" y="36"/>
                  </a:cubicBezTo>
                  <a:cubicBezTo>
                    <a:pt x="3639" y="12"/>
                    <a:pt x="3559" y="1"/>
                    <a:pt x="3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43"/>
            <p:cNvSpPr/>
            <p:nvPr/>
          </p:nvSpPr>
          <p:spPr>
            <a:xfrm>
              <a:off x="3695700" y="1865725"/>
              <a:ext cx="64475" cy="64450"/>
            </a:xfrm>
            <a:custGeom>
              <a:avLst/>
              <a:gdLst/>
              <a:ahLst/>
              <a:cxnLst/>
              <a:rect l="l" t="t" r="r" b="b"/>
              <a:pathLst>
                <a:path w="2579" h="2578" extrusionOk="0">
                  <a:moveTo>
                    <a:pt x="1290" y="0"/>
                  </a:moveTo>
                  <a:cubicBezTo>
                    <a:pt x="600" y="0"/>
                    <a:pt x="1" y="570"/>
                    <a:pt x="1" y="1289"/>
                  </a:cubicBezTo>
                  <a:cubicBezTo>
                    <a:pt x="1" y="1978"/>
                    <a:pt x="600" y="2578"/>
                    <a:pt x="1290" y="2578"/>
                  </a:cubicBezTo>
                  <a:cubicBezTo>
                    <a:pt x="2009" y="2578"/>
                    <a:pt x="2579" y="1978"/>
                    <a:pt x="2579" y="1289"/>
                  </a:cubicBezTo>
                  <a:cubicBezTo>
                    <a:pt x="2579" y="570"/>
                    <a:pt x="2009" y="0"/>
                    <a:pt x="1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43"/>
            <p:cNvSpPr/>
            <p:nvPr/>
          </p:nvSpPr>
          <p:spPr>
            <a:xfrm>
              <a:off x="3498625" y="1203275"/>
              <a:ext cx="217350" cy="337250"/>
            </a:xfrm>
            <a:custGeom>
              <a:avLst/>
              <a:gdLst/>
              <a:ahLst/>
              <a:cxnLst/>
              <a:rect l="l" t="t" r="r" b="b"/>
              <a:pathLst>
                <a:path w="8694" h="13490" extrusionOk="0">
                  <a:moveTo>
                    <a:pt x="8693" y="1"/>
                  </a:moveTo>
                  <a:lnTo>
                    <a:pt x="8693" y="1"/>
                  </a:lnTo>
                  <a:cubicBezTo>
                    <a:pt x="8693" y="1"/>
                    <a:pt x="8423" y="1140"/>
                    <a:pt x="8244" y="1709"/>
                  </a:cubicBezTo>
                  <a:cubicBezTo>
                    <a:pt x="7854" y="2938"/>
                    <a:pt x="7284" y="4107"/>
                    <a:pt x="6535" y="5186"/>
                  </a:cubicBezTo>
                  <a:cubicBezTo>
                    <a:pt x="6265" y="5576"/>
                    <a:pt x="5966" y="5936"/>
                    <a:pt x="5606" y="6235"/>
                  </a:cubicBezTo>
                  <a:cubicBezTo>
                    <a:pt x="4976" y="6715"/>
                    <a:pt x="4287" y="7105"/>
                    <a:pt x="3568" y="7375"/>
                  </a:cubicBezTo>
                  <a:cubicBezTo>
                    <a:pt x="2459" y="7884"/>
                    <a:pt x="1380" y="8484"/>
                    <a:pt x="630" y="9443"/>
                  </a:cubicBezTo>
                  <a:cubicBezTo>
                    <a:pt x="301" y="9832"/>
                    <a:pt x="91" y="10312"/>
                    <a:pt x="31" y="10822"/>
                  </a:cubicBezTo>
                  <a:cubicBezTo>
                    <a:pt x="1" y="11721"/>
                    <a:pt x="61" y="12590"/>
                    <a:pt x="211" y="13489"/>
                  </a:cubicBezTo>
                  <a:cubicBezTo>
                    <a:pt x="840" y="13399"/>
                    <a:pt x="1739" y="13040"/>
                    <a:pt x="2399" y="12950"/>
                  </a:cubicBezTo>
                  <a:cubicBezTo>
                    <a:pt x="3298" y="12950"/>
                    <a:pt x="4137" y="12530"/>
                    <a:pt x="4707" y="11811"/>
                  </a:cubicBezTo>
                  <a:cubicBezTo>
                    <a:pt x="5366" y="11301"/>
                    <a:pt x="5876" y="10612"/>
                    <a:pt x="6205" y="9862"/>
                  </a:cubicBezTo>
                  <a:cubicBezTo>
                    <a:pt x="6475" y="9023"/>
                    <a:pt x="6325" y="8094"/>
                    <a:pt x="6565" y="7225"/>
                  </a:cubicBezTo>
                  <a:cubicBezTo>
                    <a:pt x="6685" y="6865"/>
                    <a:pt x="6835" y="6535"/>
                    <a:pt x="7015" y="6206"/>
                  </a:cubicBezTo>
                  <a:cubicBezTo>
                    <a:pt x="7974" y="4257"/>
                    <a:pt x="8543" y="2159"/>
                    <a:pt x="8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43"/>
            <p:cNvSpPr/>
            <p:nvPr/>
          </p:nvSpPr>
          <p:spPr>
            <a:xfrm>
              <a:off x="3706200" y="1202525"/>
              <a:ext cx="284775" cy="336825"/>
            </a:xfrm>
            <a:custGeom>
              <a:avLst/>
              <a:gdLst/>
              <a:ahLst/>
              <a:cxnLst/>
              <a:rect l="l" t="t" r="r" b="b"/>
              <a:pathLst>
                <a:path w="11391" h="13473" extrusionOk="0">
                  <a:moveTo>
                    <a:pt x="390" y="1"/>
                  </a:moveTo>
                  <a:cubicBezTo>
                    <a:pt x="240" y="301"/>
                    <a:pt x="150" y="630"/>
                    <a:pt x="121" y="960"/>
                  </a:cubicBezTo>
                  <a:cubicBezTo>
                    <a:pt x="1" y="1649"/>
                    <a:pt x="150" y="2339"/>
                    <a:pt x="540" y="2908"/>
                  </a:cubicBezTo>
                  <a:cubicBezTo>
                    <a:pt x="1050" y="3718"/>
                    <a:pt x="1379" y="4647"/>
                    <a:pt x="1799" y="5486"/>
                  </a:cubicBezTo>
                  <a:cubicBezTo>
                    <a:pt x="2009" y="6026"/>
                    <a:pt x="2189" y="6625"/>
                    <a:pt x="2309" y="7195"/>
                  </a:cubicBezTo>
                  <a:cubicBezTo>
                    <a:pt x="2998" y="9503"/>
                    <a:pt x="4886" y="11331"/>
                    <a:pt x="7015" y="12470"/>
                  </a:cubicBezTo>
                  <a:cubicBezTo>
                    <a:pt x="8173" y="13117"/>
                    <a:pt x="9501" y="13473"/>
                    <a:pt x="10825" y="13473"/>
                  </a:cubicBezTo>
                  <a:cubicBezTo>
                    <a:pt x="10974" y="13473"/>
                    <a:pt x="11122" y="13468"/>
                    <a:pt x="11271" y="13459"/>
                  </a:cubicBezTo>
                  <a:cubicBezTo>
                    <a:pt x="11331" y="12380"/>
                    <a:pt x="11391" y="11241"/>
                    <a:pt x="10881" y="10282"/>
                  </a:cubicBezTo>
                  <a:cubicBezTo>
                    <a:pt x="10462" y="9653"/>
                    <a:pt x="9922" y="9113"/>
                    <a:pt x="9263" y="8693"/>
                  </a:cubicBezTo>
                  <a:cubicBezTo>
                    <a:pt x="7794" y="7644"/>
                    <a:pt x="6205" y="6745"/>
                    <a:pt x="4527" y="6026"/>
                  </a:cubicBezTo>
                  <a:cubicBezTo>
                    <a:pt x="4047" y="5846"/>
                    <a:pt x="3597" y="5606"/>
                    <a:pt x="3178" y="5336"/>
                  </a:cubicBezTo>
                  <a:cubicBezTo>
                    <a:pt x="2878" y="5096"/>
                    <a:pt x="2608" y="4827"/>
                    <a:pt x="2339" y="4557"/>
                  </a:cubicBezTo>
                  <a:cubicBezTo>
                    <a:pt x="1679" y="3838"/>
                    <a:pt x="1140" y="2998"/>
                    <a:pt x="750" y="2069"/>
                  </a:cubicBezTo>
                  <a:cubicBezTo>
                    <a:pt x="570" y="1410"/>
                    <a:pt x="450" y="720"/>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43"/>
            <p:cNvSpPr/>
            <p:nvPr/>
          </p:nvSpPr>
          <p:spPr>
            <a:xfrm>
              <a:off x="4085550" y="837000"/>
              <a:ext cx="252375" cy="228450"/>
            </a:xfrm>
            <a:custGeom>
              <a:avLst/>
              <a:gdLst/>
              <a:ahLst/>
              <a:cxnLst/>
              <a:rect l="l" t="t" r="r" b="b"/>
              <a:pathLst>
                <a:path w="10095" h="9138" extrusionOk="0">
                  <a:moveTo>
                    <a:pt x="386" y="1"/>
                  </a:moveTo>
                  <a:cubicBezTo>
                    <a:pt x="0" y="1"/>
                    <a:pt x="588" y="863"/>
                    <a:pt x="863" y="1163"/>
                  </a:cubicBezTo>
                  <a:cubicBezTo>
                    <a:pt x="1492" y="1853"/>
                    <a:pt x="2182" y="2512"/>
                    <a:pt x="2601" y="3352"/>
                  </a:cubicBezTo>
                  <a:cubicBezTo>
                    <a:pt x="3021" y="4161"/>
                    <a:pt x="3111" y="5060"/>
                    <a:pt x="3351" y="5899"/>
                  </a:cubicBezTo>
                  <a:cubicBezTo>
                    <a:pt x="3590" y="6769"/>
                    <a:pt x="3950" y="7668"/>
                    <a:pt x="4699" y="8147"/>
                  </a:cubicBezTo>
                  <a:cubicBezTo>
                    <a:pt x="5239" y="8447"/>
                    <a:pt x="5808" y="8627"/>
                    <a:pt x="6408" y="8717"/>
                  </a:cubicBezTo>
                  <a:lnTo>
                    <a:pt x="8446" y="9077"/>
                  </a:lnTo>
                  <a:cubicBezTo>
                    <a:pt x="8577" y="9116"/>
                    <a:pt x="8714" y="9138"/>
                    <a:pt x="8848" y="9138"/>
                  </a:cubicBezTo>
                  <a:cubicBezTo>
                    <a:pt x="9022" y="9138"/>
                    <a:pt x="9193" y="9101"/>
                    <a:pt x="9345" y="9017"/>
                  </a:cubicBezTo>
                  <a:cubicBezTo>
                    <a:pt x="9585" y="8837"/>
                    <a:pt x="9735" y="8567"/>
                    <a:pt x="9765" y="8267"/>
                  </a:cubicBezTo>
                  <a:cubicBezTo>
                    <a:pt x="10095" y="6439"/>
                    <a:pt x="9315" y="4580"/>
                    <a:pt x="7727" y="3561"/>
                  </a:cubicBezTo>
                  <a:cubicBezTo>
                    <a:pt x="7127" y="3232"/>
                    <a:pt x="6528" y="2962"/>
                    <a:pt x="5868" y="2752"/>
                  </a:cubicBezTo>
                  <a:cubicBezTo>
                    <a:pt x="4040" y="2033"/>
                    <a:pt x="2511" y="954"/>
                    <a:pt x="743" y="114"/>
                  </a:cubicBezTo>
                  <a:cubicBezTo>
                    <a:pt x="579" y="35"/>
                    <a:pt x="463"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43"/>
            <p:cNvSpPr/>
            <p:nvPr/>
          </p:nvSpPr>
          <p:spPr>
            <a:xfrm>
              <a:off x="3524850" y="869825"/>
              <a:ext cx="270550" cy="245800"/>
            </a:xfrm>
            <a:custGeom>
              <a:avLst/>
              <a:gdLst/>
              <a:ahLst/>
              <a:cxnLst/>
              <a:rect l="l" t="t" r="r" b="b"/>
              <a:pathLst>
                <a:path w="10822" h="9832" extrusionOk="0">
                  <a:moveTo>
                    <a:pt x="10582" y="0"/>
                  </a:moveTo>
                  <a:cubicBezTo>
                    <a:pt x="9922" y="420"/>
                    <a:pt x="9353" y="1319"/>
                    <a:pt x="8843" y="1919"/>
                  </a:cubicBezTo>
                  <a:cubicBezTo>
                    <a:pt x="8424" y="2428"/>
                    <a:pt x="7944" y="2878"/>
                    <a:pt x="7404" y="3267"/>
                  </a:cubicBezTo>
                  <a:cubicBezTo>
                    <a:pt x="6325" y="3927"/>
                    <a:pt x="4947" y="3927"/>
                    <a:pt x="3778" y="4436"/>
                  </a:cubicBezTo>
                  <a:cubicBezTo>
                    <a:pt x="2759" y="4946"/>
                    <a:pt x="1919" y="5755"/>
                    <a:pt x="1350" y="6745"/>
                  </a:cubicBezTo>
                  <a:cubicBezTo>
                    <a:pt x="810" y="7734"/>
                    <a:pt x="331" y="8753"/>
                    <a:pt x="1" y="9832"/>
                  </a:cubicBezTo>
                  <a:cubicBezTo>
                    <a:pt x="1829" y="9562"/>
                    <a:pt x="3748" y="9232"/>
                    <a:pt x="5246" y="8123"/>
                  </a:cubicBezTo>
                  <a:cubicBezTo>
                    <a:pt x="6176" y="7344"/>
                    <a:pt x="6955" y="6385"/>
                    <a:pt x="7554" y="5306"/>
                  </a:cubicBezTo>
                  <a:cubicBezTo>
                    <a:pt x="8124" y="4377"/>
                    <a:pt x="8633" y="3417"/>
                    <a:pt x="9203" y="2458"/>
                  </a:cubicBezTo>
                  <a:cubicBezTo>
                    <a:pt x="9503" y="2009"/>
                    <a:pt x="10822" y="510"/>
                    <a:pt x="10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43"/>
            <p:cNvSpPr/>
            <p:nvPr/>
          </p:nvSpPr>
          <p:spPr>
            <a:xfrm>
              <a:off x="4086875" y="371500"/>
              <a:ext cx="101925" cy="891000"/>
            </a:xfrm>
            <a:custGeom>
              <a:avLst/>
              <a:gdLst/>
              <a:ahLst/>
              <a:cxnLst/>
              <a:rect l="l" t="t" r="r" b="b"/>
              <a:pathLst>
                <a:path w="4077" h="35640" fill="none" extrusionOk="0">
                  <a:moveTo>
                    <a:pt x="4077" y="35640"/>
                  </a:moveTo>
                  <a:cubicBezTo>
                    <a:pt x="2878" y="32702"/>
                    <a:pt x="2248" y="29555"/>
                    <a:pt x="1679" y="26438"/>
                  </a:cubicBezTo>
                  <a:cubicBezTo>
                    <a:pt x="840" y="22002"/>
                    <a:pt x="60" y="17565"/>
                    <a:pt x="30" y="13039"/>
                  </a:cubicBezTo>
                  <a:cubicBezTo>
                    <a:pt x="0" y="8543"/>
                    <a:pt x="780" y="3957"/>
                    <a:pt x="2908" y="0"/>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43"/>
            <p:cNvSpPr/>
            <p:nvPr/>
          </p:nvSpPr>
          <p:spPr>
            <a:xfrm>
              <a:off x="3958725" y="1167250"/>
              <a:ext cx="284775" cy="179100"/>
            </a:xfrm>
            <a:custGeom>
              <a:avLst/>
              <a:gdLst/>
              <a:ahLst/>
              <a:cxnLst/>
              <a:rect l="l" t="t" r="r" b="b"/>
              <a:pathLst>
                <a:path w="11391" h="7164" extrusionOk="0">
                  <a:moveTo>
                    <a:pt x="3317" y="0"/>
                  </a:moveTo>
                  <a:cubicBezTo>
                    <a:pt x="3191" y="0"/>
                    <a:pt x="3065" y="11"/>
                    <a:pt x="2938" y="33"/>
                  </a:cubicBezTo>
                  <a:cubicBezTo>
                    <a:pt x="1919" y="213"/>
                    <a:pt x="840" y="663"/>
                    <a:pt x="420" y="1352"/>
                  </a:cubicBezTo>
                  <a:cubicBezTo>
                    <a:pt x="1" y="2071"/>
                    <a:pt x="301" y="3001"/>
                    <a:pt x="810" y="3660"/>
                  </a:cubicBezTo>
                  <a:cubicBezTo>
                    <a:pt x="1350" y="4349"/>
                    <a:pt x="2009" y="4889"/>
                    <a:pt x="2788" y="5279"/>
                  </a:cubicBezTo>
                  <a:cubicBezTo>
                    <a:pt x="3746" y="5779"/>
                    <a:pt x="6913" y="7163"/>
                    <a:pt x="8899" y="7163"/>
                  </a:cubicBezTo>
                  <a:cubicBezTo>
                    <a:pt x="9650" y="7163"/>
                    <a:pt x="10232" y="6965"/>
                    <a:pt x="10462" y="6448"/>
                  </a:cubicBezTo>
                  <a:cubicBezTo>
                    <a:pt x="11391" y="4349"/>
                    <a:pt x="7434" y="1832"/>
                    <a:pt x="5876" y="962"/>
                  </a:cubicBezTo>
                  <a:cubicBezTo>
                    <a:pt x="5088" y="516"/>
                    <a:pt x="4208" y="0"/>
                    <a:pt x="3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43"/>
            <p:cNvSpPr/>
            <p:nvPr/>
          </p:nvSpPr>
          <p:spPr>
            <a:xfrm>
              <a:off x="4237900" y="1343350"/>
              <a:ext cx="248400" cy="174050"/>
            </a:xfrm>
            <a:custGeom>
              <a:avLst/>
              <a:gdLst/>
              <a:ahLst/>
              <a:cxnLst/>
              <a:rect l="l" t="t" r="r" b="b"/>
              <a:pathLst>
                <a:path w="9936" h="6962" extrusionOk="0">
                  <a:moveTo>
                    <a:pt x="1494" y="1"/>
                  </a:moveTo>
                  <a:cubicBezTo>
                    <a:pt x="696" y="1"/>
                    <a:pt x="0" y="186"/>
                    <a:pt x="224" y="872"/>
                  </a:cubicBezTo>
                  <a:cubicBezTo>
                    <a:pt x="823" y="2611"/>
                    <a:pt x="2292" y="3990"/>
                    <a:pt x="3851" y="5159"/>
                  </a:cubicBezTo>
                  <a:cubicBezTo>
                    <a:pt x="4960" y="5968"/>
                    <a:pt x="6189" y="6777"/>
                    <a:pt x="7598" y="6927"/>
                  </a:cubicBezTo>
                  <a:cubicBezTo>
                    <a:pt x="7699" y="6951"/>
                    <a:pt x="7803" y="6962"/>
                    <a:pt x="7908" y="6962"/>
                  </a:cubicBezTo>
                  <a:cubicBezTo>
                    <a:pt x="8203" y="6962"/>
                    <a:pt x="8501" y="6872"/>
                    <a:pt x="8767" y="6717"/>
                  </a:cubicBezTo>
                  <a:cubicBezTo>
                    <a:pt x="9006" y="6537"/>
                    <a:pt x="9186" y="6268"/>
                    <a:pt x="9306" y="5968"/>
                  </a:cubicBezTo>
                  <a:cubicBezTo>
                    <a:pt x="9636" y="5308"/>
                    <a:pt x="9936" y="4619"/>
                    <a:pt x="9756" y="3900"/>
                  </a:cubicBezTo>
                  <a:cubicBezTo>
                    <a:pt x="9576" y="3060"/>
                    <a:pt x="8767" y="2461"/>
                    <a:pt x="7987" y="2011"/>
                  </a:cubicBezTo>
                  <a:cubicBezTo>
                    <a:pt x="6519" y="1202"/>
                    <a:pt x="4930" y="603"/>
                    <a:pt x="3281" y="213"/>
                  </a:cubicBezTo>
                  <a:cubicBezTo>
                    <a:pt x="2973" y="143"/>
                    <a:pt x="2194" y="1"/>
                    <a:pt x="1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43"/>
            <p:cNvSpPr/>
            <p:nvPr/>
          </p:nvSpPr>
          <p:spPr>
            <a:xfrm>
              <a:off x="4138575" y="1039125"/>
              <a:ext cx="163375" cy="284200"/>
            </a:xfrm>
            <a:custGeom>
              <a:avLst/>
              <a:gdLst/>
              <a:ahLst/>
              <a:cxnLst/>
              <a:rect l="l" t="t" r="r" b="b"/>
              <a:pathLst>
                <a:path w="6535" h="11368" extrusionOk="0">
                  <a:moveTo>
                    <a:pt x="3215" y="0"/>
                  </a:moveTo>
                  <a:cubicBezTo>
                    <a:pt x="1886" y="0"/>
                    <a:pt x="769" y="1024"/>
                    <a:pt x="390" y="2191"/>
                  </a:cubicBezTo>
                  <a:cubicBezTo>
                    <a:pt x="1" y="3390"/>
                    <a:pt x="240" y="4708"/>
                    <a:pt x="480" y="5937"/>
                  </a:cubicBezTo>
                  <a:cubicBezTo>
                    <a:pt x="810" y="7436"/>
                    <a:pt x="1080" y="9354"/>
                    <a:pt x="1859" y="10763"/>
                  </a:cubicBezTo>
                  <a:cubicBezTo>
                    <a:pt x="2107" y="11197"/>
                    <a:pt x="2466" y="11368"/>
                    <a:pt x="2859" y="11368"/>
                  </a:cubicBezTo>
                  <a:cubicBezTo>
                    <a:pt x="3605" y="11368"/>
                    <a:pt x="4475" y="10753"/>
                    <a:pt x="4946" y="10164"/>
                  </a:cubicBezTo>
                  <a:cubicBezTo>
                    <a:pt x="6055" y="8755"/>
                    <a:pt x="6355" y="6927"/>
                    <a:pt x="6445" y="5158"/>
                  </a:cubicBezTo>
                  <a:cubicBezTo>
                    <a:pt x="6535" y="4079"/>
                    <a:pt x="6385" y="2970"/>
                    <a:pt x="5965" y="1951"/>
                  </a:cubicBezTo>
                  <a:cubicBezTo>
                    <a:pt x="5516" y="872"/>
                    <a:pt x="4497" y="122"/>
                    <a:pt x="3328" y="2"/>
                  </a:cubicBezTo>
                  <a:cubicBezTo>
                    <a:pt x="3290" y="1"/>
                    <a:pt x="3252" y="0"/>
                    <a:pt x="3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43"/>
            <p:cNvSpPr/>
            <p:nvPr/>
          </p:nvSpPr>
          <p:spPr>
            <a:xfrm>
              <a:off x="3948250" y="1331575"/>
              <a:ext cx="311000" cy="159625"/>
            </a:xfrm>
            <a:custGeom>
              <a:avLst/>
              <a:gdLst/>
              <a:ahLst/>
              <a:cxnLst/>
              <a:rect l="l" t="t" r="r" b="b"/>
              <a:pathLst>
                <a:path w="12440" h="6385" extrusionOk="0">
                  <a:moveTo>
                    <a:pt x="7397" y="0"/>
                  </a:moveTo>
                  <a:cubicBezTo>
                    <a:pt x="6047" y="0"/>
                    <a:pt x="4631" y="384"/>
                    <a:pt x="3477" y="714"/>
                  </a:cubicBezTo>
                  <a:cubicBezTo>
                    <a:pt x="2728" y="894"/>
                    <a:pt x="1978" y="1193"/>
                    <a:pt x="1289" y="1583"/>
                  </a:cubicBezTo>
                  <a:cubicBezTo>
                    <a:pt x="630" y="1973"/>
                    <a:pt x="180" y="2632"/>
                    <a:pt x="60" y="3412"/>
                  </a:cubicBezTo>
                  <a:cubicBezTo>
                    <a:pt x="0" y="4311"/>
                    <a:pt x="630" y="5180"/>
                    <a:pt x="1439" y="5690"/>
                  </a:cubicBezTo>
                  <a:cubicBezTo>
                    <a:pt x="2308" y="6139"/>
                    <a:pt x="3267" y="6379"/>
                    <a:pt x="4257" y="6379"/>
                  </a:cubicBezTo>
                  <a:cubicBezTo>
                    <a:pt x="4333" y="6383"/>
                    <a:pt x="4409" y="6385"/>
                    <a:pt x="4485" y="6385"/>
                  </a:cubicBezTo>
                  <a:cubicBezTo>
                    <a:pt x="5008" y="6385"/>
                    <a:pt x="5532" y="6296"/>
                    <a:pt x="6055" y="6139"/>
                  </a:cubicBezTo>
                  <a:cubicBezTo>
                    <a:pt x="6475" y="5959"/>
                    <a:pt x="6894" y="5720"/>
                    <a:pt x="7254" y="5450"/>
                  </a:cubicBezTo>
                  <a:cubicBezTo>
                    <a:pt x="8543" y="4551"/>
                    <a:pt x="12439" y="2842"/>
                    <a:pt x="10401" y="1014"/>
                  </a:cubicBezTo>
                  <a:cubicBezTo>
                    <a:pt x="9564" y="258"/>
                    <a:pt x="8503" y="0"/>
                    <a:pt x="7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43"/>
            <p:cNvSpPr/>
            <p:nvPr/>
          </p:nvSpPr>
          <p:spPr>
            <a:xfrm>
              <a:off x="4223075" y="1167325"/>
              <a:ext cx="249750" cy="194125"/>
            </a:xfrm>
            <a:custGeom>
              <a:avLst/>
              <a:gdLst/>
              <a:ahLst/>
              <a:cxnLst/>
              <a:rect l="l" t="t" r="r" b="b"/>
              <a:pathLst>
                <a:path w="9990" h="7765" extrusionOk="0">
                  <a:moveTo>
                    <a:pt x="6602" y="0"/>
                  </a:moveTo>
                  <a:cubicBezTo>
                    <a:pt x="5343" y="30"/>
                    <a:pt x="4144" y="510"/>
                    <a:pt x="3245" y="1379"/>
                  </a:cubicBezTo>
                  <a:cubicBezTo>
                    <a:pt x="2406" y="2218"/>
                    <a:pt x="1776" y="3237"/>
                    <a:pt x="1357" y="4346"/>
                  </a:cubicBezTo>
                  <a:cubicBezTo>
                    <a:pt x="854" y="5530"/>
                    <a:pt x="0" y="7765"/>
                    <a:pt x="2227" y="7765"/>
                  </a:cubicBezTo>
                  <a:cubicBezTo>
                    <a:pt x="2256" y="7765"/>
                    <a:pt x="2285" y="7764"/>
                    <a:pt x="2316" y="7763"/>
                  </a:cubicBezTo>
                  <a:cubicBezTo>
                    <a:pt x="4294" y="7703"/>
                    <a:pt x="6122" y="6894"/>
                    <a:pt x="7861" y="6085"/>
                  </a:cubicBezTo>
                  <a:cubicBezTo>
                    <a:pt x="8310" y="5905"/>
                    <a:pt x="8760" y="5635"/>
                    <a:pt x="9120" y="5335"/>
                  </a:cubicBezTo>
                  <a:cubicBezTo>
                    <a:pt x="9599" y="4826"/>
                    <a:pt x="9899" y="4166"/>
                    <a:pt x="9929" y="3447"/>
                  </a:cubicBezTo>
                  <a:cubicBezTo>
                    <a:pt x="9989" y="2878"/>
                    <a:pt x="9899" y="2308"/>
                    <a:pt x="9689" y="1799"/>
                  </a:cubicBezTo>
                  <a:cubicBezTo>
                    <a:pt x="9180" y="719"/>
                    <a:pt x="7861" y="0"/>
                    <a:pt x="6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43"/>
            <p:cNvSpPr/>
            <p:nvPr/>
          </p:nvSpPr>
          <p:spPr>
            <a:xfrm>
              <a:off x="4135575" y="1350600"/>
              <a:ext cx="177625" cy="237875"/>
            </a:xfrm>
            <a:custGeom>
              <a:avLst/>
              <a:gdLst/>
              <a:ahLst/>
              <a:cxnLst/>
              <a:rect l="l" t="t" r="r" b="b"/>
              <a:pathLst>
                <a:path w="7105" h="9515" extrusionOk="0">
                  <a:moveTo>
                    <a:pt x="4158" y="1"/>
                  </a:moveTo>
                  <a:cubicBezTo>
                    <a:pt x="3907" y="1"/>
                    <a:pt x="3658" y="25"/>
                    <a:pt x="3418" y="73"/>
                  </a:cubicBezTo>
                  <a:cubicBezTo>
                    <a:pt x="2399" y="313"/>
                    <a:pt x="1559" y="942"/>
                    <a:pt x="1020" y="1841"/>
                  </a:cubicBezTo>
                  <a:cubicBezTo>
                    <a:pt x="1" y="3730"/>
                    <a:pt x="121" y="6068"/>
                    <a:pt x="1350" y="7866"/>
                  </a:cubicBezTo>
                  <a:cubicBezTo>
                    <a:pt x="1859" y="8585"/>
                    <a:pt x="2968" y="9515"/>
                    <a:pt x="3957" y="9515"/>
                  </a:cubicBezTo>
                  <a:cubicBezTo>
                    <a:pt x="4946" y="9515"/>
                    <a:pt x="5846" y="8316"/>
                    <a:pt x="6325" y="7566"/>
                  </a:cubicBezTo>
                  <a:cubicBezTo>
                    <a:pt x="6895" y="6577"/>
                    <a:pt x="7105" y="5408"/>
                    <a:pt x="6985" y="4299"/>
                  </a:cubicBezTo>
                  <a:cubicBezTo>
                    <a:pt x="6835" y="3160"/>
                    <a:pt x="6535" y="2081"/>
                    <a:pt x="6145" y="1002"/>
                  </a:cubicBezTo>
                  <a:cubicBezTo>
                    <a:pt x="6115" y="762"/>
                    <a:pt x="5996" y="552"/>
                    <a:pt x="5816" y="372"/>
                  </a:cubicBezTo>
                  <a:cubicBezTo>
                    <a:pt x="5666" y="253"/>
                    <a:pt x="5486" y="193"/>
                    <a:pt x="5276" y="163"/>
                  </a:cubicBezTo>
                  <a:cubicBezTo>
                    <a:pt x="4916" y="55"/>
                    <a:pt x="4535" y="1"/>
                    <a:pt x="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43"/>
            <p:cNvSpPr/>
            <p:nvPr/>
          </p:nvSpPr>
          <p:spPr>
            <a:xfrm>
              <a:off x="4081625" y="1220525"/>
              <a:ext cx="134150" cy="92200"/>
            </a:xfrm>
            <a:custGeom>
              <a:avLst/>
              <a:gdLst/>
              <a:ahLst/>
              <a:cxnLst/>
              <a:rect l="l" t="t" r="r" b="b"/>
              <a:pathLst>
                <a:path w="5366" h="3688" extrusionOk="0">
                  <a:moveTo>
                    <a:pt x="1" y="0"/>
                  </a:moveTo>
                  <a:lnTo>
                    <a:pt x="1" y="0"/>
                  </a:lnTo>
                  <a:cubicBezTo>
                    <a:pt x="990" y="450"/>
                    <a:pt x="1889" y="1079"/>
                    <a:pt x="2668" y="1799"/>
                  </a:cubicBezTo>
                  <a:cubicBezTo>
                    <a:pt x="3088" y="2158"/>
                    <a:pt x="3478" y="2518"/>
                    <a:pt x="3927" y="2848"/>
                  </a:cubicBezTo>
                  <a:cubicBezTo>
                    <a:pt x="4347" y="3207"/>
                    <a:pt x="4826" y="3477"/>
                    <a:pt x="5366" y="3687"/>
                  </a:cubicBezTo>
                  <a:cubicBezTo>
                    <a:pt x="4497" y="2998"/>
                    <a:pt x="3687" y="2308"/>
                    <a:pt x="2908" y="1529"/>
                  </a:cubicBezTo>
                  <a:cubicBezTo>
                    <a:pt x="2488" y="1169"/>
                    <a:pt x="2039" y="840"/>
                    <a:pt x="1559" y="570"/>
                  </a:cubicBezTo>
                  <a:cubicBezTo>
                    <a:pt x="1080" y="270"/>
                    <a:pt x="540" y="9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43"/>
            <p:cNvSpPr/>
            <p:nvPr/>
          </p:nvSpPr>
          <p:spPr>
            <a:xfrm>
              <a:off x="4070375" y="1284975"/>
              <a:ext cx="126675" cy="52550"/>
            </a:xfrm>
            <a:custGeom>
              <a:avLst/>
              <a:gdLst/>
              <a:ahLst/>
              <a:cxnLst/>
              <a:rect l="l" t="t" r="r" b="b"/>
              <a:pathLst>
                <a:path w="5067" h="2102" extrusionOk="0">
                  <a:moveTo>
                    <a:pt x="1" y="0"/>
                  </a:moveTo>
                  <a:lnTo>
                    <a:pt x="1" y="0"/>
                  </a:lnTo>
                  <a:cubicBezTo>
                    <a:pt x="660" y="689"/>
                    <a:pt x="1440" y="1229"/>
                    <a:pt x="2309" y="1589"/>
                  </a:cubicBezTo>
                  <a:cubicBezTo>
                    <a:pt x="3116" y="1923"/>
                    <a:pt x="3974" y="2101"/>
                    <a:pt x="4860" y="2101"/>
                  </a:cubicBezTo>
                  <a:cubicBezTo>
                    <a:pt x="4929" y="2101"/>
                    <a:pt x="4998" y="2100"/>
                    <a:pt x="5067" y="2098"/>
                  </a:cubicBezTo>
                  <a:cubicBezTo>
                    <a:pt x="4167" y="1888"/>
                    <a:pt x="3298" y="1589"/>
                    <a:pt x="2459" y="1259"/>
                  </a:cubicBezTo>
                  <a:cubicBezTo>
                    <a:pt x="1590" y="899"/>
                    <a:pt x="780" y="4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43"/>
            <p:cNvSpPr/>
            <p:nvPr/>
          </p:nvSpPr>
          <p:spPr>
            <a:xfrm>
              <a:off x="4089875" y="1258725"/>
              <a:ext cx="96675" cy="59975"/>
            </a:xfrm>
            <a:custGeom>
              <a:avLst/>
              <a:gdLst/>
              <a:ahLst/>
              <a:cxnLst/>
              <a:rect l="l" t="t" r="r" b="b"/>
              <a:pathLst>
                <a:path w="3867" h="2399" extrusionOk="0">
                  <a:moveTo>
                    <a:pt x="0" y="1"/>
                  </a:moveTo>
                  <a:lnTo>
                    <a:pt x="0" y="1"/>
                  </a:lnTo>
                  <a:cubicBezTo>
                    <a:pt x="600" y="481"/>
                    <a:pt x="1259" y="900"/>
                    <a:pt x="1889" y="1290"/>
                  </a:cubicBezTo>
                  <a:cubicBezTo>
                    <a:pt x="2548" y="1650"/>
                    <a:pt x="3178" y="2069"/>
                    <a:pt x="3867" y="2399"/>
                  </a:cubicBezTo>
                  <a:cubicBezTo>
                    <a:pt x="2788" y="1320"/>
                    <a:pt x="1469" y="48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43"/>
            <p:cNvSpPr/>
            <p:nvPr/>
          </p:nvSpPr>
          <p:spPr>
            <a:xfrm>
              <a:off x="4038175" y="1338925"/>
              <a:ext cx="145400" cy="56225"/>
            </a:xfrm>
            <a:custGeom>
              <a:avLst/>
              <a:gdLst/>
              <a:ahLst/>
              <a:cxnLst/>
              <a:rect l="l" t="t" r="r" b="b"/>
              <a:pathLst>
                <a:path w="5816" h="2249" extrusionOk="0">
                  <a:moveTo>
                    <a:pt x="5815" y="0"/>
                  </a:moveTo>
                  <a:lnTo>
                    <a:pt x="5815" y="0"/>
                  </a:lnTo>
                  <a:cubicBezTo>
                    <a:pt x="4766" y="270"/>
                    <a:pt x="3777" y="510"/>
                    <a:pt x="2788" y="809"/>
                  </a:cubicBezTo>
                  <a:cubicBezTo>
                    <a:pt x="2278" y="959"/>
                    <a:pt x="1769" y="1139"/>
                    <a:pt x="1289" y="1349"/>
                  </a:cubicBezTo>
                  <a:cubicBezTo>
                    <a:pt x="779" y="1499"/>
                    <a:pt x="330" y="1829"/>
                    <a:pt x="0" y="2248"/>
                  </a:cubicBezTo>
                  <a:cubicBezTo>
                    <a:pt x="420" y="1949"/>
                    <a:pt x="869" y="1709"/>
                    <a:pt x="1379" y="1589"/>
                  </a:cubicBezTo>
                  <a:lnTo>
                    <a:pt x="2878" y="1169"/>
                  </a:lnTo>
                  <a:cubicBezTo>
                    <a:pt x="3897" y="869"/>
                    <a:pt x="4886" y="480"/>
                    <a:pt x="5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43"/>
            <p:cNvSpPr/>
            <p:nvPr/>
          </p:nvSpPr>
          <p:spPr>
            <a:xfrm>
              <a:off x="4053900" y="1362900"/>
              <a:ext cx="145400" cy="48050"/>
            </a:xfrm>
            <a:custGeom>
              <a:avLst/>
              <a:gdLst/>
              <a:ahLst/>
              <a:cxnLst/>
              <a:rect l="l" t="t" r="r" b="b"/>
              <a:pathLst>
                <a:path w="5816" h="1922" extrusionOk="0">
                  <a:moveTo>
                    <a:pt x="5816" y="0"/>
                  </a:moveTo>
                  <a:lnTo>
                    <a:pt x="5816" y="0"/>
                  </a:lnTo>
                  <a:cubicBezTo>
                    <a:pt x="4946" y="540"/>
                    <a:pt x="3987" y="960"/>
                    <a:pt x="3028" y="1289"/>
                  </a:cubicBezTo>
                  <a:cubicBezTo>
                    <a:pt x="2039" y="1559"/>
                    <a:pt x="1020" y="1739"/>
                    <a:pt x="1" y="1829"/>
                  </a:cubicBezTo>
                  <a:cubicBezTo>
                    <a:pt x="354" y="1891"/>
                    <a:pt x="714" y="1921"/>
                    <a:pt x="1077" y="1921"/>
                  </a:cubicBezTo>
                  <a:cubicBezTo>
                    <a:pt x="1761" y="1921"/>
                    <a:pt x="2452" y="1815"/>
                    <a:pt x="3118" y="1619"/>
                  </a:cubicBezTo>
                  <a:cubicBezTo>
                    <a:pt x="4137" y="1319"/>
                    <a:pt x="5066" y="780"/>
                    <a:pt x="5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43"/>
            <p:cNvSpPr/>
            <p:nvPr/>
          </p:nvSpPr>
          <p:spPr>
            <a:xfrm>
              <a:off x="4196275" y="1369650"/>
              <a:ext cx="18000" cy="137150"/>
            </a:xfrm>
            <a:custGeom>
              <a:avLst/>
              <a:gdLst/>
              <a:ahLst/>
              <a:cxnLst/>
              <a:rect l="l" t="t" r="r" b="b"/>
              <a:pathLst>
                <a:path w="720" h="5486" extrusionOk="0">
                  <a:moveTo>
                    <a:pt x="450" y="0"/>
                  </a:moveTo>
                  <a:cubicBezTo>
                    <a:pt x="150" y="899"/>
                    <a:pt x="1" y="1829"/>
                    <a:pt x="1" y="2788"/>
                  </a:cubicBezTo>
                  <a:cubicBezTo>
                    <a:pt x="1" y="3267"/>
                    <a:pt x="31" y="3717"/>
                    <a:pt x="91" y="4197"/>
                  </a:cubicBezTo>
                  <a:cubicBezTo>
                    <a:pt x="121" y="4436"/>
                    <a:pt x="180" y="4676"/>
                    <a:pt x="270" y="4916"/>
                  </a:cubicBezTo>
                  <a:cubicBezTo>
                    <a:pt x="360" y="5126"/>
                    <a:pt x="540" y="5336"/>
                    <a:pt x="720" y="5485"/>
                  </a:cubicBezTo>
                  <a:cubicBezTo>
                    <a:pt x="480" y="5096"/>
                    <a:pt x="360" y="4646"/>
                    <a:pt x="390" y="4167"/>
                  </a:cubicBezTo>
                  <a:cubicBezTo>
                    <a:pt x="360" y="3717"/>
                    <a:pt x="360" y="3237"/>
                    <a:pt x="360" y="2788"/>
                  </a:cubicBezTo>
                  <a:cubicBezTo>
                    <a:pt x="360" y="1859"/>
                    <a:pt x="420" y="929"/>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43"/>
            <p:cNvSpPr/>
            <p:nvPr/>
          </p:nvSpPr>
          <p:spPr>
            <a:xfrm>
              <a:off x="4236000" y="1373375"/>
              <a:ext cx="44975" cy="131925"/>
            </a:xfrm>
            <a:custGeom>
              <a:avLst/>
              <a:gdLst/>
              <a:ahLst/>
              <a:cxnLst/>
              <a:rect l="l" t="t" r="r" b="b"/>
              <a:pathLst>
                <a:path w="1799" h="5277" extrusionOk="0">
                  <a:moveTo>
                    <a:pt x="0" y="1"/>
                  </a:moveTo>
                  <a:cubicBezTo>
                    <a:pt x="360" y="301"/>
                    <a:pt x="630" y="690"/>
                    <a:pt x="810" y="1140"/>
                  </a:cubicBezTo>
                  <a:cubicBezTo>
                    <a:pt x="989" y="1560"/>
                    <a:pt x="1139" y="2009"/>
                    <a:pt x="1229" y="2459"/>
                  </a:cubicBezTo>
                  <a:cubicBezTo>
                    <a:pt x="1409" y="3388"/>
                    <a:pt x="1499" y="4317"/>
                    <a:pt x="1469" y="5276"/>
                  </a:cubicBezTo>
                  <a:cubicBezTo>
                    <a:pt x="1739" y="4347"/>
                    <a:pt x="1799" y="3328"/>
                    <a:pt x="1559" y="2399"/>
                  </a:cubicBezTo>
                  <a:cubicBezTo>
                    <a:pt x="1469" y="1889"/>
                    <a:pt x="1289" y="1440"/>
                    <a:pt x="1049" y="1020"/>
                  </a:cubicBezTo>
                  <a:cubicBezTo>
                    <a:pt x="810" y="571"/>
                    <a:pt x="450" y="21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43"/>
            <p:cNvSpPr/>
            <p:nvPr/>
          </p:nvSpPr>
          <p:spPr>
            <a:xfrm>
              <a:off x="4233750" y="1348650"/>
              <a:ext cx="110175" cy="101200"/>
            </a:xfrm>
            <a:custGeom>
              <a:avLst/>
              <a:gdLst/>
              <a:ahLst/>
              <a:cxnLst/>
              <a:rect l="l" t="t" r="r" b="b"/>
              <a:pathLst>
                <a:path w="4407" h="4048" extrusionOk="0">
                  <a:moveTo>
                    <a:pt x="30" y="1"/>
                  </a:moveTo>
                  <a:lnTo>
                    <a:pt x="30" y="1"/>
                  </a:lnTo>
                  <a:cubicBezTo>
                    <a:pt x="0" y="271"/>
                    <a:pt x="30" y="540"/>
                    <a:pt x="150" y="780"/>
                  </a:cubicBezTo>
                  <a:cubicBezTo>
                    <a:pt x="270" y="1020"/>
                    <a:pt x="420" y="1230"/>
                    <a:pt x="600" y="1440"/>
                  </a:cubicBezTo>
                  <a:cubicBezTo>
                    <a:pt x="930" y="1829"/>
                    <a:pt x="1319" y="2219"/>
                    <a:pt x="1709" y="2549"/>
                  </a:cubicBezTo>
                  <a:cubicBezTo>
                    <a:pt x="2518" y="3208"/>
                    <a:pt x="3417" y="3718"/>
                    <a:pt x="4406" y="4047"/>
                  </a:cubicBezTo>
                  <a:cubicBezTo>
                    <a:pt x="3537" y="3508"/>
                    <a:pt x="2698" y="2908"/>
                    <a:pt x="1919" y="2249"/>
                  </a:cubicBezTo>
                  <a:cubicBezTo>
                    <a:pt x="1529" y="1949"/>
                    <a:pt x="1169" y="1589"/>
                    <a:pt x="780" y="1260"/>
                  </a:cubicBezTo>
                  <a:cubicBezTo>
                    <a:pt x="390" y="930"/>
                    <a:pt x="120" y="480"/>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43"/>
            <p:cNvSpPr/>
            <p:nvPr/>
          </p:nvSpPr>
          <p:spPr>
            <a:xfrm>
              <a:off x="4256975" y="1350150"/>
              <a:ext cx="149900" cy="84700"/>
            </a:xfrm>
            <a:custGeom>
              <a:avLst/>
              <a:gdLst/>
              <a:ahLst/>
              <a:cxnLst/>
              <a:rect l="l" t="t" r="r" b="b"/>
              <a:pathLst>
                <a:path w="5996" h="3388" extrusionOk="0">
                  <a:moveTo>
                    <a:pt x="1" y="1"/>
                  </a:moveTo>
                  <a:cubicBezTo>
                    <a:pt x="570" y="121"/>
                    <a:pt x="1110" y="331"/>
                    <a:pt x="1649" y="600"/>
                  </a:cubicBezTo>
                  <a:cubicBezTo>
                    <a:pt x="1919" y="720"/>
                    <a:pt x="2159" y="870"/>
                    <a:pt x="2428" y="990"/>
                  </a:cubicBezTo>
                  <a:lnTo>
                    <a:pt x="3178" y="1410"/>
                  </a:lnTo>
                  <a:cubicBezTo>
                    <a:pt x="3687" y="1679"/>
                    <a:pt x="4227" y="1919"/>
                    <a:pt x="4706" y="2249"/>
                  </a:cubicBezTo>
                  <a:cubicBezTo>
                    <a:pt x="5216" y="2519"/>
                    <a:pt x="5636" y="2908"/>
                    <a:pt x="5995" y="3388"/>
                  </a:cubicBezTo>
                  <a:cubicBezTo>
                    <a:pt x="5756" y="2818"/>
                    <a:pt x="5366" y="2339"/>
                    <a:pt x="4856" y="2009"/>
                  </a:cubicBezTo>
                  <a:cubicBezTo>
                    <a:pt x="4377" y="1649"/>
                    <a:pt x="3867" y="1350"/>
                    <a:pt x="3328" y="1110"/>
                  </a:cubicBezTo>
                  <a:cubicBezTo>
                    <a:pt x="2818" y="840"/>
                    <a:pt x="2279" y="570"/>
                    <a:pt x="1739" y="360"/>
                  </a:cubicBezTo>
                  <a:cubicBezTo>
                    <a:pt x="1199" y="121"/>
                    <a:pt x="60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43"/>
            <p:cNvSpPr/>
            <p:nvPr/>
          </p:nvSpPr>
          <p:spPr>
            <a:xfrm>
              <a:off x="4257725" y="1359900"/>
              <a:ext cx="119175" cy="83950"/>
            </a:xfrm>
            <a:custGeom>
              <a:avLst/>
              <a:gdLst/>
              <a:ahLst/>
              <a:cxnLst/>
              <a:rect l="l" t="t" r="r" b="b"/>
              <a:pathLst>
                <a:path w="4767" h="3358" extrusionOk="0">
                  <a:moveTo>
                    <a:pt x="0" y="0"/>
                  </a:moveTo>
                  <a:lnTo>
                    <a:pt x="0" y="0"/>
                  </a:lnTo>
                  <a:cubicBezTo>
                    <a:pt x="720" y="660"/>
                    <a:pt x="1469" y="1259"/>
                    <a:pt x="2279" y="1829"/>
                  </a:cubicBezTo>
                  <a:cubicBezTo>
                    <a:pt x="3058" y="2398"/>
                    <a:pt x="3897" y="2908"/>
                    <a:pt x="4766" y="3358"/>
                  </a:cubicBezTo>
                  <a:cubicBezTo>
                    <a:pt x="3298" y="2039"/>
                    <a:pt x="1709" y="9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43"/>
            <p:cNvSpPr/>
            <p:nvPr/>
          </p:nvSpPr>
          <p:spPr>
            <a:xfrm>
              <a:off x="4259225" y="1299950"/>
              <a:ext cx="108675" cy="39775"/>
            </a:xfrm>
            <a:custGeom>
              <a:avLst/>
              <a:gdLst/>
              <a:ahLst/>
              <a:cxnLst/>
              <a:rect l="l" t="t" r="r" b="b"/>
              <a:pathLst>
                <a:path w="4347" h="1591" extrusionOk="0">
                  <a:moveTo>
                    <a:pt x="4347" y="1"/>
                  </a:moveTo>
                  <a:cubicBezTo>
                    <a:pt x="4197" y="120"/>
                    <a:pt x="4017" y="210"/>
                    <a:pt x="3837" y="270"/>
                  </a:cubicBezTo>
                  <a:cubicBezTo>
                    <a:pt x="3657" y="330"/>
                    <a:pt x="3477" y="390"/>
                    <a:pt x="3298" y="480"/>
                  </a:cubicBezTo>
                  <a:lnTo>
                    <a:pt x="2219" y="870"/>
                  </a:lnTo>
                  <a:cubicBezTo>
                    <a:pt x="1859" y="990"/>
                    <a:pt x="1499" y="1110"/>
                    <a:pt x="1139" y="1259"/>
                  </a:cubicBezTo>
                  <a:cubicBezTo>
                    <a:pt x="780" y="1379"/>
                    <a:pt x="390" y="1469"/>
                    <a:pt x="0" y="1559"/>
                  </a:cubicBezTo>
                  <a:cubicBezTo>
                    <a:pt x="138" y="1580"/>
                    <a:pt x="280" y="1590"/>
                    <a:pt x="423" y="1590"/>
                  </a:cubicBezTo>
                  <a:cubicBezTo>
                    <a:pt x="684" y="1590"/>
                    <a:pt x="948" y="1557"/>
                    <a:pt x="1199" y="1499"/>
                  </a:cubicBezTo>
                  <a:cubicBezTo>
                    <a:pt x="1589" y="1409"/>
                    <a:pt x="1949" y="1319"/>
                    <a:pt x="2308" y="1170"/>
                  </a:cubicBezTo>
                  <a:cubicBezTo>
                    <a:pt x="2698" y="1050"/>
                    <a:pt x="3028" y="870"/>
                    <a:pt x="3387" y="690"/>
                  </a:cubicBezTo>
                  <a:cubicBezTo>
                    <a:pt x="3567" y="600"/>
                    <a:pt x="3717" y="510"/>
                    <a:pt x="3897" y="390"/>
                  </a:cubicBezTo>
                  <a:cubicBezTo>
                    <a:pt x="4077" y="300"/>
                    <a:pt x="4227" y="150"/>
                    <a:pt x="4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43"/>
            <p:cNvSpPr/>
            <p:nvPr/>
          </p:nvSpPr>
          <p:spPr>
            <a:xfrm>
              <a:off x="4248725" y="1234000"/>
              <a:ext cx="126675" cy="91450"/>
            </a:xfrm>
            <a:custGeom>
              <a:avLst/>
              <a:gdLst/>
              <a:ahLst/>
              <a:cxnLst/>
              <a:rect l="l" t="t" r="r" b="b"/>
              <a:pathLst>
                <a:path w="5067" h="3658" extrusionOk="0">
                  <a:moveTo>
                    <a:pt x="5066" y="1"/>
                  </a:moveTo>
                  <a:lnTo>
                    <a:pt x="5066" y="1"/>
                  </a:lnTo>
                  <a:cubicBezTo>
                    <a:pt x="4047" y="331"/>
                    <a:pt x="3088" y="810"/>
                    <a:pt x="2249" y="1440"/>
                  </a:cubicBezTo>
                  <a:cubicBezTo>
                    <a:pt x="1380" y="2039"/>
                    <a:pt x="600" y="2788"/>
                    <a:pt x="1" y="3658"/>
                  </a:cubicBezTo>
                  <a:cubicBezTo>
                    <a:pt x="810" y="2968"/>
                    <a:pt x="1589" y="2339"/>
                    <a:pt x="2429" y="1709"/>
                  </a:cubicBezTo>
                  <a:cubicBezTo>
                    <a:pt x="3298" y="1110"/>
                    <a:pt x="4167" y="570"/>
                    <a:pt x="5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43"/>
            <p:cNvSpPr/>
            <p:nvPr/>
          </p:nvSpPr>
          <p:spPr>
            <a:xfrm>
              <a:off x="4218750" y="1158325"/>
              <a:ext cx="110925" cy="151400"/>
            </a:xfrm>
            <a:custGeom>
              <a:avLst/>
              <a:gdLst/>
              <a:ahLst/>
              <a:cxnLst/>
              <a:rect l="l" t="t" r="r" b="b"/>
              <a:pathLst>
                <a:path w="4437" h="6056" extrusionOk="0">
                  <a:moveTo>
                    <a:pt x="990" y="0"/>
                  </a:moveTo>
                  <a:lnTo>
                    <a:pt x="990" y="0"/>
                  </a:lnTo>
                  <a:cubicBezTo>
                    <a:pt x="1200" y="930"/>
                    <a:pt x="1260" y="1889"/>
                    <a:pt x="1170" y="2818"/>
                  </a:cubicBezTo>
                  <a:cubicBezTo>
                    <a:pt x="1080" y="3747"/>
                    <a:pt x="810" y="4646"/>
                    <a:pt x="361" y="5456"/>
                  </a:cubicBezTo>
                  <a:lnTo>
                    <a:pt x="1" y="6055"/>
                  </a:lnTo>
                  <a:lnTo>
                    <a:pt x="600" y="5695"/>
                  </a:lnTo>
                  <a:cubicBezTo>
                    <a:pt x="1260" y="5186"/>
                    <a:pt x="1889" y="4646"/>
                    <a:pt x="2429" y="3987"/>
                  </a:cubicBezTo>
                  <a:cubicBezTo>
                    <a:pt x="2968" y="3387"/>
                    <a:pt x="3658" y="2968"/>
                    <a:pt x="4437" y="2758"/>
                  </a:cubicBezTo>
                  <a:lnTo>
                    <a:pt x="4437" y="2758"/>
                  </a:lnTo>
                  <a:cubicBezTo>
                    <a:pt x="4017" y="2788"/>
                    <a:pt x="3628" y="2908"/>
                    <a:pt x="3268" y="3118"/>
                  </a:cubicBezTo>
                  <a:cubicBezTo>
                    <a:pt x="2878" y="3298"/>
                    <a:pt x="2549" y="3567"/>
                    <a:pt x="2249" y="3837"/>
                  </a:cubicBezTo>
                  <a:cubicBezTo>
                    <a:pt x="1801" y="4221"/>
                    <a:pt x="1399" y="4650"/>
                    <a:pt x="967" y="5016"/>
                  </a:cubicBezTo>
                  <a:lnTo>
                    <a:pt x="967" y="5016"/>
                  </a:lnTo>
                  <a:cubicBezTo>
                    <a:pt x="1256" y="4338"/>
                    <a:pt x="1424" y="3601"/>
                    <a:pt x="1470" y="2848"/>
                  </a:cubicBezTo>
                  <a:cubicBezTo>
                    <a:pt x="1500" y="1889"/>
                    <a:pt x="1350" y="930"/>
                    <a:pt x="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43"/>
            <p:cNvSpPr/>
            <p:nvPr/>
          </p:nvSpPr>
          <p:spPr>
            <a:xfrm>
              <a:off x="4182050" y="1161325"/>
              <a:ext cx="29250" cy="134150"/>
            </a:xfrm>
            <a:custGeom>
              <a:avLst/>
              <a:gdLst/>
              <a:ahLst/>
              <a:cxnLst/>
              <a:rect l="l" t="t" r="r" b="b"/>
              <a:pathLst>
                <a:path w="1170" h="5366" extrusionOk="0">
                  <a:moveTo>
                    <a:pt x="0" y="0"/>
                  </a:moveTo>
                  <a:lnTo>
                    <a:pt x="0" y="0"/>
                  </a:lnTo>
                  <a:cubicBezTo>
                    <a:pt x="240" y="900"/>
                    <a:pt x="480" y="1799"/>
                    <a:pt x="660" y="2698"/>
                  </a:cubicBezTo>
                  <a:cubicBezTo>
                    <a:pt x="749" y="3118"/>
                    <a:pt x="839" y="3567"/>
                    <a:pt x="899" y="4047"/>
                  </a:cubicBezTo>
                  <a:lnTo>
                    <a:pt x="989" y="4706"/>
                  </a:lnTo>
                  <a:cubicBezTo>
                    <a:pt x="1049" y="4946"/>
                    <a:pt x="1019" y="5156"/>
                    <a:pt x="899" y="5366"/>
                  </a:cubicBezTo>
                  <a:cubicBezTo>
                    <a:pt x="1079" y="5186"/>
                    <a:pt x="1169" y="4976"/>
                    <a:pt x="1169" y="4736"/>
                  </a:cubicBezTo>
                  <a:lnTo>
                    <a:pt x="1169" y="4017"/>
                  </a:lnTo>
                  <a:cubicBezTo>
                    <a:pt x="1169" y="3537"/>
                    <a:pt x="1109" y="3088"/>
                    <a:pt x="1019" y="2638"/>
                  </a:cubicBezTo>
                  <a:cubicBezTo>
                    <a:pt x="839" y="1709"/>
                    <a:pt x="480" y="81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43"/>
            <p:cNvSpPr/>
            <p:nvPr/>
          </p:nvSpPr>
          <p:spPr>
            <a:xfrm>
              <a:off x="4153575" y="1277650"/>
              <a:ext cx="135600" cy="110950"/>
            </a:xfrm>
            <a:custGeom>
              <a:avLst/>
              <a:gdLst/>
              <a:ahLst/>
              <a:cxnLst/>
              <a:rect l="l" t="t" r="r" b="b"/>
              <a:pathLst>
                <a:path w="5424" h="4438" extrusionOk="0">
                  <a:moveTo>
                    <a:pt x="3102" y="1"/>
                  </a:moveTo>
                  <a:cubicBezTo>
                    <a:pt x="2915" y="1"/>
                    <a:pt x="2728" y="68"/>
                    <a:pt x="2578" y="203"/>
                  </a:cubicBezTo>
                  <a:cubicBezTo>
                    <a:pt x="2567" y="214"/>
                    <a:pt x="2557" y="225"/>
                    <a:pt x="2547" y="236"/>
                  </a:cubicBezTo>
                  <a:lnTo>
                    <a:pt x="2547" y="236"/>
                  </a:lnTo>
                  <a:cubicBezTo>
                    <a:pt x="2473" y="196"/>
                    <a:pt x="2393" y="164"/>
                    <a:pt x="2308" y="143"/>
                  </a:cubicBezTo>
                  <a:cubicBezTo>
                    <a:pt x="2173" y="76"/>
                    <a:pt x="2021" y="42"/>
                    <a:pt x="1866" y="42"/>
                  </a:cubicBezTo>
                  <a:cubicBezTo>
                    <a:pt x="1814" y="42"/>
                    <a:pt x="1761" y="46"/>
                    <a:pt x="1709" y="53"/>
                  </a:cubicBezTo>
                  <a:cubicBezTo>
                    <a:pt x="1469" y="113"/>
                    <a:pt x="1259" y="293"/>
                    <a:pt x="1199" y="563"/>
                  </a:cubicBezTo>
                  <a:cubicBezTo>
                    <a:pt x="1154" y="719"/>
                    <a:pt x="1043" y="876"/>
                    <a:pt x="1051" y="1033"/>
                  </a:cubicBezTo>
                  <a:lnTo>
                    <a:pt x="1051" y="1033"/>
                  </a:lnTo>
                  <a:cubicBezTo>
                    <a:pt x="989" y="1052"/>
                    <a:pt x="929" y="1076"/>
                    <a:pt x="869" y="1102"/>
                  </a:cubicBezTo>
                  <a:cubicBezTo>
                    <a:pt x="719" y="1222"/>
                    <a:pt x="600" y="1372"/>
                    <a:pt x="510" y="1522"/>
                  </a:cubicBezTo>
                  <a:cubicBezTo>
                    <a:pt x="420" y="1702"/>
                    <a:pt x="360" y="1792"/>
                    <a:pt x="480" y="1942"/>
                  </a:cubicBezTo>
                  <a:cubicBezTo>
                    <a:pt x="500" y="1973"/>
                    <a:pt x="521" y="1997"/>
                    <a:pt x="538" y="2014"/>
                  </a:cubicBezTo>
                  <a:lnTo>
                    <a:pt x="538" y="2014"/>
                  </a:lnTo>
                  <a:cubicBezTo>
                    <a:pt x="562" y="2040"/>
                    <a:pt x="606" y="2083"/>
                    <a:pt x="661" y="2125"/>
                  </a:cubicBezTo>
                  <a:lnTo>
                    <a:pt x="661" y="2125"/>
                  </a:lnTo>
                  <a:cubicBezTo>
                    <a:pt x="617" y="2118"/>
                    <a:pt x="573" y="2114"/>
                    <a:pt x="527" y="2114"/>
                  </a:cubicBezTo>
                  <a:cubicBezTo>
                    <a:pt x="492" y="2114"/>
                    <a:pt x="456" y="2116"/>
                    <a:pt x="420" y="2121"/>
                  </a:cubicBezTo>
                  <a:cubicBezTo>
                    <a:pt x="270" y="2181"/>
                    <a:pt x="300" y="2181"/>
                    <a:pt x="180" y="2301"/>
                  </a:cubicBezTo>
                  <a:cubicBezTo>
                    <a:pt x="0" y="2541"/>
                    <a:pt x="30" y="2871"/>
                    <a:pt x="240" y="3081"/>
                  </a:cubicBezTo>
                  <a:cubicBezTo>
                    <a:pt x="435" y="3247"/>
                    <a:pt x="681" y="3363"/>
                    <a:pt x="931" y="3426"/>
                  </a:cubicBezTo>
                  <a:lnTo>
                    <a:pt x="931" y="3426"/>
                  </a:lnTo>
                  <a:cubicBezTo>
                    <a:pt x="808" y="3525"/>
                    <a:pt x="719" y="3669"/>
                    <a:pt x="719" y="3830"/>
                  </a:cubicBezTo>
                  <a:cubicBezTo>
                    <a:pt x="749" y="4070"/>
                    <a:pt x="1019" y="4190"/>
                    <a:pt x="1259" y="4280"/>
                  </a:cubicBezTo>
                  <a:cubicBezTo>
                    <a:pt x="1582" y="4379"/>
                    <a:pt x="1946" y="4437"/>
                    <a:pt x="2300" y="4437"/>
                  </a:cubicBezTo>
                  <a:cubicBezTo>
                    <a:pt x="2373" y="4437"/>
                    <a:pt x="2446" y="4435"/>
                    <a:pt x="2518" y="4429"/>
                  </a:cubicBezTo>
                  <a:cubicBezTo>
                    <a:pt x="2698" y="4429"/>
                    <a:pt x="2878" y="4370"/>
                    <a:pt x="2938" y="4190"/>
                  </a:cubicBezTo>
                  <a:cubicBezTo>
                    <a:pt x="2938" y="4183"/>
                    <a:pt x="2938" y="4175"/>
                    <a:pt x="2937" y="4168"/>
                  </a:cubicBezTo>
                  <a:lnTo>
                    <a:pt x="2937" y="4168"/>
                  </a:lnTo>
                  <a:cubicBezTo>
                    <a:pt x="3035" y="4190"/>
                    <a:pt x="3135" y="4201"/>
                    <a:pt x="3238" y="4201"/>
                  </a:cubicBezTo>
                  <a:cubicBezTo>
                    <a:pt x="3297" y="4201"/>
                    <a:pt x="3357" y="4197"/>
                    <a:pt x="3417" y="4190"/>
                  </a:cubicBezTo>
                  <a:cubicBezTo>
                    <a:pt x="3657" y="4130"/>
                    <a:pt x="3837" y="3950"/>
                    <a:pt x="3897" y="3740"/>
                  </a:cubicBezTo>
                  <a:cubicBezTo>
                    <a:pt x="3901" y="3685"/>
                    <a:pt x="3896" y="3633"/>
                    <a:pt x="3883" y="3582"/>
                  </a:cubicBezTo>
                  <a:lnTo>
                    <a:pt x="3883" y="3582"/>
                  </a:lnTo>
                  <a:cubicBezTo>
                    <a:pt x="4072" y="3668"/>
                    <a:pt x="4293" y="3718"/>
                    <a:pt x="4505" y="3718"/>
                  </a:cubicBezTo>
                  <a:cubicBezTo>
                    <a:pt x="4553" y="3718"/>
                    <a:pt x="4600" y="3715"/>
                    <a:pt x="4646" y="3710"/>
                  </a:cubicBezTo>
                  <a:cubicBezTo>
                    <a:pt x="4976" y="3680"/>
                    <a:pt x="5276" y="3440"/>
                    <a:pt x="5365" y="3111"/>
                  </a:cubicBezTo>
                  <a:cubicBezTo>
                    <a:pt x="5423" y="2792"/>
                    <a:pt x="5313" y="2474"/>
                    <a:pt x="5036" y="2263"/>
                  </a:cubicBezTo>
                  <a:lnTo>
                    <a:pt x="5036" y="2263"/>
                  </a:lnTo>
                  <a:cubicBezTo>
                    <a:pt x="5033" y="2032"/>
                    <a:pt x="4953" y="1809"/>
                    <a:pt x="4796" y="1612"/>
                  </a:cubicBezTo>
                  <a:cubicBezTo>
                    <a:pt x="4708" y="1538"/>
                    <a:pt x="4598" y="1487"/>
                    <a:pt x="4484" y="1463"/>
                  </a:cubicBezTo>
                  <a:lnTo>
                    <a:pt x="4484" y="1463"/>
                  </a:lnTo>
                  <a:cubicBezTo>
                    <a:pt x="4391" y="1284"/>
                    <a:pt x="4214" y="1156"/>
                    <a:pt x="3997" y="1133"/>
                  </a:cubicBezTo>
                  <a:lnTo>
                    <a:pt x="3997" y="1133"/>
                  </a:lnTo>
                  <a:cubicBezTo>
                    <a:pt x="4023" y="774"/>
                    <a:pt x="3876" y="425"/>
                    <a:pt x="3627" y="203"/>
                  </a:cubicBezTo>
                  <a:cubicBezTo>
                    <a:pt x="3477" y="68"/>
                    <a:pt x="3290" y="1"/>
                    <a:pt x="3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43"/>
            <p:cNvSpPr/>
            <p:nvPr/>
          </p:nvSpPr>
          <p:spPr>
            <a:xfrm>
              <a:off x="4188775" y="1309825"/>
              <a:ext cx="60725" cy="51450"/>
            </a:xfrm>
            <a:custGeom>
              <a:avLst/>
              <a:gdLst/>
              <a:ahLst/>
              <a:cxnLst/>
              <a:rect l="l" t="t" r="r" b="b"/>
              <a:pathLst>
                <a:path w="2429" h="2058" extrusionOk="0">
                  <a:moveTo>
                    <a:pt x="1192" y="1"/>
                  </a:moveTo>
                  <a:cubicBezTo>
                    <a:pt x="683" y="1"/>
                    <a:pt x="224" y="310"/>
                    <a:pt x="121" y="775"/>
                  </a:cubicBezTo>
                  <a:cubicBezTo>
                    <a:pt x="1" y="1344"/>
                    <a:pt x="391" y="1884"/>
                    <a:pt x="990" y="2033"/>
                  </a:cubicBezTo>
                  <a:cubicBezTo>
                    <a:pt x="1073" y="2050"/>
                    <a:pt x="1155" y="2058"/>
                    <a:pt x="1237" y="2058"/>
                  </a:cubicBezTo>
                  <a:cubicBezTo>
                    <a:pt x="1746" y="2058"/>
                    <a:pt x="2205" y="1745"/>
                    <a:pt x="2309" y="1254"/>
                  </a:cubicBezTo>
                  <a:cubicBezTo>
                    <a:pt x="2429" y="715"/>
                    <a:pt x="2039" y="145"/>
                    <a:pt x="1440" y="25"/>
                  </a:cubicBezTo>
                  <a:cubicBezTo>
                    <a:pt x="1357" y="9"/>
                    <a:pt x="1274"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43"/>
            <p:cNvSpPr/>
            <p:nvPr/>
          </p:nvSpPr>
          <p:spPr>
            <a:xfrm>
              <a:off x="3750425" y="863075"/>
              <a:ext cx="312500" cy="419675"/>
            </a:xfrm>
            <a:custGeom>
              <a:avLst/>
              <a:gdLst/>
              <a:ahLst/>
              <a:cxnLst/>
              <a:rect l="l" t="t" r="r" b="b"/>
              <a:pathLst>
                <a:path w="12500" h="16787" extrusionOk="0">
                  <a:moveTo>
                    <a:pt x="1679" y="1"/>
                  </a:moveTo>
                  <a:lnTo>
                    <a:pt x="1679" y="1"/>
                  </a:lnTo>
                  <a:cubicBezTo>
                    <a:pt x="0" y="3777"/>
                    <a:pt x="1769" y="5216"/>
                    <a:pt x="3297" y="7794"/>
                  </a:cubicBezTo>
                  <a:cubicBezTo>
                    <a:pt x="3537" y="8213"/>
                    <a:pt x="3747" y="8663"/>
                    <a:pt x="3867" y="9113"/>
                  </a:cubicBezTo>
                  <a:cubicBezTo>
                    <a:pt x="4196" y="10222"/>
                    <a:pt x="4017" y="11421"/>
                    <a:pt x="4406" y="12530"/>
                  </a:cubicBezTo>
                  <a:cubicBezTo>
                    <a:pt x="4766" y="13519"/>
                    <a:pt x="5545" y="14328"/>
                    <a:pt x="6325" y="15078"/>
                  </a:cubicBezTo>
                  <a:cubicBezTo>
                    <a:pt x="7044" y="15977"/>
                    <a:pt x="8183" y="16516"/>
                    <a:pt x="9352" y="16516"/>
                  </a:cubicBezTo>
                  <a:lnTo>
                    <a:pt x="11870" y="16786"/>
                  </a:lnTo>
                  <a:cubicBezTo>
                    <a:pt x="11960" y="15767"/>
                    <a:pt x="12499" y="14778"/>
                    <a:pt x="12409" y="13729"/>
                  </a:cubicBezTo>
                  <a:cubicBezTo>
                    <a:pt x="12319" y="13069"/>
                    <a:pt x="12020" y="12470"/>
                    <a:pt x="11600" y="11960"/>
                  </a:cubicBezTo>
                  <a:cubicBezTo>
                    <a:pt x="10641" y="10731"/>
                    <a:pt x="9202" y="9922"/>
                    <a:pt x="7793" y="9293"/>
                  </a:cubicBezTo>
                  <a:cubicBezTo>
                    <a:pt x="6834" y="8903"/>
                    <a:pt x="5935" y="8423"/>
                    <a:pt x="5126" y="7824"/>
                  </a:cubicBezTo>
                  <a:cubicBezTo>
                    <a:pt x="4676" y="7404"/>
                    <a:pt x="4256" y="6955"/>
                    <a:pt x="3927" y="6445"/>
                  </a:cubicBezTo>
                  <a:cubicBezTo>
                    <a:pt x="2938" y="5066"/>
                    <a:pt x="2188" y="3537"/>
                    <a:pt x="1679" y="1949"/>
                  </a:cubicBezTo>
                  <a:cubicBezTo>
                    <a:pt x="1439" y="1229"/>
                    <a:pt x="2068" y="750"/>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43"/>
            <p:cNvSpPr/>
            <p:nvPr/>
          </p:nvSpPr>
          <p:spPr>
            <a:xfrm>
              <a:off x="3951250" y="845500"/>
              <a:ext cx="157925" cy="246150"/>
            </a:xfrm>
            <a:custGeom>
              <a:avLst/>
              <a:gdLst/>
              <a:ahLst/>
              <a:cxnLst/>
              <a:rect l="l" t="t" r="r" b="b"/>
              <a:pathLst>
                <a:path w="6317" h="9846" extrusionOk="0">
                  <a:moveTo>
                    <a:pt x="5981" y="1"/>
                  </a:moveTo>
                  <a:cubicBezTo>
                    <a:pt x="5839" y="1"/>
                    <a:pt x="5666" y="90"/>
                    <a:pt x="5515" y="254"/>
                  </a:cubicBezTo>
                  <a:cubicBezTo>
                    <a:pt x="4886" y="913"/>
                    <a:pt x="4346" y="1693"/>
                    <a:pt x="3777" y="2412"/>
                  </a:cubicBezTo>
                  <a:cubicBezTo>
                    <a:pt x="3447" y="2862"/>
                    <a:pt x="3087" y="3251"/>
                    <a:pt x="2668" y="3641"/>
                  </a:cubicBezTo>
                  <a:cubicBezTo>
                    <a:pt x="2068" y="4121"/>
                    <a:pt x="1379" y="4420"/>
                    <a:pt x="869" y="4990"/>
                  </a:cubicBezTo>
                  <a:cubicBezTo>
                    <a:pt x="300" y="5649"/>
                    <a:pt x="0" y="6489"/>
                    <a:pt x="60" y="7358"/>
                  </a:cubicBezTo>
                  <a:cubicBezTo>
                    <a:pt x="90" y="8227"/>
                    <a:pt x="330" y="9066"/>
                    <a:pt x="690" y="9846"/>
                  </a:cubicBezTo>
                  <a:cubicBezTo>
                    <a:pt x="1439" y="9636"/>
                    <a:pt x="2128" y="9366"/>
                    <a:pt x="2788" y="8946"/>
                  </a:cubicBezTo>
                  <a:cubicBezTo>
                    <a:pt x="3417" y="8557"/>
                    <a:pt x="3927" y="7957"/>
                    <a:pt x="4196" y="7238"/>
                  </a:cubicBezTo>
                  <a:cubicBezTo>
                    <a:pt x="4436" y="6459"/>
                    <a:pt x="4286" y="5589"/>
                    <a:pt x="4376" y="4780"/>
                  </a:cubicBezTo>
                  <a:cubicBezTo>
                    <a:pt x="4496" y="4001"/>
                    <a:pt x="4736" y="3221"/>
                    <a:pt x="5096" y="2532"/>
                  </a:cubicBezTo>
                  <a:cubicBezTo>
                    <a:pt x="5395" y="1962"/>
                    <a:pt x="6145" y="1213"/>
                    <a:pt x="6265" y="554"/>
                  </a:cubicBezTo>
                  <a:cubicBezTo>
                    <a:pt x="6317" y="171"/>
                    <a:pt x="6177"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43"/>
            <p:cNvSpPr/>
            <p:nvPr/>
          </p:nvSpPr>
          <p:spPr>
            <a:xfrm>
              <a:off x="3121700" y="4661550"/>
              <a:ext cx="765625" cy="279875"/>
            </a:xfrm>
            <a:custGeom>
              <a:avLst/>
              <a:gdLst/>
              <a:ahLst/>
              <a:cxnLst/>
              <a:rect l="l" t="t" r="r" b="b"/>
              <a:pathLst>
                <a:path w="30625" h="11195" extrusionOk="0">
                  <a:moveTo>
                    <a:pt x="3747" y="0"/>
                  </a:moveTo>
                  <a:cubicBezTo>
                    <a:pt x="3108" y="0"/>
                    <a:pt x="2469" y="29"/>
                    <a:pt x="1829" y="91"/>
                  </a:cubicBezTo>
                  <a:cubicBezTo>
                    <a:pt x="1170" y="151"/>
                    <a:pt x="361" y="391"/>
                    <a:pt x="181" y="1020"/>
                  </a:cubicBezTo>
                  <a:cubicBezTo>
                    <a:pt x="1" y="1680"/>
                    <a:pt x="510" y="2189"/>
                    <a:pt x="990" y="2609"/>
                  </a:cubicBezTo>
                  <a:cubicBezTo>
                    <a:pt x="4227" y="5426"/>
                    <a:pt x="8364" y="6895"/>
                    <a:pt x="12410" y="8334"/>
                  </a:cubicBezTo>
                  <a:cubicBezTo>
                    <a:pt x="16217" y="9653"/>
                    <a:pt x="20053" y="11002"/>
                    <a:pt x="24040" y="11181"/>
                  </a:cubicBezTo>
                  <a:cubicBezTo>
                    <a:pt x="24191" y="11189"/>
                    <a:pt x="24367" y="11194"/>
                    <a:pt x="24563" y="11194"/>
                  </a:cubicBezTo>
                  <a:cubicBezTo>
                    <a:pt x="26576" y="11194"/>
                    <a:pt x="30625" y="10698"/>
                    <a:pt x="30215" y="8184"/>
                  </a:cubicBezTo>
                  <a:cubicBezTo>
                    <a:pt x="29885" y="5906"/>
                    <a:pt x="24669" y="5636"/>
                    <a:pt x="22961" y="4977"/>
                  </a:cubicBezTo>
                  <a:cubicBezTo>
                    <a:pt x="21552" y="4437"/>
                    <a:pt x="20293" y="3628"/>
                    <a:pt x="18914" y="3118"/>
                  </a:cubicBezTo>
                  <a:cubicBezTo>
                    <a:pt x="18165" y="2849"/>
                    <a:pt x="17416" y="2609"/>
                    <a:pt x="16666" y="2429"/>
                  </a:cubicBezTo>
                  <a:lnTo>
                    <a:pt x="14628" y="1889"/>
                  </a:lnTo>
                  <a:cubicBezTo>
                    <a:pt x="11054" y="945"/>
                    <a:pt x="7414" y="0"/>
                    <a:pt x="3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43"/>
            <p:cNvSpPr/>
            <p:nvPr/>
          </p:nvSpPr>
          <p:spPr>
            <a:xfrm>
              <a:off x="3309050" y="4836075"/>
              <a:ext cx="508825" cy="482125"/>
            </a:xfrm>
            <a:custGeom>
              <a:avLst/>
              <a:gdLst/>
              <a:ahLst/>
              <a:cxnLst/>
              <a:rect l="l" t="t" r="r" b="b"/>
              <a:pathLst>
                <a:path w="20353" h="19285" extrusionOk="0">
                  <a:moveTo>
                    <a:pt x="19465" y="0"/>
                  </a:moveTo>
                  <a:cubicBezTo>
                    <a:pt x="19090" y="0"/>
                    <a:pt x="18670" y="142"/>
                    <a:pt x="18374" y="364"/>
                  </a:cubicBezTo>
                  <a:cubicBezTo>
                    <a:pt x="17946" y="685"/>
                    <a:pt x="17533" y="1113"/>
                    <a:pt x="17059" y="1310"/>
                  </a:cubicBezTo>
                  <a:lnTo>
                    <a:pt x="17059" y="1310"/>
                  </a:lnTo>
                  <a:cubicBezTo>
                    <a:pt x="17439" y="1017"/>
                    <a:pt x="17818" y="722"/>
                    <a:pt x="18195" y="424"/>
                  </a:cubicBezTo>
                  <a:lnTo>
                    <a:pt x="18195" y="424"/>
                  </a:lnTo>
                  <a:lnTo>
                    <a:pt x="16456" y="1413"/>
                  </a:lnTo>
                  <a:cubicBezTo>
                    <a:pt x="16488" y="1415"/>
                    <a:pt x="16520" y="1417"/>
                    <a:pt x="16551" y="1417"/>
                  </a:cubicBezTo>
                  <a:cubicBezTo>
                    <a:pt x="16730" y="1417"/>
                    <a:pt x="16898" y="1377"/>
                    <a:pt x="17059" y="1310"/>
                  </a:cubicBezTo>
                  <a:lnTo>
                    <a:pt x="17059" y="1310"/>
                  </a:lnTo>
                  <a:cubicBezTo>
                    <a:pt x="15566" y="2459"/>
                    <a:pt x="14047" y="3563"/>
                    <a:pt x="12470" y="4590"/>
                  </a:cubicBezTo>
                  <a:cubicBezTo>
                    <a:pt x="11121" y="5429"/>
                    <a:pt x="9772" y="6239"/>
                    <a:pt x="8513" y="7198"/>
                  </a:cubicBezTo>
                  <a:cubicBezTo>
                    <a:pt x="5576" y="9446"/>
                    <a:pt x="3357" y="12443"/>
                    <a:pt x="1169" y="15441"/>
                  </a:cubicBezTo>
                  <a:cubicBezTo>
                    <a:pt x="720" y="15950"/>
                    <a:pt x="420" y="16550"/>
                    <a:pt x="210" y="17179"/>
                  </a:cubicBezTo>
                  <a:cubicBezTo>
                    <a:pt x="0" y="17839"/>
                    <a:pt x="210" y="18528"/>
                    <a:pt x="690" y="18978"/>
                  </a:cubicBezTo>
                  <a:cubicBezTo>
                    <a:pt x="974" y="19200"/>
                    <a:pt x="1303" y="19285"/>
                    <a:pt x="1647" y="19285"/>
                  </a:cubicBezTo>
                  <a:cubicBezTo>
                    <a:pt x="2139" y="19285"/>
                    <a:pt x="2659" y="19112"/>
                    <a:pt x="3118" y="18918"/>
                  </a:cubicBezTo>
                  <a:cubicBezTo>
                    <a:pt x="6655" y="17329"/>
                    <a:pt x="9442" y="14422"/>
                    <a:pt x="12110" y="11604"/>
                  </a:cubicBezTo>
                  <a:cubicBezTo>
                    <a:pt x="14238" y="9356"/>
                    <a:pt x="16336" y="7138"/>
                    <a:pt x="18255" y="4710"/>
                  </a:cubicBezTo>
                  <a:cubicBezTo>
                    <a:pt x="19124" y="3631"/>
                    <a:pt x="19963" y="2492"/>
                    <a:pt x="20293" y="1143"/>
                  </a:cubicBezTo>
                  <a:cubicBezTo>
                    <a:pt x="20353" y="933"/>
                    <a:pt x="20353" y="723"/>
                    <a:pt x="20293" y="514"/>
                  </a:cubicBezTo>
                  <a:cubicBezTo>
                    <a:pt x="20187" y="149"/>
                    <a:pt x="19850" y="0"/>
                    <a:pt x="19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43"/>
            <p:cNvSpPr/>
            <p:nvPr/>
          </p:nvSpPr>
          <p:spPr>
            <a:xfrm>
              <a:off x="3149425" y="4816625"/>
              <a:ext cx="681950" cy="153550"/>
            </a:xfrm>
            <a:custGeom>
              <a:avLst/>
              <a:gdLst/>
              <a:ahLst/>
              <a:cxnLst/>
              <a:rect l="l" t="t" r="r" b="b"/>
              <a:pathLst>
                <a:path w="27278" h="6142" extrusionOk="0">
                  <a:moveTo>
                    <a:pt x="23441" y="752"/>
                  </a:moveTo>
                  <a:cubicBezTo>
                    <a:pt x="23581" y="892"/>
                    <a:pt x="23744" y="986"/>
                    <a:pt x="23921" y="1048"/>
                  </a:cubicBezTo>
                  <a:lnTo>
                    <a:pt x="23921" y="1048"/>
                  </a:lnTo>
                  <a:cubicBezTo>
                    <a:pt x="24421" y="1072"/>
                    <a:pt x="24921" y="1093"/>
                    <a:pt x="25419" y="1112"/>
                  </a:cubicBezTo>
                  <a:lnTo>
                    <a:pt x="23441" y="752"/>
                  </a:lnTo>
                  <a:close/>
                  <a:moveTo>
                    <a:pt x="12507" y="1"/>
                  </a:moveTo>
                  <a:cubicBezTo>
                    <a:pt x="9204" y="1"/>
                    <a:pt x="5930" y="781"/>
                    <a:pt x="2729" y="1561"/>
                  </a:cubicBezTo>
                  <a:cubicBezTo>
                    <a:pt x="2069" y="1651"/>
                    <a:pt x="1440" y="1891"/>
                    <a:pt x="870" y="2251"/>
                  </a:cubicBezTo>
                  <a:cubicBezTo>
                    <a:pt x="301" y="2610"/>
                    <a:pt x="1" y="3270"/>
                    <a:pt x="61" y="3959"/>
                  </a:cubicBezTo>
                  <a:cubicBezTo>
                    <a:pt x="241" y="4799"/>
                    <a:pt x="1170" y="5218"/>
                    <a:pt x="1979" y="5458"/>
                  </a:cubicBezTo>
                  <a:cubicBezTo>
                    <a:pt x="3743" y="5966"/>
                    <a:pt x="5554" y="6142"/>
                    <a:pt x="7380" y="6142"/>
                  </a:cubicBezTo>
                  <a:cubicBezTo>
                    <a:pt x="9432" y="6142"/>
                    <a:pt x="11503" y="5920"/>
                    <a:pt x="13549" y="5698"/>
                  </a:cubicBezTo>
                  <a:cubicBezTo>
                    <a:pt x="16607" y="5368"/>
                    <a:pt x="19664" y="5038"/>
                    <a:pt x="22691" y="4439"/>
                  </a:cubicBezTo>
                  <a:cubicBezTo>
                    <a:pt x="24040" y="4169"/>
                    <a:pt x="25449" y="3839"/>
                    <a:pt x="26558" y="3030"/>
                  </a:cubicBezTo>
                  <a:cubicBezTo>
                    <a:pt x="26738" y="2910"/>
                    <a:pt x="26888" y="2730"/>
                    <a:pt x="26978" y="2551"/>
                  </a:cubicBezTo>
                  <a:cubicBezTo>
                    <a:pt x="27277" y="1861"/>
                    <a:pt x="26378" y="1232"/>
                    <a:pt x="25599" y="1172"/>
                  </a:cubicBezTo>
                  <a:cubicBezTo>
                    <a:pt x="25512" y="1168"/>
                    <a:pt x="25424" y="1167"/>
                    <a:pt x="25335" y="1167"/>
                  </a:cubicBezTo>
                  <a:cubicBezTo>
                    <a:pt x="25194" y="1167"/>
                    <a:pt x="25051" y="1170"/>
                    <a:pt x="24908" y="1170"/>
                  </a:cubicBezTo>
                  <a:cubicBezTo>
                    <a:pt x="24563" y="1170"/>
                    <a:pt x="24221" y="1154"/>
                    <a:pt x="23921" y="1048"/>
                  </a:cubicBezTo>
                  <a:lnTo>
                    <a:pt x="23921" y="1048"/>
                  </a:lnTo>
                  <a:cubicBezTo>
                    <a:pt x="22073" y="961"/>
                    <a:pt x="20215" y="832"/>
                    <a:pt x="18375" y="572"/>
                  </a:cubicBezTo>
                  <a:cubicBezTo>
                    <a:pt x="16786" y="362"/>
                    <a:pt x="15228" y="93"/>
                    <a:pt x="13639" y="33"/>
                  </a:cubicBezTo>
                  <a:cubicBezTo>
                    <a:pt x="13261" y="11"/>
                    <a:pt x="12884" y="1"/>
                    <a:pt x="12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43"/>
            <p:cNvSpPr/>
            <p:nvPr/>
          </p:nvSpPr>
          <p:spPr>
            <a:xfrm>
              <a:off x="3243850" y="4507025"/>
              <a:ext cx="583775" cy="402800"/>
            </a:xfrm>
            <a:custGeom>
              <a:avLst/>
              <a:gdLst/>
              <a:ahLst/>
              <a:cxnLst/>
              <a:rect l="l" t="t" r="r" b="b"/>
              <a:pathLst>
                <a:path w="23351" h="16112" extrusionOk="0">
                  <a:moveTo>
                    <a:pt x="20952" y="12417"/>
                  </a:moveTo>
                  <a:lnTo>
                    <a:pt x="20952" y="12417"/>
                  </a:lnTo>
                  <a:cubicBezTo>
                    <a:pt x="20989" y="12647"/>
                    <a:pt x="21088" y="12846"/>
                    <a:pt x="21224" y="13025"/>
                  </a:cubicBezTo>
                  <a:lnTo>
                    <a:pt x="21224" y="13025"/>
                  </a:lnTo>
                  <a:cubicBezTo>
                    <a:pt x="21582" y="13323"/>
                    <a:pt x="21941" y="13620"/>
                    <a:pt x="22301" y="13915"/>
                  </a:cubicBezTo>
                  <a:lnTo>
                    <a:pt x="20952" y="12417"/>
                  </a:lnTo>
                  <a:close/>
                  <a:moveTo>
                    <a:pt x="1890" y="1"/>
                  </a:moveTo>
                  <a:cubicBezTo>
                    <a:pt x="1260" y="1"/>
                    <a:pt x="696" y="351"/>
                    <a:pt x="390" y="907"/>
                  </a:cubicBezTo>
                  <a:cubicBezTo>
                    <a:pt x="1" y="1656"/>
                    <a:pt x="480" y="2555"/>
                    <a:pt x="990" y="3245"/>
                  </a:cubicBezTo>
                  <a:cubicBezTo>
                    <a:pt x="3298" y="6362"/>
                    <a:pt x="6745" y="8430"/>
                    <a:pt x="10072" y="10408"/>
                  </a:cubicBezTo>
                  <a:cubicBezTo>
                    <a:pt x="12710" y="11997"/>
                    <a:pt x="15377" y="13586"/>
                    <a:pt x="18135" y="14905"/>
                  </a:cubicBezTo>
                  <a:cubicBezTo>
                    <a:pt x="19364" y="15534"/>
                    <a:pt x="20683" y="16074"/>
                    <a:pt x="22062" y="16103"/>
                  </a:cubicBezTo>
                  <a:cubicBezTo>
                    <a:pt x="22099" y="16109"/>
                    <a:pt x="22136" y="16111"/>
                    <a:pt x="22173" y="16111"/>
                  </a:cubicBezTo>
                  <a:cubicBezTo>
                    <a:pt x="22346" y="16111"/>
                    <a:pt x="22518" y="16058"/>
                    <a:pt x="22691" y="15984"/>
                  </a:cubicBezTo>
                  <a:cubicBezTo>
                    <a:pt x="23350" y="15594"/>
                    <a:pt x="22991" y="14575"/>
                    <a:pt x="22421" y="14065"/>
                  </a:cubicBezTo>
                  <a:cubicBezTo>
                    <a:pt x="22027" y="13733"/>
                    <a:pt x="21531" y="13429"/>
                    <a:pt x="21224" y="13025"/>
                  </a:cubicBezTo>
                  <a:lnTo>
                    <a:pt x="21224" y="13025"/>
                  </a:lnTo>
                  <a:cubicBezTo>
                    <a:pt x="19769" y="11809"/>
                    <a:pt x="18344" y="10563"/>
                    <a:pt x="16996" y="9239"/>
                  </a:cubicBezTo>
                  <a:cubicBezTo>
                    <a:pt x="15857" y="8130"/>
                    <a:pt x="14778" y="6961"/>
                    <a:pt x="13579" y="5942"/>
                  </a:cubicBezTo>
                  <a:cubicBezTo>
                    <a:pt x="10761" y="3574"/>
                    <a:pt x="7314" y="2046"/>
                    <a:pt x="3927" y="577"/>
                  </a:cubicBezTo>
                  <a:cubicBezTo>
                    <a:pt x="3358" y="247"/>
                    <a:pt x="2698" y="67"/>
                    <a:pt x="2039" y="7"/>
                  </a:cubicBezTo>
                  <a:cubicBezTo>
                    <a:pt x="1989" y="3"/>
                    <a:pt x="1939"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43"/>
            <p:cNvSpPr/>
            <p:nvPr/>
          </p:nvSpPr>
          <p:spPr>
            <a:xfrm>
              <a:off x="3515875" y="4289975"/>
              <a:ext cx="296625" cy="630200"/>
            </a:xfrm>
            <a:custGeom>
              <a:avLst/>
              <a:gdLst/>
              <a:ahLst/>
              <a:cxnLst/>
              <a:rect l="l" t="t" r="r" b="b"/>
              <a:pathLst>
                <a:path w="11865" h="25208" extrusionOk="0">
                  <a:moveTo>
                    <a:pt x="11390" y="21279"/>
                  </a:moveTo>
                  <a:lnTo>
                    <a:pt x="11390" y="21279"/>
                  </a:lnTo>
                  <a:cubicBezTo>
                    <a:pt x="11299" y="21468"/>
                    <a:pt x="11266" y="21665"/>
                    <a:pt x="11268" y="21866"/>
                  </a:cubicBezTo>
                  <a:lnTo>
                    <a:pt x="11268" y="21866"/>
                  </a:lnTo>
                  <a:cubicBezTo>
                    <a:pt x="11404" y="22341"/>
                    <a:pt x="11545" y="22815"/>
                    <a:pt x="11690" y="23287"/>
                  </a:cubicBezTo>
                  <a:lnTo>
                    <a:pt x="11390" y="21279"/>
                  </a:lnTo>
                  <a:close/>
                  <a:moveTo>
                    <a:pt x="1621" y="0"/>
                  </a:moveTo>
                  <a:cubicBezTo>
                    <a:pt x="1364" y="0"/>
                    <a:pt x="1107" y="58"/>
                    <a:pt x="869" y="177"/>
                  </a:cubicBezTo>
                  <a:cubicBezTo>
                    <a:pt x="120" y="626"/>
                    <a:pt x="0" y="1615"/>
                    <a:pt x="60" y="2455"/>
                  </a:cubicBezTo>
                  <a:cubicBezTo>
                    <a:pt x="210" y="6351"/>
                    <a:pt x="1889" y="9978"/>
                    <a:pt x="3537" y="13515"/>
                  </a:cubicBezTo>
                  <a:cubicBezTo>
                    <a:pt x="4826" y="16303"/>
                    <a:pt x="6145" y="19090"/>
                    <a:pt x="7644" y="21758"/>
                  </a:cubicBezTo>
                  <a:cubicBezTo>
                    <a:pt x="8333" y="22957"/>
                    <a:pt x="9112" y="24156"/>
                    <a:pt x="10221" y="24935"/>
                  </a:cubicBezTo>
                  <a:cubicBezTo>
                    <a:pt x="10401" y="25085"/>
                    <a:pt x="10611" y="25175"/>
                    <a:pt x="10821" y="25205"/>
                  </a:cubicBezTo>
                  <a:cubicBezTo>
                    <a:pt x="10841" y="25207"/>
                    <a:pt x="10862" y="25208"/>
                    <a:pt x="10882" y="25208"/>
                  </a:cubicBezTo>
                  <a:cubicBezTo>
                    <a:pt x="11586" y="25208"/>
                    <a:pt x="11864" y="24195"/>
                    <a:pt x="11660" y="23467"/>
                  </a:cubicBezTo>
                  <a:cubicBezTo>
                    <a:pt x="11530" y="22945"/>
                    <a:pt x="11274" y="22393"/>
                    <a:pt x="11268" y="21866"/>
                  </a:cubicBezTo>
                  <a:lnTo>
                    <a:pt x="11268" y="21866"/>
                  </a:lnTo>
                  <a:cubicBezTo>
                    <a:pt x="10754" y="20079"/>
                    <a:pt x="10300" y="18270"/>
                    <a:pt x="9922" y="16423"/>
                  </a:cubicBezTo>
                  <a:cubicBezTo>
                    <a:pt x="9622" y="14864"/>
                    <a:pt x="9382" y="13305"/>
                    <a:pt x="8932" y="11777"/>
                  </a:cubicBezTo>
                  <a:cubicBezTo>
                    <a:pt x="7943" y="8240"/>
                    <a:pt x="5935" y="5032"/>
                    <a:pt x="3987" y="1915"/>
                  </a:cubicBezTo>
                  <a:cubicBezTo>
                    <a:pt x="3687" y="1316"/>
                    <a:pt x="3237" y="806"/>
                    <a:pt x="2728" y="386"/>
                  </a:cubicBezTo>
                  <a:cubicBezTo>
                    <a:pt x="2402" y="133"/>
                    <a:pt x="2011" y="0"/>
                    <a:pt x="16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43"/>
            <p:cNvSpPr/>
            <p:nvPr/>
          </p:nvSpPr>
          <p:spPr>
            <a:xfrm>
              <a:off x="3775900" y="4860900"/>
              <a:ext cx="185100" cy="224075"/>
            </a:xfrm>
            <a:custGeom>
              <a:avLst/>
              <a:gdLst/>
              <a:ahLst/>
              <a:cxnLst/>
              <a:rect l="l" t="t" r="r" b="b"/>
              <a:pathLst>
                <a:path w="7404" h="8963" extrusionOk="0">
                  <a:moveTo>
                    <a:pt x="3687" y="0"/>
                  </a:moveTo>
                  <a:cubicBezTo>
                    <a:pt x="1649" y="0"/>
                    <a:pt x="0" y="2008"/>
                    <a:pt x="0" y="4496"/>
                  </a:cubicBezTo>
                  <a:cubicBezTo>
                    <a:pt x="0" y="6954"/>
                    <a:pt x="1649" y="8962"/>
                    <a:pt x="3687" y="8962"/>
                  </a:cubicBezTo>
                  <a:cubicBezTo>
                    <a:pt x="5755" y="8962"/>
                    <a:pt x="7404" y="6954"/>
                    <a:pt x="7404" y="4496"/>
                  </a:cubicBezTo>
                  <a:cubicBezTo>
                    <a:pt x="7404" y="2008"/>
                    <a:pt x="5755" y="0"/>
                    <a:pt x="3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43"/>
            <p:cNvSpPr/>
            <p:nvPr/>
          </p:nvSpPr>
          <p:spPr>
            <a:xfrm>
              <a:off x="3317300" y="4348850"/>
              <a:ext cx="579250" cy="584250"/>
            </a:xfrm>
            <a:custGeom>
              <a:avLst/>
              <a:gdLst/>
              <a:ahLst/>
              <a:cxnLst/>
              <a:rect l="l" t="t" r="r" b="b"/>
              <a:pathLst>
                <a:path w="23170" h="23370" extrusionOk="0">
                  <a:moveTo>
                    <a:pt x="1206" y="1"/>
                  </a:moveTo>
                  <a:cubicBezTo>
                    <a:pt x="944" y="1"/>
                    <a:pt x="701" y="70"/>
                    <a:pt x="510" y="250"/>
                  </a:cubicBezTo>
                  <a:cubicBezTo>
                    <a:pt x="0" y="729"/>
                    <a:pt x="150" y="1419"/>
                    <a:pt x="360" y="2018"/>
                  </a:cubicBezTo>
                  <a:cubicBezTo>
                    <a:pt x="1619" y="6125"/>
                    <a:pt x="4376" y="9572"/>
                    <a:pt x="7044" y="12899"/>
                  </a:cubicBezTo>
                  <a:cubicBezTo>
                    <a:pt x="9562" y="16046"/>
                    <a:pt x="12110" y="19193"/>
                    <a:pt x="15407" y="21471"/>
                  </a:cubicBezTo>
                  <a:cubicBezTo>
                    <a:pt x="16343" y="22129"/>
                    <a:pt x="18592" y="23370"/>
                    <a:pt x="20311" y="23370"/>
                  </a:cubicBezTo>
                  <a:cubicBezTo>
                    <a:pt x="21177" y="23370"/>
                    <a:pt x="21909" y="23055"/>
                    <a:pt x="22271" y="22191"/>
                  </a:cubicBezTo>
                  <a:cubicBezTo>
                    <a:pt x="23170" y="20093"/>
                    <a:pt x="18854" y="17095"/>
                    <a:pt x="17775" y="15656"/>
                  </a:cubicBezTo>
                  <a:cubicBezTo>
                    <a:pt x="16875" y="14457"/>
                    <a:pt x="16216" y="13109"/>
                    <a:pt x="15317" y="11910"/>
                  </a:cubicBezTo>
                  <a:cubicBezTo>
                    <a:pt x="14837" y="11280"/>
                    <a:pt x="14328" y="10681"/>
                    <a:pt x="13758" y="10141"/>
                  </a:cubicBezTo>
                  <a:lnTo>
                    <a:pt x="12319" y="8612"/>
                  </a:lnTo>
                  <a:cubicBezTo>
                    <a:pt x="9352" y="5465"/>
                    <a:pt x="6295" y="2258"/>
                    <a:pt x="2398" y="339"/>
                  </a:cubicBezTo>
                  <a:cubicBezTo>
                    <a:pt x="2038" y="159"/>
                    <a:pt x="1601" y="1"/>
                    <a:pt x="1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43"/>
            <p:cNvSpPr/>
            <p:nvPr/>
          </p:nvSpPr>
          <p:spPr>
            <a:xfrm>
              <a:off x="3677725" y="4172150"/>
              <a:ext cx="217350" cy="772675"/>
            </a:xfrm>
            <a:custGeom>
              <a:avLst/>
              <a:gdLst/>
              <a:ahLst/>
              <a:cxnLst/>
              <a:rect l="l" t="t" r="r" b="b"/>
              <a:pathLst>
                <a:path w="8694" h="30907" extrusionOk="0">
                  <a:moveTo>
                    <a:pt x="2752" y="0"/>
                  </a:moveTo>
                  <a:cubicBezTo>
                    <a:pt x="2724" y="0"/>
                    <a:pt x="2696" y="1"/>
                    <a:pt x="2668" y="4"/>
                  </a:cubicBezTo>
                  <a:cubicBezTo>
                    <a:pt x="1979" y="64"/>
                    <a:pt x="1679" y="723"/>
                    <a:pt x="1469" y="1323"/>
                  </a:cubicBezTo>
                  <a:cubicBezTo>
                    <a:pt x="1" y="5339"/>
                    <a:pt x="91" y="9745"/>
                    <a:pt x="210" y="14062"/>
                  </a:cubicBezTo>
                  <a:cubicBezTo>
                    <a:pt x="330" y="18048"/>
                    <a:pt x="450" y="22125"/>
                    <a:pt x="1679" y="25932"/>
                  </a:cubicBezTo>
                  <a:cubicBezTo>
                    <a:pt x="2147" y="27336"/>
                    <a:pt x="3766" y="30907"/>
                    <a:pt x="5773" y="30907"/>
                  </a:cubicBezTo>
                  <a:cubicBezTo>
                    <a:pt x="6079" y="30907"/>
                    <a:pt x="6394" y="30824"/>
                    <a:pt x="6715" y="30638"/>
                  </a:cubicBezTo>
                  <a:cubicBezTo>
                    <a:pt x="8693" y="29498"/>
                    <a:pt x="7104" y="24493"/>
                    <a:pt x="7104" y="22694"/>
                  </a:cubicBezTo>
                  <a:cubicBezTo>
                    <a:pt x="7104" y="21196"/>
                    <a:pt x="7404" y="19727"/>
                    <a:pt x="7404" y="18228"/>
                  </a:cubicBezTo>
                  <a:cubicBezTo>
                    <a:pt x="7404" y="17449"/>
                    <a:pt x="7344" y="16670"/>
                    <a:pt x="7224" y="15890"/>
                  </a:cubicBezTo>
                  <a:lnTo>
                    <a:pt x="7015" y="13792"/>
                  </a:lnTo>
                  <a:cubicBezTo>
                    <a:pt x="6535" y="9506"/>
                    <a:pt x="6055" y="5099"/>
                    <a:pt x="4107" y="1203"/>
                  </a:cubicBezTo>
                  <a:cubicBezTo>
                    <a:pt x="3820" y="629"/>
                    <a:pt x="3368" y="0"/>
                    <a:pt x="2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43"/>
            <p:cNvSpPr/>
            <p:nvPr/>
          </p:nvSpPr>
          <p:spPr>
            <a:xfrm>
              <a:off x="3132200" y="4815900"/>
              <a:ext cx="774100" cy="314650"/>
            </a:xfrm>
            <a:custGeom>
              <a:avLst/>
              <a:gdLst/>
              <a:ahLst/>
              <a:cxnLst/>
              <a:rect l="l" t="t" r="r" b="b"/>
              <a:pathLst>
                <a:path w="30964" h="12586" extrusionOk="0">
                  <a:moveTo>
                    <a:pt x="27567" y="1"/>
                  </a:moveTo>
                  <a:cubicBezTo>
                    <a:pt x="25566" y="1"/>
                    <a:pt x="22612" y="1687"/>
                    <a:pt x="21252" y="2010"/>
                  </a:cubicBezTo>
                  <a:cubicBezTo>
                    <a:pt x="19813" y="2370"/>
                    <a:pt x="18285" y="2400"/>
                    <a:pt x="16846" y="2759"/>
                  </a:cubicBezTo>
                  <a:cubicBezTo>
                    <a:pt x="16097" y="2939"/>
                    <a:pt x="15347" y="3179"/>
                    <a:pt x="14598" y="3449"/>
                  </a:cubicBezTo>
                  <a:lnTo>
                    <a:pt x="12620" y="4168"/>
                  </a:lnTo>
                  <a:cubicBezTo>
                    <a:pt x="8543" y="5607"/>
                    <a:pt x="4377" y="7136"/>
                    <a:pt x="1050" y="9893"/>
                  </a:cubicBezTo>
                  <a:cubicBezTo>
                    <a:pt x="540" y="10343"/>
                    <a:pt x="1" y="10972"/>
                    <a:pt x="210" y="11602"/>
                  </a:cubicBezTo>
                  <a:cubicBezTo>
                    <a:pt x="450" y="12261"/>
                    <a:pt x="1140" y="12381"/>
                    <a:pt x="1769" y="12471"/>
                  </a:cubicBezTo>
                  <a:cubicBezTo>
                    <a:pt x="2469" y="12550"/>
                    <a:pt x="3169" y="12586"/>
                    <a:pt x="3869" y="12586"/>
                  </a:cubicBezTo>
                  <a:cubicBezTo>
                    <a:pt x="7422" y="12586"/>
                    <a:pt x="10962" y="11659"/>
                    <a:pt x="14418" y="10732"/>
                  </a:cubicBezTo>
                  <a:cubicBezTo>
                    <a:pt x="18315" y="9683"/>
                    <a:pt x="22241" y="8604"/>
                    <a:pt x="25658" y="6536"/>
                  </a:cubicBezTo>
                  <a:cubicBezTo>
                    <a:pt x="27097" y="5637"/>
                    <a:pt x="30964" y="2580"/>
                    <a:pt x="29045" y="541"/>
                  </a:cubicBezTo>
                  <a:cubicBezTo>
                    <a:pt x="28685" y="153"/>
                    <a:pt x="28169" y="1"/>
                    <a:pt x="27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43"/>
            <p:cNvSpPr/>
            <p:nvPr/>
          </p:nvSpPr>
          <p:spPr>
            <a:xfrm>
              <a:off x="3381725" y="4808550"/>
              <a:ext cx="508100" cy="649950"/>
            </a:xfrm>
            <a:custGeom>
              <a:avLst/>
              <a:gdLst/>
              <a:ahLst/>
              <a:cxnLst/>
              <a:rect l="l" t="t" r="r" b="b"/>
              <a:pathLst>
                <a:path w="20324" h="25998" extrusionOk="0">
                  <a:moveTo>
                    <a:pt x="17287" y="0"/>
                  </a:moveTo>
                  <a:cubicBezTo>
                    <a:pt x="15148" y="0"/>
                    <a:pt x="13201" y="4488"/>
                    <a:pt x="12080" y="5781"/>
                  </a:cubicBezTo>
                  <a:cubicBezTo>
                    <a:pt x="11091" y="6920"/>
                    <a:pt x="9892" y="7819"/>
                    <a:pt x="8903" y="8928"/>
                  </a:cubicBezTo>
                  <a:cubicBezTo>
                    <a:pt x="8424" y="9528"/>
                    <a:pt x="7944" y="10157"/>
                    <a:pt x="7494" y="10817"/>
                  </a:cubicBezTo>
                  <a:lnTo>
                    <a:pt x="6295" y="12555"/>
                  </a:lnTo>
                  <a:cubicBezTo>
                    <a:pt x="3838" y="16092"/>
                    <a:pt x="1320" y="19749"/>
                    <a:pt x="241" y="23945"/>
                  </a:cubicBezTo>
                  <a:cubicBezTo>
                    <a:pt x="91" y="24605"/>
                    <a:pt x="1" y="25444"/>
                    <a:pt x="570" y="25804"/>
                  </a:cubicBezTo>
                  <a:cubicBezTo>
                    <a:pt x="762" y="25942"/>
                    <a:pt x="970" y="25998"/>
                    <a:pt x="1181" y="25998"/>
                  </a:cubicBezTo>
                  <a:cubicBezTo>
                    <a:pt x="1564" y="25998"/>
                    <a:pt x="1961" y="25817"/>
                    <a:pt x="2309" y="25624"/>
                  </a:cubicBezTo>
                  <a:cubicBezTo>
                    <a:pt x="6056" y="23526"/>
                    <a:pt x="8873" y="20139"/>
                    <a:pt x="11601" y="16812"/>
                  </a:cubicBezTo>
                  <a:cubicBezTo>
                    <a:pt x="14149" y="13724"/>
                    <a:pt x="16726" y="10577"/>
                    <a:pt x="18285" y="6890"/>
                  </a:cubicBezTo>
                  <a:cubicBezTo>
                    <a:pt x="18944" y="5301"/>
                    <a:pt x="20323" y="565"/>
                    <a:pt x="17566" y="26"/>
                  </a:cubicBezTo>
                  <a:cubicBezTo>
                    <a:pt x="17473" y="9"/>
                    <a:pt x="17380" y="0"/>
                    <a:pt x="17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43"/>
            <p:cNvSpPr/>
            <p:nvPr/>
          </p:nvSpPr>
          <p:spPr>
            <a:xfrm>
              <a:off x="3506875" y="4609100"/>
              <a:ext cx="433150" cy="644275"/>
            </a:xfrm>
            <a:custGeom>
              <a:avLst/>
              <a:gdLst/>
              <a:ahLst/>
              <a:cxnLst/>
              <a:rect l="l" t="t" r="r" b="b"/>
              <a:pathLst>
                <a:path w="17326" h="25771" extrusionOk="0">
                  <a:moveTo>
                    <a:pt x="13699" y="1"/>
                  </a:moveTo>
                  <a:cubicBezTo>
                    <a:pt x="12650" y="1"/>
                    <a:pt x="12200" y="870"/>
                    <a:pt x="11960" y="1679"/>
                  </a:cubicBezTo>
                  <a:cubicBezTo>
                    <a:pt x="11570" y="2998"/>
                    <a:pt x="11421" y="4377"/>
                    <a:pt x="11511" y="5756"/>
                  </a:cubicBezTo>
                  <a:cubicBezTo>
                    <a:pt x="11600" y="6715"/>
                    <a:pt x="11720" y="7644"/>
                    <a:pt x="11930" y="8603"/>
                  </a:cubicBezTo>
                  <a:cubicBezTo>
                    <a:pt x="10551" y="7315"/>
                    <a:pt x="9053" y="6176"/>
                    <a:pt x="7434" y="5276"/>
                  </a:cubicBezTo>
                  <a:cubicBezTo>
                    <a:pt x="6781" y="4900"/>
                    <a:pt x="6066" y="4544"/>
                    <a:pt x="5305" y="4544"/>
                  </a:cubicBezTo>
                  <a:cubicBezTo>
                    <a:pt x="5157" y="4544"/>
                    <a:pt x="5007" y="4558"/>
                    <a:pt x="4856" y="4587"/>
                  </a:cubicBezTo>
                  <a:cubicBezTo>
                    <a:pt x="4587" y="4647"/>
                    <a:pt x="4317" y="4767"/>
                    <a:pt x="4107" y="4947"/>
                  </a:cubicBezTo>
                  <a:cubicBezTo>
                    <a:pt x="3328" y="5606"/>
                    <a:pt x="3567" y="6565"/>
                    <a:pt x="3897" y="7345"/>
                  </a:cubicBezTo>
                  <a:cubicBezTo>
                    <a:pt x="4467" y="8603"/>
                    <a:pt x="5276" y="9742"/>
                    <a:pt x="6235" y="10732"/>
                  </a:cubicBezTo>
                  <a:cubicBezTo>
                    <a:pt x="6805" y="11271"/>
                    <a:pt x="7434" y="11811"/>
                    <a:pt x="8064" y="12320"/>
                  </a:cubicBezTo>
                  <a:cubicBezTo>
                    <a:pt x="7636" y="12298"/>
                    <a:pt x="7211" y="12287"/>
                    <a:pt x="6787" y="12287"/>
                  </a:cubicBezTo>
                  <a:cubicBezTo>
                    <a:pt x="5516" y="12287"/>
                    <a:pt x="4257" y="12388"/>
                    <a:pt x="2998" y="12590"/>
                  </a:cubicBezTo>
                  <a:cubicBezTo>
                    <a:pt x="2099" y="12740"/>
                    <a:pt x="1170" y="12950"/>
                    <a:pt x="570" y="13669"/>
                  </a:cubicBezTo>
                  <a:cubicBezTo>
                    <a:pt x="390" y="13879"/>
                    <a:pt x="240" y="14149"/>
                    <a:pt x="180" y="14418"/>
                  </a:cubicBezTo>
                  <a:cubicBezTo>
                    <a:pt x="1" y="15438"/>
                    <a:pt x="780" y="16007"/>
                    <a:pt x="1529" y="16427"/>
                  </a:cubicBezTo>
                  <a:cubicBezTo>
                    <a:pt x="2788" y="17026"/>
                    <a:pt x="4107" y="17416"/>
                    <a:pt x="5486" y="17536"/>
                  </a:cubicBezTo>
                  <a:cubicBezTo>
                    <a:pt x="6535" y="17626"/>
                    <a:pt x="7584" y="17656"/>
                    <a:pt x="8603" y="17656"/>
                  </a:cubicBezTo>
                  <a:cubicBezTo>
                    <a:pt x="7044" y="18855"/>
                    <a:pt x="5636" y="20263"/>
                    <a:pt x="4407" y="21822"/>
                  </a:cubicBezTo>
                  <a:cubicBezTo>
                    <a:pt x="3867" y="22541"/>
                    <a:pt x="3328" y="23321"/>
                    <a:pt x="3388" y="24250"/>
                  </a:cubicBezTo>
                  <a:cubicBezTo>
                    <a:pt x="3388" y="24550"/>
                    <a:pt x="3478" y="24820"/>
                    <a:pt x="3627" y="25059"/>
                  </a:cubicBezTo>
                  <a:cubicBezTo>
                    <a:pt x="3963" y="25601"/>
                    <a:pt x="4474" y="25770"/>
                    <a:pt x="5007" y="25770"/>
                  </a:cubicBezTo>
                  <a:cubicBezTo>
                    <a:pt x="5329" y="25770"/>
                    <a:pt x="5660" y="25708"/>
                    <a:pt x="5965" y="25629"/>
                  </a:cubicBezTo>
                  <a:cubicBezTo>
                    <a:pt x="7284" y="25239"/>
                    <a:pt x="8543" y="24610"/>
                    <a:pt x="9652" y="23770"/>
                  </a:cubicBezTo>
                  <a:cubicBezTo>
                    <a:pt x="10461" y="23141"/>
                    <a:pt x="11241" y="22452"/>
                    <a:pt x="11990" y="21732"/>
                  </a:cubicBezTo>
                  <a:lnTo>
                    <a:pt x="13938" y="19904"/>
                  </a:lnTo>
                  <a:cubicBezTo>
                    <a:pt x="14988" y="18915"/>
                    <a:pt x="16097" y="17746"/>
                    <a:pt x="15827" y="16157"/>
                  </a:cubicBezTo>
                  <a:cubicBezTo>
                    <a:pt x="15827" y="16097"/>
                    <a:pt x="15827" y="16067"/>
                    <a:pt x="15797" y="16007"/>
                  </a:cubicBezTo>
                  <a:cubicBezTo>
                    <a:pt x="15737" y="15647"/>
                    <a:pt x="15857" y="15228"/>
                    <a:pt x="16186" y="15018"/>
                  </a:cubicBezTo>
                  <a:cubicBezTo>
                    <a:pt x="17296" y="14179"/>
                    <a:pt x="17326" y="11481"/>
                    <a:pt x="17326" y="10282"/>
                  </a:cubicBezTo>
                  <a:cubicBezTo>
                    <a:pt x="17326" y="7614"/>
                    <a:pt x="16876" y="4947"/>
                    <a:pt x="16007" y="2429"/>
                  </a:cubicBezTo>
                  <a:cubicBezTo>
                    <a:pt x="15707" y="1589"/>
                    <a:pt x="15347" y="720"/>
                    <a:pt x="14508" y="241"/>
                  </a:cubicBezTo>
                  <a:cubicBezTo>
                    <a:pt x="14268" y="91"/>
                    <a:pt x="13968" y="1"/>
                    <a:pt x="13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43"/>
            <p:cNvSpPr/>
            <p:nvPr/>
          </p:nvSpPr>
          <p:spPr>
            <a:xfrm>
              <a:off x="3936250" y="2409000"/>
              <a:ext cx="816825" cy="2632500"/>
            </a:xfrm>
            <a:custGeom>
              <a:avLst/>
              <a:gdLst/>
              <a:ahLst/>
              <a:cxnLst/>
              <a:rect l="l" t="t" r="r" b="b"/>
              <a:pathLst>
                <a:path w="32673" h="105300" fill="none" extrusionOk="0">
                  <a:moveTo>
                    <a:pt x="1" y="103981"/>
                  </a:moveTo>
                  <a:cubicBezTo>
                    <a:pt x="6475" y="105300"/>
                    <a:pt x="12590" y="100444"/>
                    <a:pt x="12770" y="93820"/>
                  </a:cubicBezTo>
                  <a:cubicBezTo>
                    <a:pt x="12830" y="91602"/>
                    <a:pt x="12200" y="89414"/>
                    <a:pt x="11451" y="87315"/>
                  </a:cubicBezTo>
                  <a:cubicBezTo>
                    <a:pt x="8393" y="78593"/>
                    <a:pt x="3358" y="69960"/>
                    <a:pt x="4527" y="60788"/>
                  </a:cubicBezTo>
                  <a:cubicBezTo>
                    <a:pt x="4946" y="57641"/>
                    <a:pt x="6055" y="54643"/>
                    <a:pt x="7194" y="51676"/>
                  </a:cubicBezTo>
                  <a:cubicBezTo>
                    <a:pt x="14088" y="33691"/>
                    <a:pt x="21702" y="15827"/>
                    <a:pt x="32672" y="0"/>
                  </a:cubicBezTo>
                </a:path>
              </a:pathLst>
            </a:custGeom>
            <a:noFill/>
            <a:ln w="1872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43"/>
            <p:cNvSpPr/>
            <p:nvPr/>
          </p:nvSpPr>
          <p:spPr>
            <a:xfrm>
              <a:off x="3907775" y="4943325"/>
              <a:ext cx="274300" cy="511825"/>
            </a:xfrm>
            <a:custGeom>
              <a:avLst/>
              <a:gdLst/>
              <a:ahLst/>
              <a:cxnLst/>
              <a:rect l="l" t="t" r="r" b="b"/>
              <a:pathLst>
                <a:path w="10972" h="20473" extrusionOk="0">
                  <a:moveTo>
                    <a:pt x="10402" y="0"/>
                  </a:moveTo>
                  <a:cubicBezTo>
                    <a:pt x="9982" y="420"/>
                    <a:pt x="9562" y="870"/>
                    <a:pt x="9113" y="1289"/>
                  </a:cubicBezTo>
                  <a:cubicBezTo>
                    <a:pt x="8633" y="1769"/>
                    <a:pt x="7944" y="1649"/>
                    <a:pt x="7284" y="1739"/>
                  </a:cubicBezTo>
                  <a:cubicBezTo>
                    <a:pt x="2099" y="6475"/>
                    <a:pt x="1" y="13729"/>
                    <a:pt x="1889" y="20473"/>
                  </a:cubicBezTo>
                  <a:cubicBezTo>
                    <a:pt x="5486" y="19214"/>
                    <a:pt x="8333" y="15887"/>
                    <a:pt x="9622" y="12320"/>
                  </a:cubicBezTo>
                  <a:cubicBezTo>
                    <a:pt x="10911" y="8723"/>
                    <a:pt x="10971" y="4826"/>
                    <a:pt x="10701" y="1019"/>
                  </a:cubicBezTo>
                  <a:cubicBezTo>
                    <a:pt x="10611" y="660"/>
                    <a:pt x="10521" y="330"/>
                    <a:pt x="10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43"/>
            <p:cNvSpPr/>
            <p:nvPr/>
          </p:nvSpPr>
          <p:spPr>
            <a:xfrm>
              <a:off x="4096625" y="4242600"/>
              <a:ext cx="508825" cy="241075"/>
            </a:xfrm>
            <a:custGeom>
              <a:avLst/>
              <a:gdLst/>
              <a:ahLst/>
              <a:cxnLst/>
              <a:rect l="l" t="t" r="r" b="b"/>
              <a:pathLst>
                <a:path w="20353" h="9643" extrusionOk="0">
                  <a:moveTo>
                    <a:pt x="2237" y="0"/>
                  </a:moveTo>
                  <a:cubicBezTo>
                    <a:pt x="1081" y="0"/>
                    <a:pt x="318" y="766"/>
                    <a:pt x="0" y="1922"/>
                  </a:cubicBezTo>
                  <a:cubicBezTo>
                    <a:pt x="1619" y="4110"/>
                    <a:pt x="3327" y="6388"/>
                    <a:pt x="5755" y="7677"/>
                  </a:cubicBezTo>
                  <a:cubicBezTo>
                    <a:pt x="6684" y="8156"/>
                    <a:pt x="7673" y="8516"/>
                    <a:pt x="8663" y="8786"/>
                  </a:cubicBezTo>
                  <a:cubicBezTo>
                    <a:pt x="10805" y="9351"/>
                    <a:pt x="13006" y="9643"/>
                    <a:pt x="15204" y="9643"/>
                  </a:cubicBezTo>
                  <a:cubicBezTo>
                    <a:pt x="16851" y="9643"/>
                    <a:pt x="18495" y="9479"/>
                    <a:pt x="20113" y="9146"/>
                  </a:cubicBezTo>
                  <a:cubicBezTo>
                    <a:pt x="20352" y="8456"/>
                    <a:pt x="19873" y="7827"/>
                    <a:pt x="19393" y="7287"/>
                  </a:cubicBezTo>
                  <a:cubicBezTo>
                    <a:pt x="15197" y="2521"/>
                    <a:pt x="8723" y="273"/>
                    <a:pt x="2368" y="3"/>
                  </a:cubicBezTo>
                  <a:cubicBezTo>
                    <a:pt x="2324" y="1"/>
                    <a:pt x="2280" y="0"/>
                    <a:pt x="2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43"/>
            <p:cNvSpPr/>
            <p:nvPr/>
          </p:nvSpPr>
          <p:spPr>
            <a:xfrm>
              <a:off x="3934000" y="3527050"/>
              <a:ext cx="966700" cy="902225"/>
            </a:xfrm>
            <a:custGeom>
              <a:avLst/>
              <a:gdLst/>
              <a:ahLst/>
              <a:cxnLst/>
              <a:rect l="l" t="t" r="r" b="b"/>
              <a:pathLst>
                <a:path w="38668" h="36089" fill="none" extrusionOk="0">
                  <a:moveTo>
                    <a:pt x="38667" y="0"/>
                  </a:moveTo>
                  <a:cubicBezTo>
                    <a:pt x="19004" y="1709"/>
                    <a:pt x="3058" y="16606"/>
                    <a:pt x="1" y="36089"/>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43"/>
            <p:cNvSpPr/>
            <p:nvPr/>
          </p:nvSpPr>
          <p:spPr>
            <a:xfrm>
              <a:off x="4101850" y="3978900"/>
              <a:ext cx="107950" cy="298275"/>
            </a:xfrm>
            <a:custGeom>
              <a:avLst/>
              <a:gdLst/>
              <a:ahLst/>
              <a:cxnLst/>
              <a:rect l="l" t="t" r="r" b="b"/>
              <a:pathLst>
                <a:path w="4318" h="11931" fill="none" extrusionOk="0">
                  <a:moveTo>
                    <a:pt x="690" y="0"/>
                  </a:moveTo>
                  <a:cubicBezTo>
                    <a:pt x="1" y="4347"/>
                    <a:pt x="1350" y="8723"/>
                    <a:pt x="4317" y="11930"/>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43"/>
            <p:cNvSpPr/>
            <p:nvPr/>
          </p:nvSpPr>
          <p:spPr>
            <a:xfrm>
              <a:off x="3759400" y="3978900"/>
              <a:ext cx="359725" cy="173875"/>
            </a:xfrm>
            <a:custGeom>
              <a:avLst/>
              <a:gdLst/>
              <a:ahLst/>
              <a:cxnLst/>
              <a:rect l="l" t="t" r="r" b="b"/>
              <a:pathLst>
                <a:path w="14389" h="6955" fill="none" extrusionOk="0">
                  <a:moveTo>
                    <a:pt x="14388" y="0"/>
                  </a:moveTo>
                  <a:cubicBezTo>
                    <a:pt x="7135" y="600"/>
                    <a:pt x="4017" y="2338"/>
                    <a:pt x="1" y="6955"/>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43"/>
            <p:cNvSpPr/>
            <p:nvPr/>
          </p:nvSpPr>
          <p:spPr>
            <a:xfrm>
              <a:off x="4240500" y="3598225"/>
              <a:ext cx="291500" cy="424150"/>
            </a:xfrm>
            <a:custGeom>
              <a:avLst/>
              <a:gdLst/>
              <a:ahLst/>
              <a:cxnLst/>
              <a:rect l="l" t="t" r="r" b="b"/>
              <a:pathLst>
                <a:path w="11660" h="16966" fill="none" extrusionOk="0">
                  <a:moveTo>
                    <a:pt x="0" y="2578"/>
                  </a:moveTo>
                  <a:cubicBezTo>
                    <a:pt x="4166" y="1"/>
                    <a:pt x="6894" y="31"/>
                    <a:pt x="11660" y="1200"/>
                  </a:cubicBezTo>
                  <a:cubicBezTo>
                    <a:pt x="8992" y="6055"/>
                    <a:pt x="7404" y="11361"/>
                    <a:pt x="8962" y="16966"/>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43"/>
            <p:cNvSpPr/>
            <p:nvPr/>
          </p:nvSpPr>
          <p:spPr>
            <a:xfrm>
              <a:off x="4123600" y="4165050"/>
              <a:ext cx="191850" cy="205150"/>
            </a:xfrm>
            <a:custGeom>
              <a:avLst/>
              <a:gdLst/>
              <a:ahLst/>
              <a:cxnLst/>
              <a:rect l="l" t="t" r="r" b="b"/>
              <a:pathLst>
                <a:path w="7674" h="8206" extrusionOk="0">
                  <a:moveTo>
                    <a:pt x="4837" y="0"/>
                  </a:moveTo>
                  <a:cubicBezTo>
                    <a:pt x="4706" y="0"/>
                    <a:pt x="4580" y="21"/>
                    <a:pt x="4466" y="78"/>
                  </a:cubicBezTo>
                  <a:cubicBezTo>
                    <a:pt x="4021" y="242"/>
                    <a:pt x="3979" y="717"/>
                    <a:pt x="3296" y="717"/>
                  </a:cubicBezTo>
                  <a:cubicBezTo>
                    <a:pt x="3105" y="717"/>
                    <a:pt x="2863" y="679"/>
                    <a:pt x="2548" y="588"/>
                  </a:cubicBezTo>
                  <a:cubicBezTo>
                    <a:pt x="2472" y="564"/>
                    <a:pt x="2394" y="552"/>
                    <a:pt x="2316" y="552"/>
                  </a:cubicBezTo>
                  <a:cubicBezTo>
                    <a:pt x="1809" y="552"/>
                    <a:pt x="1283" y="1023"/>
                    <a:pt x="1049" y="1517"/>
                  </a:cubicBezTo>
                  <a:cubicBezTo>
                    <a:pt x="899" y="1906"/>
                    <a:pt x="959" y="2386"/>
                    <a:pt x="899" y="2806"/>
                  </a:cubicBezTo>
                  <a:cubicBezTo>
                    <a:pt x="779" y="3195"/>
                    <a:pt x="570" y="3555"/>
                    <a:pt x="270" y="3825"/>
                  </a:cubicBezTo>
                  <a:cubicBezTo>
                    <a:pt x="0" y="4184"/>
                    <a:pt x="0" y="4694"/>
                    <a:pt x="270" y="5084"/>
                  </a:cubicBezTo>
                  <a:cubicBezTo>
                    <a:pt x="600" y="5533"/>
                    <a:pt x="959" y="5653"/>
                    <a:pt x="1019" y="6193"/>
                  </a:cubicBezTo>
                  <a:cubicBezTo>
                    <a:pt x="1049" y="6522"/>
                    <a:pt x="1139" y="6852"/>
                    <a:pt x="1289" y="7122"/>
                  </a:cubicBezTo>
                  <a:cubicBezTo>
                    <a:pt x="1595" y="7641"/>
                    <a:pt x="1913" y="7776"/>
                    <a:pt x="2235" y="7776"/>
                  </a:cubicBezTo>
                  <a:cubicBezTo>
                    <a:pt x="2583" y="7776"/>
                    <a:pt x="2936" y="7619"/>
                    <a:pt x="3283" y="7619"/>
                  </a:cubicBezTo>
                  <a:cubicBezTo>
                    <a:pt x="3338" y="7619"/>
                    <a:pt x="3393" y="7622"/>
                    <a:pt x="3447" y="7632"/>
                  </a:cubicBezTo>
                  <a:cubicBezTo>
                    <a:pt x="3930" y="7717"/>
                    <a:pt x="4278" y="8206"/>
                    <a:pt x="4773" y="8206"/>
                  </a:cubicBezTo>
                  <a:cubicBezTo>
                    <a:pt x="4800" y="8206"/>
                    <a:pt x="4828" y="8204"/>
                    <a:pt x="4856" y="8201"/>
                  </a:cubicBezTo>
                  <a:cubicBezTo>
                    <a:pt x="5425" y="8111"/>
                    <a:pt x="5605" y="7452"/>
                    <a:pt x="5965" y="7002"/>
                  </a:cubicBezTo>
                  <a:cubicBezTo>
                    <a:pt x="6265" y="6672"/>
                    <a:pt x="6624" y="6373"/>
                    <a:pt x="7014" y="6133"/>
                  </a:cubicBezTo>
                  <a:cubicBezTo>
                    <a:pt x="7374" y="5893"/>
                    <a:pt x="7644" y="5473"/>
                    <a:pt x="7673" y="5024"/>
                  </a:cubicBezTo>
                  <a:cubicBezTo>
                    <a:pt x="7644" y="4454"/>
                    <a:pt x="7134" y="3975"/>
                    <a:pt x="7104" y="3495"/>
                  </a:cubicBezTo>
                  <a:cubicBezTo>
                    <a:pt x="7074" y="2986"/>
                    <a:pt x="7434" y="2476"/>
                    <a:pt x="7224" y="1996"/>
                  </a:cubicBezTo>
                  <a:cubicBezTo>
                    <a:pt x="6984" y="1517"/>
                    <a:pt x="6235" y="1457"/>
                    <a:pt x="5905" y="1127"/>
                  </a:cubicBezTo>
                  <a:cubicBezTo>
                    <a:pt x="5575" y="767"/>
                    <a:pt x="5515" y="168"/>
                    <a:pt x="5066" y="18"/>
                  </a:cubicBezTo>
                  <a:cubicBezTo>
                    <a:pt x="4989" y="7"/>
                    <a:pt x="4912"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43"/>
            <p:cNvSpPr/>
            <p:nvPr/>
          </p:nvSpPr>
          <p:spPr>
            <a:xfrm>
              <a:off x="4188775" y="4233675"/>
              <a:ext cx="65975" cy="65975"/>
            </a:xfrm>
            <a:custGeom>
              <a:avLst/>
              <a:gdLst/>
              <a:ahLst/>
              <a:cxnLst/>
              <a:rect l="l" t="t" r="r" b="b"/>
              <a:pathLst>
                <a:path w="2639" h="2639" extrusionOk="0">
                  <a:moveTo>
                    <a:pt x="1320" y="1"/>
                  </a:moveTo>
                  <a:cubicBezTo>
                    <a:pt x="600" y="1"/>
                    <a:pt x="1" y="600"/>
                    <a:pt x="1" y="1320"/>
                  </a:cubicBezTo>
                  <a:cubicBezTo>
                    <a:pt x="1" y="2039"/>
                    <a:pt x="600" y="2638"/>
                    <a:pt x="1320" y="2638"/>
                  </a:cubicBezTo>
                  <a:cubicBezTo>
                    <a:pt x="2039" y="2638"/>
                    <a:pt x="2639" y="2039"/>
                    <a:pt x="2639" y="1320"/>
                  </a:cubicBezTo>
                  <a:cubicBezTo>
                    <a:pt x="2639" y="600"/>
                    <a:pt x="203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43"/>
            <p:cNvSpPr/>
            <p:nvPr/>
          </p:nvSpPr>
          <p:spPr>
            <a:xfrm>
              <a:off x="4170050" y="3566675"/>
              <a:ext cx="156650" cy="168100"/>
            </a:xfrm>
            <a:custGeom>
              <a:avLst/>
              <a:gdLst/>
              <a:ahLst/>
              <a:cxnLst/>
              <a:rect l="l" t="t" r="r" b="b"/>
              <a:pathLst>
                <a:path w="6266" h="6724" extrusionOk="0">
                  <a:moveTo>
                    <a:pt x="3955" y="1"/>
                  </a:moveTo>
                  <a:cubicBezTo>
                    <a:pt x="3854" y="1"/>
                    <a:pt x="3750" y="27"/>
                    <a:pt x="3657" y="64"/>
                  </a:cubicBezTo>
                  <a:cubicBezTo>
                    <a:pt x="3282" y="204"/>
                    <a:pt x="3255" y="584"/>
                    <a:pt x="2701" y="584"/>
                  </a:cubicBezTo>
                  <a:cubicBezTo>
                    <a:pt x="2547" y="584"/>
                    <a:pt x="2353" y="555"/>
                    <a:pt x="2099" y="483"/>
                  </a:cubicBezTo>
                  <a:cubicBezTo>
                    <a:pt x="2034" y="463"/>
                    <a:pt x="1969" y="454"/>
                    <a:pt x="1904" y="454"/>
                  </a:cubicBezTo>
                  <a:cubicBezTo>
                    <a:pt x="1480" y="454"/>
                    <a:pt x="1051" y="843"/>
                    <a:pt x="870" y="1233"/>
                  </a:cubicBezTo>
                  <a:cubicBezTo>
                    <a:pt x="750" y="1592"/>
                    <a:pt x="720" y="1952"/>
                    <a:pt x="720" y="2282"/>
                  </a:cubicBezTo>
                  <a:cubicBezTo>
                    <a:pt x="630" y="2611"/>
                    <a:pt x="480" y="2911"/>
                    <a:pt x="210" y="3121"/>
                  </a:cubicBezTo>
                  <a:cubicBezTo>
                    <a:pt x="1" y="3421"/>
                    <a:pt x="1" y="3870"/>
                    <a:pt x="210" y="4170"/>
                  </a:cubicBezTo>
                  <a:cubicBezTo>
                    <a:pt x="510" y="4530"/>
                    <a:pt x="780" y="4650"/>
                    <a:pt x="840" y="5099"/>
                  </a:cubicBezTo>
                  <a:cubicBezTo>
                    <a:pt x="870" y="5339"/>
                    <a:pt x="930" y="5609"/>
                    <a:pt x="1050" y="5849"/>
                  </a:cubicBezTo>
                  <a:cubicBezTo>
                    <a:pt x="1300" y="6270"/>
                    <a:pt x="1561" y="6379"/>
                    <a:pt x="1824" y="6379"/>
                  </a:cubicBezTo>
                  <a:cubicBezTo>
                    <a:pt x="2107" y="6379"/>
                    <a:pt x="2391" y="6253"/>
                    <a:pt x="2664" y="6253"/>
                  </a:cubicBezTo>
                  <a:cubicBezTo>
                    <a:pt x="2716" y="6253"/>
                    <a:pt x="2767" y="6258"/>
                    <a:pt x="2818" y="6268"/>
                  </a:cubicBezTo>
                  <a:cubicBezTo>
                    <a:pt x="3212" y="6324"/>
                    <a:pt x="3500" y="6723"/>
                    <a:pt x="3905" y="6723"/>
                  </a:cubicBezTo>
                  <a:cubicBezTo>
                    <a:pt x="3932" y="6723"/>
                    <a:pt x="3959" y="6722"/>
                    <a:pt x="3987" y="6718"/>
                  </a:cubicBezTo>
                  <a:cubicBezTo>
                    <a:pt x="4437" y="6658"/>
                    <a:pt x="4587" y="6118"/>
                    <a:pt x="4886" y="5729"/>
                  </a:cubicBezTo>
                  <a:cubicBezTo>
                    <a:pt x="5126" y="5459"/>
                    <a:pt x="5426" y="5219"/>
                    <a:pt x="5726" y="5039"/>
                  </a:cubicBezTo>
                  <a:cubicBezTo>
                    <a:pt x="6055" y="4829"/>
                    <a:pt x="6235" y="4500"/>
                    <a:pt x="6265" y="4110"/>
                  </a:cubicBezTo>
                  <a:cubicBezTo>
                    <a:pt x="6265" y="3660"/>
                    <a:pt x="5845" y="3271"/>
                    <a:pt x="5815" y="2851"/>
                  </a:cubicBezTo>
                  <a:cubicBezTo>
                    <a:pt x="5786" y="2432"/>
                    <a:pt x="6085" y="2042"/>
                    <a:pt x="5905" y="1652"/>
                  </a:cubicBezTo>
                  <a:cubicBezTo>
                    <a:pt x="5696" y="1263"/>
                    <a:pt x="5126" y="1203"/>
                    <a:pt x="4826" y="903"/>
                  </a:cubicBezTo>
                  <a:cubicBezTo>
                    <a:pt x="4557" y="633"/>
                    <a:pt x="4497" y="154"/>
                    <a:pt x="4137" y="34"/>
                  </a:cubicBezTo>
                  <a:cubicBezTo>
                    <a:pt x="4080" y="11"/>
                    <a:pt x="4018"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43"/>
            <p:cNvSpPr/>
            <p:nvPr/>
          </p:nvSpPr>
          <p:spPr>
            <a:xfrm>
              <a:off x="4223250" y="3622950"/>
              <a:ext cx="53975" cy="53975"/>
            </a:xfrm>
            <a:custGeom>
              <a:avLst/>
              <a:gdLst/>
              <a:ahLst/>
              <a:cxnLst/>
              <a:rect l="l" t="t" r="r" b="b"/>
              <a:pathLst>
                <a:path w="2159" h="2159" extrusionOk="0">
                  <a:moveTo>
                    <a:pt x="1080" y="1"/>
                  </a:moveTo>
                  <a:cubicBezTo>
                    <a:pt x="480" y="1"/>
                    <a:pt x="1" y="480"/>
                    <a:pt x="1" y="1080"/>
                  </a:cubicBezTo>
                  <a:cubicBezTo>
                    <a:pt x="1" y="1649"/>
                    <a:pt x="480" y="2159"/>
                    <a:pt x="1080" y="2159"/>
                  </a:cubicBezTo>
                  <a:cubicBezTo>
                    <a:pt x="1679" y="2159"/>
                    <a:pt x="2159" y="164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43"/>
            <p:cNvSpPr/>
            <p:nvPr/>
          </p:nvSpPr>
          <p:spPr>
            <a:xfrm>
              <a:off x="4384375" y="3935100"/>
              <a:ext cx="158875" cy="165350"/>
            </a:xfrm>
            <a:custGeom>
              <a:avLst/>
              <a:gdLst/>
              <a:ahLst/>
              <a:cxnLst/>
              <a:rect l="l" t="t" r="r" b="b"/>
              <a:pathLst>
                <a:path w="6355" h="6614" extrusionOk="0">
                  <a:moveTo>
                    <a:pt x="2531" y="0"/>
                  </a:moveTo>
                  <a:cubicBezTo>
                    <a:pt x="2160" y="0"/>
                    <a:pt x="1741" y="238"/>
                    <a:pt x="1499" y="524"/>
                  </a:cubicBezTo>
                  <a:cubicBezTo>
                    <a:pt x="1319" y="823"/>
                    <a:pt x="1199" y="1153"/>
                    <a:pt x="1109" y="1513"/>
                  </a:cubicBezTo>
                  <a:cubicBezTo>
                    <a:pt x="959" y="1842"/>
                    <a:pt x="660" y="1992"/>
                    <a:pt x="420" y="2142"/>
                  </a:cubicBezTo>
                  <a:cubicBezTo>
                    <a:pt x="120" y="2382"/>
                    <a:pt x="0" y="2802"/>
                    <a:pt x="150" y="3161"/>
                  </a:cubicBezTo>
                  <a:cubicBezTo>
                    <a:pt x="330" y="3581"/>
                    <a:pt x="570" y="3761"/>
                    <a:pt x="510" y="4210"/>
                  </a:cubicBezTo>
                  <a:cubicBezTo>
                    <a:pt x="450" y="4450"/>
                    <a:pt x="480" y="4720"/>
                    <a:pt x="540" y="4990"/>
                  </a:cubicBezTo>
                  <a:cubicBezTo>
                    <a:pt x="809" y="6069"/>
                    <a:pt x="1589" y="5589"/>
                    <a:pt x="2128" y="5859"/>
                  </a:cubicBezTo>
                  <a:cubicBezTo>
                    <a:pt x="2488" y="6039"/>
                    <a:pt x="2668" y="6548"/>
                    <a:pt x="3117" y="6608"/>
                  </a:cubicBezTo>
                  <a:cubicBezTo>
                    <a:pt x="3142" y="6612"/>
                    <a:pt x="3166" y="6613"/>
                    <a:pt x="3190" y="6613"/>
                  </a:cubicBezTo>
                  <a:cubicBezTo>
                    <a:pt x="3600" y="6613"/>
                    <a:pt x="3886" y="6144"/>
                    <a:pt x="4226" y="5889"/>
                  </a:cubicBezTo>
                  <a:cubicBezTo>
                    <a:pt x="4556" y="5709"/>
                    <a:pt x="4886" y="5559"/>
                    <a:pt x="5246" y="5439"/>
                  </a:cubicBezTo>
                  <a:cubicBezTo>
                    <a:pt x="5605" y="5319"/>
                    <a:pt x="5875" y="5050"/>
                    <a:pt x="5995" y="4690"/>
                  </a:cubicBezTo>
                  <a:cubicBezTo>
                    <a:pt x="6115" y="4240"/>
                    <a:pt x="5785" y="3761"/>
                    <a:pt x="5875" y="3341"/>
                  </a:cubicBezTo>
                  <a:cubicBezTo>
                    <a:pt x="5965" y="2951"/>
                    <a:pt x="6355" y="2622"/>
                    <a:pt x="6265" y="2202"/>
                  </a:cubicBezTo>
                  <a:cubicBezTo>
                    <a:pt x="6205" y="1782"/>
                    <a:pt x="5635" y="1573"/>
                    <a:pt x="5455" y="1243"/>
                  </a:cubicBezTo>
                  <a:cubicBezTo>
                    <a:pt x="5246" y="883"/>
                    <a:pt x="5335" y="404"/>
                    <a:pt x="5006" y="194"/>
                  </a:cubicBezTo>
                  <a:cubicBezTo>
                    <a:pt x="4893" y="126"/>
                    <a:pt x="4764" y="93"/>
                    <a:pt x="4643" y="93"/>
                  </a:cubicBezTo>
                  <a:cubicBezTo>
                    <a:pt x="4603" y="93"/>
                    <a:pt x="4564" y="96"/>
                    <a:pt x="4526" y="104"/>
                  </a:cubicBezTo>
                  <a:cubicBezTo>
                    <a:pt x="4195" y="143"/>
                    <a:pt x="4041" y="397"/>
                    <a:pt x="3693" y="397"/>
                  </a:cubicBezTo>
                  <a:cubicBezTo>
                    <a:pt x="3507" y="397"/>
                    <a:pt x="3264" y="324"/>
                    <a:pt x="2908" y="104"/>
                  </a:cubicBezTo>
                  <a:cubicBezTo>
                    <a:pt x="2796" y="32"/>
                    <a:pt x="2667" y="0"/>
                    <a:pt x="2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43"/>
            <p:cNvSpPr/>
            <p:nvPr/>
          </p:nvSpPr>
          <p:spPr>
            <a:xfrm>
              <a:off x="4438325" y="3986400"/>
              <a:ext cx="53975" cy="53975"/>
            </a:xfrm>
            <a:custGeom>
              <a:avLst/>
              <a:gdLst/>
              <a:ahLst/>
              <a:cxnLst/>
              <a:rect l="l" t="t" r="r" b="b"/>
              <a:pathLst>
                <a:path w="2159" h="2159" extrusionOk="0">
                  <a:moveTo>
                    <a:pt x="1079" y="0"/>
                  </a:moveTo>
                  <a:cubicBezTo>
                    <a:pt x="480" y="0"/>
                    <a:pt x="0" y="480"/>
                    <a:pt x="0" y="1079"/>
                  </a:cubicBezTo>
                  <a:cubicBezTo>
                    <a:pt x="0" y="1679"/>
                    <a:pt x="480" y="2158"/>
                    <a:pt x="1079" y="2158"/>
                  </a:cubicBezTo>
                  <a:cubicBezTo>
                    <a:pt x="1679" y="2158"/>
                    <a:pt x="2158" y="1679"/>
                    <a:pt x="2158" y="1079"/>
                  </a:cubicBezTo>
                  <a:cubicBezTo>
                    <a:pt x="2158" y="480"/>
                    <a:pt x="1679" y="0"/>
                    <a:pt x="1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43"/>
            <p:cNvSpPr/>
            <p:nvPr/>
          </p:nvSpPr>
          <p:spPr>
            <a:xfrm>
              <a:off x="3700200" y="4057125"/>
              <a:ext cx="157400" cy="167725"/>
            </a:xfrm>
            <a:custGeom>
              <a:avLst/>
              <a:gdLst/>
              <a:ahLst/>
              <a:cxnLst/>
              <a:rect l="l" t="t" r="r" b="b"/>
              <a:pathLst>
                <a:path w="6296" h="6709" extrusionOk="0">
                  <a:moveTo>
                    <a:pt x="3994" y="1"/>
                  </a:moveTo>
                  <a:cubicBezTo>
                    <a:pt x="3890" y="1"/>
                    <a:pt x="3783" y="22"/>
                    <a:pt x="3688" y="79"/>
                  </a:cubicBezTo>
                  <a:cubicBezTo>
                    <a:pt x="3312" y="220"/>
                    <a:pt x="3286" y="599"/>
                    <a:pt x="2731" y="599"/>
                  </a:cubicBezTo>
                  <a:cubicBezTo>
                    <a:pt x="2577" y="599"/>
                    <a:pt x="2383" y="570"/>
                    <a:pt x="2129" y="498"/>
                  </a:cubicBezTo>
                  <a:cubicBezTo>
                    <a:pt x="2061" y="478"/>
                    <a:pt x="1992" y="469"/>
                    <a:pt x="1925" y="469"/>
                  </a:cubicBezTo>
                  <a:cubicBezTo>
                    <a:pt x="1488" y="469"/>
                    <a:pt x="1078" y="858"/>
                    <a:pt x="870" y="1248"/>
                  </a:cubicBezTo>
                  <a:cubicBezTo>
                    <a:pt x="780" y="1577"/>
                    <a:pt x="750" y="1937"/>
                    <a:pt x="750" y="2297"/>
                  </a:cubicBezTo>
                  <a:cubicBezTo>
                    <a:pt x="660" y="2627"/>
                    <a:pt x="510" y="2926"/>
                    <a:pt x="241" y="3136"/>
                  </a:cubicBezTo>
                  <a:cubicBezTo>
                    <a:pt x="1" y="3436"/>
                    <a:pt x="1" y="3855"/>
                    <a:pt x="241" y="4185"/>
                  </a:cubicBezTo>
                  <a:cubicBezTo>
                    <a:pt x="540" y="4545"/>
                    <a:pt x="810" y="4635"/>
                    <a:pt x="870" y="5084"/>
                  </a:cubicBezTo>
                  <a:cubicBezTo>
                    <a:pt x="900" y="5354"/>
                    <a:pt x="960" y="5624"/>
                    <a:pt x="1080" y="5834"/>
                  </a:cubicBezTo>
                  <a:cubicBezTo>
                    <a:pt x="1334" y="6263"/>
                    <a:pt x="1601" y="6374"/>
                    <a:pt x="1869" y="6374"/>
                  </a:cubicBezTo>
                  <a:cubicBezTo>
                    <a:pt x="2158" y="6374"/>
                    <a:pt x="2449" y="6244"/>
                    <a:pt x="2727" y="6244"/>
                  </a:cubicBezTo>
                  <a:cubicBezTo>
                    <a:pt x="2768" y="6244"/>
                    <a:pt x="2808" y="6247"/>
                    <a:pt x="2848" y="6253"/>
                  </a:cubicBezTo>
                  <a:cubicBezTo>
                    <a:pt x="3240" y="6337"/>
                    <a:pt x="3501" y="6709"/>
                    <a:pt x="3925" y="6709"/>
                  </a:cubicBezTo>
                  <a:cubicBezTo>
                    <a:pt x="3955" y="6709"/>
                    <a:pt x="3986" y="6707"/>
                    <a:pt x="4017" y="6703"/>
                  </a:cubicBezTo>
                  <a:cubicBezTo>
                    <a:pt x="4467" y="6643"/>
                    <a:pt x="4617" y="6104"/>
                    <a:pt x="4917" y="5744"/>
                  </a:cubicBezTo>
                  <a:cubicBezTo>
                    <a:pt x="5156" y="5474"/>
                    <a:pt x="5456" y="5234"/>
                    <a:pt x="5756" y="5024"/>
                  </a:cubicBezTo>
                  <a:cubicBezTo>
                    <a:pt x="6086" y="4815"/>
                    <a:pt x="6265" y="4485"/>
                    <a:pt x="6295" y="4125"/>
                  </a:cubicBezTo>
                  <a:cubicBezTo>
                    <a:pt x="6295" y="3646"/>
                    <a:pt x="5876" y="3256"/>
                    <a:pt x="5846" y="2866"/>
                  </a:cubicBezTo>
                  <a:cubicBezTo>
                    <a:pt x="5816" y="2447"/>
                    <a:pt x="6116" y="2057"/>
                    <a:pt x="5936" y="1637"/>
                  </a:cubicBezTo>
                  <a:cubicBezTo>
                    <a:pt x="5726" y="1248"/>
                    <a:pt x="5126" y="1188"/>
                    <a:pt x="4857" y="918"/>
                  </a:cubicBezTo>
                  <a:cubicBezTo>
                    <a:pt x="4587" y="648"/>
                    <a:pt x="4527" y="139"/>
                    <a:pt x="4167" y="19"/>
                  </a:cubicBezTo>
                  <a:cubicBezTo>
                    <a:pt x="4112" y="8"/>
                    <a:pt x="4053" y="1"/>
                    <a:pt x="39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43"/>
            <p:cNvSpPr/>
            <p:nvPr/>
          </p:nvSpPr>
          <p:spPr>
            <a:xfrm>
              <a:off x="3754150" y="4113025"/>
              <a:ext cx="54000" cy="53975"/>
            </a:xfrm>
            <a:custGeom>
              <a:avLst/>
              <a:gdLst/>
              <a:ahLst/>
              <a:cxnLst/>
              <a:rect l="l" t="t" r="r" b="b"/>
              <a:pathLst>
                <a:path w="2160" h="2159" extrusionOk="0">
                  <a:moveTo>
                    <a:pt x="1080" y="1"/>
                  </a:moveTo>
                  <a:cubicBezTo>
                    <a:pt x="481" y="1"/>
                    <a:pt x="1" y="480"/>
                    <a:pt x="1" y="1080"/>
                  </a:cubicBezTo>
                  <a:cubicBezTo>
                    <a:pt x="1" y="1679"/>
                    <a:pt x="481" y="2159"/>
                    <a:pt x="1080" y="2159"/>
                  </a:cubicBezTo>
                  <a:cubicBezTo>
                    <a:pt x="1679" y="2159"/>
                    <a:pt x="2159" y="167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43"/>
            <p:cNvSpPr/>
            <p:nvPr/>
          </p:nvSpPr>
          <p:spPr>
            <a:xfrm>
              <a:off x="3847825" y="4339650"/>
              <a:ext cx="157400" cy="168450"/>
            </a:xfrm>
            <a:custGeom>
              <a:avLst/>
              <a:gdLst/>
              <a:ahLst/>
              <a:cxnLst/>
              <a:rect l="l" t="t" r="r" b="b"/>
              <a:pathLst>
                <a:path w="6296" h="6738" extrusionOk="0">
                  <a:moveTo>
                    <a:pt x="3971" y="0"/>
                  </a:moveTo>
                  <a:cubicBezTo>
                    <a:pt x="3860" y="0"/>
                    <a:pt x="3753" y="21"/>
                    <a:pt x="3658" y="78"/>
                  </a:cubicBezTo>
                  <a:cubicBezTo>
                    <a:pt x="3306" y="219"/>
                    <a:pt x="3266" y="598"/>
                    <a:pt x="2704" y="598"/>
                  </a:cubicBezTo>
                  <a:cubicBezTo>
                    <a:pt x="2549" y="598"/>
                    <a:pt x="2353" y="569"/>
                    <a:pt x="2099" y="498"/>
                  </a:cubicBezTo>
                  <a:cubicBezTo>
                    <a:pt x="2025" y="470"/>
                    <a:pt x="1950" y="457"/>
                    <a:pt x="1874" y="457"/>
                  </a:cubicBezTo>
                  <a:cubicBezTo>
                    <a:pt x="1461" y="457"/>
                    <a:pt x="1047" y="841"/>
                    <a:pt x="870" y="1247"/>
                  </a:cubicBezTo>
                  <a:cubicBezTo>
                    <a:pt x="780" y="1577"/>
                    <a:pt x="720" y="1936"/>
                    <a:pt x="720" y="2296"/>
                  </a:cubicBezTo>
                  <a:cubicBezTo>
                    <a:pt x="660" y="2626"/>
                    <a:pt x="480" y="2926"/>
                    <a:pt x="240" y="3135"/>
                  </a:cubicBezTo>
                  <a:cubicBezTo>
                    <a:pt x="1" y="3465"/>
                    <a:pt x="1" y="3885"/>
                    <a:pt x="240" y="4184"/>
                  </a:cubicBezTo>
                  <a:cubicBezTo>
                    <a:pt x="510" y="4544"/>
                    <a:pt x="810" y="4664"/>
                    <a:pt x="870" y="5114"/>
                  </a:cubicBezTo>
                  <a:cubicBezTo>
                    <a:pt x="870" y="5353"/>
                    <a:pt x="960" y="5623"/>
                    <a:pt x="1080" y="5863"/>
                  </a:cubicBezTo>
                  <a:cubicBezTo>
                    <a:pt x="1330" y="6284"/>
                    <a:pt x="1586" y="6393"/>
                    <a:pt x="1845" y="6393"/>
                  </a:cubicBezTo>
                  <a:cubicBezTo>
                    <a:pt x="2123" y="6393"/>
                    <a:pt x="2405" y="6268"/>
                    <a:pt x="2688" y="6268"/>
                  </a:cubicBezTo>
                  <a:cubicBezTo>
                    <a:pt x="2741" y="6268"/>
                    <a:pt x="2795" y="6272"/>
                    <a:pt x="2848" y="6283"/>
                  </a:cubicBezTo>
                  <a:cubicBezTo>
                    <a:pt x="3214" y="6339"/>
                    <a:pt x="3500" y="6738"/>
                    <a:pt x="3905" y="6738"/>
                  </a:cubicBezTo>
                  <a:cubicBezTo>
                    <a:pt x="3932" y="6738"/>
                    <a:pt x="3959" y="6736"/>
                    <a:pt x="3987" y="6732"/>
                  </a:cubicBezTo>
                  <a:cubicBezTo>
                    <a:pt x="4437" y="6672"/>
                    <a:pt x="4617" y="6133"/>
                    <a:pt x="4886" y="5743"/>
                  </a:cubicBezTo>
                  <a:cubicBezTo>
                    <a:pt x="5156" y="5473"/>
                    <a:pt x="5426" y="5234"/>
                    <a:pt x="5756" y="5054"/>
                  </a:cubicBezTo>
                  <a:cubicBezTo>
                    <a:pt x="6055" y="4844"/>
                    <a:pt x="6265" y="4514"/>
                    <a:pt x="6295" y="4125"/>
                  </a:cubicBezTo>
                  <a:cubicBezTo>
                    <a:pt x="6295" y="3675"/>
                    <a:pt x="5846" y="3285"/>
                    <a:pt x="5816" y="2866"/>
                  </a:cubicBezTo>
                  <a:cubicBezTo>
                    <a:pt x="5786" y="2446"/>
                    <a:pt x="6115" y="2086"/>
                    <a:pt x="5906" y="1667"/>
                  </a:cubicBezTo>
                  <a:cubicBezTo>
                    <a:pt x="5726" y="1247"/>
                    <a:pt x="5126" y="1187"/>
                    <a:pt x="4856" y="917"/>
                  </a:cubicBezTo>
                  <a:cubicBezTo>
                    <a:pt x="4587" y="648"/>
                    <a:pt x="4527" y="138"/>
                    <a:pt x="4167" y="18"/>
                  </a:cubicBezTo>
                  <a:cubicBezTo>
                    <a:pt x="4101" y="7"/>
                    <a:pt x="4035" y="0"/>
                    <a:pt x="3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43"/>
            <p:cNvSpPr/>
            <p:nvPr/>
          </p:nvSpPr>
          <p:spPr>
            <a:xfrm>
              <a:off x="3901025" y="4395550"/>
              <a:ext cx="53975" cy="53975"/>
            </a:xfrm>
            <a:custGeom>
              <a:avLst/>
              <a:gdLst/>
              <a:ahLst/>
              <a:cxnLst/>
              <a:rect l="l" t="t" r="r" b="b"/>
              <a:pathLst>
                <a:path w="2159" h="2159" extrusionOk="0">
                  <a:moveTo>
                    <a:pt x="1080" y="0"/>
                  </a:moveTo>
                  <a:cubicBezTo>
                    <a:pt x="510" y="0"/>
                    <a:pt x="1" y="480"/>
                    <a:pt x="1" y="1079"/>
                  </a:cubicBezTo>
                  <a:cubicBezTo>
                    <a:pt x="1" y="1679"/>
                    <a:pt x="510" y="2158"/>
                    <a:pt x="1080" y="2158"/>
                  </a:cubicBezTo>
                  <a:cubicBezTo>
                    <a:pt x="1679" y="2158"/>
                    <a:pt x="2159" y="1679"/>
                    <a:pt x="2159" y="1079"/>
                  </a:cubicBezTo>
                  <a:cubicBezTo>
                    <a:pt x="2159" y="480"/>
                    <a:pt x="1679" y="0"/>
                    <a:pt x="1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43"/>
            <p:cNvSpPr/>
            <p:nvPr/>
          </p:nvSpPr>
          <p:spPr>
            <a:xfrm>
              <a:off x="3982725" y="3801300"/>
              <a:ext cx="287025" cy="115175"/>
            </a:xfrm>
            <a:custGeom>
              <a:avLst/>
              <a:gdLst/>
              <a:ahLst/>
              <a:cxnLst/>
              <a:rect l="l" t="t" r="r" b="b"/>
              <a:pathLst>
                <a:path w="11481" h="4607" extrusionOk="0">
                  <a:moveTo>
                    <a:pt x="9532" y="1"/>
                  </a:moveTo>
                  <a:cubicBezTo>
                    <a:pt x="8483" y="1"/>
                    <a:pt x="7434" y="61"/>
                    <a:pt x="6414" y="150"/>
                  </a:cubicBezTo>
                  <a:cubicBezTo>
                    <a:pt x="4796" y="240"/>
                    <a:pt x="3237" y="630"/>
                    <a:pt x="1798" y="1349"/>
                  </a:cubicBezTo>
                  <a:cubicBezTo>
                    <a:pt x="1199" y="1589"/>
                    <a:pt x="689" y="2039"/>
                    <a:pt x="330" y="2608"/>
                  </a:cubicBezTo>
                  <a:cubicBezTo>
                    <a:pt x="0" y="3178"/>
                    <a:pt x="120" y="3897"/>
                    <a:pt x="599" y="4377"/>
                  </a:cubicBezTo>
                  <a:cubicBezTo>
                    <a:pt x="837" y="4543"/>
                    <a:pt x="1109" y="4606"/>
                    <a:pt x="1392" y="4606"/>
                  </a:cubicBezTo>
                  <a:cubicBezTo>
                    <a:pt x="1823" y="4606"/>
                    <a:pt x="2282" y="4461"/>
                    <a:pt x="2698" y="4317"/>
                  </a:cubicBezTo>
                  <a:cubicBezTo>
                    <a:pt x="4406" y="3657"/>
                    <a:pt x="6115" y="3028"/>
                    <a:pt x="7763" y="2249"/>
                  </a:cubicBezTo>
                  <a:cubicBezTo>
                    <a:pt x="8633" y="1859"/>
                    <a:pt x="9472" y="1379"/>
                    <a:pt x="10221" y="810"/>
                  </a:cubicBezTo>
                  <a:cubicBezTo>
                    <a:pt x="10431" y="690"/>
                    <a:pt x="11480" y="120"/>
                    <a:pt x="11480" y="120"/>
                  </a:cubicBezTo>
                  <a:lnTo>
                    <a:pt x="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43"/>
            <p:cNvSpPr/>
            <p:nvPr/>
          </p:nvSpPr>
          <p:spPr>
            <a:xfrm>
              <a:off x="4235250" y="3806800"/>
              <a:ext cx="70450" cy="200600"/>
            </a:xfrm>
            <a:custGeom>
              <a:avLst/>
              <a:gdLst/>
              <a:ahLst/>
              <a:cxnLst/>
              <a:rect l="l" t="t" r="r" b="b"/>
              <a:pathLst>
                <a:path w="2818" h="8024" extrusionOk="0">
                  <a:moveTo>
                    <a:pt x="893" y="0"/>
                  </a:moveTo>
                  <a:cubicBezTo>
                    <a:pt x="736" y="0"/>
                    <a:pt x="755" y="1052"/>
                    <a:pt x="660" y="1339"/>
                  </a:cubicBezTo>
                  <a:cubicBezTo>
                    <a:pt x="150" y="2958"/>
                    <a:pt x="0" y="4666"/>
                    <a:pt x="180" y="6375"/>
                  </a:cubicBezTo>
                  <a:cubicBezTo>
                    <a:pt x="210" y="6765"/>
                    <a:pt x="330" y="7154"/>
                    <a:pt x="510" y="7484"/>
                  </a:cubicBezTo>
                  <a:cubicBezTo>
                    <a:pt x="720" y="7814"/>
                    <a:pt x="1079" y="8023"/>
                    <a:pt x="1469" y="8023"/>
                  </a:cubicBezTo>
                  <a:cubicBezTo>
                    <a:pt x="1979" y="7934"/>
                    <a:pt x="2368" y="7544"/>
                    <a:pt x="2488" y="7064"/>
                  </a:cubicBezTo>
                  <a:cubicBezTo>
                    <a:pt x="2818" y="5955"/>
                    <a:pt x="2278" y="4816"/>
                    <a:pt x="1949" y="3707"/>
                  </a:cubicBezTo>
                  <a:cubicBezTo>
                    <a:pt x="1679" y="2838"/>
                    <a:pt x="1379" y="1039"/>
                    <a:pt x="1049" y="230"/>
                  </a:cubicBezTo>
                  <a:cubicBezTo>
                    <a:pt x="983" y="67"/>
                    <a:pt x="932"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43"/>
            <p:cNvSpPr/>
            <p:nvPr/>
          </p:nvSpPr>
          <p:spPr>
            <a:xfrm>
              <a:off x="4003700" y="4160525"/>
              <a:ext cx="67450" cy="116750"/>
            </a:xfrm>
            <a:custGeom>
              <a:avLst/>
              <a:gdLst/>
              <a:ahLst/>
              <a:cxnLst/>
              <a:rect l="l" t="t" r="r" b="b"/>
              <a:pathLst>
                <a:path w="2698" h="4670" extrusionOk="0">
                  <a:moveTo>
                    <a:pt x="488" y="0"/>
                  </a:moveTo>
                  <a:cubicBezTo>
                    <a:pt x="412" y="0"/>
                    <a:pt x="338" y="41"/>
                    <a:pt x="270" y="139"/>
                  </a:cubicBezTo>
                  <a:cubicBezTo>
                    <a:pt x="0" y="469"/>
                    <a:pt x="90" y="1428"/>
                    <a:pt x="120" y="1818"/>
                  </a:cubicBezTo>
                  <a:cubicBezTo>
                    <a:pt x="120" y="2387"/>
                    <a:pt x="210" y="2957"/>
                    <a:pt x="390" y="3496"/>
                  </a:cubicBezTo>
                  <a:cubicBezTo>
                    <a:pt x="480" y="3826"/>
                    <a:pt x="690" y="4126"/>
                    <a:pt x="959" y="4395"/>
                  </a:cubicBezTo>
                  <a:cubicBezTo>
                    <a:pt x="1160" y="4574"/>
                    <a:pt x="1411" y="4669"/>
                    <a:pt x="1674" y="4669"/>
                  </a:cubicBezTo>
                  <a:cubicBezTo>
                    <a:pt x="1765" y="4669"/>
                    <a:pt x="1857" y="4658"/>
                    <a:pt x="1949" y="4635"/>
                  </a:cubicBezTo>
                  <a:cubicBezTo>
                    <a:pt x="2368" y="4485"/>
                    <a:pt x="2668" y="4096"/>
                    <a:pt x="2698" y="3646"/>
                  </a:cubicBezTo>
                  <a:cubicBezTo>
                    <a:pt x="2698" y="3226"/>
                    <a:pt x="2608" y="2777"/>
                    <a:pt x="2368" y="2387"/>
                  </a:cubicBezTo>
                  <a:cubicBezTo>
                    <a:pt x="2068" y="1818"/>
                    <a:pt x="1709" y="1278"/>
                    <a:pt x="1259" y="799"/>
                  </a:cubicBezTo>
                  <a:cubicBezTo>
                    <a:pt x="1116" y="608"/>
                    <a:pt x="784"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43"/>
            <p:cNvSpPr/>
            <p:nvPr/>
          </p:nvSpPr>
          <p:spPr>
            <a:xfrm>
              <a:off x="3886800" y="4148125"/>
              <a:ext cx="141650" cy="99075"/>
            </a:xfrm>
            <a:custGeom>
              <a:avLst/>
              <a:gdLst/>
              <a:ahLst/>
              <a:cxnLst/>
              <a:rect l="l" t="t" r="r" b="b"/>
              <a:pathLst>
                <a:path w="5666" h="3963" extrusionOk="0">
                  <a:moveTo>
                    <a:pt x="4702" y="1"/>
                  </a:moveTo>
                  <a:cubicBezTo>
                    <a:pt x="3970" y="1"/>
                    <a:pt x="3053" y="476"/>
                    <a:pt x="2458" y="845"/>
                  </a:cubicBezTo>
                  <a:cubicBezTo>
                    <a:pt x="1619" y="1325"/>
                    <a:pt x="900" y="1954"/>
                    <a:pt x="330" y="2733"/>
                  </a:cubicBezTo>
                  <a:cubicBezTo>
                    <a:pt x="210" y="2883"/>
                    <a:pt x="90" y="3063"/>
                    <a:pt x="60" y="3273"/>
                  </a:cubicBezTo>
                  <a:cubicBezTo>
                    <a:pt x="0" y="3483"/>
                    <a:pt x="60" y="3692"/>
                    <a:pt x="240" y="3842"/>
                  </a:cubicBezTo>
                  <a:cubicBezTo>
                    <a:pt x="360" y="3922"/>
                    <a:pt x="507" y="3962"/>
                    <a:pt x="653" y="3962"/>
                  </a:cubicBezTo>
                  <a:cubicBezTo>
                    <a:pt x="726" y="3962"/>
                    <a:pt x="800" y="3952"/>
                    <a:pt x="870" y="3932"/>
                  </a:cubicBezTo>
                  <a:cubicBezTo>
                    <a:pt x="2458" y="3633"/>
                    <a:pt x="3837" y="2763"/>
                    <a:pt x="4796" y="1474"/>
                  </a:cubicBezTo>
                  <a:cubicBezTo>
                    <a:pt x="5066" y="1085"/>
                    <a:pt x="5665" y="66"/>
                    <a:pt x="4826" y="6"/>
                  </a:cubicBezTo>
                  <a:cubicBezTo>
                    <a:pt x="4785" y="2"/>
                    <a:pt x="4744" y="1"/>
                    <a:pt x="4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43"/>
            <p:cNvSpPr/>
            <p:nvPr/>
          </p:nvSpPr>
          <p:spPr>
            <a:xfrm>
              <a:off x="4415850" y="3459250"/>
              <a:ext cx="274275" cy="131650"/>
            </a:xfrm>
            <a:custGeom>
              <a:avLst/>
              <a:gdLst/>
              <a:ahLst/>
              <a:cxnLst/>
              <a:rect l="l" t="t" r="r" b="b"/>
              <a:pathLst>
                <a:path w="10971" h="5266" extrusionOk="0">
                  <a:moveTo>
                    <a:pt x="2013" y="0"/>
                  </a:moveTo>
                  <a:cubicBezTo>
                    <a:pt x="1554" y="0"/>
                    <a:pt x="1118" y="100"/>
                    <a:pt x="749" y="374"/>
                  </a:cubicBezTo>
                  <a:cubicBezTo>
                    <a:pt x="510" y="554"/>
                    <a:pt x="330" y="764"/>
                    <a:pt x="210" y="1063"/>
                  </a:cubicBezTo>
                  <a:cubicBezTo>
                    <a:pt x="0" y="1603"/>
                    <a:pt x="60" y="2262"/>
                    <a:pt x="390" y="2772"/>
                  </a:cubicBezTo>
                  <a:cubicBezTo>
                    <a:pt x="629" y="3132"/>
                    <a:pt x="959" y="3431"/>
                    <a:pt x="1319" y="3671"/>
                  </a:cubicBezTo>
                  <a:cubicBezTo>
                    <a:pt x="2788" y="4660"/>
                    <a:pt x="4496" y="5230"/>
                    <a:pt x="6295" y="5260"/>
                  </a:cubicBezTo>
                  <a:cubicBezTo>
                    <a:pt x="6405" y="5264"/>
                    <a:pt x="6515" y="5265"/>
                    <a:pt x="6626" y="5265"/>
                  </a:cubicBezTo>
                  <a:cubicBezTo>
                    <a:pt x="7384" y="5265"/>
                    <a:pt x="8140" y="5177"/>
                    <a:pt x="8872" y="5020"/>
                  </a:cubicBezTo>
                  <a:cubicBezTo>
                    <a:pt x="9115" y="4939"/>
                    <a:pt x="10471" y="4398"/>
                    <a:pt x="10874" y="4398"/>
                  </a:cubicBezTo>
                  <a:cubicBezTo>
                    <a:pt x="10919" y="4398"/>
                    <a:pt x="10952" y="4405"/>
                    <a:pt x="10970" y="4421"/>
                  </a:cubicBezTo>
                  <a:cubicBezTo>
                    <a:pt x="9981" y="3431"/>
                    <a:pt x="8902" y="2562"/>
                    <a:pt x="7733" y="1783"/>
                  </a:cubicBezTo>
                  <a:cubicBezTo>
                    <a:pt x="7583" y="1693"/>
                    <a:pt x="7404" y="1603"/>
                    <a:pt x="7254" y="1513"/>
                  </a:cubicBezTo>
                  <a:cubicBezTo>
                    <a:pt x="6384" y="1093"/>
                    <a:pt x="5455" y="764"/>
                    <a:pt x="4526" y="554"/>
                  </a:cubicBezTo>
                  <a:cubicBezTo>
                    <a:pt x="3787" y="340"/>
                    <a:pt x="2860" y="0"/>
                    <a:pt x="2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43"/>
            <p:cNvSpPr/>
            <p:nvPr/>
          </p:nvSpPr>
          <p:spPr>
            <a:xfrm>
              <a:off x="4558875" y="3570200"/>
              <a:ext cx="131250" cy="221175"/>
            </a:xfrm>
            <a:custGeom>
              <a:avLst/>
              <a:gdLst/>
              <a:ahLst/>
              <a:cxnLst/>
              <a:rect l="l" t="t" r="r" b="b"/>
              <a:pathLst>
                <a:path w="5250" h="8847" extrusionOk="0">
                  <a:moveTo>
                    <a:pt x="5022" y="1"/>
                  </a:moveTo>
                  <a:cubicBezTo>
                    <a:pt x="4828" y="1"/>
                    <a:pt x="4605" y="337"/>
                    <a:pt x="4530" y="462"/>
                  </a:cubicBezTo>
                  <a:cubicBezTo>
                    <a:pt x="4170" y="1092"/>
                    <a:pt x="3751" y="1691"/>
                    <a:pt x="3271" y="2261"/>
                  </a:cubicBezTo>
                  <a:cubicBezTo>
                    <a:pt x="2162" y="3519"/>
                    <a:pt x="604" y="4659"/>
                    <a:pt x="244" y="6367"/>
                  </a:cubicBezTo>
                  <a:cubicBezTo>
                    <a:pt x="1" y="7448"/>
                    <a:pt x="245" y="8847"/>
                    <a:pt x="1439" y="8847"/>
                  </a:cubicBezTo>
                  <a:cubicBezTo>
                    <a:pt x="1569" y="8847"/>
                    <a:pt x="1710" y="8830"/>
                    <a:pt x="1862" y="8795"/>
                  </a:cubicBezTo>
                  <a:cubicBezTo>
                    <a:pt x="3511" y="8405"/>
                    <a:pt x="4200" y="6997"/>
                    <a:pt x="4560" y="5498"/>
                  </a:cubicBezTo>
                  <a:cubicBezTo>
                    <a:pt x="4710" y="4688"/>
                    <a:pt x="4830" y="3849"/>
                    <a:pt x="4920" y="3010"/>
                  </a:cubicBezTo>
                  <a:cubicBezTo>
                    <a:pt x="4980" y="2351"/>
                    <a:pt x="5040" y="1661"/>
                    <a:pt x="5100" y="972"/>
                  </a:cubicBezTo>
                  <a:cubicBezTo>
                    <a:pt x="5130" y="792"/>
                    <a:pt x="5249" y="162"/>
                    <a:pt x="5130" y="42"/>
                  </a:cubicBezTo>
                  <a:cubicBezTo>
                    <a:pt x="5096" y="13"/>
                    <a:pt x="5059" y="1"/>
                    <a:pt x="50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4" name="Google Shape;7104;p43"/>
          <p:cNvGrpSpPr/>
          <p:nvPr/>
        </p:nvGrpSpPr>
        <p:grpSpPr>
          <a:xfrm rot="10800000">
            <a:off x="-533386" y="1331317"/>
            <a:ext cx="2512717" cy="4237309"/>
            <a:chOff x="2252475" y="243350"/>
            <a:chExt cx="3092575" cy="5215150"/>
          </a:xfrm>
        </p:grpSpPr>
        <p:sp>
          <p:nvSpPr>
            <p:cNvPr id="7105" name="Google Shape;7105;p43"/>
            <p:cNvSpPr/>
            <p:nvPr/>
          </p:nvSpPr>
          <p:spPr>
            <a:xfrm>
              <a:off x="3850075" y="3117900"/>
              <a:ext cx="405425" cy="705900"/>
            </a:xfrm>
            <a:custGeom>
              <a:avLst/>
              <a:gdLst/>
              <a:ahLst/>
              <a:cxnLst/>
              <a:rect l="l" t="t" r="r" b="b"/>
              <a:pathLst>
                <a:path w="16217" h="28236" extrusionOk="0">
                  <a:moveTo>
                    <a:pt x="15767" y="0"/>
                  </a:moveTo>
                  <a:lnTo>
                    <a:pt x="15767" y="0"/>
                  </a:lnTo>
                  <a:cubicBezTo>
                    <a:pt x="10581" y="2488"/>
                    <a:pt x="6175" y="6325"/>
                    <a:pt x="3058" y="11150"/>
                  </a:cubicBezTo>
                  <a:cubicBezTo>
                    <a:pt x="1" y="15976"/>
                    <a:pt x="510" y="22511"/>
                    <a:pt x="450" y="28236"/>
                  </a:cubicBezTo>
                  <a:cubicBezTo>
                    <a:pt x="7704" y="24039"/>
                    <a:pt x="12140" y="16396"/>
                    <a:pt x="14958" y="8483"/>
                  </a:cubicBezTo>
                  <a:cubicBezTo>
                    <a:pt x="15947" y="5785"/>
                    <a:pt x="16217" y="2848"/>
                    <a:pt x="15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43"/>
            <p:cNvSpPr/>
            <p:nvPr/>
          </p:nvSpPr>
          <p:spPr>
            <a:xfrm>
              <a:off x="4002200" y="2467450"/>
              <a:ext cx="1300150" cy="1093325"/>
            </a:xfrm>
            <a:custGeom>
              <a:avLst/>
              <a:gdLst/>
              <a:ahLst/>
              <a:cxnLst/>
              <a:rect l="l" t="t" r="r" b="b"/>
              <a:pathLst>
                <a:path w="52006" h="43733" extrusionOk="0">
                  <a:moveTo>
                    <a:pt x="52005" y="0"/>
                  </a:moveTo>
                  <a:lnTo>
                    <a:pt x="52005" y="0"/>
                  </a:lnTo>
                  <a:cubicBezTo>
                    <a:pt x="50567" y="240"/>
                    <a:pt x="49098" y="480"/>
                    <a:pt x="47629" y="750"/>
                  </a:cubicBezTo>
                  <a:lnTo>
                    <a:pt x="45471" y="1259"/>
                  </a:lnTo>
                  <a:cubicBezTo>
                    <a:pt x="44752" y="1469"/>
                    <a:pt x="44002" y="1589"/>
                    <a:pt x="43313" y="1829"/>
                  </a:cubicBezTo>
                  <a:lnTo>
                    <a:pt x="41185" y="2488"/>
                  </a:lnTo>
                  <a:lnTo>
                    <a:pt x="40106" y="2848"/>
                  </a:lnTo>
                  <a:lnTo>
                    <a:pt x="39056" y="3238"/>
                  </a:lnTo>
                  <a:cubicBezTo>
                    <a:pt x="37708" y="3777"/>
                    <a:pt x="36299" y="4257"/>
                    <a:pt x="34950" y="4916"/>
                  </a:cubicBezTo>
                  <a:cubicBezTo>
                    <a:pt x="29495" y="7374"/>
                    <a:pt x="24429" y="10581"/>
                    <a:pt x="19933" y="14508"/>
                  </a:cubicBezTo>
                  <a:cubicBezTo>
                    <a:pt x="15437" y="18435"/>
                    <a:pt x="11480" y="22931"/>
                    <a:pt x="8153" y="27906"/>
                  </a:cubicBezTo>
                  <a:lnTo>
                    <a:pt x="6924" y="29765"/>
                  </a:lnTo>
                  <a:lnTo>
                    <a:pt x="5815" y="31683"/>
                  </a:lnTo>
                  <a:lnTo>
                    <a:pt x="4676" y="33632"/>
                  </a:lnTo>
                  <a:lnTo>
                    <a:pt x="4407" y="34111"/>
                  </a:lnTo>
                  <a:lnTo>
                    <a:pt x="4137" y="34591"/>
                  </a:lnTo>
                  <a:lnTo>
                    <a:pt x="3657" y="35610"/>
                  </a:lnTo>
                  <a:lnTo>
                    <a:pt x="2668" y="37588"/>
                  </a:lnTo>
                  <a:lnTo>
                    <a:pt x="2158" y="38607"/>
                  </a:lnTo>
                  <a:cubicBezTo>
                    <a:pt x="2009" y="38937"/>
                    <a:pt x="1859" y="39297"/>
                    <a:pt x="1709" y="39626"/>
                  </a:cubicBezTo>
                  <a:lnTo>
                    <a:pt x="0" y="43733"/>
                  </a:lnTo>
                  <a:lnTo>
                    <a:pt x="1859" y="39716"/>
                  </a:lnTo>
                  <a:cubicBezTo>
                    <a:pt x="2009" y="39387"/>
                    <a:pt x="2158" y="39027"/>
                    <a:pt x="2338" y="38697"/>
                  </a:cubicBezTo>
                  <a:lnTo>
                    <a:pt x="2878" y="37738"/>
                  </a:lnTo>
                  <a:lnTo>
                    <a:pt x="3927" y="35760"/>
                  </a:lnTo>
                  <a:lnTo>
                    <a:pt x="4436" y="34801"/>
                  </a:lnTo>
                  <a:lnTo>
                    <a:pt x="4706" y="34291"/>
                  </a:lnTo>
                  <a:lnTo>
                    <a:pt x="4976" y="33811"/>
                  </a:lnTo>
                  <a:lnTo>
                    <a:pt x="6145" y="31923"/>
                  </a:lnTo>
                  <a:lnTo>
                    <a:pt x="7314" y="30035"/>
                  </a:lnTo>
                  <a:lnTo>
                    <a:pt x="8573" y="28206"/>
                  </a:lnTo>
                  <a:cubicBezTo>
                    <a:pt x="11900" y="23320"/>
                    <a:pt x="15857" y="18884"/>
                    <a:pt x="20323" y="15018"/>
                  </a:cubicBezTo>
                  <a:cubicBezTo>
                    <a:pt x="24789" y="11151"/>
                    <a:pt x="29795" y="7914"/>
                    <a:pt x="35130" y="5396"/>
                  </a:cubicBezTo>
                  <a:cubicBezTo>
                    <a:pt x="36449" y="4706"/>
                    <a:pt x="37858" y="4197"/>
                    <a:pt x="39206" y="3657"/>
                  </a:cubicBezTo>
                  <a:lnTo>
                    <a:pt x="40255" y="3238"/>
                  </a:lnTo>
                  <a:lnTo>
                    <a:pt x="41305" y="2878"/>
                  </a:lnTo>
                  <a:lnTo>
                    <a:pt x="43403" y="2159"/>
                  </a:lnTo>
                  <a:cubicBezTo>
                    <a:pt x="44092" y="1919"/>
                    <a:pt x="44812" y="1739"/>
                    <a:pt x="45531" y="1529"/>
                  </a:cubicBezTo>
                  <a:lnTo>
                    <a:pt x="47689" y="960"/>
                  </a:lnTo>
                  <a:cubicBezTo>
                    <a:pt x="48378" y="750"/>
                    <a:pt x="49128" y="630"/>
                    <a:pt x="49847" y="480"/>
                  </a:cubicBezTo>
                  <a:lnTo>
                    <a:pt x="520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43"/>
            <p:cNvSpPr/>
            <p:nvPr/>
          </p:nvSpPr>
          <p:spPr>
            <a:xfrm>
              <a:off x="3755650" y="2969150"/>
              <a:ext cx="496100" cy="244275"/>
            </a:xfrm>
            <a:custGeom>
              <a:avLst/>
              <a:gdLst/>
              <a:ahLst/>
              <a:cxnLst/>
              <a:rect l="l" t="t" r="r" b="b"/>
              <a:pathLst>
                <a:path w="19844" h="9771" extrusionOk="0">
                  <a:moveTo>
                    <a:pt x="13974" y="0"/>
                  </a:moveTo>
                  <a:cubicBezTo>
                    <a:pt x="12516" y="0"/>
                    <a:pt x="11069" y="256"/>
                    <a:pt x="9742" y="794"/>
                  </a:cubicBezTo>
                  <a:cubicBezTo>
                    <a:pt x="5966" y="2263"/>
                    <a:pt x="2579" y="6400"/>
                    <a:pt x="1" y="9517"/>
                  </a:cubicBezTo>
                  <a:cubicBezTo>
                    <a:pt x="1081" y="9687"/>
                    <a:pt x="2161" y="9770"/>
                    <a:pt x="3233" y="9770"/>
                  </a:cubicBezTo>
                  <a:cubicBezTo>
                    <a:pt x="9721" y="9770"/>
                    <a:pt x="15908" y="6723"/>
                    <a:pt x="19844" y="1424"/>
                  </a:cubicBezTo>
                  <a:cubicBezTo>
                    <a:pt x="18063" y="499"/>
                    <a:pt x="16007" y="0"/>
                    <a:pt x="139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43"/>
            <p:cNvSpPr/>
            <p:nvPr/>
          </p:nvSpPr>
          <p:spPr>
            <a:xfrm>
              <a:off x="4286950" y="3060200"/>
              <a:ext cx="281025" cy="581525"/>
            </a:xfrm>
            <a:custGeom>
              <a:avLst/>
              <a:gdLst/>
              <a:ahLst/>
              <a:cxnLst/>
              <a:rect l="l" t="t" r="r" b="b"/>
              <a:pathLst>
                <a:path w="11241" h="23261" extrusionOk="0">
                  <a:moveTo>
                    <a:pt x="3837" y="0"/>
                  </a:moveTo>
                  <a:cubicBezTo>
                    <a:pt x="1649" y="1888"/>
                    <a:pt x="450" y="4706"/>
                    <a:pt x="210" y="7584"/>
                  </a:cubicBezTo>
                  <a:cubicBezTo>
                    <a:pt x="0" y="10431"/>
                    <a:pt x="690" y="13309"/>
                    <a:pt x="1859" y="15946"/>
                  </a:cubicBezTo>
                  <a:cubicBezTo>
                    <a:pt x="3028" y="18554"/>
                    <a:pt x="4676" y="20952"/>
                    <a:pt x="6385" y="23260"/>
                  </a:cubicBezTo>
                  <a:cubicBezTo>
                    <a:pt x="7854" y="21342"/>
                    <a:pt x="9262" y="17325"/>
                    <a:pt x="10102" y="15017"/>
                  </a:cubicBezTo>
                  <a:cubicBezTo>
                    <a:pt x="10941" y="12709"/>
                    <a:pt x="11241" y="10191"/>
                    <a:pt x="10641" y="7853"/>
                  </a:cubicBezTo>
                  <a:cubicBezTo>
                    <a:pt x="9742" y="4406"/>
                    <a:pt x="6924" y="1798"/>
                    <a:pt x="3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43"/>
            <p:cNvSpPr/>
            <p:nvPr/>
          </p:nvSpPr>
          <p:spPr>
            <a:xfrm>
              <a:off x="3732425" y="2617325"/>
              <a:ext cx="702175" cy="303050"/>
            </a:xfrm>
            <a:custGeom>
              <a:avLst/>
              <a:gdLst/>
              <a:ahLst/>
              <a:cxnLst/>
              <a:rect l="l" t="t" r="r" b="b"/>
              <a:pathLst>
                <a:path w="28087" h="12122" extrusionOk="0">
                  <a:moveTo>
                    <a:pt x="16773" y="1"/>
                  </a:moveTo>
                  <a:cubicBezTo>
                    <a:pt x="15465" y="1"/>
                    <a:pt x="14123" y="164"/>
                    <a:pt x="12740" y="510"/>
                  </a:cubicBezTo>
                  <a:cubicBezTo>
                    <a:pt x="7194" y="1889"/>
                    <a:pt x="2548" y="5635"/>
                    <a:pt x="1" y="10761"/>
                  </a:cubicBezTo>
                  <a:cubicBezTo>
                    <a:pt x="2386" y="11703"/>
                    <a:pt x="4918" y="12121"/>
                    <a:pt x="7463" y="12121"/>
                  </a:cubicBezTo>
                  <a:cubicBezTo>
                    <a:pt x="9939" y="12121"/>
                    <a:pt x="12428" y="11725"/>
                    <a:pt x="14808" y="11031"/>
                  </a:cubicBezTo>
                  <a:cubicBezTo>
                    <a:pt x="19634" y="9622"/>
                    <a:pt x="24040" y="7014"/>
                    <a:pt x="28086" y="4077"/>
                  </a:cubicBezTo>
                  <a:cubicBezTo>
                    <a:pt x="24491" y="1544"/>
                    <a:pt x="20792" y="1"/>
                    <a:pt x="16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43"/>
            <p:cNvSpPr/>
            <p:nvPr/>
          </p:nvSpPr>
          <p:spPr>
            <a:xfrm>
              <a:off x="4511750" y="2810650"/>
              <a:ext cx="433900" cy="645975"/>
            </a:xfrm>
            <a:custGeom>
              <a:avLst/>
              <a:gdLst/>
              <a:ahLst/>
              <a:cxnLst/>
              <a:rect l="l" t="t" r="r" b="b"/>
              <a:pathLst>
                <a:path w="17356" h="25839" extrusionOk="0">
                  <a:moveTo>
                    <a:pt x="4017" y="1"/>
                  </a:moveTo>
                  <a:cubicBezTo>
                    <a:pt x="1" y="10552"/>
                    <a:pt x="5666" y="22331"/>
                    <a:pt x="16396" y="25838"/>
                  </a:cubicBezTo>
                  <a:cubicBezTo>
                    <a:pt x="17356" y="21762"/>
                    <a:pt x="17206" y="17536"/>
                    <a:pt x="15977" y="13549"/>
                  </a:cubicBezTo>
                  <a:cubicBezTo>
                    <a:pt x="14748" y="9472"/>
                    <a:pt x="12470" y="5816"/>
                    <a:pt x="9413" y="2908"/>
                  </a:cubicBezTo>
                  <a:cubicBezTo>
                    <a:pt x="8094" y="1679"/>
                    <a:pt x="5816" y="150"/>
                    <a:pt x="40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43"/>
            <p:cNvSpPr/>
            <p:nvPr/>
          </p:nvSpPr>
          <p:spPr>
            <a:xfrm>
              <a:off x="3889800" y="2950025"/>
              <a:ext cx="547800" cy="550800"/>
            </a:xfrm>
            <a:custGeom>
              <a:avLst/>
              <a:gdLst/>
              <a:ahLst/>
              <a:cxnLst/>
              <a:rect l="l" t="t" r="r" b="b"/>
              <a:pathLst>
                <a:path w="21912" h="22032" extrusionOk="0">
                  <a:moveTo>
                    <a:pt x="19573" y="1"/>
                  </a:moveTo>
                  <a:lnTo>
                    <a:pt x="19244" y="61"/>
                  </a:lnTo>
                  <a:cubicBezTo>
                    <a:pt x="17535" y="361"/>
                    <a:pt x="15827" y="690"/>
                    <a:pt x="14118" y="1110"/>
                  </a:cubicBezTo>
                  <a:cubicBezTo>
                    <a:pt x="12409" y="1500"/>
                    <a:pt x="10761" y="2039"/>
                    <a:pt x="9112" y="2699"/>
                  </a:cubicBezTo>
                  <a:cubicBezTo>
                    <a:pt x="7494" y="3358"/>
                    <a:pt x="5935" y="4107"/>
                    <a:pt x="4436" y="4977"/>
                  </a:cubicBezTo>
                  <a:cubicBezTo>
                    <a:pt x="2908" y="5876"/>
                    <a:pt x="1439" y="6805"/>
                    <a:pt x="0" y="7764"/>
                  </a:cubicBezTo>
                  <a:cubicBezTo>
                    <a:pt x="1529" y="6925"/>
                    <a:pt x="3028" y="6056"/>
                    <a:pt x="4556" y="5246"/>
                  </a:cubicBezTo>
                  <a:cubicBezTo>
                    <a:pt x="7614" y="3628"/>
                    <a:pt x="10881" y="2429"/>
                    <a:pt x="14268" y="1679"/>
                  </a:cubicBezTo>
                  <a:cubicBezTo>
                    <a:pt x="15838" y="1343"/>
                    <a:pt x="17435" y="1033"/>
                    <a:pt x="19034" y="748"/>
                  </a:cubicBezTo>
                  <a:lnTo>
                    <a:pt x="19034" y="748"/>
                  </a:lnTo>
                  <a:cubicBezTo>
                    <a:pt x="19340" y="2438"/>
                    <a:pt x="19625" y="4127"/>
                    <a:pt x="19963" y="5816"/>
                  </a:cubicBezTo>
                  <a:cubicBezTo>
                    <a:pt x="20293" y="7584"/>
                    <a:pt x="20592" y="9383"/>
                    <a:pt x="20862" y="11181"/>
                  </a:cubicBezTo>
                  <a:cubicBezTo>
                    <a:pt x="21132" y="12980"/>
                    <a:pt x="21372" y="14778"/>
                    <a:pt x="21522" y="16577"/>
                  </a:cubicBezTo>
                  <a:cubicBezTo>
                    <a:pt x="21671" y="18405"/>
                    <a:pt x="21731" y="20233"/>
                    <a:pt x="21701" y="22032"/>
                  </a:cubicBezTo>
                  <a:cubicBezTo>
                    <a:pt x="21881" y="20233"/>
                    <a:pt x="21911" y="18405"/>
                    <a:pt x="21851" y="16577"/>
                  </a:cubicBezTo>
                  <a:cubicBezTo>
                    <a:pt x="21761" y="14748"/>
                    <a:pt x="21582" y="12920"/>
                    <a:pt x="21372" y="11121"/>
                  </a:cubicBezTo>
                  <a:cubicBezTo>
                    <a:pt x="21162" y="9293"/>
                    <a:pt x="20862" y="7494"/>
                    <a:pt x="20562" y="5696"/>
                  </a:cubicBezTo>
                  <a:lnTo>
                    <a:pt x="19633" y="301"/>
                  </a:lnTo>
                  <a:lnTo>
                    <a:pt x="195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43"/>
            <p:cNvSpPr/>
            <p:nvPr/>
          </p:nvSpPr>
          <p:spPr>
            <a:xfrm>
              <a:off x="3868050" y="2694875"/>
              <a:ext cx="983925" cy="621625"/>
            </a:xfrm>
            <a:custGeom>
              <a:avLst/>
              <a:gdLst/>
              <a:ahLst/>
              <a:cxnLst/>
              <a:rect l="l" t="t" r="r" b="b"/>
              <a:pathLst>
                <a:path w="39357" h="24865" extrusionOk="0">
                  <a:moveTo>
                    <a:pt x="12083" y="1"/>
                  </a:moveTo>
                  <a:cubicBezTo>
                    <a:pt x="10212" y="1"/>
                    <a:pt x="8359" y="130"/>
                    <a:pt x="6505" y="405"/>
                  </a:cubicBezTo>
                  <a:cubicBezTo>
                    <a:pt x="4287" y="735"/>
                    <a:pt x="2099" y="1274"/>
                    <a:pt x="1" y="1994"/>
                  </a:cubicBezTo>
                  <a:cubicBezTo>
                    <a:pt x="2129" y="1394"/>
                    <a:pt x="4317" y="945"/>
                    <a:pt x="6535" y="705"/>
                  </a:cubicBezTo>
                  <a:cubicBezTo>
                    <a:pt x="8038" y="528"/>
                    <a:pt x="9545" y="441"/>
                    <a:pt x="11049" y="441"/>
                  </a:cubicBezTo>
                  <a:cubicBezTo>
                    <a:pt x="16177" y="441"/>
                    <a:pt x="21274" y="1456"/>
                    <a:pt x="26048" y="3403"/>
                  </a:cubicBezTo>
                  <a:cubicBezTo>
                    <a:pt x="27068" y="3822"/>
                    <a:pt x="28057" y="4302"/>
                    <a:pt x="29016" y="4841"/>
                  </a:cubicBezTo>
                  <a:cubicBezTo>
                    <a:pt x="29256" y="4961"/>
                    <a:pt x="29495" y="5111"/>
                    <a:pt x="29705" y="5291"/>
                  </a:cubicBezTo>
                  <a:lnTo>
                    <a:pt x="30395" y="5771"/>
                  </a:lnTo>
                  <a:cubicBezTo>
                    <a:pt x="30814" y="6130"/>
                    <a:pt x="31234" y="6490"/>
                    <a:pt x="31624" y="6850"/>
                  </a:cubicBezTo>
                  <a:cubicBezTo>
                    <a:pt x="33152" y="8408"/>
                    <a:pt x="34441" y="10237"/>
                    <a:pt x="35430" y="12185"/>
                  </a:cubicBezTo>
                  <a:cubicBezTo>
                    <a:pt x="36449" y="14163"/>
                    <a:pt x="37259" y="16232"/>
                    <a:pt x="37858" y="18360"/>
                  </a:cubicBezTo>
                  <a:cubicBezTo>
                    <a:pt x="38488" y="20518"/>
                    <a:pt x="38997" y="22676"/>
                    <a:pt x="39357" y="24864"/>
                  </a:cubicBezTo>
                  <a:cubicBezTo>
                    <a:pt x="38847" y="20458"/>
                    <a:pt x="37828" y="16022"/>
                    <a:pt x="35880" y="11975"/>
                  </a:cubicBezTo>
                  <a:cubicBezTo>
                    <a:pt x="34921" y="9907"/>
                    <a:pt x="33632" y="8049"/>
                    <a:pt x="32043" y="6400"/>
                  </a:cubicBezTo>
                  <a:cubicBezTo>
                    <a:pt x="31654" y="6040"/>
                    <a:pt x="31204" y="5651"/>
                    <a:pt x="30784" y="5291"/>
                  </a:cubicBezTo>
                  <a:lnTo>
                    <a:pt x="30065" y="4811"/>
                  </a:lnTo>
                  <a:cubicBezTo>
                    <a:pt x="29855" y="4632"/>
                    <a:pt x="29615" y="4482"/>
                    <a:pt x="29346" y="4332"/>
                  </a:cubicBezTo>
                  <a:cubicBezTo>
                    <a:pt x="28386" y="3762"/>
                    <a:pt x="27367" y="3253"/>
                    <a:pt x="26318" y="2833"/>
                  </a:cubicBezTo>
                  <a:cubicBezTo>
                    <a:pt x="22152" y="1095"/>
                    <a:pt x="17716" y="165"/>
                    <a:pt x="13190" y="16"/>
                  </a:cubicBezTo>
                  <a:cubicBezTo>
                    <a:pt x="12820" y="6"/>
                    <a:pt x="12451" y="1"/>
                    <a:pt x="12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43"/>
            <p:cNvSpPr/>
            <p:nvPr/>
          </p:nvSpPr>
          <p:spPr>
            <a:xfrm>
              <a:off x="3034025" y="1341925"/>
              <a:ext cx="305775" cy="745625"/>
            </a:xfrm>
            <a:custGeom>
              <a:avLst/>
              <a:gdLst/>
              <a:ahLst/>
              <a:cxnLst/>
              <a:rect l="l" t="t" r="r" b="b"/>
              <a:pathLst>
                <a:path w="12231" h="29825" extrusionOk="0">
                  <a:moveTo>
                    <a:pt x="1560" y="0"/>
                  </a:moveTo>
                  <a:cubicBezTo>
                    <a:pt x="451" y="2548"/>
                    <a:pt x="1" y="5306"/>
                    <a:pt x="271" y="8063"/>
                  </a:cubicBezTo>
                  <a:cubicBezTo>
                    <a:pt x="900" y="16066"/>
                    <a:pt x="3118" y="24189"/>
                    <a:pt x="8843" y="29824"/>
                  </a:cubicBezTo>
                  <a:cubicBezTo>
                    <a:pt x="10162" y="24549"/>
                    <a:pt x="12230" y="18584"/>
                    <a:pt x="10552" y="13429"/>
                  </a:cubicBezTo>
                  <a:cubicBezTo>
                    <a:pt x="8873" y="8213"/>
                    <a:pt x="5756" y="3567"/>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43"/>
            <p:cNvSpPr/>
            <p:nvPr/>
          </p:nvSpPr>
          <p:spPr>
            <a:xfrm>
              <a:off x="2252475" y="482400"/>
              <a:ext cx="936700" cy="1327875"/>
            </a:xfrm>
            <a:custGeom>
              <a:avLst/>
              <a:gdLst/>
              <a:ahLst/>
              <a:cxnLst/>
              <a:rect l="l" t="t" r="r" b="b"/>
              <a:pathLst>
                <a:path w="37468" h="53115" extrusionOk="0">
                  <a:moveTo>
                    <a:pt x="0" y="1"/>
                  </a:moveTo>
                  <a:lnTo>
                    <a:pt x="1918" y="960"/>
                  </a:lnTo>
                  <a:cubicBezTo>
                    <a:pt x="2548" y="1290"/>
                    <a:pt x="3177" y="1559"/>
                    <a:pt x="3807" y="1949"/>
                  </a:cubicBezTo>
                  <a:lnTo>
                    <a:pt x="5635" y="2998"/>
                  </a:lnTo>
                  <a:cubicBezTo>
                    <a:pt x="6265" y="3358"/>
                    <a:pt x="6864" y="3687"/>
                    <a:pt x="7464" y="4107"/>
                  </a:cubicBezTo>
                  <a:lnTo>
                    <a:pt x="9232" y="5276"/>
                  </a:lnTo>
                  <a:lnTo>
                    <a:pt x="10101" y="5846"/>
                  </a:lnTo>
                  <a:lnTo>
                    <a:pt x="10941" y="6475"/>
                  </a:lnTo>
                  <a:cubicBezTo>
                    <a:pt x="12080" y="7344"/>
                    <a:pt x="13219" y="8154"/>
                    <a:pt x="14298" y="9113"/>
                  </a:cubicBezTo>
                  <a:cubicBezTo>
                    <a:pt x="18644" y="12710"/>
                    <a:pt x="22451" y="16936"/>
                    <a:pt x="25628" y="21612"/>
                  </a:cubicBezTo>
                  <a:cubicBezTo>
                    <a:pt x="28835" y="26288"/>
                    <a:pt x="31413" y="31354"/>
                    <a:pt x="33301" y="36659"/>
                  </a:cubicBezTo>
                  <a:lnTo>
                    <a:pt x="34050" y="38667"/>
                  </a:lnTo>
                  <a:lnTo>
                    <a:pt x="34650" y="40706"/>
                  </a:lnTo>
                  <a:lnTo>
                    <a:pt x="35279" y="42744"/>
                  </a:lnTo>
                  <a:lnTo>
                    <a:pt x="35399" y="43223"/>
                  </a:lnTo>
                  <a:lnTo>
                    <a:pt x="35549" y="43763"/>
                  </a:lnTo>
                  <a:lnTo>
                    <a:pt x="35789" y="44782"/>
                  </a:lnTo>
                  <a:lnTo>
                    <a:pt x="36269" y="46850"/>
                  </a:lnTo>
                  <a:lnTo>
                    <a:pt x="36508" y="47899"/>
                  </a:lnTo>
                  <a:cubicBezTo>
                    <a:pt x="36598" y="48229"/>
                    <a:pt x="36658" y="48589"/>
                    <a:pt x="36718" y="48949"/>
                  </a:cubicBezTo>
                  <a:lnTo>
                    <a:pt x="37468" y="53115"/>
                  </a:lnTo>
                  <a:lnTo>
                    <a:pt x="36868" y="48919"/>
                  </a:lnTo>
                  <a:cubicBezTo>
                    <a:pt x="36808" y="48559"/>
                    <a:pt x="36778" y="48199"/>
                    <a:pt x="36718" y="47840"/>
                  </a:cubicBezTo>
                  <a:lnTo>
                    <a:pt x="36478" y="46820"/>
                  </a:lnTo>
                  <a:lnTo>
                    <a:pt x="36059" y="44722"/>
                  </a:lnTo>
                  <a:lnTo>
                    <a:pt x="35849" y="43673"/>
                  </a:lnTo>
                  <a:lnTo>
                    <a:pt x="35729" y="43164"/>
                  </a:lnTo>
                  <a:lnTo>
                    <a:pt x="35609" y="42654"/>
                  </a:lnTo>
                  <a:lnTo>
                    <a:pt x="35040" y="40586"/>
                  </a:lnTo>
                  <a:lnTo>
                    <a:pt x="34470" y="38518"/>
                  </a:lnTo>
                  <a:lnTo>
                    <a:pt x="33751" y="36509"/>
                  </a:lnTo>
                  <a:cubicBezTo>
                    <a:pt x="31922" y="31114"/>
                    <a:pt x="29345" y="25988"/>
                    <a:pt x="26167" y="21252"/>
                  </a:cubicBezTo>
                  <a:cubicBezTo>
                    <a:pt x="22930" y="16546"/>
                    <a:pt x="19034" y="12320"/>
                    <a:pt x="14597" y="8723"/>
                  </a:cubicBezTo>
                  <a:cubicBezTo>
                    <a:pt x="13518" y="7794"/>
                    <a:pt x="12349" y="6985"/>
                    <a:pt x="11180" y="6175"/>
                  </a:cubicBezTo>
                  <a:lnTo>
                    <a:pt x="10311" y="5546"/>
                  </a:lnTo>
                  <a:lnTo>
                    <a:pt x="9412" y="4976"/>
                  </a:lnTo>
                  <a:lnTo>
                    <a:pt x="7613" y="3837"/>
                  </a:lnTo>
                  <a:cubicBezTo>
                    <a:pt x="6984" y="3448"/>
                    <a:pt x="6354" y="3148"/>
                    <a:pt x="5725" y="2788"/>
                  </a:cubicBezTo>
                  <a:lnTo>
                    <a:pt x="3867" y="1799"/>
                  </a:lnTo>
                  <a:cubicBezTo>
                    <a:pt x="2578" y="1140"/>
                    <a:pt x="1289" y="60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43"/>
            <p:cNvSpPr/>
            <p:nvPr/>
          </p:nvSpPr>
          <p:spPr>
            <a:xfrm>
              <a:off x="3093225" y="1228425"/>
              <a:ext cx="409925" cy="315100"/>
            </a:xfrm>
            <a:custGeom>
              <a:avLst/>
              <a:gdLst/>
              <a:ahLst/>
              <a:cxnLst/>
              <a:rect l="l" t="t" r="r" b="b"/>
              <a:pathLst>
                <a:path w="16397" h="12604" extrusionOk="0">
                  <a:moveTo>
                    <a:pt x="2599" y="1"/>
                  </a:moveTo>
                  <a:cubicBezTo>
                    <a:pt x="1720" y="1"/>
                    <a:pt x="845" y="94"/>
                    <a:pt x="1" y="284"/>
                  </a:cubicBezTo>
                  <a:cubicBezTo>
                    <a:pt x="2758" y="7118"/>
                    <a:pt x="9053" y="11854"/>
                    <a:pt x="16397" y="12603"/>
                  </a:cubicBezTo>
                  <a:cubicBezTo>
                    <a:pt x="14748" y="9066"/>
                    <a:pt x="12650" y="4450"/>
                    <a:pt x="9503" y="2172"/>
                  </a:cubicBezTo>
                  <a:cubicBezTo>
                    <a:pt x="7559" y="736"/>
                    <a:pt x="5062"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43"/>
            <p:cNvSpPr/>
            <p:nvPr/>
          </p:nvSpPr>
          <p:spPr>
            <a:xfrm>
              <a:off x="2715550" y="1255750"/>
              <a:ext cx="293025" cy="520825"/>
            </a:xfrm>
            <a:custGeom>
              <a:avLst/>
              <a:gdLst/>
              <a:ahLst/>
              <a:cxnLst/>
              <a:rect l="l" t="t" r="r" b="b"/>
              <a:pathLst>
                <a:path w="11721" h="20833" extrusionOk="0">
                  <a:moveTo>
                    <a:pt x="9713" y="0"/>
                  </a:moveTo>
                  <a:cubicBezTo>
                    <a:pt x="6445" y="869"/>
                    <a:pt x="3208" y="2608"/>
                    <a:pt x="1530" y="5575"/>
                  </a:cubicBezTo>
                  <a:cubicBezTo>
                    <a:pt x="421" y="7643"/>
                    <a:pt x="1" y="9981"/>
                    <a:pt x="271" y="12319"/>
                  </a:cubicBezTo>
                  <a:cubicBezTo>
                    <a:pt x="481" y="14627"/>
                    <a:pt x="780" y="18674"/>
                    <a:pt x="1709" y="20832"/>
                  </a:cubicBezTo>
                  <a:cubicBezTo>
                    <a:pt x="3898" y="19184"/>
                    <a:pt x="5876" y="17265"/>
                    <a:pt x="7674" y="15197"/>
                  </a:cubicBezTo>
                  <a:cubicBezTo>
                    <a:pt x="9383" y="13039"/>
                    <a:pt x="10732" y="10551"/>
                    <a:pt x="11211" y="7853"/>
                  </a:cubicBezTo>
                  <a:cubicBezTo>
                    <a:pt x="11721" y="5156"/>
                    <a:pt x="11271" y="2248"/>
                    <a:pt x="9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43"/>
            <p:cNvSpPr/>
            <p:nvPr/>
          </p:nvSpPr>
          <p:spPr>
            <a:xfrm>
              <a:off x="2993575" y="888825"/>
              <a:ext cx="608500" cy="366575"/>
            </a:xfrm>
            <a:custGeom>
              <a:avLst/>
              <a:gdLst/>
              <a:ahLst/>
              <a:cxnLst/>
              <a:rect l="l" t="t" r="r" b="b"/>
              <a:pathLst>
                <a:path w="24340" h="14663" extrusionOk="0">
                  <a:moveTo>
                    <a:pt x="7537" y="0"/>
                  </a:moveTo>
                  <a:cubicBezTo>
                    <a:pt x="5073" y="0"/>
                    <a:pt x="2566" y="560"/>
                    <a:pt x="0" y="1518"/>
                  </a:cubicBezTo>
                  <a:cubicBezTo>
                    <a:pt x="3058" y="5235"/>
                    <a:pt x="6475" y="8712"/>
                    <a:pt x="10611" y="11200"/>
                  </a:cubicBezTo>
                  <a:cubicBezTo>
                    <a:pt x="14090" y="13308"/>
                    <a:pt x="18129" y="14663"/>
                    <a:pt x="22162" y="14663"/>
                  </a:cubicBezTo>
                  <a:cubicBezTo>
                    <a:pt x="22889" y="14663"/>
                    <a:pt x="23616" y="14619"/>
                    <a:pt x="24339" y="14527"/>
                  </a:cubicBezTo>
                  <a:cubicBezTo>
                    <a:pt x="23260" y="9162"/>
                    <a:pt x="19873" y="4576"/>
                    <a:pt x="15047" y="1968"/>
                  </a:cubicBezTo>
                  <a:cubicBezTo>
                    <a:pt x="12580" y="597"/>
                    <a:pt x="10082" y="0"/>
                    <a:pt x="7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43"/>
            <p:cNvSpPr/>
            <p:nvPr/>
          </p:nvSpPr>
          <p:spPr>
            <a:xfrm>
              <a:off x="2363375" y="966675"/>
              <a:ext cx="472100" cy="522875"/>
            </a:xfrm>
            <a:custGeom>
              <a:avLst/>
              <a:gdLst/>
              <a:ahLst/>
              <a:cxnLst/>
              <a:rect l="l" t="t" r="r" b="b"/>
              <a:pathLst>
                <a:path w="18884" h="20915" extrusionOk="0">
                  <a:moveTo>
                    <a:pt x="17052" y="0"/>
                  </a:moveTo>
                  <a:cubicBezTo>
                    <a:pt x="15419" y="0"/>
                    <a:pt x="13378" y="705"/>
                    <a:pt x="12080" y="1432"/>
                  </a:cubicBezTo>
                  <a:cubicBezTo>
                    <a:pt x="8513" y="3380"/>
                    <a:pt x="5545" y="6198"/>
                    <a:pt x="3417" y="9645"/>
                  </a:cubicBezTo>
                  <a:cubicBezTo>
                    <a:pt x="1289" y="13032"/>
                    <a:pt x="120" y="16928"/>
                    <a:pt x="0" y="20915"/>
                  </a:cubicBezTo>
                  <a:cubicBezTo>
                    <a:pt x="10791" y="20316"/>
                    <a:pt x="18884" y="10784"/>
                    <a:pt x="17775" y="53"/>
                  </a:cubicBezTo>
                  <a:cubicBezTo>
                    <a:pt x="17546" y="17"/>
                    <a:pt x="17304" y="0"/>
                    <a:pt x="17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43"/>
            <p:cNvSpPr/>
            <p:nvPr/>
          </p:nvSpPr>
          <p:spPr>
            <a:xfrm>
              <a:off x="2805475" y="1153825"/>
              <a:ext cx="588275" cy="496850"/>
            </a:xfrm>
            <a:custGeom>
              <a:avLst/>
              <a:gdLst/>
              <a:ahLst/>
              <a:cxnLst/>
              <a:rect l="l" t="t" r="r" b="b"/>
              <a:pathLst>
                <a:path w="23531" h="19874" extrusionOk="0">
                  <a:moveTo>
                    <a:pt x="7374" y="1"/>
                  </a:moveTo>
                  <a:lnTo>
                    <a:pt x="7225" y="270"/>
                  </a:lnTo>
                  <a:lnTo>
                    <a:pt x="5036" y="5036"/>
                  </a:lnTo>
                  <a:cubicBezTo>
                    <a:pt x="4347" y="6625"/>
                    <a:pt x="3598" y="8213"/>
                    <a:pt x="2968" y="9832"/>
                  </a:cubicBezTo>
                  <a:cubicBezTo>
                    <a:pt x="2339" y="11451"/>
                    <a:pt x="1739" y="13099"/>
                    <a:pt x="1200" y="14778"/>
                  </a:cubicBezTo>
                  <a:cubicBezTo>
                    <a:pt x="690" y="16426"/>
                    <a:pt x="301" y="18135"/>
                    <a:pt x="1" y="19873"/>
                  </a:cubicBezTo>
                  <a:cubicBezTo>
                    <a:pt x="420" y="18165"/>
                    <a:pt x="900" y="16516"/>
                    <a:pt x="1500" y="14868"/>
                  </a:cubicBezTo>
                  <a:cubicBezTo>
                    <a:pt x="2069" y="13219"/>
                    <a:pt x="2728" y="11601"/>
                    <a:pt x="3418" y="10012"/>
                  </a:cubicBezTo>
                  <a:cubicBezTo>
                    <a:pt x="4107" y="8423"/>
                    <a:pt x="4827" y="6835"/>
                    <a:pt x="5576" y="5276"/>
                  </a:cubicBezTo>
                  <a:lnTo>
                    <a:pt x="7662" y="823"/>
                  </a:lnTo>
                  <a:lnTo>
                    <a:pt x="7662" y="823"/>
                  </a:lnTo>
                  <a:cubicBezTo>
                    <a:pt x="9065" y="1471"/>
                    <a:pt x="10466" y="2147"/>
                    <a:pt x="11841" y="2848"/>
                  </a:cubicBezTo>
                  <a:cubicBezTo>
                    <a:pt x="14778" y="4377"/>
                    <a:pt x="17506" y="6265"/>
                    <a:pt x="19934" y="8513"/>
                  </a:cubicBezTo>
                  <a:cubicBezTo>
                    <a:pt x="21162" y="9622"/>
                    <a:pt x="22361" y="10791"/>
                    <a:pt x="23530" y="11960"/>
                  </a:cubicBezTo>
                  <a:cubicBezTo>
                    <a:pt x="22451" y="10701"/>
                    <a:pt x="21312" y="9472"/>
                    <a:pt x="20113" y="8303"/>
                  </a:cubicBezTo>
                  <a:cubicBezTo>
                    <a:pt x="18944" y="7134"/>
                    <a:pt x="17656" y="6025"/>
                    <a:pt x="16337" y="5036"/>
                  </a:cubicBezTo>
                  <a:cubicBezTo>
                    <a:pt x="15018" y="4017"/>
                    <a:pt x="13609" y="3118"/>
                    <a:pt x="12140" y="2339"/>
                  </a:cubicBezTo>
                  <a:cubicBezTo>
                    <a:pt x="10642" y="1559"/>
                    <a:pt x="9143" y="840"/>
                    <a:pt x="7644" y="120"/>
                  </a:cubicBezTo>
                  <a:lnTo>
                    <a:pt x="73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43"/>
            <p:cNvSpPr/>
            <p:nvPr/>
          </p:nvSpPr>
          <p:spPr>
            <a:xfrm>
              <a:off x="2462275" y="939175"/>
              <a:ext cx="1049125" cy="438725"/>
            </a:xfrm>
            <a:custGeom>
              <a:avLst/>
              <a:gdLst/>
              <a:ahLst/>
              <a:cxnLst/>
              <a:rect l="l" t="t" r="r" b="b"/>
              <a:pathLst>
                <a:path w="41965" h="17549" extrusionOk="0">
                  <a:moveTo>
                    <a:pt x="22139" y="0"/>
                  </a:moveTo>
                  <a:cubicBezTo>
                    <a:pt x="20560" y="0"/>
                    <a:pt x="18982" y="104"/>
                    <a:pt x="17416" y="314"/>
                  </a:cubicBezTo>
                  <a:cubicBezTo>
                    <a:pt x="16337" y="464"/>
                    <a:pt x="15287" y="673"/>
                    <a:pt x="14238" y="973"/>
                  </a:cubicBezTo>
                  <a:cubicBezTo>
                    <a:pt x="13969" y="1033"/>
                    <a:pt x="13699" y="1123"/>
                    <a:pt x="13459" y="1213"/>
                  </a:cubicBezTo>
                  <a:lnTo>
                    <a:pt x="12710" y="1513"/>
                  </a:lnTo>
                  <a:cubicBezTo>
                    <a:pt x="12230" y="1752"/>
                    <a:pt x="11721" y="1992"/>
                    <a:pt x="11241" y="2262"/>
                  </a:cubicBezTo>
                  <a:cubicBezTo>
                    <a:pt x="9413" y="3401"/>
                    <a:pt x="7764" y="4810"/>
                    <a:pt x="6355" y="6488"/>
                  </a:cubicBezTo>
                  <a:cubicBezTo>
                    <a:pt x="3568" y="9756"/>
                    <a:pt x="1529" y="13592"/>
                    <a:pt x="1" y="17549"/>
                  </a:cubicBezTo>
                  <a:cubicBezTo>
                    <a:pt x="870" y="15630"/>
                    <a:pt x="1859" y="13742"/>
                    <a:pt x="2968" y="11914"/>
                  </a:cubicBezTo>
                  <a:cubicBezTo>
                    <a:pt x="4047" y="10085"/>
                    <a:pt x="5306" y="8377"/>
                    <a:pt x="6715" y="6788"/>
                  </a:cubicBezTo>
                  <a:cubicBezTo>
                    <a:pt x="8094" y="5199"/>
                    <a:pt x="9742" y="3851"/>
                    <a:pt x="11541" y="2772"/>
                  </a:cubicBezTo>
                  <a:cubicBezTo>
                    <a:pt x="11990" y="2532"/>
                    <a:pt x="12470" y="2292"/>
                    <a:pt x="12950" y="2082"/>
                  </a:cubicBezTo>
                  <a:lnTo>
                    <a:pt x="13699" y="1812"/>
                  </a:lnTo>
                  <a:cubicBezTo>
                    <a:pt x="13939" y="1692"/>
                    <a:pt x="14178" y="1603"/>
                    <a:pt x="14448" y="1543"/>
                  </a:cubicBezTo>
                  <a:cubicBezTo>
                    <a:pt x="15467" y="1273"/>
                    <a:pt x="16486" y="1093"/>
                    <a:pt x="17536" y="943"/>
                  </a:cubicBezTo>
                  <a:cubicBezTo>
                    <a:pt x="19187" y="724"/>
                    <a:pt x="20847" y="615"/>
                    <a:pt x="22504" y="615"/>
                  </a:cubicBezTo>
                  <a:cubicBezTo>
                    <a:pt x="27191" y="615"/>
                    <a:pt x="31854" y="1486"/>
                    <a:pt x="36239" y="3191"/>
                  </a:cubicBezTo>
                  <a:cubicBezTo>
                    <a:pt x="38218" y="3971"/>
                    <a:pt x="40136" y="4900"/>
                    <a:pt x="41964" y="5979"/>
                  </a:cubicBezTo>
                  <a:cubicBezTo>
                    <a:pt x="40196" y="4780"/>
                    <a:pt x="38308" y="3761"/>
                    <a:pt x="36329" y="2921"/>
                  </a:cubicBezTo>
                  <a:cubicBezTo>
                    <a:pt x="34351" y="2082"/>
                    <a:pt x="32313" y="1393"/>
                    <a:pt x="30215" y="913"/>
                  </a:cubicBezTo>
                  <a:cubicBezTo>
                    <a:pt x="27562" y="307"/>
                    <a:pt x="24850" y="0"/>
                    <a:pt x="22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43"/>
            <p:cNvSpPr/>
            <p:nvPr/>
          </p:nvSpPr>
          <p:spPr>
            <a:xfrm>
              <a:off x="4267475" y="1120850"/>
              <a:ext cx="1077575" cy="1143550"/>
            </a:xfrm>
            <a:custGeom>
              <a:avLst/>
              <a:gdLst/>
              <a:ahLst/>
              <a:cxnLst/>
              <a:rect l="l" t="t" r="r" b="b"/>
              <a:pathLst>
                <a:path w="43103" h="45742" fill="none" extrusionOk="0">
                  <a:moveTo>
                    <a:pt x="43103" y="1589"/>
                  </a:moveTo>
                  <a:cubicBezTo>
                    <a:pt x="38876" y="1"/>
                    <a:pt x="34320" y="2788"/>
                    <a:pt x="30813" y="5636"/>
                  </a:cubicBezTo>
                  <a:cubicBezTo>
                    <a:pt x="17565" y="16427"/>
                    <a:pt x="7014" y="30155"/>
                    <a:pt x="0" y="4574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43"/>
            <p:cNvSpPr/>
            <p:nvPr/>
          </p:nvSpPr>
          <p:spPr>
            <a:xfrm>
              <a:off x="3960225" y="2071800"/>
              <a:ext cx="403175" cy="447375"/>
            </a:xfrm>
            <a:custGeom>
              <a:avLst/>
              <a:gdLst/>
              <a:ahLst/>
              <a:cxnLst/>
              <a:rect l="l" t="t" r="r" b="b"/>
              <a:pathLst>
                <a:path w="16127" h="17895" fill="none" extrusionOk="0">
                  <a:moveTo>
                    <a:pt x="16127" y="0"/>
                  </a:moveTo>
                  <a:cubicBezTo>
                    <a:pt x="9473" y="4346"/>
                    <a:pt x="3448" y="10761"/>
                    <a:pt x="1" y="17895"/>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43"/>
            <p:cNvSpPr/>
            <p:nvPr/>
          </p:nvSpPr>
          <p:spPr>
            <a:xfrm>
              <a:off x="4191775" y="2008850"/>
              <a:ext cx="214350" cy="768850"/>
            </a:xfrm>
            <a:custGeom>
              <a:avLst/>
              <a:gdLst/>
              <a:ahLst/>
              <a:cxnLst/>
              <a:rect l="l" t="t" r="r" b="b"/>
              <a:pathLst>
                <a:path w="8574" h="30754" fill="none" extrusionOk="0">
                  <a:moveTo>
                    <a:pt x="8274" y="0"/>
                  </a:moveTo>
                  <a:cubicBezTo>
                    <a:pt x="8573" y="10851"/>
                    <a:pt x="5696" y="21522"/>
                    <a:pt x="1" y="3075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43"/>
            <p:cNvSpPr/>
            <p:nvPr/>
          </p:nvSpPr>
          <p:spPr>
            <a:xfrm>
              <a:off x="4207525" y="1716600"/>
              <a:ext cx="388175" cy="301250"/>
            </a:xfrm>
            <a:custGeom>
              <a:avLst/>
              <a:gdLst/>
              <a:ahLst/>
              <a:cxnLst/>
              <a:rect l="l" t="t" r="r" b="b"/>
              <a:pathLst>
                <a:path w="15527" h="12050" fill="none" extrusionOk="0">
                  <a:moveTo>
                    <a:pt x="15527" y="0"/>
                  </a:moveTo>
                  <a:cubicBezTo>
                    <a:pt x="12140" y="869"/>
                    <a:pt x="9022" y="2488"/>
                    <a:pt x="6325" y="4736"/>
                  </a:cubicBezTo>
                  <a:cubicBezTo>
                    <a:pt x="3927" y="6894"/>
                    <a:pt x="1799" y="9382"/>
                    <a:pt x="0" y="120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43"/>
            <p:cNvSpPr/>
            <p:nvPr/>
          </p:nvSpPr>
          <p:spPr>
            <a:xfrm>
              <a:off x="4250975" y="1428100"/>
              <a:ext cx="584525" cy="237550"/>
            </a:xfrm>
            <a:custGeom>
              <a:avLst/>
              <a:gdLst/>
              <a:ahLst/>
              <a:cxnLst/>
              <a:rect l="l" t="t" r="r" b="b"/>
              <a:pathLst>
                <a:path w="23381" h="9502" fill="none" extrusionOk="0">
                  <a:moveTo>
                    <a:pt x="23380" y="630"/>
                  </a:moveTo>
                  <a:cubicBezTo>
                    <a:pt x="15138" y="0"/>
                    <a:pt x="5546" y="3357"/>
                    <a:pt x="1" y="950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43"/>
            <p:cNvSpPr/>
            <p:nvPr/>
          </p:nvSpPr>
          <p:spPr>
            <a:xfrm>
              <a:off x="4741800" y="1201775"/>
              <a:ext cx="349225" cy="135675"/>
            </a:xfrm>
            <a:custGeom>
              <a:avLst/>
              <a:gdLst/>
              <a:ahLst/>
              <a:cxnLst/>
              <a:rect l="l" t="t" r="r" b="b"/>
              <a:pathLst>
                <a:path w="13969" h="5427" fill="none" extrusionOk="0">
                  <a:moveTo>
                    <a:pt x="13969" y="1110"/>
                  </a:moveTo>
                  <a:cubicBezTo>
                    <a:pt x="12860" y="1"/>
                    <a:pt x="10971" y="241"/>
                    <a:pt x="9472" y="690"/>
                  </a:cubicBezTo>
                  <a:cubicBezTo>
                    <a:pt x="6055" y="1679"/>
                    <a:pt x="2848" y="3298"/>
                    <a:pt x="1" y="54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43"/>
            <p:cNvSpPr/>
            <p:nvPr/>
          </p:nvSpPr>
          <p:spPr>
            <a:xfrm>
              <a:off x="4938875" y="1170300"/>
              <a:ext cx="285525" cy="571800"/>
            </a:xfrm>
            <a:custGeom>
              <a:avLst/>
              <a:gdLst/>
              <a:ahLst/>
              <a:cxnLst/>
              <a:rect l="l" t="t" r="r" b="b"/>
              <a:pathLst>
                <a:path w="11421" h="22872" fill="none" extrusionOk="0">
                  <a:moveTo>
                    <a:pt x="10762" y="1"/>
                  </a:moveTo>
                  <a:cubicBezTo>
                    <a:pt x="11421" y="2399"/>
                    <a:pt x="10642" y="5246"/>
                    <a:pt x="9682" y="7554"/>
                  </a:cubicBezTo>
                  <a:cubicBezTo>
                    <a:pt x="7345" y="13190"/>
                    <a:pt x="4077" y="18345"/>
                    <a:pt x="1" y="2287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43"/>
            <p:cNvSpPr/>
            <p:nvPr/>
          </p:nvSpPr>
          <p:spPr>
            <a:xfrm>
              <a:off x="4523750" y="1404850"/>
              <a:ext cx="354450" cy="642225"/>
            </a:xfrm>
            <a:custGeom>
              <a:avLst/>
              <a:gdLst/>
              <a:ahLst/>
              <a:cxnLst/>
              <a:rect l="l" t="t" r="r" b="b"/>
              <a:pathLst>
                <a:path w="14178" h="25689" fill="none" extrusionOk="0">
                  <a:moveTo>
                    <a:pt x="14178" y="1"/>
                  </a:moveTo>
                  <a:cubicBezTo>
                    <a:pt x="12709" y="9653"/>
                    <a:pt x="6145" y="18105"/>
                    <a:pt x="0" y="2568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43"/>
            <p:cNvSpPr/>
            <p:nvPr/>
          </p:nvSpPr>
          <p:spPr>
            <a:xfrm>
              <a:off x="4937375" y="1545750"/>
              <a:ext cx="152150" cy="418150"/>
            </a:xfrm>
            <a:custGeom>
              <a:avLst/>
              <a:gdLst/>
              <a:ahLst/>
              <a:cxnLst/>
              <a:rect l="l" t="t" r="r" b="b"/>
              <a:pathLst>
                <a:path w="6086" h="16726" fill="none" extrusionOk="0">
                  <a:moveTo>
                    <a:pt x="6086" y="0"/>
                  </a:moveTo>
                  <a:cubicBezTo>
                    <a:pt x="6056" y="6115"/>
                    <a:pt x="3898" y="12050"/>
                    <a:pt x="1" y="167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43"/>
            <p:cNvSpPr/>
            <p:nvPr/>
          </p:nvSpPr>
          <p:spPr>
            <a:xfrm>
              <a:off x="4578450" y="1844725"/>
              <a:ext cx="107925" cy="397200"/>
            </a:xfrm>
            <a:custGeom>
              <a:avLst/>
              <a:gdLst/>
              <a:ahLst/>
              <a:cxnLst/>
              <a:rect l="l" t="t" r="r" b="b"/>
              <a:pathLst>
                <a:path w="4317" h="15888" fill="none" extrusionOk="0">
                  <a:moveTo>
                    <a:pt x="4047" y="1"/>
                  </a:moveTo>
                  <a:cubicBezTo>
                    <a:pt x="4317" y="5576"/>
                    <a:pt x="2908" y="11121"/>
                    <a:pt x="0" y="1588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43"/>
            <p:cNvSpPr/>
            <p:nvPr/>
          </p:nvSpPr>
          <p:spPr>
            <a:xfrm>
              <a:off x="3657500" y="2313075"/>
              <a:ext cx="424150" cy="316250"/>
            </a:xfrm>
            <a:custGeom>
              <a:avLst/>
              <a:gdLst/>
              <a:ahLst/>
              <a:cxnLst/>
              <a:rect l="l" t="t" r="r" b="b"/>
              <a:pathLst>
                <a:path w="16966" h="12650" fill="none" extrusionOk="0">
                  <a:moveTo>
                    <a:pt x="16966" y="600"/>
                  </a:moveTo>
                  <a:cubicBezTo>
                    <a:pt x="13309" y="1"/>
                    <a:pt x="9202" y="1260"/>
                    <a:pt x="6325" y="3628"/>
                  </a:cubicBezTo>
                  <a:cubicBezTo>
                    <a:pt x="3477" y="5996"/>
                    <a:pt x="1499" y="9233"/>
                    <a:pt x="0" y="126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43"/>
            <p:cNvSpPr/>
            <p:nvPr/>
          </p:nvSpPr>
          <p:spPr>
            <a:xfrm>
              <a:off x="3914525" y="2559625"/>
              <a:ext cx="386675" cy="278025"/>
            </a:xfrm>
            <a:custGeom>
              <a:avLst/>
              <a:gdLst/>
              <a:ahLst/>
              <a:cxnLst/>
              <a:rect l="l" t="t" r="r" b="b"/>
              <a:pathLst>
                <a:path w="15467" h="11121" fill="none" extrusionOk="0">
                  <a:moveTo>
                    <a:pt x="15467" y="0"/>
                  </a:moveTo>
                  <a:cubicBezTo>
                    <a:pt x="9232" y="750"/>
                    <a:pt x="3477" y="5905"/>
                    <a:pt x="0" y="1112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43"/>
            <p:cNvSpPr/>
            <p:nvPr/>
          </p:nvSpPr>
          <p:spPr>
            <a:xfrm>
              <a:off x="4299700" y="1400375"/>
              <a:ext cx="361950" cy="52475"/>
            </a:xfrm>
            <a:custGeom>
              <a:avLst/>
              <a:gdLst/>
              <a:ahLst/>
              <a:cxnLst/>
              <a:rect l="l" t="t" r="r" b="b"/>
              <a:pathLst>
                <a:path w="14478" h="2099" fill="none" extrusionOk="0">
                  <a:moveTo>
                    <a:pt x="14477" y="2098"/>
                  </a:moveTo>
                  <a:cubicBezTo>
                    <a:pt x="10461" y="240"/>
                    <a:pt x="4047" y="0"/>
                    <a:pt x="0" y="179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43"/>
            <p:cNvSpPr/>
            <p:nvPr/>
          </p:nvSpPr>
          <p:spPr>
            <a:xfrm>
              <a:off x="4325925" y="1521000"/>
              <a:ext cx="122150" cy="200875"/>
            </a:xfrm>
            <a:custGeom>
              <a:avLst/>
              <a:gdLst/>
              <a:ahLst/>
              <a:cxnLst/>
              <a:rect l="l" t="t" r="r" b="b"/>
              <a:pathLst>
                <a:path w="4886" h="8035" fill="none" extrusionOk="0">
                  <a:moveTo>
                    <a:pt x="4886" y="1"/>
                  </a:moveTo>
                  <a:cubicBezTo>
                    <a:pt x="4137" y="2968"/>
                    <a:pt x="2098" y="5846"/>
                    <a:pt x="0" y="803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43"/>
            <p:cNvSpPr/>
            <p:nvPr/>
          </p:nvSpPr>
          <p:spPr>
            <a:xfrm>
              <a:off x="3989450" y="1857475"/>
              <a:ext cx="351475" cy="242075"/>
            </a:xfrm>
            <a:custGeom>
              <a:avLst/>
              <a:gdLst/>
              <a:ahLst/>
              <a:cxnLst/>
              <a:rect l="l" t="t" r="r" b="b"/>
              <a:pathLst>
                <a:path w="14059" h="9683" fill="none" extrusionOk="0">
                  <a:moveTo>
                    <a:pt x="14059" y="0"/>
                  </a:moveTo>
                  <a:cubicBezTo>
                    <a:pt x="8453" y="870"/>
                    <a:pt x="3208" y="5126"/>
                    <a:pt x="1" y="968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43"/>
            <p:cNvSpPr/>
            <p:nvPr/>
          </p:nvSpPr>
          <p:spPr>
            <a:xfrm>
              <a:off x="4597175" y="1175550"/>
              <a:ext cx="381450" cy="120675"/>
            </a:xfrm>
            <a:custGeom>
              <a:avLst/>
              <a:gdLst/>
              <a:ahLst/>
              <a:cxnLst/>
              <a:rect l="l" t="t" r="r" b="b"/>
              <a:pathLst>
                <a:path w="15258" h="4827" fill="none" extrusionOk="0">
                  <a:moveTo>
                    <a:pt x="15257" y="1739"/>
                  </a:moveTo>
                  <a:cubicBezTo>
                    <a:pt x="9982" y="1"/>
                    <a:pt x="4167" y="1170"/>
                    <a:pt x="1" y="482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43"/>
            <p:cNvSpPr/>
            <p:nvPr/>
          </p:nvSpPr>
          <p:spPr>
            <a:xfrm>
              <a:off x="4905925" y="1344150"/>
              <a:ext cx="281775" cy="234575"/>
            </a:xfrm>
            <a:custGeom>
              <a:avLst/>
              <a:gdLst/>
              <a:ahLst/>
              <a:cxnLst/>
              <a:rect l="l" t="t" r="r" b="b"/>
              <a:pathLst>
                <a:path w="11271" h="9383" fill="none" extrusionOk="0">
                  <a:moveTo>
                    <a:pt x="11270" y="1"/>
                  </a:moveTo>
                  <a:cubicBezTo>
                    <a:pt x="8722" y="541"/>
                    <a:pt x="6355" y="1740"/>
                    <a:pt x="4406" y="3508"/>
                  </a:cubicBezTo>
                  <a:cubicBezTo>
                    <a:pt x="2638" y="5217"/>
                    <a:pt x="1169" y="7195"/>
                    <a:pt x="0" y="9383"/>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43"/>
            <p:cNvSpPr/>
            <p:nvPr/>
          </p:nvSpPr>
          <p:spPr>
            <a:xfrm>
              <a:off x="4545475" y="1230250"/>
              <a:ext cx="98200" cy="98200"/>
            </a:xfrm>
            <a:custGeom>
              <a:avLst/>
              <a:gdLst/>
              <a:ahLst/>
              <a:cxnLst/>
              <a:rect l="l" t="t" r="r" b="b"/>
              <a:pathLst>
                <a:path w="3928" h="3928" extrusionOk="0">
                  <a:moveTo>
                    <a:pt x="1979" y="1"/>
                  </a:moveTo>
                  <a:cubicBezTo>
                    <a:pt x="870" y="1"/>
                    <a:pt x="1" y="870"/>
                    <a:pt x="1" y="1949"/>
                  </a:cubicBezTo>
                  <a:cubicBezTo>
                    <a:pt x="1" y="3058"/>
                    <a:pt x="870" y="3928"/>
                    <a:pt x="1979" y="3928"/>
                  </a:cubicBezTo>
                  <a:cubicBezTo>
                    <a:pt x="3058" y="3928"/>
                    <a:pt x="3927" y="3058"/>
                    <a:pt x="3927" y="1949"/>
                  </a:cubicBezTo>
                  <a:cubicBezTo>
                    <a:pt x="3927" y="870"/>
                    <a:pt x="3058" y="1"/>
                    <a:pt x="1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43"/>
            <p:cNvSpPr/>
            <p:nvPr/>
          </p:nvSpPr>
          <p:spPr>
            <a:xfrm>
              <a:off x="4690100" y="1291700"/>
              <a:ext cx="95950" cy="95950"/>
            </a:xfrm>
            <a:custGeom>
              <a:avLst/>
              <a:gdLst/>
              <a:ahLst/>
              <a:cxnLst/>
              <a:rect l="l" t="t" r="r" b="b"/>
              <a:pathLst>
                <a:path w="3838" h="3838" extrusionOk="0">
                  <a:moveTo>
                    <a:pt x="1919" y="1"/>
                  </a:moveTo>
                  <a:cubicBezTo>
                    <a:pt x="870" y="1"/>
                    <a:pt x="0" y="870"/>
                    <a:pt x="0" y="1919"/>
                  </a:cubicBezTo>
                  <a:cubicBezTo>
                    <a:pt x="0" y="2968"/>
                    <a:pt x="870" y="3838"/>
                    <a:pt x="1919" y="3838"/>
                  </a:cubicBezTo>
                  <a:cubicBezTo>
                    <a:pt x="2968" y="3838"/>
                    <a:pt x="3837" y="2968"/>
                    <a:pt x="3837" y="1919"/>
                  </a:cubicBezTo>
                  <a:cubicBezTo>
                    <a:pt x="3837" y="870"/>
                    <a:pt x="2968" y="1"/>
                    <a:pt x="1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43"/>
            <p:cNvSpPr/>
            <p:nvPr/>
          </p:nvSpPr>
          <p:spPr>
            <a:xfrm>
              <a:off x="4243475" y="1392400"/>
              <a:ext cx="110950" cy="92100"/>
            </a:xfrm>
            <a:custGeom>
              <a:avLst/>
              <a:gdLst/>
              <a:ahLst/>
              <a:cxnLst/>
              <a:rect l="l" t="t" r="r" b="b"/>
              <a:pathLst>
                <a:path w="4438" h="3684" extrusionOk="0">
                  <a:moveTo>
                    <a:pt x="2117" y="1"/>
                  </a:moveTo>
                  <a:cubicBezTo>
                    <a:pt x="1384" y="1"/>
                    <a:pt x="696" y="392"/>
                    <a:pt x="391" y="1068"/>
                  </a:cubicBezTo>
                  <a:cubicBezTo>
                    <a:pt x="1" y="1968"/>
                    <a:pt x="511" y="3077"/>
                    <a:pt x="1500" y="3496"/>
                  </a:cubicBezTo>
                  <a:cubicBezTo>
                    <a:pt x="1787" y="3623"/>
                    <a:pt x="2084" y="3683"/>
                    <a:pt x="2371" y="3683"/>
                  </a:cubicBezTo>
                  <a:cubicBezTo>
                    <a:pt x="3102" y="3683"/>
                    <a:pt x="3768" y="3294"/>
                    <a:pt x="4047" y="2627"/>
                  </a:cubicBezTo>
                  <a:cubicBezTo>
                    <a:pt x="4437" y="1698"/>
                    <a:pt x="3958" y="589"/>
                    <a:pt x="2938" y="169"/>
                  </a:cubicBezTo>
                  <a:cubicBezTo>
                    <a:pt x="2670" y="55"/>
                    <a:pt x="2390" y="1"/>
                    <a:pt x="2117" y="1"/>
                  </a:cubicBezTo>
                  <a:close/>
                </a:path>
              </a:pathLst>
            </a:custGeom>
            <a:solidFill>
              <a:srgbClr val="FF8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43"/>
            <p:cNvSpPr/>
            <p:nvPr/>
          </p:nvSpPr>
          <p:spPr>
            <a:xfrm>
              <a:off x="4182800" y="1610075"/>
              <a:ext cx="119900" cy="111900"/>
            </a:xfrm>
            <a:custGeom>
              <a:avLst/>
              <a:gdLst/>
              <a:ahLst/>
              <a:cxnLst/>
              <a:rect l="l" t="t" r="r" b="b"/>
              <a:pathLst>
                <a:path w="4796" h="4476" extrusionOk="0">
                  <a:moveTo>
                    <a:pt x="2544" y="1"/>
                  </a:moveTo>
                  <a:cubicBezTo>
                    <a:pt x="1705" y="1"/>
                    <a:pt x="878" y="539"/>
                    <a:pt x="510" y="1414"/>
                  </a:cubicBezTo>
                  <a:cubicBezTo>
                    <a:pt x="0" y="2583"/>
                    <a:pt x="450" y="3872"/>
                    <a:pt x="1499" y="4321"/>
                  </a:cubicBezTo>
                  <a:cubicBezTo>
                    <a:pt x="1743" y="4426"/>
                    <a:pt x="1998" y="4475"/>
                    <a:pt x="2253" y="4475"/>
                  </a:cubicBezTo>
                  <a:cubicBezTo>
                    <a:pt x="3093" y="4475"/>
                    <a:pt x="3925" y="3936"/>
                    <a:pt x="4316" y="3062"/>
                  </a:cubicBezTo>
                  <a:cubicBezTo>
                    <a:pt x="4796" y="1923"/>
                    <a:pt x="4346" y="604"/>
                    <a:pt x="3297" y="155"/>
                  </a:cubicBezTo>
                  <a:cubicBezTo>
                    <a:pt x="3053" y="50"/>
                    <a:pt x="2798" y="1"/>
                    <a:pt x="2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43"/>
            <p:cNvSpPr/>
            <p:nvPr/>
          </p:nvSpPr>
          <p:spPr>
            <a:xfrm>
              <a:off x="4268975" y="1665100"/>
              <a:ext cx="109425" cy="115775"/>
            </a:xfrm>
            <a:custGeom>
              <a:avLst/>
              <a:gdLst/>
              <a:ahLst/>
              <a:cxnLst/>
              <a:rect l="l" t="t" r="r" b="b"/>
              <a:pathLst>
                <a:path w="4377" h="4631" extrusionOk="0">
                  <a:moveTo>
                    <a:pt x="2566" y="0"/>
                  </a:moveTo>
                  <a:cubicBezTo>
                    <a:pt x="1778" y="0"/>
                    <a:pt x="920" y="620"/>
                    <a:pt x="510" y="1611"/>
                  </a:cubicBezTo>
                  <a:cubicBezTo>
                    <a:pt x="0" y="2810"/>
                    <a:pt x="300" y="4128"/>
                    <a:pt x="1229" y="4518"/>
                  </a:cubicBezTo>
                  <a:cubicBezTo>
                    <a:pt x="1410" y="4594"/>
                    <a:pt x="1600" y="4630"/>
                    <a:pt x="1793" y="4630"/>
                  </a:cubicBezTo>
                  <a:cubicBezTo>
                    <a:pt x="2590" y="4630"/>
                    <a:pt x="3432" y="4015"/>
                    <a:pt x="3867" y="3049"/>
                  </a:cubicBezTo>
                  <a:cubicBezTo>
                    <a:pt x="4376" y="1820"/>
                    <a:pt x="4047" y="502"/>
                    <a:pt x="3117" y="112"/>
                  </a:cubicBezTo>
                  <a:cubicBezTo>
                    <a:pt x="2943" y="36"/>
                    <a:pt x="2757" y="0"/>
                    <a:pt x="2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43"/>
            <p:cNvSpPr/>
            <p:nvPr/>
          </p:nvSpPr>
          <p:spPr>
            <a:xfrm>
              <a:off x="4853450" y="1527475"/>
              <a:ext cx="103450" cy="98750"/>
            </a:xfrm>
            <a:custGeom>
              <a:avLst/>
              <a:gdLst/>
              <a:ahLst/>
              <a:cxnLst/>
              <a:rect l="l" t="t" r="r" b="b"/>
              <a:pathLst>
                <a:path w="4138" h="3950" extrusionOk="0">
                  <a:moveTo>
                    <a:pt x="2215" y="1"/>
                  </a:moveTo>
                  <a:cubicBezTo>
                    <a:pt x="1490" y="1"/>
                    <a:pt x="768" y="484"/>
                    <a:pt x="420" y="1271"/>
                  </a:cubicBezTo>
                  <a:cubicBezTo>
                    <a:pt x="1" y="2290"/>
                    <a:pt x="361" y="3429"/>
                    <a:pt x="1260" y="3818"/>
                  </a:cubicBezTo>
                  <a:cubicBezTo>
                    <a:pt x="1472" y="3907"/>
                    <a:pt x="1691" y="3949"/>
                    <a:pt x="1909" y="3949"/>
                  </a:cubicBezTo>
                  <a:cubicBezTo>
                    <a:pt x="2647" y="3949"/>
                    <a:pt x="3364" y="3466"/>
                    <a:pt x="3688" y="2679"/>
                  </a:cubicBezTo>
                  <a:cubicBezTo>
                    <a:pt x="4137" y="1660"/>
                    <a:pt x="3748" y="521"/>
                    <a:pt x="2848" y="132"/>
                  </a:cubicBezTo>
                  <a:cubicBezTo>
                    <a:pt x="2643" y="43"/>
                    <a:pt x="2429" y="1"/>
                    <a:pt x="2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43"/>
            <p:cNvSpPr/>
            <p:nvPr/>
          </p:nvSpPr>
          <p:spPr>
            <a:xfrm>
              <a:off x="4881175" y="1685875"/>
              <a:ext cx="117675" cy="116925"/>
            </a:xfrm>
            <a:custGeom>
              <a:avLst/>
              <a:gdLst/>
              <a:ahLst/>
              <a:cxnLst/>
              <a:rect l="l" t="t" r="r" b="b"/>
              <a:pathLst>
                <a:path w="4707" h="4677" extrusionOk="0">
                  <a:moveTo>
                    <a:pt x="2369" y="0"/>
                  </a:moveTo>
                  <a:cubicBezTo>
                    <a:pt x="1050" y="0"/>
                    <a:pt x="1" y="1049"/>
                    <a:pt x="1" y="2338"/>
                  </a:cubicBezTo>
                  <a:cubicBezTo>
                    <a:pt x="1" y="3627"/>
                    <a:pt x="1050" y="4676"/>
                    <a:pt x="2369" y="4676"/>
                  </a:cubicBezTo>
                  <a:cubicBezTo>
                    <a:pt x="3658" y="4676"/>
                    <a:pt x="4707" y="3627"/>
                    <a:pt x="4707" y="2338"/>
                  </a:cubicBezTo>
                  <a:cubicBezTo>
                    <a:pt x="4707" y="1049"/>
                    <a:pt x="3658" y="0"/>
                    <a:pt x="2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43"/>
            <p:cNvSpPr/>
            <p:nvPr/>
          </p:nvSpPr>
          <p:spPr>
            <a:xfrm>
              <a:off x="4878925" y="1922450"/>
              <a:ext cx="119175" cy="82325"/>
            </a:xfrm>
            <a:custGeom>
              <a:avLst/>
              <a:gdLst/>
              <a:ahLst/>
              <a:cxnLst/>
              <a:rect l="l" t="t" r="r" b="b"/>
              <a:pathLst>
                <a:path w="4767" h="3293" extrusionOk="0">
                  <a:moveTo>
                    <a:pt x="1794" y="1"/>
                  </a:moveTo>
                  <a:cubicBezTo>
                    <a:pt x="1112" y="1"/>
                    <a:pt x="545" y="272"/>
                    <a:pt x="331" y="758"/>
                  </a:cubicBezTo>
                  <a:cubicBezTo>
                    <a:pt x="1" y="1538"/>
                    <a:pt x="630" y="2557"/>
                    <a:pt x="1769" y="3037"/>
                  </a:cubicBezTo>
                  <a:cubicBezTo>
                    <a:pt x="2178" y="3209"/>
                    <a:pt x="2591" y="3292"/>
                    <a:pt x="2968" y="3292"/>
                  </a:cubicBezTo>
                  <a:cubicBezTo>
                    <a:pt x="3640" y="3292"/>
                    <a:pt x="4196" y="3026"/>
                    <a:pt x="4407" y="2527"/>
                  </a:cubicBezTo>
                  <a:cubicBezTo>
                    <a:pt x="4767" y="1778"/>
                    <a:pt x="4107" y="758"/>
                    <a:pt x="2968" y="249"/>
                  </a:cubicBezTo>
                  <a:cubicBezTo>
                    <a:pt x="2568" y="80"/>
                    <a:pt x="2164" y="1"/>
                    <a:pt x="1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43"/>
            <p:cNvSpPr/>
            <p:nvPr/>
          </p:nvSpPr>
          <p:spPr>
            <a:xfrm>
              <a:off x="4454800" y="1997175"/>
              <a:ext cx="133425" cy="92125"/>
            </a:xfrm>
            <a:custGeom>
              <a:avLst/>
              <a:gdLst/>
              <a:ahLst/>
              <a:cxnLst/>
              <a:rect l="l" t="t" r="r" b="b"/>
              <a:pathLst>
                <a:path w="5337" h="3685" extrusionOk="0">
                  <a:moveTo>
                    <a:pt x="1998" y="1"/>
                  </a:moveTo>
                  <a:cubicBezTo>
                    <a:pt x="1246" y="1"/>
                    <a:pt x="621" y="299"/>
                    <a:pt x="390" y="857"/>
                  </a:cubicBezTo>
                  <a:cubicBezTo>
                    <a:pt x="1" y="1726"/>
                    <a:pt x="750" y="2865"/>
                    <a:pt x="2009" y="3405"/>
                  </a:cubicBezTo>
                  <a:cubicBezTo>
                    <a:pt x="2452" y="3594"/>
                    <a:pt x="2902" y="3684"/>
                    <a:pt x="3315" y="3684"/>
                  </a:cubicBezTo>
                  <a:cubicBezTo>
                    <a:pt x="4077" y="3684"/>
                    <a:pt x="4713" y="3379"/>
                    <a:pt x="4946" y="2835"/>
                  </a:cubicBezTo>
                  <a:cubicBezTo>
                    <a:pt x="5336" y="1966"/>
                    <a:pt x="4587" y="827"/>
                    <a:pt x="3328" y="287"/>
                  </a:cubicBezTo>
                  <a:cubicBezTo>
                    <a:pt x="2876" y="94"/>
                    <a:pt x="2417" y="1"/>
                    <a:pt x="1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43"/>
            <p:cNvSpPr/>
            <p:nvPr/>
          </p:nvSpPr>
          <p:spPr>
            <a:xfrm>
              <a:off x="4519250" y="2192150"/>
              <a:ext cx="104175" cy="99500"/>
            </a:xfrm>
            <a:custGeom>
              <a:avLst/>
              <a:gdLst/>
              <a:ahLst/>
              <a:cxnLst/>
              <a:rect l="l" t="t" r="r" b="b"/>
              <a:pathLst>
                <a:path w="4167" h="3980" extrusionOk="0">
                  <a:moveTo>
                    <a:pt x="2241" y="1"/>
                  </a:moveTo>
                  <a:cubicBezTo>
                    <a:pt x="1507" y="1"/>
                    <a:pt x="767" y="484"/>
                    <a:pt x="420" y="1271"/>
                  </a:cubicBezTo>
                  <a:cubicBezTo>
                    <a:pt x="0" y="2290"/>
                    <a:pt x="360" y="3459"/>
                    <a:pt x="1289" y="3849"/>
                  </a:cubicBezTo>
                  <a:cubicBezTo>
                    <a:pt x="1493" y="3937"/>
                    <a:pt x="1708" y="3979"/>
                    <a:pt x="1924" y="3979"/>
                  </a:cubicBezTo>
                  <a:cubicBezTo>
                    <a:pt x="2656" y="3979"/>
                    <a:pt x="3393" y="3491"/>
                    <a:pt x="3717" y="2680"/>
                  </a:cubicBezTo>
                  <a:cubicBezTo>
                    <a:pt x="4167" y="1660"/>
                    <a:pt x="3777" y="521"/>
                    <a:pt x="2878" y="132"/>
                  </a:cubicBezTo>
                  <a:cubicBezTo>
                    <a:pt x="2673" y="43"/>
                    <a:pt x="2457"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43"/>
            <p:cNvSpPr/>
            <p:nvPr/>
          </p:nvSpPr>
          <p:spPr>
            <a:xfrm>
              <a:off x="3932500" y="2049300"/>
              <a:ext cx="106450" cy="107200"/>
            </a:xfrm>
            <a:custGeom>
              <a:avLst/>
              <a:gdLst/>
              <a:ahLst/>
              <a:cxnLst/>
              <a:rect l="l" t="t" r="r" b="b"/>
              <a:pathLst>
                <a:path w="4258" h="4288" extrusionOk="0">
                  <a:moveTo>
                    <a:pt x="2129" y="1"/>
                  </a:moveTo>
                  <a:cubicBezTo>
                    <a:pt x="960" y="1"/>
                    <a:pt x="1" y="960"/>
                    <a:pt x="1" y="2129"/>
                  </a:cubicBezTo>
                  <a:cubicBezTo>
                    <a:pt x="1" y="3328"/>
                    <a:pt x="960" y="4287"/>
                    <a:pt x="2129" y="4287"/>
                  </a:cubicBezTo>
                  <a:cubicBezTo>
                    <a:pt x="3298" y="4287"/>
                    <a:pt x="4257" y="3328"/>
                    <a:pt x="4257" y="2129"/>
                  </a:cubicBezTo>
                  <a:cubicBezTo>
                    <a:pt x="4257" y="960"/>
                    <a:pt x="3298" y="1"/>
                    <a:pt x="2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43"/>
            <p:cNvSpPr/>
            <p:nvPr/>
          </p:nvSpPr>
          <p:spPr>
            <a:xfrm>
              <a:off x="4172300" y="1969125"/>
              <a:ext cx="84700" cy="84700"/>
            </a:xfrm>
            <a:custGeom>
              <a:avLst/>
              <a:gdLst/>
              <a:ahLst/>
              <a:cxnLst/>
              <a:rect l="l" t="t" r="r" b="b"/>
              <a:pathLst>
                <a:path w="3388" h="3388" extrusionOk="0">
                  <a:moveTo>
                    <a:pt x="1709" y="1"/>
                  </a:moveTo>
                  <a:cubicBezTo>
                    <a:pt x="780" y="1"/>
                    <a:pt x="0" y="780"/>
                    <a:pt x="0" y="1709"/>
                  </a:cubicBezTo>
                  <a:cubicBezTo>
                    <a:pt x="0" y="2638"/>
                    <a:pt x="780" y="3388"/>
                    <a:pt x="1709" y="3388"/>
                  </a:cubicBezTo>
                  <a:cubicBezTo>
                    <a:pt x="2638" y="3388"/>
                    <a:pt x="3388" y="2638"/>
                    <a:pt x="3388" y="1709"/>
                  </a:cubicBezTo>
                  <a:cubicBezTo>
                    <a:pt x="3388" y="780"/>
                    <a:pt x="2638" y="1"/>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43"/>
            <p:cNvSpPr/>
            <p:nvPr/>
          </p:nvSpPr>
          <p:spPr>
            <a:xfrm>
              <a:off x="4215750" y="2213425"/>
              <a:ext cx="94450" cy="93675"/>
            </a:xfrm>
            <a:custGeom>
              <a:avLst/>
              <a:gdLst/>
              <a:ahLst/>
              <a:cxnLst/>
              <a:rect l="l" t="t" r="r" b="b"/>
              <a:pathLst>
                <a:path w="3778" h="3747" extrusionOk="0">
                  <a:moveTo>
                    <a:pt x="1889" y="0"/>
                  </a:moveTo>
                  <a:cubicBezTo>
                    <a:pt x="840" y="0"/>
                    <a:pt x="1" y="839"/>
                    <a:pt x="1" y="1859"/>
                  </a:cubicBezTo>
                  <a:cubicBezTo>
                    <a:pt x="1" y="2908"/>
                    <a:pt x="840" y="3747"/>
                    <a:pt x="1889" y="3747"/>
                  </a:cubicBezTo>
                  <a:cubicBezTo>
                    <a:pt x="2938" y="3747"/>
                    <a:pt x="3778" y="2908"/>
                    <a:pt x="3778" y="1859"/>
                  </a:cubicBezTo>
                  <a:cubicBezTo>
                    <a:pt x="3778" y="839"/>
                    <a:pt x="2938"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43"/>
            <p:cNvSpPr/>
            <p:nvPr/>
          </p:nvSpPr>
          <p:spPr>
            <a:xfrm>
              <a:off x="3590050" y="2575175"/>
              <a:ext cx="126675" cy="121875"/>
            </a:xfrm>
            <a:custGeom>
              <a:avLst/>
              <a:gdLst/>
              <a:ahLst/>
              <a:cxnLst/>
              <a:rect l="l" t="t" r="r" b="b"/>
              <a:pathLst>
                <a:path w="5067" h="4875" extrusionOk="0">
                  <a:moveTo>
                    <a:pt x="2760" y="1"/>
                  </a:moveTo>
                  <a:cubicBezTo>
                    <a:pt x="1869" y="1"/>
                    <a:pt x="960" y="617"/>
                    <a:pt x="540" y="1596"/>
                  </a:cubicBezTo>
                  <a:cubicBezTo>
                    <a:pt x="1" y="2825"/>
                    <a:pt x="450" y="4234"/>
                    <a:pt x="1559" y="4714"/>
                  </a:cubicBezTo>
                  <a:cubicBezTo>
                    <a:pt x="1811" y="4823"/>
                    <a:pt x="2075" y="4874"/>
                    <a:pt x="2337" y="4874"/>
                  </a:cubicBezTo>
                  <a:cubicBezTo>
                    <a:pt x="3228" y="4874"/>
                    <a:pt x="4110" y="4278"/>
                    <a:pt x="4527" y="3305"/>
                  </a:cubicBezTo>
                  <a:cubicBezTo>
                    <a:pt x="5066" y="2046"/>
                    <a:pt x="4617" y="637"/>
                    <a:pt x="3508" y="158"/>
                  </a:cubicBezTo>
                  <a:cubicBezTo>
                    <a:pt x="3268" y="51"/>
                    <a:pt x="3015"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43"/>
            <p:cNvSpPr/>
            <p:nvPr/>
          </p:nvSpPr>
          <p:spPr>
            <a:xfrm>
              <a:off x="3889050" y="2472425"/>
              <a:ext cx="128150" cy="123375"/>
            </a:xfrm>
            <a:custGeom>
              <a:avLst/>
              <a:gdLst/>
              <a:ahLst/>
              <a:cxnLst/>
              <a:rect l="l" t="t" r="r" b="b"/>
              <a:pathLst>
                <a:path w="5126" h="4935" extrusionOk="0">
                  <a:moveTo>
                    <a:pt x="2788" y="1"/>
                  </a:moveTo>
                  <a:cubicBezTo>
                    <a:pt x="1887" y="1"/>
                    <a:pt x="980" y="603"/>
                    <a:pt x="540" y="1600"/>
                  </a:cubicBezTo>
                  <a:cubicBezTo>
                    <a:pt x="0" y="2859"/>
                    <a:pt x="450" y="4298"/>
                    <a:pt x="1589" y="4777"/>
                  </a:cubicBezTo>
                  <a:cubicBezTo>
                    <a:pt x="1835" y="4884"/>
                    <a:pt x="2094" y="4934"/>
                    <a:pt x="2352" y="4934"/>
                  </a:cubicBezTo>
                  <a:cubicBezTo>
                    <a:pt x="3257" y="4934"/>
                    <a:pt x="4167" y="4318"/>
                    <a:pt x="4586" y="3338"/>
                  </a:cubicBezTo>
                  <a:cubicBezTo>
                    <a:pt x="5126" y="2049"/>
                    <a:pt x="4676" y="641"/>
                    <a:pt x="3567" y="161"/>
                  </a:cubicBezTo>
                  <a:cubicBezTo>
                    <a:pt x="3316" y="52"/>
                    <a:pt x="3052" y="1"/>
                    <a:pt x="2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43"/>
            <p:cNvSpPr/>
            <p:nvPr/>
          </p:nvSpPr>
          <p:spPr>
            <a:xfrm>
              <a:off x="3853825" y="2765700"/>
              <a:ext cx="127425" cy="127400"/>
            </a:xfrm>
            <a:custGeom>
              <a:avLst/>
              <a:gdLst/>
              <a:ahLst/>
              <a:cxnLst/>
              <a:rect l="l" t="t" r="r" b="b"/>
              <a:pathLst>
                <a:path w="5097" h="5096" extrusionOk="0">
                  <a:moveTo>
                    <a:pt x="2548" y="0"/>
                  </a:moveTo>
                  <a:cubicBezTo>
                    <a:pt x="1140" y="0"/>
                    <a:pt x="0" y="1139"/>
                    <a:pt x="0" y="2548"/>
                  </a:cubicBezTo>
                  <a:cubicBezTo>
                    <a:pt x="0" y="3957"/>
                    <a:pt x="1140" y="5096"/>
                    <a:pt x="2548" y="5096"/>
                  </a:cubicBezTo>
                  <a:cubicBezTo>
                    <a:pt x="3957" y="5096"/>
                    <a:pt x="5096" y="3957"/>
                    <a:pt x="5096" y="2548"/>
                  </a:cubicBezTo>
                  <a:cubicBezTo>
                    <a:pt x="5096" y="1139"/>
                    <a:pt x="3957" y="0"/>
                    <a:pt x="2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43"/>
            <p:cNvSpPr/>
            <p:nvPr/>
          </p:nvSpPr>
          <p:spPr>
            <a:xfrm>
              <a:off x="4123600" y="2704250"/>
              <a:ext cx="134150" cy="134900"/>
            </a:xfrm>
            <a:custGeom>
              <a:avLst/>
              <a:gdLst/>
              <a:ahLst/>
              <a:cxnLst/>
              <a:rect l="l" t="t" r="r" b="b"/>
              <a:pathLst>
                <a:path w="5366" h="5396" extrusionOk="0">
                  <a:moveTo>
                    <a:pt x="2698" y="0"/>
                  </a:moveTo>
                  <a:cubicBezTo>
                    <a:pt x="1199" y="0"/>
                    <a:pt x="0" y="1229"/>
                    <a:pt x="0" y="2698"/>
                  </a:cubicBezTo>
                  <a:cubicBezTo>
                    <a:pt x="0" y="4197"/>
                    <a:pt x="1199" y="5396"/>
                    <a:pt x="2698" y="5396"/>
                  </a:cubicBezTo>
                  <a:cubicBezTo>
                    <a:pt x="4167" y="5396"/>
                    <a:pt x="5365" y="4197"/>
                    <a:pt x="5365" y="2698"/>
                  </a:cubicBezTo>
                  <a:cubicBezTo>
                    <a:pt x="5365" y="1229"/>
                    <a:pt x="4167"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43"/>
            <p:cNvSpPr/>
            <p:nvPr/>
          </p:nvSpPr>
          <p:spPr>
            <a:xfrm>
              <a:off x="4359625" y="2373775"/>
              <a:ext cx="49500" cy="206100"/>
            </a:xfrm>
            <a:custGeom>
              <a:avLst/>
              <a:gdLst/>
              <a:ahLst/>
              <a:cxnLst/>
              <a:rect l="l" t="t" r="r" b="b"/>
              <a:pathLst>
                <a:path w="1980" h="8244" fill="none" extrusionOk="0">
                  <a:moveTo>
                    <a:pt x="1" y="1"/>
                  </a:moveTo>
                  <a:cubicBezTo>
                    <a:pt x="960" y="1080"/>
                    <a:pt x="1380" y="2548"/>
                    <a:pt x="1650" y="3957"/>
                  </a:cubicBezTo>
                  <a:cubicBezTo>
                    <a:pt x="1859" y="5366"/>
                    <a:pt x="1979" y="6805"/>
                    <a:pt x="1949" y="824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43"/>
            <p:cNvSpPr/>
            <p:nvPr/>
          </p:nvSpPr>
          <p:spPr>
            <a:xfrm>
              <a:off x="4347650" y="2518225"/>
              <a:ext cx="130400" cy="115150"/>
            </a:xfrm>
            <a:custGeom>
              <a:avLst/>
              <a:gdLst/>
              <a:ahLst/>
              <a:cxnLst/>
              <a:rect l="l" t="t" r="r" b="b"/>
              <a:pathLst>
                <a:path w="5216" h="4606" extrusionOk="0">
                  <a:moveTo>
                    <a:pt x="2630" y="0"/>
                  </a:moveTo>
                  <a:cubicBezTo>
                    <a:pt x="1746" y="0"/>
                    <a:pt x="892" y="540"/>
                    <a:pt x="510" y="1416"/>
                  </a:cubicBezTo>
                  <a:cubicBezTo>
                    <a:pt x="0" y="2585"/>
                    <a:pt x="540" y="3934"/>
                    <a:pt x="1709" y="4414"/>
                  </a:cubicBezTo>
                  <a:cubicBezTo>
                    <a:pt x="2000" y="4544"/>
                    <a:pt x="2306" y="4606"/>
                    <a:pt x="2607" y="4606"/>
                  </a:cubicBezTo>
                  <a:cubicBezTo>
                    <a:pt x="3483" y="4606"/>
                    <a:pt x="4327" y="4085"/>
                    <a:pt x="4706" y="3215"/>
                  </a:cubicBezTo>
                  <a:cubicBezTo>
                    <a:pt x="5216" y="2046"/>
                    <a:pt x="4676" y="697"/>
                    <a:pt x="3507" y="188"/>
                  </a:cubicBezTo>
                  <a:cubicBezTo>
                    <a:pt x="3223" y="60"/>
                    <a:pt x="2925" y="0"/>
                    <a:pt x="2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43"/>
            <p:cNvSpPr/>
            <p:nvPr/>
          </p:nvSpPr>
          <p:spPr>
            <a:xfrm>
              <a:off x="3650750" y="243350"/>
              <a:ext cx="421900" cy="1672600"/>
            </a:xfrm>
            <a:custGeom>
              <a:avLst/>
              <a:gdLst/>
              <a:ahLst/>
              <a:cxnLst/>
              <a:rect l="l" t="t" r="r" b="b"/>
              <a:pathLst>
                <a:path w="16876" h="66904" fill="none" extrusionOk="0">
                  <a:moveTo>
                    <a:pt x="2668" y="66903"/>
                  </a:moveTo>
                  <a:cubicBezTo>
                    <a:pt x="1" y="40496"/>
                    <a:pt x="2878" y="24879"/>
                    <a:pt x="16876" y="1"/>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43"/>
            <p:cNvSpPr/>
            <p:nvPr/>
          </p:nvSpPr>
          <p:spPr>
            <a:xfrm>
              <a:off x="3543600" y="1598750"/>
              <a:ext cx="249550" cy="297575"/>
            </a:xfrm>
            <a:custGeom>
              <a:avLst/>
              <a:gdLst/>
              <a:ahLst/>
              <a:cxnLst/>
              <a:rect l="l" t="t" r="r" b="b"/>
              <a:pathLst>
                <a:path w="9982" h="11903" extrusionOk="0">
                  <a:moveTo>
                    <a:pt x="2527" y="1"/>
                  </a:moveTo>
                  <a:cubicBezTo>
                    <a:pt x="2047" y="1"/>
                    <a:pt x="1598" y="81"/>
                    <a:pt x="1229" y="278"/>
                  </a:cubicBezTo>
                  <a:cubicBezTo>
                    <a:pt x="330" y="728"/>
                    <a:pt x="0" y="1897"/>
                    <a:pt x="0" y="2886"/>
                  </a:cubicBezTo>
                  <a:cubicBezTo>
                    <a:pt x="60" y="3905"/>
                    <a:pt x="330" y="4894"/>
                    <a:pt x="840" y="5763"/>
                  </a:cubicBezTo>
                  <a:cubicBezTo>
                    <a:pt x="1560" y="7124"/>
                    <a:pt x="4654" y="11903"/>
                    <a:pt x="6848" y="11903"/>
                  </a:cubicBezTo>
                  <a:cubicBezTo>
                    <a:pt x="7119" y="11903"/>
                    <a:pt x="7376" y="11830"/>
                    <a:pt x="7614" y="11668"/>
                  </a:cubicBezTo>
                  <a:cubicBezTo>
                    <a:pt x="9982" y="10050"/>
                    <a:pt x="7823" y="4984"/>
                    <a:pt x="6894" y="3156"/>
                  </a:cubicBezTo>
                  <a:cubicBezTo>
                    <a:pt x="6355" y="2076"/>
                    <a:pt x="5755" y="788"/>
                    <a:pt x="4646" y="398"/>
                  </a:cubicBezTo>
                  <a:cubicBezTo>
                    <a:pt x="3974" y="168"/>
                    <a:pt x="3219" y="1"/>
                    <a:pt x="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43"/>
            <p:cNvSpPr/>
            <p:nvPr/>
          </p:nvSpPr>
          <p:spPr>
            <a:xfrm>
              <a:off x="3715950" y="1928075"/>
              <a:ext cx="209100" cy="298100"/>
            </a:xfrm>
            <a:custGeom>
              <a:avLst/>
              <a:gdLst/>
              <a:ahLst/>
              <a:cxnLst/>
              <a:rect l="l" t="t" r="r" b="b"/>
              <a:pathLst>
                <a:path w="8364" h="11924" extrusionOk="0">
                  <a:moveTo>
                    <a:pt x="1319" y="0"/>
                  </a:moveTo>
                  <a:cubicBezTo>
                    <a:pt x="1004" y="0"/>
                    <a:pt x="752" y="158"/>
                    <a:pt x="630" y="563"/>
                  </a:cubicBezTo>
                  <a:cubicBezTo>
                    <a:pt x="0" y="2752"/>
                    <a:pt x="510" y="5090"/>
                    <a:pt x="1229" y="7248"/>
                  </a:cubicBezTo>
                  <a:cubicBezTo>
                    <a:pt x="1769" y="8806"/>
                    <a:pt x="2458" y="10365"/>
                    <a:pt x="3717" y="11384"/>
                  </a:cubicBezTo>
                  <a:cubicBezTo>
                    <a:pt x="4077" y="11714"/>
                    <a:pt x="4556" y="11924"/>
                    <a:pt x="5036" y="11924"/>
                  </a:cubicBezTo>
                  <a:cubicBezTo>
                    <a:pt x="5396" y="11834"/>
                    <a:pt x="5755" y="11684"/>
                    <a:pt x="6055" y="11474"/>
                  </a:cubicBezTo>
                  <a:cubicBezTo>
                    <a:pt x="6864" y="10965"/>
                    <a:pt x="7644" y="10425"/>
                    <a:pt x="7973" y="9556"/>
                  </a:cubicBezTo>
                  <a:cubicBezTo>
                    <a:pt x="8363" y="8567"/>
                    <a:pt x="7973" y="7458"/>
                    <a:pt x="7494" y="6528"/>
                  </a:cubicBezTo>
                  <a:cubicBezTo>
                    <a:pt x="6625" y="4760"/>
                    <a:pt x="5486" y="3141"/>
                    <a:pt x="4107" y="1762"/>
                  </a:cubicBezTo>
                  <a:cubicBezTo>
                    <a:pt x="3705" y="1338"/>
                    <a:pt x="2240" y="0"/>
                    <a:pt x="1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43"/>
            <p:cNvSpPr/>
            <p:nvPr/>
          </p:nvSpPr>
          <p:spPr>
            <a:xfrm>
              <a:off x="3710775" y="1575925"/>
              <a:ext cx="263725" cy="310650"/>
            </a:xfrm>
            <a:custGeom>
              <a:avLst/>
              <a:gdLst/>
              <a:ahLst/>
              <a:cxnLst/>
              <a:rect l="l" t="t" r="r" b="b"/>
              <a:pathLst>
                <a:path w="10549" h="12426" extrusionOk="0">
                  <a:moveTo>
                    <a:pt x="7323" y="0"/>
                  </a:moveTo>
                  <a:cubicBezTo>
                    <a:pt x="6363" y="0"/>
                    <a:pt x="5369" y="396"/>
                    <a:pt x="4613" y="1041"/>
                  </a:cubicBezTo>
                  <a:cubicBezTo>
                    <a:pt x="3414" y="2060"/>
                    <a:pt x="2695" y="3559"/>
                    <a:pt x="2096" y="5028"/>
                  </a:cubicBezTo>
                  <a:cubicBezTo>
                    <a:pt x="1376" y="6796"/>
                    <a:pt x="297" y="8954"/>
                    <a:pt x="117" y="10873"/>
                  </a:cubicBezTo>
                  <a:cubicBezTo>
                    <a:pt x="0" y="12023"/>
                    <a:pt x="937" y="12425"/>
                    <a:pt x="1960" y="12425"/>
                  </a:cubicBezTo>
                  <a:cubicBezTo>
                    <a:pt x="2510" y="12425"/>
                    <a:pt x="3084" y="12310"/>
                    <a:pt x="3534" y="12132"/>
                  </a:cubicBezTo>
                  <a:cubicBezTo>
                    <a:pt x="5633" y="11352"/>
                    <a:pt x="7191" y="9614"/>
                    <a:pt x="8510" y="7815"/>
                  </a:cubicBezTo>
                  <a:cubicBezTo>
                    <a:pt x="9319" y="6706"/>
                    <a:pt x="10069" y="5507"/>
                    <a:pt x="10309" y="4158"/>
                  </a:cubicBezTo>
                  <a:cubicBezTo>
                    <a:pt x="10548" y="2810"/>
                    <a:pt x="10159" y="1281"/>
                    <a:pt x="9020" y="502"/>
                  </a:cubicBezTo>
                  <a:cubicBezTo>
                    <a:pt x="8512" y="155"/>
                    <a:pt x="7924" y="0"/>
                    <a:pt x="7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43"/>
            <p:cNvSpPr/>
            <p:nvPr/>
          </p:nvSpPr>
          <p:spPr>
            <a:xfrm>
              <a:off x="3387725" y="1790025"/>
              <a:ext cx="332750" cy="201600"/>
            </a:xfrm>
            <a:custGeom>
              <a:avLst/>
              <a:gdLst/>
              <a:ahLst/>
              <a:cxnLst/>
              <a:rect l="l" t="t" r="r" b="b"/>
              <a:pathLst>
                <a:path w="13310" h="8064" extrusionOk="0">
                  <a:moveTo>
                    <a:pt x="3178" y="1"/>
                  </a:moveTo>
                  <a:cubicBezTo>
                    <a:pt x="2219" y="1"/>
                    <a:pt x="1320" y="420"/>
                    <a:pt x="690" y="1140"/>
                  </a:cubicBezTo>
                  <a:cubicBezTo>
                    <a:pt x="1" y="2039"/>
                    <a:pt x="1" y="3328"/>
                    <a:pt x="480" y="4347"/>
                  </a:cubicBezTo>
                  <a:cubicBezTo>
                    <a:pt x="1020" y="5366"/>
                    <a:pt x="1799" y="6205"/>
                    <a:pt x="2788" y="6775"/>
                  </a:cubicBezTo>
                  <a:cubicBezTo>
                    <a:pt x="3358" y="7195"/>
                    <a:pt x="4017" y="7494"/>
                    <a:pt x="4737" y="7644"/>
                  </a:cubicBezTo>
                  <a:cubicBezTo>
                    <a:pt x="5006" y="7674"/>
                    <a:pt x="5284" y="7689"/>
                    <a:pt x="5565" y="7689"/>
                  </a:cubicBezTo>
                  <a:cubicBezTo>
                    <a:pt x="5846" y="7689"/>
                    <a:pt x="6130" y="7674"/>
                    <a:pt x="6415" y="7644"/>
                  </a:cubicBezTo>
                  <a:cubicBezTo>
                    <a:pt x="8303" y="7494"/>
                    <a:pt x="13309" y="8064"/>
                    <a:pt x="12590" y="4916"/>
                  </a:cubicBezTo>
                  <a:cubicBezTo>
                    <a:pt x="11900" y="2039"/>
                    <a:pt x="8423" y="1050"/>
                    <a:pt x="5965" y="390"/>
                  </a:cubicBezTo>
                  <a:cubicBezTo>
                    <a:pt x="5036" y="121"/>
                    <a:pt x="4107" y="1"/>
                    <a:pt x="3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43"/>
            <p:cNvSpPr/>
            <p:nvPr/>
          </p:nvSpPr>
          <p:spPr>
            <a:xfrm>
              <a:off x="3712950" y="1805050"/>
              <a:ext cx="350725" cy="199175"/>
            </a:xfrm>
            <a:custGeom>
              <a:avLst/>
              <a:gdLst/>
              <a:ahLst/>
              <a:cxnLst/>
              <a:rect l="l" t="t" r="r" b="b"/>
              <a:pathLst>
                <a:path w="14029" h="7967" extrusionOk="0">
                  <a:moveTo>
                    <a:pt x="9147" y="0"/>
                  </a:moveTo>
                  <a:cubicBezTo>
                    <a:pt x="8664" y="0"/>
                    <a:pt x="8179" y="60"/>
                    <a:pt x="7704" y="179"/>
                  </a:cubicBezTo>
                  <a:cubicBezTo>
                    <a:pt x="6265" y="569"/>
                    <a:pt x="4916" y="1228"/>
                    <a:pt x="3747" y="2127"/>
                  </a:cubicBezTo>
                  <a:cubicBezTo>
                    <a:pt x="2428" y="3057"/>
                    <a:pt x="0" y="4915"/>
                    <a:pt x="2338" y="6294"/>
                  </a:cubicBezTo>
                  <a:cubicBezTo>
                    <a:pt x="4317" y="7433"/>
                    <a:pt x="6685" y="7703"/>
                    <a:pt x="8993" y="7912"/>
                  </a:cubicBezTo>
                  <a:cubicBezTo>
                    <a:pt x="9231" y="7950"/>
                    <a:pt x="9475" y="7967"/>
                    <a:pt x="9722" y="7967"/>
                  </a:cubicBezTo>
                  <a:cubicBezTo>
                    <a:pt x="10064" y="7967"/>
                    <a:pt x="10413" y="7935"/>
                    <a:pt x="10761" y="7882"/>
                  </a:cubicBezTo>
                  <a:cubicBezTo>
                    <a:pt x="11600" y="7643"/>
                    <a:pt x="12350" y="7103"/>
                    <a:pt x="12859" y="6384"/>
                  </a:cubicBezTo>
                  <a:cubicBezTo>
                    <a:pt x="13309" y="5844"/>
                    <a:pt x="13609" y="5185"/>
                    <a:pt x="13758" y="4495"/>
                  </a:cubicBezTo>
                  <a:cubicBezTo>
                    <a:pt x="14028" y="3057"/>
                    <a:pt x="13219" y="1558"/>
                    <a:pt x="11960" y="749"/>
                  </a:cubicBezTo>
                  <a:cubicBezTo>
                    <a:pt x="11097" y="247"/>
                    <a:pt x="10126" y="0"/>
                    <a:pt x="9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43"/>
            <p:cNvSpPr/>
            <p:nvPr/>
          </p:nvSpPr>
          <p:spPr>
            <a:xfrm>
              <a:off x="3530850" y="1911100"/>
              <a:ext cx="242075" cy="266050"/>
            </a:xfrm>
            <a:custGeom>
              <a:avLst/>
              <a:gdLst/>
              <a:ahLst/>
              <a:cxnLst/>
              <a:rect l="l" t="t" r="r" b="b"/>
              <a:pathLst>
                <a:path w="9683" h="10642" extrusionOk="0">
                  <a:moveTo>
                    <a:pt x="6146" y="0"/>
                  </a:moveTo>
                  <a:cubicBezTo>
                    <a:pt x="5363" y="0"/>
                    <a:pt x="4587" y="200"/>
                    <a:pt x="3897" y="583"/>
                  </a:cubicBezTo>
                  <a:cubicBezTo>
                    <a:pt x="2758" y="1212"/>
                    <a:pt x="1829" y="2112"/>
                    <a:pt x="1170" y="3221"/>
                  </a:cubicBezTo>
                  <a:cubicBezTo>
                    <a:pt x="390" y="4360"/>
                    <a:pt x="1" y="5709"/>
                    <a:pt x="1" y="7087"/>
                  </a:cubicBezTo>
                  <a:cubicBezTo>
                    <a:pt x="61" y="8167"/>
                    <a:pt x="450" y="9785"/>
                    <a:pt x="1439" y="10415"/>
                  </a:cubicBezTo>
                  <a:cubicBezTo>
                    <a:pt x="1706" y="10576"/>
                    <a:pt x="2024" y="10642"/>
                    <a:pt x="2368" y="10642"/>
                  </a:cubicBezTo>
                  <a:cubicBezTo>
                    <a:pt x="3299" y="10642"/>
                    <a:pt x="4412" y="10157"/>
                    <a:pt x="5156" y="9785"/>
                  </a:cubicBezTo>
                  <a:cubicBezTo>
                    <a:pt x="6385" y="9096"/>
                    <a:pt x="7404" y="8047"/>
                    <a:pt x="8064" y="6758"/>
                  </a:cubicBezTo>
                  <a:cubicBezTo>
                    <a:pt x="8693" y="5529"/>
                    <a:pt x="9173" y="4210"/>
                    <a:pt x="9532" y="2831"/>
                  </a:cubicBezTo>
                  <a:cubicBezTo>
                    <a:pt x="9652" y="2561"/>
                    <a:pt x="9682" y="2292"/>
                    <a:pt x="9622" y="1992"/>
                  </a:cubicBezTo>
                  <a:cubicBezTo>
                    <a:pt x="9562" y="1782"/>
                    <a:pt x="9443" y="1572"/>
                    <a:pt x="9263" y="1422"/>
                  </a:cubicBezTo>
                  <a:cubicBezTo>
                    <a:pt x="8753" y="883"/>
                    <a:pt x="8154" y="463"/>
                    <a:pt x="7464" y="193"/>
                  </a:cubicBezTo>
                  <a:cubicBezTo>
                    <a:pt x="7032" y="64"/>
                    <a:pt x="6588" y="0"/>
                    <a:pt x="6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43"/>
            <p:cNvSpPr/>
            <p:nvPr/>
          </p:nvSpPr>
          <p:spPr>
            <a:xfrm>
              <a:off x="3671725" y="1694100"/>
              <a:ext cx="68975" cy="176875"/>
            </a:xfrm>
            <a:custGeom>
              <a:avLst/>
              <a:gdLst/>
              <a:ahLst/>
              <a:cxnLst/>
              <a:rect l="l" t="t" r="r" b="b"/>
              <a:pathLst>
                <a:path w="2759" h="7075" extrusionOk="0">
                  <a:moveTo>
                    <a:pt x="1" y="1"/>
                  </a:moveTo>
                  <a:lnTo>
                    <a:pt x="1" y="1"/>
                  </a:lnTo>
                  <a:cubicBezTo>
                    <a:pt x="660" y="1050"/>
                    <a:pt x="1140" y="2249"/>
                    <a:pt x="1380" y="3478"/>
                  </a:cubicBezTo>
                  <a:cubicBezTo>
                    <a:pt x="1529" y="4107"/>
                    <a:pt x="1709" y="4737"/>
                    <a:pt x="1919" y="5336"/>
                  </a:cubicBezTo>
                  <a:cubicBezTo>
                    <a:pt x="2099" y="5966"/>
                    <a:pt x="2369" y="6535"/>
                    <a:pt x="2758" y="7075"/>
                  </a:cubicBezTo>
                  <a:cubicBezTo>
                    <a:pt x="2369" y="5846"/>
                    <a:pt x="2039" y="4617"/>
                    <a:pt x="1799" y="3388"/>
                  </a:cubicBezTo>
                  <a:cubicBezTo>
                    <a:pt x="1649" y="2759"/>
                    <a:pt x="1440" y="2129"/>
                    <a:pt x="1170" y="1560"/>
                  </a:cubicBezTo>
                  <a:cubicBezTo>
                    <a:pt x="900" y="960"/>
                    <a:pt x="480" y="4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43"/>
            <p:cNvSpPr/>
            <p:nvPr/>
          </p:nvSpPr>
          <p:spPr>
            <a:xfrm>
              <a:off x="3616275" y="1754050"/>
              <a:ext cx="88450" cy="131925"/>
            </a:xfrm>
            <a:custGeom>
              <a:avLst/>
              <a:gdLst/>
              <a:ahLst/>
              <a:cxnLst/>
              <a:rect l="l" t="t" r="r" b="b"/>
              <a:pathLst>
                <a:path w="3538" h="5277" extrusionOk="0">
                  <a:moveTo>
                    <a:pt x="1" y="1"/>
                  </a:moveTo>
                  <a:cubicBezTo>
                    <a:pt x="330" y="2189"/>
                    <a:pt x="1619" y="4107"/>
                    <a:pt x="3538" y="5276"/>
                  </a:cubicBezTo>
                  <a:cubicBezTo>
                    <a:pt x="2069" y="3718"/>
                    <a:pt x="870" y="194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43"/>
            <p:cNvSpPr/>
            <p:nvPr/>
          </p:nvSpPr>
          <p:spPr>
            <a:xfrm>
              <a:off x="3653000" y="1738325"/>
              <a:ext cx="54725" cy="122175"/>
            </a:xfrm>
            <a:custGeom>
              <a:avLst/>
              <a:gdLst/>
              <a:ahLst/>
              <a:cxnLst/>
              <a:rect l="l" t="t" r="r" b="b"/>
              <a:pathLst>
                <a:path w="2189" h="4887" extrusionOk="0">
                  <a:moveTo>
                    <a:pt x="0" y="0"/>
                  </a:moveTo>
                  <a:lnTo>
                    <a:pt x="0" y="0"/>
                  </a:lnTo>
                  <a:cubicBezTo>
                    <a:pt x="300" y="870"/>
                    <a:pt x="660" y="1679"/>
                    <a:pt x="1020" y="2488"/>
                  </a:cubicBezTo>
                  <a:cubicBezTo>
                    <a:pt x="1379" y="3298"/>
                    <a:pt x="1739" y="4107"/>
                    <a:pt x="2189" y="4886"/>
                  </a:cubicBezTo>
                  <a:cubicBezTo>
                    <a:pt x="1889" y="3088"/>
                    <a:pt x="1139" y="140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43"/>
            <p:cNvSpPr/>
            <p:nvPr/>
          </p:nvSpPr>
          <p:spPr>
            <a:xfrm>
              <a:off x="3507625" y="1843975"/>
              <a:ext cx="182875" cy="35250"/>
            </a:xfrm>
            <a:custGeom>
              <a:avLst/>
              <a:gdLst/>
              <a:ahLst/>
              <a:cxnLst/>
              <a:rect l="l" t="t" r="r" b="b"/>
              <a:pathLst>
                <a:path w="7315" h="1410" extrusionOk="0">
                  <a:moveTo>
                    <a:pt x="1253" y="1"/>
                  </a:moveTo>
                  <a:cubicBezTo>
                    <a:pt x="826" y="1"/>
                    <a:pt x="400" y="81"/>
                    <a:pt x="0" y="241"/>
                  </a:cubicBezTo>
                  <a:cubicBezTo>
                    <a:pt x="186" y="213"/>
                    <a:pt x="375" y="199"/>
                    <a:pt x="564" y="199"/>
                  </a:cubicBezTo>
                  <a:cubicBezTo>
                    <a:pt x="987" y="199"/>
                    <a:pt x="1415" y="266"/>
                    <a:pt x="1829" y="390"/>
                  </a:cubicBezTo>
                  <a:lnTo>
                    <a:pt x="3597" y="840"/>
                  </a:lnTo>
                  <a:cubicBezTo>
                    <a:pt x="4826" y="1170"/>
                    <a:pt x="6055" y="1350"/>
                    <a:pt x="7314" y="1410"/>
                  </a:cubicBezTo>
                  <a:cubicBezTo>
                    <a:pt x="6085" y="1050"/>
                    <a:pt x="4916" y="720"/>
                    <a:pt x="3717" y="420"/>
                  </a:cubicBezTo>
                  <a:cubicBezTo>
                    <a:pt x="3088" y="271"/>
                    <a:pt x="2488" y="151"/>
                    <a:pt x="1889" y="61"/>
                  </a:cubicBezTo>
                  <a:cubicBezTo>
                    <a:pt x="1679" y="21"/>
                    <a:pt x="1466"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43"/>
            <p:cNvSpPr/>
            <p:nvPr/>
          </p:nvSpPr>
          <p:spPr>
            <a:xfrm>
              <a:off x="3513625" y="1873200"/>
              <a:ext cx="175375" cy="47350"/>
            </a:xfrm>
            <a:custGeom>
              <a:avLst/>
              <a:gdLst/>
              <a:ahLst/>
              <a:cxnLst/>
              <a:rect l="l" t="t" r="r" b="b"/>
              <a:pathLst>
                <a:path w="7015" h="1894" extrusionOk="0">
                  <a:moveTo>
                    <a:pt x="0" y="1"/>
                  </a:moveTo>
                  <a:lnTo>
                    <a:pt x="0" y="1"/>
                  </a:lnTo>
                  <a:cubicBezTo>
                    <a:pt x="1419" y="1243"/>
                    <a:pt x="3232" y="1894"/>
                    <a:pt x="5075" y="1894"/>
                  </a:cubicBezTo>
                  <a:cubicBezTo>
                    <a:pt x="5723" y="1894"/>
                    <a:pt x="6375" y="1813"/>
                    <a:pt x="7014" y="1649"/>
                  </a:cubicBezTo>
                  <a:cubicBezTo>
                    <a:pt x="5785" y="1649"/>
                    <a:pt x="4586" y="1530"/>
                    <a:pt x="3387" y="1260"/>
                  </a:cubicBezTo>
                  <a:cubicBezTo>
                    <a:pt x="2218" y="990"/>
                    <a:pt x="1079" y="54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43"/>
            <p:cNvSpPr/>
            <p:nvPr/>
          </p:nvSpPr>
          <p:spPr>
            <a:xfrm>
              <a:off x="3602050" y="1925675"/>
              <a:ext cx="91450" cy="147625"/>
            </a:xfrm>
            <a:custGeom>
              <a:avLst/>
              <a:gdLst/>
              <a:ahLst/>
              <a:cxnLst/>
              <a:rect l="l" t="t" r="r" b="b"/>
              <a:pathLst>
                <a:path w="3658" h="5905" extrusionOk="0">
                  <a:moveTo>
                    <a:pt x="3657" y="0"/>
                  </a:moveTo>
                  <a:lnTo>
                    <a:pt x="3657" y="0"/>
                  </a:lnTo>
                  <a:cubicBezTo>
                    <a:pt x="2728" y="749"/>
                    <a:pt x="1919" y="1619"/>
                    <a:pt x="1259" y="2608"/>
                  </a:cubicBezTo>
                  <a:cubicBezTo>
                    <a:pt x="929" y="3117"/>
                    <a:pt x="660" y="3627"/>
                    <a:pt x="390" y="4166"/>
                  </a:cubicBezTo>
                  <a:cubicBezTo>
                    <a:pt x="240" y="4436"/>
                    <a:pt x="150" y="4706"/>
                    <a:pt x="60" y="5006"/>
                  </a:cubicBezTo>
                  <a:cubicBezTo>
                    <a:pt x="0" y="5305"/>
                    <a:pt x="0" y="5605"/>
                    <a:pt x="120" y="5905"/>
                  </a:cubicBezTo>
                  <a:cubicBezTo>
                    <a:pt x="60" y="5305"/>
                    <a:pt x="390" y="4796"/>
                    <a:pt x="690" y="4316"/>
                  </a:cubicBezTo>
                  <a:cubicBezTo>
                    <a:pt x="989" y="3837"/>
                    <a:pt x="1289" y="3327"/>
                    <a:pt x="1619" y="2848"/>
                  </a:cubicBezTo>
                  <a:cubicBezTo>
                    <a:pt x="2278" y="1888"/>
                    <a:pt x="2968" y="959"/>
                    <a:pt x="3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43"/>
            <p:cNvSpPr/>
            <p:nvPr/>
          </p:nvSpPr>
          <p:spPr>
            <a:xfrm>
              <a:off x="3663500" y="1947400"/>
              <a:ext cx="65200" cy="159625"/>
            </a:xfrm>
            <a:custGeom>
              <a:avLst/>
              <a:gdLst/>
              <a:ahLst/>
              <a:cxnLst/>
              <a:rect l="l" t="t" r="r" b="b"/>
              <a:pathLst>
                <a:path w="2608" h="6385" extrusionOk="0">
                  <a:moveTo>
                    <a:pt x="2188" y="0"/>
                  </a:moveTo>
                  <a:cubicBezTo>
                    <a:pt x="2338" y="570"/>
                    <a:pt x="2338" y="1139"/>
                    <a:pt x="2218" y="1709"/>
                  </a:cubicBezTo>
                  <a:cubicBezTo>
                    <a:pt x="2098" y="2278"/>
                    <a:pt x="1918" y="2818"/>
                    <a:pt x="1679" y="3327"/>
                  </a:cubicBezTo>
                  <a:cubicBezTo>
                    <a:pt x="1229" y="4406"/>
                    <a:pt x="660" y="5426"/>
                    <a:pt x="0" y="6385"/>
                  </a:cubicBezTo>
                  <a:cubicBezTo>
                    <a:pt x="899" y="5605"/>
                    <a:pt x="1619" y="4616"/>
                    <a:pt x="2068" y="3507"/>
                  </a:cubicBezTo>
                  <a:cubicBezTo>
                    <a:pt x="2308" y="2938"/>
                    <a:pt x="2458" y="2368"/>
                    <a:pt x="2548" y="1739"/>
                  </a:cubicBezTo>
                  <a:cubicBezTo>
                    <a:pt x="2608" y="1139"/>
                    <a:pt x="2488" y="540"/>
                    <a:pt x="2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43"/>
            <p:cNvSpPr/>
            <p:nvPr/>
          </p:nvSpPr>
          <p:spPr>
            <a:xfrm>
              <a:off x="3722700" y="1920425"/>
              <a:ext cx="49475" cy="172375"/>
            </a:xfrm>
            <a:custGeom>
              <a:avLst/>
              <a:gdLst/>
              <a:ahLst/>
              <a:cxnLst/>
              <a:rect l="l" t="t" r="r" b="b"/>
              <a:pathLst>
                <a:path w="1979" h="6895" extrusionOk="0">
                  <a:moveTo>
                    <a:pt x="480" y="0"/>
                  </a:moveTo>
                  <a:lnTo>
                    <a:pt x="480" y="0"/>
                  </a:lnTo>
                  <a:cubicBezTo>
                    <a:pt x="270" y="240"/>
                    <a:pt x="120" y="510"/>
                    <a:pt x="60" y="839"/>
                  </a:cubicBezTo>
                  <a:cubicBezTo>
                    <a:pt x="0" y="1139"/>
                    <a:pt x="0" y="1469"/>
                    <a:pt x="30" y="1769"/>
                  </a:cubicBezTo>
                  <a:cubicBezTo>
                    <a:pt x="90" y="2398"/>
                    <a:pt x="180" y="2998"/>
                    <a:pt x="360" y="3597"/>
                  </a:cubicBezTo>
                  <a:cubicBezTo>
                    <a:pt x="689" y="4796"/>
                    <a:pt x="1229" y="5905"/>
                    <a:pt x="1978" y="6894"/>
                  </a:cubicBezTo>
                  <a:cubicBezTo>
                    <a:pt x="1499" y="5785"/>
                    <a:pt x="1109" y="4646"/>
                    <a:pt x="779" y="3477"/>
                  </a:cubicBezTo>
                  <a:cubicBezTo>
                    <a:pt x="600" y="2908"/>
                    <a:pt x="480" y="2308"/>
                    <a:pt x="360" y="1739"/>
                  </a:cubicBezTo>
                  <a:cubicBezTo>
                    <a:pt x="210" y="1169"/>
                    <a:pt x="240" y="540"/>
                    <a:pt x="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43"/>
            <p:cNvSpPr/>
            <p:nvPr/>
          </p:nvSpPr>
          <p:spPr>
            <a:xfrm>
              <a:off x="3754900" y="1935400"/>
              <a:ext cx="93700" cy="179875"/>
            </a:xfrm>
            <a:custGeom>
              <a:avLst/>
              <a:gdLst/>
              <a:ahLst/>
              <a:cxnLst/>
              <a:rect l="l" t="t" r="r" b="b"/>
              <a:pathLst>
                <a:path w="3748" h="7195" extrusionOk="0">
                  <a:moveTo>
                    <a:pt x="1" y="1"/>
                  </a:moveTo>
                  <a:cubicBezTo>
                    <a:pt x="481" y="480"/>
                    <a:pt x="900" y="1020"/>
                    <a:pt x="1230" y="1649"/>
                  </a:cubicBezTo>
                  <a:cubicBezTo>
                    <a:pt x="1560" y="2219"/>
                    <a:pt x="1889" y="2818"/>
                    <a:pt x="2219" y="3418"/>
                  </a:cubicBezTo>
                  <a:cubicBezTo>
                    <a:pt x="2519" y="4017"/>
                    <a:pt x="2848" y="4617"/>
                    <a:pt x="3118" y="5246"/>
                  </a:cubicBezTo>
                  <a:cubicBezTo>
                    <a:pt x="3418" y="5846"/>
                    <a:pt x="3568" y="6505"/>
                    <a:pt x="3568" y="7195"/>
                  </a:cubicBezTo>
                  <a:cubicBezTo>
                    <a:pt x="3748" y="6505"/>
                    <a:pt x="3688" y="5786"/>
                    <a:pt x="3448" y="5126"/>
                  </a:cubicBezTo>
                  <a:cubicBezTo>
                    <a:pt x="3208" y="4467"/>
                    <a:pt x="2908" y="3837"/>
                    <a:pt x="2579" y="3238"/>
                  </a:cubicBezTo>
                  <a:cubicBezTo>
                    <a:pt x="2279" y="2608"/>
                    <a:pt x="1889" y="2009"/>
                    <a:pt x="1500" y="1469"/>
                  </a:cubicBezTo>
                  <a:cubicBezTo>
                    <a:pt x="1110" y="870"/>
                    <a:pt x="600" y="3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43"/>
            <p:cNvSpPr/>
            <p:nvPr/>
          </p:nvSpPr>
          <p:spPr>
            <a:xfrm>
              <a:off x="3748925" y="1945900"/>
              <a:ext cx="59975" cy="160375"/>
            </a:xfrm>
            <a:custGeom>
              <a:avLst/>
              <a:gdLst/>
              <a:ahLst/>
              <a:cxnLst/>
              <a:rect l="l" t="t" r="r" b="b"/>
              <a:pathLst>
                <a:path w="2399" h="6415" extrusionOk="0">
                  <a:moveTo>
                    <a:pt x="0" y="0"/>
                  </a:moveTo>
                  <a:cubicBezTo>
                    <a:pt x="270" y="1109"/>
                    <a:pt x="600" y="2218"/>
                    <a:pt x="989" y="3268"/>
                  </a:cubicBezTo>
                  <a:cubicBezTo>
                    <a:pt x="1379" y="4347"/>
                    <a:pt x="1859" y="5396"/>
                    <a:pt x="2398" y="6415"/>
                  </a:cubicBezTo>
                  <a:cubicBezTo>
                    <a:pt x="1859" y="4167"/>
                    <a:pt x="1079" y="203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43"/>
            <p:cNvSpPr/>
            <p:nvPr/>
          </p:nvSpPr>
          <p:spPr>
            <a:xfrm>
              <a:off x="3766150" y="1924925"/>
              <a:ext cx="134150" cy="29800"/>
            </a:xfrm>
            <a:custGeom>
              <a:avLst/>
              <a:gdLst/>
              <a:ahLst/>
              <a:cxnLst/>
              <a:rect l="l" t="t" r="r" b="b"/>
              <a:pathLst>
                <a:path w="5366" h="1192" extrusionOk="0">
                  <a:moveTo>
                    <a:pt x="1" y="0"/>
                  </a:moveTo>
                  <a:lnTo>
                    <a:pt x="1" y="0"/>
                  </a:lnTo>
                  <a:cubicBezTo>
                    <a:pt x="360" y="330"/>
                    <a:pt x="780" y="570"/>
                    <a:pt x="1229" y="689"/>
                  </a:cubicBezTo>
                  <a:cubicBezTo>
                    <a:pt x="1679" y="839"/>
                    <a:pt x="2129" y="959"/>
                    <a:pt x="2578" y="1019"/>
                  </a:cubicBezTo>
                  <a:cubicBezTo>
                    <a:pt x="3058" y="1109"/>
                    <a:pt x="3507" y="1169"/>
                    <a:pt x="3987" y="1169"/>
                  </a:cubicBezTo>
                  <a:cubicBezTo>
                    <a:pt x="4107" y="1184"/>
                    <a:pt x="4219" y="1192"/>
                    <a:pt x="4332" y="1192"/>
                  </a:cubicBezTo>
                  <a:cubicBezTo>
                    <a:pt x="4444" y="1192"/>
                    <a:pt x="4557" y="1184"/>
                    <a:pt x="4676" y="1169"/>
                  </a:cubicBezTo>
                  <a:cubicBezTo>
                    <a:pt x="4916" y="1169"/>
                    <a:pt x="5156" y="1109"/>
                    <a:pt x="5366" y="1019"/>
                  </a:cubicBezTo>
                  <a:cubicBezTo>
                    <a:pt x="5126" y="1019"/>
                    <a:pt x="4916" y="1019"/>
                    <a:pt x="4676" y="959"/>
                  </a:cubicBezTo>
                  <a:cubicBezTo>
                    <a:pt x="4467" y="929"/>
                    <a:pt x="4227" y="899"/>
                    <a:pt x="4017" y="869"/>
                  </a:cubicBezTo>
                  <a:lnTo>
                    <a:pt x="2668" y="630"/>
                  </a:lnTo>
                  <a:cubicBezTo>
                    <a:pt x="2219" y="540"/>
                    <a:pt x="1769" y="480"/>
                    <a:pt x="1319" y="390"/>
                  </a:cubicBezTo>
                  <a:cubicBezTo>
                    <a:pt x="870" y="300"/>
                    <a:pt x="420" y="1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43"/>
            <p:cNvSpPr/>
            <p:nvPr/>
          </p:nvSpPr>
          <p:spPr>
            <a:xfrm>
              <a:off x="3763900" y="1879225"/>
              <a:ext cx="190350" cy="25475"/>
            </a:xfrm>
            <a:custGeom>
              <a:avLst/>
              <a:gdLst/>
              <a:ahLst/>
              <a:cxnLst/>
              <a:rect l="l" t="t" r="r" b="b"/>
              <a:pathLst>
                <a:path w="7614" h="1019" extrusionOk="0">
                  <a:moveTo>
                    <a:pt x="5002" y="1"/>
                  </a:moveTo>
                  <a:cubicBezTo>
                    <a:pt x="4584" y="1"/>
                    <a:pt x="4166" y="21"/>
                    <a:pt x="3747" y="60"/>
                  </a:cubicBezTo>
                  <a:cubicBezTo>
                    <a:pt x="2458" y="179"/>
                    <a:pt x="1200" y="509"/>
                    <a:pt x="1" y="1019"/>
                  </a:cubicBezTo>
                  <a:cubicBezTo>
                    <a:pt x="1289" y="809"/>
                    <a:pt x="2548" y="629"/>
                    <a:pt x="3807" y="479"/>
                  </a:cubicBezTo>
                  <a:cubicBezTo>
                    <a:pt x="5066" y="359"/>
                    <a:pt x="6325" y="329"/>
                    <a:pt x="7614" y="269"/>
                  </a:cubicBezTo>
                  <a:cubicBezTo>
                    <a:pt x="6743" y="87"/>
                    <a:pt x="5873" y="1"/>
                    <a:pt x="5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43"/>
            <p:cNvSpPr/>
            <p:nvPr/>
          </p:nvSpPr>
          <p:spPr>
            <a:xfrm>
              <a:off x="3745175" y="1727075"/>
              <a:ext cx="167875" cy="143150"/>
            </a:xfrm>
            <a:custGeom>
              <a:avLst/>
              <a:gdLst/>
              <a:ahLst/>
              <a:cxnLst/>
              <a:rect l="l" t="t" r="r" b="b"/>
              <a:pathLst>
                <a:path w="6715" h="5726" extrusionOk="0">
                  <a:moveTo>
                    <a:pt x="5216" y="1"/>
                  </a:moveTo>
                  <a:lnTo>
                    <a:pt x="5216" y="1"/>
                  </a:lnTo>
                  <a:cubicBezTo>
                    <a:pt x="5006" y="570"/>
                    <a:pt x="4736" y="1080"/>
                    <a:pt x="4406" y="1619"/>
                  </a:cubicBezTo>
                  <a:cubicBezTo>
                    <a:pt x="4137" y="2129"/>
                    <a:pt x="3777" y="2609"/>
                    <a:pt x="3417" y="3058"/>
                  </a:cubicBezTo>
                  <a:cubicBezTo>
                    <a:pt x="2668" y="3957"/>
                    <a:pt x="1769" y="4737"/>
                    <a:pt x="750" y="5306"/>
                  </a:cubicBezTo>
                  <a:lnTo>
                    <a:pt x="0" y="5726"/>
                  </a:lnTo>
                  <a:lnTo>
                    <a:pt x="870" y="5696"/>
                  </a:lnTo>
                  <a:cubicBezTo>
                    <a:pt x="899" y="5695"/>
                    <a:pt x="929" y="5694"/>
                    <a:pt x="959" y="5693"/>
                  </a:cubicBezTo>
                  <a:lnTo>
                    <a:pt x="959" y="5693"/>
                  </a:lnTo>
                  <a:lnTo>
                    <a:pt x="959" y="5696"/>
                  </a:lnTo>
                  <a:cubicBezTo>
                    <a:pt x="962" y="5695"/>
                    <a:pt x="964" y="5693"/>
                    <a:pt x="966" y="5692"/>
                  </a:cubicBezTo>
                  <a:lnTo>
                    <a:pt x="966" y="5692"/>
                  </a:lnTo>
                  <a:cubicBezTo>
                    <a:pt x="1978" y="5644"/>
                    <a:pt x="2906" y="5298"/>
                    <a:pt x="3807" y="5037"/>
                  </a:cubicBezTo>
                  <a:cubicBezTo>
                    <a:pt x="4287" y="4917"/>
                    <a:pt x="4766" y="4827"/>
                    <a:pt x="5246" y="4797"/>
                  </a:cubicBezTo>
                  <a:cubicBezTo>
                    <a:pt x="5355" y="4784"/>
                    <a:pt x="5462" y="4778"/>
                    <a:pt x="5569" y="4778"/>
                  </a:cubicBezTo>
                  <a:cubicBezTo>
                    <a:pt x="5960" y="4778"/>
                    <a:pt x="6337" y="4859"/>
                    <a:pt x="6714" y="4977"/>
                  </a:cubicBezTo>
                  <a:cubicBezTo>
                    <a:pt x="6265" y="4737"/>
                    <a:pt x="5755" y="4617"/>
                    <a:pt x="5246" y="4617"/>
                  </a:cubicBezTo>
                  <a:cubicBezTo>
                    <a:pt x="4736" y="4617"/>
                    <a:pt x="4227" y="4647"/>
                    <a:pt x="3747" y="4767"/>
                  </a:cubicBezTo>
                  <a:cubicBezTo>
                    <a:pt x="3062" y="4891"/>
                    <a:pt x="2391" y="5088"/>
                    <a:pt x="1734" y="5207"/>
                  </a:cubicBezTo>
                  <a:lnTo>
                    <a:pt x="1734" y="5207"/>
                  </a:lnTo>
                  <a:cubicBezTo>
                    <a:pt x="2487" y="4671"/>
                    <a:pt x="3146" y="4012"/>
                    <a:pt x="3687" y="3268"/>
                  </a:cubicBezTo>
                  <a:cubicBezTo>
                    <a:pt x="4406" y="2279"/>
                    <a:pt x="4916" y="1170"/>
                    <a:pt x="5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43"/>
            <p:cNvSpPr/>
            <p:nvPr/>
          </p:nvSpPr>
          <p:spPr>
            <a:xfrm>
              <a:off x="3741425" y="1692625"/>
              <a:ext cx="70450" cy="154375"/>
            </a:xfrm>
            <a:custGeom>
              <a:avLst/>
              <a:gdLst/>
              <a:ahLst/>
              <a:cxnLst/>
              <a:rect l="l" t="t" r="r" b="b"/>
              <a:pathLst>
                <a:path w="2818" h="6175" extrusionOk="0">
                  <a:moveTo>
                    <a:pt x="2818" y="0"/>
                  </a:moveTo>
                  <a:lnTo>
                    <a:pt x="2818" y="0"/>
                  </a:lnTo>
                  <a:cubicBezTo>
                    <a:pt x="2428" y="1079"/>
                    <a:pt x="2069" y="2158"/>
                    <a:pt x="1619" y="3207"/>
                  </a:cubicBezTo>
                  <a:cubicBezTo>
                    <a:pt x="1409" y="3747"/>
                    <a:pt x="1169" y="4256"/>
                    <a:pt x="930" y="4766"/>
                  </a:cubicBezTo>
                  <a:lnTo>
                    <a:pt x="540" y="5545"/>
                  </a:lnTo>
                  <a:cubicBezTo>
                    <a:pt x="450" y="5815"/>
                    <a:pt x="240" y="6025"/>
                    <a:pt x="0" y="6175"/>
                  </a:cubicBezTo>
                  <a:cubicBezTo>
                    <a:pt x="300" y="6085"/>
                    <a:pt x="540" y="5905"/>
                    <a:pt x="720" y="5665"/>
                  </a:cubicBezTo>
                  <a:cubicBezTo>
                    <a:pt x="900" y="5425"/>
                    <a:pt x="1049" y="5186"/>
                    <a:pt x="1199" y="4916"/>
                  </a:cubicBezTo>
                  <a:cubicBezTo>
                    <a:pt x="1529" y="4436"/>
                    <a:pt x="1769" y="3927"/>
                    <a:pt x="2009" y="3387"/>
                  </a:cubicBezTo>
                  <a:cubicBezTo>
                    <a:pt x="2458" y="2308"/>
                    <a:pt x="2758" y="1169"/>
                    <a:pt x="2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43"/>
            <p:cNvSpPr/>
            <p:nvPr/>
          </p:nvSpPr>
          <p:spPr>
            <a:xfrm>
              <a:off x="3651500" y="1822875"/>
              <a:ext cx="143900" cy="144225"/>
            </a:xfrm>
            <a:custGeom>
              <a:avLst/>
              <a:gdLst/>
              <a:ahLst/>
              <a:cxnLst/>
              <a:rect l="l" t="t" r="r" b="b"/>
              <a:pathLst>
                <a:path w="5756" h="5769" extrusionOk="0">
                  <a:moveTo>
                    <a:pt x="3479" y="1"/>
                  </a:moveTo>
                  <a:cubicBezTo>
                    <a:pt x="3253" y="1"/>
                    <a:pt x="3033" y="90"/>
                    <a:pt x="2878" y="245"/>
                  </a:cubicBezTo>
                  <a:cubicBezTo>
                    <a:pt x="2697" y="404"/>
                    <a:pt x="2482" y="511"/>
                    <a:pt x="2374" y="683"/>
                  </a:cubicBezTo>
                  <a:lnTo>
                    <a:pt x="2374" y="683"/>
                  </a:lnTo>
                  <a:cubicBezTo>
                    <a:pt x="2304" y="671"/>
                    <a:pt x="2232" y="665"/>
                    <a:pt x="2159" y="665"/>
                  </a:cubicBezTo>
                  <a:cubicBezTo>
                    <a:pt x="1919" y="665"/>
                    <a:pt x="1709" y="755"/>
                    <a:pt x="1499" y="875"/>
                  </a:cubicBezTo>
                  <a:cubicBezTo>
                    <a:pt x="1319" y="995"/>
                    <a:pt x="1199" y="1055"/>
                    <a:pt x="1199" y="1294"/>
                  </a:cubicBezTo>
                  <a:cubicBezTo>
                    <a:pt x="1199" y="1322"/>
                    <a:pt x="1201" y="1347"/>
                    <a:pt x="1204" y="1368"/>
                  </a:cubicBezTo>
                  <a:lnTo>
                    <a:pt x="1204" y="1368"/>
                  </a:lnTo>
                  <a:cubicBezTo>
                    <a:pt x="1204" y="1402"/>
                    <a:pt x="1218" y="1491"/>
                    <a:pt x="1249" y="1590"/>
                  </a:cubicBezTo>
                  <a:lnTo>
                    <a:pt x="1249" y="1590"/>
                  </a:lnTo>
                  <a:cubicBezTo>
                    <a:pt x="1181" y="1530"/>
                    <a:pt x="1103" y="1480"/>
                    <a:pt x="1020" y="1444"/>
                  </a:cubicBezTo>
                  <a:cubicBezTo>
                    <a:pt x="967" y="1436"/>
                    <a:pt x="930" y="1432"/>
                    <a:pt x="899" y="1432"/>
                  </a:cubicBezTo>
                  <a:cubicBezTo>
                    <a:pt x="824" y="1432"/>
                    <a:pt x="787" y="1453"/>
                    <a:pt x="660" y="1474"/>
                  </a:cubicBezTo>
                  <a:cubicBezTo>
                    <a:pt x="330" y="1624"/>
                    <a:pt x="120" y="1984"/>
                    <a:pt x="180" y="2344"/>
                  </a:cubicBezTo>
                  <a:cubicBezTo>
                    <a:pt x="233" y="2711"/>
                    <a:pt x="539" y="3010"/>
                    <a:pt x="634" y="3119"/>
                  </a:cubicBezTo>
                  <a:lnTo>
                    <a:pt x="634" y="3119"/>
                  </a:lnTo>
                  <a:cubicBezTo>
                    <a:pt x="424" y="3130"/>
                    <a:pt x="243" y="3222"/>
                    <a:pt x="120" y="3393"/>
                  </a:cubicBezTo>
                  <a:cubicBezTo>
                    <a:pt x="1" y="3692"/>
                    <a:pt x="90" y="3992"/>
                    <a:pt x="330" y="4202"/>
                  </a:cubicBezTo>
                  <a:cubicBezTo>
                    <a:pt x="630" y="4592"/>
                    <a:pt x="1020" y="4891"/>
                    <a:pt x="1469" y="5131"/>
                  </a:cubicBezTo>
                  <a:cubicBezTo>
                    <a:pt x="1570" y="5181"/>
                    <a:pt x="1689" y="5222"/>
                    <a:pt x="1801" y="5222"/>
                  </a:cubicBezTo>
                  <a:cubicBezTo>
                    <a:pt x="1889" y="5222"/>
                    <a:pt x="1973" y="5197"/>
                    <a:pt x="2039" y="5131"/>
                  </a:cubicBezTo>
                  <a:cubicBezTo>
                    <a:pt x="2042" y="5128"/>
                    <a:pt x="2045" y="5125"/>
                    <a:pt x="2048" y="5122"/>
                  </a:cubicBezTo>
                  <a:lnTo>
                    <a:pt x="2048" y="5122"/>
                  </a:lnTo>
                  <a:cubicBezTo>
                    <a:pt x="2187" y="5262"/>
                    <a:pt x="2360" y="5368"/>
                    <a:pt x="2548" y="5431"/>
                  </a:cubicBezTo>
                  <a:cubicBezTo>
                    <a:pt x="2619" y="5454"/>
                    <a:pt x="2691" y="5466"/>
                    <a:pt x="2763" y="5466"/>
                  </a:cubicBezTo>
                  <a:cubicBezTo>
                    <a:pt x="2967" y="5466"/>
                    <a:pt x="3165" y="5376"/>
                    <a:pt x="3298" y="5221"/>
                  </a:cubicBezTo>
                  <a:cubicBezTo>
                    <a:pt x="3347" y="5167"/>
                    <a:pt x="3384" y="5106"/>
                    <a:pt x="3409" y="5042"/>
                  </a:cubicBezTo>
                  <a:lnTo>
                    <a:pt x="3409" y="5042"/>
                  </a:lnTo>
                  <a:cubicBezTo>
                    <a:pt x="3584" y="5297"/>
                    <a:pt x="3789" y="5498"/>
                    <a:pt x="4077" y="5671"/>
                  </a:cubicBezTo>
                  <a:cubicBezTo>
                    <a:pt x="4222" y="5738"/>
                    <a:pt x="4369" y="5769"/>
                    <a:pt x="4509" y="5769"/>
                  </a:cubicBezTo>
                  <a:cubicBezTo>
                    <a:pt x="5174" y="5769"/>
                    <a:pt x="5717" y="5085"/>
                    <a:pt x="5464" y="4374"/>
                  </a:cubicBezTo>
                  <a:lnTo>
                    <a:pt x="5464" y="4374"/>
                  </a:lnTo>
                  <a:cubicBezTo>
                    <a:pt x="5643" y="4130"/>
                    <a:pt x="5755" y="3851"/>
                    <a:pt x="5696" y="3572"/>
                  </a:cubicBezTo>
                  <a:cubicBezTo>
                    <a:pt x="5665" y="3437"/>
                    <a:pt x="5590" y="3316"/>
                    <a:pt x="5487" y="3226"/>
                  </a:cubicBezTo>
                  <a:lnTo>
                    <a:pt x="5487" y="3226"/>
                  </a:lnTo>
                  <a:cubicBezTo>
                    <a:pt x="5516" y="2995"/>
                    <a:pt x="5441" y="2760"/>
                    <a:pt x="5254" y="2586"/>
                  </a:cubicBezTo>
                  <a:lnTo>
                    <a:pt x="5254" y="2586"/>
                  </a:lnTo>
                  <a:cubicBezTo>
                    <a:pt x="5508" y="2238"/>
                    <a:pt x="5629" y="1796"/>
                    <a:pt x="5546" y="1354"/>
                  </a:cubicBezTo>
                  <a:cubicBezTo>
                    <a:pt x="5414" y="985"/>
                    <a:pt x="5050" y="709"/>
                    <a:pt x="4658" y="709"/>
                  </a:cubicBezTo>
                  <a:cubicBezTo>
                    <a:pt x="4605" y="709"/>
                    <a:pt x="4551" y="714"/>
                    <a:pt x="4497" y="725"/>
                  </a:cubicBezTo>
                  <a:cubicBezTo>
                    <a:pt x="4473" y="730"/>
                    <a:pt x="4450" y="735"/>
                    <a:pt x="4428" y="742"/>
                  </a:cubicBezTo>
                  <a:lnTo>
                    <a:pt x="4428" y="742"/>
                  </a:lnTo>
                  <a:cubicBezTo>
                    <a:pt x="4382" y="653"/>
                    <a:pt x="4325" y="567"/>
                    <a:pt x="4257" y="485"/>
                  </a:cubicBezTo>
                  <a:cubicBezTo>
                    <a:pt x="4107" y="275"/>
                    <a:pt x="3927" y="125"/>
                    <a:pt x="3717" y="36"/>
                  </a:cubicBezTo>
                  <a:cubicBezTo>
                    <a:pt x="3639" y="12"/>
                    <a:pt x="3559" y="1"/>
                    <a:pt x="3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43"/>
            <p:cNvSpPr/>
            <p:nvPr/>
          </p:nvSpPr>
          <p:spPr>
            <a:xfrm>
              <a:off x="3695700" y="1865725"/>
              <a:ext cx="64475" cy="64450"/>
            </a:xfrm>
            <a:custGeom>
              <a:avLst/>
              <a:gdLst/>
              <a:ahLst/>
              <a:cxnLst/>
              <a:rect l="l" t="t" r="r" b="b"/>
              <a:pathLst>
                <a:path w="2579" h="2578" extrusionOk="0">
                  <a:moveTo>
                    <a:pt x="1290" y="0"/>
                  </a:moveTo>
                  <a:cubicBezTo>
                    <a:pt x="600" y="0"/>
                    <a:pt x="1" y="570"/>
                    <a:pt x="1" y="1289"/>
                  </a:cubicBezTo>
                  <a:cubicBezTo>
                    <a:pt x="1" y="1978"/>
                    <a:pt x="600" y="2578"/>
                    <a:pt x="1290" y="2578"/>
                  </a:cubicBezTo>
                  <a:cubicBezTo>
                    <a:pt x="2009" y="2578"/>
                    <a:pt x="2579" y="1978"/>
                    <a:pt x="2579" y="1289"/>
                  </a:cubicBezTo>
                  <a:cubicBezTo>
                    <a:pt x="2579" y="570"/>
                    <a:pt x="2009" y="0"/>
                    <a:pt x="1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43"/>
            <p:cNvSpPr/>
            <p:nvPr/>
          </p:nvSpPr>
          <p:spPr>
            <a:xfrm>
              <a:off x="3498625" y="1203275"/>
              <a:ext cx="217350" cy="337250"/>
            </a:xfrm>
            <a:custGeom>
              <a:avLst/>
              <a:gdLst/>
              <a:ahLst/>
              <a:cxnLst/>
              <a:rect l="l" t="t" r="r" b="b"/>
              <a:pathLst>
                <a:path w="8694" h="13490" extrusionOk="0">
                  <a:moveTo>
                    <a:pt x="8693" y="1"/>
                  </a:moveTo>
                  <a:lnTo>
                    <a:pt x="8693" y="1"/>
                  </a:lnTo>
                  <a:cubicBezTo>
                    <a:pt x="8693" y="1"/>
                    <a:pt x="8423" y="1140"/>
                    <a:pt x="8244" y="1709"/>
                  </a:cubicBezTo>
                  <a:cubicBezTo>
                    <a:pt x="7854" y="2938"/>
                    <a:pt x="7284" y="4107"/>
                    <a:pt x="6535" y="5186"/>
                  </a:cubicBezTo>
                  <a:cubicBezTo>
                    <a:pt x="6265" y="5576"/>
                    <a:pt x="5966" y="5936"/>
                    <a:pt x="5606" y="6235"/>
                  </a:cubicBezTo>
                  <a:cubicBezTo>
                    <a:pt x="4976" y="6715"/>
                    <a:pt x="4287" y="7105"/>
                    <a:pt x="3568" y="7375"/>
                  </a:cubicBezTo>
                  <a:cubicBezTo>
                    <a:pt x="2459" y="7884"/>
                    <a:pt x="1380" y="8484"/>
                    <a:pt x="630" y="9443"/>
                  </a:cubicBezTo>
                  <a:cubicBezTo>
                    <a:pt x="301" y="9832"/>
                    <a:pt x="91" y="10312"/>
                    <a:pt x="31" y="10822"/>
                  </a:cubicBezTo>
                  <a:cubicBezTo>
                    <a:pt x="1" y="11721"/>
                    <a:pt x="61" y="12590"/>
                    <a:pt x="211" y="13489"/>
                  </a:cubicBezTo>
                  <a:cubicBezTo>
                    <a:pt x="840" y="13399"/>
                    <a:pt x="1739" y="13040"/>
                    <a:pt x="2399" y="12950"/>
                  </a:cubicBezTo>
                  <a:cubicBezTo>
                    <a:pt x="3298" y="12950"/>
                    <a:pt x="4137" y="12530"/>
                    <a:pt x="4707" y="11811"/>
                  </a:cubicBezTo>
                  <a:cubicBezTo>
                    <a:pt x="5366" y="11301"/>
                    <a:pt x="5876" y="10612"/>
                    <a:pt x="6205" y="9862"/>
                  </a:cubicBezTo>
                  <a:cubicBezTo>
                    <a:pt x="6475" y="9023"/>
                    <a:pt x="6325" y="8094"/>
                    <a:pt x="6565" y="7225"/>
                  </a:cubicBezTo>
                  <a:cubicBezTo>
                    <a:pt x="6685" y="6865"/>
                    <a:pt x="6835" y="6535"/>
                    <a:pt x="7015" y="6206"/>
                  </a:cubicBezTo>
                  <a:cubicBezTo>
                    <a:pt x="7974" y="4257"/>
                    <a:pt x="8543" y="2159"/>
                    <a:pt x="8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43"/>
            <p:cNvSpPr/>
            <p:nvPr/>
          </p:nvSpPr>
          <p:spPr>
            <a:xfrm>
              <a:off x="3706200" y="1202525"/>
              <a:ext cx="284775" cy="336825"/>
            </a:xfrm>
            <a:custGeom>
              <a:avLst/>
              <a:gdLst/>
              <a:ahLst/>
              <a:cxnLst/>
              <a:rect l="l" t="t" r="r" b="b"/>
              <a:pathLst>
                <a:path w="11391" h="13473" extrusionOk="0">
                  <a:moveTo>
                    <a:pt x="390" y="1"/>
                  </a:moveTo>
                  <a:cubicBezTo>
                    <a:pt x="240" y="301"/>
                    <a:pt x="150" y="630"/>
                    <a:pt x="121" y="960"/>
                  </a:cubicBezTo>
                  <a:cubicBezTo>
                    <a:pt x="1" y="1649"/>
                    <a:pt x="150" y="2339"/>
                    <a:pt x="540" y="2908"/>
                  </a:cubicBezTo>
                  <a:cubicBezTo>
                    <a:pt x="1050" y="3718"/>
                    <a:pt x="1379" y="4647"/>
                    <a:pt x="1799" y="5486"/>
                  </a:cubicBezTo>
                  <a:cubicBezTo>
                    <a:pt x="2009" y="6026"/>
                    <a:pt x="2189" y="6625"/>
                    <a:pt x="2309" y="7195"/>
                  </a:cubicBezTo>
                  <a:cubicBezTo>
                    <a:pt x="2998" y="9503"/>
                    <a:pt x="4886" y="11331"/>
                    <a:pt x="7015" y="12470"/>
                  </a:cubicBezTo>
                  <a:cubicBezTo>
                    <a:pt x="8173" y="13117"/>
                    <a:pt x="9501" y="13473"/>
                    <a:pt x="10825" y="13473"/>
                  </a:cubicBezTo>
                  <a:cubicBezTo>
                    <a:pt x="10974" y="13473"/>
                    <a:pt x="11122" y="13468"/>
                    <a:pt x="11271" y="13459"/>
                  </a:cubicBezTo>
                  <a:cubicBezTo>
                    <a:pt x="11331" y="12380"/>
                    <a:pt x="11391" y="11241"/>
                    <a:pt x="10881" y="10282"/>
                  </a:cubicBezTo>
                  <a:cubicBezTo>
                    <a:pt x="10462" y="9653"/>
                    <a:pt x="9922" y="9113"/>
                    <a:pt x="9263" y="8693"/>
                  </a:cubicBezTo>
                  <a:cubicBezTo>
                    <a:pt x="7794" y="7644"/>
                    <a:pt x="6205" y="6745"/>
                    <a:pt x="4527" y="6026"/>
                  </a:cubicBezTo>
                  <a:cubicBezTo>
                    <a:pt x="4047" y="5846"/>
                    <a:pt x="3597" y="5606"/>
                    <a:pt x="3178" y="5336"/>
                  </a:cubicBezTo>
                  <a:cubicBezTo>
                    <a:pt x="2878" y="5096"/>
                    <a:pt x="2608" y="4827"/>
                    <a:pt x="2339" y="4557"/>
                  </a:cubicBezTo>
                  <a:cubicBezTo>
                    <a:pt x="1679" y="3838"/>
                    <a:pt x="1140" y="2998"/>
                    <a:pt x="750" y="2069"/>
                  </a:cubicBezTo>
                  <a:cubicBezTo>
                    <a:pt x="570" y="1410"/>
                    <a:pt x="450" y="720"/>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43"/>
            <p:cNvSpPr/>
            <p:nvPr/>
          </p:nvSpPr>
          <p:spPr>
            <a:xfrm>
              <a:off x="4085550" y="837000"/>
              <a:ext cx="252375" cy="228450"/>
            </a:xfrm>
            <a:custGeom>
              <a:avLst/>
              <a:gdLst/>
              <a:ahLst/>
              <a:cxnLst/>
              <a:rect l="l" t="t" r="r" b="b"/>
              <a:pathLst>
                <a:path w="10095" h="9138" extrusionOk="0">
                  <a:moveTo>
                    <a:pt x="386" y="1"/>
                  </a:moveTo>
                  <a:cubicBezTo>
                    <a:pt x="0" y="1"/>
                    <a:pt x="588" y="863"/>
                    <a:pt x="863" y="1163"/>
                  </a:cubicBezTo>
                  <a:cubicBezTo>
                    <a:pt x="1492" y="1853"/>
                    <a:pt x="2182" y="2512"/>
                    <a:pt x="2601" y="3352"/>
                  </a:cubicBezTo>
                  <a:cubicBezTo>
                    <a:pt x="3021" y="4161"/>
                    <a:pt x="3111" y="5060"/>
                    <a:pt x="3351" y="5899"/>
                  </a:cubicBezTo>
                  <a:cubicBezTo>
                    <a:pt x="3590" y="6769"/>
                    <a:pt x="3950" y="7668"/>
                    <a:pt x="4699" y="8147"/>
                  </a:cubicBezTo>
                  <a:cubicBezTo>
                    <a:pt x="5239" y="8447"/>
                    <a:pt x="5808" y="8627"/>
                    <a:pt x="6408" y="8717"/>
                  </a:cubicBezTo>
                  <a:lnTo>
                    <a:pt x="8446" y="9077"/>
                  </a:lnTo>
                  <a:cubicBezTo>
                    <a:pt x="8577" y="9116"/>
                    <a:pt x="8714" y="9138"/>
                    <a:pt x="8848" y="9138"/>
                  </a:cubicBezTo>
                  <a:cubicBezTo>
                    <a:pt x="9022" y="9138"/>
                    <a:pt x="9193" y="9101"/>
                    <a:pt x="9345" y="9017"/>
                  </a:cubicBezTo>
                  <a:cubicBezTo>
                    <a:pt x="9585" y="8837"/>
                    <a:pt x="9735" y="8567"/>
                    <a:pt x="9765" y="8267"/>
                  </a:cubicBezTo>
                  <a:cubicBezTo>
                    <a:pt x="10095" y="6439"/>
                    <a:pt x="9315" y="4580"/>
                    <a:pt x="7727" y="3561"/>
                  </a:cubicBezTo>
                  <a:cubicBezTo>
                    <a:pt x="7127" y="3232"/>
                    <a:pt x="6528" y="2962"/>
                    <a:pt x="5868" y="2752"/>
                  </a:cubicBezTo>
                  <a:cubicBezTo>
                    <a:pt x="4040" y="2033"/>
                    <a:pt x="2511" y="954"/>
                    <a:pt x="743" y="114"/>
                  </a:cubicBezTo>
                  <a:cubicBezTo>
                    <a:pt x="579" y="35"/>
                    <a:pt x="463"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43"/>
            <p:cNvSpPr/>
            <p:nvPr/>
          </p:nvSpPr>
          <p:spPr>
            <a:xfrm>
              <a:off x="3524850" y="869825"/>
              <a:ext cx="270550" cy="245800"/>
            </a:xfrm>
            <a:custGeom>
              <a:avLst/>
              <a:gdLst/>
              <a:ahLst/>
              <a:cxnLst/>
              <a:rect l="l" t="t" r="r" b="b"/>
              <a:pathLst>
                <a:path w="10822" h="9832" extrusionOk="0">
                  <a:moveTo>
                    <a:pt x="10582" y="0"/>
                  </a:moveTo>
                  <a:cubicBezTo>
                    <a:pt x="9922" y="420"/>
                    <a:pt x="9353" y="1319"/>
                    <a:pt x="8843" y="1919"/>
                  </a:cubicBezTo>
                  <a:cubicBezTo>
                    <a:pt x="8424" y="2428"/>
                    <a:pt x="7944" y="2878"/>
                    <a:pt x="7404" y="3267"/>
                  </a:cubicBezTo>
                  <a:cubicBezTo>
                    <a:pt x="6325" y="3927"/>
                    <a:pt x="4947" y="3927"/>
                    <a:pt x="3778" y="4436"/>
                  </a:cubicBezTo>
                  <a:cubicBezTo>
                    <a:pt x="2759" y="4946"/>
                    <a:pt x="1919" y="5755"/>
                    <a:pt x="1350" y="6745"/>
                  </a:cubicBezTo>
                  <a:cubicBezTo>
                    <a:pt x="810" y="7734"/>
                    <a:pt x="331" y="8753"/>
                    <a:pt x="1" y="9832"/>
                  </a:cubicBezTo>
                  <a:cubicBezTo>
                    <a:pt x="1829" y="9562"/>
                    <a:pt x="3748" y="9232"/>
                    <a:pt x="5246" y="8123"/>
                  </a:cubicBezTo>
                  <a:cubicBezTo>
                    <a:pt x="6176" y="7344"/>
                    <a:pt x="6955" y="6385"/>
                    <a:pt x="7554" y="5306"/>
                  </a:cubicBezTo>
                  <a:cubicBezTo>
                    <a:pt x="8124" y="4377"/>
                    <a:pt x="8633" y="3417"/>
                    <a:pt x="9203" y="2458"/>
                  </a:cubicBezTo>
                  <a:cubicBezTo>
                    <a:pt x="9503" y="2009"/>
                    <a:pt x="10822" y="510"/>
                    <a:pt x="10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43"/>
            <p:cNvSpPr/>
            <p:nvPr/>
          </p:nvSpPr>
          <p:spPr>
            <a:xfrm>
              <a:off x="4086875" y="371500"/>
              <a:ext cx="101925" cy="891000"/>
            </a:xfrm>
            <a:custGeom>
              <a:avLst/>
              <a:gdLst/>
              <a:ahLst/>
              <a:cxnLst/>
              <a:rect l="l" t="t" r="r" b="b"/>
              <a:pathLst>
                <a:path w="4077" h="35640" fill="none" extrusionOk="0">
                  <a:moveTo>
                    <a:pt x="4077" y="35640"/>
                  </a:moveTo>
                  <a:cubicBezTo>
                    <a:pt x="2878" y="32702"/>
                    <a:pt x="2248" y="29555"/>
                    <a:pt x="1679" y="26438"/>
                  </a:cubicBezTo>
                  <a:cubicBezTo>
                    <a:pt x="840" y="22002"/>
                    <a:pt x="60" y="17565"/>
                    <a:pt x="30" y="13039"/>
                  </a:cubicBezTo>
                  <a:cubicBezTo>
                    <a:pt x="0" y="8543"/>
                    <a:pt x="780" y="3957"/>
                    <a:pt x="2908" y="0"/>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43"/>
            <p:cNvSpPr/>
            <p:nvPr/>
          </p:nvSpPr>
          <p:spPr>
            <a:xfrm>
              <a:off x="3958725" y="1167250"/>
              <a:ext cx="284775" cy="179100"/>
            </a:xfrm>
            <a:custGeom>
              <a:avLst/>
              <a:gdLst/>
              <a:ahLst/>
              <a:cxnLst/>
              <a:rect l="l" t="t" r="r" b="b"/>
              <a:pathLst>
                <a:path w="11391" h="7164" extrusionOk="0">
                  <a:moveTo>
                    <a:pt x="3317" y="0"/>
                  </a:moveTo>
                  <a:cubicBezTo>
                    <a:pt x="3191" y="0"/>
                    <a:pt x="3065" y="11"/>
                    <a:pt x="2938" y="33"/>
                  </a:cubicBezTo>
                  <a:cubicBezTo>
                    <a:pt x="1919" y="213"/>
                    <a:pt x="840" y="663"/>
                    <a:pt x="420" y="1352"/>
                  </a:cubicBezTo>
                  <a:cubicBezTo>
                    <a:pt x="1" y="2071"/>
                    <a:pt x="301" y="3001"/>
                    <a:pt x="810" y="3660"/>
                  </a:cubicBezTo>
                  <a:cubicBezTo>
                    <a:pt x="1350" y="4349"/>
                    <a:pt x="2009" y="4889"/>
                    <a:pt x="2788" y="5279"/>
                  </a:cubicBezTo>
                  <a:cubicBezTo>
                    <a:pt x="3746" y="5779"/>
                    <a:pt x="6913" y="7163"/>
                    <a:pt x="8899" y="7163"/>
                  </a:cubicBezTo>
                  <a:cubicBezTo>
                    <a:pt x="9650" y="7163"/>
                    <a:pt x="10232" y="6965"/>
                    <a:pt x="10462" y="6448"/>
                  </a:cubicBezTo>
                  <a:cubicBezTo>
                    <a:pt x="11391" y="4349"/>
                    <a:pt x="7434" y="1832"/>
                    <a:pt x="5876" y="962"/>
                  </a:cubicBezTo>
                  <a:cubicBezTo>
                    <a:pt x="5088" y="516"/>
                    <a:pt x="4208" y="0"/>
                    <a:pt x="3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43"/>
            <p:cNvSpPr/>
            <p:nvPr/>
          </p:nvSpPr>
          <p:spPr>
            <a:xfrm>
              <a:off x="4237900" y="1343350"/>
              <a:ext cx="248400" cy="174050"/>
            </a:xfrm>
            <a:custGeom>
              <a:avLst/>
              <a:gdLst/>
              <a:ahLst/>
              <a:cxnLst/>
              <a:rect l="l" t="t" r="r" b="b"/>
              <a:pathLst>
                <a:path w="9936" h="6962" extrusionOk="0">
                  <a:moveTo>
                    <a:pt x="1494" y="1"/>
                  </a:moveTo>
                  <a:cubicBezTo>
                    <a:pt x="696" y="1"/>
                    <a:pt x="0" y="186"/>
                    <a:pt x="224" y="872"/>
                  </a:cubicBezTo>
                  <a:cubicBezTo>
                    <a:pt x="823" y="2611"/>
                    <a:pt x="2292" y="3990"/>
                    <a:pt x="3851" y="5159"/>
                  </a:cubicBezTo>
                  <a:cubicBezTo>
                    <a:pt x="4960" y="5968"/>
                    <a:pt x="6189" y="6777"/>
                    <a:pt x="7598" y="6927"/>
                  </a:cubicBezTo>
                  <a:cubicBezTo>
                    <a:pt x="7699" y="6951"/>
                    <a:pt x="7803" y="6962"/>
                    <a:pt x="7908" y="6962"/>
                  </a:cubicBezTo>
                  <a:cubicBezTo>
                    <a:pt x="8203" y="6962"/>
                    <a:pt x="8501" y="6872"/>
                    <a:pt x="8767" y="6717"/>
                  </a:cubicBezTo>
                  <a:cubicBezTo>
                    <a:pt x="9006" y="6537"/>
                    <a:pt x="9186" y="6268"/>
                    <a:pt x="9306" y="5968"/>
                  </a:cubicBezTo>
                  <a:cubicBezTo>
                    <a:pt x="9636" y="5308"/>
                    <a:pt x="9936" y="4619"/>
                    <a:pt x="9756" y="3900"/>
                  </a:cubicBezTo>
                  <a:cubicBezTo>
                    <a:pt x="9576" y="3060"/>
                    <a:pt x="8767" y="2461"/>
                    <a:pt x="7987" y="2011"/>
                  </a:cubicBezTo>
                  <a:cubicBezTo>
                    <a:pt x="6519" y="1202"/>
                    <a:pt x="4930" y="603"/>
                    <a:pt x="3281" y="213"/>
                  </a:cubicBezTo>
                  <a:cubicBezTo>
                    <a:pt x="2973" y="143"/>
                    <a:pt x="2194" y="1"/>
                    <a:pt x="1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43"/>
            <p:cNvSpPr/>
            <p:nvPr/>
          </p:nvSpPr>
          <p:spPr>
            <a:xfrm>
              <a:off x="4138575" y="1039125"/>
              <a:ext cx="163375" cy="284200"/>
            </a:xfrm>
            <a:custGeom>
              <a:avLst/>
              <a:gdLst/>
              <a:ahLst/>
              <a:cxnLst/>
              <a:rect l="l" t="t" r="r" b="b"/>
              <a:pathLst>
                <a:path w="6535" h="11368" extrusionOk="0">
                  <a:moveTo>
                    <a:pt x="3215" y="0"/>
                  </a:moveTo>
                  <a:cubicBezTo>
                    <a:pt x="1886" y="0"/>
                    <a:pt x="769" y="1024"/>
                    <a:pt x="390" y="2191"/>
                  </a:cubicBezTo>
                  <a:cubicBezTo>
                    <a:pt x="1" y="3390"/>
                    <a:pt x="240" y="4708"/>
                    <a:pt x="480" y="5937"/>
                  </a:cubicBezTo>
                  <a:cubicBezTo>
                    <a:pt x="810" y="7436"/>
                    <a:pt x="1080" y="9354"/>
                    <a:pt x="1859" y="10763"/>
                  </a:cubicBezTo>
                  <a:cubicBezTo>
                    <a:pt x="2107" y="11197"/>
                    <a:pt x="2466" y="11368"/>
                    <a:pt x="2859" y="11368"/>
                  </a:cubicBezTo>
                  <a:cubicBezTo>
                    <a:pt x="3605" y="11368"/>
                    <a:pt x="4475" y="10753"/>
                    <a:pt x="4946" y="10164"/>
                  </a:cubicBezTo>
                  <a:cubicBezTo>
                    <a:pt x="6055" y="8755"/>
                    <a:pt x="6355" y="6927"/>
                    <a:pt x="6445" y="5158"/>
                  </a:cubicBezTo>
                  <a:cubicBezTo>
                    <a:pt x="6535" y="4079"/>
                    <a:pt x="6385" y="2970"/>
                    <a:pt x="5965" y="1951"/>
                  </a:cubicBezTo>
                  <a:cubicBezTo>
                    <a:pt x="5516" y="872"/>
                    <a:pt x="4497" y="122"/>
                    <a:pt x="3328" y="2"/>
                  </a:cubicBezTo>
                  <a:cubicBezTo>
                    <a:pt x="3290" y="1"/>
                    <a:pt x="3252" y="0"/>
                    <a:pt x="3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43"/>
            <p:cNvSpPr/>
            <p:nvPr/>
          </p:nvSpPr>
          <p:spPr>
            <a:xfrm>
              <a:off x="3948250" y="1331575"/>
              <a:ext cx="311000" cy="159625"/>
            </a:xfrm>
            <a:custGeom>
              <a:avLst/>
              <a:gdLst/>
              <a:ahLst/>
              <a:cxnLst/>
              <a:rect l="l" t="t" r="r" b="b"/>
              <a:pathLst>
                <a:path w="12440" h="6385" extrusionOk="0">
                  <a:moveTo>
                    <a:pt x="7397" y="0"/>
                  </a:moveTo>
                  <a:cubicBezTo>
                    <a:pt x="6047" y="0"/>
                    <a:pt x="4631" y="384"/>
                    <a:pt x="3477" y="714"/>
                  </a:cubicBezTo>
                  <a:cubicBezTo>
                    <a:pt x="2728" y="894"/>
                    <a:pt x="1978" y="1193"/>
                    <a:pt x="1289" y="1583"/>
                  </a:cubicBezTo>
                  <a:cubicBezTo>
                    <a:pt x="630" y="1973"/>
                    <a:pt x="180" y="2632"/>
                    <a:pt x="60" y="3412"/>
                  </a:cubicBezTo>
                  <a:cubicBezTo>
                    <a:pt x="0" y="4311"/>
                    <a:pt x="630" y="5180"/>
                    <a:pt x="1439" y="5690"/>
                  </a:cubicBezTo>
                  <a:cubicBezTo>
                    <a:pt x="2308" y="6139"/>
                    <a:pt x="3267" y="6379"/>
                    <a:pt x="4257" y="6379"/>
                  </a:cubicBezTo>
                  <a:cubicBezTo>
                    <a:pt x="4333" y="6383"/>
                    <a:pt x="4409" y="6385"/>
                    <a:pt x="4485" y="6385"/>
                  </a:cubicBezTo>
                  <a:cubicBezTo>
                    <a:pt x="5008" y="6385"/>
                    <a:pt x="5532" y="6296"/>
                    <a:pt x="6055" y="6139"/>
                  </a:cubicBezTo>
                  <a:cubicBezTo>
                    <a:pt x="6475" y="5959"/>
                    <a:pt x="6894" y="5720"/>
                    <a:pt x="7254" y="5450"/>
                  </a:cubicBezTo>
                  <a:cubicBezTo>
                    <a:pt x="8543" y="4551"/>
                    <a:pt x="12439" y="2842"/>
                    <a:pt x="10401" y="1014"/>
                  </a:cubicBezTo>
                  <a:cubicBezTo>
                    <a:pt x="9564" y="258"/>
                    <a:pt x="8503" y="0"/>
                    <a:pt x="7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43"/>
            <p:cNvSpPr/>
            <p:nvPr/>
          </p:nvSpPr>
          <p:spPr>
            <a:xfrm>
              <a:off x="4223075" y="1167325"/>
              <a:ext cx="249750" cy="194125"/>
            </a:xfrm>
            <a:custGeom>
              <a:avLst/>
              <a:gdLst/>
              <a:ahLst/>
              <a:cxnLst/>
              <a:rect l="l" t="t" r="r" b="b"/>
              <a:pathLst>
                <a:path w="9990" h="7765" extrusionOk="0">
                  <a:moveTo>
                    <a:pt x="6602" y="0"/>
                  </a:moveTo>
                  <a:cubicBezTo>
                    <a:pt x="5343" y="30"/>
                    <a:pt x="4144" y="510"/>
                    <a:pt x="3245" y="1379"/>
                  </a:cubicBezTo>
                  <a:cubicBezTo>
                    <a:pt x="2406" y="2218"/>
                    <a:pt x="1776" y="3237"/>
                    <a:pt x="1357" y="4346"/>
                  </a:cubicBezTo>
                  <a:cubicBezTo>
                    <a:pt x="854" y="5530"/>
                    <a:pt x="0" y="7765"/>
                    <a:pt x="2227" y="7765"/>
                  </a:cubicBezTo>
                  <a:cubicBezTo>
                    <a:pt x="2256" y="7765"/>
                    <a:pt x="2285" y="7764"/>
                    <a:pt x="2316" y="7763"/>
                  </a:cubicBezTo>
                  <a:cubicBezTo>
                    <a:pt x="4294" y="7703"/>
                    <a:pt x="6122" y="6894"/>
                    <a:pt x="7861" y="6085"/>
                  </a:cubicBezTo>
                  <a:cubicBezTo>
                    <a:pt x="8310" y="5905"/>
                    <a:pt x="8760" y="5635"/>
                    <a:pt x="9120" y="5335"/>
                  </a:cubicBezTo>
                  <a:cubicBezTo>
                    <a:pt x="9599" y="4826"/>
                    <a:pt x="9899" y="4166"/>
                    <a:pt x="9929" y="3447"/>
                  </a:cubicBezTo>
                  <a:cubicBezTo>
                    <a:pt x="9989" y="2878"/>
                    <a:pt x="9899" y="2308"/>
                    <a:pt x="9689" y="1799"/>
                  </a:cubicBezTo>
                  <a:cubicBezTo>
                    <a:pt x="9180" y="719"/>
                    <a:pt x="7861" y="0"/>
                    <a:pt x="6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43"/>
            <p:cNvSpPr/>
            <p:nvPr/>
          </p:nvSpPr>
          <p:spPr>
            <a:xfrm>
              <a:off x="4135575" y="1350600"/>
              <a:ext cx="177625" cy="237875"/>
            </a:xfrm>
            <a:custGeom>
              <a:avLst/>
              <a:gdLst/>
              <a:ahLst/>
              <a:cxnLst/>
              <a:rect l="l" t="t" r="r" b="b"/>
              <a:pathLst>
                <a:path w="7105" h="9515" extrusionOk="0">
                  <a:moveTo>
                    <a:pt x="4158" y="1"/>
                  </a:moveTo>
                  <a:cubicBezTo>
                    <a:pt x="3907" y="1"/>
                    <a:pt x="3658" y="25"/>
                    <a:pt x="3418" y="73"/>
                  </a:cubicBezTo>
                  <a:cubicBezTo>
                    <a:pt x="2399" y="313"/>
                    <a:pt x="1559" y="942"/>
                    <a:pt x="1020" y="1841"/>
                  </a:cubicBezTo>
                  <a:cubicBezTo>
                    <a:pt x="1" y="3730"/>
                    <a:pt x="121" y="6068"/>
                    <a:pt x="1350" y="7866"/>
                  </a:cubicBezTo>
                  <a:cubicBezTo>
                    <a:pt x="1859" y="8585"/>
                    <a:pt x="2968" y="9515"/>
                    <a:pt x="3957" y="9515"/>
                  </a:cubicBezTo>
                  <a:cubicBezTo>
                    <a:pt x="4946" y="9515"/>
                    <a:pt x="5846" y="8316"/>
                    <a:pt x="6325" y="7566"/>
                  </a:cubicBezTo>
                  <a:cubicBezTo>
                    <a:pt x="6895" y="6577"/>
                    <a:pt x="7105" y="5408"/>
                    <a:pt x="6985" y="4299"/>
                  </a:cubicBezTo>
                  <a:cubicBezTo>
                    <a:pt x="6835" y="3160"/>
                    <a:pt x="6535" y="2081"/>
                    <a:pt x="6145" y="1002"/>
                  </a:cubicBezTo>
                  <a:cubicBezTo>
                    <a:pt x="6115" y="762"/>
                    <a:pt x="5996" y="552"/>
                    <a:pt x="5816" y="372"/>
                  </a:cubicBezTo>
                  <a:cubicBezTo>
                    <a:pt x="5666" y="253"/>
                    <a:pt x="5486" y="193"/>
                    <a:pt x="5276" y="163"/>
                  </a:cubicBezTo>
                  <a:cubicBezTo>
                    <a:pt x="4916" y="55"/>
                    <a:pt x="4535" y="1"/>
                    <a:pt x="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43"/>
            <p:cNvSpPr/>
            <p:nvPr/>
          </p:nvSpPr>
          <p:spPr>
            <a:xfrm>
              <a:off x="4081625" y="1220525"/>
              <a:ext cx="134150" cy="92200"/>
            </a:xfrm>
            <a:custGeom>
              <a:avLst/>
              <a:gdLst/>
              <a:ahLst/>
              <a:cxnLst/>
              <a:rect l="l" t="t" r="r" b="b"/>
              <a:pathLst>
                <a:path w="5366" h="3688" extrusionOk="0">
                  <a:moveTo>
                    <a:pt x="1" y="0"/>
                  </a:moveTo>
                  <a:lnTo>
                    <a:pt x="1" y="0"/>
                  </a:lnTo>
                  <a:cubicBezTo>
                    <a:pt x="990" y="450"/>
                    <a:pt x="1889" y="1079"/>
                    <a:pt x="2668" y="1799"/>
                  </a:cubicBezTo>
                  <a:cubicBezTo>
                    <a:pt x="3088" y="2158"/>
                    <a:pt x="3478" y="2518"/>
                    <a:pt x="3927" y="2848"/>
                  </a:cubicBezTo>
                  <a:cubicBezTo>
                    <a:pt x="4347" y="3207"/>
                    <a:pt x="4826" y="3477"/>
                    <a:pt x="5366" y="3687"/>
                  </a:cubicBezTo>
                  <a:cubicBezTo>
                    <a:pt x="4497" y="2998"/>
                    <a:pt x="3687" y="2308"/>
                    <a:pt x="2908" y="1529"/>
                  </a:cubicBezTo>
                  <a:cubicBezTo>
                    <a:pt x="2488" y="1169"/>
                    <a:pt x="2039" y="840"/>
                    <a:pt x="1559" y="570"/>
                  </a:cubicBezTo>
                  <a:cubicBezTo>
                    <a:pt x="1080" y="270"/>
                    <a:pt x="540" y="9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43"/>
            <p:cNvSpPr/>
            <p:nvPr/>
          </p:nvSpPr>
          <p:spPr>
            <a:xfrm>
              <a:off x="4070375" y="1284975"/>
              <a:ext cx="126675" cy="52550"/>
            </a:xfrm>
            <a:custGeom>
              <a:avLst/>
              <a:gdLst/>
              <a:ahLst/>
              <a:cxnLst/>
              <a:rect l="l" t="t" r="r" b="b"/>
              <a:pathLst>
                <a:path w="5067" h="2102" extrusionOk="0">
                  <a:moveTo>
                    <a:pt x="1" y="0"/>
                  </a:moveTo>
                  <a:lnTo>
                    <a:pt x="1" y="0"/>
                  </a:lnTo>
                  <a:cubicBezTo>
                    <a:pt x="660" y="689"/>
                    <a:pt x="1440" y="1229"/>
                    <a:pt x="2309" y="1589"/>
                  </a:cubicBezTo>
                  <a:cubicBezTo>
                    <a:pt x="3116" y="1923"/>
                    <a:pt x="3974" y="2101"/>
                    <a:pt x="4860" y="2101"/>
                  </a:cubicBezTo>
                  <a:cubicBezTo>
                    <a:pt x="4929" y="2101"/>
                    <a:pt x="4998" y="2100"/>
                    <a:pt x="5067" y="2098"/>
                  </a:cubicBezTo>
                  <a:cubicBezTo>
                    <a:pt x="4167" y="1888"/>
                    <a:pt x="3298" y="1589"/>
                    <a:pt x="2459" y="1259"/>
                  </a:cubicBezTo>
                  <a:cubicBezTo>
                    <a:pt x="1590" y="899"/>
                    <a:pt x="780" y="4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43"/>
            <p:cNvSpPr/>
            <p:nvPr/>
          </p:nvSpPr>
          <p:spPr>
            <a:xfrm>
              <a:off x="4089875" y="1258725"/>
              <a:ext cx="96675" cy="59975"/>
            </a:xfrm>
            <a:custGeom>
              <a:avLst/>
              <a:gdLst/>
              <a:ahLst/>
              <a:cxnLst/>
              <a:rect l="l" t="t" r="r" b="b"/>
              <a:pathLst>
                <a:path w="3867" h="2399" extrusionOk="0">
                  <a:moveTo>
                    <a:pt x="0" y="1"/>
                  </a:moveTo>
                  <a:lnTo>
                    <a:pt x="0" y="1"/>
                  </a:lnTo>
                  <a:cubicBezTo>
                    <a:pt x="600" y="481"/>
                    <a:pt x="1259" y="900"/>
                    <a:pt x="1889" y="1290"/>
                  </a:cubicBezTo>
                  <a:cubicBezTo>
                    <a:pt x="2548" y="1650"/>
                    <a:pt x="3178" y="2069"/>
                    <a:pt x="3867" y="2399"/>
                  </a:cubicBezTo>
                  <a:cubicBezTo>
                    <a:pt x="2788" y="1320"/>
                    <a:pt x="1469" y="48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43"/>
            <p:cNvSpPr/>
            <p:nvPr/>
          </p:nvSpPr>
          <p:spPr>
            <a:xfrm>
              <a:off x="4038175" y="1338925"/>
              <a:ext cx="145400" cy="56225"/>
            </a:xfrm>
            <a:custGeom>
              <a:avLst/>
              <a:gdLst/>
              <a:ahLst/>
              <a:cxnLst/>
              <a:rect l="l" t="t" r="r" b="b"/>
              <a:pathLst>
                <a:path w="5816" h="2249" extrusionOk="0">
                  <a:moveTo>
                    <a:pt x="5815" y="0"/>
                  </a:moveTo>
                  <a:lnTo>
                    <a:pt x="5815" y="0"/>
                  </a:lnTo>
                  <a:cubicBezTo>
                    <a:pt x="4766" y="270"/>
                    <a:pt x="3777" y="510"/>
                    <a:pt x="2788" y="809"/>
                  </a:cubicBezTo>
                  <a:cubicBezTo>
                    <a:pt x="2278" y="959"/>
                    <a:pt x="1769" y="1139"/>
                    <a:pt x="1289" y="1349"/>
                  </a:cubicBezTo>
                  <a:cubicBezTo>
                    <a:pt x="779" y="1499"/>
                    <a:pt x="330" y="1829"/>
                    <a:pt x="0" y="2248"/>
                  </a:cubicBezTo>
                  <a:cubicBezTo>
                    <a:pt x="420" y="1949"/>
                    <a:pt x="869" y="1709"/>
                    <a:pt x="1379" y="1589"/>
                  </a:cubicBezTo>
                  <a:lnTo>
                    <a:pt x="2878" y="1169"/>
                  </a:lnTo>
                  <a:cubicBezTo>
                    <a:pt x="3897" y="869"/>
                    <a:pt x="4886" y="480"/>
                    <a:pt x="5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43"/>
            <p:cNvSpPr/>
            <p:nvPr/>
          </p:nvSpPr>
          <p:spPr>
            <a:xfrm>
              <a:off x="4053900" y="1362900"/>
              <a:ext cx="145400" cy="48050"/>
            </a:xfrm>
            <a:custGeom>
              <a:avLst/>
              <a:gdLst/>
              <a:ahLst/>
              <a:cxnLst/>
              <a:rect l="l" t="t" r="r" b="b"/>
              <a:pathLst>
                <a:path w="5816" h="1922" extrusionOk="0">
                  <a:moveTo>
                    <a:pt x="5816" y="0"/>
                  </a:moveTo>
                  <a:lnTo>
                    <a:pt x="5816" y="0"/>
                  </a:lnTo>
                  <a:cubicBezTo>
                    <a:pt x="4946" y="540"/>
                    <a:pt x="3987" y="960"/>
                    <a:pt x="3028" y="1289"/>
                  </a:cubicBezTo>
                  <a:cubicBezTo>
                    <a:pt x="2039" y="1559"/>
                    <a:pt x="1020" y="1739"/>
                    <a:pt x="1" y="1829"/>
                  </a:cubicBezTo>
                  <a:cubicBezTo>
                    <a:pt x="354" y="1891"/>
                    <a:pt x="714" y="1921"/>
                    <a:pt x="1077" y="1921"/>
                  </a:cubicBezTo>
                  <a:cubicBezTo>
                    <a:pt x="1761" y="1921"/>
                    <a:pt x="2452" y="1815"/>
                    <a:pt x="3118" y="1619"/>
                  </a:cubicBezTo>
                  <a:cubicBezTo>
                    <a:pt x="4137" y="1319"/>
                    <a:pt x="5066" y="780"/>
                    <a:pt x="5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43"/>
            <p:cNvSpPr/>
            <p:nvPr/>
          </p:nvSpPr>
          <p:spPr>
            <a:xfrm>
              <a:off x="4196275" y="1369650"/>
              <a:ext cx="18000" cy="137150"/>
            </a:xfrm>
            <a:custGeom>
              <a:avLst/>
              <a:gdLst/>
              <a:ahLst/>
              <a:cxnLst/>
              <a:rect l="l" t="t" r="r" b="b"/>
              <a:pathLst>
                <a:path w="720" h="5486" extrusionOk="0">
                  <a:moveTo>
                    <a:pt x="450" y="0"/>
                  </a:moveTo>
                  <a:cubicBezTo>
                    <a:pt x="150" y="899"/>
                    <a:pt x="1" y="1829"/>
                    <a:pt x="1" y="2788"/>
                  </a:cubicBezTo>
                  <a:cubicBezTo>
                    <a:pt x="1" y="3267"/>
                    <a:pt x="31" y="3717"/>
                    <a:pt x="91" y="4197"/>
                  </a:cubicBezTo>
                  <a:cubicBezTo>
                    <a:pt x="121" y="4436"/>
                    <a:pt x="180" y="4676"/>
                    <a:pt x="270" y="4916"/>
                  </a:cubicBezTo>
                  <a:cubicBezTo>
                    <a:pt x="360" y="5126"/>
                    <a:pt x="540" y="5336"/>
                    <a:pt x="720" y="5485"/>
                  </a:cubicBezTo>
                  <a:cubicBezTo>
                    <a:pt x="480" y="5096"/>
                    <a:pt x="360" y="4646"/>
                    <a:pt x="390" y="4167"/>
                  </a:cubicBezTo>
                  <a:cubicBezTo>
                    <a:pt x="360" y="3717"/>
                    <a:pt x="360" y="3237"/>
                    <a:pt x="360" y="2788"/>
                  </a:cubicBezTo>
                  <a:cubicBezTo>
                    <a:pt x="360" y="1859"/>
                    <a:pt x="420" y="929"/>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43"/>
            <p:cNvSpPr/>
            <p:nvPr/>
          </p:nvSpPr>
          <p:spPr>
            <a:xfrm>
              <a:off x="4236000" y="1373375"/>
              <a:ext cx="44975" cy="131925"/>
            </a:xfrm>
            <a:custGeom>
              <a:avLst/>
              <a:gdLst/>
              <a:ahLst/>
              <a:cxnLst/>
              <a:rect l="l" t="t" r="r" b="b"/>
              <a:pathLst>
                <a:path w="1799" h="5277" extrusionOk="0">
                  <a:moveTo>
                    <a:pt x="0" y="1"/>
                  </a:moveTo>
                  <a:cubicBezTo>
                    <a:pt x="360" y="301"/>
                    <a:pt x="630" y="690"/>
                    <a:pt x="810" y="1140"/>
                  </a:cubicBezTo>
                  <a:cubicBezTo>
                    <a:pt x="989" y="1560"/>
                    <a:pt x="1139" y="2009"/>
                    <a:pt x="1229" y="2459"/>
                  </a:cubicBezTo>
                  <a:cubicBezTo>
                    <a:pt x="1409" y="3388"/>
                    <a:pt x="1499" y="4317"/>
                    <a:pt x="1469" y="5276"/>
                  </a:cubicBezTo>
                  <a:cubicBezTo>
                    <a:pt x="1739" y="4347"/>
                    <a:pt x="1799" y="3328"/>
                    <a:pt x="1559" y="2399"/>
                  </a:cubicBezTo>
                  <a:cubicBezTo>
                    <a:pt x="1469" y="1889"/>
                    <a:pt x="1289" y="1440"/>
                    <a:pt x="1049" y="1020"/>
                  </a:cubicBezTo>
                  <a:cubicBezTo>
                    <a:pt x="810" y="571"/>
                    <a:pt x="450" y="21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43"/>
            <p:cNvSpPr/>
            <p:nvPr/>
          </p:nvSpPr>
          <p:spPr>
            <a:xfrm>
              <a:off x="4233750" y="1348650"/>
              <a:ext cx="110175" cy="101200"/>
            </a:xfrm>
            <a:custGeom>
              <a:avLst/>
              <a:gdLst/>
              <a:ahLst/>
              <a:cxnLst/>
              <a:rect l="l" t="t" r="r" b="b"/>
              <a:pathLst>
                <a:path w="4407" h="4048" extrusionOk="0">
                  <a:moveTo>
                    <a:pt x="30" y="1"/>
                  </a:moveTo>
                  <a:lnTo>
                    <a:pt x="30" y="1"/>
                  </a:lnTo>
                  <a:cubicBezTo>
                    <a:pt x="0" y="271"/>
                    <a:pt x="30" y="540"/>
                    <a:pt x="150" y="780"/>
                  </a:cubicBezTo>
                  <a:cubicBezTo>
                    <a:pt x="270" y="1020"/>
                    <a:pt x="420" y="1230"/>
                    <a:pt x="600" y="1440"/>
                  </a:cubicBezTo>
                  <a:cubicBezTo>
                    <a:pt x="930" y="1829"/>
                    <a:pt x="1319" y="2219"/>
                    <a:pt x="1709" y="2549"/>
                  </a:cubicBezTo>
                  <a:cubicBezTo>
                    <a:pt x="2518" y="3208"/>
                    <a:pt x="3417" y="3718"/>
                    <a:pt x="4406" y="4047"/>
                  </a:cubicBezTo>
                  <a:cubicBezTo>
                    <a:pt x="3537" y="3508"/>
                    <a:pt x="2698" y="2908"/>
                    <a:pt x="1919" y="2249"/>
                  </a:cubicBezTo>
                  <a:cubicBezTo>
                    <a:pt x="1529" y="1949"/>
                    <a:pt x="1169" y="1589"/>
                    <a:pt x="780" y="1260"/>
                  </a:cubicBezTo>
                  <a:cubicBezTo>
                    <a:pt x="390" y="930"/>
                    <a:pt x="120" y="480"/>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43"/>
            <p:cNvSpPr/>
            <p:nvPr/>
          </p:nvSpPr>
          <p:spPr>
            <a:xfrm>
              <a:off x="4256975" y="1350150"/>
              <a:ext cx="149900" cy="84700"/>
            </a:xfrm>
            <a:custGeom>
              <a:avLst/>
              <a:gdLst/>
              <a:ahLst/>
              <a:cxnLst/>
              <a:rect l="l" t="t" r="r" b="b"/>
              <a:pathLst>
                <a:path w="5996" h="3388" extrusionOk="0">
                  <a:moveTo>
                    <a:pt x="1" y="1"/>
                  </a:moveTo>
                  <a:cubicBezTo>
                    <a:pt x="570" y="121"/>
                    <a:pt x="1110" y="331"/>
                    <a:pt x="1649" y="600"/>
                  </a:cubicBezTo>
                  <a:cubicBezTo>
                    <a:pt x="1919" y="720"/>
                    <a:pt x="2159" y="870"/>
                    <a:pt x="2428" y="990"/>
                  </a:cubicBezTo>
                  <a:lnTo>
                    <a:pt x="3178" y="1410"/>
                  </a:lnTo>
                  <a:cubicBezTo>
                    <a:pt x="3687" y="1679"/>
                    <a:pt x="4227" y="1919"/>
                    <a:pt x="4706" y="2249"/>
                  </a:cubicBezTo>
                  <a:cubicBezTo>
                    <a:pt x="5216" y="2519"/>
                    <a:pt x="5636" y="2908"/>
                    <a:pt x="5995" y="3388"/>
                  </a:cubicBezTo>
                  <a:cubicBezTo>
                    <a:pt x="5756" y="2818"/>
                    <a:pt x="5366" y="2339"/>
                    <a:pt x="4856" y="2009"/>
                  </a:cubicBezTo>
                  <a:cubicBezTo>
                    <a:pt x="4377" y="1649"/>
                    <a:pt x="3867" y="1350"/>
                    <a:pt x="3328" y="1110"/>
                  </a:cubicBezTo>
                  <a:cubicBezTo>
                    <a:pt x="2818" y="840"/>
                    <a:pt x="2279" y="570"/>
                    <a:pt x="1739" y="360"/>
                  </a:cubicBezTo>
                  <a:cubicBezTo>
                    <a:pt x="1199" y="121"/>
                    <a:pt x="60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43"/>
            <p:cNvSpPr/>
            <p:nvPr/>
          </p:nvSpPr>
          <p:spPr>
            <a:xfrm>
              <a:off x="4257725" y="1359900"/>
              <a:ext cx="119175" cy="83950"/>
            </a:xfrm>
            <a:custGeom>
              <a:avLst/>
              <a:gdLst/>
              <a:ahLst/>
              <a:cxnLst/>
              <a:rect l="l" t="t" r="r" b="b"/>
              <a:pathLst>
                <a:path w="4767" h="3358" extrusionOk="0">
                  <a:moveTo>
                    <a:pt x="0" y="0"/>
                  </a:moveTo>
                  <a:lnTo>
                    <a:pt x="0" y="0"/>
                  </a:lnTo>
                  <a:cubicBezTo>
                    <a:pt x="720" y="660"/>
                    <a:pt x="1469" y="1259"/>
                    <a:pt x="2279" y="1829"/>
                  </a:cubicBezTo>
                  <a:cubicBezTo>
                    <a:pt x="3058" y="2398"/>
                    <a:pt x="3897" y="2908"/>
                    <a:pt x="4766" y="3358"/>
                  </a:cubicBezTo>
                  <a:cubicBezTo>
                    <a:pt x="3298" y="2039"/>
                    <a:pt x="1709" y="9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43"/>
            <p:cNvSpPr/>
            <p:nvPr/>
          </p:nvSpPr>
          <p:spPr>
            <a:xfrm>
              <a:off x="4259225" y="1299950"/>
              <a:ext cx="108675" cy="39775"/>
            </a:xfrm>
            <a:custGeom>
              <a:avLst/>
              <a:gdLst/>
              <a:ahLst/>
              <a:cxnLst/>
              <a:rect l="l" t="t" r="r" b="b"/>
              <a:pathLst>
                <a:path w="4347" h="1591" extrusionOk="0">
                  <a:moveTo>
                    <a:pt x="4347" y="1"/>
                  </a:moveTo>
                  <a:cubicBezTo>
                    <a:pt x="4197" y="120"/>
                    <a:pt x="4017" y="210"/>
                    <a:pt x="3837" y="270"/>
                  </a:cubicBezTo>
                  <a:cubicBezTo>
                    <a:pt x="3657" y="330"/>
                    <a:pt x="3477" y="390"/>
                    <a:pt x="3298" y="480"/>
                  </a:cubicBezTo>
                  <a:lnTo>
                    <a:pt x="2219" y="870"/>
                  </a:lnTo>
                  <a:cubicBezTo>
                    <a:pt x="1859" y="990"/>
                    <a:pt x="1499" y="1110"/>
                    <a:pt x="1139" y="1259"/>
                  </a:cubicBezTo>
                  <a:cubicBezTo>
                    <a:pt x="780" y="1379"/>
                    <a:pt x="390" y="1469"/>
                    <a:pt x="0" y="1559"/>
                  </a:cubicBezTo>
                  <a:cubicBezTo>
                    <a:pt x="138" y="1580"/>
                    <a:pt x="280" y="1590"/>
                    <a:pt x="423" y="1590"/>
                  </a:cubicBezTo>
                  <a:cubicBezTo>
                    <a:pt x="684" y="1590"/>
                    <a:pt x="948" y="1557"/>
                    <a:pt x="1199" y="1499"/>
                  </a:cubicBezTo>
                  <a:cubicBezTo>
                    <a:pt x="1589" y="1409"/>
                    <a:pt x="1949" y="1319"/>
                    <a:pt x="2308" y="1170"/>
                  </a:cubicBezTo>
                  <a:cubicBezTo>
                    <a:pt x="2698" y="1050"/>
                    <a:pt x="3028" y="870"/>
                    <a:pt x="3387" y="690"/>
                  </a:cubicBezTo>
                  <a:cubicBezTo>
                    <a:pt x="3567" y="600"/>
                    <a:pt x="3717" y="510"/>
                    <a:pt x="3897" y="390"/>
                  </a:cubicBezTo>
                  <a:cubicBezTo>
                    <a:pt x="4077" y="300"/>
                    <a:pt x="4227" y="150"/>
                    <a:pt x="4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43"/>
            <p:cNvSpPr/>
            <p:nvPr/>
          </p:nvSpPr>
          <p:spPr>
            <a:xfrm>
              <a:off x="4248725" y="1234000"/>
              <a:ext cx="126675" cy="91450"/>
            </a:xfrm>
            <a:custGeom>
              <a:avLst/>
              <a:gdLst/>
              <a:ahLst/>
              <a:cxnLst/>
              <a:rect l="l" t="t" r="r" b="b"/>
              <a:pathLst>
                <a:path w="5067" h="3658" extrusionOk="0">
                  <a:moveTo>
                    <a:pt x="5066" y="1"/>
                  </a:moveTo>
                  <a:lnTo>
                    <a:pt x="5066" y="1"/>
                  </a:lnTo>
                  <a:cubicBezTo>
                    <a:pt x="4047" y="331"/>
                    <a:pt x="3088" y="810"/>
                    <a:pt x="2249" y="1440"/>
                  </a:cubicBezTo>
                  <a:cubicBezTo>
                    <a:pt x="1380" y="2039"/>
                    <a:pt x="600" y="2788"/>
                    <a:pt x="1" y="3658"/>
                  </a:cubicBezTo>
                  <a:cubicBezTo>
                    <a:pt x="810" y="2968"/>
                    <a:pt x="1589" y="2339"/>
                    <a:pt x="2429" y="1709"/>
                  </a:cubicBezTo>
                  <a:cubicBezTo>
                    <a:pt x="3298" y="1110"/>
                    <a:pt x="4167" y="570"/>
                    <a:pt x="5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43"/>
            <p:cNvSpPr/>
            <p:nvPr/>
          </p:nvSpPr>
          <p:spPr>
            <a:xfrm>
              <a:off x="4218750" y="1158325"/>
              <a:ext cx="110925" cy="151400"/>
            </a:xfrm>
            <a:custGeom>
              <a:avLst/>
              <a:gdLst/>
              <a:ahLst/>
              <a:cxnLst/>
              <a:rect l="l" t="t" r="r" b="b"/>
              <a:pathLst>
                <a:path w="4437" h="6056" extrusionOk="0">
                  <a:moveTo>
                    <a:pt x="990" y="0"/>
                  </a:moveTo>
                  <a:lnTo>
                    <a:pt x="990" y="0"/>
                  </a:lnTo>
                  <a:cubicBezTo>
                    <a:pt x="1200" y="930"/>
                    <a:pt x="1260" y="1889"/>
                    <a:pt x="1170" y="2818"/>
                  </a:cubicBezTo>
                  <a:cubicBezTo>
                    <a:pt x="1080" y="3747"/>
                    <a:pt x="810" y="4646"/>
                    <a:pt x="361" y="5456"/>
                  </a:cubicBezTo>
                  <a:lnTo>
                    <a:pt x="1" y="6055"/>
                  </a:lnTo>
                  <a:lnTo>
                    <a:pt x="600" y="5695"/>
                  </a:lnTo>
                  <a:cubicBezTo>
                    <a:pt x="1260" y="5186"/>
                    <a:pt x="1889" y="4646"/>
                    <a:pt x="2429" y="3987"/>
                  </a:cubicBezTo>
                  <a:cubicBezTo>
                    <a:pt x="2968" y="3387"/>
                    <a:pt x="3658" y="2968"/>
                    <a:pt x="4437" y="2758"/>
                  </a:cubicBezTo>
                  <a:lnTo>
                    <a:pt x="4437" y="2758"/>
                  </a:lnTo>
                  <a:cubicBezTo>
                    <a:pt x="4017" y="2788"/>
                    <a:pt x="3628" y="2908"/>
                    <a:pt x="3268" y="3118"/>
                  </a:cubicBezTo>
                  <a:cubicBezTo>
                    <a:pt x="2878" y="3298"/>
                    <a:pt x="2549" y="3567"/>
                    <a:pt x="2249" y="3837"/>
                  </a:cubicBezTo>
                  <a:cubicBezTo>
                    <a:pt x="1801" y="4221"/>
                    <a:pt x="1399" y="4650"/>
                    <a:pt x="967" y="5016"/>
                  </a:cubicBezTo>
                  <a:lnTo>
                    <a:pt x="967" y="5016"/>
                  </a:lnTo>
                  <a:cubicBezTo>
                    <a:pt x="1256" y="4338"/>
                    <a:pt x="1424" y="3601"/>
                    <a:pt x="1470" y="2848"/>
                  </a:cubicBezTo>
                  <a:cubicBezTo>
                    <a:pt x="1500" y="1889"/>
                    <a:pt x="1350" y="930"/>
                    <a:pt x="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43"/>
            <p:cNvSpPr/>
            <p:nvPr/>
          </p:nvSpPr>
          <p:spPr>
            <a:xfrm>
              <a:off x="4182050" y="1161325"/>
              <a:ext cx="29250" cy="134150"/>
            </a:xfrm>
            <a:custGeom>
              <a:avLst/>
              <a:gdLst/>
              <a:ahLst/>
              <a:cxnLst/>
              <a:rect l="l" t="t" r="r" b="b"/>
              <a:pathLst>
                <a:path w="1170" h="5366" extrusionOk="0">
                  <a:moveTo>
                    <a:pt x="0" y="0"/>
                  </a:moveTo>
                  <a:lnTo>
                    <a:pt x="0" y="0"/>
                  </a:lnTo>
                  <a:cubicBezTo>
                    <a:pt x="240" y="900"/>
                    <a:pt x="480" y="1799"/>
                    <a:pt x="660" y="2698"/>
                  </a:cubicBezTo>
                  <a:cubicBezTo>
                    <a:pt x="749" y="3118"/>
                    <a:pt x="839" y="3567"/>
                    <a:pt x="899" y="4047"/>
                  </a:cubicBezTo>
                  <a:lnTo>
                    <a:pt x="989" y="4706"/>
                  </a:lnTo>
                  <a:cubicBezTo>
                    <a:pt x="1049" y="4946"/>
                    <a:pt x="1019" y="5156"/>
                    <a:pt x="899" y="5366"/>
                  </a:cubicBezTo>
                  <a:cubicBezTo>
                    <a:pt x="1079" y="5186"/>
                    <a:pt x="1169" y="4976"/>
                    <a:pt x="1169" y="4736"/>
                  </a:cubicBezTo>
                  <a:lnTo>
                    <a:pt x="1169" y="4017"/>
                  </a:lnTo>
                  <a:cubicBezTo>
                    <a:pt x="1169" y="3537"/>
                    <a:pt x="1109" y="3088"/>
                    <a:pt x="1019" y="2638"/>
                  </a:cubicBezTo>
                  <a:cubicBezTo>
                    <a:pt x="839" y="1709"/>
                    <a:pt x="480" y="81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43"/>
            <p:cNvSpPr/>
            <p:nvPr/>
          </p:nvSpPr>
          <p:spPr>
            <a:xfrm>
              <a:off x="4153575" y="1277650"/>
              <a:ext cx="135600" cy="110950"/>
            </a:xfrm>
            <a:custGeom>
              <a:avLst/>
              <a:gdLst/>
              <a:ahLst/>
              <a:cxnLst/>
              <a:rect l="l" t="t" r="r" b="b"/>
              <a:pathLst>
                <a:path w="5424" h="4438" extrusionOk="0">
                  <a:moveTo>
                    <a:pt x="3102" y="1"/>
                  </a:moveTo>
                  <a:cubicBezTo>
                    <a:pt x="2915" y="1"/>
                    <a:pt x="2728" y="68"/>
                    <a:pt x="2578" y="203"/>
                  </a:cubicBezTo>
                  <a:cubicBezTo>
                    <a:pt x="2567" y="214"/>
                    <a:pt x="2557" y="225"/>
                    <a:pt x="2547" y="236"/>
                  </a:cubicBezTo>
                  <a:lnTo>
                    <a:pt x="2547" y="236"/>
                  </a:lnTo>
                  <a:cubicBezTo>
                    <a:pt x="2473" y="196"/>
                    <a:pt x="2393" y="164"/>
                    <a:pt x="2308" y="143"/>
                  </a:cubicBezTo>
                  <a:cubicBezTo>
                    <a:pt x="2173" y="76"/>
                    <a:pt x="2021" y="42"/>
                    <a:pt x="1866" y="42"/>
                  </a:cubicBezTo>
                  <a:cubicBezTo>
                    <a:pt x="1814" y="42"/>
                    <a:pt x="1761" y="46"/>
                    <a:pt x="1709" y="53"/>
                  </a:cubicBezTo>
                  <a:cubicBezTo>
                    <a:pt x="1469" y="113"/>
                    <a:pt x="1259" y="293"/>
                    <a:pt x="1199" y="563"/>
                  </a:cubicBezTo>
                  <a:cubicBezTo>
                    <a:pt x="1154" y="719"/>
                    <a:pt x="1043" y="876"/>
                    <a:pt x="1051" y="1033"/>
                  </a:cubicBezTo>
                  <a:lnTo>
                    <a:pt x="1051" y="1033"/>
                  </a:lnTo>
                  <a:cubicBezTo>
                    <a:pt x="989" y="1052"/>
                    <a:pt x="929" y="1076"/>
                    <a:pt x="869" y="1102"/>
                  </a:cubicBezTo>
                  <a:cubicBezTo>
                    <a:pt x="719" y="1222"/>
                    <a:pt x="600" y="1372"/>
                    <a:pt x="510" y="1522"/>
                  </a:cubicBezTo>
                  <a:cubicBezTo>
                    <a:pt x="420" y="1702"/>
                    <a:pt x="360" y="1792"/>
                    <a:pt x="480" y="1942"/>
                  </a:cubicBezTo>
                  <a:cubicBezTo>
                    <a:pt x="500" y="1973"/>
                    <a:pt x="521" y="1997"/>
                    <a:pt x="538" y="2014"/>
                  </a:cubicBezTo>
                  <a:lnTo>
                    <a:pt x="538" y="2014"/>
                  </a:lnTo>
                  <a:cubicBezTo>
                    <a:pt x="562" y="2040"/>
                    <a:pt x="606" y="2083"/>
                    <a:pt x="661" y="2125"/>
                  </a:cubicBezTo>
                  <a:lnTo>
                    <a:pt x="661" y="2125"/>
                  </a:lnTo>
                  <a:cubicBezTo>
                    <a:pt x="617" y="2118"/>
                    <a:pt x="573" y="2114"/>
                    <a:pt x="527" y="2114"/>
                  </a:cubicBezTo>
                  <a:cubicBezTo>
                    <a:pt x="492" y="2114"/>
                    <a:pt x="456" y="2116"/>
                    <a:pt x="420" y="2121"/>
                  </a:cubicBezTo>
                  <a:cubicBezTo>
                    <a:pt x="270" y="2181"/>
                    <a:pt x="300" y="2181"/>
                    <a:pt x="180" y="2301"/>
                  </a:cubicBezTo>
                  <a:cubicBezTo>
                    <a:pt x="0" y="2541"/>
                    <a:pt x="30" y="2871"/>
                    <a:pt x="240" y="3081"/>
                  </a:cubicBezTo>
                  <a:cubicBezTo>
                    <a:pt x="435" y="3247"/>
                    <a:pt x="681" y="3363"/>
                    <a:pt x="931" y="3426"/>
                  </a:cubicBezTo>
                  <a:lnTo>
                    <a:pt x="931" y="3426"/>
                  </a:lnTo>
                  <a:cubicBezTo>
                    <a:pt x="808" y="3525"/>
                    <a:pt x="719" y="3669"/>
                    <a:pt x="719" y="3830"/>
                  </a:cubicBezTo>
                  <a:cubicBezTo>
                    <a:pt x="749" y="4070"/>
                    <a:pt x="1019" y="4190"/>
                    <a:pt x="1259" y="4280"/>
                  </a:cubicBezTo>
                  <a:cubicBezTo>
                    <a:pt x="1582" y="4379"/>
                    <a:pt x="1946" y="4437"/>
                    <a:pt x="2300" y="4437"/>
                  </a:cubicBezTo>
                  <a:cubicBezTo>
                    <a:pt x="2373" y="4437"/>
                    <a:pt x="2446" y="4435"/>
                    <a:pt x="2518" y="4429"/>
                  </a:cubicBezTo>
                  <a:cubicBezTo>
                    <a:pt x="2698" y="4429"/>
                    <a:pt x="2878" y="4370"/>
                    <a:pt x="2938" y="4190"/>
                  </a:cubicBezTo>
                  <a:cubicBezTo>
                    <a:pt x="2938" y="4183"/>
                    <a:pt x="2938" y="4175"/>
                    <a:pt x="2937" y="4168"/>
                  </a:cubicBezTo>
                  <a:lnTo>
                    <a:pt x="2937" y="4168"/>
                  </a:lnTo>
                  <a:cubicBezTo>
                    <a:pt x="3035" y="4190"/>
                    <a:pt x="3135" y="4201"/>
                    <a:pt x="3238" y="4201"/>
                  </a:cubicBezTo>
                  <a:cubicBezTo>
                    <a:pt x="3297" y="4201"/>
                    <a:pt x="3357" y="4197"/>
                    <a:pt x="3417" y="4190"/>
                  </a:cubicBezTo>
                  <a:cubicBezTo>
                    <a:pt x="3657" y="4130"/>
                    <a:pt x="3837" y="3950"/>
                    <a:pt x="3897" y="3740"/>
                  </a:cubicBezTo>
                  <a:cubicBezTo>
                    <a:pt x="3901" y="3685"/>
                    <a:pt x="3896" y="3633"/>
                    <a:pt x="3883" y="3582"/>
                  </a:cubicBezTo>
                  <a:lnTo>
                    <a:pt x="3883" y="3582"/>
                  </a:lnTo>
                  <a:cubicBezTo>
                    <a:pt x="4072" y="3668"/>
                    <a:pt x="4293" y="3718"/>
                    <a:pt x="4505" y="3718"/>
                  </a:cubicBezTo>
                  <a:cubicBezTo>
                    <a:pt x="4553" y="3718"/>
                    <a:pt x="4600" y="3715"/>
                    <a:pt x="4646" y="3710"/>
                  </a:cubicBezTo>
                  <a:cubicBezTo>
                    <a:pt x="4976" y="3680"/>
                    <a:pt x="5276" y="3440"/>
                    <a:pt x="5365" y="3111"/>
                  </a:cubicBezTo>
                  <a:cubicBezTo>
                    <a:pt x="5423" y="2792"/>
                    <a:pt x="5313" y="2474"/>
                    <a:pt x="5036" y="2263"/>
                  </a:cubicBezTo>
                  <a:lnTo>
                    <a:pt x="5036" y="2263"/>
                  </a:lnTo>
                  <a:cubicBezTo>
                    <a:pt x="5033" y="2032"/>
                    <a:pt x="4953" y="1809"/>
                    <a:pt x="4796" y="1612"/>
                  </a:cubicBezTo>
                  <a:cubicBezTo>
                    <a:pt x="4708" y="1538"/>
                    <a:pt x="4598" y="1487"/>
                    <a:pt x="4484" y="1463"/>
                  </a:cubicBezTo>
                  <a:lnTo>
                    <a:pt x="4484" y="1463"/>
                  </a:lnTo>
                  <a:cubicBezTo>
                    <a:pt x="4391" y="1284"/>
                    <a:pt x="4214" y="1156"/>
                    <a:pt x="3997" y="1133"/>
                  </a:cubicBezTo>
                  <a:lnTo>
                    <a:pt x="3997" y="1133"/>
                  </a:lnTo>
                  <a:cubicBezTo>
                    <a:pt x="4023" y="774"/>
                    <a:pt x="3876" y="425"/>
                    <a:pt x="3627" y="203"/>
                  </a:cubicBezTo>
                  <a:cubicBezTo>
                    <a:pt x="3477" y="68"/>
                    <a:pt x="3290" y="1"/>
                    <a:pt x="3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43"/>
            <p:cNvSpPr/>
            <p:nvPr/>
          </p:nvSpPr>
          <p:spPr>
            <a:xfrm>
              <a:off x="4188775" y="1309825"/>
              <a:ext cx="60725" cy="51450"/>
            </a:xfrm>
            <a:custGeom>
              <a:avLst/>
              <a:gdLst/>
              <a:ahLst/>
              <a:cxnLst/>
              <a:rect l="l" t="t" r="r" b="b"/>
              <a:pathLst>
                <a:path w="2429" h="2058" extrusionOk="0">
                  <a:moveTo>
                    <a:pt x="1192" y="1"/>
                  </a:moveTo>
                  <a:cubicBezTo>
                    <a:pt x="683" y="1"/>
                    <a:pt x="224" y="310"/>
                    <a:pt x="121" y="775"/>
                  </a:cubicBezTo>
                  <a:cubicBezTo>
                    <a:pt x="1" y="1344"/>
                    <a:pt x="391" y="1884"/>
                    <a:pt x="990" y="2033"/>
                  </a:cubicBezTo>
                  <a:cubicBezTo>
                    <a:pt x="1073" y="2050"/>
                    <a:pt x="1155" y="2058"/>
                    <a:pt x="1237" y="2058"/>
                  </a:cubicBezTo>
                  <a:cubicBezTo>
                    <a:pt x="1746" y="2058"/>
                    <a:pt x="2205" y="1745"/>
                    <a:pt x="2309" y="1254"/>
                  </a:cubicBezTo>
                  <a:cubicBezTo>
                    <a:pt x="2429" y="715"/>
                    <a:pt x="2039" y="145"/>
                    <a:pt x="1440" y="25"/>
                  </a:cubicBezTo>
                  <a:cubicBezTo>
                    <a:pt x="1357" y="9"/>
                    <a:pt x="1274"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43"/>
            <p:cNvSpPr/>
            <p:nvPr/>
          </p:nvSpPr>
          <p:spPr>
            <a:xfrm>
              <a:off x="3750425" y="863075"/>
              <a:ext cx="312500" cy="419675"/>
            </a:xfrm>
            <a:custGeom>
              <a:avLst/>
              <a:gdLst/>
              <a:ahLst/>
              <a:cxnLst/>
              <a:rect l="l" t="t" r="r" b="b"/>
              <a:pathLst>
                <a:path w="12500" h="16787" extrusionOk="0">
                  <a:moveTo>
                    <a:pt x="1679" y="1"/>
                  </a:moveTo>
                  <a:lnTo>
                    <a:pt x="1679" y="1"/>
                  </a:lnTo>
                  <a:cubicBezTo>
                    <a:pt x="0" y="3777"/>
                    <a:pt x="1769" y="5216"/>
                    <a:pt x="3297" y="7794"/>
                  </a:cubicBezTo>
                  <a:cubicBezTo>
                    <a:pt x="3537" y="8213"/>
                    <a:pt x="3747" y="8663"/>
                    <a:pt x="3867" y="9113"/>
                  </a:cubicBezTo>
                  <a:cubicBezTo>
                    <a:pt x="4196" y="10222"/>
                    <a:pt x="4017" y="11421"/>
                    <a:pt x="4406" y="12530"/>
                  </a:cubicBezTo>
                  <a:cubicBezTo>
                    <a:pt x="4766" y="13519"/>
                    <a:pt x="5545" y="14328"/>
                    <a:pt x="6325" y="15078"/>
                  </a:cubicBezTo>
                  <a:cubicBezTo>
                    <a:pt x="7044" y="15977"/>
                    <a:pt x="8183" y="16516"/>
                    <a:pt x="9352" y="16516"/>
                  </a:cubicBezTo>
                  <a:lnTo>
                    <a:pt x="11870" y="16786"/>
                  </a:lnTo>
                  <a:cubicBezTo>
                    <a:pt x="11960" y="15767"/>
                    <a:pt x="12499" y="14778"/>
                    <a:pt x="12409" y="13729"/>
                  </a:cubicBezTo>
                  <a:cubicBezTo>
                    <a:pt x="12319" y="13069"/>
                    <a:pt x="12020" y="12470"/>
                    <a:pt x="11600" y="11960"/>
                  </a:cubicBezTo>
                  <a:cubicBezTo>
                    <a:pt x="10641" y="10731"/>
                    <a:pt x="9202" y="9922"/>
                    <a:pt x="7793" y="9293"/>
                  </a:cubicBezTo>
                  <a:cubicBezTo>
                    <a:pt x="6834" y="8903"/>
                    <a:pt x="5935" y="8423"/>
                    <a:pt x="5126" y="7824"/>
                  </a:cubicBezTo>
                  <a:cubicBezTo>
                    <a:pt x="4676" y="7404"/>
                    <a:pt x="4256" y="6955"/>
                    <a:pt x="3927" y="6445"/>
                  </a:cubicBezTo>
                  <a:cubicBezTo>
                    <a:pt x="2938" y="5066"/>
                    <a:pt x="2188" y="3537"/>
                    <a:pt x="1679" y="1949"/>
                  </a:cubicBezTo>
                  <a:cubicBezTo>
                    <a:pt x="1439" y="1229"/>
                    <a:pt x="2068" y="750"/>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43"/>
            <p:cNvSpPr/>
            <p:nvPr/>
          </p:nvSpPr>
          <p:spPr>
            <a:xfrm>
              <a:off x="3951250" y="845500"/>
              <a:ext cx="157925" cy="246150"/>
            </a:xfrm>
            <a:custGeom>
              <a:avLst/>
              <a:gdLst/>
              <a:ahLst/>
              <a:cxnLst/>
              <a:rect l="l" t="t" r="r" b="b"/>
              <a:pathLst>
                <a:path w="6317" h="9846" extrusionOk="0">
                  <a:moveTo>
                    <a:pt x="5981" y="1"/>
                  </a:moveTo>
                  <a:cubicBezTo>
                    <a:pt x="5839" y="1"/>
                    <a:pt x="5666" y="90"/>
                    <a:pt x="5515" y="254"/>
                  </a:cubicBezTo>
                  <a:cubicBezTo>
                    <a:pt x="4886" y="913"/>
                    <a:pt x="4346" y="1693"/>
                    <a:pt x="3777" y="2412"/>
                  </a:cubicBezTo>
                  <a:cubicBezTo>
                    <a:pt x="3447" y="2862"/>
                    <a:pt x="3087" y="3251"/>
                    <a:pt x="2668" y="3641"/>
                  </a:cubicBezTo>
                  <a:cubicBezTo>
                    <a:pt x="2068" y="4121"/>
                    <a:pt x="1379" y="4420"/>
                    <a:pt x="869" y="4990"/>
                  </a:cubicBezTo>
                  <a:cubicBezTo>
                    <a:pt x="300" y="5649"/>
                    <a:pt x="0" y="6489"/>
                    <a:pt x="60" y="7358"/>
                  </a:cubicBezTo>
                  <a:cubicBezTo>
                    <a:pt x="90" y="8227"/>
                    <a:pt x="330" y="9066"/>
                    <a:pt x="690" y="9846"/>
                  </a:cubicBezTo>
                  <a:cubicBezTo>
                    <a:pt x="1439" y="9636"/>
                    <a:pt x="2128" y="9366"/>
                    <a:pt x="2788" y="8946"/>
                  </a:cubicBezTo>
                  <a:cubicBezTo>
                    <a:pt x="3417" y="8557"/>
                    <a:pt x="3927" y="7957"/>
                    <a:pt x="4196" y="7238"/>
                  </a:cubicBezTo>
                  <a:cubicBezTo>
                    <a:pt x="4436" y="6459"/>
                    <a:pt x="4286" y="5589"/>
                    <a:pt x="4376" y="4780"/>
                  </a:cubicBezTo>
                  <a:cubicBezTo>
                    <a:pt x="4496" y="4001"/>
                    <a:pt x="4736" y="3221"/>
                    <a:pt x="5096" y="2532"/>
                  </a:cubicBezTo>
                  <a:cubicBezTo>
                    <a:pt x="5395" y="1962"/>
                    <a:pt x="6145" y="1213"/>
                    <a:pt x="6265" y="554"/>
                  </a:cubicBezTo>
                  <a:cubicBezTo>
                    <a:pt x="6317" y="171"/>
                    <a:pt x="6177"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43"/>
            <p:cNvSpPr/>
            <p:nvPr/>
          </p:nvSpPr>
          <p:spPr>
            <a:xfrm>
              <a:off x="3121700" y="4661550"/>
              <a:ext cx="765625" cy="279875"/>
            </a:xfrm>
            <a:custGeom>
              <a:avLst/>
              <a:gdLst/>
              <a:ahLst/>
              <a:cxnLst/>
              <a:rect l="l" t="t" r="r" b="b"/>
              <a:pathLst>
                <a:path w="30625" h="11195" extrusionOk="0">
                  <a:moveTo>
                    <a:pt x="3747" y="0"/>
                  </a:moveTo>
                  <a:cubicBezTo>
                    <a:pt x="3108" y="0"/>
                    <a:pt x="2469" y="29"/>
                    <a:pt x="1829" y="91"/>
                  </a:cubicBezTo>
                  <a:cubicBezTo>
                    <a:pt x="1170" y="151"/>
                    <a:pt x="361" y="391"/>
                    <a:pt x="181" y="1020"/>
                  </a:cubicBezTo>
                  <a:cubicBezTo>
                    <a:pt x="1" y="1680"/>
                    <a:pt x="510" y="2189"/>
                    <a:pt x="990" y="2609"/>
                  </a:cubicBezTo>
                  <a:cubicBezTo>
                    <a:pt x="4227" y="5426"/>
                    <a:pt x="8364" y="6895"/>
                    <a:pt x="12410" y="8334"/>
                  </a:cubicBezTo>
                  <a:cubicBezTo>
                    <a:pt x="16217" y="9653"/>
                    <a:pt x="20053" y="11002"/>
                    <a:pt x="24040" y="11181"/>
                  </a:cubicBezTo>
                  <a:cubicBezTo>
                    <a:pt x="24191" y="11189"/>
                    <a:pt x="24367" y="11194"/>
                    <a:pt x="24563" y="11194"/>
                  </a:cubicBezTo>
                  <a:cubicBezTo>
                    <a:pt x="26576" y="11194"/>
                    <a:pt x="30625" y="10698"/>
                    <a:pt x="30215" y="8184"/>
                  </a:cubicBezTo>
                  <a:cubicBezTo>
                    <a:pt x="29885" y="5906"/>
                    <a:pt x="24669" y="5636"/>
                    <a:pt x="22961" y="4977"/>
                  </a:cubicBezTo>
                  <a:cubicBezTo>
                    <a:pt x="21552" y="4437"/>
                    <a:pt x="20293" y="3628"/>
                    <a:pt x="18914" y="3118"/>
                  </a:cubicBezTo>
                  <a:cubicBezTo>
                    <a:pt x="18165" y="2849"/>
                    <a:pt x="17416" y="2609"/>
                    <a:pt x="16666" y="2429"/>
                  </a:cubicBezTo>
                  <a:lnTo>
                    <a:pt x="14628" y="1889"/>
                  </a:lnTo>
                  <a:cubicBezTo>
                    <a:pt x="11054" y="945"/>
                    <a:pt x="7414" y="0"/>
                    <a:pt x="3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43"/>
            <p:cNvSpPr/>
            <p:nvPr/>
          </p:nvSpPr>
          <p:spPr>
            <a:xfrm>
              <a:off x="3309050" y="4836075"/>
              <a:ext cx="508825" cy="482125"/>
            </a:xfrm>
            <a:custGeom>
              <a:avLst/>
              <a:gdLst/>
              <a:ahLst/>
              <a:cxnLst/>
              <a:rect l="l" t="t" r="r" b="b"/>
              <a:pathLst>
                <a:path w="20353" h="19285" extrusionOk="0">
                  <a:moveTo>
                    <a:pt x="19465" y="0"/>
                  </a:moveTo>
                  <a:cubicBezTo>
                    <a:pt x="19090" y="0"/>
                    <a:pt x="18670" y="142"/>
                    <a:pt x="18374" y="364"/>
                  </a:cubicBezTo>
                  <a:cubicBezTo>
                    <a:pt x="17946" y="685"/>
                    <a:pt x="17533" y="1113"/>
                    <a:pt x="17059" y="1310"/>
                  </a:cubicBezTo>
                  <a:lnTo>
                    <a:pt x="17059" y="1310"/>
                  </a:lnTo>
                  <a:cubicBezTo>
                    <a:pt x="17439" y="1017"/>
                    <a:pt x="17818" y="722"/>
                    <a:pt x="18195" y="424"/>
                  </a:cubicBezTo>
                  <a:lnTo>
                    <a:pt x="18195" y="424"/>
                  </a:lnTo>
                  <a:lnTo>
                    <a:pt x="16456" y="1413"/>
                  </a:lnTo>
                  <a:cubicBezTo>
                    <a:pt x="16488" y="1415"/>
                    <a:pt x="16520" y="1417"/>
                    <a:pt x="16551" y="1417"/>
                  </a:cubicBezTo>
                  <a:cubicBezTo>
                    <a:pt x="16730" y="1417"/>
                    <a:pt x="16898" y="1377"/>
                    <a:pt x="17059" y="1310"/>
                  </a:cubicBezTo>
                  <a:lnTo>
                    <a:pt x="17059" y="1310"/>
                  </a:lnTo>
                  <a:cubicBezTo>
                    <a:pt x="15566" y="2459"/>
                    <a:pt x="14047" y="3563"/>
                    <a:pt x="12470" y="4590"/>
                  </a:cubicBezTo>
                  <a:cubicBezTo>
                    <a:pt x="11121" y="5429"/>
                    <a:pt x="9772" y="6239"/>
                    <a:pt x="8513" y="7198"/>
                  </a:cubicBezTo>
                  <a:cubicBezTo>
                    <a:pt x="5576" y="9446"/>
                    <a:pt x="3357" y="12443"/>
                    <a:pt x="1169" y="15441"/>
                  </a:cubicBezTo>
                  <a:cubicBezTo>
                    <a:pt x="720" y="15950"/>
                    <a:pt x="420" y="16550"/>
                    <a:pt x="210" y="17179"/>
                  </a:cubicBezTo>
                  <a:cubicBezTo>
                    <a:pt x="0" y="17839"/>
                    <a:pt x="210" y="18528"/>
                    <a:pt x="690" y="18978"/>
                  </a:cubicBezTo>
                  <a:cubicBezTo>
                    <a:pt x="974" y="19200"/>
                    <a:pt x="1303" y="19285"/>
                    <a:pt x="1647" y="19285"/>
                  </a:cubicBezTo>
                  <a:cubicBezTo>
                    <a:pt x="2139" y="19285"/>
                    <a:pt x="2659" y="19112"/>
                    <a:pt x="3118" y="18918"/>
                  </a:cubicBezTo>
                  <a:cubicBezTo>
                    <a:pt x="6655" y="17329"/>
                    <a:pt x="9442" y="14422"/>
                    <a:pt x="12110" y="11604"/>
                  </a:cubicBezTo>
                  <a:cubicBezTo>
                    <a:pt x="14238" y="9356"/>
                    <a:pt x="16336" y="7138"/>
                    <a:pt x="18255" y="4710"/>
                  </a:cubicBezTo>
                  <a:cubicBezTo>
                    <a:pt x="19124" y="3631"/>
                    <a:pt x="19963" y="2492"/>
                    <a:pt x="20293" y="1143"/>
                  </a:cubicBezTo>
                  <a:cubicBezTo>
                    <a:pt x="20353" y="933"/>
                    <a:pt x="20353" y="723"/>
                    <a:pt x="20293" y="514"/>
                  </a:cubicBezTo>
                  <a:cubicBezTo>
                    <a:pt x="20187" y="149"/>
                    <a:pt x="19850" y="0"/>
                    <a:pt x="19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43"/>
            <p:cNvSpPr/>
            <p:nvPr/>
          </p:nvSpPr>
          <p:spPr>
            <a:xfrm>
              <a:off x="3149425" y="4816625"/>
              <a:ext cx="681950" cy="153550"/>
            </a:xfrm>
            <a:custGeom>
              <a:avLst/>
              <a:gdLst/>
              <a:ahLst/>
              <a:cxnLst/>
              <a:rect l="l" t="t" r="r" b="b"/>
              <a:pathLst>
                <a:path w="27278" h="6142" extrusionOk="0">
                  <a:moveTo>
                    <a:pt x="23441" y="752"/>
                  </a:moveTo>
                  <a:cubicBezTo>
                    <a:pt x="23581" y="892"/>
                    <a:pt x="23744" y="986"/>
                    <a:pt x="23921" y="1048"/>
                  </a:cubicBezTo>
                  <a:lnTo>
                    <a:pt x="23921" y="1048"/>
                  </a:lnTo>
                  <a:cubicBezTo>
                    <a:pt x="24421" y="1072"/>
                    <a:pt x="24921" y="1093"/>
                    <a:pt x="25419" y="1112"/>
                  </a:cubicBezTo>
                  <a:lnTo>
                    <a:pt x="23441" y="752"/>
                  </a:lnTo>
                  <a:close/>
                  <a:moveTo>
                    <a:pt x="12507" y="1"/>
                  </a:moveTo>
                  <a:cubicBezTo>
                    <a:pt x="9204" y="1"/>
                    <a:pt x="5930" y="781"/>
                    <a:pt x="2729" y="1561"/>
                  </a:cubicBezTo>
                  <a:cubicBezTo>
                    <a:pt x="2069" y="1651"/>
                    <a:pt x="1440" y="1891"/>
                    <a:pt x="870" y="2251"/>
                  </a:cubicBezTo>
                  <a:cubicBezTo>
                    <a:pt x="301" y="2610"/>
                    <a:pt x="1" y="3270"/>
                    <a:pt x="61" y="3959"/>
                  </a:cubicBezTo>
                  <a:cubicBezTo>
                    <a:pt x="241" y="4799"/>
                    <a:pt x="1170" y="5218"/>
                    <a:pt x="1979" y="5458"/>
                  </a:cubicBezTo>
                  <a:cubicBezTo>
                    <a:pt x="3743" y="5966"/>
                    <a:pt x="5554" y="6142"/>
                    <a:pt x="7380" y="6142"/>
                  </a:cubicBezTo>
                  <a:cubicBezTo>
                    <a:pt x="9432" y="6142"/>
                    <a:pt x="11503" y="5920"/>
                    <a:pt x="13549" y="5698"/>
                  </a:cubicBezTo>
                  <a:cubicBezTo>
                    <a:pt x="16607" y="5368"/>
                    <a:pt x="19664" y="5038"/>
                    <a:pt x="22691" y="4439"/>
                  </a:cubicBezTo>
                  <a:cubicBezTo>
                    <a:pt x="24040" y="4169"/>
                    <a:pt x="25449" y="3839"/>
                    <a:pt x="26558" y="3030"/>
                  </a:cubicBezTo>
                  <a:cubicBezTo>
                    <a:pt x="26738" y="2910"/>
                    <a:pt x="26888" y="2730"/>
                    <a:pt x="26978" y="2551"/>
                  </a:cubicBezTo>
                  <a:cubicBezTo>
                    <a:pt x="27277" y="1861"/>
                    <a:pt x="26378" y="1232"/>
                    <a:pt x="25599" y="1172"/>
                  </a:cubicBezTo>
                  <a:cubicBezTo>
                    <a:pt x="25512" y="1168"/>
                    <a:pt x="25424" y="1167"/>
                    <a:pt x="25335" y="1167"/>
                  </a:cubicBezTo>
                  <a:cubicBezTo>
                    <a:pt x="25194" y="1167"/>
                    <a:pt x="25051" y="1170"/>
                    <a:pt x="24908" y="1170"/>
                  </a:cubicBezTo>
                  <a:cubicBezTo>
                    <a:pt x="24563" y="1170"/>
                    <a:pt x="24221" y="1154"/>
                    <a:pt x="23921" y="1048"/>
                  </a:cubicBezTo>
                  <a:lnTo>
                    <a:pt x="23921" y="1048"/>
                  </a:lnTo>
                  <a:cubicBezTo>
                    <a:pt x="22073" y="961"/>
                    <a:pt x="20215" y="832"/>
                    <a:pt x="18375" y="572"/>
                  </a:cubicBezTo>
                  <a:cubicBezTo>
                    <a:pt x="16786" y="362"/>
                    <a:pt x="15228" y="93"/>
                    <a:pt x="13639" y="33"/>
                  </a:cubicBezTo>
                  <a:cubicBezTo>
                    <a:pt x="13261" y="11"/>
                    <a:pt x="12884" y="1"/>
                    <a:pt x="12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43"/>
            <p:cNvSpPr/>
            <p:nvPr/>
          </p:nvSpPr>
          <p:spPr>
            <a:xfrm>
              <a:off x="3243850" y="4507025"/>
              <a:ext cx="583775" cy="402800"/>
            </a:xfrm>
            <a:custGeom>
              <a:avLst/>
              <a:gdLst/>
              <a:ahLst/>
              <a:cxnLst/>
              <a:rect l="l" t="t" r="r" b="b"/>
              <a:pathLst>
                <a:path w="23351" h="16112" extrusionOk="0">
                  <a:moveTo>
                    <a:pt x="20952" y="12417"/>
                  </a:moveTo>
                  <a:lnTo>
                    <a:pt x="20952" y="12417"/>
                  </a:lnTo>
                  <a:cubicBezTo>
                    <a:pt x="20989" y="12647"/>
                    <a:pt x="21088" y="12846"/>
                    <a:pt x="21224" y="13025"/>
                  </a:cubicBezTo>
                  <a:lnTo>
                    <a:pt x="21224" y="13025"/>
                  </a:lnTo>
                  <a:cubicBezTo>
                    <a:pt x="21582" y="13323"/>
                    <a:pt x="21941" y="13620"/>
                    <a:pt x="22301" y="13915"/>
                  </a:cubicBezTo>
                  <a:lnTo>
                    <a:pt x="20952" y="12417"/>
                  </a:lnTo>
                  <a:close/>
                  <a:moveTo>
                    <a:pt x="1890" y="1"/>
                  </a:moveTo>
                  <a:cubicBezTo>
                    <a:pt x="1260" y="1"/>
                    <a:pt x="696" y="351"/>
                    <a:pt x="390" y="907"/>
                  </a:cubicBezTo>
                  <a:cubicBezTo>
                    <a:pt x="1" y="1656"/>
                    <a:pt x="480" y="2555"/>
                    <a:pt x="990" y="3245"/>
                  </a:cubicBezTo>
                  <a:cubicBezTo>
                    <a:pt x="3298" y="6362"/>
                    <a:pt x="6745" y="8430"/>
                    <a:pt x="10072" y="10408"/>
                  </a:cubicBezTo>
                  <a:cubicBezTo>
                    <a:pt x="12710" y="11997"/>
                    <a:pt x="15377" y="13586"/>
                    <a:pt x="18135" y="14905"/>
                  </a:cubicBezTo>
                  <a:cubicBezTo>
                    <a:pt x="19364" y="15534"/>
                    <a:pt x="20683" y="16074"/>
                    <a:pt x="22062" y="16103"/>
                  </a:cubicBezTo>
                  <a:cubicBezTo>
                    <a:pt x="22099" y="16109"/>
                    <a:pt x="22136" y="16111"/>
                    <a:pt x="22173" y="16111"/>
                  </a:cubicBezTo>
                  <a:cubicBezTo>
                    <a:pt x="22346" y="16111"/>
                    <a:pt x="22518" y="16058"/>
                    <a:pt x="22691" y="15984"/>
                  </a:cubicBezTo>
                  <a:cubicBezTo>
                    <a:pt x="23350" y="15594"/>
                    <a:pt x="22991" y="14575"/>
                    <a:pt x="22421" y="14065"/>
                  </a:cubicBezTo>
                  <a:cubicBezTo>
                    <a:pt x="22027" y="13733"/>
                    <a:pt x="21531" y="13429"/>
                    <a:pt x="21224" y="13025"/>
                  </a:cubicBezTo>
                  <a:lnTo>
                    <a:pt x="21224" y="13025"/>
                  </a:lnTo>
                  <a:cubicBezTo>
                    <a:pt x="19769" y="11809"/>
                    <a:pt x="18344" y="10563"/>
                    <a:pt x="16996" y="9239"/>
                  </a:cubicBezTo>
                  <a:cubicBezTo>
                    <a:pt x="15857" y="8130"/>
                    <a:pt x="14778" y="6961"/>
                    <a:pt x="13579" y="5942"/>
                  </a:cubicBezTo>
                  <a:cubicBezTo>
                    <a:pt x="10761" y="3574"/>
                    <a:pt x="7314" y="2046"/>
                    <a:pt x="3927" y="577"/>
                  </a:cubicBezTo>
                  <a:cubicBezTo>
                    <a:pt x="3358" y="247"/>
                    <a:pt x="2698" y="67"/>
                    <a:pt x="2039" y="7"/>
                  </a:cubicBezTo>
                  <a:cubicBezTo>
                    <a:pt x="1989" y="3"/>
                    <a:pt x="1939"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43"/>
            <p:cNvSpPr/>
            <p:nvPr/>
          </p:nvSpPr>
          <p:spPr>
            <a:xfrm>
              <a:off x="3515875" y="4289975"/>
              <a:ext cx="296625" cy="630200"/>
            </a:xfrm>
            <a:custGeom>
              <a:avLst/>
              <a:gdLst/>
              <a:ahLst/>
              <a:cxnLst/>
              <a:rect l="l" t="t" r="r" b="b"/>
              <a:pathLst>
                <a:path w="11865" h="25208" extrusionOk="0">
                  <a:moveTo>
                    <a:pt x="11390" y="21279"/>
                  </a:moveTo>
                  <a:lnTo>
                    <a:pt x="11390" y="21279"/>
                  </a:lnTo>
                  <a:cubicBezTo>
                    <a:pt x="11299" y="21468"/>
                    <a:pt x="11266" y="21665"/>
                    <a:pt x="11268" y="21866"/>
                  </a:cubicBezTo>
                  <a:lnTo>
                    <a:pt x="11268" y="21866"/>
                  </a:lnTo>
                  <a:cubicBezTo>
                    <a:pt x="11404" y="22341"/>
                    <a:pt x="11545" y="22815"/>
                    <a:pt x="11690" y="23287"/>
                  </a:cubicBezTo>
                  <a:lnTo>
                    <a:pt x="11390" y="21279"/>
                  </a:lnTo>
                  <a:close/>
                  <a:moveTo>
                    <a:pt x="1621" y="0"/>
                  </a:moveTo>
                  <a:cubicBezTo>
                    <a:pt x="1364" y="0"/>
                    <a:pt x="1107" y="58"/>
                    <a:pt x="869" y="177"/>
                  </a:cubicBezTo>
                  <a:cubicBezTo>
                    <a:pt x="120" y="626"/>
                    <a:pt x="0" y="1615"/>
                    <a:pt x="60" y="2455"/>
                  </a:cubicBezTo>
                  <a:cubicBezTo>
                    <a:pt x="210" y="6351"/>
                    <a:pt x="1889" y="9978"/>
                    <a:pt x="3537" y="13515"/>
                  </a:cubicBezTo>
                  <a:cubicBezTo>
                    <a:pt x="4826" y="16303"/>
                    <a:pt x="6145" y="19090"/>
                    <a:pt x="7644" y="21758"/>
                  </a:cubicBezTo>
                  <a:cubicBezTo>
                    <a:pt x="8333" y="22957"/>
                    <a:pt x="9112" y="24156"/>
                    <a:pt x="10221" y="24935"/>
                  </a:cubicBezTo>
                  <a:cubicBezTo>
                    <a:pt x="10401" y="25085"/>
                    <a:pt x="10611" y="25175"/>
                    <a:pt x="10821" y="25205"/>
                  </a:cubicBezTo>
                  <a:cubicBezTo>
                    <a:pt x="10841" y="25207"/>
                    <a:pt x="10862" y="25208"/>
                    <a:pt x="10882" y="25208"/>
                  </a:cubicBezTo>
                  <a:cubicBezTo>
                    <a:pt x="11586" y="25208"/>
                    <a:pt x="11864" y="24195"/>
                    <a:pt x="11660" y="23467"/>
                  </a:cubicBezTo>
                  <a:cubicBezTo>
                    <a:pt x="11530" y="22945"/>
                    <a:pt x="11274" y="22393"/>
                    <a:pt x="11268" y="21866"/>
                  </a:cubicBezTo>
                  <a:lnTo>
                    <a:pt x="11268" y="21866"/>
                  </a:lnTo>
                  <a:cubicBezTo>
                    <a:pt x="10754" y="20079"/>
                    <a:pt x="10300" y="18270"/>
                    <a:pt x="9922" y="16423"/>
                  </a:cubicBezTo>
                  <a:cubicBezTo>
                    <a:pt x="9622" y="14864"/>
                    <a:pt x="9382" y="13305"/>
                    <a:pt x="8932" y="11777"/>
                  </a:cubicBezTo>
                  <a:cubicBezTo>
                    <a:pt x="7943" y="8240"/>
                    <a:pt x="5935" y="5032"/>
                    <a:pt x="3987" y="1915"/>
                  </a:cubicBezTo>
                  <a:cubicBezTo>
                    <a:pt x="3687" y="1316"/>
                    <a:pt x="3237" y="806"/>
                    <a:pt x="2728" y="386"/>
                  </a:cubicBezTo>
                  <a:cubicBezTo>
                    <a:pt x="2402" y="133"/>
                    <a:pt x="2011" y="0"/>
                    <a:pt x="16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43"/>
            <p:cNvSpPr/>
            <p:nvPr/>
          </p:nvSpPr>
          <p:spPr>
            <a:xfrm>
              <a:off x="3775900" y="4860900"/>
              <a:ext cx="185100" cy="224075"/>
            </a:xfrm>
            <a:custGeom>
              <a:avLst/>
              <a:gdLst/>
              <a:ahLst/>
              <a:cxnLst/>
              <a:rect l="l" t="t" r="r" b="b"/>
              <a:pathLst>
                <a:path w="7404" h="8963" extrusionOk="0">
                  <a:moveTo>
                    <a:pt x="3687" y="0"/>
                  </a:moveTo>
                  <a:cubicBezTo>
                    <a:pt x="1649" y="0"/>
                    <a:pt x="0" y="2008"/>
                    <a:pt x="0" y="4496"/>
                  </a:cubicBezTo>
                  <a:cubicBezTo>
                    <a:pt x="0" y="6954"/>
                    <a:pt x="1649" y="8962"/>
                    <a:pt x="3687" y="8962"/>
                  </a:cubicBezTo>
                  <a:cubicBezTo>
                    <a:pt x="5755" y="8962"/>
                    <a:pt x="7404" y="6954"/>
                    <a:pt x="7404" y="4496"/>
                  </a:cubicBezTo>
                  <a:cubicBezTo>
                    <a:pt x="7404" y="2008"/>
                    <a:pt x="5755" y="0"/>
                    <a:pt x="3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43"/>
            <p:cNvSpPr/>
            <p:nvPr/>
          </p:nvSpPr>
          <p:spPr>
            <a:xfrm>
              <a:off x="3317300" y="4348850"/>
              <a:ext cx="579250" cy="584250"/>
            </a:xfrm>
            <a:custGeom>
              <a:avLst/>
              <a:gdLst/>
              <a:ahLst/>
              <a:cxnLst/>
              <a:rect l="l" t="t" r="r" b="b"/>
              <a:pathLst>
                <a:path w="23170" h="23370" extrusionOk="0">
                  <a:moveTo>
                    <a:pt x="1206" y="1"/>
                  </a:moveTo>
                  <a:cubicBezTo>
                    <a:pt x="944" y="1"/>
                    <a:pt x="701" y="70"/>
                    <a:pt x="510" y="250"/>
                  </a:cubicBezTo>
                  <a:cubicBezTo>
                    <a:pt x="0" y="729"/>
                    <a:pt x="150" y="1419"/>
                    <a:pt x="360" y="2018"/>
                  </a:cubicBezTo>
                  <a:cubicBezTo>
                    <a:pt x="1619" y="6125"/>
                    <a:pt x="4376" y="9572"/>
                    <a:pt x="7044" y="12899"/>
                  </a:cubicBezTo>
                  <a:cubicBezTo>
                    <a:pt x="9562" y="16046"/>
                    <a:pt x="12110" y="19193"/>
                    <a:pt x="15407" y="21471"/>
                  </a:cubicBezTo>
                  <a:cubicBezTo>
                    <a:pt x="16343" y="22129"/>
                    <a:pt x="18592" y="23370"/>
                    <a:pt x="20311" y="23370"/>
                  </a:cubicBezTo>
                  <a:cubicBezTo>
                    <a:pt x="21177" y="23370"/>
                    <a:pt x="21909" y="23055"/>
                    <a:pt x="22271" y="22191"/>
                  </a:cubicBezTo>
                  <a:cubicBezTo>
                    <a:pt x="23170" y="20093"/>
                    <a:pt x="18854" y="17095"/>
                    <a:pt x="17775" y="15656"/>
                  </a:cubicBezTo>
                  <a:cubicBezTo>
                    <a:pt x="16875" y="14457"/>
                    <a:pt x="16216" y="13109"/>
                    <a:pt x="15317" y="11910"/>
                  </a:cubicBezTo>
                  <a:cubicBezTo>
                    <a:pt x="14837" y="11280"/>
                    <a:pt x="14328" y="10681"/>
                    <a:pt x="13758" y="10141"/>
                  </a:cubicBezTo>
                  <a:lnTo>
                    <a:pt x="12319" y="8612"/>
                  </a:lnTo>
                  <a:cubicBezTo>
                    <a:pt x="9352" y="5465"/>
                    <a:pt x="6295" y="2258"/>
                    <a:pt x="2398" y="339"/>
                  </a:cubicBezTo>
                  <a:cubicBezTo>
                    <a:pt x="2038" y="159"/>
                    <a:pt x="1601" y="1"/>
                    <a:pt x="1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43"/>
            <p:cNvSpPr/>
            <p:nvPr/>
          </p:nvSpPr>
          <p:spPr>
            <a:xfrm>
              <a:off x="3677725" y="4172150"/>
              <a:ext cx="217350" cy="772675"/>
            </a:xfrm>
            <a:custGeom>
              <a:avLst/>
              <a:gdLst/>
              <a:ahLst/>
              <a:cxnLst/>
              <a:rect l="l" t="t" r="r" b="b"/>
              <a:pathLst>
                <a:path w="8694" h="30907" extrusionOk="0">
                  <a:moveTo>
                    <a:pt x="2752" y="0"/>
                  </a:moveTo>
                  <a:cubicBezTo>
                    <a:pt x="2724" y="0"/>
                    <a:pt x="2696" y="1"/>
                    <a:pt x="2668" y="4"/>
                  </a:cubicBezTo>
                  <a:cubicBezTo>
                    <a:pt x="1979" y="64"/>
                    <a:pt x="1679" y="723"/>
                    <a:pt x="1469" y="1323"/>
                  </a:cubicBezTo>
                  <a:cubicBezTo>
                    <a:pt x="1" y="5339"/>
                    <a:pt x="91" y="9745"/>
                    <a:pt x="210" y="14062"/>
                  </a:cubicBezTo>
                  <a:cubicBezTo>
                    <a:pt x="330" y="18048"/>
                    <a:pt x="450" y="22125"/>
                    <a:pt x="1679" y="25932"/>
                  </a:cubicBezTo>
                  <a:cubicBezTo>
                    <a:pt x="2147" y="27336"/>
                    <a:pt x="3766" y="30907"/>
                    <a:pt x="5773" y="30907"/>
                  </a:cubicBezTo>
                  <a:cubicBezTo>
                    <a:pt x="6079" y="30907"/>
                    <a:pt x="6394" y="30824"/>
                    <a:pt x="6715" y="30638"/>
                  </a:cubicBezTo>
                  <a:cubicBezTo>
                    <a:pt x="8693" y="29498"/>
                    <a:pt x="7104" y="24493"/>
                    <a:pt x="7104" y="22694"/>
                  </a:cubicBezTo>
                  <a:cubicBezTo>
                    <a:pt x="7104" y="21196"/>
                    <a:pt x="7404" y="19727"/>
                    <a:pt x="7404" y="18228"/>
                  </a:cubicBezTo>
                  <a:cubicBezTo>
                    <a:pt x="7404" y="17449"/>
                    <a:pt x="7344" y="16670"/>
                    <a:pt x="7224" y="15890"/>
                  </a:cubicBezTo>
                  <a:lnTo>
                    <a:pt x="7015" y="13792"/>
                  </a:lnTo>
                  <a:cubicBezTo>
                    <a:pt x="6535" y="9506"/>
                    <a:pt x="6055" y="5099"/>
                    <a:pt x="4107" y="1203"/>
                  </a:cubicBezTo>
                  <a:cubicBezTo>
                    <a:pt x="3820" y="629"/>
                    <a:pt x="3368" y="0"/>
                    <a:pt x="2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43"/>
            <p:cNvSpPr/>
            <p:nvPr/>
          </p:nvSpPr>
          <p:spPr>
            <a:xfrm>
              <a:off x="3132200" y="4815900"/>
              <a:ext cx="774100" cy="314650"/>
            </a:xfrm>
            <a:custGeom>
              <a:avLst/>
              <a:gdLst/>
              <a:ahLst/>
              <a:cxnLst/>
              <a:rect l="l" t="t" r="r" b="b"/>
              <a:pathLst>
                <a:path w="30964" h="12586" extrusionOk="0">
                  <a:moveTo>
                    <a:pt x="27567" y="1"/>
                  </a:moveTo>
                  <a:cubicBezTo>
                    <a:pt x="25566" y="1"/>
                    <a:pt x="22612" y="1687"/>
                    <a:pt x="21252" y="2010"/>
                  </a:cubicBezTo>
                  <a:cubicBezTo>
                    <a:pt x="19813" y="2370"/>
                    <a:pt x="18285" y="2400"/>
                    <a:pt x="16846" y="2759"/>
                  </a:cubicBezTo>
                  <a:cubicBezTo>
                    <a:pt x="16097" y="2939"/>
                    <a:pt x="15347" y="3179"/>
                    <a:pt x="14598" y="3449"/>
                  </a:cubicBezTo>
                  <a:lnTo>
                    <a:pt x="12620" y="4168"/>
                  </a:lnTo>
                  <a:cubicBezTo>
                    <a:pt x="8543" y="5607"/>
                    <a:pt x="4377" y="7136"/>
                    <a:pt x="1050" y="9893"/>
                  </a:cubicBezTo>
                  <a:cubicBezTo>
                    <a:pt x="540" y="10343"/>
                    <a:pt x="1" y="10972"/>
                    <a:pt x="210" y="11602"/>
                  </a:cubicBezTo>
                  <a:cubicBezTo>
                    <a:pt x="450" y="12261"/>
                    <a:pt x="1140" y="12381"/>
                    <a:pt x="1769" y="12471"/>
                  </a:cubicBezTo>
                  <a:cubicBezTo>
                    <a:pt x="2469" y="12550"/>
                    <a:pt x="3169" y="12586"/>
                    <a:pt x="3869" y="12586"/>
                  </a:cubicBezTo>
                  <a:cubicBezTo>
                    <a:pt x="7422" y="12586"/>
                    <a:pt x="10962" y="11659"/>
                    <a:pt x="14418" y="10732"/>
                  </a:cubicBezTo>
                  <a:cubicBezTo>
                    <a:pt x="18315" y="9683"/>
                    <a:pt x="22241" y="8604"/>
                    <a:pt x="25658" y="6536"/>
                  </a:cubicBezTo>
                  <a:cubicBezTo>
                    <a:pt x="27097" y="5637"/>
                    <a:pt x="30964" y="2580"/>
                    <a:pt x="29045" y="541"/>
                  </a:cubicBezTo>
                  <a:cubicBezTo>
                    <a:pt x="28685" y="153"/>
                    <a:pt x="28169" y="1"/>
                    <a:pt x="27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43"/>
            <p:cNvSpPr/>
            <p:nvPr/>
          </p:nvSpPr>
          <p:spPr>
            <a:xfrm>
              <a:off x="3381725" y="4808550"/>
              <a:ext cx="508100" cy="649950"/>
            </a:xfrm>
            <a:custGeom>
              <a:avLst/>
              <a:gdLst/>
              <a:ahLst/>
              <a:cxnLst/>
              <a:rect l="l" t="t" r="r" b="b"/>
              <a:pathLst>
                <a:path w="20324" h="25998" extrusionOk="0">
                  <a:moveTo>
                    <a:pt x="17287" y="0"/>
                  </a:moveTo>
                  <a:cubicBezTo>
                    <a:pt x="15148" y="0"/>
                    <a:pt x="13201" y="4488"/>
                    <a:pt x="12080" y="5781"/>
                  </a:cubicBezTo>
                  <a:cubicBezTo>
                    <a:pt x="11091" y="6920"/>
                    <a:pt x="9892" y="7819"/>
                    <a:pt x="8903" y="8928"/>
                  </a:cubicBezTo>
                  <a:cubicBezTo>
                    <a:pt x="8424" y="9528"/>
                    <a:pt x="7944" y="10157"/>
                    <a:pt x="7494" y="10817"/>
                  </a:cubicBezTo>
                  <a:lnTo>
                    <a:pt x="6295" y="12555"/>
                  </a:lnTo>
                  <a:cubicBezTo>
                    <a:pt x="3838" y="16092"/>
                    <a:pt x="1320" y="19749"/>
                    <a:pt x="241" y="23945"/>
                  </a:cubicBezTo>
                  <a:cubicBezTo>
                    <a:pt x="91" y="24605"/>
                    <a:pt x="1" y="25444"/>
                    <a:pt x="570" y="25804"/>
                  </a:cubicBezTo>
                  <a:cubicBezTo>
                    <a:pt x="762" y="25942"/>
                    <a:pt x="970" y="25998"/>
                    <a:pt x="1181" y="25998"/>
                  </a:cubicBezTo>
                  <a:cubicBezTo>
                    <a:pt x="1564" y="25998"/>
                    <a:pt x="1961" y="25817"/>
                    <a:pt x="2309" y="25624"/>
                  </a:cubicBezTo>
                  <a:cubicBezTo>
                    <a:pt x="6056" y="23526"/>
                    <a:pt x="8873" y="20139"/>
                    <a:pt x="11601" y="16812"/>
                  </a:cubicBezTo>
                  <a:cubicBezTo>
                    <a:pt x="14149" y="13724"/>
                    <a:pt x="16726" y="10577"/>
                    <a:pt x="18285" y="6890"/>
                  </a:cubicBezTo>
                  <a:cubicBezTo>
                    <a:pt x="18944" y="5301"/>
                    <a:pt x="20323" y="565"/>
                    <a:pt x="17566" y="26"/>
                  </a:cubicBezTo>
                  <a:cubicBezTo>
                    <a:pt x="17473" y="9"/>
                    <a:pt x="17380" y="0"/>
                    <a:pt x="17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43"/>
            <p:cNvSpPr/>
            <p:nvPr/>
          </p:nvSpPr>
          <p:spPr>
            <a:xfrm>
              <a:off x="3506875" y="4609100"/>
              <a:ext cx="433150" cy="644275"/>
            </a:xfrm>
            <a:custGeom>
              <a:avLst/>
              <a:gdLst/>
              <a:ahLst/>
              <a:cxnLst/>
              <a:rect l="l" t="t" r="r" b="b"/>
              <a:pathLst>
                <a:path w="17326" h="25771" extrusionOk="0">
                  <a:moveTo>
                    <a:pt x="13699" y="1"/>
                  </a:moveTo>
                  <a:cubicBezTo>
                    <a:pt x="12650" y="1"/>
                    <a:pt x="12200" y="870"/>
                    <a:pt x="11960" y="1679"/>
                  </a:cubicBezTo>
                  <a:cubicBezTo>
                    <a:pt x="11570" y="2998"/>
                    <a:pt x="11421" y="4377"/>
                    <a:pt x="11511" y="5756"/>
                  </a:cubicBezTo>
                  <a:cubicBezTo>
                    <a:pt x="11600" y="6715"/>
                    <a:pt x="11720" y="7644"/>
                    <a:pt x="11930" y="8603"/>
                  </a:cubicBezTo>
                  <a:cubicBezTo>
                    <a:pt x="10551" y="7315"/>
                    <a:pt x="9053" y="6176"/>
                    <a:pt x="7434" y="5276"/>
                  </a:cubicBezTo>
                  <a:cubicBezTo>
                    <a:pt x="6781" y="4900"/>
                    <a:pt x="6066" y="4544"/>
                    <a:pt x="5305" y="4544"/>
                  </a:cubicBezTo>
                  <a:cubicBezTo>
                    <a:pt x="5157" y="4544"/>
                    <a:pt x="5007" y="4558"/>
                    <a:pt x="4856" y="4587"/>
                  </a:cubicBezTo>
                  <a:cubicBezTo>
                    <a:pt x="4587" y="4647"/>
                    <a:pt x="4317" y="4767"/>
                    <a:pt x="4107" y="4947"/>
                  </a:cubicBezTo>
                  <a:cubicBezTo>
                    <a:pt x="3328" y="5606"/>
                    <a:pt x="3567" y="6565"/>
                    <a:pt x="3897" y="7345"/>
                  </a:cubicBezTo>
                  <a:cubicBezTo>
                    <a:pt x="4467" y="8603"/>
                    <a:pt x="5276" y="9742"/>
                    <a:pt x="6235" y="10732"/>
                  </a:cubicBezTo>
                  <a:cubicBezTo>
                    <a:pt x="6805" y="11271"/>
                    <a:pt x="7434" y="11811"/>
                    <a:pt x="8064" y="12320"/>
                  </a:cubicBezTo>
                  <a:cubicBezTo>
                    <a:pt x="7636" y="12298"/>
                    <a:pt x="7211" y="12287"/>
                    <a:pt x="6787" y="12287"/>
                  </a:cubicBezTo>
                  <a:cubicBezTo>
                    <a:pt x="5516" y="12287"/>
                    <a:pt x="4257" y="12388"/>
                    <a:pt x="2998" y="12590"/>
                  </a:cubicBezTo>
                  <a:cubicBezTo>
                    <a:pt x="2099" y="12740"/>
                    <a:pt x="1170" y="12950"/>
                    <a:pt x="570" y="13669"/>
                  </a:cubicBezTo>
                  <a:cubicBezTo>
                    <a:pt x="390" y="13879"/>
                    <a:pt x="240" y="14149"/>
                    <a:pt x="180" y="14418"/>
                  </a:cubicBezTo>
                  <a:cubicBezTo>
                    <a:pt x="1" y="15438"/>
                    <a:pt x="780" y="16007"/>
                    <a:pt x="1529" y="16427"/>
                  </a:cubicBezTo>
                  <a:cubicBezTo>
                    <a:pt x="2788" y="17026"/>
                    <a:pt x="4107" y="17416"/>
                    <a:pt x="5486" y="17536"/>
                  </a:cubicBezTo>
                  <a:cubicBezTo>
                    <a:pt x="6535" y="17626"/>
                    <a:pt x="7584" y="17656"/>
                    <a:pt x="8603" y="17656"/>
                  </a:cubicBezTo>
                  <a:cubicBezTo>
                    <a:pt x="7044" y="18855"/>
                    <a:pt x="5636" y="20263"/>
                    <a:pt x="4407" y="21822"/>
                  </a:cubicBezTo>
                  <a:cubicBezTo>
                    <a:pt x="3867" y="22541"/>
                    <a:pt x="3328" y="23321"/>
                    <a:pt x="3388" y="24250"/>
                  </a:cubicBezTo>
                  <a:cubicBezTo>
                    <a:pt x="3388" y="24550"/>
                    <a:pt x="3478" y="24820"/>
                    <a:pt x="3627" y="25059"/>
                  </a:cubicBezTo>
                  <a:cubicBezTo>
                    <a:pt x="3963" y="25601"/>
                    <a:pt x="4474" y="25770"/>
                    <a:pt x="5007" y="25770"/>
                  </a:cubicBezTo>
                  <a:cubicBezTo>
                    <a:pt x="5329" y="25770"/>
                    <a:pt x="5660" y="25708"/>
                    <a:pt x="5965" y="25629"/>
                  </a:cubicBezTo>
                  <a:cubicBezTo>
                    <a:pt x="7284" y="25239"/>
                    <a:pt x="8543" y="24610"/>
                    <a:pt x="9652" y="23770"/>
                  </a:cubicBezTo>
                  <a:cubicBezTo>
                    <a:pt x="10461" y="23141"/>
                    <a:pt x="11241" y="22452"/>
                    <a:pt x="11990" y="21732"/>
                  </a:cubicBezTo>
                  <a:lnTo>
                    <a:pt x="13938" y="19904"/>
                  </a:lnTo>
                  <a:cubicBezTo>
                    <a:pt x="14988" y="18915"/>
                    <a:pt x="16097" y="17746"/>
                    <a:pt x="15827" y="16157"/>
                  </a:cubicBezTo>
                  <a:cubicBezTo>
                    <a:pt x="15827" y="16097"/>
                    <a:pt x="15827" y="16067"/>
                    <a:pt x="15797" y="16007"/>
                  </a:cubicBezTo>
                  <a:cubicBezTo>
                    <a:pt x="15737" y="15647"/>
                    <a:pt x="15857" y="15228"/>
                    <a:pt x="16186" y="15018"/>
                  </a:cubicBezTo>
                  <a:cubicBezTo>
                    <a:pt x="17296" y="14179"/>
                    <a:pt x="17326" y="11481"/>
                    <a:pt x="17326" y="10282"/>
                  </a:cubicBezTo>
                  <a:cubicBezTo>
                    <a:pt x="17326" y="7614"/>
                    <a:pt x="16876" y="4947"/>
                    <a:pt x="16007" y="2429"/>
                  </a:cubicBezTo>
                  <a:cubicBezTo>
                    <a:pt x="15707" y="1589"/>
                    <a:pt x="15347" y="720"/>
                    <a:pt x="14508" y="241"/>
                  </a:cubicBezTo>
                  <a:cubicBezTo>
                    <a:pt x="14268" y="91"/>
                    <a:pt x="13968" y="1"/>
                    <a:pt x="13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43"/>
            <p:cNvSpPr/>
            <p:nvPr/>
          </p:nvSpPr>
          <p:spPr>
            <a:xfrm>
              <a:off x="3936250" y="2409000"/>
              <a:ext cx="816825" cy="2632500"/>
            </a:xfrm>
            <a:custGeom>
              <a:avLst/>
              <a:gdLst/>
              <a:ahLst/>
              <a:cxnLst/>
              <a:rect l="l" t="t" r="r" b="b"/>
              <a:pathLst>
                <a:path w="32673" h="105300" fill="none" extrusionOk="0">
                  <a:moveTo>
                    <a:pt x="1" y="103981"/>
                  </a:moveTo>
                  <a:cubicBezTo>
                    <a:pt x="6475" y="105300"/>
                    <a:pt x="12590" y="100444"/>
                    <a:pt x="12770" y="93820"/>
                  </a:cubicBezTo>
                  <a:cubicBezTo>
                    <a:pt x="12830" y="91602"/>
                    <a:pt x="12200" y="89414"/>
                    <a:pt x="11451" y="87315"/>
                  </a:cubicBezTo>
                  <a:cubicBezTo>
                    <a:pt x="8393" y="78593"/>
                    <a:pt x="3358" y="69960"/>
                    <a:pt x="4527" y="60788"/>
                  </a:cubicBezTo>
                  <a:cubicBezTo>
                    <a:pt x="4946" y="57641"/>
                    <a:pt x="6055" y="54643"/>
                    <a:pt x="7194" y="51676"/>
                  </a:cubicBezTo>
                  <a:cubicBezTo>
                    <a:pt x="14088" y="33691"/>
                    <a:pt x="21702" y="15827"/>
                    <a:pt x="32672" y="0"/>
                  </a:cubicBezTo>
                </a:path>
              </a:pathLst>
            </a:custGeom>
            <a:noFill/>
            <a:ln w="1872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43"/>
            <p:cNvSpPr/>
            <p:nvPr/>
          </p:nvSpPr>
          <p:spPr>
            <a:xfrm>
              <a:off x="3907775" y="4943325"/>
              <a:ext cx="274300" cy="511825"/>
            </a:xfrm>
            <a:custGeom>
              <a:avLst/>
              <a:gdLst/>
              <a:ahLst/>
              <a:cxnLst/>
              <a:rect l="l" t="t" r="r" b="b"/>
              <a:pathLst>
                <a:path w="10972" h="20473" extrusionOk="0">
                  <a:moveTo>
                    <a:pt x="10402" y="0"/>
                  </a:moveTo>
                  <a:cubicBezTo>
                    <a:pt x="9982" y="420"/>
                    <a:pt x="9562" y="870"/>
                    <a:pt x="9113" y="1289"/>
                  </a:cubicBezTo>
                  <a:cubicBezTo>
                    <a:pt x="8633" y="1769"/>
                    <a:pt x="7944" y="1649"/>
                    <a:pt x="7284" y="1739"/>
                  </a:cubicBezTo>
                  <a:cubicBezTo>
                    <a:pt x="2099" y="6475"/>
                    <a:pt x="1" y="13729"/>
                    <a:pt x="1889" y="20473"/>
                  </a:cubicBezTo>
                  <a:cubicBezTo>
                    <a:pt x="5486" y="19214"/>
                    <a:pt x="8333" y="15887"/>
                    <a:pt x="9622" y="12320"/>
                  </a:cubicBezTo>
                  <a:cubicBezTo>
                    <a:pt x="10911" y="8723"/>
                    <a:pt x="10971" y="4826"/>
                    <a:pt x="10701" y="1019"/>
                  </a:cubicBezTo>
                  <a:cubicBezTo>
                    <a:pt x="10611" y="660"/>
                    <a:pt x="10521" y="330"/>
                    <a:pt x="10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43"/>
            <p:cNvSpPr/>
            <p:nvPr/>
          </p:nvSpPr>
          <p:spPr>
            <a:xfrm>
              <a:off x="4096625" y="4242600"/>
              <a:ext cx="508825" cy="241075"/>
            </a:xfrm>
            <a:custGeom>
              <a:avLst/>
              <a:gdLst/>
              <a:ahLst/>
              <a:cxnLst/>
              <a:rect l="l" t="t" r="r" b="b"/>
              <a:pathLst>
                <a:path w="20353" h="9643" extrusionOk="0">
                  <a:moveTo>
                    <a:pt x="2237" y="0"/>
                  </a:moveTo>
                  <a:cubicBezTo>
                    <a:pt x="1081" y="0"/>
                    <a:pt x="318" y="766"/>
                    <a:pt x="0" y="1922"/>
                  </a:cubicBezTo>
                  <a:cubicBezTo>
                    <a:pt x="1619" y="4110"/>
                    <a:pt x="3327" y="6388"/>
                    <a:pt x="5755" y="7677"/>
                  </a:cubicBezTo>
                  <a:cubicBezTo>
                    <a:pt x="6684" y="8156"/>
                    <a:pt x="7673" y="8516"/>
                    <a:pt x="8663" y="8786"/>
                  </a:cubicBezTo>
                  <a:cubicBezTo>
                    <a:pt x="10805" y="9351"/>
                    <a:pt x="13006" y="9643"/>
                    <a:pt x="15204" y="9643"/>
                  </a:cubicBezTo>
                  <a:cubicBezTo>
                    <a:pt x="16851" y="9643"/>
                    <a:pt x="18495" y="9479"/>
                    <a:pt x="20113" y="9146"/>
                  </a:cubicBezTo>
                  <a:cubicBezTo>
                    <a:pt x="20352" y="8456"/>
                    <a:pt x="19873" y="7827"/>
                    <a:pt x="19393" y="7287"/>
                  </a:cubicBezTo>
                  <a:cubicBezTo>
                    <a:pt x="15197" y="2521"/>
                    <a:pt x="8723" y="273"/>
                    <a:pt x="2368" y="3"/>
                  </a:cubicBezTo>
                  <a:cubicBezTo>
                    <a:pt x="2324" y="1"/>
                    <a:pt x="2280" y="0"/>
                    <a:pt x="2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43"/>
            <p:cNvSpPr/>
            <p:nvPr/>
          </p:nvSpPr>
          <p:spPr>
            <a:xfrm>
              <a:off x="3934000" y="3527050"/>
              <a:ext cx="966700" cy="902225"/>
            </a:xfrm>
            <a:custGeom>
              <a:avLst/>
              <a:gdLst/>
              <a:ahLst/>
              <a:cxnLst/>
              <a:rect l="l" t="t" r="r" b="b"/>
              <a:pathLst>
                <a:path w="38668" h="36089" fill="none" extrusionOk="0">
                  <a:moveTo>
                    <a:pt x="38667" y="0"/>
                  </a:moveTo>
                  <a:cubicBezTo>
                    <a:pt x="19004" y="1709"/>
                    <a:pt x="3058" y="16606"/>
                    <a:pt x="1" y="36089"/>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43"/>
            <p:cNvSpPr/>
            <p:nvPr/>
          </p:nvSpPr>
          <p:spPr>
            <a:xfrm>
              <a:off x="4101850" y="3978900"/>
              <a:ext cx="107950" cy="298275"/>
            </a:xfrm>
            <a:custGeom>
              <a:avLst/>
              <a:gdLst/>
              <a:ahLst/>
              <a:cxnLst/>
              <a:rect l="l" t="t" r="r" b="b"/>
              <a:pathLst>
                <a:path w="4318" h="11931" fill="none" extrusionOk="0">
                  <a:moveTo>
                    <a:pt x="690" y="0"/>
                  </a:moveTo>
                  <a:cubicBezTo>
                    <a:pt x="1" y="4347"/>
                    <a:pt x="1350" y="8723"/>
                    <a:pt x="4317" y="11930"/>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43"/>
            <p:cNvSpPr/>
            <p:nvPr/>
          </p:nvSpPr>
          <p:spPr>
            <a:xfrm>
              <a:off x="3759400" y="3978900"/>
              <a:ext cx="359725" cy="173875"/>
            </a:xfrm>
            <a:custGeom>
              <a:avLst/>
              <a:gdLst/>
              <a:ahLst/>
              <a:cxnLst/>
              <a:rect l="l" t="t" r="r" b="b"/>
              <a:pathLst>
                <a:path w="14389" h="6955" fill="none" extrusionOk="0">
                  <a:moveTo>
                    <a:pt x="14388" y="0"/>
                  </a:moveTo>
                  <a:cubicBezTo>
                    <a:pt x="7135" y="600"/>
                    <a:pt x="4017" y="2338"/>
                    <a:pt x="1" y="6955"/>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43"/>
            <p:cNvSpPr/>
            <p:nvPr/>
          </p:nvSpPr>
          <p:spPr>
            <a:xfrm>
              <a:off x="4240500" y="3598225"/>
              <a:ext cx="291500" cy="424150"/>
            </a:xfrm>
            <a:custGeom>
              <a:avLst/>
              <a:gdLst/>
              <a:ahLst/>
              <a:cxnLst/>
              <a:rect l="l" t="t" r="r" b="b"/>
              <a:pathLst>
                <a:path w="11660" h="16966" fill="none" extrusionOk="0">
                  <a:moveTo>
                    <a:pt x="0" y="2578"/>
                  </a:moveTo>
                  <a:cubicBezTo>
                    <a:pt x="4166" y="1"/>
                    <a:pt x="6894" y="31"/>
                    <a:pt x="11660" y="1200"/>
                  </a:cubicBezTo>
                  <a:cubicBezTo>
                    <a:pt x="8992" y="6055"/>
                    <a:pt x="7404" y="11361"/>
                    <a:pt x="8962" y="16966"/>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43"/>
            <p:cNvSpPr/>
            <p:nvPr/>
          </p:nvSpPr>
          <p:spPr>
            <a:xfrm>
              <a:off x="4123600" y="4165050"/>
              <a:ext cx="191850" cy="205150"/>
            </a:xfrm>
            <a:custGeom>
              <a:avLst/>
              <a:gdLst/>
              <a:ahLst/>
              <a:cxnLst/>
              <a:rect l="l" t="t" r="r" b="b"/>
              <a:pathLst>
                <a:path w="7674" h="8206" extrusionOk="0">
                  <a:moveTo>
                    <a:pt x="4837" y="0"/>
                  </a:moveTo>
                  <a:cubicBezTo>
                    <a:pt x="4706" y="0"/>
                    <a:pt x="4580" y="21"/>
                    <a:pt x="4466" y="78"/>
                  </a:cubicBezTo>
                  <a:cubicBezTo>
                    <a:pt x="4021" y="242"/>
                    <a:pt x="3979" y="717"/>
                    <a:pt x="3296" y="717"/>
                  </a:cubicBezTo>
                  <a:cubicBezTo>
                    <a:pt x="3105" y="717"/>
                    <a:pt x="2863" y="679"/>
                    <a:pt x="2548" y="588"/>
                  </a:cubicBezTo>
                  <a:cubicBezTo>
                    <a:pt x="2472" y="564"/>
                    <a:pt x="2394" y="552"/>
                    <a:pt x="2316" y="552"/>
                  </a:cubicBezTo>
                  <a:cubicBezTo>
                    <a:pt x="1809" y="552"/>
                    <a:pt x="1283" y="1023"/>
                    <a:pt x="1049" y="1517"/>
                  </a:cubicBezTo>
                  <a:cubicBezTo>
                    <a:pt x="899" y="1906"/>
                    <a:pt x="959" y="2386"/>
                    <a:pt x="899" y="2806"/>
                  </a:cubicBezTo>
                  <a:cubicBezTo>
                    <a:pt x="779" y="3195"/>
                    <a:pt x="570" y="3555"/>
                    <a:pt x="270" y="3825"/>
                  </a:cubicBezTo>
                  <a:cubicBezTo>
                    <a:pt x="0" y="4184"/>
                    <a:pt x="0" y="4694"/>
                    <a:pt x="270" y="5084"/>
                  </a:cubicBezTo>
                  <a:cubicBezTo>
                    <a:pt x="600" y="5533"/>
                    <a:pt x="959" y="5653"/>
                    <a:pt x="1019" y="6193"/>
                  </a:cubicBezTo>
                  <a:cubicBezTo>
                    <a:pt x="1049" y="6522"/>
                    <a:pt x="1139" y="6852"/>
                    <a:pt x="1289" y="7122"/>
                  </a:cubicBezTo>
                  <a:cubicBezTo>
                    <a:pt x="1595" y="7641"/>
                    <a:pt x="1913" y="7776"/>
                    <a:pt x="2235" y="7776"/>
                  </a:cubicBezTo>
                  <a:cubicBezTo>
                    <a:pt x="2583" y="7776"/>
                    <a:pt x="2936" y="7619"/>
                    <a:pt x="3283" y="7619"/>
                  </a:cubicBezTo>
                  <a:cubicBezTo>
                    <a:pt x="3338" y="7619"/>
                    <a:pt x="3393" y="7622"/>
                    <a:pt x="3447" y="7632"/>
                  </a:cubicBezTo>
                  <a:cubicBezTo>
                    <a:pt x="3930" y="7717"/>
                    <a:pt x="4278" y="8206"/>
                    <a:pt x="4773" y="8206"/>
                  </a:cubicBezTo>
                  <a:cubicBezTo>
                    <a:pt x="4800" y="8206"/>
                    <a:pt x="4828" y="8204"/>
                    <a:pt x="4856" y="8201"/>
                  </a:cubicBezTo>
                  <a:cubicBezTo>
                    <a:pt x="5425" y="8111"/>
                    <a:pt x="5605" y="7452"/>
                    <a:pt x="5965" y="7002"/>
                  </a:cubicBezTo>
                  <a:cubicBezTo>
                    <a:pt x="6265" y="6672"/>
                    <a:pt x="6624" y="6373"/>
                    <a:pt x="7014" y="6133"/>
                  </a:cubicBezTo>
                  <a:cubicBezTo>
                    <a:pt x="7374" y="5893"/>
                    <a:pt x="7644" y="5473"/>
                    <a:pt x="7673" y="5024"/>
                  </a:cubicBezTo>
                  <a:cubicBezTo>
                    <a:pt x="7644" y="4454"/>
                    <a:pt x="7134" y="3975"/>
                    <a:pt x="7104" y="3495"/>
                  </a:cubicBezTo>
                  <a:cubicBezTo>
                    <a:pt x="7074" y="2986"/>
                    <a:pt x="7434" y="2476"/>
                    <a:pt x="7224" y="1996"/>
                  </a:cubicBezTo>
                  <a:cubicBezTo>
                    <a:pt x="6984" y="1517"/>
                    <a:pt x="6235" y="1457"/>
                    <a:pt x="5905" y="1127"/>
                  </a:cubicBezTo>
                  <a:cubicBezTo>
                    <a:pt x="5575" y="767"/>
                    <a:pt x="5515" y="168"/>
                    <a:pt x="5066" y="18"/>
                  </a:cubicBezTo>
                  <a:cubicBezTo>
                    <a:pt x="4989" y="7"/>
                    <a:pt x="4912"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43"/>
            <p:cNvSpPr/>
            <p:nvPr/>
          </p:nvSpPr>
          <p:spPr>
            <a:xfrm>
              <a:off x="4188775" y="4233675"/>
              <a:ext cx="65975" cy="65975"/>
            </a:xfrm>
            <a:custGeom>
              <a:avLst/>
              <a:gdLst/>
              <a:ahLst/>
              <a:cxnLst/>
              <a:rect l="l" t="t" r="r" b="b"/>
              <a:pathLst>
                <a:path w="2639" h="2639" extrusionOk="0">
                  <a:moveTo>
                    <a:pt x="1320" y="1"/>
                  </a:moveTo>
                  <a:cubicBezTo>
                    <a:pt x="600" y="1"/>
                    <a:pt x="1" y="600"/>
                    <a:pt x="1" y="1320"/>
                  </a:cubicBezTo>
                  <a:cubicBezTo>
                    <a:pt x="1" y="2039"/>
                    <a:pt x="600" y="2638"/>
                    <a:pt x="1320" y="2638"/>
                  </a:cubicBezTo>
                  <a:cubicBezTo>
                    <a:pt x="2039" y="2638"/>
                    <a:pt x="2639" y="2039"/>
                    <a:pt x="2639" y="1320"/>
                  </a:cubicBezTo>
                  <a:cubicBezTo>
                    <a:pt x="2639" y="600"/>
                    <a:pt x="203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43"/>
            <p:cNvSpPr/>
            <p:nvPr/>
          </p:nvSpPr>
          <p:spPr>
            <a:xfrm>
              <a:off x="4170050" y="3566675"/>
              <a:ext cx="156650" cy="168100"/>
            </a:xfrm>
            <a:custGeom>
              <a:avLst/>
              <a:gdLst/>
              <a:ahLst/>
              <a:cxnLst/>
              <a:rect l="l" t="t" r="r" b="b"/>
              <a:pathLst>
                <a:path w="6266" h="6724" extrusionOk="0">
                  <a:moveTo>
                    <a:pt x="3955" y="1"/>
                  </a:moveTo>
                  <a:cubicBezTo>
                    <a:pt x="3854" y="1"/>
                    <a:pt x="3750" y="27"/>
                    <a:pt x="3657" y="64"/>
                  </a:cubicBezTo>
                  <a:cubicBezTo>
                    <a:pt x="3282" y="204"/>
                    <a:pt x="3255" y="584"/>
                    <a:pt x="2701" y="584"/>
                  </a:cubicBezTo>
                  <a:cubicBezTo>
                    <a:pt x="2547" y="584"/>
                    <a:pt x="2353" y="555"/>
                    <a:pt x="2099" y="483"/>
                  </a:cubicBezTo>
                  <a:cubicBezTo>
                    <a:pt x="2034" y="463"/>
                    <a:pt x="1969" y="454"/>
                    <a:pt x="1904" y="454"/>
                  </a:cubicBezTo>
                  <a:cubicBezTo>
                    <a:pt x="1480" y="454"/>
                    <a:pt x="1051" y="843"/>
                    <a:pt x="870" y="1233"/>
                  </a:cubicBezTo>
                  <a:cubicBezTo>
                    <a:pt x="750" y="1592"/>
                    <a:pt x="720" y="1952"/>
                    <a:pt x="720" y="2282"/>
                  </a:cubicBezTo>
                  <a:cubicBezTo>
                    <a:pt x="630" y="2611"/>
                    <a:pt x="480" y="2911"/>
                    <a:pt x="210" y="3121"/>
                  </a:cubicBezTo>
                  <a:cubicBezTo>
                    <a:pt x="1" y="3421"/>
                    <a:pt x="1" y="3870"/>
                    <a:pt x="210" y="4170"/>
                  </a:cubicBezTo>
                  <a:cubicBezTo>
                    <a:pt x="510" y="4530"/>
                    <a:pt x="780" y="4650"/>
                    <a:pt x="840" y="5099"/>
                  </a:cubicBezTo>
                  <a:cubicBezTo>
                    <a:pt x="870" y="5339"/>
                    <a:pt x="930" y="5609"/>
                    <a:pt x="1050" y="5849"/>
                  </a:cubicBezTo>
                  <a:cubicBezTo>
                    <a:pt x="1300" y="6270"/>
                    <a:pt x="1561" y="6379"/>
                    <a:pt x="1824" y="6379"/>
                  </a:cubicBezTo>
                  <a:cubicBezTo>
                    <a:pt x="2107" y="6379"/>
                    <a:pt x="2391" y="6253"/>
                    <a:pt x="2664" y="6253"/>
                  </a:cubicBezTo>
                  <a:cubicBezTo>
                    <a:pt x="2716" y="6253"/>
                    <a:pt x="2767" y="6258"/>
                    <a:pt x="2818" y="6268"/>
                  </a:cubicBezTo>
                  <a:cubicBezTo>
                    <a:pt x="3212" y="6324"/>
                    <a:pt x="3500" y="6723"/>
                    <a:pt x="3905" y="6723"/>
                  </a:cubicBezTo>
                  <a:cubicBezTo>
                    <a:pt x="3932" y="6723"/>
                    <a:pt x="3959" y="6722"/>
                    <a:pt x="3987" y="6718"/>
                  </a:cubicBezTo>
                  <a:cubicBezTo>
                    <a:pt x="4437" y="6658"/>
                    <a:pt x="4587" y="6118"/>
                    <a:pt x="4886" y="5729"/>
                  </a:cubicBezTo>
                  <a:cubicBezTo>
                    <a:pt x="5126" y="5459"/>
                    <a:pt x="5426" y="5219"/>
                    <a:pt x="5726" y="5039"/>
                  </a:cubicBezTo>
                  <a:cubicBezTo>
                    <a:pt x="6055" y="4829"/>
                    <a:pt x="6235" y="4500"/>
                    <a:pt x="6265" y="4110"/>
                  </a:cubicBezTo>
                  <a:cubicBezTo>
                    <a:pt x="6265" y="3660"/>
                    <a:pt x="5845" y="3271"/>
                    <a:pt x="5815" y="2851"/>
                  </a:cubicBezTo>
                  <a:cubicBezTo>
                    <a:pt x="5786" y="2432"/>
                    <a:pt x="6085" y="2042"/>
                    <a:pt x="5905" y="1652"/>
                  </a:cubicBezTo>
                  <a:cubicBezTo>
                    <a:pt x="5696" y="1263"/>
                    <a:pt x="5126" y="1203"/>
                    <a:pt x="4826" y="903"/>
                  </a:cubicBezTo>
                  <a:cubicBezTo>
                    <a:pt x="4557" y="633"/>
                    <a:pt x="4497" y="154"/>
                    <a:pt x="4137" y="34"/>
                  </a:cubicBezTo>
                  <a:cubicBezTo>
                    <a:pt x="4080" y="11"/>
                    <a:pt x="4018"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43"/>
            <p:cNvSpPr/>
            <p:nvPr/>
          </p:nvSpPr>
          <p:spPr>
            <a:xfrm>
              <a:off x="4223250" y="3622950"/>
              <a:ext cx="53975" cy="53975"/>
            </a:xfrm>
            <a:custGeom>
              <a:avLst/>
              <a:gdLst/>
              <a:ahLst/>
              <a:cxnLst/>
              <a:rect l="l" t="t" r="r" b="b"/>
              <a:pathLst>
                <a:path w="2159" h="2159" extrusionOk="0">
                  <a:moveTo>
                    <a:pt x="1080" y="1"/>
                  </a:moveTo>
                  <a:cubicBezTo>
                    <a:pt x="480" y="1"/>
                    <a:pt x="1" y="480"/>
                    <a:pt x="1" y="1080"/>
                  </a:cubicBezTo>
                  <a:cubicBezTo>
                    <a:pt x="1" y="1649"/>
                    <a:pt x="480" y="2159"/>
                    <a:pt x="1080" y="2159"/>
                  </a:cubicBezTo>
                  <a:cubicBezTo>
                    <a:pt x="1679" y="2159"/>
                    <a:pt x="2159" y="164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43"/>
            <p:cNvSpPr/>
            <p:nvPr/>
          </p:nvSpPr>
          <p:spPr>
            <a:xfrm>
              <a:off x="4384375" y="3935100"/>
              <a:ext cx="158875" cy="165350"/>
            </a:xfrm>
            <a:custGeom>
              <a:avLst/>
              <a:gdLst/>
              <a:ahLst/>
              <a:cxnLst/>
              <a:rect l="l" t="t" r="r" b="b"/>
              <a:pathLst>
                <a:path w="6355" h="6614" extrusionOk="0">
                  <a:moveTo>
                    <a:pt x="2531" y="0"/>
                  </a:moveTo>
                  <a:cubicBezTo>
                    <a:pt x="2160" y="0"/>
                    <a:pt x="1741" y="238"/>
                    <a:pt x="1499" y="524"/>
                  </a:cubicBezTo>
                  <a:cubicBezTo>
                    <a:pt x="1319" y="823"/>
                    <a:pt x="1199" y="1153"/>
                    <a:pt x="1109" y="1513"/>
                  </a:cubicBezTo>
                  <a:cubicBezTo>
                    <a:pt x="959" y="1842"/>
                    <a:pt x="660" y="1992"/>
                    <a:pt x="420" y="2142"/>
                  </a:cubicBezTo>
                  <a:cubicBezTo>
                    <a:pt x="120" y="2382"/>
                    <a:pt x="0" y="2802"/>
                    <a:pt x="150" y="3161"/>
                  </a:cubicBezTo>
                  <a:cubicBezTo>
                    <a:pt x="330" y="3581"/>
                    <a:pt x="570" y="3761"/>
                    <a:pt x="510" y="4210"/>
                  </a:cubicBezTo>
                  <a:cubicBezTo>
                    <a:pt x="450" y="4450"/>
                    <a:pt x="480" y="4720"/>
                    <a:pt x="540" y="4990"/>
                  </a:cubicBezTo>
                  <a:cubicBezTo>
                    <a:pt x="809" y="6069"/>
                    <a:pt x="1589" y="5589"/>
                    <a:pt x="2128" y="5859"/>
                  </a:cubicBezTo>
                  <a:cubicBezTo>
                    <a:pt x="2488" y="6039"/>
                    <a:pt x="2668" y="6548"/>
                    <a:pt x="3117" y="6608"/>
                  </a:cubicBezTo>
                  <a:cubicBezTo>
                    <a:pt x="3142" y="6612"/>
                    <a:pt x="3166" y="6613"/>
                    <a:pt x="3190" y="6613"/>
                  </a:cubicBezTo>
                  <a:cubicBezTo>
                    <a:pt x="3600" y="6613"/>
                    <a:pt x="3886" y="6144"/>
                    <a:pt x="4226" y="5889"/>
                  </a:cubicBezTo>
                  <a:cubicBezTo>
                    <a:pt x="4556" y="5709"/>
                    <a:pt x="4886" y="5559"/>
                    <a:pt x="5246" y="5439"/>
                  </a:cubicBezTo>
                  <a:cubicBezTo>
                    <a:pt x="5605" y="5319"/>
                    <a:pt x="5875" y="5050"/>
                    <a:pt x="5995" y="4690"/>
                  </a:cubicBezTo>
                  <a:cubicBezTo>
                    <a:pt x="6115" y="4240"/>
                    <a:pt x="5785" y="3761"/>
                    <a:pt x="5875" y="3341"/>
                  </a:cubicBezTo>
                  <a:cubicBezTo>
                    <a:pt x="5965" y="2951"/>
                    <a:pt x="6355" y="2622"/>
                    <a:pt x="6265" y="2202"/>
                  </a:cubicBezTo>
                  <a:cubicBezTo>
                    <a:pt x="6205" y="1782"/>
                    <a:pt x="5635" y="1573"/>
                    <a:pt x="5455" y="1243"/>
                  </a:cubicBezTo>
                  <a:cubicBezTo>
                    <a:pt x="5246" y="883"/>
                    <a:pt x="5335" y="404"/>
                    <a:pt x="5006" y="194"/>
                  </a:cubicBezTo>
                  <a:cubicBezTo>
                    <a:pt x="4893" y="126"/>
                    <a:pt x="4764" y="93"/>
                    <a:pt x="4643" y="93"/>
                  </a:cubicBezTo>
                  <a:cubicBezTo>
                    <a:pt x="4603" y="93"/>
                    <a:pt x="4564" y="96"/>
                    <a:pt x="4526" y="104"/>
                  </a:cubicBezTo>
                  <a:cubicBezTo>
                    <a:pt x="4195" y="143"/>
                    <a:pt x="4041" y="397"/>
                    <a:pt x="3693" y="397"/>
                  </a:cubicBezTo>
                  <a:cubicBezTo>
                    <a:pt x="3507" y="397"/>
                    <a:pt x="3264" y="324"/>
                    <a:pt x="2908" y="104"/>
                  </a:cubicBezTo>
                  <a:cubicBezTo>
                    <a:pt x="2796" y="32"/>
                    <a:pt x="2667" y="0"/>
                    <a:pt x="2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43"/>
            <p:cNvSpPr/>
            <p:nvPr/>
          </p:nvSpPr>
          <p:spPr>
            <a:xfrm>
              <a:off x="4438325" y="3986400"/>
              <a:ext cx="53975" cy="53975"/>
            </a:xfrm>
            <a:custGeom>
              <a:avLst/>
              <a:gdLst/>
              <a:ahLst/>
              <a:cxnLst/>
              <a:rect l="l" t="t" r="r" b="b"/>
              <a:pathLst>
                <a:path w="2159" h="2159" extrusionOk="0">
                  <a:moveTo>
                    <a:pt x="1079" y="0"/>
                  </a:moveTo>
                  <a:cubicBezTo>
                    <a:pt x="480" y="0"/>
                    <a:pt x="0" y="480"/>
                    <a:pt x="0" y="1079"/>
                  </a:cubicBezTo>
                  <a:cubicBezTo>
                    <a:pt x="0" y="1679"/>
                    <a:pt x="480" y="2158"/>
                    <a:pt x="1079" y="2158"/>
                  </a:cubicBezTo>
                  <a:cubicBezTo>
                    <a:pt x="1679" y="2158"/>
                    <a:pt x="2158" y="1679"/>
                    <a:pt x="2158" y="1079"/>
                  </a:cubicBezTo>
                  <a:cubicBezTo>
                    <a:pt x="2158" y="480"/>
                    <a:pt x="1679" y="0"/>
                    <a:pt x="1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43"/>
            <p:cNvSpPr/>
            <p:nvPr/>
          </p:nvSpPr>
          <p:spPr>
            <a:xfrm>
              <a:off x="3700200" y="4057125"/>
              <a:ext cx="157400" cy="167725"/>
            </a:xfrm>
            <a:custGeom>
              <a:avLst/>
              <a:gdLst/>
              <a:ahLst/>
              <a:cxnLst/>
              <a:rect l="l" t="t" r="r" b="b"/>
              <a:pathLst>
                <a:path w="6296" h="6709" extrusionOk="0">
                  <a:moveTo>
                    <a:pt x="3994" y="1"/>
                  </a:moveTo>
                  <a:cubicBezTo>
                    <a:pt x="3890" y="1"/>
                    <a:pt x="3783" y="22"/>
                    <a:pt x="3688" y="79"/>
                  </a:cubicBezTo>
                  <a:cubicBezTo>
                    <a:pt x="3312" y="220"/>
                    <a:pt x="3286" y="599"/>
                    <a:pt x="2731" y="599"/>
                  </a:cubicBezTo>
                  <a:cubicBezTo>
                    <a:pt x="2577" y="599"/>
                    <a:pt x="2383" y="570"/>
                    <a:pt x="2129" y="498"/>
                  </a:cubicBezTo>
                  <a:cubicBezTo>
                    <a:pt x="2061" y="478"/>
                    <a:pt x="1992" y="469"/>
                    <a:pt x="1925" y="469"/>
                  </a:cubicBezTo>
                  <a:cubicBezTo>
                    <a:pt x="1488" y="469"/>
                    <a:pt x="1078" y="858"/>
                    <a:pt x="870" y="1248"/>
                  </a:cubicBezTo>
                  <a:cubicBezTo>
                    <a:pt x="780" y="1577"/>
                    <a:pt x="750" y="1937"/>
                    <a:pt x="750" y="2297"/>
                  </a:cubicBezTo>
                  <a:cubicBezTo>
                    <a:pt x="660" y="2627"/>
                    <a:pt x="510" y="2926"/>
                    <a:pt x="241" y="3136"/>
                  </a:cubicBezTo>
                  <a:cubicBezTo>
                    <a:pt x="1" y="3436"/>
                    <a:pt x="1" y="3855"/>
                    <a:pt x="241" y="4185"/>
                  </a:cubicBezTo>
                  <a:cubicBezTo>
                    <a:pt x="540" y="4545"/>
                    <a:pt x="810" y="4635"/>
                    <a:pt x="870" y="5084"/>
                  </a:cubicBezTo>
                  <a:cubicBezTo>
                    <a:pt x="900" y="5354"/>
                    <a:pt x="960" y="5624"/>
                    <a:pt x="1080" y="5834"/>
                  </a:cubicBezTo>
                  <a:cubicBezTo>
                    <a:pt x="1334" y="6263"/>
                    <a:pt x="1601" y="6374"/>
                    <a:pt x="1869" y="6374"/>
                  </a:cubicBezTo>
                  <a:cubicBezTo>
                    <a:pt x="2158" y="6374"/>
                    <a:pt x="2449" y="6244"/>
                    <a:pt x="2727" y="6244"/>
                  </a:cubicBezTo>
                  <a:cubicBezTo>
                    <a:pt x="2768" y="6244"/>
                    <a:pt x="2808" y="6247"/>
                    <a:pt x="2848" y="6253"/>
                  </a:cubicBezTo>
                  <a:cubicBezTo>
                    <a:pt x="3240" y="6337"/>
                    <a:pt x="3501" y="6709"/>
                    <a:pt x="3925" y="6709"/>
                  </a:cubicBezTo>
                  <a:cubicBezTo>
                    <a:pt x="3955" y="6709"/>
                    <a:pt x="3986" y="6707"/>
                    <a:pt x="4017" y="6703"/>
                  </a:cubicBezTo>
                  <a:cubicBezTo>
                    <a:pt x="4467" y="6643"/>
                    <a:pt x="4617" y="6104"/>
                    <a:pt x="4917" y="5744"/>
                  </a:cubicBezTo>
                  <a:cubicBezTo>
                    <a:pt x="5156" y="5474"/>
                    <a:pt x="5456" y="5234"/>
                    <a:pt x="5756" y="5024"/>
                  </a:cubicBezTo>
                  <a:cubicBezTo>
                    <a:pt x="6086" y="4815"/>
                    <a:pt x="6265" y="4485"/>
                    <a:pt x="6295" y="4125"/>
                  </a:cubicBezTo>
                  <a:cubicBezTo>
                    <a:pt x="6295" y="3646"/>
                    <a:pt x="5876" y="3256"/>
                    <a:pt x="5846" y="2866"/>
                  </a:cubicBezTo>
                  <a:cubicBezTo>
                    <a:pt x="5816" y="2447"/>
                    <a:pt x="6116" y="2057"/>
                    <a:pt x="5936" y="1637"/>
                  </a:cubicBezTo>
                  <a:cubicBezTo>
                    <a:pt x="5726" y="1248"/>
                    <a:pt x="5126" y="1188"/>
                    <a:pt x="4857" y="918"/>
                  </a:cubicBezTo>
                  <a:cubicBezTo>
                    <a:pt x="4587" y="648"/>
                    <a:pt x="4527" y="139"/>
                    <a:pt x="4167" y="19"/>
                  </a:cubicBezTo>
                  <a:cubicBezTo>
                    <a:pt x="4112" y="8"/>
                    <a:pt x="4053" y="1"/>
                    <a:pt x="39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43"/>
            <p:cNvSpPr/>
            <p:nvPr/>
          </p:nvSpPr>
          <p:spPr>
            <a:xfrm>
              <a:off x="3754150" y="4113025"/>
              <a:ext cx="54000" cy="53975"/>
            </a:xfrm>
            <a:custGeom>
              <a:avLst/>
              <a:gdLst/>
              <a:ahLst/>
              <a:cxnLst/>
              <a:rect l="l" t="t" r="r" b="b"/>
              <a:pathLst>
                <a:path w="2160" h="2159" extrusionOk="0">
                  <a:moveTo>
                    <a:pt x="1080" y="1"/>
                  </a:moveTo>
                  <a:cubicBezTo>
                    <a:pt x="481" y="1"/>
                    <a:pt x="1" y="480"/>
                    <a:pt x="1" y="1080"/>
                  </a:cubicBezTo>
                  <a:cubicBezTo>
                    <a:pt x="1" y="1679"/>
                    <a:pt x="481" y="2159"/>
                    <a:pt x="1080" y="2159"/>
                  </a:cubicBezTo>
                  <a:cubicBezTo>
                    <a:pt x="1679" y="2159"/>
                    <a:pt x="2159" y="167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43"/>
            <p:cNvSpPr/>
            <p:nvPr/>
          </p:nvSpPr>
          <p:spPr>
            <a:xfrm>
              <a:off x="3847825" y="4339650"/>
              <a:ext cx="157400" cy="168450"/>
            </a:xfrm>
            <a:custGeom>
              <a:avLst/>
              <a:gdLst/>
              <a:ahLst/>
              <a:cxnLst/>
              <a:rect l="l" t="t" r="r" b="b"/>
              <a:pathLst>
                <a:path w="6296" h="6738" extrusionOk="0">
                  <a:moveTo>
                    <a:pt x="3971" y="0"/>
                  </a:moveTo>
                  <a:cubicBezTo>
                    <a:pt x="3860" y="0"/>
                    <a:pt x="3753" y="21"/>
                    <a:pt x="3658" y="78"/>
                  </a:cubicBezTo>
                  <a:cubicBezTo>
                    <a:pt x="3306" y="219"/>
                    <a:pt x="3266" y="598"/>
                    <a:pt x="2704" y="598"/>
                  </a:cubicBezTo>
                  <a:cubicBezTo>
                    <a:pt x="2549" y="598"/>
                    <a:pt x="2353" y="569"/>
                    <a:pt x="2099" y="498"/>
                  </a:cubicBezTo>
                  <a:cubicBezTo>
                    <a:pt x="2025" y="470"/>
                    <a:pt x="1950" y="457"/>
                    <a:pt x="1874" y="457"/>
                  </a:cubicBezTo>
                  <a:cubicBezTo>
                    <a:pt x="1461" y="457"/>
                    <a:pt x="1047" y="841"/>
                    <a:pt x="870" y="1247"/>
                  </a:cubicBezTo>
                  <a:cubicBezTo>
                    <a:pt x="780" y="1577"/>
                    <a:pt x="720" y="1936"/>
                    <a:pt x="720" y="2296"/>
                  </a:cubicBezTo>
                  <a:cubicBezTo>
                    <a:pt x="660" y="2626"/>
                    <a:pt x="480" y="2926"/>
                    <a:pt x="240" y="3135"/>
                  </a:cubicBezTo>
                  <a:cubicBezTo>
                    <a:pt x="1" y="3465"/>
                    <a:pt x="1" y="3885"/>
                    <a:pt x="240" y="4184"/>
                  </a:cubicBezTo>
                  <a:cubicBezTo>
                    <a:pt x="510" y="4544"/>
                    <a:pt x="810" y="4664"/>
                    <a:pt x="870" y="5114"/>
                  </a:cubicBezTo>
                  <a:cubicBezTo>
                    <a:pt x="870" y="5353"/>
                    <a:pt x="960" y="5623"/>
                    <a:pt x="1080" y="5863"/>
                  </a:cubicBezTo>
                  <a:cubicBezTo>
                    <a:pt x="1330" y="6284"/>
                    <a:pt x="1586" y="6393"/>
                    <a:pt x="1845" y="6393"/>
                  </a:cubicBezTo>
                  <a:cubicBezTo>
                    <a:pt x="2123" y="6393"/>
                    <a:pt x="2405" y="6268"/>
                    <a:pt x="2688" y="6268"/>
                  </a:cubicBezTo>
                  <a:cubicBezTo>
                    <a:pt x="2741" y="6268"/>
                    <a:pt x="2795" y="6272"/>
                    <a:pt x="2848" y="6283"/>
                  </a:cubicBezTo>
                  <a:cubicBezTo>
                    <a:pt x="3214" y="6339"/>
                    <a:pt x="3500" y="6738"/>
                    <a:pt x="3905" y="6738"/>
                  </a:cubicBezTo>
                  <a:cubicBezTo>
                    <a:pt x="3932" y="6738"/>
                    <a:pt x="3959" y="6736"/>
                    <a:pt x="3987" y="6732"/>
                  </a:cubicBezTo>
                  <a:cubicBezTo>
                    <a:pt x="4437" y="6672"/>
                    <a:pt x="4617" y="6133"/>
                    <a:pt x="4886" y="5743"/>
                  </a:cubicBezTo>
                  <a:cubicBezTo>
                    <a:pt x="5156" y="5473"/>
                    <a:pt x="5426" y="5234"/>
                    <a:pt x="5756" y="5054"/>
                  </a:cubicBezTo>
                  <a:cubicBezTo>
                    <a:pt x="6055" y="4844"/>
                    <a:pt x="6265" y="4514"/>
                    <a:pt x="6295" y="4125"/>
                  </a:cubicBezTo>
                  <a:cubicBezTo>
                    <a:pt x="6295" y="3675"/>
                    <a:pt x="5846" y="3285"/>
                    <a:pt x="5816" y="2866"/>
                  </a:cubicBezTo>
                  <a:cubicBezTo>
                    <a:pt x="5786" y="2446"/>
                    <a:pt x="6115" y="2086"/>
                    <a:pt x="5906" y="1667"/>
                  </a:cubicBezTo>
                  <a:cubicBezTo>
                    <a:pt x="5726" y="1247"/>
                    <a:pt x="5126" y="1187"/>
                    <a:pt x="4856" y="917"/>
                  </a:cubicBezTo>
                  <a:cubicBezTo>
                    <a:pt x="4587" y="648"/>
                    <a:pt x="4527" y="138"/>
                    <a:pt x="4167" y="18"/>
                  </a:cubicBezTo>
                  <a:cubicBezTo>
                    <a:pt x="4101" y="7"/>
                    <a:pt x="4035" y="0"/>
                    <a:pt x="3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43"/>
            <p:cNvSpPr/>
            <p:nvPr/>
          </p:nvSpPr>
          <p:spPr>
            <a:xfrm>
              <a:off x="3901025" y="4395550"/>
              <a:ext cx="53975" cy="53975"/>
            </a:xfrm>
            <a:custGeom>
              <a:avLst/>
              <a:gdLst/>
              <a:ahLst/>
              <a:cxnLst/>
              <a:rect l="l" t="t" r="r" b="b"/>
              <a:pathLst>
                <a:path w="2159" h="2159" extrusionOk="0">
                  <a:moveTo>
                    <a:pt x="1080" y="0"/>
                  </a:moveTo>
                  <a:cubicBezTo>
                    <a:pt x="510" y="0"/>
                    <a:pt x="1" y="480"/>
                    <a:pt x="1" y="1079"/>
                  </a:cubicBezTo>
                  <a:cubicBezTo>
                    <a:pt x="1" y="1679"/>
                    <a:pt x="510" y="2158"/>
                    <a:pt x="1080" y="2158"/>
                  </a:cubicBezTo>
                  <a:cubicBezTo>
                    <a:pt x="1679" y="2158"/>
                    <a:pt x="2159" y="1679"/>
                    <a:pt x="2159" y="1079"/>
                  </a:cubicBezTo>
                  <a:cubicBezTo>
                    <a:pt x="2159" y="480"/>
                    <a:pt x="1679" y="0"/>
                    <a:pt x="1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43"/>
            <p:cNvSpPr/>
            <p:nvPr/>
          </p:nvSpPr>
          <p:spPr>
            <a:xfrm>
              <a:off x="3982725" y="3801300"/>
              <a:ext cx="287025" cy="115175"/>
            </a:xfrm>
            <a:custGeom>
              <a:avLst/>
              <a:gdLst/>
              <a:ahLst/>
              <a:cxnLst/>
              <a:rect l="l" t="t" r="r" b="b"/>
              <a:pathLst>
                <a:path w="11481" h="4607" extrusionOk="0">
                  <a:moveTo>
                    <a:pt x="9532" y="1"/>
                  </a:moveTo>
                  <a:cubicBezTo>
                    <a:pt x="8483" y="1"/>
                    <a:pt x="7434" y="61"/>
                    <a:pt x="6414" y="150"/>
                  </a:cubicBezTo>
                  <a:cubicBezTo>
                    <a:pt x="4796" y="240"/>
                    <a:pt x="3237" y="630"/>
                    <a:pt x="1798" y="1349"/>
                  </a:cubicBezTo>
                  <a:cubicBezTo>
                    <a:pt x="1199" y="1589"/>
                    <a:pt x="689" y="2039"/>
                    <a:pt x="330" y="2608"/>
                  </a:cubicBezTo>
                  <a:cubicBezTo>
                    <a:pt x="0" y="3178"/>
                    <a:pt x="120" y="3897"/>
                    <a:pt x="599" y="4377"/>
                  </a:cubicBezTo>
                  <a:cubicBezTo>
                    <a:pt x="837" y="4543"/>
                    <a:pt x="1109" y="4606"/>
                    <a:pt x="1392" y="4606"/>
                  </a:cubicBezTo>
                  <a:cubicBezTo>
                    <a:pt x="1823" y="4606"/>
                    <a:pt x="2282" y="4461"/>
                    <a:pt x="2698" y="4317"/>
                  </a:cubicBezTo>
                  <a:cubicBezTo>
                    <a:pt x="4406" y="3657"/>
                    <a:pt x="6115" y="3028"/>
                    <a:pt x="7763" y="2249"/>
                  </a:cubicBezTo>
                  <a:cubicBezTo>
                    <a:pt x="8633" y="1859"/>
                    <a:pt x="9472" y="1379"/>
                    <a:pt x="10221" y="810"/>
                  </a:cubicBezTo>
                  <a:cubicBezTo>
                    <a:pt x="10431" y="690"/>
                    <a:pt x="11480" y="120"/>
                    <a:pt x="11480" y="120"/>
                  </a:cubicBezTo>
                  <a:lnTo>
                    <a:pt x="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43"/>
            <p:cNvSpPr/>
            <p:nvPr/>
          </p:nvSpPr>
          <p:spPr>
            <a:xfrm>
              <a:off x="4235250" y="3806800"/>
              <a:ext cx="70450" cy="200600"/>
            </a:xfrm>
            <a:custGeom>
              <a:avLst/>
              <a:gdLst/>
              <a:ahLst/>
              <a:cxnLst/>
              <a:rect l="l" t="t" r="r" b="b"/>
              <a:pathLst>
                <a:path w="2818" h="8024" extrusionOk="0">
                  <a:moveTo>
                    <a:pt x="893" y="0"/>
                  </a:moveTo>
                  <a:cubicBezTo>
                    <a:pt x="736" y="0"/>
                    <a:pt x="755" y="1052"/>
                    <a:pt x="660" y="1339"/>
                  </a:cubicBezTo>
                  <a:cubicBezTo>
                    <a:pt x="150" y="2958"/>
                    <a:pt x="0" y="4666"/>
                    <a:pt x="180" y="6375"/>
                  </a:cubicBezTo>
                  <a:cubicBezTo>
                    <a:pt x="210" y="6765"/>
                    <a:pt x="330" y="7154"/>
                    <a:pt x="510" y="7484"/>
                  </a:cubicBezTo>
                  <a:cubicBezTo>
                    <a:pt x="720" y="7814"/>
                    <a:pt x="1079" y="8023"/>
                    <a:pt x="1469" y="8023"/>
                  </a:cubicBezTo>
                  <a:cubicBezTo>
                    <a:pt x="1979" y="7934"/>
                    <a:pt x="2368" y="7544"/>
                    <a:pt x="2488" y="7064"/>
                  </a:cubicBezTo>
                  <a:cubicBezTo>
                    <a:pt x="2818" y="5955"/>
                    <a:pt x="2278" y="4816"/>
                    <a:pt x="1949" y="3707"/>
                  </a:cubicBezTo>
                  <a:cubicBezTo>
                    <a:pt x="1679" y="2838"/>
                    <a:pt x="1379" y="1039"/>
                    <a:pt x="1049" y="230"/>
                  </a:cubicBezTo>
                  <a:cubicBezTo>
                    <a:pt x="983" y="67"/>
                    <a:pt x="932"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43"/>
            <p:cNvSpPr/>
            <p:nvPr/>
          </p:nvSpPr>
          <p:spPr>
            <a:xfrm>
              <a:off x="4003700" y="4160525"/>
              <a:ext cx="67450" cy="116750"/>
            </a:xfrm>
            <a:custGeom>
              <a:avLst/>
              <a:gdLst/>
              <a:ahLst/>
              <a:cxnLst/>
              <a:rect l="l" t="t" r="r" b="b"/>
              <a:pathLst>
                <a:path w="2698" h="4670" extrusionOk="0">
                  <a:moveTo>
                    <a:pt x="488" y="0"/>
                  </a:moveTo>
                  <a:cubicBezTo>
                    <a:pt x="412" y="0"/>
                    <a:pt x="338" y="41"/>
                    <a:pt x="270" y="139"/>
                  </a:cubicBezTo>
                  <a:cubicBezTo>
                    <a:pt x="0" y="469"/>
                    <a:pt x="90" y="1428"/>
                    <a:pt x="120" y="1818"/>
                  </a:cubicBezTo>
                  <a:cubicBezTo>
                    <a:pt x="120" y="2387"/>
                    <a:pt x="210" y="2957"/>
                    <a:pt x="390" y="3496"/>
                  </a:cubicBezTo>
                  <a:cubicBezTo>
                    <a:pt x="480" y="3826"/>
                    <a:pt x="690" y="4126"/>
                    <a:pt x="959" y="4395"/>
                  </a:cubicBezTo>
                  <a:cubicBezTo>
                    <a:pt x="1160" y="4574"/>
                    <a:pt x="1411" y="4669"/>
                    <a:pt x="1674" y="4669"/>
                  </a:cubicBezTo>
                  <a:cubicBezTo>
                    <a:pt x="1765" y="4669"/>
                    <a:pt x="1857" y="4658"/>
                    <a:pt x="1949" y="4635"/>
                  </a:cubicBezTo>
                  <a:cubicBezTo>
                    <a:pt x="2368" y="4485"/>
                    <a:pt x="2668" y="4096"/>
                    <a:pt x="2698" y="3646"/>
                  </a:cubicBezTo>
                  <a:cubicBezTo>
                    <a:pt x="2698" y="3226"/>
                    <a:pt x="2608" y="2777"/>
                    <a:pt x="2368" y="2387"/>
                  </a:cubicBezTo>
                  <a:cubicBezTo>
                    <a:pt x="2068" y="1818"/>
                    <a:pt x="1709" y="1278"/>
                    <a:pt x="1259" y="799"/>
                  </a:cubicBezTo>
                  <a:cubicBezTo>
                    <a:pt x="1116" y="608"/>
                    <a:pt x="784"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43"/>
            <p:cNvSpPr/>
            <p:nvPr/>
          </p:nvSpPr>
          <p:spPr>
            <a:xfrm>
              <a:off x="3886800" y="4148125"/>
              <a:ext cx="141650" cy="99075"/>
            </a:xfrm>
            <a:custGeom>
              <a:avLst/>
              <a:gdLst/>
              <a:ahLst/>
              <a:cxnLst/>
              <a:rect l="l" t="t" r="r" b="b"/>
              <a:pathLst>
                <a:path w="5666" h="3963" extrusionOk="0">
                  <a:moveTo>
                    <a:pt x="4702" y="1"/>
                  </a:moveTo>
                  <a:cubicBezTo>
                    <a:pt x="3970" y="1"/>
                    <a:pt x="3053" y="476"/>
                    <a:pt x="2458" y="845"/>
                  </a:cubicBezTo>
                  <a:cubicBezTo>
                    <a:pt x="1619" y="1325"/>
                    <a:pt x="900" y="1954"/>
                    <a:pt x="330" y="2733"/>
                  </a:cubicBezTo>
                  <a:cubicBezTo>
                    <a:pt x="210" y="2883"/>
                    <a:pt x="90" y="3063"/>
                    <a:pt x="60" y="3273"/>
                  </a:cubicBezTo>
                  <a:cubicBezTo>
                    <a:pt x="0" y="3483"/>
                    <a:pt x="60" y="3692"/>
                    <a:pt x="240" y="3842"/>
                  </a:cubicBezTo>
                  <a:cubicBezTo>
                    <a:pt x="360" y="3922"/>
                    <a:pt x="507" y="3962"/>
                    <a:pt x="653" y="3962"/>
                  </a:cubicBezTo>
                  <a:cubicBezTo>
                    <a:pt x="726" y="3962"/>
                    <a:pt x="800" y="3952"/>
                    <a:pt x="870" y="3932"/>
                  </a:cubicBezTo>
                  <a:cubicBezTo>
                    <a:pt x="2458" y="3633"/>
                    <a:pt x="3837" y="2763"/>
                    <a:pt x="4796" y="1474"/>
                  </a:cubicBezTo>
                  <a:cubicBezTo>
                    <a:pt x="5066" y="1085"/>
                    <a:pt x="5665" y="66"/>
                    <a:pt x="4826" y="6"/>
                  </a:cubicBezTo>
                  <a:cubicBezTo>
                    <a:pt x="4785" y="2"/>
                    <a:pt x="4744" y="1"/>
                    <a:pt x="4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43"/>
            <p:cNvSpPr/>
            <p:nvPr/>
          </p:nvSpPr>
          <p:spPr>
            <a:xfrm>
              <a:off x="4415850" y="3459250"/>
              <a:ext cx="274275" cy="131650"/>
            </a:xfrm>
            <a:custGeom>
              <a:avLst/>
              <a:gdLst/>
              <a:ahLst/>
              <a:cxnLst/>
              <a:rect l="l" t="t" r="r" b="b"/>
              <a:pathLst>
                <a:path w="10971" h="5266" extrusionOk="0">
                  <a:moveTo>
                    <a:pt x="2013" y="0"/>
                  </a:moveTo>
                  <a:cubicBezTo>
                    <a:pt x="1554" y="0"/>
                    <a:pt x="1118" y="100"/>
                    <a:pt x="749" y="374"/>
                  </a:cubicBezTo>
                  <a:cubicBezTo>
                    <a:pt x="510" y="554"/>
                    <a:pt x="330" y="764"/>
                    <a:pt x="210" y="1063"/>
                  </a:cubicBezTo>
                  <a:cubicBezTo>
                    <a:pt x="0" y="1603"/>
                    <a:pt x="60" y="2262"/>
                    <a:pt x="390" y="2772"/>
                  </a:cubicBezTo>
                  <a:cubicBezTo>
                    <a:pt x="629" y="3132"/>
                    <a:pt x="959" y="3431"/>
                    <a:pt x="1319" y="3671"/>
                  </a:cubicBezTo>
                  <a:cubicBezTo>
                    <a:pt x="2788" y="4660"/>
                    <a:pt x="4496" y="5230"/>
                    <a:pt x="6295" y="5260"/>
                  </a:cubicBezTo>
                  <a:cubicBezTo>
                    <a:pt x="6405" y="5264"/>
                    <a:pt x="6515" y="5265"/>
                    <a:pt x="6626" y="5265"/>
                  </a:cubicBezTo>
                  <a:cubicBezTo>
                    <a:pt x="7384" y="5265"/>
                    <a:pt x="8140" y="5177"/>
                    <a:pt x="8872" y="5020"/>
                  </a:cubicBezTo>
                  <a:cubicBezTo>
                    <a:pt x="9115" y="4939"/>
                    <a:pt x="10471" y="4398"/>
                    <a:pt x="10874" y="4398"/>
                  </a:cubicBezTo>
                  <a:cubicBezTo>
                    <a:pt x="10919" y="4398"/>
                    <a:pt x="10952" y="4405"/>
                    <a:pt x="10970" y="4421"/>
                  </a:cubicBezTo>
                  <a:cubicBezTo>
                    <a:pt x="9981" y="3431"/>
                    <a:pt x="8902" y="2562"/>
                    <a:pt x="7733" y="1783"/>
                  </a:cubicBezTo>
                  <a:cubicBezTo>
                    <a:pt x="7583" y="1693"/>
                    <a:pt x="7404" y="1603"/>
                    <a:pt x="7254" y="1513"/>
                  </a:cubicBezTo>
                  <a:cubicBezTo>
                    <a:pt x="6384" y="1093"/>
                    <a:pt x="5455" y="764"/>
                    <a:pt x="4526" y="554"/>
                  </a:cubicBezTo>
                  <a:cubicBezTo>
                    <a:pt x="3787" y="340"/>
                    <a:pt x="2860" y="0"/>
                    <a:pt x="2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43"/>
            <p:cNvSpPr/>
            <p:nvPr/>
          </p:nvSpPr>
          <p:spPr>
            <a:xfrm>
              <a:off x="4558875" y="3570200"/>
              <a:ext cx="131250" cy="221175"/>
            </a:xfrm>
            <a:custGeom>
              <a:avLst/>
              <a:gdLst/>
              <a:ahLst/>
              <a:cxnLst/>
              <a:rect l="l" t="t" r="r" b="b"/>
              <a:pathLst>
                <a:path w="5250" h="8847" extrusionOk="0">
                  <a:moveTo>
                    <a:pt x="5022" y="1"/>
                  </a:moveTo>
                  <a:cubicBezTo>
                    <a:pt x="4828" y="1"/>
                    <a:pt x="4605" y="337"/>
                    <a:pt x="4530" y="462"/>
                  </a:cubicBezTo>
                  <a:cubicBezTo>
                    <a:pt x="4170" y="1092"/>
                    <a:pt x="3751" y="1691"/>
                    <a:pt x="3271" y="2261"/>
                  </a:cubicBezTo>
                  <a:cubicBezTo>
                    <a:pt x="2162" y="3519"/>
                    <a:pt x="604" y="4659"/>
                    <a:pt x="244" y="6367"/>
                  </a:cubicBezTo>
                  <a:cubicBezTo>
                    <a:pt x="1" y="7448"/>
                    <a:pt x="245" y="8847"/>
                    <a:pt x="1439" y="8847"/>
                  </a:cubicBezTo>
                  <a:cubicBezTo>
                    <a:pt x="1569" y="8847"/>
                    <a:pt x="1710" y="8830"/>
                    <a:pt x="1862" y="8795"/>
                  </a:cubicBezTo>
                  <a:cubicBezTo>
                    <a:pt x="3511" y="8405"/>
                    <a:pt x="4200" y="6997"/>
                    <a:pt x="4560" y="5498"/>
                  </a:cubicBezTo>
                  <a:cubicBezTo>
                    <a:pt x="4710" y="4688"/>
                    <a:pt x="4830" y="3849"/>
                    <a:pt x="4920" y="3010"/>
                  </a:cubicBezTo>
                  <a:cubicBezTo>
                    <a:pt x="4980" y="2351"/>
                    <a:pt x="5040" y="1661"/>
                    <a:pt x="5100" y="972"/>
                  </a:cubicBezTo>
                  <a:cubicBezTo>
                    <a:pt x="5130" y="792"/>
                    <a:pt x="5249" y="162"/>
                    <a:pt x="5130" y="42"/>
                  </a:cubicBezTo>
                  <a:cubicBezTo>
                    <a:pt x="5096" y="13"/>
                    <a:pt x="5059" y="1"/>
                    <a:pt x="50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3" name="Google Shape;7243;p43"/>
          <p:cNvGrpSpPr/>
          <p:nvPr/>
        </p:nvGrpSpPr>
        <p:grpSpPr>
          <a:xfrm rot="10800000" flipH="1">
            <a:off x="3176105" y="4013178"/>
            <a:ext cx="4698140" cy="1834234"/>
            <a:chOff x="224725" y="1449225"/>
            <a:chExt cx="7133525" cy="2785050"/>
          </a:xfrm>
        </p:grpSpPr>
        <p:sp>
          <p:nvSpPr>
            <p:cNvPr id="7244" name="Google Shape;7244;p43"/>
            <p:cNvSpPr/>
            <p:nvPr/>
          </p:nvSpPr>
          <p:spPr>
            <a:xfrm>
              <a:off x="224725" y="1895900"/>
              <a:ext cx="1316150" cy="1724075"/>
            </a:xfrm>
            <a:custGeom>
              <a:avLst/>
              <a:gdLst/>
              <a:ahLst/>
              <a:cxnLst/>
              <a:rect l="l" t="t" r="r" b="b"/>
              <a:pathLst>
                <a:path w="52646" h="68963" extrusionOk="0">
                  <a:moveTo>
                    <a:pt x="31843" y="1"/>
                  </a:moveTo>
                  <a:cubicBezTo>
                    <a:pt x="30951" y="1"/>
                    <a:pt x="30067" y="81"/>
                    <a:pt x="29206" y="312"/>
                  </a:cubicBezTo>
                  <a:cubicBezTo>
                    <a:pt x="27441" y="816"/>
                    <a:pt x="25771" y="2139"/>
                    <a:pt x="25456" y="3935"/>
                  </a:cubicBezTo>
                  <a:cubicBezTo>
                    <a:pt x="25236" y="5132"/>
                    <a:pt x="25645" y="6361"/>
                    <a:pt x="25708" y="7589"/>
                  </a:cubicBezTo>
                  <a:cubicBezTo>
                    <a:pt x="25771" y="8787"/>
                    <a:pt x="25362" y="10236"/>
                    <a:pt x="24196" y="10614"/>
                  </a:cubicBezTo>
                  <a:cubicBezTo>
                    <a:pt x="23913" y="10693"/>
                    <a:pt x="23613" y="10732"/>
                    <a:pt x="23310" y="10732"/>
                  </a:cubicBezTo>
                  <a:cubicBezTo>
                    <a:pt x="23007" y="10732"/>
                    <a:pt x="22700" y="10693"/>
                    <a:pt x="22400" y="10614"/>
                  </a:cubicBezTo>
                  <a:cubicBezTo>
                    <a:pt x="20985" y="10297"/>
                    <a:pt x="19532" y="9904"/>
                    <a:pt x="18085" y="9904"/>
                  </a:cubicBezTo>
                  <a:cubicBezTo>
                    <a:pt x="17664" y="9904"/>
                    <a:pt x="17243" y="9937"/>
                    <a:pt x="16824" y="10015"/>
                  </a:cubicBezTo>
                  <a:cubicBezTo>
                    <a:pt x="14965" y="10330"/>
                    <a:pt x="13169" y="11906"/>
                    <a:pt x="13327" y="13764"/>
                  </a:cubicBezTo>
                  <a:cubicBezTo>
                    <a:pt x="13548" y="16285"/>
                    <a:pt x="16982" y="18175"/>
                    <a:pt x="15973" y="20475"/>
                  </a:cubicBezTo>
                  <a:cubicBezTo>
                    <a:pt x="13894" y="20695"/>
                    <a:pt x="11720" y="20979"/>
                    <a:pt x="10082" y="22271"/>
                  </a:cubicBezTo>
                  <a:cubicBezTo>
                    <a:pt x="8412" y="23562"/>
                    <a:pt x="7719" y="26272"/>
                    <a:pt x="9168" y="27752"/>
                  </a:cubicBezTo>
                  <a:cubicBezTo>
                    <a:pt x="9767" y="28414"/>
                    <a:pt x="10649" y="28729"/>
                    <a:pt x="11185" y="29454"/>
                  </a:cubicBezTo>
                  <a:cubicBezTo>
                    <a:pt x="12350" y="30997"/>
                    <a:pt x="10933" y="33266"/>
                    <a:pt x="9200" y="34116"/>
                  </a:cubicBezTo>
                  <a:cubicBezTo>
                    <a:pt x="7436" y="34967"/>
                    <a:pt x="5388" y="35030"/>
                    <a:pt x="3686" y="35944"/>
                  </a:cubicBezTo>
                  <a:cubicBezTo>
                    <a:pt x="1985" y="36857"/>
                    <a:pt x="820" y="39315"/>
                    <a:pt x="2174" y="40701"/>
                  </a:cubicBezTo>
                  <a:cubicBezTo>
                    <a:pt x="2584" y="41142"/>
                    <a:pt x="3151" y="41362"/>
                    <a:pt x="3655" y="41740"/>
                  </a:cubicBezTo>
                  <a:cubicBezTo>
                    <a:pt x="5262" y="42906"/>
                    <a:pt x="5514" y="45332"/>
                    <a:pt x="4915" y="47254"/>
                  </a:cubicBezTo>
                  <a:cubicBezTo>
                    <a:pt x="4317" y="49176"/>
                    <a:pt x="3088" y="50814"/>
                    <a:pt x="2206" y="52610"/>
                  </a:cubicBezTo>
                  <a:cubicBezTo>
                    <a:pt x="252" y="56611"/>
                    <a:pt x="0" y="61242"/>
                    <a:pt x="1513" y="65401"/>
                  </a:cubicBezTo>
                  <a:cubicBezTo>
                    <a:pt x="2163" y="67136"/>
                    <a:pt x="3454" y="68962"/>
                    <a:pt x="5264" y="68962"/>
                  </a:cubicBezTo>
                  <a:cubicBezTo>
                    <a:pt x="5295" y="68962"/>
                    <a:pt x="5326" y="68962"/>
                    <a:pt x="5356" y="68961"/>
                  </a:cubicBezTo>
                  <a:cubicBezTo>
                    <a:pt x="6301" y="68929"/>
                    <a:pt x="7121" y="68394"/>
                    <a:pt x="7877" y="67826"/>
                  </a:cubicBezTo>
                  <a:cubicBezTo>
                    <a:pt x="10523" y="65842"/>
                    <a:pt x="12728" y="63290"/>
                    <a:pt x="14241" y="60328"/>
                  </a:cubicBezTo>
                  <a:cubicBezTo>
                    <a:pt x="14934" y="58942"/>
                    <a:pt x="15690" y="57335"/>
                    <a:pt x="17202" y="56989"/>
                  </a:cubicBezTo>
                  <a:cubicBezTo>
                    <a:pt x="17377" y="56954"/>
                    <a:pt x="17552" y="56938"/>
                    <a:pt x="17726" y="56938"/>
                  </a:cubicBezTo>
                  <a:cubicBezTo>
                    <a:pt x="18942" y="56938"/>
                    <a:pt x="20142" y="57683"/>
                    <a:pt x="21388" y="57683"/>
                  </a:cubicBezTo>
                  <a:cubicBezTo>
                    <a:pt x="21411" y="57683"/>
                    <a:pt x="21433" y="57682"/>
                    <a:pt x="21455" y="57682"/>
                  </a:cubicBezTo>
                  <a:cubicBezTo>
                    <a:pt x="24133" y="57650"/>
                    <a:pt x="25425" y="54248"/>
                    <a:pt x="25236" y="51570"/>
                  </a:cubicBezTo>
                  <a:cubicBezTo>
                    <a:pt x="25015" y="48892"/>
                    <a:pt x="24039" y="46088"/>
                    <a:pt x="25078" y="43599"/>
                  </a:cubicBezTo>
                  <a:cubicBezTo>
                    <a:pt x="25267" y="43095"/>
                    <a:pt x="25614" y="42654"/>
                    <a:pt x="26118" y="42402"/>
                  </a:cubicBezTo>
                  <a:cubicBezTo>
                    <a:pt x="26313" y="42315"/>
                    <a:pt x="26507" y="42278"/>
                    <a:pt x="26700" y="42278"/>
                  </a:cubicBezTo>
                  <a:cubicBezTo>
                    <a:pt x="27697" y="42278"/>
                    <a:pt x="28686" y="43262"/>
                    <a:pt x="29741" y="43473"/>
                  </a:cubicBezTo>
                  <a:cubicBezTo>
                    <a:pt x="29901" y="43508"/>
                    <a:pt x="30060" y="43525"/>
                    <a:pt x="30216" y="43525"/>
                  </a:cubicBezTo>
                  <a:cubicBezTo>
                    <a:pt x="31748" y="43525"/>
                    <a:pt x="33038" y="41924"/>
                    <a:pt x="33238" y="40323"/>
                  </a:cubicBezTo>
                  <a:cubicBezTo>
                    <a:pt x="33459" y="38590"/>
                    <a:pt x="32797" y="36857"/>
                    <a:pt x="32388" y="35125"/>
                  </a:cubicBezTo>
                  <a:cubicBezTo>
                    <a:pt x="32104" y="33833"/>
                    <a:pt x="32293" y="32037"/>
                    <a:pt x="33616" y="31817"/>
                  </a:cubicBezTo>
                  <a:cubicBezTo>
                    <a:pt x="33696" y="31803"/>
                    <a:pt x="33775" y="31797"/>
                    <a:pt x="33852" y="31797"/>
                  </a:cubicBezTo>
                  <a:cubicBezTo>
                    <a:pt x="34867" y="31797"/>
                    <a:pt x="35645" y="32887"/>
                    <a:pt x="36641" y="33297"/>
                  </a:cubicBezTo>
                  <a:cubicBezTo>
                    <a:pt x="36895" y="33396"/>
                    <a:pt x="37150" y="33441"/>
                    <a:pt x="37399" y="33441"/>
                  </a:cubicBezTo>
                  <a:cubicBezTo>
                    <a:pt x="39064" y="33441"/>
                    <a:pt x="40524" y="31415"/>
                    <a:pt x="40579" y="29580"/>
                  </a:cubicBezTo>
                  <a:cubicBezTo>
                    <a:pt x="40610" y="27437"/>
                    <a:pt x="39634" y="25421"/>
                    <a:pt x="39634" y="23279"/>
                  </a:cubicBezTo>
                  <a:cubicBezTo>
                    <a:pt x="39634" y="21409"/>
                    <a:pt x="41042" y="19293"/>
                    <a:pt x="42765" y="19293"/>
                  </a:cubicBezTo>
                  <a:cubicBezTo>
                    <a:pt x="42988" y="19293"/>
                    <a:pt x="43215" y="19328"/>
                    <a:pt x="43446" y="19404"/>
                  </a:cubicBezTo>
                  <a:cubicBezTo>
                    <a:pt x="44611" y="19773"/>
                    <a:pt x="45520" y="21091"/>
                    <a:pt x="46658" y="21091"/>
                  </a:cubicBezTo>
                  <a:cubicBezTo>
                    <a:pt x="46782" y="21091"/>
                    <a:pt x="46908" y="21076"/>
                    <a:pt x="47037" y="21042"/>
                  </a:cubicBezTo>
                  <a:cubicBezTo>
                    <a:pt x="47762" y="20853"/>
                    <a:pt x="48203" y="20097"/>
                    <a:pt x="48487" y="19372"/>
                  </a:cubicBezTo>
                  <a:cubicBezTo>
                    <a:pt x="52645" y="9228"/>
                    <a:pt x="44107" y="1194"/>
                    <a:pt x="34656" y="186"/>
                  </a:cubicBezTo>
                  <a:cubicBezTo>
                    <a:pt x="33721" y="89"/>
                    <a:pt x="32777" y="1"/>
                    <a:pt x="31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43"/>
            <p:cNvSpPr/>
            <p:nvPr/>
          </p:nvSpPr>
          <p:spPr>
            <a:xfrm>
              <a:off x="492525" y="1731200"/>
              <a:ext cx="1292500" cy="1529575"/>
            </a:xfrm>
            <a:custGeom>
              <a:avLst/>
              <a:gdLst/>
              <a:ahLst/>
              <a:cxnLst/>
              <a:rect l="l" t="t" r="r" b="b"/>
              <a:pathLst>
                <a:path w="51700" h="61183" extrusionOk="0">
                  <a:moveTo>
                    <a:pt x="51700" y="0"/>
                  </a:moveTo>
                  <a:cubicBezTo>
                    <a:pt x="48612" y="1449"/>
                    <a:pt x="45651" y="3151"/>
                    <a:pt x="42847" y="5104"/>
                  </a:cubicBezTo>
                  <a:cubicBezTo>
                    <a:pt x="40043" y="7089"/>
                    <a:pt x="37365" y="9168"/>
                    <a:pt x="34782" y="11405"/>
                  </a:cubicBezTo>
                  <a:cubicBezTo>
                    <a:pt x="32198" y="13642"/>
                    <a:pt x="29709" y="16005"/>
                    <a:pt x="27346" y="18462"/>
                  </a:cubicBezTo>
                  <a:cubicBezTo>
                    <a:pt x="24952" y="20888"/>
                    <a:pt x="22621" y="23408"/>
                    <a:pt x="20415" y="26023"/>
                  </a:cubicBezTo>
                  <a:cubicBezTo>
                    <a:pt x="18241" y="28638"/>
                    <a:pt x="16131" y="31316"/>
                    <a:pt x="14114" y="34088"/>
                  </a:cubicBezTo>
                  <a:cubicBezTo>
                    <a:pt x="12130" y="36861"/>
                    <a:pt x="10208" y="39665"/>
                    <a:pt x="8443" y="42595"/>
                  </a:cubicBezTo>
                  <a:cubicBezTo>
                    <a:pt x="6679" y="45525"/>
                    <a:pt x="5041" y="48518"/>
                    <a:pt x="3560" y="51605"/>
                  </a:cubicBezTo>
                  <a:cubicBezTo>
                    <a:pt x="2111" y="54692"/>
                    <a:pt x="914" y="57906"/>
                    <a:pt x="0" y="61182"/>
                  </a:cubicBezTo>
                  <a:cubicBezTo>
                    <a:pt x="1071" y="57969"/>
                    <a:pt x="2394" y="54818"/>
                    <a:pt x="3938" y="51794"/>
                  </a:cubicBezTo>
                  <a:cubicBezTo>
                    <a:pt x="5482" y="48770"/>
                    <a:pt x="7152" y="45808"/>
                    <a:pt x="8979" y="42941"/>
                  </a:cubicBezTo>
                  <a:cubicBezTo>
                    <a:pt x="16320" y="31505"/>
                    <a:pt x="25141" y="21045"/>
                    <a:pt x="35223" y="11909"/>
                  </a:cubicBezTo>
                  <a:cubicBezTo>
                    <a:pt x="37743" y="9609"/>
                    <a:pt x="40358" y="7467"/>
                    <a:pt x="43099" y="5451"/>
                  </a:cubicBezTo>
                  <a:cubicBezTo>
                    <a:pt x="45808" y="3434"/>
                    <a:pt x="48707" y="1607"/>
                    <a:pt x="5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43"/>
            <p:cNvSpPr/>
            <p:nvPr/>
          </p:nvSpPr>
          <p:spPr>
            <a:xfrm>
              <a:off x="396425" y="3135050"/>
              <a:ext cx="140225" cy="91075"/>
            </a:xfrm>
            <a:custGeom>
              <a:avLst/>
              <a:gdLst/>
              <a:ahLst/>
              <a:cxnLst/>
              <a:rect l="l" t="t" r="r" b="b"/>
              <a:pathLst>
                <a:path w="5609" h="3643" extrusionOk="0">
                  <a:moveTo>
                    <a:pt x="5242" y="0"/>
                  </a:moveTo>
                  <a:cubicBezTo>
                    <a:pt x="4768" y="0"/>
                    <a:pt x="4302" y="96"/>
                    <a:pt x="3876" y="271"/>
                  </a:cubicBezTo>
                  <a:cubicBezTo>
                    <a:pt x="3309" y="492"/>
                    <a:pt x="2804" y="775"/>
                    <a:pt x="2332" y="1090"/>
                  </a:cubicBezTo>
                  <a:cubicBezTo>
                    <a:pt x="1859" y="1437"/>
                    <a:pt x="1418" y="1815"/>
                    <a:pt x="1040" y="2256"/>
                  </a:cubicBezTo>
                  <a:cubicBezTo>
                    <a:pt x="631" y="2666"/>
                    <a:pt x="284" y="3138"/>
                    <a:pt x="0" y="3642"/>
                  </a:cubicBezTo>
                  <a:cubicBezTo>
                    <a:pt x="505" y="3390"/>
                    <a:pt x="977" y="3075"/>
                    <a:pt x="1450" y="2760"/>
                  </a:cubicBezTo>
                  <a:cubicBezTo>
                    <a:pt x="1922" y="2414"/>
                    <a:pt x="2363" y="2098"/>
                    <a:pt x="2804" y="1783"/>
                  </a:cubicBezTo>
                  <a:cubicBezTo>
                    <a:pt x="3246" y="1468"/>
                    <a:pt x="3687" y="1153"/>
                    <a:pt x="4159" y="838"/>
                  </a:cubicBezTo>
                  <a:cubicBezTo>
                    <a:pt x="4600" y="555"/>
                    <a:pt x="5073" y="303"/>
                    <a:pt x="5608" y="19"/>
                  </a:cubicBezTo>
                  <a:cubicBezTo>
                    <a:pt x="5486" y="6"/>
                    <a:pt x="5364" y="0"/>
                    <a:pt x="5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43"/>
            <p:cNvSpPr/>
            <p:nvPr/>
          </p:nvSpPr>
          <p:spPr>
            <a:xfrm>
              <a:off x="451550" y="2875600"/>
              <a:ext cx="292250" cy="383600"/>
            </a:xfrm>
            <a:custGeom>
              <a:avLst/>
              <a:gdLst/>
              <a:ahLst/>
              <a:cxnLst/>
              <a:rect l="l" t="t" r="r" b="b"/>
              <a:pathLst>
                <a:path w="11690" h="15344" extrusionOk="0">
                  <a:moveTo>
                    <a:pt x="8854" y="1"/>
                  </a:moveTo>
                  <a:lnTo>
                    <a:pt x="8381" y="64"/>
                  </a:lnTo>
                  <a:cubicBezTo>
                    <a:pt x="7688" y="158"/>
                    <a:pt x="6995" y="221"/>
                    <a:pt x="6302" y="253"/>
                  </a:cubicBezTo>
                  <a:cubicBezTo>
                    <a:pt x="5609" y="316"/>
                    <a:pt x="4916" y="316"/>
                    <a:pt x="4223" y="347"/>
                  </a:cubicBezTo>
                  <a:cubicBezTo>
                    <a:pt x="2836" y="379"/>
                    <a:pt x="1419" y="410"/>
                    <a:pt x="1" y="568"/>
                  </a:cubicBezTo>
                  <a:cubicBezTo>
                    <a:pt x="1419" y="662"/>
                    <a:pt x="2805" y="788"/>
                    <a:pt x="4223" y="883"/>
                  </a:cubicBezTo>
                  <a:cubicBezTo>
                    <a:pt x="4916" y="946"/>
                    <a:pt x="5609" y="946"/>
                    <a:pt x="6333" y="946"/>
                  </a:cubicBezTo>
                  <a:cubicBezTo>
                    <a:pt x="6899" y="946"/>
                    <a:pt x="7445" y="927"/>
                    <a:pt x="8001" y="873"/>
                  </a:cubicBezTo>
                  <a:lnTo>
                    <a:pt x="8001" y="873"/>
                  </a:lnTo>
                  <a:cubicBezTo>
                    <a:pt x="7977" y="1391"/>
                    <a:pt x="7993" y="1918"/>
                    <a:pt x="8066" y="2426"/>
                  </a:cubicBezTo>
                  <a:cubicBezTo>
                    <a:pt x="8161" y="3057"/>
                    <a:pt x="8287" y="3687"/>
                    <a:pt x="8444" y="4317"/>
                  </a:cubicBezTo>
                  <a:cubicBezTo>
                    <a:pt x="8696" y="5577"/>
                    <a:pt x="8980" y="6806"/>
                    <a:pt x="9326" y="8066"/>
                  </a:cubicBezTo>
                  <a:cubicBezTo>
                    <a:pt x="9641" y="9295"/>
                    <a:pt x="9988" y="10523"/>
                    <a:pt x="10397" y="11720"/>
                  </a:cubicBezTo>
                  <a:cubicBezTo>
                    <a:pt x="10776" y="12949"/>
                    <a:pt x="11217" y="14146"/>
                    <a:pt x="11689" y="15343"/>
                  </a:cubicBezTo>
                  <a:cubicBezTo>
                    <a:pt x="11437" y="14083"/>
                    <a:pt x="11154" y="12823"/>
                    <a:pt x="10870" y="11594"/>
                  </a:cubicBezTo>
                  <a:lnTo>
                    <a:pt x="10019" y="7877"/>
                  </a:lnTo>
                  <a:cubicBezTo>
                    <a:pt x="9767" y="6648"/>
                    <a:pt x="9484" y="5388"/>
                    <a:pt x="9232" y="4159"/>
                  </a:cubicBezTo>
                  <a:cubicBezTo>
                    <a:pt x="8980" y="2899"/>
                    <a:pt x="8696" y="1670"/>
                    <a:pt x="8791" y="505"/>
                  </a:cubicBezTo>
                  <a:lnTo>
                    <a:pt x="88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43"/>
            <p:cNvSpPr/>
            <p:nvPr/>
          </p:nvSpPr>
          <p:spPr>
            <a:xfrm>
              <a:off x="556325" y="2568325"/>
              <a:ext cx="452900" cy="319125"/>
            </a:xfrm>
            <a:custGeom>
              <a:avLst/>
              <a:gdLst/>
              <a:ahLst/>
              <a:cxnLst/>
              <a:rect l="l" t="t" r="r" b="b"/>
              <a:pathLst>
                <a:path w="18116" h="12765" extrusionOk="0">
                  <a:moveTo>
                    <a:pt x="2415" y="0"/>
                  </a:moveTo>
                  <a:cubicBezTo>
                    <a:pt x="1609" y="0"/>
                    <a:pt x="802" y="43"/>
                    <a:pt x="0" y="131"/>
                  </a:cubicBezTo>
                  <a:cubicBezTo>
                    <a:pt x="1985" y="225"/>
                    <a:pt x="3970" y="477"/>
                    <a:pt x="5923" y="918"/>
                  </a:cubicBezTo>
                  <a:cubicBezTo>
                    <a:pt x="7829" y="1349"/>
                    <a:pt x="9705" y="1869"/>
                    <a:pt x="11580" y="2450"/>
                  </a:cubicBezTo>
                  <a:lnTo>
                    <a:pt x="11580" y="2450"/>
                  </a:lnTo>
                  <a:cubicBezTo>
                    <a:pt x="12151" y="3260"/>
                    <a:pt x="12723" y="4044"/>
                    <a:pt x="13295" y="4856"/>
                  </a:cubicBezTo>
                  <a:cubicBezTo>
                    <a:pt x="13894" y="5707"/>
                    <a:pt x="14461" y="6558"/>
                    <a:pt x="14996" y="7440"/>
                  </a:cubicBezTo>
                  <a:cubicBezTo>
                    <a:pt x="15532" y="8322"/>
                    <a:pt x="16068" y="9204"/>
                    <a:pt x="16572" y="10086"/>
                  </a:cubicBezTo>
                  <a:cubicBezTo>
                    <a:pt x="17107" y="10968"/>
                    <a:pt x="17611" y="11882"/>
                    <a:pt x="18115" y="12764"/>
                  </a:cubicBezTo>
                  <a:cubicBezTo>
                    <a:pt x="17769" y="11788"/>
                    <a:pt x="17391" y="10811"/>
                    <a:pt x="16950" y="9897"/>
                  </a:cubicBezTo>
                  <a:cubicBezTo>
                    <a:pt x="16509" y="8921"/>
                    <a:pt x="16036" y="8007"/>
                    <a:pt x="15532" y="7093"/>
                  </a:cubicBezTo>
                  <a:cubicBezTo>
                    <a:pt x="15059" y="6180"/>
                    <a:pt x="14492" y="5298"/>
                    <a:pt x="13957" y="4415"/>
                  </a:cubicBezTo>
                  <a:cubicBezTo>
                    <a:pt x="13390" y="3533"/>
                    <a:pt x="12791" y="2683"/>
                    <a:pt x="12161" y="1864"/>
                  </a:cubicBezTo>
                  <a:lnTo>
                    <a:pt x="12098" y="1738"/>
                  </a:lnTo>
                  <a:lnTo>
                    <a:pt x="11972" y="1706"/>
                  </a:lnTo>
                  <a:cubicBezTo>
                    <a:pt x="10019" y="1107"/>
                    <a:pt x="8065" y="635"/>
                    <a:pt x="6049" y="288"/>
                  </a:cubicBezTo>
                  <a:cubicBezTo>
                    <a:pt x="4853" y="99"/>
                    <a:pt x="3635" y="0"/>
                    <a:pt x="2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43"/>
            <p:cNvSpPr/>
            <p:nvPr/>
          </p:nvSpPr>
          <p:spPr>
            <a:xfrm>
              <a:off x="684700" y="2238425"/>
              <a:ext cx="442675" cy="350500"/>
            </a:xfrm>
            <a:custGeom>
              <a:avLst/>
              <a:gdLst/>
              <a:ahLst/>
              <a:cxnLst/>
              <a:rect l="l" t="t" r="r" b="b"/>
              <a:pathLst>
                <a:path w="17707" h="14020" extrusionOk="0">
                  <a:moveTo>
                    <a:pt x="0" y="0"/>
                  </a:moveTo>
                  <a:cubicBezTo>
                    <a:pt x="2458" y="504"/>
                    <a:pt x="4915" y="1103"/>
                    <a:pt x="7309" y="1859"/>
                  </a:cubicBezTo>
                  <a:cubicBezTo>
                    <a:pt x="9735" y="2584"/>
                    <a:pt x="12067" y="3497"/>
                    <a:pt x="14335" y="4600"/>
                  </a:cubicBezTo>
                  <a:lnTo>
                    <a:pt x="14398" y="4631"/>
                  </a:lnTo>
                  <a:lnTo>
                    <a:pt x="14430" y="4631"/>
                  </a:lnTo>
                  <a:cubicBezTo>
                    <a:pt x="14619" y="4631"/>
                    <a:pt x="14839" y="4915"/>
                    <a:pt x="15060" y="5293"/>
                  </a:cubicBezTo>
                  <a:cubicBezTo>
                    <a:pt x="15249" y="5703"/>
                    <a:pt x="15438" y="6081"/>
                    <a:pt x="15627" y="6490"/>
                  </a:cubicBezTo>
                  <a:cubicBezTo>
                    <a:pt x="15973" y="7278"/>
                    <a:pt x="16288" y="8097"/>
                    <a:pt x="16540" y="8916"/>
                  </a:cubicBezTo>
                  <a:cubicBezTo>
                    <a:pt x="16824" y="9735"/>
                    <a:pt x="17044" y="10586"/>
                    <a:pt x="17234" y="11437"/>
                  </a:cubicBezTo>
                  <a:cubicBezTo>
                    <a:pt x="17423" y="12287"/>
                    <a:pt x="17549" y="13138"/>
                    <a:pt x="17675" y="14020"/>
                  </a:cubicBezTo>
                  <a:cubicBezTo>
                    <a:pt x="17706" y="13138"/>
                    <a:pt x="17675" y="12256"/>
                    <a:pt x="17580" y="11373"/>
                  </a:cubicBezTo>
                  <a:cubicBezTo>
                    <a:pt x="17486" y="10491"/>
                    <a:pt x="17328" y="9609"/>
                    <a:pt x="17139" y="8727"/>
                  </a:cubicBezTo>
                  <a:cubicBezTo>
                    <a:pt x="16918" y="7876"/>
                    <a:pt x="16635" y="7026"/>
                    <a:pt x="16288" y="6207"/>
                  </a:cubicBezTo>
                  <a:cubicBezTo>
                    <a:pt x="16131" y="5766"/>
                    <a:pt x="15942" y="5356"/>
                    <a:pt x="15753" y="4978"/>
                  </a:cubicBezTo>
                  <a:cubicBezTo>
                    <a:pt x="15658" y="4726"/>
                    <a:pt x="15532" y="4505"/>
                    <a:pt x="15375" y="4316"/>
                  </a:cubicBezTo>
                  <a:cubicBezTo>
                    <a:pt x="15170" y="4083"/>
                    <a:pt x="14912" y="3931"/>
                    <a:pt x="14650" y="3859"/>
                  </a:cubicBezTo>
                  <a:lnTo>
                    <a:pt x="14650" y="3859"/>
                  </a:lnTo>
                  <a:cubicBezTo>
                    <a:pt x="10090" y="1569"/>
                    <a:pt x="5092" y="25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43"/>
            <p:cNvSpPr/>
            <p:nvPr/>
          </p:nvSpPr>
          <p:spPr>
            <a:xfrm>
              <a:off x="950900" y="2045600"/>
              <a:ext cx="430075" cy="270025"/>
            </a:xfrm>
            <a:custGeom>
              <a:avLst/>
              <a:gdLst/>
              <a:ahLst/>
              <a:cxnLst/>
              <a:rect l="l" t="t" r="r" b="b"/>
              <a:pathLst>
                <a:path w="17203" h="10801" extrusionOk="0">
                  <a:moveTo>
                    <a:pt x="4066" y="0"/>
                  </a:moveTo>
                  <a:cubicBezTo>
                    <a:pt x="2693" y="0"/>
                    <a:pt x="1313" y="219"/>
                    <a:pt x="1" y="656"/>
                  </a:cubicBezTo>
                  <a:cubicBezTo>
                    <a:pt x="813" y="544"/>
                    <a:pt x="1631" y="488"/>
                    <a:pt x="2451" y="488"/>
                  </a:cubicBezTo>
                  <a:cubicBezTo>
                    <a:pt x="3474" y="488"/>
                    <a:pt x="4499" y="576"/>
                    <a:pt x="5514" y="751"/>
                  </a:cubicBezTo>
                  <a:cubicBezTo>
                    <a:pt x="6396" y="940"/>
                    <a:pt x="7279" y="1160"/>
                    <a:pt x="8129" y="1507"/>
                  </a:cubicBezTo>
                  <a:cubicBezTo>
                    <a:pt x="9011" y="1822"/>
                    <a:pt x="9831" y="2168"/>
                    <a:pt x="10650" y="2610"/>
                  </a:cubicBezTo>
                  <a:cubicBezTo>
                    <a:pt x="11059" y="2799"/>
                    <a:pt x="11500" y="3019"/>
                    <a:pt x="11878" y="3240"/>
                  </a:cubicBezTo>
                  <a:lnTo>
                    <a:pt x="12477" y="3586"/>
                  </a:lnTo>
                  <a:cubicBezTo>
                    <a:pt x="12666" y="3681"/>
                    <a:pt x="12855" y="3807"/>
                    <a:pt x="13044" y="3933"/>
                  </a:cubicBezTo>
                  <a:cubicBezTo>
                    <a:pt x="13391" y="4216"/>
                    <a:pt x="13769" y="4500"/>
                    <a:pt x="14115" y="4783"/>
                  </a:cubicBezTo>
                  <a:cubicBezTo>
                    <a:pt x="14430" y="5067"/>
                    <a:pt x="14745" y="5382"/>
                    <a:pt x="14997" y="5728"/>
                  </a:cubicBezTo>
                  <a:cubicBezTo>
                    <a:pt x="15943" y="7335"/>
                    <a:pt x="16667" y="9036"/>
                    <a:pt x="17203" y="10801"/>
                  </a:cubicBezTo>
                  <a:cubicBezTo>
                    <a:pt x="16982" y="8910"/>
                    <a:pt x="16415" y="7083"/>
                    <a:pt x="15533" y="5413"/>
                  </a:cubicBezTo>
                  <a:cubicBezTo>
                    <a:pt x="15281" y="4972"/>
                    <a:pt x="14966" y="4563"/>
                    <a:pt x="14588" y="4248"/>
                  </a:cubicBezTo>
                  <a:cubicBezTo>
                    <a:pt x="14210" y="3901"/>
                    <a:pt x="13863" y="3618"/>
                    <a:pt x="13485" y="3303"/>
                  </a:cubicBezTo>
                  <a:cubicBezTo>
                    <a:pt x="13296" y="3145"/>
                    <a:pt x="13076" y="3019"/>
                    <a:pt x="12887" y="2893"/>
                  </a:cubicBezTo>
                  <a:lnTo>
                    <a:pt x="12256" y="2515"/>
                  </a:lnTo>
                  <a:cubicBezTo>
                    <a:pt x="11847" y="2294"/>
                    <a:pt x="11437" y="2074"/>
                    <a:pt x="10996" y="1853"/>
                  </a:cubicBezTo>
                  <a:cubicBezTo>
                    <a:pt x="9326" y="971"/>
                    <a:pt x="7499" y="373"/>
                    <a:pt x="5577" y="89"/>
                  </a:cubicBezTo>
                  <a:cubicBezTo>
                    <a:pt x="5077" y="30"/>
                    <a:pt x="4572" y="0"/>
                    <a:pt x="4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43"/>
            <p:cNvSpPr/>
            <p:nvPr/>
          </p:nvSpPr>
          <p:spPr>
            <a:xfrm>
              <a:off x="3519425" y="2042125"/>
              <a:ext cx="1137275" cy="1835200"/>
            </a:xfrm>
            <a:custGeom>
              <a:avLst/>
              <a:gdLst/>
              <a:ahLst/>
              <a:cxnLst/>
              <a:rect l="l" t="t" r="r" b="b"/>
              <a:pathLst>
                <a:path w="45491" h="73408" extrusionOk="0">
                  <a:moveTo>
                    <a:pt x="17632" y="0"/>
                  </a:moveTo>
                  <a:cubicBezTo>
                    <a:pt x="8664" y="0"/>
                    <a:pt x="1" y="6238"/>
                    <a:pt x="2109" y="16422"/>
                  </a:cubicBezTo>
                  <a:cubicBezTo>
                    <a:pt x="2266" y="17178"/>
                    <a:pt x="2550" y="17997"/>
                    <a:pt x="3243" y="18312"/>
                  </a:cubicBezTo>
                  <a:cubicBezTo>
                    <a:pt x="3459" y="18417"/>
                    <a:pt x="3676" y="18461"/>
                    <a:pt x="3894" y="18461"/>
                  </a:cubicBezTo>
                  <a:cubicBezTo>
                    <a:pt x="4916" y="18461"/>
                    <a:pt x="5964" y="17497"/>
                    <a:pt x="7055" y="17367"/>
                  </a:cubicBezTo>
                  <a:cubicBezTo>
                    <a:pt x="7157" y="17353"/>
                    <a:pt x="7257" y="17346"/>
                    <a:pt x="7355" y="17346"/>
                  </a:cubicBezTo>
                  <a:cubicBezTo>
                    <a:pt x="9292" y="17346"/>
                    <a:pt x="10501" y="19925"/>
                    <a:pt x="10111" y="21903"/>
                  </a:cubicBezTo>
                  <a:cubicBezTo>
                    <a:pt x="9733" y="24014"/>
                    <a:pt x="8410" y="25841"/>
                    <a:pt x="8063" y="27921"/>
                  </a:cubicBezTo>
                  <a:cubicBezTo>
                    <a:pt x="7740" y="29887"/>
                    <a:pt x="8976" y="32373"/>
                    <a:pt x="10827" y="32373"/>
                  </a:cubicBezTo>
                  <a:cubicBezTo>
                    <a:pt x="10963" y="32373"/>
                    <a:pt x="11103" y="32359"/>
                    <a:pt x="11245" y="32331"/>
                  </a:cubicBezTo>
                  <a:cubicBezTo>
                    <a:pt x="12212" y="32144"/>
                    <a:pt x="13109" y="31338"/>
                    <a:pt x="14017" y="31338"/>
                  </a:cubicBezTo>
                  <a:cubicBezTo>
                    <a:pt x="14174" y="31338"/>
                    <a:pt x="14332" y="31362"/>
                    <a:pt x="14490" y="31418"/>
                  </a:cubicBezTo>
                  <a:cubicBezTo>
                    <a:pt x="15750" y="31890"/>
                    <a:pt x="15624" y="33718"/>
                    <a:pt x="15089" y="34946"/>
                  </a:cubicBezTo>
                  <a:cubicBezTo>
                    <a:pt x="14395" y="36553"/>
                    <a:pt x="13419" y="38160"/>
                    <a:pt x="13324" y="39924"/>
                  </a:cubicBezTo>
                  <a:cubicBezTo>
                    <a:pt x="13200" y="41662"/>
                    <a:pt x="14360" y="43675"/>
                    <a:pt x="16080" y="43675"/>
                  </a:cubicBezTo>
                  <a:cubicBezTo>
                    <a:pt x="16107" y="43675"/>
                    <a:pt x="16133" y="43674"/>
                    <a:pt x="16160" y="43673"/>
                  </a:cubicBezTo>
                  <a:cubicBezTo>
                    <a:pt x="17146" y="43650"/>
                    <a:pt x="18168" y="43031"/>
                    <a:pt x="19081" y="43031"/>
                  </a:cubicBezTo>
                  <a:cubicBezTo>
                    <a:pt x="19392" y="43031"/>
                    <a:pt x="19691" y="43103"/>
                    <a:pt x="19972" y="43295"/>
                  </a:cubicBezTo>
                  <a:cubicBezTo>
                    <a:pt x="20381" y="43642"/>
                    <a:pt x="20665" y="44114"/>
                    <a:pt x="20759" y="44681"/>
                  </a:cubicBezTo>
                  <a:cubicBezTo>
                    <a:pt x="21327" y="47296"/>
                    <a:pt x="19846" y="49911"/>
                    <a:pt x="19153" y="52526"/>
                  </a:cubicBezTo>
                  <a:cubicBezTo>
                    <a:pt x="18428" y="55109"/>
                    <a:pt x="19090" y="58701"/>
                    <a:pt x="21736" y="59237"/>
                  </a:cubicBezTo>
                  <a:cubicBezTo>
                    <a:pt x="21982" y="59285"/>
                    <a:pt x="22230" y="59303"/>
                    <a:pt x="22479" y="59303"/>
                  </a:cubicBezTo>
                  <a:cubicBezTo>
                    <a:pt x="23260" y="59303"/>
                    <a:pt x="24053" y="59125"/>
                    <a:pt x="24817" y="59125"/>
                  </a:cubicBezTo>
                  <a:cubicBezTo>
                    <a:pt x="25251" y="59125"/>
                    <a:pt x="25676" y="59182"/>
                    <a:pt x="26084" y="59363"/>
                  </a:cubicBezTo>
                  <a:cubicBezTo>
                    <a:pt x="27502" y="59961"/>
                    <a:pt x="27943" y="61694"/>
                    <a:pt x="28384" y="63175"/>
                  </a:cubicBezTo>
                  <a:cubicBezTo>
                    <a:pt x="29360" y="66357"/>
                    <a:pt x="31030" y="69318"/>
                    <a:pt x="33298" y="71775"/>
                  </a:cubicBezTo>
                  <a:cubicBezTo>
                    <a:pt x="33929" y="72468"/>
                    <a:pt x="34685" y="73130"/>
                    <a:pt x="35598" y="73351"/>
                  </a:cubicBezTo>
                  <a:cubicBezTo>
                    <a:pt x="35784" y="73389"/>
                    <a:pt x="35969" y="73407"/>
                    <a:pt x="36150" y="73407"/>
                  </a:cubicBezTo>
                  <a:cubicBezTo>
                    <a:pt x="37752" y="73407"/>
                    <a:pt x="39160" y="71990"/>
                    <a:pt x="40009" y="70547"/>
                  </a:cubicBezTo>
                  <a:cubicBezTo>
                    <a:pt x="42277" y="66703"/>
                    <a:pt x="42907" y="62072"/>
                    <a:pt x="41710" y="57787"/>
                  </a:cubicBezTo>
                  <a:cubicBezTo>
                    <a:pt x="41143" y="55834"/>
                    <a:pt x="40230" y="53975"/>
                    <a:pt x="40009" y="51990"/>
                  </a:cubicBezTo>
                  <a:cubicBezTo>
                    <a:pt x="39757" y="49974"/>
                    <a:pt x="40450" y="47643"/>
                    <a:pt x="42277" y="46792"/>
                  </a:cubicBezTo>
                  <a:cubicBezTo>
                    <a:pt x="42813" y="46509"/>
                    <a:pt x="43443" y="46383"/>
                    <a:pt x="43916" y="46036"/>
                  </a:cubicBezTo>
                  <a:cubicBezTo>
                    <a:pt x="45491" y="44933"/>
                    <a:pt x="44798" y="42287"/>
                    <a:pt x="43285" y="41058"/>
                  </a:cubicBezTo>
                  <a:cubicBezTo>
                    <a:pt x="41773" y="39830"/>
                    <a:pt x="39757" y="39389"/>
                    <a:pt x="38213" y="38223"/>
                  </a:cubicBezTo>
                  <a:cubicBezTo>
                    <a:pt x="36638" y="37089"/>
                    <a:pt x="35661" y="34600"/>
                    <a:pt x="37079" y="33245"/>
                  </a:cubicBezTo>
                  <a:cubicBezTo>
                    <a:pt x="37741" y="32647"/>
                    <a:pt x="38654" y="32457"/>
                    <a:pt x="39410" y="31985"/>
                  </a:cubicBezTo>
                  <a:cubicBezTo>
                    <a:pt x="41112" y="30756"/>
                    <a:pt x="40891" y="27952"/>
                    <a:pt x="39505" y="26377"/>
                  </a:cubicBezTo>
                  <a:cubicBezTo>
                    <a:pt x="38119" y="24802"/>
                    <a:pt x="36008" y="24109"/>
                    <a:pt x="33992" y="23510"/>
                  </a:cubicBezTo>
                  <a:cubicBezTo>
                    <a:pt x="33424" y="21084"/>
                    <a:pt x="37142" y="19793"/>
                    <a:pt x="37835" y="17398"/>
                  </a:cubicBezTo>
                  <a:cubicBezTo>
                    <a:pt x="38339" y="15571"/>
                    <a:pt x="36858" y="13712"/>
                    <a:pt x="35063" y="13019"/>
                  </a:cubicBezTo>
                  <a:cubicBezTo>
                    <a:pt x="34029" y="12631"/>
                    <a:pt x="32930" y="12536"/>
                    <a:pt x="31817" y="12536"/>
                  </a:cubicBezTo>
                  <a:cubicBezTo>
                    <a:pt x="31031" y="12536"/>
                    <a:pt x="30237" y="12583"/>
                    <a:pt x="29455" y="12609"/>
                  </a:cubicBezTo>
                  <a:cubicBezTo>
                    <a:pt x="29377" y="12613"/>
                    <a:pt x="29300" y="12615"/>
                    <a:pt x="29224" y="12615"/>
                  </a:cubicBezTo>
                  <a:cubicBezTo>
                    <a:pt x="28678" y="12615"/>
                    <a:pt x="28160" y="12515"/>
                    <a:pt x="27691" y="12294"/>
                  </a:cubicBezTo>
                  <a:cubicBezTo>
                    <a:pt x="26619" y="11696"/>
                    <a:pt x="26462" y="10184"/>
                    <a:pt x="26745" y="8986"/>
                  </a:cubicBezTo>
                  <a:cubicBezTo>
                    <a:pt x="27060" y="7821"/>
                    <a:pt x="27659" y="6687"/>
                    <a:pt x="27659" y="5458"/>
                  </a:cubicBezTo>
                  <a:cubicBezTo>
                    <a:pt x="27659" y="3631"/>
                    <a:pt x="26304" y="1992"/>
                    <a:pt x="24635" y="1205"/>
                  </a:cubicBezTo>
                  <a:cubicBezTo>
                    <a:pt x="22996" y="386"/>
                    <a:pt x="21106" y="228"/>
                    <a:pt x="19279" y="71"/>
                  </a:cubicBezTo>
                  <a:cubicBezTo>
                    <a:pt x="18730" y="23"/>
                    <a:pt x="18180" y="0"/>
                    <a:pt x="17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43"/>
            <p:cNvSpPr/>
            <p:nvPr/>
          </p:nvSpPr>
          <p:spPr>
            <a:xfrm>
              <a:off x="3347650" y="1746950"/>
              <a:ext cx="995575" cy="1749325"/>
            </a:xfrm>
            <a:custGeom>
              <a:avLst/>
              <a:gdLst/>
              <a:ahLst/>
              <a:cxnLst/>
              <a:rect l="l" t="t" r="r" b="b"/>
              <a:pathLst>
                <a:path w="39823" h="69973" extrusionOk="0">
                  <a:moveTo>
                    <a:pt x="1" y="0"/>
                  </a:moveTo>
                  <a:lnTo>
                    <a:pt x="1" y="0"/>
                  </a:lnTo>
                  <a:cubicBezTo>
                    <a:pt x="2647" y="2111"/>
                    <a:pt x="5167" y="4474"/>
                    <a:pt x="7467" y="6994"/>
                  </a:cubicBezTo>
                  <a:cubicBezTo>
                    <a:pt x="9799" y="9483"/>
                    <a:pt x="12004" y="12098"/>
                    <a:pt x="14083" y="14808"/>
                  </a:cubicBezTo>
                  <a:cubicBezTo>
                    <a:pt x="22338" y="25708"/>
                    <a:pt x="29111" y="37617"/>
                    <a:pt x="34278" y="50282"/>
                  </a:cubicBezTo>
                  <a:cubicBezTo>
                    <a:pt x="35538" y="53432"/>
                    <a:pt x="36672" y="56677"/>
                    <a:pt x="37618" y="59954"/>
                  </a:cubicBezTo>
                  <a:cubicBezTo>
                    <a:pt x="38594" y="63230"/>
                    <a:pt x="39350" y="66570"/>
                    <a:pt x="39823" y="69972"/>
                  </a:cubicBezTo>
                  <a:cubicBezTo>
                    <a:pt x="39508" y="66538"/>
                    <a:pt x="38909" y="63167"/>
                    <a:pt x="38059" y="59828"/>
                  </a:cubicBezTo>
                  <a:cubicBezTo>
                    <a:pt x="37176" y="56520"/>
                    <a:pt x="36105" y="53243"/>
                    <a:pt x="34908" y="50030"/>
                  </a:cubicBezTo>
                  <a:cubicBezTo>
                    <a:pt x="29993" y="37207"/>
                    <a:pt x="23157" y="25173"/>
                    <a:pt x="14619" y="14398"/>
                  </a:cubicBezTo>
                  <a:cubicBezTo>
                    <a:pt x="12477" y="11720"/>
                    <a:pt x="10208" y="9137"/>
                    <a:pt x="7814" y="6679"/>
                  </a:cubicBezTo>
                  <a:cubicBezTo>
                    <a:pt x="5388" y="4253"/>
                    <a:pt x="2773" y="201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43"/>
            <p:cNvSpPr/>
            <p:nvPr/>
          </p:nvSpPr>
          <p:spPr>
            <a:xfrm>
              <a:off x="4322725" y="3363925"/>
              <a:ext cx="121325" cy="115800"/>
            </a:xfrm>
            <a:custGeom>
              <a:avLst/>
              <a:gdLst/>
              <a:ahLst/>
              <a:cxnLst/>
              <a:rect l="l" t="t" r="r" b="b"/>
              <a:pathLst>
                <a:path w="4853" h="4632" extrusionOk="0">
                  <a:moveTo>
                    <a:pt x="1" y="1"/>
                  </a:moveTo>
                  <a:cubicBezTo>
                    <a:pt x="442" y="379"/>
                    <a:pt x="851" y="725"/>
                    <a:pt x="1261" y="1103"/>
                  </a:cubicBezTo>
                  <a:cubicBezTo>
                    <a:pt x="1639" y="1513"/>
                    <a:pt x="2017" y="1891"/>
                    <a:pt x="2395" y="2300"/>
                  </a:cubicBezTo>
                  <a:cubicBezTo>
                    <a:pt x="2773" y="2678"/>
                    <a:pt x="3183" y="3088"/>
                    <a:pt x="3561" y="3466"/>
                  </a:cubicBezTo>
                  <a:cubicBezTo>
                    <a:pt x="3970" y="3876"/>
                    <a:pt x="4380" y="4254"/>
                    <a:pt x="4853" y="4632"/>
                  </a:cubicBezTo>
                  <a:cubicBezTo>
                    <a:pt x="4663" y="4065"/>
                    <a:pt x="4411" y="3529"/>
                    <a:pt x="4128" y="3057"/>
                  </a:cubicBezTo>
                  <a:cubicBezTo>
                    <a:pt x="3813" y="2552"/>
                    <a:pt x="3466" y="2080"/>
                    <a:pt x="3057" y="1670"/>
                  </a:cubicBezTo>
                  <a:cubicBezTo>
                    <a:pt x="2647" y="1229"/>
                    <a:pt x="2175" y="851"/>
                    <a:pt x="1671" y="568"/>
                  </a:cubicBezTo>
                  <a:cubicBezTo>
                    <a:pt x="1166" y="253"/>
                    <a:pt x="599" y="64"/>
                    <a:pt x="1" y="1"/>
                  </a:cubicBezTo>
                  <a:close/>
                </a:path>
              </a:pathLst>
            </a:custGeom>
            <a:solidFill>
              <a:srgbClr val="55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43"/>
            <p:cNvSpPr/>
            <p:nvPr/>
          </p:nvSpPr>
          <p:spPr>
            <a:xfrm>
              <a:off x="4095100" y="3080375"/>
              <a:ext cx="356050" cy="367075"/>
            </a:xfrm>
            <a:custGeom>
              <a:avLst/>
              <a:gdLst/>
              <a:ahLst/>
              <a:cxnLst/>
              <a:rect l="l" t="t" r="r" b="b"/>
              <a:pathLst>
                <a:path w="14242" h="14683" extrusionOk="0">
                  <a:moveTo>
                    <a:pt x="5609" y="1"/>
                  </a:moveTo>
                  <a:lnTo>
                    <a:pt x="5546" y="536"/>
                  </a:lnTo>
                  <a:cubicBezTo>
                    <a:pt x="5451" y="1702"/>
                    <a:pt x="4916" y="2868"/>
                    <a:pt x="4443" y="4065"/>
                  </a:cubicBezTo>
                  <a:cubicBezTo>
                    <a:pt x="3970" y="5231"/>
                    <a:pt x="3466" y="6428"/>
                    <a:pt x="2962" y="7593"/>
                  </a:cubicBezTo>
                  <a:lnTo>
                    <a:pt x="1482" y="11154"/>
                  </a:lnTo>
                  <a:cubicBezTo>
                    <a:pt x="977" y="12319"/>
                    <a:pt x="473" y="13516"/>
                    <a:pt x="1" y="14682"/>
                  </a:cubicBezTo>
                  <a:cubicBezTo>
                    <a:pt x="694" y="13611"/>
                    <a:pt x="1356" y="12508"/>
                    <a:pt x="1954" y="11343"/>
                  </a:cubicBezTo>
                  <a:cubicBezTo>
                    <a:pt x="2269" y="10775"/>
                    <a:pt x="2553" y="10208"/>
                    <a:pt x="2868" y="9641"/>
                  </a:cubicBezTo>
                  <a:cubicBezTo>
                    <a:pt x="3151" y="9074"/>
                    <a:pt x="3435" y="8476"/>
                    <a:pt x="3718" y="7909"/>
                  </a:cubicBezTo>
                  <a:cubicBezTo>
                    <a:pt x="4285" y="6743"/>
                    <a:pt x="4790" y="5546"/>
                    <a:pt x="5294" y="4380"/>
                  </a:cubicBezTo>
                  <a:cubicBezTo>
                    <a:pt x="5546" y="3781"/>
                    <a:pt x="5766" y="3183"/>
                    <a:pt x="5987" y="2553"/>
                  </a:cubicBezTo>
                  <a:cubicBezTo>
                    <a:pt x="6152" y="2081"/>
                    <a:pt x="6264" y="1591"/>
                    <a:pt x="6337" y="1096"/>
                  </a:cubicBezTo>
                  <a:lnTo>
                    <a:pt x="6337" y="1096"/>
                  </a:lnTo>
                  <a:cubicBezTo>
                    <a:pt x="6862" y="1241"/>
                    <a:pt x="7392" y="1355"/>
                    <a:pt x="7940" y="1450"/>
                  </a:cubicBezTo>
                  <a:cubicBezTo>
                    <a:pt x="8633" y="1576"/>
                    <a:pt x="9326" y="1702"/>
                    <a:pt x="10019" y="1765"/>
                  </a:cubicBezTo>
                  <a:cubicBezTo>
                    <a:pt x="11437" y="1954"/>
                    <a:pt x="12823" y="2080"/>
                    <a:pt x="14241" y="2206"/>
                  </a:cubicBezTo>
                  <a:cubicBezTo>
                    <a:pt x="12886" y="1797"/>
                    <a:pt x="11500" y="1513"/>
                    <a:pt x="10145" y="1198"/>
                  </a:cubicBezTo>
                  <a:cubicBezTo>
                    <a:pt x="9452" y="1072"/>
                    <a:pt x="8759" y="914"/>
                    <a:pt x="8098" y="725"/>
                  </a:cubicBezTo>
                  <a:cubicBezTo>
                    <a:pt x="7404" y="568"/>
                    <a:pt x="6743" y="379"/>
                    <a:pt x="6081" y="158"/>
                  </a:cubicBez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43"/>
            <p:cNvSpPr/>
            <p:nvPr/>
          </p:nvSpPr>
          <p:spPr>
            <a:xfrm>
              <a:off x="3901350" y="2779375"/>
              <a:ext cx="505675" cy="253000"/>
            </a:xfrm>
            <a:custGeom>
              <a:avLst/>
              <a:gdLst/>
              <a:ahLst/>
              <a:cxnLst/>
              <a:rect l="l" t="t" r="r" b="b"/>
              <a:pathLst>
                <a:path w="20227" h="10120" extrusionOk="0">
                  <a:moveTo>
                    <a:pt x="13453" y="0"/>
                  </a:moveTo>
                  <a:cubicBezTo>
                    <a:pt x="11658" y="0"/>
                    <a:pt x="9865" y="100"/>
                    <a:pt x="8097" y="321"/>
                  </a:cubicBezTo>
                  <a:lnTo>
                    <a:pt x="7940" y="321"/>
                  </a:lnTo>
                  <a:lnTo>
                    <a:pt x="7845" y="416"/>
                  </a:lnTo>
                  <a:cubicBezTo>
                    <a:pt x="7089" y="1109"/>
                    <a:pt x="6333" y="1833"/>
                    <a:pt x="5608" y="2621"/>
                  </a:cubicBezTo>
                  <a:cubicBezTo>
                    <a:pt x="4915" y="3409"/>
                    <a:pt x="4191" y="4165"/>
                    <a:pt x="3561" y="4984"/>
                  </a:cubicBezTo>
                  <a:cubicBezTo>
                    <a:pt x="2899" y="5803"/>
                    <a:pt x="2237" y="6622"/>
                    <a:pt x="1670" y="7473"/>
                  </a:cubicBezTo>
                  <a:cubicBezTo>
                    <a:pt x="1072" y="8355"/>
                    <a:pt x="505" y="9205"/>
                    <a:pt x="1" y="10119"/>
                  </a:cubicBezTo>
                  <a:cubicBezTo>
                    <a:pt x="662" y="9331"/>
                    <a:pt x="1324" y="8575"/>
                    <a:pt x="2017" y="7788"/>
                  </a:cubicBezTo>
                  <a:cubicBezTo>
                    <a:pt x="2679" y="7000"/>
                    <a:pt x="3372" y="6212"/>
                    <a:pt x="4065" y="5456"/>
                  </a:cubicBezTo>
                  <a:cubicBezTo>
                    <a:pt x="4789" y="4700"/>
                    <a:pt x="5482" y="3976"/>
                    <a:pt x="6207" y="3220"/>
                  </a:cubicBezTo>
                  <a:cubicBezTo>
                    <a:pt x="6923" y="2534"/>
                    <a:pt x="7610" y="1848"/>
                    <a:pt x="8323" y="1189"/>
                  </a:cubicBezTo>
                  <a:lnTo>
                    <a:pt x="8323" y="1189"/>
                  </a:lnTo>
                  <a:cubicBezTo>
                    <a:pt x="10294" y="975"/>
                    <a:pt x="12236" y="792"/>
                    <a:pt x="14178" y="699"/>
                  </a:cubicBezTo>
                  <a:cubicBezTo>
                    <a:pt x="14581" y="687"/>
                    <a:pt x="14984" y="680"/>
                    <a:pt x="15388" y="680"/>
                  </a:cubicBezTo>
                  <a:cubicBezTo>
                    <a:pt x="17001" y="680"/>
                    <a:pt x="18614" y="781"/>
                    <a:pt x="20227" y="983"/>
                  </a:cubicBezTo>
                  <a:cubicBezTo>
                    <a:pt x="18273" y="384"/>
                    <a:pt x="16226" y="69"/>
                    <a:pt x="14209" y="6"/>
                  </a:cubicBezTo>
                  <a:cubicBezTo>
                    <a:pt x="13957" y="2"/>
                    <a:pt x="13705" y="0"/>
                    <a:pt x="13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43"/>
            <p:cNvSpPr/>
            <p:nvPr/>
          </p:nvSpPr>
          <p:spPr>
            <a:xfrm>
              <a:off x="3839925" y="2441600"/>
              <a:ext cx="500950" cy="274150"/>
            </a:xfrm>
            <a:custGeom>
              <a:avLst/>
              <a:gdLst/>
              <a:ahLst/>
              <a:cxnLst/>
              <a:rect l="l" t="t" r="r" b="b"/>
              <a:pathLst>
                <a:path w="20038" h="10966" extrusionOk="0">
                  <a:moveTo>
                    <a:pt x="14990" y="0"/>
                  </a:moveTo>
                  <a:cubicBezTo>
                    <a:pt x="14119" y="0"/>
                    <a:pt x="13249" y="32"/>
                    <a:pt x="12382" y="96"/>
                  </a:cubicBezTo>
                  <a:cubicBezTo>
                    <a:pt x="9830" y="285"/>
                    <a:pt x="7278" y="726"/>
                    <a:pt x="4820" y="1451"/>
                  </a:cubicBezTo>
                  <a:lnTo>
                    <a:pt x="4946" y="1451"/>
                  </a:lnTo>
                  <a:cubicBezTo>
                    <a:pt x="4600" y="1451"/>
                    <a:pt x="4316" y="1577"/>
                    <a:pt x="4064" y="1797"/>
                  </a:cubicBezTo>
                  <a:cubicBezTo>
                    <a:pt x="3875" y="1955"/>
                    <a:pt x="3686" y="2175"/>
                    <a:pt x="3560" y="2364"/>
                  </a:cubicBezTo>
                  <a:cubicBezTo>
                    <a:pt x="3277" y="2742"/>
                    <a:pt x="3025" y="3089"/>
                    <a:pt x="2804" y="3499"/>
                  </a:cubicBezTo>
                  <a:cubicBezTo>
                    <a:pt x="2332" y="4255"/>
                    <a:pt x="1890" y="5042"/>
                    <a:pt x="1512" y="5861"/>
                  </a:cubicBezTo>
                  <a:cubicBezTo>
                    <a:pt x="1134" y="6649"/>
                    <a:pt x="819" y="7500"/>
                    <a:pt x="567" y="8350"/>
                  </a:cubicBezTo>
                  <a:cubicBezTo>
                    <a:pt x="315" y="9201"/>
                    <a:pt x="126" y="10083"/>
                    <a:pt x="0" y="10965"/>
                  </a:cubicBezTo>
                  <a:cubicBezTo>
                    <a:pt x="284" y="10115"/>
                    <a:pt x="599" y="9295"/>
                    <a:pt x="914" y="8476"/>
                  </a:cubicBezTo>
                  <a:cubicBezTo>
                    <a:pt x="1575" y="6870"/>
                    <a:pt x="2426" y="5326"/>
                    <a:pt x="3434" y="3908"/>
                  </a:cubicBezTo>
                  <a:cubicBezTo>
                    <a:pt x="3686" y="3562"/>
                    <a:pt x="3970" y="3183"/>
                    <a:pt x="4222" y="2868"/>
                  </a:cubicBezTo>
                  <a:cubicBezTo>
                    <a:pt x="4474" y="2522"/>
                    <a:pt x="4757" y="2301"/>
                    <a:pt x="4915" y="2301"/>
                  </a:cubicBezTo>
                  <a:lnTo>
                    <a:pt x="5041" y="2301"/>
                  </a:lnTo>
                  <a:cubicBezTo>
                    <a:pt x="7498" y="1640"/>
                    <a:pt x="9956" y="1167"/>
                    <a:pt x="12476" y="884"/>
                  </a:cubicBezTo>
                  <a:cubicBezTo>
                    <a:pt x="14965" y="569"/>
                    <a:pt x="17485" y="443"/>
                    <a:pt x="20037" y="348"/>
                  </a:cubicBezTo>
                  <a:cubicBezTo>
                    <a:pt x="18373" y="119"/>
                    <a:pt x="16682" y="0"/>
                    <a:pt x="14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43"/>
            <p:cNvSpPr/>
            <p:nvPr/>
          </p:nvSpPr>
          <p:spPr>
            <a:xfrm>
              <a:off x="3639075" y="2186975"/>
              <a:ext cx="473375" cy="212150"/>
            </a:xfrm>
            <a:custGeom>
              <a:avLst/>
              <a:gdLst/>
              <a:ahLst/>
              <a:cxnLst/>
              <a:rect l="l" t="t" r="r" b="b"/>
              <a:pathLst>
                <a:path w="18935" h="8486" extrusionOk="0">
                  <a:moveTo>
                    <a:pt x="12820" y="0"/>
                  </a:moveTo>
                  <a:cubicBezTo>
                    <a:pt x="11110" y="0"/>
                    <a:pt x="9409" y="230"/>
                    <a:pt x="7782" y="735"/>
                  </a:cubicBezTo>
                  <a:cubicBezTo>
                    <a:pt x="7310" y="893"/>
                    <a:pt x="6869" y="1050"/>
                    <a:pt x="6427" y="1176"/>
                  </a:cubicBezTo>
                  <a:lnTo>
                    <a:pt x="5734" y="1428"/>
                  </a:lnTo>
                  <a:cubicBezTo>
                    <a:pt x="5514" y="1523"/>
                    <a:pt x="5293" y="1617"/>
                    <a:pt x="5073" y="1743"/>
                  </a:cubicBezTo>
                  <a:cubicBezTo>
                    <a:pt x="4632" y="1964"/>
                    <a:pt x="4191" y="2216"/>
                    <a:pt x="3813" y="2468"/>
                  </a:cubicBezTo>
                  <a:cubicBezTo>
                    <a:pt x="3371" y="2720"/>
                    <a:pt x="2962" y="3066"/>
                    <a:pt x="2615" y="3444"/>
                  </a:cubicBezTo>
                  <a:cubicBezTo>
                    <a:pt x="1450" y="4957"/>
                    <a:pt x="568" y="6658"/>
                    <a:pt x="0" y="8485"/>
                  </a:cubicBezTo>
                  <a:cubicBezTo>
                    <a:pt x="851" y="6815"/>
                    <a:pt x="1922" y="5303"/>
                    <a:pt x="3151" y="3886"/>
                  </a:cubicBezTo>
                  <a:cubicBezTo>
                    <a:pt x="3466" y="3602"/>
                    <a:pt x="3844" y="3318"/>
                    <a:pt x="4222" y="3129"/>
                  </a:cubicBezTo>
                  <a:cubicBezTo>
                    <a:pt x="4632" y="2877"/>
                    <a:pt x="5041" y="2657"/>
                    <a:pt x="5451" y="2468"/>
                  </a:cubicBezTo>
                  <a:cubicBezTo>
                    <a:pt x="5640" y="2373"/>
                    <a:pt x="5860" y="2279"/>
                    <a:pt x="6049" y="2216"/>
                  </a:cubicBezTo>
                  <a:lnTo>
                    <a:pt x="6711" y="1995"/>
                  </a:lnTo>
                  <a:cubicBezTo>
                    <a:pt x="7152" y="1869"/>
                    <a:pt x="7593" y="1712"/>
                    <a:pt x="8034" y="1617"/>
                  </a:cubicBezTo>
                  <a:cubicBezTo>
                    <a:pt x="8916" y="1334"/>
                    <a:pt x="9798" y="1113"/>
                    <a:pt x="10712" y="987"/>
                  </a:cubicBezTo>
                  <a:cubicBezTo>
                    <a:pt x="11626" y="830"/>
                    <a:pt x="12539" y="735"/>
                    <a:pt x="13453" y="704"/>
                  </a:cubicBezTo>
                  <a:cubicBezTo>
                    <a:pt x="15312" y="735"/>
                    <a:pt x="17139" y="1019"/>
                    <a:pt x="18935" y="1586"/>
                  </a:cubicBezTo>
                  <a:cubicBezTo>
                    <a:pt x="17234" y="672"/>
                    <a:pt x="15375" y="136"/>
                    <a:pt x="13453" y="10"/>
                  </a:cubicBezTo>
                  <a:cubicBezTo>
                    <a:pt x="13242" y="4"/>
                    <a:pt x="13031" y="0"/>
                    <a:pt x="12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3"/>
            <p:cNvSpPr/>
            <p:nvPr/>
          </p:nvSpPr>
          <p:spPr>
            <a:xfrm>
              <a:off x="1938600" y="2822050"/>
              <a:ext cx="407225" cy="992425"/>
            </a:xfrm>
            <a:custGeom>
              <a:avLst/>
              <a:gdLst/>
              <a:ahLst/>
              <a:cxnLst/>
              <a:rect l="l" t="t" r="r" b="b"/>
              <a:pathLst>
                <a:path w="16289" h="39697" extrusionOk="0">
                  <a:moveTo>
                    <a:pt x="14209" y="0"/>
                  </a:moveTo>
                  <a:cubicBezTo>
                    <a:pt x="8633" y="4694"/>
                    <a:pt x="4505" y="10901"/>
                    <a:pt x="2237" y="17832"/>
                  </a:cubicBezTo>
                  <a:cubicBezTo>
                    <a:pt x="0" y="24732"/>
                    <a:pt x="2773" y="32639"/>
                    <a:pt x="4537" y="39696"/>
                  </a:cubicBezTo>
                  <a:cubicBezTo>
                    <a:pt x="12130" y="32167"/>
                    <a:pt x="15091" y="21329"/>
                    <a:pt x="15973" y="10680"/>
                  </a:cubicBezTo>
                  <a:cubicBezTo>
                    <a:pt x="16288" y="7026"/>
                    <a:pt x="15690" y="3340"/>
                    <a:pt x="14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3"/>
            <p:cNvSpPr/>
            <p:nvPr/>
          </p:nvSpPr>
          <p:spPr>
            <a:xfrm>
              <a:off x="2140225" y="1677625"/>
              <a:ext cx="1245250" cy="1768250"/>
            </a:xfrm>
            <a:custGeom>
              <a:avLst/>
              <a:gdLst/>
              <a:ahLst/>
              <a:cxnLst/>
              <a:rect l="l" t="t" r="r" b="b"/>
              <a:pathLst>
                <a:path w="49810" h="70730" extrusionOk="0">
                  <a:moveTo>
                    <a:pt x="49810" y="1"/>
                  </a:moveTo>
                  <a:lnTo>
                    <a:pt x="49810" y="1"/>
                  </a:lnTo>
                  <a:cubicBezTo>
                    <a:pt x="46344" y="1482"/>
                    <a:pt x="42973" y="3183"/>
                    <a:pt x="39728" y="5136"/>
                  </a:cubicBezTo>
                  <a:cubicBezTo>
                    <a:pt x="36452" y="7089"/>
                    <a:pt x="33333" y="9232"/>
                    <a:pt x="30403" y="11626"/>
                  </a:cubicBezTo>
                  <a:cubicBezTo>
                    <a:pt x="24480" y="16383"/>
                    <a:pt x="19282" y="22023"/>
                    <a:pt x="14997" y="28292"/>
                  </a:cubicBezTo>
                  <a:cubicBezTo>
                    <a:pt x="10744" y="34593"/>
                    <a:pt x="7341" y="41398"/>
                    <a:pt x="4884" y="48581"/>
                  </a:cubicBezTo>
                  <a:cubicBezTo>
                    <a:pt x="3655" y="52173"/>
                    <a:pt x="2647" y="55827"/>
                    <a:pt x="1828" y="59545"/>
                  </a:cubicBezTo>
                  <a:cubicBezTo>
                    <a:pt x="1009" y="63231"/>
                    <a:pt x="410" y="66948"/>
                    <a:pt x="0" y="70729"/>
                  </a:cubicBezTo>
                  <a:cubicBezTo>
                    <a:pt x="599" y="66980"/>
                    <a:pt x="1292" y="63294"/>
                    <a:pt x="2206" y="59608"/>
                  </a:cubicBezTo>
                  <a:cubicBezTo>
                    <a:pt x="3088" y="55953"/>
                    <a:pt x="4191" y="52330"/>
                    <a:pt x="5482" y="48802"/>
                  </a:cubicBezTo>
                  <a:cubicBezTo>
                    <a:pt x="6774" y="45273"/>
                    <a:pt x="8255" y="41808"/>
                    <a:pt x="9956" y="38437"/>
                  </a:cubicBezTo>
                  <a:cubicBezTo>
                    <a:pt x="11626" y="35097"/>
                    <a:pt x="13548" y="31852"/>
                    <a:pt x="15690" y="28733"/>
                  </a:cubicBezTo>
                  <a:cubicBezTo>
                    <a:pt x="17801" y="25614"/>
                    <a:pt x="20132" y="22684"/>
                    <a:pt x="22653" y="19880"/>
                  </a:cubicBezTo>
                  <a:cubicBezTo>
                    <a:pt x="27725" y="14336"/>
                    <a:pt x="33553" y="9484"/>
                    <a:pt x="39917" y="5451"/>
                  </a:cubicBezTo>
                  <a:cubicBezTo>
                    <a:pt x="43099" y="3435"/>
                    <a:pt x="46407" y="1608"/>
                    <a:pt x="49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3"/>
            <p:cNvSpPr/>
            <p:nvPr/>
          </p:nvSpPr>
          <p:spPr>
            <a:xfrm>
              <a:off x="1722000" y="2670125"/>
              <a:ext cx="545050" cy="419725"/>
            </a:xfrm>
            <a:custGeom>
              <a:avLst/>
              <a:gdLst/>
              <a:ahLst/>
              <a:cxnLst/>
              <a:rect l="l" t="t" r="r" b="b"/>
              <a:pathLst>
                <a:path w="21802" h="16789" extrusionOk="0">
                  <a:moveTo>
                    <a:pt x="18319" y="1"/>
                  </a:moveTo>
                  <a:cubicBezTo>
                    <a:pt x="15044" y="1"/>
                    <a:pt x="11732" y="963"/>
                    <a:pt x="9137" y="2864"/>
                  </a:cubicBezTo>
                  <a:cubicBezTo>
                    <a:pt x="5010" y="5920"/>
                    <a:pt x="2174" y="12095"/>
                    <a:pt x="0" y="16789"/>
                  </a:cubicBezTo>
                  <a:cubicBezTo>
                    <a:pt x="9735" y="15781"/>
                    <a:pt x="18147" y="9480"/>
                    <a:pt x="21802" y="375"/>
                  </a:cubicBezTo>
                  <a:cubicBezTo>
                    <a:pt x="20669" y="125"/>
                    <a:pt x="19497" y="1"/>
                    <a:pt x="18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3"/>
            <p:cNvSpPr/>
            <p:nvPr/>
          </p:nvSpPr>
          <p:spPr>
            <a:xfrm>
              <a:off x="2380450" y="2705475"/>
              <a:ext cx="387525" cy="694700"/>
            </a:xfrm>
            <a:custGeom>
              <a:avLst/>
              <a:gdLst/>
              <a:ahLst/>
              <a:cxnLst/>
              <a:rect l="l" t="t" r="r" b="b"/>
              <a:pathLst>
                <a:path w="15501" h="27788" extrusionOk="0">
                  <a:moveTo>
                    <a:pt x="2647" y="1"/>
                  </a:moveTo>
                  <a:cubicBezTo>
                    <a:pt x="568" y="3025"/>
                    <a:pt x="0" y="6900"/>
                    <a:pt x="631" y="10492"/>
                  </a:cubicBezTo>
                  <a:cubicBezTo>
                    <a:pt x="1292" y="14083"/>
                    <a:pt x="3088" y="17391"/>
                    <a:pt x="5356" y="20258"/>
                  </a:cubicBezTo>
                  <a:cubicBezTo>
                    <a:pt x="7656" y="23094"/>
                    <a:pt x="10429" y="25519"/>
                    <a:pt x="13296" y="27788"/>
                  </a:cubicBezTo>
                  <a:cubicBezTo>
                    <a:pt x="14524" y="24921"/>
                    <a:pt x="14934" y="19534"/>
                    <a:pt x="15217" y="16446"/>
                  </a:cubicBezTo>
                  <a:cubicBezTo>
                    <a:pt x="15501" y="13359"/>
                    <a:pt x="15060" y="10145"/>
                    <a:pt x="13548" y="7436"/>
                  </a:cubicBezTo>
                  <a:cubicBezTo>
                    <a:pt x="11311" y="3498"/>
                    <a:pt x="6995" y="1198"/>
                    <a:pt x="26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3"/>
            <p:cNvSpPr/>
            <p:nvPr/>
          </p:nvSpPr>
          <p:spPr>
            <a:xfrm>
              <a:off x="1589675" y="2218900"/>
              <a:ext cx="809700" cy="487550"/>
            </a:xfrm>
            <a:custGeom>
              <a:avLst/>
              <a:gdLst/>
              <a:ahLst/>
              <a:cxnLst/>
              <a:rect l="l" t="t" r="r" b="b"/>
              <a:pathLst>
                <a:path w="32388" h="19502" extrusionOk="0">
                  <a:moveTo>
                    <a:pt x="22362" y="1"/>
                  </a:moveTo>
                  <a:cubicBezTo>
                    <a:pt x="18981" y="1"/>
                    <a:pt x="15661" y="785"/>
                    <a:pt x="12382" y="2577"/>
                  </a:cubicBezTo>
                  <a:cubicBezTo>
                    <a:pt x="5986" y="6074"/>
                    <a:pt x="1450" y="12186"/>
                    <a:pt x="1" y="19338"/>
                  </a:cubicBezTo>
                  <a:cubicBezTo>
                    <a:pt x="928" y="19448"/>
                    <a:pt x="1859" y="19502"/>
                    <a:pt x="2790" y="19502"/>
                  </a:cubicBezTo>
                  <a:cubicBezTo>
                    <a:pt x="8213" y="19502"/>
                    <a:pt x="13626" y="17692"/>
                    <a:pt x="18305" y="14895"/>
                  </a:cubicBezTo>
                  <a:cubicBezTo>
                    <a:pt x="23787" y="11587"/>
                    <a:pt x="28323" y="6956"/>
                    <a:pt x="32388" y="2010"/>
                  </a:cubicBezTo>
                  <a:cubicBezTo>
                    <a:pt x="28976" y="738"/>
                    <a:pt x="25640" y="1"/>
                    <a:pt x="22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3"/>
            <p:cNvSpPr/>
            <p:nvPr/>
          </p:nvSpPr>
          <p:spPr>
            <a:xfrm>
              <a:off x="2609650" y="2321850"/>
              <a:ext cx="628550" cy="696325"/>
            </a:xfrm>
            <a:custGeom>
              <a:avLst/>
              <a:gdLst/>
              <a:ahLst/>
              <a:cxnLst/>
              <a:rect l="l" t="t" r="r" b="b"/>
              <a:pathLst>
                <a:path w="25142" h="27853" extrusionOk="0">
                  <a:moveTo>
                    <a:pt x="2426" y="1"/>
                  </a:moveTo>
                  <a:cubicBezTo>
                    <a:pt x="2109" y="1"/>
                    <a:pt x="1802" y="22"/>
                    <a:pt x="1513" y="66"/>
                  </a:cubicBezTo>
                  <a:cubicBezTo>
                    <a:pt x="0" y="14400"/>
                    <a:pt x="10775" y="27034"/>
                    <a:pt x="25141" y="27853"/>
                  </a:cubicBezTo>
                  <a:cubicBezTo>
                    <a:pt x="24952" y="22560"/>
                    <a:pt x="23409" y="17362"/>
                    <a:pt x="20605" y="12857"/>
                  </a:cubicBezTo>
                  <a:cubicBezTo>
                    <a:pt x="17769" y="8289"/>
                    <a:pt x="13800" y="4508"/>
                    <a:pt x="9074" y="1925"/>
                  </a:cubicBezTo>
                  <a:cubicBezTo>
                    <a:pt x="7315" y="963"/>
                    <a:pt x="4597" y="1"/>
                    <a:pt x="2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43"/>
            <p:cNvSpPr/>
            <p:nvPr/>
          </p:nvSpPr>
          <p:spPr>
            <a:xfrm>
              <a:off x="1866925" y="2571575"/>
              <a:ext cx="784500" cy="660850"/>
            </a:xfrm>
            <a:custGeom>
              <a:avLst/>
              <a:gdLst/>
              <a:ahLst/>
              <a:cxnLst/>
              <a:rect l="l" t="t" r="r" b="b"/>
              <a:pathLst>
                <a:path w="31380" h="26434" extrusionOk="0">
                  <a:moveTo>
                    <a:pt x="21550" y="1"/>
                  </a:moveTo>
                  <a:lnTo>
                    <a:pt x="21172" y="158"/>
                  </a:lnTo>
                  <a:cubicBezTo>
                    <a:pt x="19155" y="1135"/>
                    <a:pt x="17170" y="2080"/>
                    <a:pt x="15186" y="3120"/>
                  </a:cubicBezTo>
                  <a:cubicBezTo>
                    <a:pt x="13232" y="4159"/>
                    <a:pt x="11342" y="5357"/>
                    <a:pt x="9546" y="6680"/>
                  </a:cubicBezTo>
                  <a:cubicBezTo>
                    <a:pt x="7782" y="8003"/>
                    <a:pt x="6112" y="9452"/>
                    <a:pt x="4537" y="11027"/>
                  </a:cubicBezTo>
                  <a:cubicBezTo>
                    <a:pt x="2962" y="12603"/>
                    <a:pt x="1449" y="14241"/>
                    <a:pt x="0" y="15911"/>
                  </a:cubicBezTo>
                  <a:cubicBezTo>
                    <a:pt x="1576" y="14335"/>
                    <a:pt x="3151" y="12792"/>
                    <a:pt x="4852" y="11342"/>
                  </a:cubicBezTo>
                  <a:cubicBezTo>
                    <a:pt x="6459" y="9862"/>
                    <a:pt x="8160" y="8507"/>
                    <a:pt x="9956" y="7215"/>
                  </a:cubicBezTo>
                  <a:cubicBezTo>
                    <a:pt x="11752" y="5955"/>
                    <a:pt x="13642" y="4821"/>
                    <a:pt x="15595" y="3813"/>
                  </a:cubicBezTo>
                  <a:cubicBezTo>
                    <a:pt x="17424" y="2869"/>
                    <a:pt x="19281" y="1980"/>
                    <a:pt x="21165" y="1121"/>
                  </a:cubicBezTo>
                  <a:lnTo>
                    <a:pt x="21165" y="1121"/>
                  </a:lnTo>
                  <a:cubicBezTo>
                    <a:pt x="22081" y="3100"/>
                    <a:pt x="22997" y="5077"/>
                    <a:pt x="23913" y="7026"/>
                  </a:cubicBezTo>
                  <a:cubicBezTo>
                    <a:pt x="24921" y="9106"/>
                    <a:pt x="25897" y="11216"/>
                    <a:pt x="26811" y="13327"/>
                  </a:cubicBezTo>
                  <a:cubicBezTo>
                    <a:pt x="27725" y="15438"/>
                    <a:pt x="28575" y="17612"/>
                    <a:pt x="29363" y="19786"/>
                  </a:cubicBezTo>
                  <a:cubicBezTo>
                    <a:pt x="30151" y="21960"/>
                    <a:pt x="30812" y="24165"/>
                    <a:pt x="31379" y="26433"/>
                  </a:cubicBezTo>
                  <a:cubicBezTo>
                    <a:pt x="30970" y="24133"/>
                    <a:pt x="30434" y="21865"/>
                    <a:pt x="29741" y="19660"/>
                  </a:cubicBezTo>
                  <a:cubicBezTo>
                    <a:pt x="29048" y="17423"/>
                    <a:pt x="28260" y="15249"/>
                    <a:pt x="27378" y="13075"/>
                  </a:cubicBezTo>
                  <a:cubicBezTo>
                    <a:pt x="26527" y="10933"/>
                    <a:pt x="25582" y="8791"/>
                    <a:pt x="24637" y="6680"/>
                  </a:cubicBezTo>
                  <a:lnTo>
                    <a:pt x="21739" y="379"/>
                  </a:lnTo>
                  <a:lnTo>
                    <a:pt x="21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43"/>
            <p:cNvSpPr/>
            <p:nvPr/>
          </p:nvSpPr>
          <p:spPr>
            <a:xfrm>
              <a:off x="1709400" y="2286100"/>
              <a:ext cx="1397275" cy="583225"/>
            </a:xfrm>
            <a:custGeom>
              <a:avLst/>
              <a:gdLst/>
              <a:ahLst/>
              <a:cxnLst/>
              <a:rect l="l" t="t" r="r" b="b"/>
              <a:pathLst>
                <a:path w="55891" h="23329" extrusionOk="0">
                  <a:moveTo>
                    <a:pt x="249" y="7808"/>
                  </a:moveTo>
                  <a:lnTo>
                    <a:pt x="249" y="7808"/>
                  </a:lnTo>
                  <a:cubicBezTo>
                    <a:pt x="166" y="7856"/>
                    <a:pt x="83" y="7905"/>
                    <a:pt x="0" y="7954"/>
                  </a:cubicBezTo>
                  <a:lnTo>
                    <a:pt x="32" y="7954"/>
                  </a:lnTo>
                  <a:cubicBezTo>
                    <a:pt x="104" y="7905"/>
                    <a:pt x="176" y="7856"/>
                    <a:pt x="249" y="7808"/>
                  </a:cubicBezTo>
                  <a:close/>
                  <a:moveTo>
                    <a:pt x="26303" y="1"/>
                  </a:moveTo>
                  <a:cubicBezTo>
                    <a:pt x="22727" y="1"/>
                    <a:pt x="19156" y="402"/>
                    <a:pt x="15658" y="1212"/>
                  </a:cubicBezTo>
                  <a:cubicBezTo>
                    <a:pt x="12854" y="1842"/>
                    <a:pt x="10145" y="2724"/>
                    <a:pt x="7530" y="3859"/>
                  </a:cubicBezTo>
                  <a:cubicBezTo>
                    <a:pt x="4995" y="4958"/>
                    <a:pt x="2549" y="6265"/>
                    <a:pt x="249" y="7808"/>
                  </a:cubicBezTo>
                  <a:lnTo>
                    <a:pt x="249" y="7808"/>
                  </a:lnTo>
                  <a:cubicBezTo>
                    <a:pt x="5064" y="4986"/>
                    <a:pt x="10302" y="2957"/>
                    <a:pt x="15753" y="1842"/>
                  </a:cubicBezTo>
                  <a:cubicBezTo>
                    <a:pt x="19076" y="1125"/>
                    <a:pt x="22445" y="769"/>
                    <a:pt x="25818" y="769"/>
                  </a:cubicBezTo>
                  <a:cubicBezTo>
                    <a:pt x="28073" y="769"/>
                    <a:pt x="30330" y="928"/>
                    <a:pt x="32576" y="1244"/>
                  </a:cubicBezTo>
                  <a:cubicBezTo>
                    <a:pt x="33270" y="1307"/>
                    <a:pt x="33963" y="1464"/>
                    <a:pt x="34656" y="1559"/>
                  </a:cubicBezTo>
                  <a:cubicBezTo>
                    <a:pt x="35002" y="1622"/>
                    <a:pt x="35349" y="1685"/>
                    <a:pt x="35695" y="1748"/>
                  </a:cubicBezTo>
                  <a:lnTo>
                    <a:pt x="36199" y="1874"/>
                  </a:lnTo>
                  <a:lnTo>
                    <a:pt x="36672" y="2000"/>
                  </a:lnTo>
                  <a:cubicBezTo>
                    <a:pt x="38027" y="2409"/>
                    <a:pt x="39318" y="2945"/>
                    <a:pt x="40516" y="3638"/>
                  </a:cubicBezTo>
                  <a:cubicBezTo>
                    <a:pt x="42910" y="5087"/>
                    <a:pt x="45084" y="6883"/>
                    <a:pt x="46943" y="8994"/>
                  </a:cubicBezTo>
                  <a:cubicBezTo>
                    <a:pt x="48801" y="11105"/>
                    <a:pt x="50503" y="13405"/>
                    <a:pt x="51952" y="15830"/>
                  </a:cubicBezTo>
                  <a:cubicBezTo>
                    <a:pt x="53401" y="18256"/>
                    <a:pt x="54724" y="20745"/>
                    <a:pt x="55890" y="23329"/>
                  </a:cubicBezTo>
                  <a:cubicBezTo>
                    <a:pt x="54850" y="20682"/>
                    <a:pt x="53653" y="18099"/>
                    <a:pt x="52267" y="15610"/>
                  </a:cubicBezTo>
                  <a:cubicBezTo>
                    <a:pt x="50881" y="13121"/>
                    <a:pt x="49274" y="10758"/>
                    <a:pt x="47415" y="8584"/>
                  </a:cubicBezTo>
                  <a:cubicBezTo>
                    <a:pt x="45556" y="6379"/>
                    <a:pt x="43351" y="4489"/>
                    <a:pt x="40894" y="3008"/>
                  </a:cubicBezTo>
                  <a:cubicBezTo>
                    <a:pt x="39634" y="2252"/>
                    <a:pt x="38310" y="1685"/>
                    <a:pt x="36924" y="1275"/>
                  </a:cubicBezTo>
                  <a:lnTo>
                    <a:pt x="36389" y="1118"/>
                  </a:lnTo>
                  <a:lnTo>
                    <a:pt x="35853" y="992"/>
                  </a:lnTo>
                  <a:cubicBezTo>
                    <a:pt x="35506" y="897"/>
                    <a:pt x="35160" y="834"/>
                    <a:pt x="34813" y="771"/>
                  </a:cubicBezTo>
                  <a:lnTo>
                    <a:pt x="33742" y="582"/>
                  </a:lnTo>
                  <a:cubicBezTo>
                    <a:pt x="33396" y="519"/>
                    <a:pt x="33049" y="456"/>
                    <a:pt x="32671" y="425"/>
                  </a:cubicBezTo>
                  <a:cubicBezTo>
                    <a:pt x="30557" y="143"/>
                    <a:pt x="28429" y="1"/>
                    <a:pt x="26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43"/>
            <p:cNvSpPr/>
            <p:nvPr/>
          </p:nvSpPr>
          <p:spPr>
            <a:xfrm>
              <a:off x="4929200" y="2603875"/>
              <a:ext cx="321375" cy="783700"/>
            </a:xfrm>
            <a:custGeom>
              <a:avLst/>
              <a:gdLst/>
              <a:ahLst/>
              <a:cxnLst/>
              <a:rect l="l" t="t" r="r" b="b"/>
              <a:pathLst>
                <a:path w="12855" h="31348" extrusionOk="0">
                  <a:moveTo>
                    <a:pt x="1639" y="0"/>
                  </a:moveTo>
                  <a:cubicBezTo>
                    <a:pt x="473" y="2678"/>
                    <a:pt x="1" y="5577"/>
                    <a:pt x="253" y="8475"/>
                  </a:cubicBezTo>
                  <a:cubicBezTo>
                    <a:pt x="914" y="16887"/>
                    <a:pt x="3277" y="25425"/>
                    <a:pt x="9263" y="31348"/>
                  </a:cubicBezTo>
                  <a:cubicBezTo>
                    <a:pt x="10649" y="25803"/>
                    <a:pt x="12855" y="19533"/>
                    <a:pt x="11090" y="14115"/>
                  </a:cubicBezTo>
                  <a:cubicBezTo>
                    <a:pt x="9295" y="8633"/>
                    <a:pt x="6018" y="3750"/>
                    <a:pt x="1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43"/>
            <p:cNvSpPr/>
            <p:nvPr/>
          </p:nvSpPr>
          <p:spPr>
            <a:xfrm>
              <a:off x="4106925" y="1700475"/>
              <a:ext cx="984550" cy="1395675"/>
            </a:xfrm>
            <a:custGeom>
              <a:avLst/>
              <a:gdLst/>
              <a:ahLst/>
              <a:cxnLst/>
              <a:rect l="l" t="t" r="r" b="b"/>
              <a:pathLst>
                <a:path w="39382" h="55827" extrusionOk="0">
                  <a:moveTo>
                    <a:pt x="0" y="1"/>
                  </a:moveTo>
                  <a:lnTo>
                    <a:pt x="2017" y="1009"/>
                  </a:lnTo>
                  <a:cubicBezTo>
                    <a:pt x="2678" y="1355"/>
                    <a:pt x="3340" y="1639"/>
                    <a:pt x="4002" y="2048"/>
                  </a:cubicBezTo>
                  <a:lnTo>
                    <a:pt x="5923" y="3151"/>
                  </a:lnTo>
                  <a:cubicBezTo>
                    <a:pt x="6553" y="3529"/>
                    <a:pt x="7215" y="3876"/>
                    <a:pt x="7845" y="4317"/>
                  </a:cubicBezTo>
                  <a:lnTo>
                    <a:pt x="9704" y="5545"/>
                  </a:lnTo>
                  <a:lnTo>
                    <a:pt x="10618" y="6144"/>
                  </a:lnTo>
                  <a:lnTo>
                    <a:pt x="11531" y="6806"/>
                  </a:lnTo>
                  <a:cubicBezTo>
                    <a:pt x="12697" y="7719"/>
                    <a:pt x="13926" y="8570"/>
                    <a:pt x="15028" y="9578"/>
                  </a:cubicBezTo>
                  <a:cubicBezTo>
                    <a:pt x="19596" y="13390"/>
                    <a:pt x="23629" y="17801"/>
                    <a:pt x="26969" y="22715"/>
                  </a:cubicBezTo>
                  <a:cubicBezTo>
                    <a:pt x="30308" y="27630"/>
                    <a:pt x="33018" y="32955"/>
                    <a:pt x="35002" y="38562"/>
                  </a:cubicBezTo>
                  <a:lnTo>
                    <a:pt x="35790" y="40642"/>
                  </a:lnTo>
                  <a:lnTo>
                    <a:pt x="36420" y="42784"/>
                  </a:lnTo>
                  <a:lnTo>
                    <a:pt x="37082" y="44926"/>
                  </a:lnTo>
                  <a:lnTo>
                    <a:pt x="37208" y="45462"/>
                  </a:lnTo>
                  <a:lnTo>
                    <a:pt x="37365" y="45997"/>
                  </a:lnTo>
                  <a:lnTo>
                    <a:pt x="37617" y="47069"/>
                  </a:lnTo>
                  <a:lnTo>
                    <a:pt x="38121" y="49242"/>
                  </a:lnTo>
                  <a:lnTo>
                    <a:pt x="38405" y="50345"/>
                  </a:lnTo>
                  <a:cubicBezTo>
                    <a:pt x="38468" y="50692"/>
                    <a:pt x="38531" y="51070"/>
                    <a:pt x="38594" y="51416"/>
                  </a:cubicBezTo>
                  <a:lnTo>
                    <a:pt x="39382" y="55827"/>
                  </a:lnTo>
                  <a:lnTo>
                    <a:pt x="38751" y="51385"/>
                  </a:lnTo>
                  <a:cubicBezTo>
                    <a:pt x="38688" y="51038"/>
                    <a:pt x="38657" y="50660"/>
                    <a:pt x="38594" y="50282"/>
                  </a:cubicBezTo>
                  <a:lnTo>
                    <a:pt x="38373" y="49211"/>
                  </a:lnTo>
                  <a:lnTo>
                    <a:pt x="37901" y="47006"/>
                  </a:lnTo>
                  <a:lnTo>
                    <a:pt x="37680" y="45903"/>
                  </a:lnTo>
                  <a:lnTo>
                    <a:pt x="37554" y="45367"/>
                  </a:lnTo>
                  <a:lnTo>
                    <a:pt x="37428" y="44832"/>
                  </a:lnTo>
                  <a:lnTo>
                    <a:pt x="36830" y="42658"/>
                  </a:lnTo>
                  <a:lnTo>
                    <a:pt x="36231" y="40484"/>
                  </a:lnTo>
                  <a:lnTo>
                    <a:pt x="35506" y="38373"/>
                  </a:lnTo>
                  <a:cubicBezTo>
                    <a:pt x="33553" y="32702"/>
                    <a:pt x="30875" y="27315"/>
                    <a:pt x="27504" y="22337"/>
                  </a:cubicBezTo>
                  <a:cubicBezTo>
                    <a:pt x="24102" y="17391"/>
                    <a:pt x="20038" y="12949"/>
                    <a:pt x="15375" y="9168"/>
                  </a:cubicBezTo>
                  <a:cubicBezTo>
                    <a:pt x="14241" y="8192"/>
                    <a:pt x="12980" y="7341"/>
                    <a:pt x="11783" y="6491"/>
                  </a:cubicBezTo>
                  <a:lnTo>
                    <a:pt x="10870" y="5829"/>
                  </a:lnTo>
                  <a:lnTo>
                    <a:pt x="9924" y="5230"/>
                  </a:lnTo>
                  <a:lnTo>
                    <a:pt x="8003" y="4033"/>
                  </a:lnTo>
                  <a:cubicBezTo>
                    <a:pt x="7373" y="3624"/>
                    <a:pt x="6711" y="3309"/>
                    <a:pt x="6049" y="2930"/>
                  </a:cubicBezTo>
                  <a:lnTo>
                    <a:pt x="4065" y="1891"/>
                  </a:lnTo>
                  <a:cubicBezTo>
                    <a:pt x="2741" y="1198"/>
                    <a:pt x="1355" y="63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43"/>
            <p:cNvSpPr/>
            <p:nvPr/>
          </p:nvSpPr>
          <p:spPr>
            <a:xfrm>
              <a:off x="4990625" y="2484600"/>
              <a:ext cx="430875" cy="331175"/>
            </a:xfrm>
            <a:custGeom>
              <a:avLst/>
              <a:gdLst/>
              <a:ahLst/>
              <a:cxnLst/>
              <a:rect l="l" t="t" r="r" b="b"/>
              <a:pathLst>
                <a:path w="17235" h="13247" extrusionOk="0">
                  <a:moveTo>
                    <a:pt x="2746" y="0"/>
                  </a:moveTo>
                  <a:cubicBezTo>
                    <a:pt x="1820" y="0"/>
                    <a:pt x="896" y="99"/>
                    <a:pt x="1" y="298"/>
                  </a:cubicBezTo>
                  <a:cubicBezTo>
                    <a:pt x="2899" y="7481"/>
                    <a:pt x="9547" y="12459"/>
                    <a:pt x="17234" y="13246"/>
                  </a:cubicBezTo>
                  <a:cubicBezTo>
                    <a:pt x="15533" y="9529"/>
                    <a:pt x="13296" y="4677"/>
                    <a:pt x="10020" y="2283"/>
                  </a:cubicBezTo>
                  <a:cubicBezTo>
                    <a:pt x="7953" y="774"/>
                    <a:pt x="5340" y="0"/>
                    <a:pt x="2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43"/>
            <p:cNvSpPr/>
            <p:nvPr/>
          </p:nvSpPr>
          <p:spPr>
            <a:xfrm>
              <a:off x="4593675" y="2513300"/>
              <a:ext cx="307975" cy="547425"/>
            </a:xfrm>
            <a:custGeom>
              <a:avLst/>
              <a:gdLst/>
              <a:ahLst/>
              <a:cxnLst/>
              <a:rect l="l" t="t" r="r" b="b"/>
              <a:pathLst>
                <a:path w="12319" h="21897" extrusionOk="0">
                  <a:moveTo>
                    <a:pt x="10240" y="0"/>
                  </a:moveTo>
                  <a:cubicBezTo>
                    <a:pt x="6774" y="914"/>
                    <a:pt x="3371" y="2741"/>
                    <a:pt x="1607" y="5860"/>
                  </a:cubicBezTo>
                  <a:cubicBezTo>
                    <a:pt x="473" y="8034"/>
                    <a:pt x="0" y="10492"/>
                    <a:pt x="284" y="12949"/>
                  </a:cubicBezTo>
                  <a:cubicBezTo>
                    <a:pt x="536" y="15375"/>
                    <a:pt x="851" y="19628"/>
                    <a:pt x="1796" y="21896"/>
                  </a:cubicBezTo>
                  <a:cubicBezTo>
                    <a:pt x="4096" y="20163"/>
                    <a:pt x="6207" y="18147"/>
                    <a:pt x="8066" y="15973"/>
                  </a:cubicBezTo>
                  <a:cubicBezTo>
                    <a:pt x="9893" y="13705"/>
                    <a:pt x="11311" y="11090"/>
                    <a:pt x="11815" y="8255"/>
                  </a:cubicBezTo>
                  <a:cubicBezTo>
                    <a:pt x="12319" y="5419"/>
                    <a:pt x="11878" y="2363"/>
                    <a:pt x="10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43"/>
            <p:cNvSpPr/>
            <p:nvPr/>
          </p:nvSpPr>
          <p:spPr>
            <a:xfrm>
              <a:off x="4886675" y="2128350"/>
              <a:ext cx="639575" cy="385125"/>
            </a:xfrm>
            <a:custGeom>
              <a:avLst/>
              <a:gdLst/>
              <a:ahLst/>
              <a:cxnLst/>
              <a:rect l="l" t="t" r="r" b="b"/>
              <a:pathLst>
                <a:path w="25583" h="15405" extrusionOk="0">
                  <a:moveTo>
                    <a:pt x="0" y="1568"/>
                  </a:moveTo>
                  <a:lnTo>
                    <a:pt x="0" y="1599"/>
                  </a:lnTo>
                  <a:cubicBezTo>
                    <a:pt x="7" y="1597"/>
                    <a:pt x="14" y="1594"/>
                    <a:pt x="20" y="1592"/>
                  </a:cubicBezTo>
                  <a:lnTo>
                    <a:pt x="20" y="1592"/>
                  </a:lnTo>
                  <a:cubicBezTo>
                    <a:pt x="14" y="1584"/>
                    <a:pt x="7" y="1576"/>
                    <a:pt x="0" y="1568"/>
                  </a:cubicBezTo>
                  <a:close/>
                  <a:moveTo>
                    <a:pt x="7947" y="0"/>
                  </a:moveTo>
                  <a:cubicBezTo>
                    <a:pt x="5356" y="0"/>
                    <a:pt x="2719" y="586"/>
                    <a:pt x="20" y="1592"/>
                  </a:cubicBezTo>
                  <a:lnTo>
                    <a:pt x="20" y="1592"/>
                  </a:lnTo>
                  <a:cubicBezTo>
                    <a:pt x="3229" y="5458"/>
                    <a:pt x="6814" y="9134"/>
                    <a:pt x="11153" y="11744"/>
                  </a:cubicBezTo>
                  <a:cubicBezTo>
                    <a:pt x="14827" y="13996"/>
                    <a:pt x="19094" y="15405"/>
                    <a:pt x="23353" y="15405"/>
                  </a:cubicBezTo>
                  <a:cubicBezTo>
                    <a:pt x="24097" y="15405"/>
                    <a:pt x="24842" y="15361"/>
                    <a:pt x="25582" y="15272"/>
                  </a:cubicBezTo>
                  <a:cubicBezTo>
                    <a:pt x="24448" y="9633"/>
                    <a:pt x="20888" y="4781"/>
                    <a:pt x="15816" y="2040"/>
                  </a:cubicBezTo>
                  <a:cubicBezTo>
                    <a:pt x="13231" y="620"/>
                    <a:pt x="10613" y="0"/>
                    <a:pt x="79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43"/>
            <p:cNvSpPr/>
            <p:nvPr/>
          </p:nvSpPr>
          <p:spPr>
            <a:xfrm>
              <a:off x="4224275" y="2209475"/>
              <a:ext cx="496225" cy="549575"/>
            </a:xfrm>
            <a:custGeom>
              <a:avLst/>
              <a:gdLst/>
              <a:ahLst/>
              <a:cxnLst/>
              <a:rect l="l" t="t" r="r" b="b"/>
              <a:pathLst>
                <a:path w="19849" h="21983" extrusionOk="0">
                  <a:moveTo>
                    <a:pt x="17903" y="0"/>
                  </a:moveTo>
                  <a:cubicBezTo>
                    <a:pt x="16207" y="0"/>
                    <a:pt x="14062" y="741"/>
                    <a:pt x="12697" y="1505"/>
                  </a:cubicBezTo>
                  <a:cubicBezTo>
                    <a:pt x="8948" y="3553"/>
                    <a:pt x="5798" y="6514"/>
                    <a:pt x="3561" y="10137"/>
                  </a:cubicBezTo>
                  <a:cubicBezTo>
                    <a:pt x="1355" y="13697"/>
                    <a:pt x="127" y="17793"/>
                    <a:pt x="1" y="21983"/>
                  </a:cubicBezTo>
                  <a:cubicBezTo>
                    <a:pt x="11342" y="21353"/>
                    <a:pt x="19849" y="11334"/>
                    <a:pt x="18652" y="56"/>
                  </a:cubicBezTo>
                  <a:cubicBezTo>
                    <a:pt x="18416" y="18"/>
                    <a:pt x="18165" y="0"/>
                    <a:pt x="17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43"/>
            <p:cNvSpPr/>
            <p:nvPr/>
          </p:nvSpPr>
          <p:spPr>
            <a:xfrm>
              <a:off x="4688200" y="2406175"/>
              <a:ext cx="619075" cy="522225"/>
            </a:xfrm>
            <a:custGeom>
              <a:avLst/>
              <a:gdLst/>
              <a:ahLst/>
              <a:cxnLst/>
              <a:rect l="l" t="t" r="r" b="b"/>
              <a:pathLst>
                <a:path w="24763" h="20889" extrusionOk="0">
                  <a:moveTo>
                    <a:pt x="7750" y="1"/>
                  </a:moveTo>
                  <a:lnTo>
                    <a:pt x="7624" y="284"/>
                  </a:lnTo>
                  <a:lnTo>
                    <a:pt x="5324" y="5294"/>
                  </a:lnTo>
                  <a:cubicBezTo>
                    <a:pt x="4568" y="6963"/>
                    <a:pt x="3812" y="8633"/>
                    <a:pt x="3151" y="10334"/>
                  </a:cubicBezTo>
                  <a:cubicBezTo>
                    <a:pt x="2457" y="12036"/>
                    <a:pt x="1827" y="13768"/>
                    <a:pt x="1292" y="15533"/>
                  </a:cubicBezTo>
                  <a:cubicBezTo>
                    <a:pt x="756" y="17265"/>
                    <a:pt x="315" y="19061"/>
                    <a:pt x="0" y="20888"/>
                  </a:cubicBezTo>
                  <a:cubicBezTo>
                    <a:pt x="441" y="19093"/>
                    <a:pt x="977" y="17360"/>
                    <a:pt x="1575" y="15627"/>
                  </a:cubicBezTo>
                  <a:cubicBezTo>
                    <a:pt x="2174" y="13894"/>
                    <a:pt x="2867" y="12193"/>
                    <a:pt x="3592" y="10523"/>
                  </a:cubicBezTo>
                  <a:cubicBezTo>
                    <a:pt x="4316" y="8854"/>
                    <a:pt x="5104" y="7184"/>
                    <a:pt x="5891" y="5546"/>
                  </a:cubicBezTo>
                  <a:lnTo>
                    <a:pt x="8055" y="863"/>
                  </a:lnTo>
                  <a:lnTo>
                    <a:pt x="8055" y="863"/>
                  </a:lnTo>
                  <a:cubicBezTo>
                    <a:pt x="9553" y="1546"/>
                    <a:pt x="10999" y="2256"/>
                    <a:pt x="12444" y="2994"/>
                  </a:cubicBezTo>
                  <a:cubicBezTo>
                    <a:pt x="15563" y="4600"/>
                    <a:pt x="18430" y="6585"/>
                    <a:pt x="20951" y="8948"/>
                  </a:cubicBezTo>
                  <a:cubicBezTo>
                    <a:pt x="22274" y="10114"/>
                    <a:pt x="23503" y="11342"/>
                    <a:pt x="24763" y="12571"/>
                  </a:cubicBezTo>
                  <a:cubicBezTo>
                    <a:pt x="23597" y="11248"/>
                    <a:pt x="22400" y="9956"/>
                    <a:pt x="21203" y="8728"/>
                  </a:cubicBezTo>
                  <a:cubicBezTo>
                    <a:pt x="19943" y="7499"/>
                    <a:pt x="18619" y="6333"/>
                    <a:pt x="17233" y="5294"/>
                  </a:cubicBezTo>
                  <a:cubicBezTo>
                    <a:pt x="15816" y="4222"/>
                    <a:pt x="14335" y="3277"/>
                    <a:pt x="12760" y="2458"/>
                  </a:cubicBezTo>
                  <a:cubicBezTo>
                    <a:pt x="11184" y="1639"/>
                    <a:pt x="9609" y="883"/>
                    <a:pt x="8034" y="127"/>
                  </a:cubicBezTo>
                  <a:lnTo>
                    <a:pt x="77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43"/>
            <p:cNvSpPr/>
            <p:nvPr/>
          </p:nvSpPr>
          <p:spPr>
            <a:xfrm>
              <a:off x="4328250" y="2180550"/>
              <a:ext cx="1102700" cy="461150"/>
            </a:xfrm>
            <a:custGeom>
              <a:avLst/>
              <a:gdLst/>
              <a:ahLst/>
              <a:cxnLst/>
              <a:rect l="l" t="t" r="r" b="b"/>
              <a:pathLst>
                <a:path w="44108" h="18446" extrusionOk="0">
                  <a:moveTo>
                    <a:pt x="23283" y="1"/>
                  </a:moveTo>
                  <a:cubicBezTo>
                    <a:pt x="21625" y="1"/>
                    <a:pt x="19963" y="110"/>
                    <a:pt x="18305" y="330"/>
                  </a:cubicBezTo>
                  <a:cubicBezTo>
                    <a:pt x="17170" y="488"/>
                    <a:pt x="16068" y="709"/>
                    <a:pt x="14965" y="992"/>
                  </a:cubicBezTo>
                  <a:cubicBezTo>
                    <a:pt x="14682" y="1087"/>
                    <a:pt x="14398" y="1150"/>
                    <a:pt x="14146" y="1276"/>
                  </a:cubicBezTo>
                  <a:lnTo>
                    <a:pt x="13358" y="1591"/>
                  </a:lnTo>
                  <a:cubicBezTo>
                    <a:pt x="12823" y="1843"/>
                    <a:pt x="12319" y="2095"/>
                    <a:pt x="11815" y="2378"/>
                  </a:cubicBezTo>
                  <a:cubicBezTo>
                    <a:pt x="9893" y="3544"/>
                    <a:pt x="8160" y="5056"/>
                    <a:pt x="6711" y="6789"/>
                  </a:cubicBezTo>
                  <a:cubicBezTo>
                    <a:pt x="3749" y="10254"/>
                    <a:pt x="1639" y="14287"/>
                    <a:pt x="0" y="18446"/>
                  </a:cubicBezTo>
                  <a:cubicBezTo>
                    <a:pt x="914" y="16398"/>
                    <a:pt x="1954" y="14413"/>
                    <a:pt x="3119" y="12523"/>
                  </a:cubicBezTo>
                  <a:cubicBezTo>
                    <a:pt x="4253" y="10601"/>
                    <a:pt x="5577" y="8805"/>
                    <a:pt x="7057" y="7136"/>
                  </a:cubicBezTo>
                  <a:cubicBezTo>
                    <a:pt x="8507" y="5466"/>
                    <a:pt x="10208" y="4048"/>
                    <a:pt x="12130" y="2914"/>
                  </a:cubicBezTo>
                  <a:cubicBezTo>
                    <a:pt x="12602" y="2662"/>
                    <a:pt x="13106" y="2410"/>
                    <a:pt x="13610" y="2189"/>
                  </a:cubicBezTo>
                  <a:lnTo>
                    <a:pt x="14398" y="1874"/>
                  </a:lnTo>
                  <a:cubicBezTo>
                    <a:pt x="14650" y="1780"/>
                    <a:pt x="14902" y="1685"/>
                    <a:pt x="15186" y="1622"/>
                  </a:cubicBezTo>
                  <a:cubicBezTo>
                    <a:pt x="16225" y="1339"/>
                    <a:pt x="17328" y="1118"/>
                    <a:pt x="18431" y="992"/>
                  </a:cubicBezTo>
                  <a:cubicBezTo>
                    <a:pt x="20167" y="762"/>
                    <a:pt x="21909" y="647"/>
                    <a:pt x="23648" y="647"/>
                  </a:cubicBezTo>
                  <a:cubicBezTo>
                    <a:pt x="28567" y="647"/>
                    <a:pt x="33458" y="1563"/>
                    <a:pt x="38090" y="3355"/>
                  </a:cubicBezTo>
                  <a:cubicBezTo>
                    <a:pt x="40169" y="4174"/>
                    <a:pt x="42185" y="5151"/>
                    <a:pt x="44107" y="6285"/>
                  </a:cubicBezTo>
                  <a:cubicBezTo>
                    <a:pt x="42248" y="5025"/>
                    <a:pt x="40264" y="3954"/>
                    <a:pt x="38184" y="3071"/>
                  </a:cubicBezTo>
                  <a:cubicBezTo>
                    <a:pt x="36105" y="2189"/>
                    <a:pt x="33963" y="1465"/>
                    <a:pt x="31757" y="961"/>
                  </a:cubicBezTo>
                  <a:cubicBezTo>
                    <a:pt x="28970" y="323"/>
                    <a:pt x="26132" y="1"/>
                    <a:pt x="23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43"/>
            <p:cNvSpPr/>
            <p:nvPr/>
          </p:nvSpPr>
          <p:spPr>
            <a:xfrm>
              <a:off x="1288025" y="1499625"/>
              <a:ext cx="768725" cy="1436650"/>
            </a:xfrm>
            <a:custGeom>
              <a:avLst/>
              <a:gdLst/>
              <a:ahLst/>
              <a:cxnLst/>
              <a:rect l="l" t="t" r="r" b="b"/>
              <a:pathLst>
                <a:path w="30749" h="57466" fill="none" extrusionOk="0">
                  <a:moveTo>
                    <a:pt x="30749" y="347"/>
                  </a:moveTo>
                  <a:cubicBezTo>
                    <a:pt x="25992" y="1"/>
                    <a:pt x="22211" y="4128"/>
                    <a:pt x="19502" y="8035"/>
                  </a:cubicBezTo>
                  <a:cubicBezTo>
                    <a:pt x="9231" y="22779"/>
                    <a:pt x="2552" y="39697"/>
                    <a:pt x="0" y="5746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43"/>
            <p:cNvSpPr/>
            <p:nvPr/>
          </p:nvSpPr>
          <p:spPr>
            <a:xfrm>
              <a:off x="1051725" y="2714150"/>
              <a:ext cx="277275" cy="568675"/>
            </a:xfrm>
            <a:custGeom>
              <a:avLst/>
              <a:gdLst/>
              <a:ahLst/>
              <a:cxnLst/>
              <a:rect l="l" t="t" r="r" b="b"/>
              <a:pathLst>
                <a:path w="11091" h="22747" fill="none" extrusionOk="0">
                  <a:moveTo>
                    <a:pt x="11090" y="0"/>
                  </a:moveTo>
                  <a:cubicBezTo>
                    <a:pt x="5640" y="6301"/>
                    <a:pt x="1387" y="14524"/>
                    <a:pt x="1" y="227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43"/>
            <p:cNvSpPr/>
            <p:nvPr/>
          </p:nvSpPr>
          <p:spPr>
            <a:xfrm>
              <a:off x="1346300" y="2640100"/>
              <a:ext cx="90600" cy="836475"/>
            </a:xfrm>
            <a:custGeom>
              <a:avLst/>
              <a:gdLst/>
              <a:ahLst/>
              <a:cxnLst/>
              <a:rect l="l" t="t" r="r" b="b"/>
              <a:pathLst>
                <a:path w="3624" h="33459" fill="none" extrusionOk="0">
                  <a:moveTo>
                    <a:pt x="0" y="1"/>
                  </a:moveTo>
                  <a:cubicBezTo>
                    <a:pt x="3435" y="10870"/>
                    <a:pt x="3624" y="22495"/>
                    <a:pt x="536" y="3345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43"/>
            <p:cNvSpPr/>
            <p:nvPr/>
          </p:nvSpPr>
          <p:spPr>
            <a:xfrm>
              <a:off x="1155700" y="2287250"/>
              <a:ext cx="304825" cy="417475"/>
            </a:xfrm>
            <a:custGeom>
              <a:avLst/>
              <a:gdLst/>
              <a:ahLst/>
              <a:cxnLst/>
              <a:rect l="l" t="t" r="r" b="b"/>
              <a:pathLst>
                <a:path w="12193" h="16699" fill="none" extrusionOk="0">
                  <a:moveTo>
                    <a:pt x="12193" y="1"/>
                  </a:moveTo>
                  <a:cubicBezTo>
                    <a:pt x="9042" y="1891"/>
                    <a:pt x="6333" y="4411"/>
                    <a:pt x="4285" y="7467"/>
                  </a:cubicBezTo>
                  <a:cubicBezTo>
                    <a:pt x="2489" y="10366"/>
                    <a:pt x="1040" y="13453"/>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43"/>
            <p:cNvSpPr/>
            <p:nvPr/>
          </p:nvSpPr>
          <p:spPr>
            <a:xfrm>
              <a:off x="1097400" y="1943075"/>
              <a:ext cx="526175" cy="393025"/>
            </a:xfrm>
            <a:custGeom>
              <a:avLst/>
              <a:gdLst/>
              <a:ahLst/>
              <a:cxnLst/>
              <a:rect l="l" t="t" r="r" b="b"/>
              <a:pathLst>
                <a:path w="21047" h="15721" fill="none" extrusionOk="0">
                  <a:moveTo>
                    <a:pt x="21046" y="0"/>
                  </a:moveTo>
                  <a:cubicBezTo>
                    <a:pt x="12540" y="1733"/>
                    <a:pt x="3813" y="7908"/>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43"/>
            <p:cNvSpPr/>
            <p:nvPr/>
          </p:nvSpPr>
          <p:spPr>
            <a:xfrm>
              <a:off x="1499100" y="1631950"/>
              <a:ext cx="320575" cy="230025"/>
            </a:xfrm>
            <a:custGeom>
              <a:avLst/>
              <a:gdLst/>
              <a:ahLst/>
              <a:cxnLst/>
              <a:rect l="l" t="t" r="r" b="b"/>
              <a:pathLst>
                <a:path w="12823" h="9201" fill="none" extrusionOk="0">
                  <a:moveTo>
                    <a:pt x="12823" y="788"/>
                  </a:moveTo>
                  <a:cubicBezTo>
                    <a:pt x="11374" y="1"/>
                    <a:pt x="9546" y="788"/>
                    <a:pt x="8160" y="1670"/>
                  </a:cubicBezTo>
                  <a:cubicBezTo>
                    <a:pt x="4978" y="3655"/>
                    <a:pt x="2206" y="6207"/>
                    <a:pt x="0" y="92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43"/>
            <p:cNvSpPr/>
            <p:nvPr/>
          </p:nvSpPr>
          <p:spPr>
            <a:xfrm>
              <a:off x="1814150" y="1558700"/>
              <a:ext cx="141800" cy="655325"/>
            </a:xfrm>
            <a:custGeom>
              <a:avLst/>
              <a:gdLst/>
              <a:ahLst/>
              <a:cxnLst/>
              <a:rect l="l" t="t" r="r" b="b"/>
              <a:pathLst>
                <a:path w="5672" h="26213" fill="none" extrusionOk="0">
                  <a:moveTo>
                    <a:pt x="4285" y="1"/>
                  </a:moveTo>
                  <a:cubicBezTo>
                    <a:pt x="5608" y="2206"/>
                    <a:pt x="5671" y="5357"/>
                    <a:pt x="5356" y="7908"/>
                  </a:cubicBezTo>
                  <a:cubicBezTo>
                    <a:pt x="4632" y="14272"/>
                    <a:pt x="2836" y="20479"/>
                    <a:pt x="0" y="2621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43"/>
            <p:cNvSpPr/>
            <p:nvPr/>
          </p:nvSpPr>
          <p:spPr>
            <a:xfrm>
              <a:off x="1484125" y="1890300"/>
              <a:ext cx="204825" cy="751400"/>
            </a:xfrm>
            <a:custGeom>
              <a:avLst/>
              <a:gdLst/>
              <a:ahLst/>
              <a:cxnLst/>
              <a:rect l="l" t="t" r="r" b="b"/>
              <a:pathLst>
                <a:path w="8193" h="30056" fill="none" extrusionOk="0">
                  <a:moveTo>
                    <a:pt x="6837" y="0"/>
                  </a:moveTo>
                  <a:cubicBezTo>
                    <a:pt x="8192" y="10176"/>
                    <a:pt x="4002" y="20636"/>
                    <a:pt x="1" y="3005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43"/>
            <p:cNvSpPr/>
            <p:nvPr/>
          </p:nvSpPr>
          <p:spPr>
            <a:xfrm>
              <a:off x="1877950" y="1971425"/>
              <a:ext cx="75625" cy="467075"/>
            </a:xfrm>
            <a:custGeom>
              <a:avLst/>
              <a:gdLst/>
              <a:ahLst/>
              <a:cxnLst/>
              <a:rect l="l" t="t" r="r" b="b"/>
              <a:pathLst>
                <a:path w="3025" h="18683" fill="none" extrusionOk="0">
                  <a:moveTo>
                    <a:pt x="1292" y="0"/>
                  </a:moveTo>
                  <a:cubicBezTo>
                    <a:pt x="3025" y="6207"/>
                    <a:pt x="2584" y="12791"/>
                    <a:pt x="0" y="1868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43"/>
            <p:cNvSpPr/>
            <p:nvPr/>
          </p:nvSpPr>
          <p:spPr>
            <a:xfrm>
              <a:off x="1582575" y="2392800"/>
              <a:ext cx="52025" cy="430850"/>
            </a:xfrm>
            <a:custGeom>
              <a:avLst/>
              <a:gdLst/>
              <a:ahLst/>
              <a:cxnLst/>
              <a:rect l="l" t="t" r="r" b="b"/>
              <a:pathLst>
                <a:path w="2081" h="17234" fill="none" extrusionOk="0">
                  <a:moveTo>
                    <a:pt x="1" y="0"/>
                  </a:moveTo>
                  <a:cubicBezTo>
                    <a:pt x="1891" y="5545"/>
                    <a:pt x="2080" y="11562"/>
                    <a:pt x="537" y="1723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43"/>
            <p:cNvSpPr/>
            <p:nvPr/>
          </p:nvSpPr>
          <p:spPr>
            <a:xfrm>
              <a:off x="777625" y="3054400"/>
              <a:ext cx="341075" cy="426900"/>
            </a:xfrm>
            <a:custGeom>
              <a:avLst/>
              <a:gdLst/>
              <a:ahLst/>
              <a:cxnLst/>
              <a:rect l="l" t="t" r="r" b="b"/>
              <a:pathLst>
                <a:path w="13643" h="17076" fill="none" extrusionOk="0">
                  <a:moveTo>
                    <a:pt x="13643" y="0"/>
                  </a:moveTo>
                  <a:cubicBezTo>
                    <a:pt x="9767" y="441"/>
                    <a:pt x="5987" y="2930"/>
                    <a:pt x="3813" y="6144"/>
                  </a:cubicBezTo>
                  <a:cubicBezTo>
                    <a:pt x="1608" y="9357"/>
                    <a:pt x="536" y="13232"/>
                    <a:pt x="1" y="1707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43"/>
            <p:cNvSpPr/>
            <p:nvPr/>
          </p:nvSpPr>
          <p:spPr>
            <a:xfrm>
              <a:off x="1097400" y="3224525"/>
              <a:ext cx="310350" cy="393050"/>
            </a:xfrm>
            <a:custGeom>
              <a:avLst/>
              <a:gdLst/>
              <a:ahLst/>
              <a:cxnLst/>
              <a:rect l="l" t="t" r="r" b="b"/>
              <a:pathLst>
                <a:path w="12414" h="15722" fill="none" extrusionOk="0">
                  <a:moveTo>
                    <a:pt x="12414" y="0"/>
                  </a:moveTo>
                  <a:cubicBezTo>
                    <a:pt x="6333" y="2552"/>
                    <a:pt x="2017" y="9452"/>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43"/>
            <p:cNvSpPr/>
            <p:nvPr/>
          </p:nvSpPr>
          <p:spPr>
            <a:xfrm>
              <a:off x="1083225" y="1984025"/>
              <a:ext cx="367850" cy="115000"/>
            </a:xfrm>
            <a:custGeom>
              <a:avLst/>
              <a:gdLst/>
              <a:ahLst/>
              <a:cxnLst/>
              <a:rect l="l" t="t" r="r" b="b"/>
              <a:pathLst>
                <a:path w="14714" h="4600" fill="none" extrusionOk="0">
                  <a:moveTo>
                    <a:pt x="14714" y="725"/>
                  </a:moveTo>
                  <a:cubicBezTo>
                    <a:pt x="10082" y="0"/>
                    <a:pt x="3561" y="1607"/>
                    <a:pt x="1" y="46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43"/>
            <p:cNvSpPr/>
            <p:nvPr/>
          </p:nvSpPr>
          <p:spPr>
            <a:xfrm>
              <a:off x="1189550" y="2132875"/>
              <a:ext cx="68550" cy="238675"/>
            </a:xfrm>
            <a:custGeom>
              <a:avLst/>
              <a:gdLst/>
              <a:ahLst/>
              <a:cxnLst/>
              <a:rect l="l" t="t" r="r" b="b"/>
              <a:pathLst>
                <a:path w="2742" h="9547" fill="none" extrusionOk="0">
                  <a:moveTo>
                    <a:pt x="2616" y="1"/>
                  </a:moveTo>
                  <a:cubicBezTo>
                    <a:pt x="2742" y="3214"/>
                    <a:pt x="1482" y="6680"/>
                    <a:pt x="1" y="95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43"/>
            <p:cNvSpPr/>
            <p:nvPr/>
          </p:nvSpPr>
          <p:spPr>
            <a:xfrm>
              <a:off x="959575" y="2503850"/>
              <a:ext cx="284350" cy="346575"/>
            </a:xfrm>
            <a:custGeom>
              <a:avLst/>
              <a:gdLst/>
              <a:ahLst/>
              <a:cxnLst/>
              <a:rect l="l" t="t" r="r" b="b"/>
              <a:pathLst>
                <a:path w="11374" h="13863" fill="none" extrusionOk="0">
                  <a:moveTo>
                    <a:pt x="11374" y="0"/>
                  </a:moveTo>
                  <a:cubicBezTo>
                    <a:pt x="5955" y="2521"/>
                    <a:pt x="1891" y="8318"/>
                    <a:pt x="1" y="13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43"/>
            <p:cNvSpPr/>
            <p:nvPr/>
          </p:nvSpPr>
          <p:spPr>
            <a:xfrm>
              <a:off x="1340775" y="1668175"/>
              <a:ext cx="362350" cy="194575"/>
            </a:xfrm>
            <a:custGeom>
              <a:avLst/>
              <a:gdLst/>
              <a:ahLst/>
              <a:cxnLst/>
              <a:rect l="l" t="t" r="r" b="b"/>
              <a:pathLst>
                <a:path w="14494" h="7783" fill="none" extrusionOk="0">
                  <a:moveTo>
                    <a:pt x="14493" y="221"/>
                  </a:moveTo>
                  <a:cubicBezTo>
                    <a:pt x="8633" y="1"/>
                    <a:pt x="3120" y="2868"/>
                    <a:pt x="1" y="778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43"/>
            <p:cNvSpPr/>
            <p:nvPr/>
          </p:nvSpPr>
          <p:spPr>
            <a:xfrm>
              <a:off x="1733800" y="1739850"/>
              <a:ext cx="216625" cy="318225"/>
            </a:xfrm>
            <a:custGeom>
              <a:avLst/>
              <a:gdLst/>
              <a:ahLst/>
              <a:cxnLst/>
              <a:rect l="l" t="t" r="r" b="b"/>
              <a:pathLst>
                <a:path w="8665" h="12729" fill="none" extrusionOk="0">
                  <a:moveTo>
                    <a:pt x="8665" y="1"/>
                  </a:moveTo>
                  <a:cubicBezTo>
                    <a:pt x="6239" y="1261"/>
                    <a:pt x="4191" y="3183"/>
                    <a:pt x="2773" y="5546"/>
                  </a:cubicBezTo>
                  <a:cubicBezTo>
                    <a:pt x="1482" y="7782"/>
                    <a:pt x="537" y="10208"/>
                    <a:pt x="1" y="1272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43"/>
            <p:cNvSpPr/>
            <p:nvPr/>
          </p:nvSpPr>
          <p:spPr>
            <a:xfrm>
              <a:off x="1280925" y="1794200"/>
              <a:ext cx="103200" cy="103200"/>
            </a:xfrm>
            <a:custGeom>
              <a:avLst/>
              <a:gdLst/>
              <a:ahLst/>
              <a:cxnLst/>
              <a:rect l="l" t="t" r="r" b="b"/>
              <a:pathLst>
                <a:path w="4128" h="4128" extrusionOk="0">
                  <a:moveTo>
                    <a:pt x="2080" y="1"/>
                  </a:moveTo>
                  <a:cubicBezTo>
                    <a:pt x="946" y="1"/>
                    <a:pt x="1" y="946"/>
                    <a:pt x="1" y="2080"/>
                  </a:cubicBezTo>
                  <a:cubicBezTo>
                    <a:pt x="1" y="3214"/>
                    <a:pt x="946" y="4128"/>
                    <a:pt x="2080" y="4128"/>
                  </a:cubicBezTo>
                  <a:cubicBezTo>
                    <a:pt x="3214" y="4128"/>
                    <a:pt x="4128" y="3214"/>
                    <a:pt x="4128" y="2080"/>
                  </a:cubicBezTo>
                  <a:cubicBezTo>
                    <a:pt x="4128" y="946"/>
                    <a:pt x="3214" y="1"/>
                    <a:pt x="20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43"/>
            <p:cNvSpPr/>
            <p:nvPr/>
          </p:nvSpPr>
          <p:spPr>
            <a:xfrm>
              <a:off x="1444750" y="1815475"/>
              <a:ext cx="100850" cy="100050"/>
            </a:xfrm>
            <a:custGeom>
              <a:avLst/>
              <a:gdLst/>
              <a:ahLst/>
              <a:cxnLst/>
              <a:rect l="l" t="t" r="r" b="b"/>
              <a:pathLst>
                <a:path w="4034" h="4002" extrusionOk="0">
                  <a:moveTo>
                    <a:pt x="2017" y="0"/>
                  </a:moveTo>
                  <a:cubicBezTo>
                    <a:pt x="914" y="0"/>
                    <a:pt x="1" y="882"/>
                    <a:pt x="1" y="2017"/>
                  </a:cubicBezTo>
                  <a:cubicBezTo>
                    <a:pt x="1" y="3119"/>
                    <a:pt x="914" y="4001"/>
                    <a:pt x="2017" y="4001"/>
                  </a:cubicBezTo>
                  <a:cubicBezTo>
                    <a:pt x="3120" y="4001"/>
                    <a:pt x="4033" y="3119"/>
                    <a:pt x="4033" y="2017"/>
                  </a:cubicBezTo>
                  <a:cubicBezTo>
                    <a:pt x="4033" y="882"/>
                    <a:pt x="3120" y="0"/>
                    <a:pt x="2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43"/>
            <p:cNvSpPr/>
            <p:nvPr/>
          </p:nvSpPr>
          <p:spPr>
            <a:xfrm>
              <a:off x="1025725" y="2044925"/>
              <a:ext cx="109525" cy="95600"/>
            </a:xfrm>
            <a:custGeom>
              <a:avLst/>
              <a:gdLst/>
              <a:ahLst/>
              <a:cxnLst/>
              <a:rect l="l" t="t" r="r" b="b"/>
              <a:pathLst>
                <a:path w="4381" h="3824" extrusionOk="0">
                  <a:moveTo>
                    <a:pt x="2117" y="0"/>
                  </a:moveTo>
                  <a:cubicBezTo>
                    <a:pt x="1109" y="0"/>
                    <a:pt x="241" y="687"/>
                    <a:pt x="127" y="1660"/>
                  </a:cubicBezTo>
                  <a:cubicBezTo>
                    <a:pt x="1" y="2700"/>
                    <a:pt x="820" y="3676"/>
                    <a:pt x="1954" y="3802"/>
                  </a:cubicBezTo>
                  <a:cubicBezTo>
                    <a:pt x="2058" y="3817"/>
                    <a:pt x="2162" y="3824"/>
                    <a:pt x="2264" y="3824"/>
                  </a:cubicBezTo>
                  <a:cubicBezTo>
                    <a:pt x="3272" y="3824"/>
                    <a:pt x="4140" y="3137"/>
                    <a:pt x="4254" y="2164"/>
                  </a:cubicBezTo>
                  <a:cubicBezTo>
                    <a:pt x="4380" y="1124"/>
                    <a:pt x="3561" y="148"/>
                    <a:pt x="2427" y="22"/>
                  </a:cubicBezTo>
                  <a:cubicBezTo>
                    <a:pt x="2323" y="7"/>
                    <a:pt x="2219"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43"/>
            <p:cNvSpPr/>
            <p:nvPr/>
          </p:nvSpPr>
          <p:spPr>
            <a:xfrm>
              <a:off x="1032050" y="2279725"/>
              <a:ext cx="115800" cy="119025"/>
            </a:xfrm>
            <a:custGeom>
              <a:avLst/>
              <a:gdLst/>
              <a:ahLst/>
              <a:cxnLst/>
              <a:rect l="l" t="t" r="r" b="b"/>
              <a:pathLst>
                <a:path w="4632" h="4761" extrusionOk="0">
                  <a:moveTo>
                    <a:pt x="2354" y="1"/>
                  </a:moveTo>
                  <a:cubicBezTo>
                    <a:pt x="1261" y="1"/>
                    <a:pt x="304" y="900"/>
                    <a:pt x="158" y="2097"/>
                  </a:cubicBezTo>
                  <a:cubicBezTo>
                    <a:pt x="0" y="3421"/>
                    <a:pt x="819" y="4586"/>
                    <a:pt x="2016" y="4744"/>
                  </a:cubicBezTo>
                  <a:cubicBezTo>
                    <a:pt x="2104" y="4755"/>
                    <a:pt x="2191" y="4761"/>
                    <a:pt x="2278" y="4761"/>
                  </a:cubicBezTo>
                  <a:cubicBezTo>
                    <a:pt x="3370" y="4761"/>
                    <a:pt x="4328" y="3861"/>
                    <a:pt x="4474" y="2664"/>
                  </a:cubicBezTo>
                  <a:cubicBezTo>
                    <a:pt x="4631" y="1341"/>
                    <a:pt x="3812" y="176"/>
                    <a:pt x="2615" y="18"/>
                  </a:cubicBezTo>
                  <a:cubicBezTo>
                    <a:pt x="2527" y="6"/>
                    <a:pt x="2440" y="1"/>
                    <a:pt x="23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43"/>
            <p:cNvSpPr/>
            <p:nvPr/>
          </p:nvSpPr>
          <p:spPr>
            <a:xfrm>
              <a:off x="1136000" y="2310625"/>
              <a:ext cx="103200" cy="125775"/>
            </a:xfrm>
            <a:custGeom>
              <a:avLst/>
              <a:gdLst/>
              <a:ahLst/>
              <a:cxnLst/>
              <a:rect l="l" t="t" r="r" b="b"/>
              <a:pathLst>
                <a:path w="4128" h="5031" extrusionOk="0">
                  <a:moveTo>
                    <a:pt x="2214" y="0"/>
                  </a:moveTo>
                  <a:cubicBezTo>
                    <a:pt x="1216" y="0"/>
                    <a:pt x="337" y="970"/>
                    <a:pt x="158" y="2248"/>
                  </a:cubicBezTo>
                  <a:cubicBezTo>
                    <a:pt x="1" y="3634"/>
                    <a:pt x="694" y="4862"/>
                    <a:pt x="1765" y="5020"/>
                  </a:cubicBezTo>
                  <a:cubicBezTo>
                    <a:pt x="1824" y="5027"/>
                    <a:pt x="1882" y="5031"/>
                    <a:pt x="1941" y="5031"/>
                  </a:cubicBezTo>
                  <a:cubicBezTo>
                    <a:pt x="2913" y="5031"/>
                    <a:pt x="3792" y="4059"/>
                    <a:pt x="3970" y="2752"/>
                  </a:cubicBezTo>
                  <a:cubicBezTo>
                    <a:pt x="4128" y="1365"/>
                    <a:pt x="3435" y="137"/>
                    <a:pt x="2395" y="11"/>
                  </a:cubicBezTo>
                  <a:cubicBezTo>
                    <a:pt x="2334" y="4"/>
                    <a:pt x="2274" y="0"/>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43"/>
            <p:cNvSpPr/>
            <p:nvPr/>
          </p:nvSpPr>
          <p:spPr>
            <a:xfrm>
              <a:off x="1682625" y="2004175"/>
              <a:ext cx="100825" cy="105425"/>
            </a:xfrm>
            <a:custGeom>
              <a:avLst/>
              <a:gdLst/>
              <a:ahLst/>
              <a:cxnLst/>
              <a:rect l="l" t="t" r="r" b="b"/>
              <a:pathLst>
                <a:path w="4033" h="4217" extrusionOk="0">
                  <a:moveTo>
                    <a:pt x="2063" y="1"/>
                  </a:moveTo>
                  <a:cubicBezTo>
                    <a:pt x="1135" y="1"/>
                    <a:pt x="304" y="786"/>
                    <a:pt x="158" y="1872"/>
                  </a:cubicBezTo>
                  <a:cubicBezTo>
                    <a:pt x="0" y="3038"/>
                    <a:pt x="725" y="4077"/>
                    <a:pt x="1764" y="4204"/>
                  </a:cubicBezTo>
                  <a:cubicBezTo>
                    <a:pt x="1833" y="4212"/>
                    <a:pt x="1901" y="4216"/>
                    <a:pt x="1969" y="4216"/>
                  </a:cubicBezTo>
                  <a:cubicBezTo>
                    <a:pt x="2898" y="4216"/>
                    <a:pt x="3728" y="3431"/>
                    <a:pt x="3875" y="2345"/>
                  </a:cubicBezTo>
                  <a:cubicBezTo>
                    <a:pt x="4033" y="1211"/>
                    <a:pt x="3308" y="171"/>
                    <a:pt x="2268" y="13"/>
                  </a:cubicBezTo>
                  <a:cubicBezTo>
                    <a:pt x="2200" y="5"/>
                    <a:pt x="2131" y="1"/>
                    <a:pt x="2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43"/>
            <p:cNvSpPr/>
            <p:nvPr/>
          </p:nvSpPr>
          <p:spPr>
            <a:xfrm>
              <a:off x="1755075" y="2154150"/>
              <a:ext cx="122900" cy="122900"/>
            </a:xfrm>
            <a:custGeom>
              <a:avLst/>
              <a:gdLst/>
              <a:ahLst/>
              <a:cxnLst/>
              <a:rect l="l" t="t" r="r" b="b"/>
              <a:pathLst>
                <a:path w="4916" h="4916" extrusionOk="0">
                  <a:moveTo>
                    <a:pt x="2458" y="0"/>
                  </a:moveTo>
                  <a:cubicBezTo>
                    <a:pt x="1103" y="0"/>
                    <a:pt x="1" y="1103"/>
                    <a:pt x="1" y="2458"/>
                  </a:cubicBezTo>
                  <a:cubicBezTo>
                    <a:pt x="1" y="3812"/>
                    <a:pt x="1103" y="4915"/>
                    <a:pt x="2458" y="4915"/>
                  </a:cubicBezTo>
                  <a:cubicBezTo>
                    <a:pt x="3813" y="4915"/>
                    <a:pt x="4915" y="3812"/>
                    <a:pt x="4915" y="2458"/>
                  </a:cubicBezTo>
                  <a:cubicBezTo>
                    <a:pt x="4915" y="1103"/>
                    <a:pt x="3813"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43"/>
            <p:cNvSpPr/>
            <p:nvPr/>
          </p:nvSpPr>
          <p:spPr>
            <a:xfrm>
              <a:off x="1818075" y="2397650"/>
              <a:ext cx="121325" cy="80325"/>
            </a:xfrm>
            <a:custGeom>
              <a:avLst/>
              <a:gdLst/>
              <a:ahLst/>
              <a:cxnLst/>
              <a:rect l="l" t="t" r="r" b="b"/>
              <a:pathLst>
                <a:path w="4853" h="3213" extrusionOk="0">
                  <a:moveTo>
                    <a:pt x="2197" y="1"/>
                  </a:moveTo>
                  <a:cubicBezTo>
                    <a:pt x="1114" y="1"/>
                    <a:pt x="207" y="535"/>
                    <a:pt x="95" y="1318"/>
                  </a:cubicBezTo>
                  <a:cubicBezTo>
                    <a:pt x="1" y="2201"/>
                    <a:pt x="946" y="3020"/>
                    <a:pt x="2238" y="3177"/>
                  </a:cubicBezTo>
                  <a:cubicBezTo>
                    <a:pt x="2396" y="3201"/>
                    <a:pt x="2552" y="3212"/>
                    <a:pt x="2704" y="3212"/>
                  </a:cubicBezTo>
                  <a:cubicBezTo>
                    <a:pt x="3766" y="3212"/>
                    <a:pt x="4648" y="2661"/>
                    <a:pt x="4758" y="1917"/>
                  </a:cubicBezTo>
                  <a:cubicBezTo>
                    <a:pt x="4853" y="1035"/>
                    <a:pt x="3908" y="184"/>
                    <a:pt x="2616" y="27"/>
                  </a:cubicBezTo>
                  <a:cubicBezTo>
                    <a:pt x="2474" y="9"/>
                    <a:pt x="2335"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43"/>
            <p:cNvSpPr/>
            <p:nvPr/>
          </p:nvSpPr>
          <p:spPr>
            <a:xfrm>
              <a:off x="1412450" y="2594375"/>
              <a:ext cx="136300" cy="89675"/>
            </a:xfrm>
            <a:custGeom>
              <a:avLst/>
              <a:gdLst/>
              <a:ahLst/>
              <a:cxnLst/>
              <a:rect l="l" t="t" r="r" b="b"/>
              <a:pathLst>
                <a:path w="5452" h="3587" extrusionOk="0">
                  <a:moveTo>
                    <a:pt x="2453" y="0"/>
                  </a:moveTo>
                  <a:cubicBezTo>
                    <a:pt x="1228" y="0"/>
                    <a:pt x="238" y="592"/>
                    <a:pt x="127" y="1452"/>
                  </a:cubicBezTo>
                  <a:cubicBezTo>
                    <a:pt x="1" y="2428"/>
                    <a:pt x="1072" y="3373"/>
                    <a:pt x="2490" y="3562"/>
                  </a:cubicBezTo>
                  <a:cubicBezTo>
                    <a:pt x="2639" y="3579"/>
                    <a:pt x="2786" y="3587"/>
                    <a:pt x="2930" y="3587"/>
                  </a:cubicBezTo>
                  <a:cubicBezTo>
                    <a:pt x="4187" y="3587"/>
                    <a:pt x="5212" y="2989"/>
                    <a:pt x="5325" y="2113"/>
                  </a:cubicBezTo>
                  <a:cubicBezTo>
                    <a:pt x="5451" y="1137"/>
                    <a:pt x="4380" y="191"/>
                    <a:pt x="2962" y="34"/>
                  </a:cubicBezTo>
                  <a:cubicBezTo>
                    <a:pt x="2789" y="11"/>
                    <a:pt x="2619" y="0"/>
                    <a:pt x="2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43"/>
            <p:cNvSpPr/>
            <p:nvPr/>
          </p:nvSpPr>
          <p:spPr>
            <a:xfrm>
              <a:off x="1537700" y="2772100"/>
              <a:ext cx="101625" cy="106200"/>
            </a:xfrm>
            <a:custGeom>
              <a:avLst/>
              <a:gdLst/>
              <a:ahLst/>
              <a:cxnLst/>
              <a:rect l="l" t="t" r="r" b="b"/>
              <a:pathLst>
                <a:path w="4065" h="4248" extrusionOk="0">
                  <a:moveTo>
                    <a:pt x="2089" y="1"/>
                  </a:moveTo>
                  <a:cubicBezTo>
                    <a:pt x="1135" y="1"/>
                    <a:pt x="305" y="786"/>
                    <a:pt x="158" y="1872"/>
                  </a:cubicBezTo>
                  <a:cubicBezTo>
                    <a:pt x="0" y="3038"/>
                    <a:pt x="725" y="4109"/>
                    <a:pt x="1764" y="4235"/>
                  </a:cubicBezTo>
                  <a:cubicBezTo>
                    <a:pt x="1835" y="4244"/>
                    <a:pt x="1906" y="4248"/>
                    <a:pt x="1975" y="4248"/>
                  </a:cubicBezTo>
                  <a:cubicBezTo>
                    <a:pt x="2929" y="4248"/>
                    <a:pt x="3760" y="3463"/>
                    <a:pt x="3907" y="2376"/>
                  </a:cubicBezTo>
                  <a:cubicBezTo>
                    <a:pt x="4064" y="1211"/>
                    <a:pt x="3340" y="140"/>
                    <a:pt x="2300" y="13"/>
                  </a:cubicBezTo>
                  <a:cubicBezTo>
                    <a:pt x="2229" y="5"/>
                    <a:pt x="2159"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43"/>
            <p:cNvSpPr/>
            <p:nvPr/>
          </p:nvSpPr>
          <p:spPr>
            <a:xfrm>
              <a:off x="900500" y="2798425"/>
              <a:ext cx="111875" cy="112650"/>
            </a:xfrm>
            <a:custGeom>
              <a:avLst/>
              <a:gdLst/>
              <a:ahLst/>
              <a:cxnLst/>
              <a:rect l="l" t="t" r="r" b="b"/>
              <a:pathLst>
                <a:path w="4475" h="4506" extrusionOk="0">
                  <a:moveTo>
                    <a:pt x="2238" y="0"/>
                  </a:moveTo>
                  <a:cubicBezTo>
                    <a:pt x="1009" y="0"/>
                    <a:pt x="1" y="1008"/>
                    <a:pt x="1" y="2268"/>
                  </a:cubicBezTo>
                  <a:cubicBezTo>
                    <a:pt x="1" y="3497"/>
                    <a:pt x="1009" y="4505"/>
                    <a:pt x="2238" y="4505"/>
                  </a:cubicBezTo>
                  <a:cubicBezTo>
                    <a:pt x="3466" y="4505"/>
                    <a:pt x="4474" y="3497"/>
                    <a:pt x="4474" y="2268"/>
                  </a:cubicBezTo>
                  <a:cubicBezTo>
                    <a:pt x="4474" y="1008"/>
                    <a:pt x="3466" y="0"/>
                    <a:pt x="2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43"/>
            <p:cNvSpPr/>
            <p:nvPr/>
          </p:nvSpPr>
          <p:spPr>
            <a:xfrm>
              <a:off x="1117100" y="2651925"/>
              <a:ext cx="88250" cy="88225"/>
            </a:xfrm>
            <a:custGeom>
              <a:avLst/>
              <a:gdLst/>
              <a:ahLst/>
              <a:cxnLst/>
              <a:rect l="l" t="t" r="r" b="b"/>
              <a:pathLst>
                <a:path w="3530" h="3529" extrusionOk="0">
                  <a:moveTo>
                    <a:pt x="1765" y="0"/>
                  </a:moveTo>
                  <a:cubicBezTo>
                    <a:pt x="788" y="0"/>
                    <a:pt x="1" y="788"/>
                    <a:pt x="1" y="1765"/>
                  </a:cubicBezTo>
                  <a:cubicBezTo>
                    <a:pt x="1" y="2741"/>
                    <a:pt x="788" y="3529"/>
                    <a:pt x="1765" y="3529"/>
                  </a:cubicBezTo>
                  <a:cubicBezTo>
                    <a:pt x="2741" y="3529"/>
                    <a:pt x="3529" y="2741"/>
                    <a:pt x="3529" y="1765"/>
                  </a:cubicBezTo>
                  <a:cubicBezTo>
                    <a:pt x="3529" y="788"/>
                    <a:pt x="2741" y="0"/>
                    <a:pt x="1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43"/>
            <p:cNvSpPr/>
            <p:nvPr/>
          </p:nvSpPr>
          <p:spPr>
            <a:xfrm>
              <a:off x="1232875" y="2883475"/>
              <a:ext cx="98475" cy="99275"/>
            </a:xfrm>
            <a:custGeom>
              <a:avLst/>
              <a:gdLst/>
              <a:ahLst/>
              <a:cxnLst/>
              <a:rect l="l" t="t" r="r" b="b"/>
              <a:pathLst>
                <a:path w="3939" h="3971" extrusionOk="0">
                  <a:moveTo>
                    <a:pt x="1986" y="1"/>
                  </a:moveTo>
                  <a:cubicBezTo>
                    <a:pt x="883" y="1"/>
                    <a:pt x="1" y="883"/>
                    <a:pt x="1" y="1985"/>
                  </a:cubicBezTo>
                  <a:cubicBezTo>
                    <a:pt x="1" y="3088"/>
                    <a:pt x="883" y="3970"/>
                    <a:pt x="1986" y="3970"/>
                  </a:cubicBezTo>
                  <a:cubicBezTo>
                    <a:pt x="3057" y="3970"/>
                    <a:pt x="3939" y="3088"/>
                    <a:pt x="3939" y="1985"/>
                  </a:cubicBezTo>
                  <a:cubicBezTo>
                    <a:pt x="3939" y="883"/>
                    <a:pt x="3057" y="1"/>
                    <a:pt x="1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43"/>
            <p:cNvSpPr/>
            <p:nvPr/>
          </p:nvSpPr>
          <p:spPr>
            <a:xfrm>
              <a:off x="714625" y="3424975"/>
              <a:ext cx="122100" cy="129975"/>
            </a:xfrm>
            <a:custGeom>
              <a:avLst/>
              <a:gdLst/>
              <a:ahLst/>
              <a:cxnLst/>
              <a:rect l="l" t="t" r="r" b="b"/>
              <a:pathLst>
                <a:path w="4884" h="5199" extrusionOk="0">
                  <a:moveTo>
                    <a:pt x="2520" y="0"/>
                  </a:moveTo>
                  <a:cubicBezTo>
                    <a:pt x="1360" y="0"/>
                    <a:pt x="336" y="994"/>
                    <a:pt x="190" y="2316"/>
                  </a:cubicBezTo>
                  <a:cubicBezTo>
                    <a:pt x="1" y="3733"/>
                    <a:pt x="851" y="5025"/>
                    <a:pt x="2111" y="5183"/>
                  </a:cubicBezTo>
                  <a:cubicBezTo>
                    <a:pt x="2198" y="5194"/>
                    <a:pt x="2285" y="5199"/>
                    <a:pt x="2371" y="5199"/>
                  </a:cubicBezTo>
                  <a:cubicBezTo>
                    <a:pt x="3528" y="5199"/>
                    <a:pt x="4550" y="4232"/>
                    <a:pt x="4726" y="2883"/>
                  </a:cubicBezTo>
                  <a:cubicBezTo>
                    <a:pt x="4884" y="1465"/>
                    <a:pt x="4033" y="173"/>
                    <a:pt x="2773" y="16"/>
                  </a:cubicBezTo>
                  <a:cubicBezTo>
                    <a:pt x="2688" y="5"/>
                    <a:pt x="2604" y="0"/>
                    <a:pt x="2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43"/>
            <p:cNvSpPr/>
            <p:nvPr/>
          </p:nvSpPr>
          <p:spPr>
            <a:xfrm>
              <a:off x="987150" y="3233575"/>
              <a:ext cx="123675" cy="132350"/>
            </a:xfrm>
            <a:custGeom>
              <a:avLst/>
              <a:gdLst/>
              <a:ahLst/>
              <a:cxnLst/>
              <a:rect l="l" t="t" r="r" b="b"/>
              <a:pathLst>
                <a:path w="4947" h="5294" extrusionOk="0">
                  <a:moveTo>
                    <a:pt x="2551" y="0"/>
                  </a:moveTo>
                  <a:cubicBezTo>
                    <a:pt x="1392" y="0"/>
                    <a:pt x="366" y="996"/>
                    <a:pt x="189" y="2348"/>
                  </a:cubicBezTo>
                  <a:cubicBezTo>
                    <a:pt x="0" y="3797"/>
                    <a:pt x="882" y="5089"/>
                    <a:pt x="2143" y="5278"/>
                  </a:cubicBezTo>
                  <a:cubicBezTo>
                    <a:pt x="2227" y="5288"/>
                    <a:pt x="2312" y="5293"/>
                    <a:pt x="2395" y="5293"/>
                  </a:cubicBezTo>
                  <a:cubicBezTo>
                    <a:pt x="3555" y="5293"/>
                    <a:pt x="4581" y="4298"/>
                    <a:pt x="4757" y="2946"/>
                  </a:cubicBezTo>
                  <a:cubicBezTo>
                    <a:pt x="4946" y="1497"/>
                    <a:pt x="4064" y="205"/>
                    <a:pt x="2804" y="16"/>
                  </a:cubicBezTo>
                  <a:cubicBezTo>
                    <a:pt x="2719" y="6"/>
                    <a:pt x="2635" y="0"/>
                    <a:pt x="2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43"/>
            <p:cNvSpPr/>
            <p:nvPr/>
          </p:nvSpPr>
          <p:spPr>
            <a:xfrm>
              <a:off x="1031250" y="3541925"/>
              <a:ext cx="133925" cy="133925"/>
            </a:xfrm>
            <a:custGeom>
              <a:avLst/>
              <a:gdLst/>
              <a:ahLst/>
              <a:cxnLst/>
              <a:rect l="l" t="t" r="r" b="b"/>
              <a:pathLst>
                <a:path w="5357" h="5357" extrusionOk="0">
                  <a:moveTo>
                    <a:pt x="2678" y="1"/>
                  </a:moveTo>
                  <a:cubicBezTo>
                    <a:pt x="1198" y="1"/>
                    <a:pt x="0" y="1198"/>
                    <a:pt x="0" y="2679"/>
                  </a:cubicBezTo>
                  <a:cubicBezTo>
                    <a:pt x="0" y="4159"/>
                    <a:pt x="1198" y="5356"/>
                    <a:pt x="2678" y="5356"/>
                  </a:cubicBezTo>
                  <a:cubicBezTo>
                    <a:pt x="4159" y="5356"/>
                    <a:pt x="5356" y="4159"/>
                    <a:pt x="5356" y="2679"/>
                  </a:cubicBezTo>
                  <a:cubicBezTo>
                    <a:pt x="5356" y="1198"/>
                    <a:pt x="4159" y="1"/>
                    <a:pt x="2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43"/>
            <p:cNvSpPr/>
            <p:nvPr/>
          </p:nvSpPr>
          <p:spPr>
            <a:xfrm>
              <a:off x="1287225" y="3400150"/>
              <a:ext cx="141000" cy="141800"/>
            </a:xfrm>
            <a:custGeom>
              <a:avLst/>
              <a:gdLst/>
              <a:ahLst/>
              <a:cxnLst/>
              <a:rect l="l" t="t" r="r" b="b"/>
              <a:pathLst>
                <a:path w="5640" h="5672" extrusionOk="0">
                  <a:moveTo>
                    <a:pt x="2805" y="1"/>
                  </a:moveTo>
                  <a:cubicBezTo>
                    <a:pt x="1261" y="1"/>
                    <a:pt x="1" y="1292"/>
                    <a:pt x="1" y="2836"/>
                  </a:cubicBezTo>
                  <a:cubicBezTo>
                    <a:pt x="1" y="4411"/>
                    <a:pt x="1261" y="5672"/>
                    <a:pt x="2805" y="5672"/>
                  </a:cubicBezTo>
                  <a:cubicBezTo>
                    <a:pt x="4380" y="5672"/>
                    <a:pt x="5640" y="4411"/>
                    <a:pt x="5640" y="2836"/>
                  </a:cubicBezTo>
                  <a:cubicBezTo>
                    <a:pt x="5640" y="1292"/>
                    <a:pt x="4380" y="1"/>
                    <a:pt x="2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43"/>
            <p:cNvSpPr/>
            <p:nvPr/>
          </p:nvSpPr>
          <p:spPr>
            <a:xfrm>
              <a:off x="1413250" y="3020525"/>
              <a:ext cx="108725" cy="193775"/>
            </a:xfrm>
            <a:custGeom>
              <a:avLst/>
              <a:gdLst/>
              <a:ahLst/>
              <a:cxnLst/>
              <a:rect l="l" t="t" r="r" b="b"/>
              <a:pathLst>
                <a:path w="4349" h="7751" fill="none" extrusionOk="0">
                  <a:moveTo>
                    <a:pt x="0" y="0"/>
                  </a:moveTo>
                  <a:cubicBezTo>
                    <a:pt x="1261" y="788"/>
                    <a:pt x="2111" y="2143"/>
                    <a:pt x="2773" y="3498"/>
                  </a:cubicBezTo>
                  <a:cubicBezTo>
                    <a:pt x="3434" y="4852"/>
                    <a:pt x="3939" y="6301"/>
                    <a:pt x="4348" y="775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43"/>
            <p:cNvSpPr/>
            <p:nvPr/>
          </p:nvSpPr>
          <p:spPr>
            <a:xfrm>
              <a:off x="1462075" y="3148300"/>
              <a:ext cx="126850" cy="121575"/>
            </a:xfrm>
            <a:custGeom>
              <a:avLst/>
              <a:gdLst/>
              <a:ahLst/>
              <a:cxnLst/>
              <a:rect l="l" t="t" r="r" b="b"/>
              <a:pathLst>
                <a:path w="5074" h="4863" extrusionOk="0">
                  <a:moveTo>
                    <a:pt x="2506" y="1"/>
                  </a:moveTo>
                  <a:cubicBezTo>
                    <a:pt x="1342" y="1"/>
                    <a:pt x="302" y="897"/>
                    <a:pt x="158" y="2136"/>
                  </a:cubicBezTo>
                  <a:cubicBezTo>
                    <a:pt x="1" y="3459"/>
                    <a:pt x="914" y="4656"/>
                    <a:pt x="2238" y="4845"/>
                  </a:cubicBezTo>
                  <a:cubicBezTo>
                    <a:pt x="2332" y="4857"/>
                    <a:pt x="2426" y="4862"/>
                    <a:pt x="2520" y="4862"/>
                  </a:cubicBezTo>
                  <a:cubicBezTo>
                    <a:pt x="3703" y="4862"/>
                    <a:pt x="4769" y="3961"/>
                    <a:pt x="4915" y="2734"/>
                  </a:cubicBezTo>
                  <a:cubicBezTo>
                    <a:pt x="5073" y="1411"/>
                    <a:pt x="4159" y="182"/>
                    <a:pt x="2836" y="25"/>
                  </a:cubicBezTo>
                  <a:cubicBezTo>
                    <a:pt x="2725" y="9"/>
                    <a:pt x="2615" y="1"/>
                    <a:pt x="2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43"/>
            <p:cNvSpPr/>
            <p:nvPr/>
          </p:nvSpPr>
          <p:spPr>
            <a:xfrm>
              <a:off x="6224850" y="2371525"/>
              <a:ext cx="1133400" cy="1201925"/>
            </a:xfrm>
            <a:custGeom>
              <a:avLst/>
              <a:gdLst/>
              <a:ahLst/>
              <a:cxnLst/>
              <a:rect l="l" t="t" r="r" b="b"/>
              <a:pathLst>
                <a:path w="45336" h="48077" fill="none" extrusionOk="0">
                  <a:moveTo>
                    <a:pt x="45336" y="1670"/>
                  </a:moveTo>
                  <a:cubicBezTo>
                    <a:pt x="40862" y="1"/>
                    <a:pt x="36073" y="2931"/>
                    <a:pt x="32387" y="5923"/>
                  </a:cubicBezTo>
                  <a:cubicBezTo>
                    <a:pt x="18462" y="17265"/>
                    <a:pt x="7372" y="31694"/>
                    <a:pt x="0" y="480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43"/>
            <p:cNvSpPr/>
            <p:nvPr/>
          </p:nvSpPr>
          <p:spPr>
            <a:xfrm>
              <a:off x="5902700" y="3371025"/>
              <a:ext cx="422975" cy="470225"/>
            </a:xfrm>
            <a:custGeom>
              <a:avLst/>
              <a:gdLst/>
              <a:ahLst/>
              <a:cxnLst/>
              <a:rect l="l" t="t" r="r" b="b"/>
              <a:pathLst>
                <a:path w="16919" h="18809" fill="none" extrusionOk="0">
                  <a:moveTo>
                    <a:pt x="16919" y="0"/>
                  </a:moveTo>
                  <a:cubicBezTo>
                    <a:pt x="9925" y="4568"/>
                    <a:pt x="3592" y="11310"/>
                    <a:pt x="1" y="1880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43"/>
            <p:cNvSpPr/>
            <p:nvPr/>
          </p:nvSpPr>
          <p:spPr>
            <a:xfrm>
              <a:off x="6145300" y="3304850"/>
              <a:ext cx="225275" cy="808125"/>
            </a:xfrm>
            <a:custGeom>
              <a:avLst/>
              <a:gdLst/>
              <a:ahLst/>
              <a:cxnLst/>
              <a:rect l="l" t="t" r="r" b="b"/>
              <a:pathLst>
                <a:path w="9011" h="32325" fill="none" extrusionOk="0">
                  <a:moveTo>
                    <a:pt x="8727" y="1"/>
                  </a:moveTo>
                  <a:cubicBezTo>
                    <a:pt x="9011" y="11405"/>
                    <a:pt x="5986" y="22621"/>
                    <a:pt x="0" y="3232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43"/>
            <p:cNvSpPr/>
            <p:nvPr/>
          </p:nvSpPr>
          <p:spPr>
            <a:xfrm>
              <a:off x="6161825" y="2997675"/>
              <a:ext cx="408025" cy="316650"/>
            </a:xfrm>
            <a:custGeom>
              <a:avLst/>
              <a:gdLst/>
              <a:ahLst/>
              <a:cxnLst/>
              <a:rect l="l" t="t" r="r" b="b"/>
              <a:pathLst>
                <a:path w="16321" h="12666" fill="none" extrusionOk="0">
                  <a:moveTo>
                    <a:pt x="16320" y="1"/>
                  </a:moveTo>
                  <a:cubicBezTo>
                    <a:pt x="12792" y="914"/>
                    <a:pt x="9484" y="2616"/>
                    <a:pt x="6680" y="4979"/>
                  </a:cubicBezTo>
                  <a:cubicBezTo>
                    <a:pt x="4159" y="7247"/>
                    <a:pt x="1923" y="9862"/>
                    <a:pt x="1" y="1266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43"/>
            <p:cNvSpPr/>
            <p:nvPr/>
          </p:nvSpPr>
          <p:spPr>
            <a:xfrm>
              <a:off x="6208300" y="2694450"/>
              <a:ext cx="613575" cy="249700"/>
            </a:xfrm>
            <a:custGeom>
              <a:avLst/>
              <a:gdLst/>
              <a:ahLst/>
              <a:cxnLst/>
              <a:rect l="l" t="t" r="r" b="b"/>
              <a:pathLst>
                <a:path w="24543" h="9988" fill="none" extrusionOk="0">
                  <a:moveTo>
                    <a:pt x="24543" y="662"/>
                  </a:moveTo>
                  <a:cubicBezTo>
                    <a:pt x="15879" y="1"/>
                    <a:pt x="5798" y="3529"/>
                    <a:pt x="1" y="998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43"/>
            <p:cNvSpPr/>
            <p:nvPr/>
          </p:nvSpPr>
          <p:spPr>
            <a:xfrm>
              <a:off x="6724200" y="2456600"/>
              <a:ext cx="367050" cy="142575"/>
            </a:xfrm>
            <a:custGeom>
              <a:avLst/>
              <a:gdLst/>
              <a:ahLst/>
              <a:cxnLst/>
              <a:rect l="l" t="t" r="r" b="b"/>
              <a:pathLst>
                <a:path w="14682" h="5703" fill="none" extrusionOk="0">
                  <a:moveTo>
                    <a:pt x="14682" y="1166"/>
                  </a:moveTo>
                  <a:cubicBezTo>
                    <a:pt x="13484" y="0"/>
                    <a:pt x="11531" y="252"/>
                    <a:pt x="9924" y="725"/>
                  </a:cubicBezTo>
                  <a:cubicBezTo>
                    <a:pt x="6333" y="1764"/>
                    <a:pt x="2962" y="3466"/>
                    <a:pt x="0" y="570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43"/>
            <p:cNvSpPr/>
            <p:nvPr/>
          </p:nvSpPr>
          <p:spPr>
            <a:xfrm>
              <a:off x="6930550" y="2423500"/>
              <a:ext cx="300125" cy="600975"/>
            </a:xfrm>
            <a:custGeom>
              <a:avLst/>
              <a:gdLst/>
              <a:ahLst/>
              <a:cxnLst/>
              <a:rect l="l" t="t" r="r" b="b"/>
              <a:pathLst>
                <a:path w="12005" h="24039" fill="none" extrusionOk="0">
                  <a:moveTo>
                    <a:pt x="11342" y="1"/>
                  </a:moveTo>
                  <a:cubicBezTo>
                    <a:pt x="12004" y="2521"/>
                    <a:pt x="11185" y="5514"/>
                    <a:pt x="10208" y="7940"/>
                  </a:cubicBezTo>
                  <a:cubicBezTo>
                    <a:pt x="7751" y="13863"/>
                    <a:pt x="4285" y="19282"/>
                    <a:pt x="1" y="2403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43"/>
            <p:cNvSpPr/>
            <p:nvPr/>
          </p:nvSpPr>
          <p:spPr>
            <a:xfrm>
              <a:off x="6495000" y="2670025"/>
              <a:ext cx="371775" cy="675025"/>
            </a:xfrm>
            <a:custGeom>
              <a:avLst/>
              <a:gdLst/>
              <a:ahLst/>
              <a:cxnLst/>
              <a:rect l="l" t="t" r="r" b="b"/>
              <a:pathLst>
                <a:path w="14871" h="27001" fill="none" extrusionOk="0">
                  <a:moveTo>
                    <a:pt x="14871" y="1"/>
                  </a:moveTo>
                  <a:cubicBezTo>
                    <a:pt x="13359" y="10145"/>
                    <a:pt x="6459" y="19030"/>
                    <a:pt x="0" y="270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43"/>
            <p:cNvSpPr/>
            <p:nvPr/>
          </p:nvSpPr>
          <p:spPr>
            <a:xfrm>
              <a:off x="6928975" y="2818100"/>
              <a:ext cx="159925" cy="439525"/>
            </a:xfrm>
            <a:custGeom>
              <a:avLst/>
              <a:gdLst/>
              <a:ahLst/>
              <a:cxnLst/>
              <a:rect l="l" t="t" r="r" b="b"/>
              <a:pathLst>
                <a:path w="6397" h="17581" fill="none" extrusionOk="0">
                  <a:moveTo>
                    <a:pt x="6396" y="1"/>
                  </a:moveTo>
                  <a:cubicBezTo>
                    <a:pt x="6396" y="6428"/>
                    <a:pt x="4128" y="12666"/>
                    <a:pt x="1" y="1758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43"/>
            <p:cNvSpPr/>
            <p:nvPr/>
          </p:nvSpPr>
          <p:spPr>
            <a:xfrm>
              <a:off x="6552500" y="3132375"/>
              <a:ext cx="112650" cy="417450"/>
            </a:xfrm>
            <a:custGeom>
              <a:avLst/>
              <a:gdLst/>
              <a:ahLst/>
              <a:cxnLst/>
              <a:rect l="l" t="t" r="r" b="b"/>
              <a:pathLst>
                <a:path w="4506" h="16698" fill="none" extrusionOk="0">
                  <a:moveTo>
                    <a:pt x="4222" y="0"/>
                  </a:moveTo>
                  <a:cubicBezTo>
                    <a:pt x="4506" y="5860"/>
                    <a:pt x="3056" y="11688"/>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43"/>
            <p:cNvSpPr/>
            <p:nvPr/>
          </p:nvSpPr>
          <p:spPr>
            <a:xfrm>
              <a:off x="5584500" y="3624625"/>
              <a:ext cx="445025" cy="332400"/>
            </a:xfrm>
            <a:custGeom>
              <a:avLst/>
              <a:gdLst/>
              <a:ahLst/>
              <a:cxnLst/>
              <a:rect l="l" t="t" r="r" b="b"/>
              <a:pathLst>
                <a:path w="17801" h="13296" fill="none" extrusionOk="0">
                  <a:moveTo>
                    <a:pt x="17801" y="631"/>
                  </a:moveTo>
                  <a:cubicBezTo>
                    <a:pt x="13957" y="1"/>
                    <a:pt x="9641" y="1324"/>
                    <a:pt x="6648" y="3813"/>
                  </a:cubicBezTo>
                  <a:cubicBezTo>
                    <a:pt x="3655" y="6302"/>
                    <a:pt x="1544" y="9704"/>
                    <a:pt x="1" y="1329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43"/>
            <p:cNvSpPr/>
            <p:nvPr/>
          </p:nvSpPr>
          <p:spPr>
            <a:xfrm>
              <a:off x="5853875" y="3883750"/>
              <a:ext cx="407225" cy="292225"/>
            </a:xfrm>
            <a:custGeom>
              <a:avLst/>
              <a:gdLst/>
              <a:ahLst/>
              <a:cxnLst/>
              <a:rect l="l" t="t" r="r" b="b"/>
              <a:pathLst>
                <a:path w="16289" h="11689" fill="none" extrusionOk="0">
                  <a:moveTo>
                    <a:pt x="16288" y="1"/>
                  </a:moveTo>
                  <a:cubicBezTo>
                    <a:pt x="9735" y="788"/>
                    <a:pt x="3686" y="6207"/>
                    <a:pt x="0" y="1168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43"/>
            <p:cNvSpPr/>
            <p:nvPr/>
          </p:nvSpPr>
          <p:spPr>
            <a:xfrm>
              <a:off x="6259500" y="2665300"/>
              <a:ext cx="380450" cy="55175"/>
            </a:xfrm>
            <a:custGeom>
              <a:avLst/>
              <a:gdLst/>
              <a:ahLst/>
              <a:cxnLst/>
              <a:rect l="l" t="t" r="r" b="b"/>
              <a:pathLst>
                <a:path w="15218" h="2207" fill="none" extrusionOk="0">
                  <a:moveTo>
                    <a:pt x="15217" y="2206"/>
                  </a:moveTo>
                  <a:cubicBezTo>
                    <a:pt x="10964" y="253"/>
                    <a:pt x="4254" y="1"/>
                    <a:pt x="0" y="189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43"/>
            <p:cNvSpPr/>
            <p:nvPr/>
          </p:nvSpPr>
          <p:spPr>
            <a:xfrm>
              <a:off x="6287075" y="2792125"/>
              <a:ext cx="128400" cy="211100"/>
            </a:xfrm>
            <a:custGeom>
              <a:avLst/>
              <a:gdLst/>
              <a:ahLst/>
              <a:cxnLst/>
              <a:rect l="l" t="t" r="r" b="b"/>
              <a:pathLst>
                <a:path w="5136" h="8444" fill="none" extrusionOk="0">
                  <a:moveTo>
                    <a:pt x="5135" y="0"/>
                  </a:moveTo>
                  <a:cubicBezTo>
                    <a:pt x="4348" y="3119"/>
                    <a:pt x="2205" y="6144"/>
                    <a:pt x="0" y="844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43"/>
            <p:cNvSpPr/>
            <p:nvPr/>
          </p:nvSpPr>
          <p:spPr>
            <a:xfrm>
              <a:off x="5932625" y="3145750"/>
              <a:ext cx="370225" cy="254425"/>
            </a:xfrm>
            <a:custGeom>
              <a:avLst/>
              <a:gdLst/>
              <a:ahLst/>
              <a:cxnLst/>
              <a:rect l="l" t="t" r="r" b="b"/>
              <a:pathLst>
                <a:path w="14809" h="10177" fill="none" extrusionOk="0">
                  <a:moveTo>
                    <a:pt x="14808" y="1"/>
                  </a:moveTo>
                  <a:cubicBezTo>
                    <a:pt x="8885" y="914"/>
                    <a:pt x="3372" y="5388"/>
                    <a:pt x="1" y="101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43"/>
            <p:cNvSpPr/>
            <p:nvPr/>
          </p:nvSpPr>
          <p:spPr>
            <a:xfrm>
              <a:off x="6572175" y="2429025"/>
              <a:ext cx="400150" cy="126825"/>
            </a:xfrm>
            <a:custGeom>
              <a:avLst/>
              <a:gdLst/>
              <a:ahLst/>
              <a:cxnLst/>
              <a:rect l="l" t="t" r="r" b="b"/>
              <a:pathLst>
                <a:path w="16006" h="5073" fill="none" extrusionOk="0">
                  <a:moveTo>
                    <a:pt x="16005" y="1828"/>
                  </a:moveTo>
                  <a:cubicBezTo>
                    <a:pt x="10461" y="0"/>
                    <a:pt x="4380" y="1229"/>
                    <a:pt x="1" y="507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43"/>
            <p:cNvSpPr/>
            <p:nvPr/>
          </p:nvSpPr>
          <p:spPr>
            <a:xfrm>
              <a:off x="6896675" y="2606225"/>
              <a:ext cx="295400" cy="246550"/>
            </a:xfrm>
            <a:custGeom>
              <a:avLst/>
              <a:gdLst/>
              <a:ahLst/>
              <a:cxnLst/>
              <a:rect l="l" t="t" r="r" b="b"/>
              <a:pathLst>
                <a:path w="11816" h="9862" fill="none" extrusionOk="0">
                  <a:moveTo>
                    <a:pt x="11815" y="1"/>
                  </a:moveTo>
                  <a:cubicBezTo>
                    <a:pt x="9137" y="568"/>
                    <a:pt x="6649" y="1828"/>
                    <a:pt x="4632" y="3687"/>
                  </a:cubicBezTo>
                  <a:cubicBezTo>
                    <a:pt x="2773" y="5483"/>
                    <a:pt x="1198" y="7562"/>
                    <a:pt x="1" y="9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43"/>
            <p:cNvSpPr/>
            <p:nvPr/>
          </p:nvSpPr>
          <p:spPr>
            <a:xfrm>
              <a:off x="6517850" y="2486525"/>
              <a:ext cx="103200" cy="103200"/>
            </a:xfrm>
            <a:custGeom>
              <a:avLst/>
              <a:gdLst/>
              <a:ahLst/>
              <a:cxnLst/>
              <a:rect l="l" t="t" r="r" b="b"/>
              <a:pathLst>
                <a:path w="4128" h="4128" extrusionOk="0">
                  <a:moveTo>
                    <a:pt x="2048" y="0"/>
                  </a:moveTo>
                  <a:cubicBezTo>
                    <a:pt x="914" y="0"/>
                    <a:pt x="0" y="914"/>
                    <a:pt x="0" y="2048"/>
                  </a:cubicBezTo>
                  <a:cubicBezTo>
                    <a:pt x="0" y="3214"/>
                    <a:pt x="914" y="4127"/>
                    <a:pt x="2048" y="4127"/>
                  </a:cubicBezTo>
                  <a:cubicBezTo>
                    <a:pt x="3182" y="4127"/>
                    <a:pt x="4127" y="3214"/>
                    <a:pt x="4127" y="2048"/>
                  </a:cubicBezTo>
                  <a:cubicBezTo>
                    <a:pt x="4127" y="914"/>
                    <a:pt x="3182" y="0"/>
                    <a:pt x="2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43"/>
            <p:cNvSpPr/>
            <p:nvPr/>
          </p:nvSpPr>
          <p:spPr>
            <a:xfrm>
              <a:off x="6669075" y="2551100"/>
              <a:ext cx="100825" cy="100850"/>
            </a:xfrm>
            <a:custGeom>
              <a:avLst/>
              <a:gdLst/>
              <a:ahLst/>
              <a:cxnLst/>
              <a:rect l="l" t="t" r="r" b="b"/>
              <a:pathLst>
                <a:path w="4033" h="4034" extrusionOk="0">
                  <a:moveTo>
                    <a:pt x="2016" y="1"/>
                  </a:moveTo>
                  <a:cubicBezTo>
                    <a:pt x="914" y="1"/>
                    <a:pt x="0" y="914"/>
                    <a:pt x="0" y="2017"/>
                  </a:cubicBezTo>
                  <a:cubicBezTo>
                    <a:pt x="0" y="3120"/>
                    <a:pt x="914" y="4033"/>
                    <a:pt x="2016" y="4033"/>
                  </a:cubicBezTo>
                  <a:cubicBezTo>
                    <a:pt x="3151" y="4033"/>
                    <a:pt x="4033" y="3120"/>
                    <a:pt x="4033" y="2017"/>
                  </a:cubicBezTo>
                  <a:cubicBezTo>
                    <a:pt x="4033" y="914"/>
                    <a:pt x="3151" y="1"/>
                    <a:pt x="2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43"/>
            <p:cNvSpPr/>
            <p:nvPr/>
          </p:nvSpPr>
          <p:spPr>
            <a:xfrm>
              <a:off x="6199650" y="2656950"/>
              <a:ext cx="116575" cy="96775"/>
            </a:xfrm>
            <a:custGeom>
              <a:avLst/>
              <a:gdLst/>
              <a:ahLst/>
              <a:cxnLst/>
              <a:rect l="l" t="t" r="r" b="b"/>
              <a:pathLst>
                <a:path w="4663" h="3871" extrusionOk="0">
                  <a:moveTo>
                    <a:pt x="2225" y="1"/>
                  </a:moveTo>
                  <a:cubicBezTo>
                    <a:pt x="1456" y="1"/>
                    <a:pt x="739" y="411"/>
                    <a:pt x="441" y="1122"/>
                  </a:cubicBezTo>
                  <a:cubicBezTo>
                    <a:pt x="0" y="2068"/>
                    <a:pt x="536" y="3233"/>
                    <a:pt x="1575" y="3674"/>
                  </a:cubicBezTo>
                  <a:cubicBezTo>
                    <a:pt x="1877" y="3808"/>
                    <a:pt x="2190" y="3871"/>
                    <a:pt x="2491" y="3871"/>
                  </a:cubicBezTo>
                  <a:cubicBezTo>
                    <a:pt x="3259" y="3871"/>
                    <a:pt x="3959" y="3462"/>
                    <a:pt x="4253" y="2761"/>
                  </a:cubicBezTo>
                  <a:cubicBezTo>
                    <a:pt x="4663" y="1784"/>
                    <a:pt x="4159" y="618"/>
                    <a:pt x="3088" y="177"/>
                  </a:cubicBezTo>
                  <a:cubicBezTo>
                    <a:pt x="2805" y="58"/>
                    <a:pt x="2511"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43"/>
            <p:cNvSpPr/>
            <p:nvPr/>
          </p:nvSpPr>
          <p:spPr>
            <a:xfrm>
              <a:off x="6135850" y="2885725"/>
              <a:ext cx="126025" cy="117600"/>
            </a:xfrm>
            <a:custGeom>
              <a:avLst/>
              <a:gdLst/>
              <a:ahLst/>
              <a:cxnLst/>
              <a:rect l="l" t="t" r="r" b="b"/>
              <a:pathLst>
                <a:path w="5041" h="4704" extrusionOk="0">
                  <a:moveTo>
                    <a:pt x="2674" y="1"/>
                  </a:moveTo>
                  <a:cubicBezTo>
                    <a:pt x="1792" y="1"/>
                    <a:pt x="923" y="567"/>
                    <a:pt x="536" y="1486"/>
                  </a:cubicBezTo>
                  <a:cubicBezTo>
                    <a:pt x="0" y="2715"/>
                    <a:pt x="504" y="4069"/>
                    <a:pt x="1607" y="4542"/>
                  </a:cubicBezTo>
                  <a:cubicBezTo>
                    <a:pt x="1863" y="4652"/>
                    <a:pt x="2130" y="4704"/>
                    <a:pt x="2395" y="4704"/>
                  </a:cubicBezTo>
                  <a:cubicBezTo>
                    <a:pt x="3269" y="4704"/>
                    <a:pt x="4126" y="4137"/>
                    <a:pt x="4537" y="3219"/>
                  </a:cubicBezTo>
                  <a:cubicBezTo>
                    <a:pt x="5041" y="2021"/>
                    <a:pt x="4568" y="635"/>
                    <a:pt x="3466" y="163"/>
                  </a:cubicBezTo>
                  <a:cubicBezTo>
                    <a:pt x="3209" y="53"/>
                    <a:pt x="2941" y="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43"/>
            <p:cNvSpPr/>
            <p:nvPr/>
          </p:nvSpPr>
          <p:spPr>
            <a:xfrm>
              <a:off x="6226425" y="2943550"/>
              <a:ext cx="115000" cy="121700"/>
            </a:xfrm>
            <a:custGeom>
              <a:avLst/>
              <a:gdLst/>
              <a:ahLst/>
              <a:cxnLst/>
              <a:rect l="l" t="t" r="r" b="b"/>
              <a:pathLst>
                <a:path w="4600" h="4868" extrusionOk="0">
                  <a:moveTo>
                    <a:pt x="2717" y="0"/>
                  </a:moveTo>
                  <a:cubicBezTo>
                    <a:pt x="1879" y="0"/>
                    <a:pt x="993" y="653"/>
                    <a:pt x="536" y="1693"/>
                  </a:cubicBezTo>
                  <a:cubicBezTo>
                    <a:pt x="0" y="2953"/>
                    <a:pt x="347" y="4340"/>
                    <a:pt x="1292" y="4749"/>
                  </a:cubicBezTo>
                  <a:cubicBezTo>
                    <a:pt x="1482" y="4829"/>
                    <a:pt x="1682" y="4867"/>
                    <a:pt x="1885" y="4867"/>
                  </a:cubicBezTo>
                  <a:cubicBezTo>
                    <a:pt x="2722" y="4867"/>
                    <a:pt x="3608" y="4220"/>
                    <a:pt x="4064" y="3206"/>
                  </a:cubicBezTo>
                  <a:cubicBezTo>
                    <a:pt x="4600" y="1914"/>
                    <a:pt x="4285" y="528"/>
                    <a:pt x="3308" y="118"/>
                  </a:cubicBezTo>
                  <a:cubicBezTo>
                    <a:pt x="3118" y="38"/>
                    <a:pt x="2919" y="0"/>
                    <a:pt x="2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43"/>
            <p:cNvSpPr/>
            <p:nvPr/>
          </p:nvSpPr>
          <p:spPr>
            <a:xfrm>
              <a:off x="6840775" y="2798925"/>
              <a:ext cx="108700" cy="103775"/>
            </a:xfrm>
            <a:custGeom>
              <a:avLst/>
              <a:gdLst/>
              <a:ahLst/>
              <a:cxnLst/>
              <a:rect l="l" t="t" r="r" b="b"/>
              <a:pathLst>
                <a:path w="4348" h="4151" extrusionOk="0">
                  <a:moveTo>
                    <a:pt x="2327" y="0"/>
                  </a:moveTo>
                  <a:cubicBezTo>
                    <a:pt x="1565" y="0"/>
                    <a:pt x="806" y="508"/>
                    <a:pt x="441" y="1335"/>
                  </a:cubicBezTo>
                  <a:cubicBezTo>
                    <a:pt x="0" y="2406"/>
                    <a:pt x="410" y="3603"/>
                    <a:pt x="1355" y="4013"/>
                  </a:cubicBezTo>
                  <a:cubicBezTo>
                    <a:pt x="1570" y="4106"/>
                    <a:pt x="1795" y="4150"/>
                    <a:pt x="2020" y="4150"/>
                  </a:cubicBezTo>
                  <a:cubicBezTo>
                    <a:pt x="2783" y="4150"/>
                    <a:pt x="3542" y="3643"/>
                    <a:pt x="3907" y="2816"/>
                  </a:cubicBezTo>
                  <a:cubicBezTo>
                    <a:pt x="4348" y="1744"/>
                    <a:pt x="3970" y="547"/>
                    <a:pt x="2993" y="138"/>
                  </a:cubicBezTo>
                  <a:cubicBezTo>
                    <a:pt x="2778" y="44"/>
                    <a:pt x="2552"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43"/>
            <p:cNvSpPr/>
            <p:nvPr/>
          </p:nvSpPr>
          <p:spPr>
            <a:xfrm>
              <a:off x="6870700" y="2965400"/>
              <a:ext cx="122900" cy="122875"/>
            </a:xfrm>
            <a:custGeom>
              <a:avLst/>
              <a:gdLst/>
              <a:ahLst/>
              <a:cxnLst/>
              <a:rect l="l" t="t" r="r" b="b"/>
              <a:pathLst>
                <a:path w="4916" h="4915" extrusionOk="0">
                  <a:moveTo>
                    <a:pt x="2458" y="0"/>
                  </a:moveTo>
                  <a:cubicBezTo>
                    <a:pt x="1103" y="0"/>
                    <a:pt x="0" y="1103"/>
                    <a:pt x="0" y="2458"/>
                  </a:cubicBezTo>
                  <a:cubicBezTo>
                    <a:pt x="0" y="3812"/>
                    <a:pt x="1103" y="4915"/>
                    <a:pt x="2458" y="4915"/>
                  </a:cubicBezTo>
                  <a:cubicBezTo>
                    <a:pt x="3812" y="4915"/>
                    <a:pt x="4915" y="3812"/>
                    <a:pt x="4915" y="2458"/>
                  </a:cubicBezTo>
                  <a:cubicBezTo>
                    <a:pt x="4915" y="1103"/>
                    <a:pt x="3812"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43"/>
            <p:cNvSpPr/>
            <p:nvPr/>
          </p:nvSpPr>
          <p:spPr>
            <a:xfrm>
              <a:off x="6867550" y="3214050"/>
              <a:ext cx="125250" cy="86525"/>
            </a:xfrm>
            <a:custGeom>
              <a:avLst/>
              <a:gdLst/>
              <a:ahLst/>
              <a:cxnLst/>
              <a:rect l="l" t="t" r="r" b="b"/>
              <a:pathLst>
                <a:path w="5010" h="3461" extrusionOk="0">
                  <a:moveTo>
                    <a:pt x="1908" y="1"/>
                  </a:moveTo>
                  <a:cubicBezTo>
                    <a:pt x="1181" y="1"/>
                    <a:pt x="572" y="286"/>
                    <a:pt x="347" y="797"/>
                  </a:cubicBezTo>
                  <a:cubicBezTo>
                    <a:pt x="0" y="1616"/>
                    <a:pt x="693" y="2688"/>
                    <a:pt x="1891" y="3192"/>
                  </a:cubicBezTo>
                  <a:cubicBezTo>
                    <a:pt x="2309" y="3373"/>
                    <a:pt x="2740" y="3460"/>
                    <a:pt x="3136" y="3460"/>
                  </a:cubicBezTo>
                  <a:cubicBezTo>
                    <a:pt x="3843" y="3460"/>
                    <a:pt x="4441" y="3181"/>
                    <a:pt x="4663" y="2656"/>
                  </a:cubicBezTo>
                  <a:cubicBezTo>
                    <a:pt x="5010" y="1837"/>
                    <a:pt x="4316" y="797"/>
                    <a:pt x="3151" y="262"/>
                  </a:cubicBezTo>
                  <a:cubicBezTo>
                    <a:pt x="2730" y="85"/>
                    <a:pt x="2302" y="1"/>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43"/>
            <p:cNvSpPr/>
            <p:nvPr/>
          </p:nvSpPr>
          <p:spPr>
            <a:xfrm>
              <a:off x="6422525" y="3292600"/>
              <a:ext cx="139450" cy="96800"/>
            </a:xfrm>
            <a:custGeom>
              <a:avLst/>
              <a:gdLst/>
              <a:ahLst/>
              <a:cxnLst/>
              <a:rect l="l" t="t" r="r" b="b"/>
              <a:pathLst>
                <a:path w="5578" h="3872" extrusionOk="0">
                  <a:moveTo>
                    <a:pt x="2077" y="0"/>
                  </a:moveTo>
                  <a:cubicBezTo>
                    <a:pt x="1279" y="0"/>
                    <a:pt x="622" y="314"/>
                    <a:pt x="379" y="900"/>
                  </a:cubicBezTo>
                  <a:cubicBezTo>
                    <a:pt x="1" y="1814"/>
                    <a:pt x="757" y="2980"/>
                    <a:pt x="2080" y="3578"/>
                  </a:cubicBezTo>
                  <a:cubicBezTo>
                    <a:pt x="2546" y="3778"/>
                    <a:pt x="3019" y="3872"/>
                    <a:pt x="3453" y="3872"/>
                  </a:cubicBezTo>
                  <a:cubicBezTo>
                    <a:pt x="4254" y="3872"/>
                    <a:pt x="4923" y="3551"/>
                    <a:pt x="5168" y="2980"/>
                  </a:cubicBezTo>
                  <a:cubicBezTo>
                    <a:pt x="5577" y="2066"/>
                    <a:pt x="4821" y="869"/>
                    <a:pt x="3498" y="302"/>
                  </a:cubicBezTo>
                  <a:cubicBezTo>
                    <a:pt x="3012" y="98"/>
                    <a:pt x="2523"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43"/>
            <p:cNvSpPr/>
            <p:nvPr/>
          </p:nvSpPr>
          <p:spPr>
            <a:xfrm>
              <a:off x="6489475" y="3497200"/>
              <a:ext cx="109525" cy="104800"/>
            </a:xfrm>
            <a:custGeom>
              <a:avLst/>
              <a:gdLst/>
              <a:ahLst/>
              <a:cxnLst/>
              <a:rect l="l" t="t" r="r" b="b"/>
              <a:pathLst>
                <a:path w="4381" h="4192" extrusionOk="0">
                  <a:moveTo>
                    <a:pt x="2343" y="1"/>
                  </a:moveTo>
                  <a:cubicBezTo>
                    <a:pt x="1578" y="1"/>
                    <a:pt x="812" y="526"/>
                    <a:pt x="473" y="1349"/>
                  </a:cubicBezTo>
                  <a:cubicBezTo>
                    <a:pt x="1" y="2420"/>
                    <a:pt x="410" y="3617"/>
                    <a:pt x="1356" y="4058"/>
                  </a:cubicBezTo>
                  <a:cubicBezTo>
                    <a:pt x="1565" y="4149"/>
                    <a:pt x="1785" y="4192"/>
                    <a:pt x="2006" y="4192"/>
                  </a:cubicBezTo>
                  <a:cubicBezTo>
                    <a:pt x="2783" y="4192"/>
                    <a:pt x="3571" y="3663"/>
                    <a:pt x="3939" y="2829"/>
                  </a:cubicBezTo>
                  <a:cubicBezTo>
                    <a:pt x="4380" y="1758"/>
                    <a:pt x="4002" y="561"/>
                    <a:pt x="3025" y="151"/>
                  </a:cubicBezTo>
                  <a:cubicBezTo>
                    <a:pt x="2806" y="49"/>
                    <a:pt x="2574"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43"/>
            <p:cNvSpPr/>
            <p:nvPr/>
          </p:nvSpPr>
          <p:spPr>
            <a:xfrm>
              <a:off x="5872775" y="3347375"/>
              <a:ext cx="112650" cy="112675"/>
            </a:xfrm>
            <a:custGeom>
              <a:avLst/>
              <a:gdLst/>
              <a:ahLst/>
              <a:cxnLst/>
              <a:rect l="l" t="t" r="r" b="b"/>
              <a:pathLst>
                <a:path w="4506" h="4507" extrusionOk="0">
                  <a:moveTo>
                    <a:pt x="2237" y="1"/>
                  </a:moveTo>
                  <a:cubicBezTo>
                    <a:pt x="1009" y="1"/>
                    <a:pt x="1" y="1009"/>
                    <a:pt x="1" y="2238"/>
                  </a:cubicBezTo>
                  <a:cubicBezTo>
                    <a:pt x="1" y="3498"/>
                    <a:pt x="1009" y="4506"/>
                    <a:pt x="2237" y="4506"/>
                  </a:cubicBezTo>
                  <a:cubicBezTo>
                    <a:pt x="3498" y="4506"/>
                    <a:pt x="4506" y="3498"/>
                    <a:pt x="4506" y="2238"/>
                  </a:cubicBezTo>
                  <a:cubicBezTo>
                    <a:pt x="4506" y="1009"/>
                    <a:pt x="3498" y="1"/>
                    <a:pt x="2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43"/>
            <p:cNvSpPr/>
            <p:nvPr/>
          </p:nvSpPr>
          <p:spPr>
            <a:xfrm>
              <a:off x="6125600" y="3263100"/>
              <a:ext cx="88250" cy="89025"/>
            </a:xfrm>
            <a:custGeom>
              <a:avLst/>
              <a:gdLst/>
              <a:ahLst/>
              <a:cxnLst/>
              <a:rect l="l" t="t" r="r" b="b"/>
              <a:pathLst>
                <a:path w="3530" h="3561" extrusionOk="0">
                  <a:moveTo>
                    <a:pt x="1765" y="1"/>
                  </a:moveTo>
                  <a:cubicBezTo>
                    <a:pt x="788" y="1"/>
                    <a:pt x="1" y="820"/>
                    <a:pt x="1" y="1797"/>
                  </a:cubicBezTo>
                  <a:cubicBezTo>
                    <a:pt x="1" y="2773"/>
                    <a:pt x="788" y="3561"/>
                    <a:pt x="1765" y="3561"/>
                  </a:cubicBezTo>
                  <a:cubicBezTo>
                    <a:pt x="2742" y="3561"/>
                    <a:pt x="3529" y="2773"/>
                    <a:pt x="3529" y="1797"/>
                  </a:cubicBezTo>
                  <a:cubicBezTo>
                    <a:pt x="3529" y="820"/>
                    <a:pt x="2742"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43"/>
            <p:cNvSpPr/>
            <p:nvPr/>
          </p:nvSpPr>
          <p:spPr>
            <a:xfrm>
              <a:off x="6171275" y="3519875"/>
              <a:ext cx="98475" cy="98475"/>
            </a:xfrm>
            <a:custGeom>
              <a:avLst/>
              <a:gdLst/>
              <a:ahLst/>
              <a:cxnLst/>
              <a:rect l="l" t="t" r="r" b="b"/>
              <a:pathLst>
                <a:path w="3939" h="3939" extrusionOk="0">
                  <a:moveTo>
                    <a:pt x="1986" y="0"/>
                  </a:moveTo>
                  <a:cubicBezTo>
                    <a:pt x="883" y="0"/>
                    <a:pt x="1" y="883"/>
                    <a:pt x="1" y="1954"/>
                  </a:cubicBezTo>
                  <a:cubicBezTo>
                    <a:pt x="1" y="3056"/>
                    <a:pt x="883" y="3939"/>
                    <a:pt x="1986" y="3939"/>
                  </a:cubicBezTo>
                  <a:cubicBezTo>
                    <a:pt x="3057" y="3939"/>
                    <a:pt x="3939" y="3056"/>
                    <a:pt x="3939" y="1954"/>
                  </a:cubicBezTo>
                  <a:cubicBezTo>
                    <a:pt x="3939" y="883"/>
                    <a:pt x="3057" y="0"/>
                    <a:pt x="1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43"/>
            <p:cNvSpPr/>
            <p:nvPr/>
          </p:nvSpPr>
          <p:spPr>
            <a:xfrm>
              <a:off x="5512825" y="3900000"/>
              <a:ext cx="133925" cy="128200"/>
            </a:xfrm>
            <a:custGeom>
              <a:avLst/>
              <a:gdLst/>
              <a:ahLst/>
              <a:cxnLst/>
              <a:rect l="l" t="t" r="r" b="b"/>
              <a:pathLst>
                <a:path w="5357" h="5128" extrusionOk="0">
                  <a:moveTo>
                    <a:pt x="2897" y="1"/>
                  </a:moveTo>
                  <a:cubicBezTo>
                    <a:pt x="1952" y="1"/>
                    <a:pt x="1006" y="628"/>
                    <a:pt x="568" y="1651"/>
                  </a:cubicBezTo>
                  <a:cubicBezTo>
                    <a:pt x="1" y="2974"/>
                    <a:pt x="473" y="4454"/>
                    <a:pt x="1639" y="4959"/>
                  </a:cubicBezTo>
                  <a:cubicBezTo>
                    <a:pt x="1904" y="5073"/>
                    <a:pt x="2182" y="5127"/>
                    <a:pt x="2460" y="5127"/>
                  </a:cubicBezTo>
                  <a:cubicBezTo>
                    <a:pt x="3405" y="5127"/>
                    <a:pt x="4351" y="4500"/>
                    <a:pt x="4789" y="3478"/>
                  </a:cubicBezTo>
                  <a:cubicBezTo>
                    <a:pt x="5357" y="2155"/>
                    <a:pt x="4884" y="674"/>
                    <a:pt x="3718" y="170"/>
                  </a:cubicBezTo>
                  <a:cubicBezTo>
                    <a:pt x="3453" y="55"/>
                    <a:pt x="3175" y="1"/>
                    <a:pt x="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43"/>
            <p:cNvSpPr/>
            <p:nvPr/>
          </p:nvSpPr>
          <p:spPr>
            <a:xfrm>
              <a:off x="5827100" y="3792125"/>
              <a:ext cx="135500" cy="128950"/>
            </a:xfrm>
            <a:custGeom>
              <a:avLst/>
              <a:gdLst/>
              <a:ahLst/>
              <a:cxnLst/>
              <a:rect l="l" t="t" r="r" b="b"/>
              <a:pathLst>
                <a:path w="5420" h="5158" extrusionOk="0">
                  <a:moveTo>
                    <a:pt x="2931" y="0"/>
                  </a:moveTo>
                  <a:cubicBezTo>
                    <a:pt x="1985" y="0"/>
                    <a:pt x="1037" y="633"/>
                    <a:pt x="599" y="1681"/>
                  </a:cubicBezTo>
                  <a:cubicBezTo>
                    <a:pt x="0" y="3004"/>
                    <a:pt x="504" y="4485"/>
                    <a:pt x="1670" y="4989"/>
                  </a:cubicBezTo>
                  <a:cubicBezTo>
                    <a:pt x="1935" y="5104"/>
                    <a:pt x="2213" y="5158"/>
                    <a:pt x="2491" y="5158"/>
                  </a:cubicBezTo>
                  <a:cubicBezTo>
                    <a:pt x="3436" y="5158"/>
                    <a:pt x="4382" y="4530"/>
                    <a:pt x="4820" y="3508"/>
                  </a:cubicBezTo>
                  <a:cubicBezTo>
                    <a:pt x="5419" y="2153"/>
                    <a:pt x="4915" y="673"/>
                    <a:pt x="3749" y="169"/>
                  </a:cubicBezTo>
                  <a:cubicBezTo>
                    <a:pt x="3485" y="54"/>
                    <a:pt x="3208" y="0"/>
                    <a:pt x="2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43"/>
            <p:cNvSpPr/>
            <p:nvPr/>
          </p:nvSpPr>
          <p:spPr>
            <a:xfrm>
              <a:off x="5790075" y="4100350"/>
              <a:ext cx="134700" cy="133925"/>
            </a:xfrm>
            <a:custGeom>
              <a:avLst/>
              <a:gdLst/>
              <a:ahLst/>
              <a:cxnLst/>
              <a:rect l="l" t="t" r="r" b="b"/>
              <a:pathLst>
                <a:path w="5388" h="5357" extrusionOk="0">
                  <a:moveTo>
                    <a:pt x="2710" y="0"/>
                  </a:moveTo>
                  <a:cubicBezTo>
                    <a:pt x="1198" y="0"/>
                    <a:pt x="0" y="1198"/>
                    <a:pt x="0" y="2678"/>
                  </a:cubicBezTo>
                  <a:cubicBezTo>
                    <a:pt x="0" y="4159"/>
                    <a:pt x="1198" y="5356"/>
                    <a:pt x="2710" y="5356"/>
                  </a:cubicBezTo>
                  <a:cubicBezTo>
                    <a:pt x="4191" y="5356"/>
                    <a:pt x="5388" y="4159"/>
                    <a:pt x="5388" y="2678"/>
                  </a:cubicBezTo>
                  <a:cubicBezTo>
                    <a:pt x="5388" y="1198"/>
                    <a:pt x="419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43"/>
            <p:cNvSpPr/>
            <p:nvPr/>
          </p:nvSpPr>
          <p:spPr>
            <a:xfrm>
              <a:off x="6073625" y="4035775"/>
              <a:ext cx="141800" cy="141775"/>
            </a:xfrm>
            <a:custGeom>
              <a:avLst/>
              <a:gdLst/>
              <a:ahLst/>
              <a:cxnLst/>
              <a:rect l="l" t="t" r="r" b="b"/>
              <a:pathLst>
                <a:path w="5672" h="5671" extrusionOk="0">
                  <a:moveTo>
                    <a:pt x="2836" y="0"/>
                  </a:moveTo>
                  <a:cubicBezTo>
                    <a:pt x="1292" y="0"/>
                    <a:pt x="0" y="1292"/>
                    <a:pt x="0" y="2836"/>
                  </a:cubicBezTo>
                  <a:cubicBezTo>
                    <a:pt x="0" y="4411"/>
                    <a:pt x="1292" y="5671"/>
                    <a:pt x="2836" y="5671"/>
                  </a:cubicBezTo>
                  <a:cubicBezTo>
                    <a:pt x="4411" y="5671"/>
                    <a:pt x="5671" y="4411"/>
                    <a:pt x="5671" y="2836"/>
                  </a:cubicBezTo>
                  <a:cubicBezTo>
                    <a:pt x="5671" y="1292"/>
                    <a:pt x="4411"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43"/>
            <p:cNvSpPr/>
            <p:nvPr/>
          </p:nvSpPr>
          <p:spPr>
            <a:xfrm>
              <a:off x="6322500" y="3688425"/>
              <a:ext cx="51225" cy="216625"/>
            </a:xfrm>
            <a:custGeom>
              <a:avLst/>
              <a:gdLst/>
              <a:ahLst/>
              <a:cxnLst/>
              <a:rect l="l" t="t" r="r" b="b"/>
              <a:pathLst>
                <a:path w="2049" h="8665" fill="none" extrusionOk="0">
                  <a:moveTo>
                    <a:pt x="1" y="1"/>
                  </a:moveTo>
                  <a:cubicBezTo>
                    <a:pt x="1009" y="1135"/>
                    <a:pt x="1419" y="2678"/>
                    <a:pt x="1702" y="4159"/>
                  </a:cubicBezTo>
                  <a:cubicBezTo>
                    <a:pt x="1954" y="5640"/>
                    <a:pt x="2049" y="7152"/>
                    <a:pt x="2017" y="8664"/>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43"/>
            <p:cNvSpPr/>
            <p:nvPr/>
          </p:nvSpPr>
          <p:spPr>
            <a:xfrm>
              <a:off x="6309900" y="3840250"/>
              <a:ext cx="136300" cy="121050"/>
            </a:xfrm>
            <a:custGeom>
              <a:avLst/>
              <a:gdLst/>
              <a:ahLst/>
              <a:cxnLst/>
              <a:rect l="l" t="t" r="r" b="b"/>
              <a:pathLst>
                <a:path w="5452" h="4842" extrusionOk="0">
                  <a:moveTo>
                    <a:pt x="2747" y="0"/>
                  </a:moveTo>
                  <a:cubicBezTo>
                    <a:pt x="1804" y="0"/>
                    <a:pt x="907" y="567"/>
                    <a:pt x="505" y="1489"/>
                  </a:cubicBezTo>
                  <a:cubicBezTo>
                    <a:pt x="1" y="2717"/>
                    <a:pt x="536" y="4135"/>
                    <a:pt x="1765" y="4639"/>
                  </a:cubicBezTo>
                  <a:cubicBezTo>
                    <a:pt x="2080" y="4776"/>
                    <a:pt x="2404" y="4841"/>
                    <a:pt x="2723" y="4841"/>
                  </a:cubicBezTo>
                  <a:cubicBezTo>
                    <a:pt x="3648" y="4841"/>
                    <a:pt x="4517" y="4293"/>
                    <a:pt x="4916" y="3379"/>
                  </a:cubicBezTo>
                  <a:cubicBezTo>
                    <a:pt x="5451" y="2150"/>
                    <a:pt x="4884" y="733"/>
                    <a:pt x="3687" y="197"/>
                  </a:cubicBezTo>
                  <a:cubicBezTo>
                    <a:pt x="3380" y="63"/>
                    <a:pt x="3061" y="0"/>
                    <a:pt x="2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43"/>
            <p:cNvSpPr/>
            <p:nvPr/>
          </p:nvSpPr>
          <p:spPr>
            <a:xfrm>
              <a:off x="3023150" y="1811525"/>
              <a:ext cx="442675" cy="1757200"/>
            </a:xfrm>
            <a:custGeom>
              <a:avLst/>
              <a:gdLst/>
              <a:ahLst/>
              <a:cxnLst/>
              <a:rect l="l" t="t" r="r" b="b"/>
              <a:pathLst>
                <a:path w="17707" h="70288" fill="none" extrusionOk="0">
                  <a:moveTo>
                    <a:pt x="14934" y="70288"/>
                  </a:moveTo>
                  <a:cubicBezTo>
                    <a:pt x="17706" y="42564"/>
                    <a:pt x="14682" y="26150"/>
                    <a:pt x="1"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43"/>
            <p:cNvSpPr/>
            <p:nvPr/>
          </p:nvSpPr>
          <p:spPr>
            <a:xfrm>
              <a:off x="3316925" y="3235900"/>
              <a:ext cx="262325" cy="313000"/>
            </a:xfrm>
            <a:custGeom>
              <a:avLst/>
              <a:gdLst/>
              <a:ahLst/>
              <a:cxnLst/>
              <a:rect l="l" t="t" r="r" b="b"/>
              <a:pathLst>
                <a:path w="10493" h="12520" extrusionOk="0">
                  <a:moveTo>
                    <a:pt x="7790" y="0"/>
                  </a:moveTo>
                  <a:cubicBezTo>
                    <a:pt x="7068" y="0"/>
                    <a:pt x="6285" y="171"/>
                    <a:pt x="5609" y="427"/>
                  </a:cubicBezTo>
                  <a:cubicBezTo>
                    <a:pt x="4412" y="837"/>
                    <a:pt x="3813" y="2192"/>
                    <a:pt x="3246" y="3326"/>
                  </a:cubicBezTo>
                  <a:cubicBezTo>
                    <a:pt x="2269" y="5248"/>
                    <a:pt x="1" y="10572"/>
                    <a:pt x="2490" y="12273"/>
                  </a:cubicBezTo>
                  <a:cubicBezTo>
                    <a:pt x="2736" y="12443"/>
                    <a:pt x="3004" y="12520"/>
                    <a:pt x="3287" y="12520"/>
                  </a:cubicBezTo>
                  <a:cubicBezTo>
                    <a:pt x="5576" y="12520"/>
                    <a:pt x="8853" y="7497"/>
                    <a:pt x="9610" y="6067"/>
                  </a:cubicBezTo>
                  <a:cubicBezTo>
                    <a:pt x="10114" y="5153"/>
                    <a:pt x="10429" y="4113"/>
                    <a:pt x="10492" y="3042"/>
                  </a:cubicBezTo>
                  <a:cubicBezTo>
                    <a:pt x="10492" y="2003"/>
                    <a:pt x="10114" y="774"/>
                    <a:pt x="9200" y="301"/>
                  </a:cubicBezTo>
                  <a:cubicBezTo>
                    <a:pt x="8804" y="90"/>
                    <a:pt x="8313" y="0"/>
                    <a:pt x="7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43"/>
            <p:cNvSpPr/>
            <p:nvPr/>
          </p:nvSpPr>
          <p:spPr>
            <a:xfrm>
              <a:off x="3178325" y="3582275"/>
              <a:ext cx="219750" cy="312525"/>
            </a:xfrm>
            <a:custGeom>
              <a:avLst/>
              <a:gdLst/>
              <a:ahLst/>
              <a:cxnLst/>
              <a:rect l="l" t="t" r="r" b="b"/>
              <a:pathLst>
                <a:path w="8790" h="12501" extrusionOk="0">
                  <a:moveTo>
                    <a:pt x="7403" y="0"/>
                  </a:moveTo>
                  <a:cubicBezTo>
                    <a:pt x="6436" y="0"/>
                    <a:pt x="4896" y="1406"/>
                    <a:pt x="4474" y="1852"/>
                  </a:cubicBezTo>
                  <a:cubicBezTo>
                    <a:pt x="3025" y="3301"/>
                    <a:pt x="1827" y="5003"/>
                    <a:pt x="914" y="6861"/>
                  </a:cubicBezTo>
                  <a:cubicBezTo>
                    <a:pt x="410" y="7838"/>
                    <a:pt x="0" y="9004"/>
                    <a:pt x="410" y="10043"/>
                  </a:cubicBezTo>
                  <a:cubicBezTo>
                    <a:pt x="756" y="10926"/>
                    <a:pt x="1575" y="11524"/>
                    <a:pt x="2394" y="12028"/>
                  </a:cubicBezTo>
                  <a:cubicBezTo>
                    <a:pt x="2709" y="12280"/>
                    <a:pt x="3088" y="12438"/>
                    <a:pt x="3497" y="12501"/>
                  </a:cubicBezTo>
                  <a:cubicBezTo>
                    <a:pt x="4001" y="12501"/>
                    <a:pt x="4505" y="12312"/>
                    <a:pt x="4883" y="11965"/>
                  </a:cubicBezTo>
                  <a:cubicBezTo>
                    <a:pt x="6207" y="10894"/>
                    <a:pt x="6931" y="9256"/>
                    <a:pt x="7467" y="7618"/>
                  </a:cubicBezTo>
                  <a:cubicBezTo>
                    <a:pt x="8254" y="5349"/>
                    <a:pt x="8790" y="2892"/>
                    <a:pt x="8128" y="592"/>
                  </a:cubicBezTo>
                  <a:cubicBezTo>
                    <a:pt x="8000" y="165"/>
                    <a:pt x="7735" y="0"/>
                    <a:pt x="7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43"/>
            <p:cNvSpPr/>
            <p:nvPr/>
          </p:nvSpPr>
          <p:spPr>
            <a:xfrm>
              <a:off x="3126325" y="3212075"/>
              <a:ext cx="277200" cy="326225"/>
            </a:xfrm>
            <a:custGeom>
              <a:avLst/>
              <a:gdLst/>
              <a:ahLst/>
              <a:cxnLst/>
              <a:rect l="l" t="t" r="r" b="b"/>
              <a:pathLst>
                <a:path w="11088" h="13049" extrusionOk="0">
                  <a:moveTo>
                    <a:pt x="3388" y="1"/>
                  </a:moveTo>
                  <a:cubicBezTo>
                    <a:pt x="2751" y="1"/>
                    <a:pt x="2132" y="164"/>
                    <a:pt x="1607" y="530"/>
                  </a:cubicBezTo>
                  <a:cubicBezTo>
                    <a:pt x="410" y="1349"/>
                    <a:pt x="1" y="2956"/>
                    <a:pt x="253" y="4373"/>
                  </a:cubicBezTo>
                  <a:cubicBezTo>
                    <a:pt x="505" y="5791"/>
                    <a:pt x="1292" y="7051"/>
                    <a:pt x="2143" y="8185"/>
                  </a:cubicBezTo>
                  <a:cubicBezTo>
                    <a:pt x="3498" y="10107"/>
                    <a:pt x="5168" y="11934"/>
                    <a:pt x="7341" y="12754"/>
                  </a:cubicBezTo>
                  <a:cubicBezTo>
                    <a:pt x="7826" y="12930"/>
                    <a:pt x="8438" y="13048"/>
                    <a:pt x="9021" y="13048"/>
                  </a:cubicBezTo>
                  <a:cubicBezTo>
                    <a:pt x="10105" y="13048"/>
                    <a:pt x="11087" y="12639"/>
                    <a:pt x="10964" y="11430"/>
                  </a:cubicBezTo>
                  <a:cubicBezTo>
                    <a:pt x="10775" y="9383"/>
                    <a:pt x="9641" y="7146"/>
                    <a:pt x="8885" y="5287"/>
                  </a:cubicBezTo>
                  <a:cubicBezTo>
                    <a:pt x="8255" y="3743"/>
                    <a:pt x="7499" y="2168"/>
                    <a:pt x="6239" y="1065"/>
                  </a:cubicBezTo>
                  <a:cubicBezTo>
                    <a:pt x="5447" y="409"/>
                    <a:pt x="4395" y="1"/>
                    <a:pt x="3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43"/>
            <p:cNvSpPr/>
            <p:nvPr/>
          </p:nvSpPr>
          <p:spPr>
            <a:xfrm>
              <a:off x="3392550" y="3437175"/>
              <a:ext cx="350525" cy="211900"/>
            </a:xfrm>
            <a:custGeom>
              <a:avLst/>
              <a:gdLst/>
              <a:ahLst/>
              <a:cxnLst/>
              <a:rect l="l" t="t" r="r" b="b"/>
              <a:pathLst>
                <a:path w="14021" h="8476" extrusionOk="0">
                  <a:moveTo>
                    <a:pt x="10681" y="0"/>
                  </a:moveTo>
                  <a:cubicBezTo>
                    <a:pt x="9672" y="0"/>
                    <a:pt x="8696" y="127"/>
                    <a:pt x="7751" y="410"/>
                  </a:cubicBezTo>
                  <a:cubicBezTo>
                    <a:pt x="5136" y="1072"/>
                    <a:pt x="1481" y="2143"/>
                    <a:pt x="788" y="5167"/>
                  </a:cubicBezTo>
                  <a:cubicBezTo>
                    <a:pt x="0" y="8475"/>
                    <a:pt x="5293" y="7845"/>
                    <a:pt x="7278" y="8003"/>
                  </a:cubicBezTo>
                  <a:cubicBezTo>
                    <a:pt x="7577" y="8050"/>
                    <a:pt x="7869" y="8074"/>
                    <a:pt x="8160" y="8074"/>
                  </a:cubicBezTo>
                  <a:cubicBezTo>
                    <a:pt x="8452" y="8074"/>
                    <a:pt x="8743" y="8050"/>
                    <a:pt x="9042" y="8003"/>
                  </a:cubicBezTo>
                  <a:cubicBezTo>
                    <a:pt x="9767" y="7845"/>
                    <a:pt x="10460" y="7562"/>
                    <a:pt x="11090" y="7121"/>
                  </a:cubicBezTo>
                  <a:cubicBezTo>
                    <a:pt x="12098" y="6522"/>
                    <a:pt x="12949" y="5640"/>
                    <a:pt x="13485" y="4569"/>
                  </a:cubicBezTo>
                  <a:cubicBezTo>
                    <a:pt x="13989" y="3498"/>
                    <a:pt x="14020" y="2143"/>
                    <a:pt x="13264" y="1198"/>
                  </a:cubicBezTo>
                  <a:cubicBezTo>
                    <a:pt x="12634" y="442"/>
                    <a:pt x="11689" y="0"/>
                    <a:pt x="10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43"/>
            <p:cNvSpPr/>
            <p:nvPr/>
          </p:nvSpPr>
          <p:spPr>
            <a:xfrm>
              <a:off x="3032600" y="3452600"/>
              <a:ext cx="368625" cy="208925"/>
            </a:xfrm>
            <a:custGeom>
              <a:avLst/>
              <a:gdLst/>
              <a:ahLst/>
              <a:cxnLst/>
              <a:rect l="l" t="t" r="r" b="b"/>
              <a:pathLst>
                <a:path w="14745" h="8357" extrusionOk="0">
                  <a:moveTo>
                    <a:pt x="5130" y="1"/>
                  </a:moveTo>
                  <a:cubicBezTo>
                    <a:pt x="4102" y="1"/>
                    <a:pt x="3081" y="274"/>
                    <a:pt x="2174" y="801"/>
                  </a:cubicBezTo>
                  <a:cubicBezTo>
                    <a:pt x="851" y="1652"/>
                    <a:pt x="1" y="3227"/>
                    <a:pt x="253" y="4739"/>
                  </a:cubicBezTo>
                  <a:cubicBezTo>
                    <a:pt x="410" y="5464"/>
                    <a:pt x="757" y="6157"/>
                    <a:pt x="1229" y="6724"/>
                  </a:cubicBezTo>
                  <a:cubicBezTo>
                    <a:pt x="1765" y="7480"/>
                    <a:pt x="2553" y="8016"/>
                    <a:pt x="3435" y="8268"/>
                  </a:cubicBezTo>
                  <a:cubicBezTo>
                    <a:pt x="3783" y="8323"/>
                    <a:pt x="4141" y="8356"/>
                    <a:pt x="4504" y="8356"/>
                  </a:cubicBezTo>
                  <a:cubicBezTo>
                    <a:pt x="4766" y="8356"/>
                    <a:pt x="5030" y="8339"/>
                    <a:pt x="5293" y="8299"/>
                  </a:cubicBezTo>
                  <a:cubicBezTo>
                    <a:pt x="7688" y="8079"/>
                    <a:pt x="10208" y="7827"/>
                    <a:pt x="12288" y="6598"/>
                  </a:cubicBezTo>
                  <a:cubicBezTo>
                    <a:pt x="14745" y="5180"/>
                    <a:pt x="12162" y="3227"/>
                    <a:pt x="10775" y="2219"/>
                  </a:cubicBezTo>
                  <a:cubicBezTo>
                    <a:pt x="9547" y="1305"/>
                    <a:pt x="8160" y="612"/>
                    <a:pt x="6648" y="203"/>
                  </a:cubicBezTo>
                  <a:cubicBezTo>
                    <a:pt x="6148" y="67"/>
                    <a:pt x="5638" y="1"/>
                    <a:pt x="5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43"/>
            <p:cNvSpPr/>
            <p:nvPr/>
          </p:nvSpPr>
          <p:spPr>
            <a:xfrm>
              <a:off x="3338200" y="3563625"/>
              <a:ext cx="254425" cy="279650"/>
            </a:xfrm>
            <a:custGeom>
              <a:avLst/>
              <a:gdLst/>
              <a:ahLst/>
              <a:cxnLst/>
              <a:rect l="l" t="t" r="r" b="b"/>
              <a:pathLst>
                <a:path w="10177" h="11186" extrusionOk="0">
                  <a:moveTo>
                    <a:pt x="3717" y="1"/>
                  </a:moveTo>
                  <a:cubicBezTo>
                    <a:pt x="3253" y="1"/>
                    <a:pt x="2786" y="67"/>
                    <a:pt x="2332" y="204"/>
                  </a:cubicBezTo>
                  <a:cubicBezTo>
                    <a:pt x="1607" y="487"/>
                    <a:pt x="946" y="928"/>
                    <a:pt x="442" y="1495"/>
                  </a:cubicBezTo>
                  <a:cubicBezTo>
                    <a:pt x="253" y="1653"/>
                    <a:pt x="127" y="1874"/>
                    <a:pt x="32" y="2094"/>
                  </a:cubicBezTo>
                  <a:cubicBezTo>
                    <a:pt x="1" y="2409"/>
                    <a:pt x="32" y="2724"/>
                    <a:pt x="158" y="3008"/>
                  </a:cubicBezTo>
                  <a:cubicBezTo>
                    <a:pt x="505" y="4425"/>
                    <a:pt x="1040" y="5812"/>
                    <a:pt x="1702" y="7103"/>
                  </a:cubicBezTo>
                  <a:cubicBezTo>
                    <a:pt x="2363" y="8458"/>
                    <a:pt x="3435" y="9561"/>
                    <a:pt x="4758" y="10285"/>
                  </a:cubicBezTo>
                  <a:cubicBezTo>
                    <a:pt x="5517" y="10677"/>
                    <a:pt x="6698" y="11186"/>
                    <a:pt x="7684" y="11186"/>
                  </a:cubicBezTo>
                  <a:cubicBezTo>
                    <a:pt x="8047" y="11186"/>
                    <a:pt x="8384" y="11117"/>
                    <a:pt x="8664" y="10947"/>
                  </a:cubicBezTo>
                  <a:cubicBezTo>
                    <a:pt x="9673" y="10285"/>
                    <a:pt x="10145" y="8584"/>
                    <a:pt x="10177" y="7481"/>
                  </a:cubicBezTo>
                  <a:cubicBezTo>
                    <a:pt x="10177" y="6032"/>
                    <a:pt x="9736" y="4614"/>
                    <a:pt x="8948" y="3417"/>
                  </a:cubicBezTo>
                  <a:cubicBezTo>
                    <a:pt x="8255" y="2252"/>
                    <a:pt x="7247" y="1275"/>
                    <a:pt x="6081" y="613"/>
                  </a:cubicBezTo>
                  <a:cubicBezTo>
                    <a:pt x="5356" y="210"/>
                    <a:pt x="4540" y="1"/>
                    <a:pt x="3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43"/>
            <p:cNvSpPr/>
            <p:nvPr/>
          </p:nvSpPr>
          <p:spPr>
            <a:xfrm>
              <a:off x="3372075" y="3336350"/>
              <a:ext cx="72475" cy="185900"/>
            </a:xfrm>
            <a:custGeom>
              <a:avLst/>
              <a:gdLst/>
              <a:ahLst/>
              <a:cxnLst/>
              <a:rect l="l" t="t" r="r" b="b"/>
              <a:pathLst>
                <a:path w="2899" h="7436" extrusionOk="0">
                  <a:moveTo>
                    <a:pt x="2899" y="1"/>
                  </a:moveTo>
                  <a:lnTo>
                    <a:pt x="2899" y="1"/>
                  </a:lnTo>
                  <a:cubicBezTo>
                    <a:pt x="2363" y="442"/>
                    <a:pt x="1954" y="1009"/>
                    <a:pt x="1670" y="1608"/>
                  </a:cubicBezTo>
                  <a:cubicBezTo>
                    <a:pt x="1386" y="2238"/>
                    <a:pt x="1166" y="2868"/>
                    <a:pt x="1008" y="3529"/>
                  </a:cubicBezTo>
                  <a:cubicBezTo>
                    <a:pt x="725" y="4853"/>
                    <a:pt x="410" y="6144"/>
                    <a:pt x="0" y="7436"/>
                  </a:cubicBezTo>
                  <a:cubicBezTo>
                    <a:pt x="378" y="6869"/>
                    <a:pt x="693" y="6239"/>
                    <a:pt x="882" y="5609"/>
                  </a:cubicBezTo>
                  <a:cubicBezTo>
                    <a:pt x="1103" y="4947"/>
                    <a:pt x="1260" y="4286"/>
                    <a:pt x="1418" y="3655"/>
                  </a:cubicBezTo>
                  <a:cubicBezTo>
                    <a:pt x="1765" y="2364"/>
                    <a:pt x="2111" y="1104"/>
                    <a:pt x="2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43"/>
            <p:cNvSpPr/>
            <p:nvPr/>
          </p:nvSpPr>
          <p:spPr>
            <a:xfrm>
              <a:off x="3409875" y="3399375"/>
              <a:ext cx="92975" cy="138650"/>
            </a:xfrm>
            <a:custGeom>
              <a:avLst/>
              <a:gdLst/>
              <a:ahLst/>
              <a:cxnLst/>
              <a:rect l="l" t="t" r="r" b="b"/>
              <a:pathLst>
                <a:path w="3719" h="5546" extrusionOk="0">
                  <a:moveTo>
                    <a:pt x="3718" y="0"/>
                  </a:moveTo>
                  <a:lnTo>
                    <a:pt x="3718" y="0"/>
                  </a:lnTo>
                  <a:cubicBezTo>
                    <a:pt x="3245" y="1008"/>
                    <a:pt x="2710" y="1985"/>
                    <a:pt x="2111" y="2930"/>
                  </a:cubicBezTo>
                  <a:cubicBezTo>
                    <a:pt x="1481" y="3844"/>
                    <a:pt x="757" y="4726"/>
                    <a:pt x="0" y="5545"/>
                  </a:cubicBezTo>
                  <a:cubicBezTo>
                    <a:pt x="1985" y="4316"/>
                    <a:pt x="3340" y="2300"/>
                    <a:pt x="3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43"/>
            <p:cNvSpPr/>
            <p:nvPr/>
          </p:nvSpPr>
          <p:spPr>
            <a:xfrm>
              <a:off x="3406725" y="3382825"/>
              <a:ext cx="56725" cy="128400"/>
            </a:xfrm>
            <a:custGeom>
              <a:avLst/>
              <a:gdLst/>
              <a:ahLst/>
              <a:cxnLst/>
              <a:rect l="l" t="t" r="r" b="b"/>
              <a:pathLst>
                <a:path w="2269" h="5136" extrusionOk="0">
                  <a:moveTo>
                    <a:pt x="2269" y="1"/>
                  </a:moveTo>
                  <a:lnTo>
                    <a:pt x="2269" y="1"/>
                  </a:lnTo>
                  <a:cubicBezTo>
                    <a:pt x="1103" y="1513"/>
                    <a:pt x="316" y="3246"/>
                    <a:pt x="0" y="5136"/>
                  </a:cubicBezTo>
                  <a:cubicBezTo>
                    <a:pt x="473" y="4285"/>
                    <a:pt x="851" y="3466"/>
                    <a:pt x="1229" y="2616"/>
                  </a:cubicBezTo>
                  <a:cubicBezTo>
                    <a:pt x="1607" y="1765"/>
                    <a:pt x="1985" y="914"/>
                    <a:pt x="2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43"/>
            <p:cNvSpPr/>
            <p:nvPr/>
          </p:nvSpPr>
          <p:spPr>
            <a:xfrm>
              <a:off x="3424850" y="3493100"/>
              <a:ext cx="192200" cy="37825"/>
            </a:xfrm>
            <a:custGeom>
              <a:avLst/>
              <a:gdLst/>
              <a:ahLst/>
              <a:cxnLst/>
              <a:rect l="l" t="t" r="r" b="b"/>
              <a:pathLst>
                <a:path w="7688" h="1513" extrusionOk="0">
                  <a:moveTo>
                    <a:pt x="6371" y="0"/>
                  </a:moveTo>
                  <a:cubicBezTo>
                    <a:pt x="6147" y="0"/>
                    <a:pt x="5923" y="21"/>
                    <a:pt x="5702" y="63"/>
                  </a:cubicBezTo>
                  <a:cubicBezTo>
                    <a:pt x="5041" y="158"/>
                    <a:pt x="4411" y="315"/>
                    <a:pt x="3781" y="473"/>
                  </a:cubicBezTo>
                  <a:cubicBezTo>
                    <a:pt x="2520" y="788"/>
                    <a:pt x="1260" y="1134"/>
                    <a:pt x="0" y="1513"/>
                  </a:cubicBezTo>
                  <a:cubicBezTo>
                    <a:pt x="1323" y="1450"/>
                    <a:pt x="2615" y="1229"/>
                    <a:pt x="3875" y="882"/>
                  </a:cubicBezTo>
                  <a:lnTo>
                    <a:pt x="5765" y="410"/>
                  </a:lnTo>
                  <a:cubicBezTo>
                    <a:pt x="6233" y="293"/>
                    <a:pt x="6700" y="228"/>
                    <a:pt x="7180" y="228"/>
                  </a:cubicBezTo>
                  <a:cubicBezTo>
                    <a:pt x="7348" y="228"/>
                    <a:pt x="7516" y="236"/>
                    <a:pt x="7687" y="252"/>
                  </a:cubicBezTo>
                  <a:cubicBezTo>
                    <a:pt x="7267" y="84"/>
                    <a:pt x="6819" y="0"/>
                    <a:pt x="6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43"/>
            <p:cNvSpPr/>
            <p:nvPr/>
          </p:nvSpPr>
          <p:spPr>
            <a:xfrm>
              <a:off x="3426425" y="3523825"/>
              <a:ext cx="184325" cy="50400"/>
            </a:xfrm>
            <a:custGeom>
              <a:avLst/>
              <a:gdLst/>
              <a:ahLst/>
              <a:cxnLst/>
              <a:rect l="l" t="t" r="r" b="b"/>
              <a:pathLst>
                <a:path w="7373" h="2016" extrusionOk="0">
                  <a:moveTo>
                    <a:pt x="7372" y="0"/>
                  </a:moveTo>
                  <a:lnTo>
                    <a:pt x="7372" y="0"/>
                  </a:lnTo>
                  <a:cubicBezTo>
                    <a:pt x="5161" y="1167"/>
                    <a:pt x="2679" y="1765"/>
                    <a:pt x="192" y="1765"/>
                  </a:cubicBezTo>
                  <a:cubicBezTo>
                    <a:pt x="128" y="1765"/>
                    <a:pt x="64" y="1765"/>
                    <a:pt x="0" y="1764"/>
                  </a:cubicBezTo>
                  <a:lnTo>
                    <a:pt x="0" y="1764"/>
                  </a:lnTo>
                  <a:cubicBezTo>
                    <a:pt x="660" y="1933"/>
                    <a:pt x="1330" y="2016"/>
                    <a:pt x="1996" y="2016"/>
                  </a:cubicBezTo>
                  <a:cubicBezTo>
                    <a:pt x="3939" y="2016"/>
                    <a:pt x="5848" y="1314"/>
                    <a:pt x="7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43"/>
            <p:cNvSpPr/>
            <p:nvPr/>
          </p:nvSpPr>
          <p:spPr>
            <a:xfrm>
              <a:off x="3421700" y="3579725"/>
              <a:ext cx="96100" cy="155200"/>
            </a:xfrm>
            <a:custGeom>
              <a:avLst/>
              <a:gdLst/>
              <a:ahLst/>
              <a:cxnLst/>
              <a:rect l="l" t="t" r="r" b="b"/>
              <a:pathLst>
                <a:path w="3844" h="6208" extrusionOk="0">
                  <a:moveTo>
                    <a:pt x="0" y="1"/>
                  </a:moveTo>
                  <a:cubicBezTo>
                    <a:pt x="725" y="1009"/>
                    <a:pt x="1449" y="1986"/>
                    <a:pt x="2142" y="2994"/>
                  </a:cubicBezTo>
                  <a:cubicBezTo>
                    <a:pt x="2457" y="3498"/>
                    <a:pt x="2804" y="4033"/>
                    <a:pt x="3119" y="4538"/>
                  </a:cubicBezTo>
                  <a:cubicBezTo>
                    <a:pt x="3434" y="5073"/>
                    <a:pt x="3781" y="5577"/>
                    <a:pt x="3718" y="6207"/>
                  </a:cubicBezTo>
                  <a:cubicBezTo>
                    <a:pt x="3844" y="5892"/>
                    <a:pt x="3844" y="5577"/>
                    <a:pt x="3749" y="5262"/>
                  </a:cubicBezTo>
                  <a:cubicBezTo>
                    <a:pt x="3686" y="4947"/>
                    <a:pt x="3560" y="4664"/>
                    <a:pt x="3434" y="4380"/>
                  </a:cubicBezTo>
                  <a:cubicBezTo>
                    <a:pt x="3151" y="3813"/>
                    <a:pt x="2836" y="3277"/>
                    <a:pt x="2489" y="2742"/>
                  </a:cubicBezTo>
                  <a:cubicBezTo>
                    <a:pt x="1827" y="1702"/>
                    <a:pt x="977" y="78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43"/>
            <p:cNvSpPr/>
            <p:nvPr/>
          </p:nvSpPr>
          <p:spPr>
            <a:xfrm>
              <a:off x="3384675" y="3602575"/>
              <a:ext cx="68550" cy="167775"/>
            </a:xfrm>
            <a:custGeom>
              <a:avLst/>
              <a:gdLst/>
              <a:ahLst/>
              <a:cxnLst/>
              <a:rect l="l" t="t" r="r" b="b"/>
              <a:pathLst>
                <a:path w="2742" h="6711" extrusionOk="0">
                  <a:moveTo>
                    <a:pt x="410" y="0"/>
                  </a:moveTo>
                  <a:cubicBezTo>
                    <a:pt x="95" y="568"/>
                    <a:pt x="0" y="1198"/>
                    <a:pt x="63" y="1828"/>
                  </a:cubicBezTo>
                  <a:cubicBezTo>
                    <a:pt x="126" y="2458"/>
                    <a:pt x="315" y="3088"/>
                    <a:pt x="567" y="3687"/>
                  </a:cubicBezTo>
                  <a:cubicBezTo>
                    <a:pt x="1040" y="4852"/>
                    <a:pt x="1796" y="5892"/>
                    <a:pt x="2741" y="6711"/>
                  </a:cubicBezTo>
                  <a:cubicBezTo>
                    <a:pt x="2048" y="5703"/>
                    <a:pt x="1450" y="4632"/>
                    <a:pt x="977" y="3498"/>
                  </a:cubicBezTo>
                  <a:cubicBezTo>
                    <a:pt x="725" y="2962"/>
                    <a:pt x="536" y="2363"/>
                    <a:pt x="410" y="1796"/>
                  </a:cubicBezTo>
                  <a:cubicBezTo>
                    <a:pt x="284" y="1198"/>
                    <a:pt x="284" y="568"/>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43"/>
            <p:cNvSpPr/>
            <p:nvPr/>
          </p:nvSpPr>
          <p:spPr>
            <a:xfrm>
              <a:off x="3338200" y="3574225"/>
              <a:ext cx="52800" cy="181175"/>
            </a:xfrm>
            <a:custGeom>
              <a:avLst/>
              <a:gdLst/>
              <a:ahLst/>
              <a:cxnLst/>
              <a:rect l="l" t="t" r="r" b="b"/>
              <a:pathLst>
                <a:path w="2112" h="7247" extrusionOk="0">
                  <a:moveTo>
                    <a:pt x="1607" y="0"/>
                  </a:moveTo>
                  <a:lnTo>
                    <a:pt x="1607" y="0"/>
                  </a:lnTo>
                  <a:cubicBezTo>
                    <a:pt x="1828" y="567"/>
                    <a:pt x="1891" y="1197"/>
                    <a:pt x="1733" y="1828"/>
                  </a:cubicBezTo>
                  <a:cubicBezTo>
                    <a:pt x="1607" y="2426"/>
                    <a:pt x="1450" y="3056"/>
                    <a:pt x="1292" y="3655"/>
                  </a:cubicBezTo>
                  <a:cubicBezTo>
                    <a:pt x="946" y="4884"/>
                    <a:pt x="505" y="6081"/>
                    <a:pt x="1" y="7246"/>
                  </a:cubicBezTo>
                  <a:cubicBezTo>
                    <a:pt x="788" y="6207"/>
                    <a:pt x="1387" y="5041"/>
                    <a:pt x="1733" y="3781"/>
                  </a:cubicBezTo>
                  <a:cubicBezTo>
                    <a:pt x="1891" y="3151"/>
                    <a:pt x="2017" y="2521"/>
                    <a:pt x="2080" y="1859"/>
                  </a:cubicBezTo>
                  <a:cubicBezTo>
                    <a:pt x="2111" y="1513"/>
                    <a:pt x="2080" y="1197"/>
                    <a:pt x="2048" y="851"/>
                  </a:cubicBezTo>
                  <a:cubicBezTo>
                    <a:pt x="1985" y="536"/>
                    <a:pt x="1828" y="221"/>
                    <a:pt x="1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43"/>
            <p:cNvSpPr/>
            <p:nvPr/>
          </p:nvSpPr>
          <p:spPr>
            <a:xfrm>
              <a:off x="3258650" y="3589975"/>
              <a:ext cx="97700" cy="189050"/>
            </a:xfrm>
            <a:custGeom>
              <a:avLst/>
              <a:gdLst/>
              <a:ahLst/>
              <a:cxnLst/>
              <a:rect l="l" t="t" r="r" b="b"/>
              <a:pathLst>
                <a:path w="3908" h="7562" extrusionOk="0">
                  <a:moveTo>
                    <a:pt x="3907" y="0"/>
                  </a:moveTo>
                  <a:lnTo>
                    <a:pt x="3907" y="0"/>
                  </a:lnTo>
                  <a:cubicBezTo>
                    <a:pt x="3277" y="378"/>
                    <a:pt x="2741" y="914"/>
                    <a:pt x="2363" y="1513"/>
                  </a:cubicBezTo>
                  <a:cubicBezTo>
                    <a:pt x="1922" y="2111"/>
                    <a:pt x="1544" y="2741"/>
                    <a:pt x="1229" y="3371"/>
                  </a:cubicBezTo>
                  <a:cubicBezTo>
                    <a:pt x="883" y="4033"/>
                    <a:pt x="568" y="4695"/>
                    <a:pt x="316" y="5388"/>
                  </a:cubicBezTo>
                  <a:cubicBezTo>
                    <a:pt x="64" y="6081"/>
                    <a:pt x="1" y="6837"/>
                    <a:pt x="158" y="7562"/>
                  </a:cubicBezTo>
                  <a:cubicBezTo>
                    <a:pt x="190" y="6837"/>
                    <a:pt x="347" y="6144"/>
                    <a:pt x="662" y="5514"/>
                  </a:cubicBezTo>
                  <a:cubicBezTo>
                    <a:pt x="946" y="4852"/>
                    <a:pt x="1261" y="4222"/>
                    <a:pt x="1607" y="3592"/>
                  </a:cubicBezTo>
                  <a:cubicBezTo>
                    <a:pt x="1954" y="2962"/>
                    <a:pt x="2300" y="2332"/>
                    <a:pt x="2647" y="1702"/>
                  </a:cubicBezTo>
                  <a:cubicBezTo>
                    <a:pt x="2994" y="1072"/>
                    <a:pt x="3403" y="504"/>
                    <a:pt x="3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43"/>
            <p:cNvSpPr/>
            <p:nvPr/>
          </p:nvSpPr>
          <p:spPr>
            <a:xfrm>
              <a:off x="3300400" y="3601000"/>
              <a:ext cx="62250" cy="168575"/>
            </a:xfrm>
            <a:custGeom>
              <a:avLst/>
              <a:gdLst/>
              <a:ahLst/>
              <a:cxnLst/>
              <a:rect l="l" t="t" r="r" b="b"/>
              <a:pathLst>
                <a:path w="2490" h="6743" extrusionOk="0">
                  <a:moveTo>
                    <a:pt x="2489" y="0"/>
                  </a:moveTo>
                  <a:lnTo>
                    <a:pt x="2489" y="0"/>
                  </a:lnTo>
                  <a:cubicBezTo>
                    <a:pt x="1387" y="2111"/>
                    <a:pt x="536" y="4380"/>
                    <a:pt x="0" y="6742"/>
                  </a:cubicBezTo>
                  <a:cubicBezTo>
                    <a:pt x="567" y="5671"/>
                    <a:pt x="1040" y="4569"/>
                    <a:pt x="1450" y="3434"/>
                  </a:cubicBezTo>
                  <a:cubicBezTo>
                    <a:pt x="1891" y="2332"/>
                    <a:pt x="2237" y="1166"/>
                    <a:pt x="2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43"/>
            <p:cNvSpPr/>
            <p:nvPr/>
          </p:nvSpPr>
          <p:spPr>
            <a:xfrm>
              <a:off x="3204300" y="3578950"/>
              <a:ext cx="141025" cy="31325"/>
            </a:xfrm>
            <a:custGeom>
              <a:avLst/>
              <a:gdLst/>
              <a:ahLst/>
              <a:cxnLst/>
              <a:rect l="l" t="t" r="r" b="b"/>
              <a:pathLst>
                <a:path w="5641" h="1253" extrusionOk="0">
                  <a:moveTo>
                    <a:pt x="5640" y="0"/>
                  </a:moveTo>
                  <a:lnTo>
                    <a:pt x="5640" y="0"/>
                  </a:lnTo>
                  <a:cubicBezTo>
                    <a:pt x="5199" y="189"/>
                    <a:pt x="4726" y="315"/>
                    <a:pt x="4254" y="410"/>
                  </a:cubicBezTo>
                  <a:cubicBezTo>
                    <a:pt x="3781" y="504"/>
                    <a:pt x="3309" y="567"/>
                    <a:pt x="2836" y="662"/>
                  </a:cubicBezTo>
                  <a:lnTo>
                    <a:pt x="1418" y="914"/>
                  </a:lnTo>
                  <a:cubicBezTo>
                    <a:pt x="1198" y="945"/>
                    <a:pt x="946" y="977"/>
                    <a:pt x="725" y="1008"/>
                  </a:cubicBezTo>
                  <a:cubicBezTo>
                    <a:pt x="564" y="1055"/>
                    <a:pt x="386" y="1084"/>
                    <a:pt x="203" y="1084"/>
                  </a:cubicBezTo>
                  <a:cubicBezTo>
                    <a:pt x="136" y="1084"/>
                    <a:pt x="68" y="1080"/>
                    <a:pt x="1" y="1072"/>
                  </a:cubicBezTo>
                  <a:lnTo>
                    <a:pt x="1" y="1072"/>
                  </a:lnTo>
                  <a:cubicBezTo>
                    <a:pt x="221" y="1166"/>
                    <a:pt x="473" y="1229"/>
                    <a:pt x="725" y="1229"/>
                  </a:cubicBezTo>
                  <a:cubicBezTo>
                    <a:pt x="851" y="1245"/>
                    <a:pt x="977" y="1253"/>
                    <a:pt x="1103" y="1253"/>
                  </a:cubicBezTo>
                  <a:cubicBezTo>
                    <a:pt x="1229" y="1253"/>
                    <a:pt x="1355" y="1245"/>
                    <a:pt x="1481" y="1229"/>
                  </a:cubicBezTo>
                  <a:cubicBezTo>
                    <a:pt x="1954" y="1229"/>
                    <a:pt x="2458" y="1166"/>
                    <a:pt x="2931" y="1103"/>
                  </a:cubicBezTo>
                  <a:cubicBezTo>
                    <a:pt x="3403" y="1008"/>
                    <a:pt x="3876" y="882"/>
                    <a:pt x="4348" y="725"/>
                  </a:cubicBezTo>
                  <a:cubicBezTo>
                    <a:pt x="4821" y="599"/>
                    <a:pt x="5262" y="347"/>
                    <a:pt x="5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43"/>
            <p:cNvSpPr/>
            <p:nvPr/>
          </p:nvSpPr>
          <p:spPr>
            <a:xfrm>
              <a:off x="3148375" y="3530850"/>
              <a:ext cx="199300" cy="26850"/>
            </a:xfrm>
            <a:custGeom>
              <a:avLst/>
              <a:gdLst/>
              <a:ahLst/>
              <a:cxnLst/>
              <a:rect l="l" t="t" r="r" b="b"/>
              <a:pathLst>
                <a:path w="7972" h="1074" extrusionOk="0">
                  <a:moveTo>
                    <a:pt x="2718" y="0"/>
                  </a:moveTo>
                  <a:cubicBezTo>
                    <a:pt x="1805" y="0"/>
                    <a:pt x="894" y="95"/>
                    <a:pt x="1" y="286"/>
                  </a:cubicBezTo>
                  <a:cubicBezTo>
                    <a:pt x="1324" y="349"/>
                    <a:pt x="2647" y="381"/>
                    <a:pt x="3970" y="507"/>
                  </a:cubicBezTo>
                  <a:cubicBezTo>
                    <a:pt x="5325" y="633"/>
                    <a:pt x="6617" y="853"/>
                    <a:pt x="7972" y="1074"/>
                  </a:cubicBezTo>
                  <a:cubicBezTo>
                    <a:pt x="6302" y="364"/>
                    <a:pt x="4508" y="0"/>
                    <a:pt x="2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43"/>
            <p:cNvSpPr/>
            <p:nvPr/>
          </p:nvSpPr>
          <p:spPr>
            <a:xfrm>
              <a:off x="3190925" y="3370225"/>
              <a:ext cx="175650" cy="150450"/>
            </a:xfrm>
            <a:custGeom>
              <a:avLst/>
              <a:gdLst/>
              <a:ahLst/>
              <a:cxnLst/>
              <a:rect l="l" t="t" r="r" b="b"/>
              <a:pathLst>
                <a:path w="7026" h="6018" extrusionOk="0">
                  <a:moveTo>
                    <a:pt x="1544" y="1"/>
                  </a:moveTo>
                  <a:lnTo>
                    <a:pt x="1544" y="1"/>
                  </a:lnTo>
                  <a:cubicBezTo>
                    <a:pt x="1859" y="1261"/>
                    <a:pt x="2394" y="2426"/>
                    <a:pt x="3151" y="3435"/>
                  </a:cubicBezTo>
                  <a:cubicBezTo>
                    <a:pt x="3717" y="4237"/>
                    <a:pt x="4408" y="4916"/>
                    <a:pt x="5195" y="5471"/>
                  </a:cubicBezTo>
                  <a:lnTo>
                    <a:pt x="5195" y="5471"/>
                  </a:lnTo>
                  <a:cubicBezTo>
                    <a:pt x="4508" y="5346"/>
                    <a:pt x="3805" y="5140"/>
                    <a:pt x="3088" y="5010"/>
                  </a:cubicBezTo>
                  <a:cubicBezTo>
                    <a:pt x="2584" y="4915"/>
                    <a:pt x="2048" y="4852"/>
                    <a:pt x="1512" y="4852"/>
                  </a:cubicBezTo>
                  <a:cubicBezTo>
                    <a:pt x="977" y="4884"/>
                    <a:pt x="473" y="5010"/>
                    <a:pt x="0" y="5262"/>
                  </a:cubicBezTo>
                  <a:cubicBezTo>
                    <a:pt x="396" y="5104"/>
                    <a:pt x="814" y="5034"/>
                    <a:pt x="1236" y="5034"/>
                  </a:cubicBezTo>
                  <a:cubicBezTo>
                    <a:pt x="1317" y="5034"/>
                    <a:pt x="1399" y="5036"/>
                    <a:pt x="1481" y="5041"/>
                  </a:cubicBezTo>
                  <a:cubicBezTo>
                    <a:pt x="2016" y="5073"/>
                    <a:pt x="2521" y="5167"/>
                    <a:pt x="2993" y="5325"/>
                  </a:cubicBezTo>
                  <a:cubicBezTo>
                    <a:pt x="3970" y="5600"/>
                    <a:pt x="4947" y="5934"/>
                    <a:pt x="6011" y="5983"/>
                  </a:cubicBezTo>
                  <a:lnTo>
                    <a:pt x="6011" y="5983"/>
                  </a:lnTo>
                  <a:cubicBezTo>
                    <a:pt x="6013" y="5984"/>
                    <a:pt x="6015" y="5985"/>
                    <a:pt x="6018" y="5986"/>
                  </a:cubicBezTo>
                  <a:lnTo>
                    <a:pt x="6018" y="5983"/>
                  </a:lnTo>
                  <a:lnTo>
                    <a:pt x="6018" y="5983"/>
                  </a:lnTo>
                  <a:cubicBezTo>
                    <a:pt x="6050" y="5984"/>
                    <a:pt x="6081" y="5986"/>
                    <a:pt x="6112" y="5986"/>
                  </a:cubicBezTo>
                  <a:lnTo>
                    <a:pt x="7026" y="6018"/>
                  </a:lnTo>
                  <a:lnTo>
                    <a:pt x="6238" y="5577"/>
                  </a:lnTo>
                  <a:cubicBezTo>
                    <a:pt x="5167" y="4978"/>
                    <a:pt x="4222" y="4159"/>
                    <a:pt x="3434" y="3214"/>
                  </a:cubicBezTo>
                  <a:cubicBezTo>
                    <a:pt x="3056" y="2742"/>
                    <a:pt x="2678" y="2237"/>
                    <a:pt x="2394" y="1702"/>
                  </a:cubicBezTo>
                  <a:cubicBezTo>
                    <a:pt x="2048" y="1166"/>
                    <a:pt x="1796" y="599"/>
                    <a:pt x="1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43"/>
            <p:cNvSpPr/>
            <p:nvPr/>
          </p:nvSpPr>
          <p:spPr>
            <a:xfrm>
              <a:off x="3296450" y="3334775"/>
              <a:ext cx="74850" cy="162275"/>
            </a:xfrm>
            <a:custGeom>
              <a:avLst/>
              <a:gdLst/>
              <a:ahLst/>
              <a:cxnLst/>
              <a:rect l="l" t="t" r="r" b="b"/>
              <a:pathLst>
                <a:path w="2994" h="6491" extrusionOk="0">
                  <a:moveTo>
                    <a:pt x="1" y="1"/>
                  </a:moveTo>
                  <a:lnTo>
                    <a:pt x="1" y="1"/>
                  </a:lnTo>
                  <a:cubicBezTo>
                    <a:pt x="95" y="1230"/>
                    <a:pt x="379" y="2427"/>
                    <a:pt x="883" y="3561"/>
                  </a:cubicBezTo>
                  <a:cubicBezTo>
                    <a:pt x="1103" y="4096"/>
                    <a:pt x="1387" y="4664"/>
                    <a:pt x="1702" y="5168"/>
                  </a:cubicBezTo>
                  <a:cubicBezTo>
                    <a:pt x="1860" y="5451"/>
                    <a:pt x="2049" y="5703"/>
                    <a:pt x="2238" y="5924"/>
                  </a:cubicBezTo>
                  <a:cubicBezTo>
                    <a:pt x="2395" y="6207"/>
                    <a:pt x="2679" y="6396"/>
                    <a:pt x="2994" y="6491"/>
                  </a:cubicBezTo>
                  <a:cubicBezTo>
                    <a:pt x="2710" y="6302"/>
                    <a:pt x="2521" y="6081"/>
                    <a:pt x="2427" y="5798"/>
                  </a:cubicBezTo>
                  <a:lnTo>
                    <a:pt x="2017" y="5010"/>
                  </a:lnTo>
                  <a:cubicBezTo>
                    <a:pt x="1765" y="4475"/>
                    <a:pt x="1513" y="3939"/>
                    <a:pt x="1292" y="3372"/>
                  </a:cubicBezTo>
                  <a:cubicBezTo>
                    <a:pt x="788" y="2269"/>
                    <a:pt x="410" y="116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43"/>
            <p:cNvSpPr/>
            <p:nvPr/>
          </p:nvSpPr>
          <p:spPr>
            <a:xfrm>
              <a:off x="3313725" y="3471700"/>
              <a:ext cx="151300" cy="150800"/>
            </a:xfrm>
            <a:custGeom>
              <a:avLst/>
              <a:gdLst/>
              <a:ahLst/>
              <a:cxnLst/>
              <a:rect l="l" t="t" r="r" b="b"/>
              <a:pathLst>
                <a:path w="6052" h="6032" extrusionOk="0">
                  <a:moveTo>
                    <a:pt x="2427" y="1"/>
                  </a:moveTo>
                  <a:cubicBezTo>
                    <a:pt x="2344" y="1"/>
                    <a:pt x="2259" y="13"/>
                    <a:pt x="2177" y="37"/>
                  </a:cubicBezTo>
                  <a:cubicBezTo>
                    <a:pt x="1956" y="132"/>
                    <a:pt x="1736" y="289"/>
                    <a:pt x="1610" y="510"/>
                  </a:cubicBezTo>
                  <a:cubicBezTo>
                    <a:pt x="1541" y="585"/>
                    <a:pt x="1483" y="668"/>
                    <a:pt x="1436" y="756"/>
                  </a:cubicBezTo>
                  <a:lnTo>
                    <a:pt x="1436" y="756"/>
                  </a:lnTo>
                  <a:cubicBezTo>
                    <a:pt x="1410" y="746"/>
                    <a:pt x="1384" y="737"/>
                    <a:pt x="1358" y="730"/>
                  </a:cubicBezTo>
                  <a:cubicBezTo>
                    <a:pt x="1311" y="724"/>
                    <a:pt x="1264" y="722"/>
                    <a:pt x="1218" y="722"/>
                  </a:cubicBezTo>
                  <a:cubicBezTo>
                    <a:pt x="769" y="722"/>
                    <a:pt x="369" y="995"/>
                    <a:pt x="255" y="1423"/>
                  </a:cubicBezTo>
                  <a:cubicBezTo>
                    <a:pt x="169" y="1881"/>
                    <a:pt x="291" y="2312"/>
                    <a:pt x="550" y="2671"/>
                  </a:cubicBezTo>
                  <a:lnTo>
                    <a:pt x="550" y="2671"/>
                  </a:lnTo>
                  <a:cubicBezTo>
                    <a:pt x="356" y="2857"/>
                    <a:pt x="265" y="3117"/>
                    <a:pt x="294" y="3361"/>
                  </a:cubicBezTo>
                  <a:lnTo>
                    <a:pt x="294" y="3361"/>
                  </a:lnTo>
                  <a:cubicBezTo>
                    <a:pt x="190" y="3459"/>
                    <a:pt x="112" y="3584"/>
                    <a:pt x="66" y="3723"/>
                  </a:cubicBezTo>
                  <a:cubicBezTo>
                    <a:pt x="0" y="4030"/>
                    <a:pt x="147" y="4321"/>
                    <a:pt x="349" y="4575"/>
                  </a:cubicBezTo>
                  <a:lnTo>
                    <a:pt x="349" y="4575"/>
                  </a:lnTo>
                  <a:cubicBezTo>
                    <a:pt x="64" y="5304"/>
                    <a:pt x="638" y="6032"/>
                    <a:pt x="1361" y="6032"/>
                  </a:cubicBezTo>
                  <a:cubicBezTo>
                    <a:pt x="1513" y="6032"/>
                    <a:pt x="1672" y="6000"/>
                    <a:pt x="1830" y="5929"/>
                  </a:cubicBezTo>
                  <a:cubicBezTo>
                    <a:pt x="2108" y="5774"/>
                    <a:pt x="2355" y="5560"/>
                    <a:pt x="2513" y="5285"/>
                  </a:cubicBezTo>
                  <a:lnTo>
                    <a:pt x="2513" y="5285"/>
                  </a:lnTo>
                  <a:cubicBezTo>
                    <a:pt x="2536" y="5356"/>
                    <a:pt x="2570" y="5424"/>
                    <a:pt x="2618" y="5488"/>
                  </a:cubicBezTo>
                  <a:cubicBezTo>
                    <a:pt x="2785" y="5655"/>
                    <a:pt x="3006" y="5731"/>
                    <a:pt x="3227" y="5731"/>
                  </a:cubicBezTo>
                  <a:cubicBezTo>
                    <a:pt x="3297" y="5731"/>
                    <a:pt x="3368" y="5723"/>
                    <a:pt x="3437" y="5708"/>
                  </a:cubicBezTo>
                  <a:cubicBezTo>
                    <a:pt x="3626" y="5624"/>
                    <a:pt x="3787" y="5512"/>
                    <a:pt x="3921" y="5371"/>
                  </a:cubicBezTo>
                  <a:lnTo>
                    <a:pt x="3921" y="5371"/>
                  </a:lnTo>
                  <a:cubicBezTo>
                    <a:pt x="3927" y="5379"/>
                    <a:pt x="3934" y="5386"/>
                    <a:pt x="3941" y="5393"/>
                  </a:cubicBezTo>
                  <a:cubicBezTo>
                    <a:pt x="4004" y="5443"/>
                    <a:pt x="4082" y="5464"/>
                    <a:pt x="4165" y="5464"/>
                  </a:cubicBezTo>
                  <a:cubicBezTo>
                    <a:pt x="4290" y="5464"/>
                    <a:pt x="4426" y="5418"/>
                    <a:pt x="4540" y="5362"/>
                  </a:cubicBezTo>
                  <a:cubicBezTo>
                    <a:pt x="4981" y="5141"/>
                    <a:pt x="5390" y="4826"/>
                    <a:pt x="5737" y="4416"/>
                  </a:cubicBezTo>
                  <a:cubicBezTo>
                    <a:pt x="5957" y="4196"/>
                    <a:pt x="6052" y="3849"/>
                    <a:pt x="5957" y="3566"/>
                  </a:cubicBezTo>
                  <a:cubicBezTo>
                    <a:pt x="5829" y="3386"/>
                    <a:pt x="5616" y="3269"/>
                    <a:pt x="5405" y="3266"/>
                  </a:cubicBezTo>
                  <a:lnTo>
                    <a:pt x="5405" y="3266"/>
                  </a:lnTo>
                  <a:cubicBezTo>
                    <a:pt x="5634" y="3026"/>
                    <a:pt x="5806" y="2756"/>
                    <a:pt x="5894" y="2432"/>
                  </a:cubicBezTo>
                  <a:cubicBezTo>
                    <a:pt x="5926" y="2054"/>
                    <a:pt x="5737" y="1675"/>
                    <a:pt x="5390" y="1549"/>
                  </a:cubicBezTo>
                  <a:cubicBezTo>
                    <a:pt x="5252" y="1503"/>
                    <a:pt x="5215" y="1474"/>
                    <a:pt x="5131" y="1474"/>
                  </a:cubicBezTo>
                  <a:cubicBezTo>
                    <a:pt x="5100" y="1474"/>
                    <a:pt x="5063" y="1478"/>
                    <a:pt x="5012" y="1486"/>
                  </a:cubicBezTo>
                  <a:cubicBezTo>
                    <a:pt x="4925" y="1524"/>
                    <a:pt x="4843" y="1576"/>
                    <a:pt x="4770" y="1640"/>
                  </a:cubicBezTo>
                  <a:lnTo>
                    <a:pt x="4770" y="1640"/>
                  </a:lnTo>
                  <a:cubicBezTo>
                    <a:pt x="4811" y="1519"/>
                    <a:pt x="4823" y="1419"/>
                    <a:pt x="4817" y="1419"/>
                  </a:cubicBezTo>
                  <a:lnTo>
                    <a:pt x="4817" y="1419"/>
                  </a:lnTo>
                  <a:cubicBezTo>
                    <a:pt x="4813" y="1419"/>
                    <a:pt x="4804" y="1448"/>
                    <a:pt x="4792" y="1518"/>
                  </a:cubicBezTo>
                  <a:cubicBezTo>
                    <a:pt x="4787" y="1522"/>
                    <a:pt x="4785" y="1524"/>
                    <a:pt x="4784" y="1524"/>
                  </a:cubicBezTo>
                  <a:cubicBezTo>
                    <a:pt x="4776" y="1524"/>
                    <a:pt x="4823" y="1438"/>
                    <a:pt x="4823" y="1329"/>
                  </a:cubicBezTo>
                  <a:cubicBezTo>
                    <a:pt x="4823" y="1108"/>
                    <a:pt x="4697" y="1045"/>
                    <a:pt x="4477" y="888"/>
                  </a:cubicBezTo>
                  <a:cubicBezTo>
                    <a:pt x="4288" y="762"/>
                    <a:pt x="4036" y="699"/>
                    <a:pt x="3815" y="667"/>
                  </a:cubicBezTo>
                  <a:cubicBezTo>
                    <a:pt x="3740" y="674"/>
                    <a:pt x="3667" y="685"/>
                    <a:pt x="3594" y="700"/>
                  </a:cubicBezTo>
                  <a:lnTo>
                    <a:pt x="3594" y="700"/>
                  </a:lnTo>
                  <a:cubicBezTo>
                    <a:pt x="3484" y="522"/>
                    <a:pt x="3253" y="427"/>
                    <a:pt x="3059" y="258"/>
                  </a:cubicBezTo>
                  <a:cubicBezTo>
                    <a:pt x="2896" y="95"/>
                    <a:pt x="2664" y="1"/>
                    <a:pt x="2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43"/>
            <p:cNvSpPr/>
            <p:nvPr/>
          </p:nvSpPr>
          <p:spPr>
            <a:xfrm>
              <a:off x="3350800" y="3515925"/>
              <a:ext cx="67775" cy="67775"/>
            </a:xfrm>
            <a:custGeom>
              <a:avLst/>
              <a:gdLst/>
              <a:ahLst/>
              <a:cxnLst/>
              <a:rect l="l" t="t" r="r" b="b"/>
              <a:pathLst>
                <a:path w="2711" h="2711" extrusionOk="0">
                  <a:moveTo>
                    <a:pt x="1355" y="1"/>
                  </a:moveTo>
                  <a:cubicBezTo>
                    <a:pt x="631" y="1"/>
                    <a:pt x="1" y="631"/>
                    <a:pt x="1" y="1356"/>
                  </a:cubicBezTo>
                  <a:cubicBezTo>
                    <a:pt x="1" y="2112"/>
                    <a:pt x="631" y="2710"/>
                    <a:pt x="1355" y="2710"/>
                  </a:cubicBezTo>
                  <a:cubicBezTo>
                    <a:pt x="2111" y="2710"/>
                    <a:pt x="2710" y="2112"/>
                    <a:pt x="2710" y="1356"/>
                  </a:cubicBezTo>
                  <a:cubicBezTo>
                    <a:pt x="2710" y="631"/>
                    <a:pt x="2111" y="1"/>
                    <a:pt x="1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43"/>
            <p:cNvSpPr/>
            <p:nvPr/>
          </p:nvSpPr>
          <p:spPr>
            <a:xfrm>
              <a:off x="3398050" y="2819675"/>
              <a:ext cx="227650" cy="355250"/>
            </a:xfrm>
            <a:custGeom>
              <a:avLst/>
              <a:gdLst/>
              <a:ahLst/>
              <a:cxnLst/>
              <a:rect l="l" t="t" r="r" b="b"/>
              <a:pathLst>
                <a:path w="9106" h="14210" extrusionOk="0">
                  <a:moveTo>
                    <a:pt x="1" y="1"/>
                  </a:moveTo>
                  <a:lnTo>
                    <a:pt x="1" y="1"/>
                  </a:lnTo>
                  <a:cubicBezTo>
                    <a:pt x="158" y="2301"/>
                    <a:pt x="757" y="4506"/>
                    <a:pt x="1765" y="6554"/>
                  </a:cubicBezTo>
                  <a:cubicBezTo>
                    <a:pt x="1954" y="6900"/>
                    <a:pt x="2112" y="7278"/>
                    <a:pt x="2238" y="7625"/>
                  </a:cubicBezTo>
                  <a:cubicBezTo>
                    <a:pt x="2490" y="8539"/>
                    <a:pt x="2332" y="9515"/>
                    <a:pt x="2616" y="10397"/>
                  </a:cubicBezTo>
                  <a:cubicBezTo>
                    <a:pt x="2899" y="11279"/>
                    <a:pt x="3529" y="11847"/>
                    <a:pt x="4160" y="12445"/>
                  </a:cubicBezTo>
                  <a:cubicBezTo>
                    <a:pt x="4506" y="12855"/>
                    <a:pt x="4947" y="13170"/>
                    <a:pt x="5420" y="13422"/>
                  </a:cubicBezTo>
                  <a:cubicBezTo>
                    <a:pt x="5798" y="13548"/>
                    <a:pt x="6207" y="13642"/>
                    <a:pt x="6617" y="13674"/>
                  </a:cubicBezTo>
                  <a:cubicBezTo>
                    <a:pt x="7279" y="13737"/>
                    <a:pt x="8224" y="14115"/>
                    <a:pt x="8885" y="14209"/>
                  </a:cubicBezTo>
                  <a:cubicBezTo>
                    <a:pt x="9043" y="13296"/>
                    <a:pt x="9106" y="12351"/>
                    <a:pt x="9106" y="11405"/>
                  </a:cubicBezTo>
                  <a:cubicBezTo>
                    <a:pt x="9011" y="10870"/>
                    <a:pt x="8791" y="10397"/>
                    <a:pt x="8444" y="9988"/>
                  </a:cubicBezTo>
                  <a:cubicBezTo>
                    <a:pt x="7657" y="8948"/>
                    <a:pt x="6522" y="8318"/>
                    <a:pt x="5357" y="7782"/>
                  </a:cubicBezTo>
                  <a:cubicBezTo>
                    <a:pt x="4601" y="7499"/>
                    <a:pt x="3876" y="7089"/>
                    <a:pt x="3214" y="6585"/>
                  </a:cubicBezTo>
                  <a:cubicBezTo>
                    <a:pt x="2868" y="6270"/>
                    <a:pt x="2521" y="5892"/>
                    <a:pt x="2238" y="5483"/>
                  </a:cubicBezTo>
                  <a:cubicBezTo>
                    <a:pt x="1450" y="4348"/>
                    <a:pt x="852" y="3120"/>
                    <a:pt x="442" y="1828"/>
                  </a:cubicBezTo>
                  <a:cubicBezTo>
                    <a:pt x="253" y="123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43"/>
            <p:cNvSpPr/>
            <p:nvPr/>
          </p:nvSpPr>
          <p:spPr>
            <a:xfrm>
              <a:off x="3109000" y="2819675"/>
              <a:ext cx="299325" cy="354025"/>
            </a:xfrm>
            <a:custGeom>
              <a:avLst/>
              <a:gdLst/>
              <a:ahLst/>
              <a:cxnLst/>
              <a:rect l="l" t="t" r="r" b="b"/>
              <a:pathLst>
                <a:path w="11973" h="14161" extrusionOk="0">
                  <a:moveTo>
                    <a:pt x="11563" y="1"/>
                  </a:moveTo>
                  <a:cubicBezTo>
                    <a:pt x="11500" y="725"/>
                    <a:pt x="11374" y="1481"/>
                    <a:pt x="11185" y="2175"/>
                  </a:cubicBezTo>
                  <a:cubicBezTo>
                    <a:pt x="10775" y="3151"/>
                    <a:pt x="10208" y="4033"/>
                    <a:pt x="9484" y="4789"/>
                  </a:cubicBezTo>
                  <a:cubicBezTo>
                    <a:pt x="9232" y="5073"/>
                    <a:pt x="8948" y="5357"/>
                    <a:pt x="8633" y="5609"/>
                  </a:cubicBezTo>
                  <a:cubicBezTo>
                    <a:pt x="8192" y="5892"/>
                    <a:pt x="7688" y="6144"/>
                    <a:pt x="7215" y="6333"/>
                  </a:cubicBezTo>
                  <a:cubicBezTo>
                    <a:pt x="5451" y="7089"/>
                    <a:pt x="3781" y="8034"/>
                    <a:pt x="2206" y="9137"/>
                  </a:cubicBezTo>
                  <a:cubicBezTo>
                    <a:pt x="1544" y="9578"/>
                    <a:pt x="977" y="10145"/>
                    <a:pt x="536" y="10807"/>
                  </a:cubicBezTo>
                  <a:cubicBezTo>
                    <a:pt x="1" y="11815"/>
                    <a:pt x="32" y="13012"/>
                    <a:pt x="95" y="14146"/>
                  </a:cubicBezTo>
                  <a:cubicBezTo>
                    <a:pt x="254" y="14156"/>
                    <a:pt x="413" y="14161"/>
                    <a:pt x="571" y="14161"/>
                  </a:cubicBezTo>
                  <a:cubicBezTo>
                    <a:pt x="1980" y="14161"/>
                    <a:pt x="3351" y="13786"/>
                    <a:pt x="4569" y="13107"/>
                  </a:cubicBezTo>
                  <a:cubicBezTo>
                    <a:pt x="6837" y="11910"/>
                    <a:pt x="8822" y="9988"/>
                    <a:pt x="9547" y="7562"/>
                  </a:cubicBezTo>
                  <a:cubicBezTo>
                    <a:pt x="9673" y="6932"/>
                    <a:pt x="9862" y="6333"/>
                    <a:pt x="10082" y="5766"/>
                  </a:cubicBezTo>
                  <a:cubicBezTo>
                    <a:pt x="10492" y="4884"/>
                    <a:pt x="10870" y="3876"/>
                    <a:pt x="11374" y="3057"/>
                  </a:cubicBezTo>
                  <a:cubicBezTo>
                    <a:pt x="11815" y="2458"/>
                    <a:pt x="11972" y="1734"/>
                    <a:pt x="11846" y="1009"/>
                  </a:cubicBezTo>
                  <a:cubicBezTo>
                    <a:pt x="11783" y="662"/>
                    <a:pt x="11689" y="316"/>
                    <a:pt x="11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43"/>
            <p:cNvSpPr/>
            <p:nvPr/>
          </p:nvSpPr>
          <p:spPr>
            <a:xfrm>
              <a:off x="3438225" y="2069075"/>
              <a:ext cx="367850" cy="226275"/>
            </a:xfrm>
            <a:custGeom>
              <a:avLst/>
              <a:gdLst/>
              <a:ahLst/>
              <a:cxnLst/>
              <a:rect l="l" t="t" r="r" b="b"/>
              <a:pathLst>
                <a:path w="14714" h="9051" extrusionOk="0">
                  <a:moveTo>
                    <a:pt x="1" y="1"/>
                  </a:moveTo>
                  <a:lnTo>
                    <a:pt x="1" y="1"/>
                  </a:lnTo>
                  <a:cubicBezTo>
                    <a:pt x="1261" y="1923"/>
                    <a:pt x="2836" y="3561"/>
                    <a:pt x="4695" y="4852"/>
                  </a:cubicBezTo>
                  <a:cubicBezTo>
                    <a:pt x="5041" y="5073"/>
                    <a:pt x="5357" y="5325"/>
                    <a:pt x="5640" y="5577"/>
                  </a:cubicBezTo>
                  <a:cubicBezTo>
                    <a:pt x="6302" y="6239"/>
                    <a:pt x="6648" y="7152"/>
                    <a:pt x="7341" y="7782"/>
                  </a:cubicBezTo>
                  <a:cubicBezTo>
                    <a:pt x="8034" y="8413"/>
                    <a:pt x="8854" y="8602"/>
                    <a:pt x="9704" y="8854"/>
                  </a:cubicBezTo>
                  <a:cubicBezTo>
                    <a:pt x="10124" y="8985"/>
                    <a:pt x="10566" y="9050"/>
                    <a:pt x="11012" y="9050"/>
                  </a:cubicBezTo>
                  <a:cubicBezTo>
                    <a:pt x="11101" y="9050"/>
                    <a:pt x="11190" y="9048"/>
                    <a:pt x="11279" y="9043"/>
                  </a:cubicBezTo>
                  <a:cubicBezTo>
                    <a:pt x="11689" y="8980"/>
                    <a:pt x="12067" y="8854"/>
                    <a:pt x="12445" y="8696"/>
                  </a:cubicBezTo>
                  <a:cubicBezTo>
                    <a:pt x="13075" y="8413"/>
                    <a:pt x="14083" y="8287"/>
                    <a:pt x="14713" y="8034"/>
                  </a:cubicBezTo>
                  <a:cubicBezTo>
                    <a:pt x="14367" y="7152"/>
                    <a:pt x="13989" y="6333"/>
                    <a:pt x="13516" y="5514"/>
                  </a:cubicBezTo>
                  <a:cubicBezTo>
                    <a:pt x="13201" y="5073"/>
                    <a:pt x="12760" y="4758"/>
                    <a:pt x="12256" y="4569"/>
                  </a:cubicBezTo>
                  <a:cubicBezTo>
                    <a:pt x="11443" y="4217"/>
                    <a:pt x="10552" y="4111"/>
                    <a:pt x="9661" y="4111"/>
                  </a:cubicBezTo>
                  <a:cubicBezTo>
                    <a:pt x="9274" y="4111"/>
                    <a:pt x="8888" y="4131"/>
                    <a:pt x="8507" y="4159"/>
                  </a:cubicBezTo>
                  <a:cubicBezTo>
                    <a:pt x="8097" y="4222"/>
                    <a:pt x="7680" y="4254"/>
                    <a:pt x="7266" y="4254"/>
                  </a:cubicBezTo>
                  <a:cubicBezTo>
                    <a:pt x="6853" y="4254"/>
                    <a:pt x="6443" y="4222"/>
                    <a:pt x="6050" y="4159"/>
                  </a:cubicBezTo>
                  <a:cubicBezTo>
                    <a:pt x="5546" y="4065"/>
                    <a:pt x="5073" y="3876"/>
                    <a:pt x="4632" y="3655"/>
                  </a:cubicBezTo>
                  <a:cubicBezTo>
                    <a:pt x="3403" y="3088"/>
                    <a:pt x="2269" y="2301"/>
                    <a:pt x="1292" y="1355"/>
                  </a:cubicBezTo>
                  <a:cubicBezTo>
                    <a:pt x="851" y="94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43"/>
            <p:cNvSpPr/>
            <p:nvPr/>
          </p:nvSpPr>
          <p:spPr>
            <a:xfrm>
              <a:off x="3329525" y="2069075"/>
              <a:ext cx="170175" cy="448175"/>
            </a:xfrm>
            <a:custGeom>
              <a:avLst/>
              <a:gdLst/>
              <a:ahLst/>
              <a:cxnLst/>
              <a:rect l="l" t="t" r="r" b="b"/>
              <a:pathLst>
                <a:path w="6807" h="17927" extrusionOk="0">
                  <a:moveTo>
                    <a:pt x="4317" y="1"/>
                  </a:moveTo>
                  <a:lnTo>
                    <a:pt x="4317" y="1"/>
                  </a:lnTo>
                  <a:cubicBezTo>
                    <a:pt x="4632" y="662"/>
                    <a:pt x="4884" y="1387"/>
                    <a:pt x="5042" y="2080"/>
                  </a:cubicBezTo>
                  <a:cubicBezTo>
                    <a:pt x="5168" y="3120"/>
                    <a:pt x="5105" y="4191"/>
                    <a:pt x="4853" y="5199"/>
                  </a:cubicBezTo>
                  <a:cubicBezTo>
                    <a:pt x="4790" y="5577"/>
                    <a:pt x="4664" y="5987"/>
                    <a:pt x="4506" y="6333"/>
                  </a:cubicBezTo>
                  <a:cubicBezTo>
                    <a:pt x="4254" y="6806"/>
                    <a:pt x="3939" y="7247"/>
                    <a:pt x="3624" y="7656"/>
                  </a:cubicBezTo>
                  <a:cubicBezTo>
                    <a:pt x="2458" y="9169"/>
                    <a:pt x="1450" y="10807"/>
                    <a:pt x="631" y="12540"/>
                  </a:cubicBezTo>
                  <a:cubicBezTo>
                    <a:pt x="253" y="13264"/>
                    <a:pt x="32" y="14020"/>
                    <a:pt x="1" y="14839"/>
                  </a:cubicBezTo>
                  <a:cubicBezTo>
                    <a:pt x="1" y="15974"/>
                    <a:pt x="631" y="16982"/>
                    <a:pt x="1230" y="17927"/>
                  </a:cubicBezTo>
                  <a:cubicBezTo>
                    <a:pt x="2647" y="17265"/>
                    <a:pt x="3845" y="16194"/>
                    <a:pt x="4632" y="14839"/>
                  </a:cubicBezTo>
                  <a:cubicBezTo>
                    <a:pt x="6018" y="12729"/>
                    <a:pt x="6806" y="10082"/>
                    <a:pt x="6239" y="7593"/>
                  </a:cubicBezTo>
                  <a:cubicBezTo>
                    <a:pt x="6050" y="6995"/>
                    <a:pt x="5924" y="6365"/>
                    <a:pt x="5861" y="5735"/>
                  </a:cubicBezTo>
                  <a:cubicBezTo>
                    <a:pt x="5798" y="4789"/>
                    <a:pt x="5640" y="3718"/>
                    <a:pt x="5672" y="2773"/>
                  </a:cubicBezTo>
                  <a:cubicBezTo>
                    <a:pt x="5735" y="2049"/>
                    <a:pt x="5514" y="1292"/>
                    <a:pt x="5042" y="725"/>
                  </a:cubicBezTo>
                  <a:cubicBezTo>
                    <a:pt x="4853" y="473"/>
                    <a:pt x="4601" y="221"/>
                    <a:pt x="4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43"/>
            <p:cNvSpPr/>
            <p:nvPr/>
          </p:nvSpPr>
          <p:spPr>
            <a:xfrm>
              <a:off x="2743550" y="2435475"/>
              <a:ext cx="265825" cy="239900"/>
            </a:xfrm>
            <a:custGeom>
              <a:avLst/>
              <a:gdLst/>
              <a:ahLst/>
              <a:cxnLst/>
              <a:rect l="l" t="t" r="r" b="b"/>
              <a:pathLst>
                <a:path w="10633" h="9596" extrusionOk="0">
                  <a:moveTo>
                    <a:pt x="10234" y="1"/>
                  </a:moveTo>
                  <a:cubicBezTo>
                    <a:pt x="10155" y="1"/>
                    <a:pt x="10034" y="37"/>
                    <a:pt x="9861" y="120"/>
                  </a:cubicBezTo>
                  <a:cubicBezTo>
                    <a:pt x="8003" y="971"/>
                    <a:pt x="6364" y="2137"/>
                    <a:pt x="4442" y="2861"/>
                  </a:cubicBezTo>
                  <a:cubicBezTo>
                    <a:pt x="3781" y="3082"/>
                    <a:pt x="3119" y="3365"/>
                    <a:pt x="2521" y="3712"/>
                  </a:cubicBezTo>
                  <a:cubicBezTo>
                    <a:pt x="851" y="4783"/>
                    <a:pt x="0" y="6736"/>
                    <a:pt x="378" y="8690"/>
                  </a:cubicBezTo>
                  <a:cubicBezTo>
                    <a:pt x="410" y="9005"/>
                    <a:pt x="567" y="9288"/>
                    <a:pt x="788" y="9477"/>
                  </a:cubicBezTo>
                  <a:cubicBezTo>
                    <a:pt x="979" y="9554"/>
                    <a:pt x="1181" y="9595"/>
                    <a:pt x="1374" y="9595"/>
                  </a:cubicBezTo>
                  <a:cubicBezTo>
                    <a:pt x="1500" y="9595"/>
                    <a:pt x="1621" y="9578"/>
                    <a:pt x="1733" y="9540"/>
                  </a:cubicBezTo>
                  <a:lnTo>
                    <a:pt x="3907" y="9131"/>
                  </a:lnTo>
                  <a:cubicBezTo>
                    <a:pt x="4537" y="9068"/>
                    <a:pt x="5136" y="8879"/>
                    <a:pt x="5671" y="8564"/>
                  </a:cubicBezTo>
                  <a:cubicBezTo>
                    <a:pt x="6459" y="8028"/>
                    <a:pt x="6868" y="7115"/>
                    <a:pt x="7089" y="6201"/>
                  </a:cubicBezTo>
                  <a:cubicBezTo>
                    <a:pt x="7341" y="5319"/>
                    <a:pt x="7467" y="4374"/>
                    <a:pt x="7877" y="3523"/>
                  </a:cubicBezTo>
                  <a:cubicBezTo>
                    <a:pt x="8318" y="2609"/>
                    <a:pt x="9074" y="1948"/>
                    <a:pt x="9735" y="1192"/>
                  </a:cubicBezTo>
                  <a:cubicBezTo>
                    <a:pt x="9998" y="903"/>
                    <a:pt x="10633" y="1"/>
                    <a:pt x="10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43"/>
            <p:cNvSpPr/>
            <p:nvPr/>
          </p:nvSpPr>
          <p:spPr>
            <a:xfrm>
              <a:off x="3313775" y="2469975"/>
              <a:ext cx="285150" cy="258375"/>
            </a:xfrm>
            <a:custGeom>
              <a:avLst/>
              <a:gdLst/>
              <a:ahLst/>
              <a:cxnLst/>
              <a:rect l="l" t="t" r="r" b="b"/>
              <a:pathLst>
                <a:path w="11406" h="10335" extrusionOk="0">
                  <a:moveTo>
                    <a:pt x="284" y="1"/>
                  </a:moveTo>
                  <a:lnTo>
                    <a:pt x="284" y="1"/>
                  </a:lnTo>
                  <a:cubicBezTo>
                    <a:pt x="1" y="536"/>
                    <a:pt x="1419" y="2111"/>
                    <a:pt x="1734" y="2584"/>
                  </a:cubicBezTo>
                  <a:cubicBezTo>
                    <a:pt x="2332" y="3592"/>
                    <a:pt x="2868" y="4600"/>
                    <a:pt x="3466" y="5577"/>
                  </a:cubicBezTo>
                  <a:cubicBezTo>
                    <a:pt x="4065" y="6711"/>
                    <a:pt x="4916" y="7719"/>
                    <a:pt x="5892" y="8538"/>
                  </a:cubicBezTo>
                  <a:cubicBezTo>
                    <a:pt x="7468" y="9736"/>
                    <a:pt x="9484" y="10051"/>
                    <a:pt x="11406" y="10334"/>
                  </a:cubicBezTo>
                  <a:cubicBezTo>
                    <a:pt x="11028" y="9200"/>
                    <a:pt x="10555" y="8129"/>
                    <a:pt x="9956" y="7089"/>
                  </a:cubicBezTo>
                  <a:cubicBezTo>
                    <a:pt x="9358" y="6050"/>
                    <a:pt x="8476" y="5199"/>
                    <a:pt x="7405" y="4663"/>
                  </a:cubicBezTo>
                  <a:cubicBezTo>
                    <a:pt x="6207" y="4128"/>
                    <a:pt x="4758" y="4128"/>
                    <a:pt x="3624" y="3435"/>
                  </a:cubicBezTo>
                  <a:cubicBezTo>
                    <a:pt x="3057" y="3025"/>
                    <a:pt x="2521" y="2553"/>
                    <a:pt x="2112" y="2017"/>
                  </a:cubicBezTo>
                  <a:cubicBezTo>
                    <a:pt x="1545" y="1387"/>
                    <a:pt x="946" y="442"/>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43"/>
            <p:cNvSpPr/>
            <p:nvPr/>
          </p:nvSpPr>
          <p:spPr>
            <a:xfrm>
              <a:off x="2901075" y="1946225"/>
              <a:ext cx="107125" cy="937275"/>
            </a:xfrm>
            <a:custGeom>
              <a:avLst/>
              <a:gdLst/>
              <a:ahLst/>
              <a:cxnLst/>
              <a:rect l="l" t="t" r="r" b="b"/>
              <a:pathLst>
                <a:path w="4285" h="37491" fill="none" extrusionOk="0">
                  <a:moveTo>
                    <a:pt x="0" y="37491"/>
                  </a:moveTo>
                  <a:cubicBezTo>
                    <a:pt x="1260" y="34403"/>
                    <a:pt x="1891" y="31064"/>
                    <a:pt x="2521" y="27787"/>
                  </a:cubicBezTo>
                  <a:cubicBezTo>
                    <a:pt x="3371" y="23156"/>
                    <a:pt x="4222" y="18462"/>
                    <a:pt x="4253" y="13705"/>
                  </a:cubicBezTo>
                  <a:cubicBezTo>
                    <a:pt x="4285" y="8979"/>
                    <a:pt x="3466" y="4159"/>
                    <a:pt x="1229"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43"/>
            <p:cNvSpPr/>
            <p:nvPr/>
          </p:nvSpPr>
          <p:spPr>
            <a:xfrm>
              <a:off x="3190125" y="1748525"/>
              <a:ext cx="486775" cy="764800"/>
            </a:xfrm>
            <a:custGeom>
              <a:avLst/>
              <a:gdLst/>
              <a:ahLst/>
              <a:cxnLst/>
              <a:rect l="l" t="t" r="r" b="b"/>
              <a:pathLst>
                <a:path w="19471" h="30592" fill="none" extrusionOk="0">
                  <a:moveTo>
                    <a:pt x="19471" y="30591"/>
                  </a:moveTo>
                  <a:cubicBezTo>
                    <a:pt x="18273" y="25362"/>
                    <a:pt x="15375" y="20667"/>
                    <a:pt x="12571" y="16099"/>
                  </a:cubicBezTo>
                  <a:cubicBezTo>
                    <a:pt x="9610" y="11279"/>
                    <a:pt x="4065" y="3907"/>
                    <a:pt x="1"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43"/>
            <p:cNvSpPr/>
            <p:nvPr/>
          </p:nvSpPr>
          <p:spPr>
            <a:xfrm>
              <a:off x="2851450" y="2820425"/>
              <a:ext cx="304825" cy="161825"/>
            </a:xfrm>
            <a:custGeom>
              <a:avLst/>
              <a:gdLst/>
              <a:ahLst/>
              <a:cxnLst/>
              <a:rect l="l" t="t" r="r" b="b"/>
              <a:pathLst>
                <a:path w="12193" h="6473" extrusionOk="0">
                  <a:moveTo>
                    <a:pt x="8690" y="0"/>
                  </a:moveTo>
                  <a:cubicBezTo>
                    <a:pt x="7917" y="0"/>
                    <a:pt x="7084" y="310"/>
                    <a:pt x="6333" y="538"/>
                  </a:cubicBezTo>
                  <a:cubicBezTo>
                    <a:pt x="4569" y="1136"/>
                    <a:pt x="0" y="2964"/>
                    <a:pt x="536" y="5327"/>
                  </a:cubicBezTo>
                  <a:cubicBezTo>
                    <a:pt x="742" y="6189"/>
                    <a:pt x="1894" y="6473"/>
                    <a:pt x="3285" y="6473"/>
                  </a:cubicBezTo>
                  <a:cubicBezTo>
                    <a:pt x="5301" y="6473"/>
                    <a:pt x="7820" y="5877"/>
                    <a:pt x="8696" y="5579"/>
                  </a:cubicBezTo>
                  <a:cubicBezTo>
                    <a:pt x="9578" y="5358"/>
                    <a:pt x="10366" y="4917"/>
                    <a:pt x="11059" y="4318"/>
                  </a:cubicBezTo>
                  <a:cubicBezTo>
                    <a:pt x="11689" y="3720"/>
                    <a:pt x="12193" y="2806"/>
                    <a:pt x="11878" y="2019"/>
                  </a:cubicBezTo>
                  <a:cubicBezTo>
                    <a:pt x="11594" y="1231"/>
                    <a:pt x="10555" y="538"/>
                    <a:pt x="9546" y="160"/>
                  </a:cubicBezTo>
                  <a:cubicBezTo>
                    <a:pt x="9275" y="46"/>
                    <a:pt x="8987" y="0"/>
                    <a:pt x="8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43"/>
            <p:cNvSpPr/>
            <p:nvPr/>
          </p:nvSpPr>
          <p:spPr>
            <a:xfrm>
              <a:off x="2563975" y="2954225"/>
              <a:ext cx="284900" cy="152625"/>
            </a:xfrm>
            <a:custGeom>
              <a:avLst/>
              <a:gdLst/>
              <a:ahLst/>
              <a:cxnLst/>
              <a:rect l="l" t="t" r="r" b="b"/>
              <a:pathLst>
                <a:path w="11396" h="6105" extrusionOk="0">
                  <a:moveTo>
                    <a:pt x="8046" y="1"/>
                  </a:moveTo>
                  <a:cubicBezTo>
                    <a:pt x="7927" y="1"/>
                    <a:pt x="7826" y="3"/>
                    <a:pt x="7750" y="6"/>
                  </a:cubicBezTo>
                  <a:cubicBezTo>
                    <a:pt x="5986" y="69"/>
                    <a:pt x="4222" y="416"/>
                    <a:pt x="2552" y="983"/>
                  </a:cubicBezTo>
                  <a:cubicBezTo>
                    <a:pt x="1670" y="1298"/>
                    <a:pt x="693" y="1739"/>
                    <a:pt x="347" y="2558"/>
                  </a:cubicBezTo>
                  <a:cubicBezTo>
                    <a:pt x="0" y="3251"/>
                    <a:pt x="221" y="4039"/>
                    <a:pt x="410" y="4795"/>
                  </a:cubicBezTo>
                  <a:cubicBezTo>
                    <a:pt x="473" y="5110"/>
                    <a:pt x="599" y="5425"/>
                    <a:pt x="788" y="5645"/>
                  </a:cubicBezTo>
                  <a:cubicBezTo>
                    <a:pt x="1134" y="5929"/>
                    <a:pt x="1544" y="6087"/>
                    <a:pt x="1985" y="6087"/>
                  </a:cubicBezTo>
                  <a:cubicBezTo>
                    <a:pt x="2125" y="6098"/>
                    <a:pt x="2265" y="6104"/>
                    <a:pt x="2404" y="6104"/>
                  </a:cubicBezTo>
                  <a:cubicBezTo>
                    <a:pt x="3734" y="6104"/>
                    <a:pt x="5009" y="5583"/>
                    <a:pt x="6207" y="4984"/>
                  </a:cubicBezTo>
                  <a:cubicBezTo>
                    <a:pt x="8034" y="4102"/>
                    <a:pt x="9830" y="2968"/>
                    <a:pt x="10775" y="1266"/>
                  </a:cubicBezTo>
                  <a:cubicBezTo>
                    <a:pt x="11395" y="166"/>
                    <a:pt x="9061" y="1"/>
                    <a:pt x="8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43"/>
            <p:cNvSpPr/>
            <p:nvPr/>
          </p:nvSpPr>
          <p:spPr>
            <a:xfrm>
              <a:off x="2806550" y="2653850"/>
              <a:ext cx="181975" cy="296150"/>
            </a:xfrm>
            <a:custGeom>
              <a:avLst/>
              <a:gdLst/>
              <a:ahLst/>
              <a:cxnLst/>
              <a:rect l="l" t="t" r="r" b="b"/>
              <a:pathLst>
                <a:path w="7279" h="11846" extrusionOk="0">
                  <a:moveTo>
                    <a:pt x="4198" y="0"/>
                  </a:moveTo>
                  <a:cubicBezTo>
                    <a:pt x="3092" y="0"/>
                    <a:pt x="2045" y="555"/>
                    <a:pt x="1387" y="1499"/>
                  </a:cubicBezTo>
                  <a:cubicBezTo>
                    <a:pt x="788" y="2475"/>
                    <a:pt x="410" y="3578"/>
                    <a:pt x="316" y="4743"/>
                  </a:cubicBezTo>
                  <a:cubicBezTo>
                    <a:pt x="32" y="6571"/>
                    <a:pt x="1" y="8524"/>
                    <a:pt x="883" y="10194"/>
                  </a:cubicBezTo>
                  <a:cubicBezTo>
                    <a:pt x="1270" y="10946"/>
                    <a:pt x="2168" y="11846"/>
                    <a:pt x="3017" y="11846"/>
                  </a:cubicBezTo>
                  <a:cubicBezTo>
                    <a:pt x="3342" y="11846"/>
                    <a:pt x="3660" y="11714"/>
                    <a:pt x="3939" y="11391"/>
                  </a:cubicBezTo>
                  <a:cubicBezTo>
                    <a:pt x="5041" y="10131"/>
                    <a:pt x="5672" y="8209"/>
                    <a:pt x="6302" y="6697"/>
                  </a:cubicBezTo>
                  <a:cubicBezTo>
                    <a:pt x="6806" y="5468"/>
                    <a:pt x="7278" y="4176"/>
                    <a:pt x="7121" y="2853"/>
                  </a:cubicBezTo>
                  <a:cubicBezTo>
                    <a:pt x="6963" y="1530"/>
                    <a:pt x="5987" y="207"/>
                    <a:pt x="4537" y="18"/>
                  </a:cubicBezTo>
                  <a:cubicBezTo>
                    <a:pt x="4424" y="6"/>
                    <a:pt x="4311" y="0"/>
                    <a:pt x="4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43"/>
            <p:cNvSpPr/>
            <p:nvPr/>
          </p:nvSpPr>
          <p:spPr>
            <a:xfrm>
              <a:off x="2810500" y="2970850"/>
              <a:ext cx="317425" cy="185475"/>
            </a:xfrm>
            <a:custGeom>
              <a:avLst/>
              <a:gdLst/>
              <a:ahLst/>
              <a:cxnLst/>
              <a:rect l="l" t="t" r="r" b="b"/>
              <a:pathLst>
                <a:path w="12697" h="7419" extrusionOk="0">
                  <a:moveTo>
                    <a:pt x="4617" y="0"/>
                  </a:moveTo>
                  <a:cubicBezTo>
                    <a:pt x="3864" y="0"/>
                    <a:pt x="3129" y="163"/>
                    <a:pt x="2458" y="570"/>
                  </a:cubicBezTo>
                  <a:cubicBezTo>
                    <a:pt x="0" y="2082"/>
                    <a:pt x="3655" y="4571"/>
                    <a:pt x="4820" y="5737"/>
                  </a:cubicBezTo>
                  <a:cubicBezTo>
                    <a:pt x="5136" y="6115"/>
                    <a:pt x="5514" y="6430"/>
                    <a:pt x="5923" y="6713"/>
                  </a:cubicBezTo>
                  <a:cubicBezTo>
                    <a:pt x="6490" y="7028"/>
                    <a:pt x="7120" y="7217"/>
                    <a:pt x="7750" y="7312"/>
                  </a:cubicBezTo>
                  <a:cubicBezTo>
                    <a:pt x="8128" y="7383"/>
                    <a:pt x="8511" y="7418"/>
                    <a:pt x="8893" y="7418"/>
                  </a:cubicBezTo>
                  <a:cubicBezTo>
                    <a:pt x="9529" y="7418"/>
                    <a:pt x="10164" y="7320"/>
                    <a:pt x="10775" y="7123"/>
                  </a:cubicBezTo>
                  <a:cubicBezTo>
                    <a:pt x="11720" y="6776"/>
                    <a:pt x="12539" y="5989"/>
                    <a:pt x="12634" y="5075"/>
                  </a:cubicBezTo>
                  <a:cubicBezTo>
                    <a:pt x="12697" y="4256"/>
                    <a:pt x="12350" y="3468"/>
                    <a:pt x="11720" y="2964"/>
                  </a:cubicBezTo>
                  <a:cubicBezTo>
                    <a:pt x="11121" y="2397"/>
                    <a:pt x="10397" y="1956"/>
                    <a:pt x="9641" y="1609"/>
                  </a:cubicBezTo>
                  <a:cubicBezTo>
                    <a:pt x="8230" y="882"/>
                    <a:pt x="6372" y="0"/>
                    <a:pt x="4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43"/>
            <p:cNvSpPr/>
            <p:nvPr/>
          </p:nvSpPr>
          <p:spPr>
            <a:xfrm>
              <a:off x="2617525" y="2752650"/>
              <a:ext cx="235950" cy="224650"/>
            </a:xfrm>
            <a:custGeom>
              <a:avLst/>
              <a:gdLst/>
              <a:ahLst/>
              <a:cxnLst/>
              <a:rect l="l" t="t" r="r" b="b"/>
              <a:pathLst>
                <a:path w="9438" h="8986" extrusionOk="0">
                  <a:moveTo>
                    <a:pt x="3537" y="0"/>
                  </a:moveTo>
                  <a:cubicBezTo>
                    <a:pt x="2426" y="0"/>
                    <a:pt x="1315" y="467"/>
                    <a:pt x="694" y="1296"/>
                  </a:cubicBezTo>
                  <a:cubicBezTo>
                    <a:pt x="379" y="1800"/>
                    <a:pt x="158" y="2367"/>
                    <a:pt x="127" y="2965"/>
                  </a:cubicBezTo>
                  <a:cubicBezTo>
                    <a:pt x="0" y="3721"/>
                    <a:pt x="190" y="4446"/>
                    <a:pt x="599" y="5076"/>
                  </a:cubicBezTo>
                  <a:cubicBezTo>
                    <a:pt x="914" y="5486"/>
                    <a:pt x="1292" y="5832"/>
                    <a:pt x="1733" y="6084"/>
                  </a:cubicBezTo>
                  <a:cubicBezTo>
                    <a:pt x="3372" y="7281"/>
                    <a:pt x="5104" y="8479"/>
                    <a:pt x="7121" y="8920"/>
                  </a:cubicBezTo>
                  <a:cubicBezTo>
                    <a:pt x="7333" y="8964"/>
                    <a:pt x="7524" y="8985"/>
                    <a:pt x="7694" y="8985"/>
                  </a:cubicBezTo>
                  <a:cubicBezTo>
                    <a:pt x="9438" y="8985"/>
                    <a:pt x="9049" y="6786"/>
                    <a:pt x="8790" y="5580"/>
                  </a:cubicBezTo>
                  <a:cubicBezTo>
                    <a:pt x="8570" y="4352"/>
                    <a:pt x="8097" y="3186"/>
                    <a:pt x="7404" y="2146"/>
                  </a:cubicBezTo>
                  <a:cubicBezTo>
                    <a:pt x="6648" y="1075"/>
                    <a:pt x="5514" y="319"/>
                    <a:pt x="4254" y="67"/>
                  </a:cubicBezTo>
                  <a:cubicBezTo>
                    <a:pt x="4018" y="22"/>
                    <a:pt x="3777" y="0"/>
                    <a:pt x="3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43"/>
            <p:cNvSpPr/>
            <p:nvPr/>
          </p:nvSpPr>
          <p:spPr>
            <a:xfrm>
              <a:off x="2738025" y="2971550"/>
              <a:ext cx="185125" cy="248975"/>
            </a:xfrm>
            <a:custGeom>
              <a:avLst/>
              <a:gdLst/>
              <a:ahLst/>
              <a:cxnLst/>
              <a:rect l="l" t="t" r="r" b="b"/>
              <a:pathLst>
                <a:path w="7405" h="9959" extrusionOk="0">
                  <a:moveTo>
                    <a:pt x="3179" y="0"/>
                  </a:moveTo>
                  <a:cubicBezTo>
                    <a:pt x="3096" y="0"/>
                    <a:pt x="3013" y="2"/>
                    <a:pt x="2931" y="6"/>
                  </a:cubicBezTo>
                  <a:cubicBezTo>
                    <a:pt x="2710" y="6"/>
                    <a:pt x="2490" y="38"/>
                    <a:pt x="2301" y="132"/>
                  </a:cubicBezTo>
                  <a:cubicBezTo>
                    <a:pt x="2112" y="290"/>
                    <a:pt x="1954" y="479"/>
                    <a:pt x="1828" y="731"/>
                  </a:cubicBezTo>
                  <a:cubicBezTo>
                    <a:pt x="1229" y="1739"/>
                    <a:pt x="725" y="2810"/>
                    <a:pt x="347" y="3944"/>
                  </a:cubicBezTo>
                  <a:cubicBezTo>
                    <a:pt x="1" y="5078"/>
                    <a:pt x="1" y="6307"/>
                    <a:pt x="379" y="7441"/>
                  </a:cubicBezTo>
                  <a:cubicBezTo>
                    <a:pt x="725" y="8323"/>
                    <a:pt x="1418" y="9741"/>
                    <a:pt x="2458" y="9930"/>
                  </a:cubicBezTo>
                  <a:cubicBezTo>
                    <a:pt x="2562" y="9950"/>
                    <a:pt x="2669" y="9959"/>
                    <a:pt x="2779" y="9959"/>
                  </a:cubicBezTo>
                  <a:cubicBezTo>
                    <a:pt x="3732" y="9959"/>
                    <a:pt x="4861" y="9270"/>
                    <a:pt x="5483" y="8733"/>
                  </a:cubicBezTo>
                  <a:cubicBezTo>
                    <a:pt x="6333" y="7945"/>
                    <a:pt x="6900" y="6874"/>
                    <a:pt x="7152" y="5709"/>
                  </a:cubicBezTo>
                  <a:cubicBezTo>
                    <a:pt x="7404" y="4669"/>
                    <a:pt x="7341" y="3598"/>
                    <a:pt x="6995" y="2558"/>
                  </a:cubicBezTo>
                  <a:cubicBezTo>
                    <a:pt x="6648" y="1550"/>
                    <a:pt x="5861" y="731"/>
                    <a:pt x="4884" y="290"/>
                  </a:cubicBezTo>
                  <a:cubicBezTo>
                    <a:pt x="4333" y="97"/>
                    <a:pt x="3757" y="0"/>
                    <a:pt x="3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43"/>
            <p:cNvSpPr/>
            <p:nvPr/>
          </p:nvSpPr>
          <p:spPr>
            <a:xfrm>
              <a:off x="2872725" y="2869150"/>
              <a:ext cx="155975" cy="68700"/>
            </a:xfrm>
            <a:custGeom>
              <a:avLst/>
              <a:gdLst/>
              <a:ahLst/>
              <a:cxnLst/>
              <a:rect l="l" t="t" r="r" b="b"/>
              <a:pathLst>
                <a:path w="6239" h="2748" extrusionOk="0">
                  <a:moveTo>
                    <a:pt x="6024" y="1"/>
                  </a:moveTo>
                  <a:cubicBezTo>
                    <a:pt x="5522" y="1"/>
                    <a:pt x="5005" y="97"/>
                    <a:pt x="4537" y="290"/>
                  </a:cubicBezTo>
                  <a:cubicBezTo>
                    <a:pt x="4001" y="479"/>
                    <a:pt x="3466" y="731"/>
                    <a:pt x="2962" y="1015"/>
                  </a:cubicBezTo>
                  <a:cubicBezTo>
                    <a:pt x="2016" y="1645"/>
                    <a:pt x="1008" y="2212"/>
                    <a:pt x="0" y="2747"/>
                  </a:cubicBezTo>
                  <a:cubicBezTo>
                    <a:pt x="567" y="2621"/>
                    <a:pt x="1134" y="2432"/>
                    <a:pt x="1638" y="2180"/>
                  </a:cubicBezTo>
                  <a:cubicBezTo>
                    <a:pt x="2174" y="1928"/>
                    <a:pt x="2647" y="1613"/>
                    <a:pt x="3151" y="1330"/>
                  </a:cubicBezTo>
                  <a:cubicBezTo>
                    <a:pt x="4096" y="731"/>
                    <a:pt x="5167" y="259"/>
                    <a:pt x="6238" y="7"/>
                  </a:cubicBezTo>
                  <a:cubicBezTo>
                    <a:pt x="6167" y="3"/>
                    <a:pt x="6096" y="1"/>
                    <a:pt x="6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43"/>
            <p:cNvSpPr/>
            <p:nvPr/>
          </p:nvSpPr>
          <p:spPr>
            <a:xfrm>
              <a:off x="2887675" y="2937025"/>
              <a:ext cx="140225" cy="33800"/>
            </a:xfrm>
            <a:custGeom>
              <a:avLst/>
              <a:gdLst/>
              <a:ahLst/>
              <a:cxnLst/>
              <a:rect l="l" t="t" r="r" b="b"/>
              <a:pathLst>
                <a:path w="5609" h="1352" extrusionOk="0">
                  <a:moveTo>
                    <a:pt x="5609" y="1"/>
                  </a:moveTo>
                  <a:cubicBezTo>
                    <a:pt x="4695" y="348"/>
                    <a:pt x="3781" y="600"/>
                    <a:pt x="2836" y="820"/>
                  </a:cubicBezTo>
                  <a:cubicBezTo>
                    <a:pt x="1891" y="1009"/>
                    <a:pt x="946" y="1135"/>
                    <a:pt x="1" y="1198"/>
                  </a:cubicBezTo>
                  <a:cubicBezTo>
                    <a:pt x="455" y="1304"/>
                    <a:pt x="924" y="1352"/>
                    <a:pt x="1394" y="1352"/>
                  </a:cubicBezTo>
                  <a:cubicBezTo>
                    <a:pt x="1901" y="1352"/>
                    <a:pt x="2408" y="1296"/>
                    <a:pt x="2899" y="1198"/>
                  </a:cubicBezTo>
                  <a:cubicBezTo>
                    <a:pt x="3876" y="1009"/>
                    <a:pt x="4789" y="600"/>
                    <a:pt x="5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43"/>
            <p:cNvSpPr/>
            <p:nvPr/>
          </p:nvSpPr>
          <p:spPr>
            <a:xfrm>
              <a:off x="2901075" y="2907100"/>
              <a:ext cx="111850" cy="43350"/>
            </a:xfrm>
            <a:custGeom>
              <a:avLst/>
              <a:gdLst/>
              <a:ahLst/>
              <a:cxnLst/>
              <a:rect l="l" t="t" r="r" b="b"/>
              <a:pathLst>
                <a:path w="4474" h="1734" extrusionOk="0">
                  <a:moveTo>
                    <a:pt x="4474" y="1"/>
                  </a:moveTo>
                  <a:lnTo>
                    <a:pt x="4474" y="1"/>
                  </a:lnTo>
                  <a:cubicBezTo>
                    <a:pt x="3686" y="95"/>
                    <a:pt x="2899" y="284"/>
                    <a:pt x="2111" y="599"/>
                  </a:cubicBezTo>
                  <a:cubicBezTo>
                    <a:pt x="1355" y="883"/>
                    <a:pt x="662" y="1261"/>
                    <a:pt x="0" y="1734"/>
                  </a:cubicBezTo>
                  <a:cubicBezTo>
                    <a:pt x="788" y="1513"/>
                    <a:pt x="1513" y="1229"/>
                    <a:pt x="2269" y="946"/>
                  </a:cubicBezTo>
                  <a:cubicBezTo>
                    <a:pt x="3025" y="631"/>
                    <a:pt x="3749" y="347"/>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43"/>
            <p:cNvSpPr/>
            <p:nvPr/>
          </p:nvSpPr>
          <p:spPr>
            <a:xfrm>
              <a:off x="2901075" y="2971700"/>
              <a:ext cx="138650" cy="85875"/>
            </a:xfrm>
            <a:custGeom>
              <a:avLst/>
              <a:gdLst/>
              <a:ahLst/>
              <a:cxnLst/>
              <a:rect l="l" t="t" r="r" b="b"/>
              <a:pathLst>
                <a:path w="5546" h="3435" extrusionOk="0">
                  <a:moveTo>
                    <a:pt x="0" y="0"/>
                  </a:moveTo>
                  <a:lnTo>
                    <a:pt x="0" y="0"/>
                  </a:lnTo>
                  <a:cubicBezTo>
                    <a:pt x="851" y="662"/>
                    <a:pt x="1796" y="1260"/>
                    <a:pt x="2773" y="1733"/>
                  </a:cubicBezTo>
                  <a:lnTo>
                    <a:pt x="4253" y="2489"/>
                  </a:lnTo>
                  <a:cubicBezTo>
                    <a:pt x="4726" y="2710"/>
                    <a:pt x="5167" y="3025"/>
                    <a:pt x="5545" y="3434"/>
                  </a:cubicBezTo>
                  <a:cubicBezTo>
                    <a:pt x="5262" y="2930"/>
                    <a:pt x="4884" y="2521"/>
                    <a:pt x="4379" y="2237"/>
                  </a:cubicBezTo>
                  <a:cubicBezTo>
                    <a:pt x="3907" y="1953"/>
                    <a:pt x="3434" y="1670"/>
                    <a:pt x="2962" y="1418"/>
                  </a:cubicBezTo>
                  <a:cubicBezTo>
                    <a:pt x="1954" y="914"/>
                    <a:pt x="977" y="47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43"/>
            <p:cNvSpPr/>
            <p:nvPr/>
          </p:nvSpPr>
          <p:spPr>
            <a:xfrm>
              <a:off x="2879800" y="2992950"/>
              <a:ext cx="141025" cy="75650"/>
            </a:xfrm>
            <a:custGeom>
              <a:avLst/>
              <a:gdLst/>
              <a:ahLst/>
              <a:cxnLst/>
              <a:rect l="l" t="t" r="r" b="b"/>
              <a:pathLst>
                <a:path w="5641" h="3026" extrusionOk="0">
                  <a:moveTo>
                    <a:pt x="1" y="1"/>
                  </a:moveTo>
                  <a:lnTo>
                    <a:pt x="1" y="1"/>
                  </a:lnTo>
                  <a:cubicBezTo>
                    <a:pt x="631" y="946"/>
                    <a:pt x="1481" y="1671"/>
                    <a:pt x="2458" y="2175"/>
                  </a:cubicBezTo>
                  <a:cubicBezTo>
                    <a:pt x="3435" y="2710"/>
                    <a:pt x="4537" y="2994"/>
                    <a:pt x="5640" y="3025"/>
                  </a:cubicBezTo>
                  <a:cubicBezTo>
                    <a:pt x="4600" y="2742"/>
                    <a:pt x="3592" y="2332"/>
                    <a:pt x="2647" y="1860"/>
                  </a:cubicBezTo>
                  <a:cubicBezTo>
                    <a:pt x="1702" y="1356"/>
                    <a:pt x="788" y="72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43"/>
            <p:cNvSpPr/>
            <p:nvPr/>
          </p:nvSpPr>
          <p:spPr>
            <a:xfrm>
              <a:off x="2835700" y="2997675"/>
              <a:ext cx="37825" cy="140225"/>
            </a:xfrm>
            <a:custGeom>
              <a:avLst/>
              <a:gdLst/>
              <a:ahLst/>
              <a:cxnLst/>
              <a:rect l="l" t="t" r="r" b="b"/>
              <a:pathLst>
                <a:path w="1513" h="5609" extrusionOk="0">
                  <a:moveTo>
                    <a:pt x="1355" y="1"/>
                  </a:moveTo>
                  <a:lnTo>
                    <a:pt x="1355" y="1"/>
                  </a:lnTo>
                  <a:cubicBezTo>
                    <a:pt x="1229" y="1009"/>
                    <a:pt x="1103" y="1954"/>
                    <a:pt x="914" y="2931"/>
                  </a:cubicBezTo>
                  <a:cubicBezTo>
                    <a:pt x="819" y="3403"/>
                    <a:pt x="725" y="3876"/>
                    <a:pt x="599" y="4349"/>
                  </a:cubicBezTo>
                  <a:cubicBezTo>
                    <a:pt x="567" y="4821"/>
                    <a:pt x="347" y="5262"/>
                    <a:pt x="0" y="5609"/>
                  </a:cubicBezTo>
                  <a:cubicBezTo>
                    <a:pt x="221" y="5514"/>
                    <a:pt x="441" y="5357"/>
                    <a:pt x="567" y="5136"/>
                  </a:cubicBezTo>
                  <a:cubicBezTo>
                    <a:pt x="693" y="4916"/>
                    <a:pt x="819" y="4664"/>
                    <a:pt x="883" y="4443"/>
                  </a:cubicBezTo>
                  <a:cubicBezTo>
                    <a:pt x="1072" y="3970"/>
                    <a:pt x="1198" y="3466"/>
                    <a:pt x="1292" y="2994"/>
                  </a:cubicBezTo>
                  <a:cubicBezTo>
                    <a:pt x="1481" y="2017"/>
                    <a:pt x="1513" y="1009"/>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43"/>
            <p:cNvSpPr/>
            <p:nvPr/>
          </p:nvSpPr>
          <p:spPr>
            <a:xfrm>
              <a:off x="2773475" y="2996900"/>
              <a:ext cx="66175" cy="128400"/>
            </a:xfrm>
            <a:custGeom>
              <a:avLst/>
              <a:gdLst/>
              <a:ahLst/>
              <a:cxnLst/>
              <a:rect l="l" t="t" r="r" b="b"/>
              <a:pathLst>
                <a:path w="2647" h="5136" extrusionOk="0">
                  <a:moveTo>
                    <a:pt x="2647" y="0"/>
                  </a:moveTo>
                  <a:cubicBezTo>
                    <a:pt x="2143" y="126"/>
                    <a:pt x="1702" y="410"/>
                    <a:pt x="1355" y="819"/>
                  </a:cubicBezTo>
                  <a:cubicBezTo>
                    <a:pt x="1040" y="1229"/>
                    <a:pt x="757" y="1670"/>
                    <a:pt x="568" y="2143"/>
                  </a:cubicBezTo>
                  <a:cubicBezTo>
                    <a:pt x="158" y="3088"/>
                    <a:pt x="0" y="4127"/>
                    <a:pt x="126" y="5136"/>
                  </a:cubicBezTo>
                  <a:cubicBezTo>
                    <a:pt x="253" y="4159"/>
                    <a:pt x="536" y="3214"/>
                    <a:pt x="914" y="2300"/>
                  </a:cubicBezTo>
                  <a:cubicBezTo>
                    <a:pt x="1103" y="1828"/>
                    <a:pt x="1324" y="1387"/>
                    <a:pt x="1576" y="1008"/>
                  </a:cubicBezTo>
                  <a:cubicBezTo>
                    <a:pt x="1859" y="599"/>
                    <a:pt x="2237" y="252"/>
                    <a:pt x="2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43"/>
            <p:cNvSpPr/>
            <p:nvPr/>
          </p:nvSpPr>
          <p:spPr>
            <a:xfrm>
              <a:off x="2712825" y="2970900"/>
              <a:ext cx="133125" cy="83525"/>
            </a:xfrm>
            <a:custGeom>
              <a:avLst/>
              <a:gdLst/>
              <a:ahLst/>
              <a:cxnLst/>
              <a:rect l="l" t="t" r="r" b="b"/>
              <a:pathLst>
                <a:path w="5325" h="3341" extrusionOk="0">
                  <a:moveTo>
                    <a:pt x="5325" y="1"/>
                  </a:moveTo>
                  <a:lnTo>
                    <a:pt x="5325" y="1"/>
                  </a:lnTo>
                  <a:cubicBezTo>
                    <a:pt x="5104" y="505"/>
                    <a:pt x="4758" y="883"/>
                    <a:pt x="4285" y="1135"/>
                  </a:cubicBezTo>
                  <a:cubicBezTo>
                    <a:pt x="3844" y="1450"/>
                    <a:pt x="3372" y="1702"/>
                    <a:pt x="2931" y="1954"/>
                  </a:cubicBezTo>
                  <a:cubicBezTo>
                    <a:pt x="1985" y="2490"/>
                    <a:pt x="1009" y="2931"/>
                    <a:pt x="1" y="3340"/>
                  </a:cubicBezTo>
                  <a:cubicBezTo>
                    <a:pt x="1103" y="3183"/>
                    <a:pt x="2143" y="2836"/>
                    <a:pt x="3088" y="2301"/>
                  </a:cubicBezTo>
                  <a:cubicBezTo>
                    <a:pt x="3561" y="2048"/>
                    <a:pt x="4033" y="1733"/>
                    <a:pt x="4474" y="1387"/>
                  </a:cubicBezTo>
                  <a:cubicBezTo>
                    <a:pt x="4663" y="1229"/>
                    <a:pt x="4884" y="1009"/>
                    <a:pt x="5041" y="788"/>
                  </a:cubicBezTo>
                  <a:cubicBezTo>
                    <a:pt x="5199" y="568"/>
                    <a:pt x="5325" y="284"/>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43"/>
            <p:cNvSpPr/>
            <p:nvPr/>
          </p:nvSpPr>
          <p:spPr>
            <a:xfrm>
              <a:off x="2651400" y="2966525"/>
              <a:ext cx="171725" cy="60325"/>
            </a:xfrm>
            <a:custGeom>
              <a:avLst/>
              <a:gdLst/>
              <a:ahLst/>
              <a:cxnLst/>
              <a:rect l="l" t="t" r="r" b="b"/>
              <a:pathLst>
                <a:path w="6869" h="2413" extrusionOk="0">
                  <a:moveTo>
                    <a:pt x="6039" y="1"/>
                  </a:moveTo>
                  <a:cubicBezTo>
                    <a:pt x="5686" y="1"/>
                    <a:pt x="5332" y="42"/>
                    <a:pt x="4978" y="113"/>
                  </a:cubicBezTo>
                  <a:cubicBezTo>
                    <a:pt x="4379" y="239"/>
                    <a:pt x="3781" y="428"/>
                    <a:pt x="3182" y="585"/>
                  </a:cubicBezTo>
                  <a:cubicBezTo>
                    <a:pt x="2584" y="774"/>
                    <a:pt x="2017" y="963"/>
                    <a:pt x="1449" y="1247"/>
                  </a:cubicBezTo>
                  <a:cubicBezTo>
                    <a:pt x="851" y="1467"/>
                    <a:pt x="347" y="1877"/>
                    <a:pt x="0" y="2413"/>
                  </a:cubicBezTo>
                  <a:cubicBezTo>
                    <a:pt x="441" y="2003"/>
                    <a:pt x="977" y="1688"/>
                    <a:pt x="1544" y="1499"/>
                  </a:cubicBezTo>
                  <a:cubicBezTo>
                    <a:pt x="2111" y="1247"/>
                    <a:pt x="2710" y="1121"/>
                    <a:pt x="3308" y="932"/>
                  </a:cubicBezTo>
                  <a:lnTo>
                    <a:pt x="4190" y="648"/>
                  </a:lnTo>
                  <a:cubicBezTo>
                    <a:pt x="4474" y="554"/>
                    <a:pt x="4757" y="459"/>
                    <a:pt x="5041" y="365"/>
                  </a:cubicBezTo>
                  <a:cubicBezTo>
                    <a:pt x="5640" y="207"/>
                    <a:pt x="6238" y="113"/>
                    <a:pt x="6868" y="81"/>
                  </a:cubicBezTo>
                  <a:cubicBezTo>
                    <a:pt x="6592" y="26"/>
                    <a:pt x="6316" y="1"/>
                    <a:pt x="6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43"/>
            <p:cNvSpPr/>
            <p:nvPr/>
          </p:nvSpPr>
          <p:spPr>
            <a:xfrm>
              <a:off x="2680525" y="2978000"/>
              <a:ext cx="139450" cy="63825"/>
            </a:xfrm>
            <a:custGeom>
              <a:avLst/>
              <a:gdLst/>
              <a:ahLst/>
              <a:cxnLst/>
              <a:rect l="l" t="t" r="r" b="b"/>
              <a:pathLst>
                <a:path w="5578" h="2553" extrusionOk="0">
                  <a:moveTo>
                    <a:pt x="5577" y="0"/>
                  </a:moveTo>
                  <a:cubicBezTo>
                    <a:pt x="4601" y="315"/>
                    <a:pt x="3655" y="693"/>
                    <a:pt x="2710" y="1103"/>
                  </a:cubicBezTo>
                  <a:cubicBezTo>
                    <a:pt x="1797" y="1512"/>
                    <a:pt x="883" y="2017"/>
                    <a:pt x="1" y="2552"/>
                  </a:cubicBezTo>
                  <a:cubicBezTo>
                    <a:pt x="978" y="2237"/>
                    <a:pt x="1954" y="1891"/>
                    <a:pt x="2868" y="1449"/>
                  </a:cubicBezTo>
                  <a:cubicBezTo>
                    <a:pt x="3813" y="1040"/>
                    <a:pt x="4727" y="536"/>
                    <a:pt x="5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43"/>
            <p:cNvSpPr/>
            <p:nvPr/>
          </p:nvSpPr>
          <p:spPr>
            <a:xfrm>
              <a:off x="2718350" y="2894500"/>
              <a:ext cx="103975" cy="61475"/>
            </a:xfrm>
            <a:custGeom>
              <a:avLst/>
              <a:gdLst/>
              <a:ahLst/>
              <a:cxnLst/>
              <a:rect l="l" t="t" r="r" b="b"/>
              <a:pathLst>
                <a:path w="4159" h="2459" extrusionOk="0">
                  <a:moveTo>
                    <a:pt x="0" y="1"/>
                  </a:moveTo>
                  <a:cubicBezTo>
                    <a:pt x="63" y="190"/>
                    <a:pt x="189" y="379"/>
                    <a:pt x="347" y="536"/>
                  </a:cubicBezTo>
                  <a:cubicBezTo>
                    <a:pt x="504" y="662"/>
                    <a:pt x="662" y="820"/>
                    <a:pt x="819" y="946"/>
                  </a:cubicBezTo>
                  <a:cubicBezTo>
                    <a:pt x="1134" y="1198"/>
                    <a:pt x="1481" y="1418"/>
                    <a:pt x="1827" y="1639"/>
                  </a:cubicBezTo>
                  <a:cubicBezTo>
                    <a:pt x="2174" y="1860"/>
                    <a:pt x="2552" y="2049"/>
                    <a:pt x="2930" y="2206"/>
                  </a:cubicBezTo>
                  <a:cubicBezTo>
                    <a:pt x="3308" y="2364"/>
                    <a:pt x="3718" y="2458"/>
                    <a:pt x="4159" y="2458"/>
                  </a:cubicBezTo>
                  <a:cubicBezTo>
                    <a:pt x="3781" y="2332"/>
                    <a:pt x="3403" y="2143"/>
                    <a:pt x="3056" y="1923"/>
                  </a:cubicBezTo>
                  <a:cubicBezTo>
                    <a:pt x="2710" y="1733"/>
                    <a:pt x="2363" y="1544"/>
                    <a:pt x="2016" y="1324"/>
                  </a:cubicBezTo>
                  <a:lnTo>
                    <a:pt x="977" y="694"/>
                  </a:lnTo>
                  <a:cubicBezTo>
                    <a:pt x="819" y="599"/>
                    <a:pt x="630" y="473"/>
                    <a:pt x="473" y="379"/>
                  </a:cubicBezTo>
                  <a:cubicBezTo>
                    <a:pt x="284" y="284"/>
                    <a:pt x="126" y="15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43"/>
            <p:cNvSpPr/>
            <p:nvPr/>
          </p:nvSpPr>
          <p:spPr>
            <a:xfrm>
              <a:off x="2723075" y="2825200"/>
              <a:ext cx="113425" cy="119750"/>
            </a:xfrm>
            <a:custGeom>
              <a:avLst/>
              <a:gdLst/>
              <a:ahLst/>
              <a:cxnLst/>
              <a:rect l="l" t="t" r="r" b="b"/>
              <a:pathLst>
                <a:path w="4537" h="4790" extrusionOk="0">
                  <a:moveTo>
                    <a:pt x="0" y="0"/>
                  </a:moveTo>
                  <a:cubicBezTo>
                    <a:pt x="819" y="756"/>
                    <a:pt x="1607" y="1513"/>
                    <a:pt x="2363" y="2300"/>
                  </a:cubicBezTo>
                  <a:cubicBezTo>
                    <a:pt x="3119" y="3088"/>
                    <a:pt x="3812" y="3907"/>
                    <a:pt x="4537" y="4789"/>
                  </a:cubicBezTo>
                  <a:cubicBezTo>
                    <a:pt x="4064" y="3781"/>
                    <a:pt x="3403" y="2836"/>
                    <a:pt x="2647" y="2048"/>
                  </a:cubicBezTo>
                  <a:cubicBezTo>
                    <a:pt x="1859" y="1229"/>
                    <a:pt x="977" y="5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43"/>
            <p:cNvSpPr/>
            <p:nvPr/>
          </p:nvSpPr>
          <p:spPr>
            <a:xfrm>
              <a:off x="2771100" y="2772425"/>
              <a:ext cx="103225" cy="161475"/>
            </a:xfrm>
            <a:custGeom>
              <a:avLst/>
              <a:gdLst/>
              <a:ahLst/>
              <a:cxnLst/>
              <a:rect l="l" t="t" r="r" b="b"/>
              <a:pathLst>
                <a:path w="4129" h="6459" extrusionOk="0">
                  <a:moveTo>
                    <a:pt x="4128" y="0"/>
                  </a:moveTo>
                  <a:cubicBezTo>
                    <a:pt x="3593" y="851"/>
                    <a:pt x="3214" y="1828"/>
                    <a:pt x="3088" y="2836"/>
                  </a:cubicBezTo>
                  <a:cubicBezTo>
                    <a:pt x="2971" y="3614"/>
                    <a:pt x="2994" y="4392"/>
                    <a:pt x="3158" y="5144"/>
                  </a:cubicBezTo>
                  <a:lnTo>
                    <a:pt x="3158" y="5144"/>
                  </a:lnTo>
                  <a:cubicBezTo>
                    <a:pt x="2797" y="4704"/>
                    <a:pt x="2477" y="4203"/>
                    <a:pt x="2080" y="3718"/>
                  </a:cubicBezTo>
                  <a:cubicBezTo>
                    <a:pt x="1828" y="3371"/>
                    <a:pt x="1545" y="3056"/>
                    <a:pt x="1198" y="2773"/>
                  </a:cubicBezTo>
                  <a:cubicBezTo>
                    <a:pt x="852" y="2489"/>
                    <a:pt x="442" y="2300"/>
                    <a:pt x="1" y="2206"/>
                  </a:cubicBezTo>
                  <a:lnTo>
                    <a:pt x="1" y="2206"/>
                  </a:lnTo>
                  <a:cubicBezTo>
                    <a:pt x="789" y="2552"/>
                    <a:pt x="1419" y="3119"/>
                    <a:pt x="1891" y="3876"/>
                  </a:cubicBezTo>
                  <a:cubicBezTo>
                    <a:pt x="2286" y="4604"/>
                    <a:pt x="2798" y="5274"/>
                    <a:pt x="3370" y="5886"/>
                  </a:cubicBezTo>
                  <a:lnTo>
                    <a:pt x="3370" y="5886"/>
                  </a:lnTo>
                  <a:cubicBezTo>
                    <a:pt x="3371" y="5888"/>
                    <a:pt x="3371" y="5890"/>
                    <a:pt x="3372" y="5892"/>
                  </a:cubicBezTo>
                  <a:lnTo>
                    <a:pt x="3374" y="5890"/>
                  </a:lnTo>
                  <a:lnTo>
                    <a:pt x="3374" y="5890"/>
                  </a:lnTo>
                  <a:cubicBezTo>
                    <a:pt x="3394" y="5912"/>
                    <a:pt x="3415" y="5933"/>
                    <a:pt x="3435" y="5955"/>
                  </a:cubicBezTo>
                  <a:lnTo>
                    <a:pt x="3971" y="6459"/>
                  </a:lnTo>
                  <a:lnTo>
                    <a:pt x="3719" y="5766"/>
                  </a:lnTo>
                  <a:cubicBezTo>
                    <a:pt x="3403" y="4821"/>
                    <a:pt x="3309" y="3844"/>
                    <a:pt x="3403" y="2867"/>
                  </a:cubicBezTo>
                  <a:cubicBezTo>
                    <a:pt x="3467" y="1891"/>
                    <a:pt x="3719" y="914"/>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43"/>
            <p:cNvSpPr/>
            <p:nvPr/>
          </p:nvSpPr>
          <p:spPr>
            <a:xfrm>
              <a:off x="2882175" y="2788175"/>
              <a:ext cx="55150" cy="133925"/>
            </a:xfrm>
            <a:custGeom>
              <a:avLst/>
              <a:gdLst/>
              <a:ahLst/>
              <a:cxnLst/>
              <a:rect l="l" t="t" r="r" b="b"/>
              <a:pathLst>
                <a:path w="2206" h="5357" extrusionOk="0">
                  <a:moveTo>
                    <a:pt x="2206" y="1"/>
                  </a:moveTo>
                  <a:lnTo>
                    <a:pt x="2206" y="1"/>
                  </a:lnTo>
                  <a:cubicBezTo>
                    <a:pt x="1544" y="725"/>
                    <a:pt x="1008" y="1576"/>
                    <a:pt x="630" y="2489"/>
                  </a:cubicBezTo>
                  <a:cubicBezTo>
                    <a:pt x="441" y="2962"/>
                    <a:pt x="315" y="3435"/>
                    <a:pt x="189" y="3907"/>
                  </a:cubicBezTo>
                  <a:cubicBezTo>
                    <a:pt x="126" y="4159"/>
                    <a:pt x="95" y="4380"/>
                    <a:pt x="63" y="4632"/>
                  </a:cubicBezTo>
                  <a:cubicBezTo>
                    <a:pt x="0" y="4884"/>
                    <a:pt x="63" y="5136"/>
                    <a:pt x="221" y="5356"/>
                  </a:cubicBezTo>
                  <a:cubicBezTo>
                    <a:pt x="126" y="5136"/>
                    <a:pt x="158" y="4884"/>
                    <a:pt x="252" y="4663"/>
                  </a:cubicBezTo>
                  <a:lnTo>
                    <a:pt x="504" y="4002"/>
                  </a:lnTo>
                  <a:cubicBezTo>
                    <a:pt x="662" y="3529"/>
                    <a:pt x="819" y="3088"/>
                    <a:pt x="1008" y="2647"/>
                  </a:cubicBezTo>
                  <a:cubicBezTo>
                    <a:pt x="1355" y="1765"/>
                    <a:pt x="1796" y="883"/>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43"/>
            <p:cNvSpPr/>
            <p:nvPr/>
          </p:nvSpPr>
          <p:spPr>
            <a:xfrm>
              <a:off x="2790800" y="2898350"/>
              <a:ext cx="140225" cy="120900"/>
            </a:xfrm>
            <a:custGeom>
              <a:avLst/>
              <a:gdLst/>
              <a:ahLst/>
              <a:cxnLst/>
              <a:rect l="l" t="t" r="r" b="b"/>
              <a:pathLst>
                <a:path w="5609" h="4836" extrusionOk="0">
                  <a:moveTo>
                    <a:pt x="2734" y="0"/>
                  </a:moveTo>
                  <a:cubicBezTo>
                    <a:pt x="2593" y="0"/>
                    <a:pt x="2455" y="32"/>
                    <a:pt x="2332" y="99"/>
                  </a:cubicBezTo>
                  <a:cubicBezTo>
                    <a:pt x="2042" y="302"/>
                    <a:pt x="1832" y="612"/>
                    <a:pt x="1800" y="979"/>
                  </a:cubicBezTo>
                  <a:lnTo>
                    <a:pt x="1800" y="979"/>
                  </a:lnTo>
                  <a:cubicBezTo>
                    <a:pt x="1790" y="978"/>
                    <a:pt x="1780" y="978"/>
                    <a:pt x="1769" y="978"/>
                  </a:cubicBezTo>
                  <a:cubicBezTo>
                    <a:pt x="1560" y="978"/>
                    <a:pt x="1367" y="1080"/>
                    <a:pt x="1241" y="1241"/>
                  </a:cubicBezTo>
                  <a:lnTo>
                    <a:pt x="1241" y="1241"/>
                  </a:lnTo>
                  <a:cubicBezTo>
                    <a:pt x="1233" y="1241"/>
                    <a:pt x="1225" y="1241"/>
                    <a:pt x="1217" y="1241"/>
                  </a:cubicBezTo>
                  <a:cubicBezTo>
                    <a:pt x="1095" y="1241"/>
                    <a:pt x="977" y="1280"/>
                    <a:pt x="883" y="1359"/>
                  </a:cubicBezTo>
                  <a:cubicBezTo>
                    <a:pt x="665" y="1511"/>
                    <a:pt x="538" y="1753"/>
                    <a:pt x="501" y="2003"/>
                  </a:cubicBezTo>
                  <a:lnTo>
                    <a:pt x="501" y="2003"/>
                  </a:lnTo>
                  <a:cubicBezTo>
                    <a:pt x="177" y="2137"/>
                    <a:pt x="1" y="2443"/>
                    <a:pt x="1" y="2808"/>
                  </a:cubicBezTo>
                  <a:cubicBezTo>
                    <a:pt x="32" y="3155"/>
                    <a:pt x="284" y="3470"/>
                    <a:pt x="631" y="3564"/>
                  </a:cubicBezTo>
                  <a:cubicBezTo>
                    <a:pt x="772" y="3596"/>
                    <a:pt x="914" y="3612"/>
                    <a:pt x="1056" y="3612"/>
                  </a:cubicBezTo>
                  <a:cubicBezTo>
                    <a:pt x="1183" y="3612"/>
                    <a:pt x="1310" y="3599"/>
                    <a:pt x="1436" y="3574"/>
                  </a:cubicBezTo>
                  <a:lnTo>
                    <a:pt x="1436" y="3574"/>
                  </a:lnTo>
                  <a:cubicBezTo>
                    <a:pt x="1409" y="3629"/>
                    <a:pt x="1392" y="3689"/>
                    <a:pt x="1387" y="3753"/>
                  </a:cubicBezTo>
                  <a:cubicBezTo>
                    <a:pt x="1387" y="3974"/>
                    <a:pt x="1544" y="4226"/>
                    <a:pt x="1796" y="4289"/>
                  </a:cubicBezTo>
                  <a:cubicBezTo>
                    <a:pt x="1939" y="4350"/>
                    <a:pt x="2094" y="4385"/>
                    <a:pt x="2255" y="4385"/>
                  </a:cubicBezTo>
                  <a:cubicBezTo>
                    <a:pt x="2270" y="4385"/>
                    <a:pt x="2286" y="4384"/>
                    <a:pt x="2302" y="4384"/>
                  </a:cubicBezTo>
                  <a:lnTo>
                    <a:pt x="2302" y="4384"/>
                  </a:lnTo>
                  <a:cubicBezTo>
                    <a:pt x="2301" y="4394"/>
                    <a:pt x="2300" y="4404"/>
                    <a:pt x="2300" y="4415"/>
                  </a:cubicBezTo>
                  <a:cubicBezTo>
                    <a:pt x="2332" y="4572"/>
                    <a:pt x="2521" y="4667"/>
                    <a:pt x="2679" y="4698"/>
                  </a:cubicBezTo>
                  <a:cubicBezTo>
                    <a:pt x="3015" y="4795"/>
                    <a:pt x="3352" y="4836"/>
                    <a:pt x="3689" y="4836"/>
                  </a:cubicBezTo>
                  <a:cubicBezTo>
                    <a:pt x="3793" y="4836"/>
                    <a:pt x="3898" y="4832"/>
                    <a:pt x="4002" y="4824"/>
                  </a:cubicBezTo>
                  <a:cubicBezTo>
                    <a:pt x="4254" y="4761"/>
                    <a:pt x="4600" y="4667"/>
                    <a:pt x="4663" y="4415"/>
                  </a:cubicBezTo>
                  <a:cubicBezTo>
                    <a:pt x="4688" y="4242"/>
                    <a:pt x="4635" y="4089"/>
                    <a:pt x="4521" y="3970"/>
                  </a:cubicBezTo>
                  <a:lnTo>
                    <a:pt x="4521" y="3970"/>
                  </a:lnTo>
                  <a:cubicBezTo>
                    <a:pt x="4792" y="3951"/>
                    <a:pt x="5039" y="3865"/>
                    <a:pt x="5262" y="3753"/>
                  </a:cubicBezTo>
                  <a:cubicBezTo>
                    <a:pt x="5514" y="3564"/>
                    <a:pt x="5608" y="3249"/>
                    <a:pt x="5482" y="2966"/>
                  </a:cubicBezTo>
                  <a:cubicBezTo>
                    <a:pt x="5388" y="2808"/>
                    <a:pt x="5419" y="2808"/>
                    <a:pt x="5262" y="2714"/>
                  </a:cubicBezTo>
                  <a:cubicBezTo>
                    <a:pt x="5195" y="2691"/>
                    <a:pt x="5124" y="2681"/>
                    <a:pt x="5052" y="2681"/>
                  </a:cubicBezTo>
                  <a:cubicBezTo>
                    <a:pt x="5045" y="2681"/>
                    <a:pt x="5037" y="2681"/>
                    <a:pt x="5030" y="2681"/>
                  </a:cubicBezTo>
                  <a:lnTo>
                    <a:pt x="5030" y="2681"/>
                  </a:lnTo>
                  <a:cubicBezTo>
                    <a:pt x="5128" y="2630"/>
                    <a:pt x="5194" y="2578"/>
                    <a:pt x="5182" y="2578"/>
                  </a:cubicBezTo>
                  <a:cubicBezTo>
                    <a:pt x="5175" y="2578"/>
                    <a:pt x="5151" y="2590"/>
                    <a:pt x="5104" y="2619"/>
                  </a:cubicBezTo>
                  <a:cubicBezTo>
                    <a:pt x="5073" y="2619"/>
                    <a:pt x="5167" y="2588"/>
                    <a:pt x="5230" y="2525"/>
                  </a:cubicBezTo>
                  <a:cubicBezTo>
                    <a:pt x="5388" y="2399"/>
                    <a:pt x="5356" y="2273"/>
                    <a:pt x="5293" y="2084"/>
                  </a:cubicBezTo>
                  <a:cubicBezTo>
                    <a:pt x="5230" y="1895"/>
                    <a:pt x="5136" y="1737"/>
                    <a:pt x="5010" y="1611"/>
                  </a:cubicBezTo>
                  <a:cubicBezTo>
                    <a:pt x="4956" y="1571"/>
                    <a:pt x="4899" y="1533"/>
                    <a:pt x="4840" y="1499"/>
                  </a:cubicBezTo>
                  <a:lnTo>
                    <a:pt x="4840" y="1499"/>
                  </a:lnTo>
                  <a:cubicBezTo>
                    <a:pt x="4881" y="1335"/>
                    <a:pt x="4789" y="1142"/>
                    <a:pt x="4789" y="949"/>
                  </a:cubicBezTo>
                  <a:cubicBezTo>
                    <a:pt x="4758" y="697"/>
                    <a:pt x="4600" y="445"/>
                    <a:pt x="4348" y="351"/>
                  </a:cubicBezTo>
                  <a:cubicBezTo>
                    <a:pt x="4244" y="299"/>
                    <a:pt x="4131" y="275"/>
                    <a:pt x="4013" y="275"/>
                  </a:cubicBezTo>
                  <a:cubicBezTo>
                    <a:pt x="3916" y="275"/>
                    <a:pt x="3817" y="291"/>
                    <a:pt x="3718" y="319"/>
                  </a:cubicBezTo>
                  <a:cubicBezTo>
                    <a:pt x="3637" y="326"/>
                    <a:pt x="3556" y="342"/>
                    <a:pt x="3477" y="365"/>
                  </a:cubicBezTo>
                  <a:lnTo>
                    <a:pt x="3477" y="365"/>
                  </a:lnTo>
                  <a:cubicBezTo>
                    <a:pt x="3465" y="339"/>
                    <a:pt x="3451" y="313"/>
                    <a:pt x="3435" y="288"/>
                  </a:cubicBezTo>
                  <a:cubicBezTo>
                    <a:pt x="3252" y="105"/>
                    <a:pt x="2990" y="0"/>
                    <a:pt x="2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43"/>
            <p:cNvSpPr/>
            <p:nvPr/>
          </p:nvSpPr>
          <p:spPr>
            <a:xfrm>
              <a:off x="2834125" y="2933875"/>
              <a:ext cx="59875" cy="54375"/>
            </a:xfrm>
            <a:custGeom>
              <a:avLst/>
              <a:gdLst/>
              <a:ahLst/>
              <a:cxnLst/>
              <a:rect l="l" t="t" r="r" b="b"/>
              <a:pathLst>
                <a:path w="2395" h="2175" extrusionOk="0">
                  <a:moveTo>
                    <a:pt x="1166" y="1"/>
                  </a:moveTo>
                  <a:cubicBezTo>
                    <a:pt x="536" y="32"/>
                    <a:pt x="0" y="537"/>
                    <a:pt x="32" y="1135"/>
                  </a:cubicBezTo>
                  <a:cubicBezTo>
                    <a:pt x="32" y="1702"/>
                    <a:pt x="599" y="2175"/>
                    <a:pt x="1229" y="2175"/>
                  </a:cubicBezTo>
                  <a:cubicBezTo>
                    <a:pt x="1891" y="2143"/>
                    <a:pt x="2395" y="1639"/>
                    <a:pt x="2363" y="1041"/>
                  </a:cubicBezTo>
                  <a:cubicBezTo>
                    <a:pt x="2363" y="474"/>
                    <a:pt x="1828" y="1"/>
                    <a:pt x="1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43"/>
            <p:cNvSpPr/>
            <p:nvPr/>
          </p:nvSpPr>
          <p:spPr>
            <a:xfrm>
              <a:off x="3631975" y="2553150"/>
              <a:ext cx="226075" cy="294025"/>
            </a:xfrm>
            <a:custGeom>
              <a:avLst/>
              <a:gdLst/>
              <a:ahLst/>
              <a:cxnLst/>
              <a:rect l="l" t="t" r="r" b="b"/>
              <a:pathLst>
                <a:path w="9043" h="11761" extrusionOk="0">
                  <a:moveTo>
                    <a:pt x="2917" y="0"/>
                  </a:moveTo>
                  <a:cubicBezTo>
                    <a:pt x="2734" y="0"/>
                    <a:pt x="2550" y="25"/>
                    <a:pt x="2364" y="76"/>
                  </a:cubicBezTo>
                  <a:cubicBezTo>
                    <a:pt x="1" y="706"/>
                    <a:pt x="1860" y="7039"/>
                    <a:pt x="2458" y="8551"/>
                  </a:cubicBezTo>
                  <a:cubicBezTo>
                    <a:pt x="2773" y="9433"/>
                    <a:pt x="3309" y="10252"/>
                    <a:pt x="4002" y="10914"/>
                  </a:cubicBezTo>
                  <a:cubicBezTo>
                    <a:pt x="4551" y="11391"/>
                    <a:pt x="5281" y="11760"/>
                    <a:pt x="5986" y="11760"/>
                  </a:cubicBezTo>
                  <a:cubicBezTo>
                    <a:pt x="6212" y="11760"/>
                    <a:pt x="6435" y="11722"/>
                    <a:pt x="6648" y="11638"/>
                  </a:cubicBezTo>
                  <a:cubicBezTo>
                    <a:pt x="7531" y="11260"/>
                    <a:pt x="8224" y="10158"/>
                    <a:pt x="8633" y="9118"/>
                  </a:cubicBezTo>
                  <a:cubicBezTo>
                    <a:pt x="9043" y="8047"/>
                    <a:pt x="8476" y="6850"/>
                    <a:pt x="8035" y="5779"/>
                  </a:cubicBezTo>
                  <a:cubicBezTo>
                    <a:pt x="7362" y="4140"/>
                    <a:pt x="5302" y="0"/>
                    <a:pt x="29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43"/>
            <p:cNvSpPr/>
            <p:nvPr/>
          </p:nvSpPr>
          <p:spPr>
            <a:xfrm>
              <a:off x="3504400" y="2251825"/>
              <a:ext cx="183900" cy="275400"/>
            </a:xfrm>
            <a:custGeom>
              <a:avLst/>
              <a:gdLst/>
              <a:ahLst/>
              <a:cxnLst/>
              <a:rect l="l" t="t" r="r" b="b"/>
              <a:pathLst>
                <a:path w="7356" h="11016" extrusionOk="0">
                  <a:moveTo>
                    <a:pt x="3183" y="1"/>
                  </a:moveTo>
                  <a:cubicBezTo>
                    <a:pt x="2603" y="1"/>
                    <a:pt x="2011" y="174"/>
                    <a:pt x="1449" y="346"/>
                  </a:cubicBezTo>
                  <a:cubicBezTo>
                    <a:pt x="1103" y="409"/>
                    <a:pt x="756" y="567"/>
                    <a:pt x="473" y="819"/>
                  </a:cubicBezTo>
                  <a:cubicBezTo>
                    <a:pt x="189" y="1166"/>
                    <a:pt x="32" y="1607"/>
                    <a:pt x="63" y="2079"/>
                  </a:cubicBezTo>
                  <a:cubicBezTo>
                    <a:pt x="0" y="3623"/>
                    <a:pt x="725" y="5072"/>
                    <a:pt x="1512" y="6395"/>
                  </a:cubicBezTo>
                  <a:cubicBezTo>
                    <a:pt x="2615" y="8223"/>
                    <a:pt x="3970" y="10050"/>
                    <a:pt x="5923" y="10932"/>
                  </a:cubicBezTo>
                  <a:cubicBezTo>
                    <a:pt x="6055" y="10989"/>
                    <a:pt x="6173" y="11016"/>
                    <a:pt x="6281" y="11016"/>
                  </a:cubicBezTo>
                  <a:cubicBezTo>
                    <a:pt x="7355" y="11016"/>
                    <a:pt x="7272" y="8377"/>
                    <a:pt x="7215" y="7719"/>
                  </a:cubicBezTo>
                  <a:cubicBezTo>
                    <a:pt x="7057" y="5860"/>
                    <a:pt x="6585" y="4064"/>
                    <a:pt x="5860" y="2331"/>
                  </a:cubicBezTo>
                  <a:cubicBezTo>
                    <a:pt x="5482" y="1418"/>
                    <a:pt x="4915" y="472"/>
                    <a:pt x="3970" y="126"/>
                  </a:cubicBezTo>
                  <a:cubicBezTo>
                    <a:pt x="3712" y="37"/>
                    <a:pt x="3449"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43"/>
            <p:cNvSpPr/>
            <p:nvPr/>
          </p:nvSpPr>
          <p:spPr>
            <a:xfrm>
              <a:off x="3675300" y="2490400"/>
              <a:ext cx="359975" cy="176850"/>
            </a:xfrm>
            <a:custGeom>
              <a:avLst/>
              <a:gdLst/>
              <a:ahLst/>
              <a:cxnLst/>
              <a:rect l="l" t="t" r="r" b="b"/>
              <a:pathLst>
                <a:path w="14399" h="7074" extrusionOk="0">
                  <a:moveTo>
                    <a:pt x="7118" y="0"/>
                  </a:moveTo>
                  <a:cubicBezTo>
                    <a:pt x="5525" y="0"/>
                    <a:pt x="3942" y="226"/>
                    <a:pt x="2553" y="979"/>
                  </a:cubicBezTo>
                  <a:cubicBezTo>
                    <a:pt x="1418" y="1610"/>
                    <a:pt x="1" y="3248"/>
                    <a:pt x="1387" y="4224"/>
                  </a:cubicBezTo>
                  <a:cubicBezTo>
                    <a:pt x="2868" y="5264"/>
                    <a:pt x="5073" y="5800"/>
                    <a:pt x="6774" y="6367"/>
                  </a:cubicBezTo>
                  <a:cubicBezTo>
                    <a:pt x="7918" y="6740"/>
                    <a:pt x="9102" y="7074"/>
                    <a:pt x="10278" y="7074"/>
                  </a:cubicBezTo>
                  <a:cubicBezTo>
                    <a:pt x="10592" y="7074"/>
                    <a:pt x="10905" y="7050"/>
                    <a:pt x="11216" y="6997"/>
                  </a:cubicBezTo>
                  <a:cubicBezTo>
                    <a:pt x="12697" y="6776"/>
                    <a:pt x="14115" y="5642"/>
                    <a:pt x="14272" y="4161"/>
                  </a:cubicBezTo>
                  <a:cubicBezTo>
                    <a:pt x="14398" y="2870"/>
                    <a:pt x="13548" y="1641"/>
                    <a:pt x="12445" y="1011"/>
                  </a:cubicBezTo>
                  <a:cubicBezTo>
                    <a:pt x="11311" y="349"/>
                    <a:pt x="10019" y="160"/>
                    <a:pt x="8728" y="66"/>
                  </a:cubicBezTo>
                  <a:cubicBezTo>
                    <a:pt x="8195" y="26"/>
                    <a:pt x="7656" y="0"/>
                    <a:pt x="7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43"/>
            <p:cNvSpPr/>
            <p:nvPr/>
          </p:nvSpPr>
          <p:spPr>
            <a:xfrm>
              <a:off x="3467375" y="2543625"/>
              <a:ext cx="230000" cy="291825"/>
            </a:xfrm>
            <a:custGeom>
              <a:avLst/>
              <a:gdLst/>
              <a:ahLst/>
              <a:cxnLst/>
              <a:rect l="l" t="t" r="r" b="b"/>
              <a:pathLst>
                <a:path w="9200" h="11673" extrusionOk="0">
                  <a:moveTo>
                    <a:pt x="6151" y="0"/>
                  </a:moveTo>
                  <a:cubicBezTo>
                    <a:pt x="4558" y="0"/>
                    <a:pt x="2766" y="2582"/>
                    <a:pt x="1796" y="3576"/>
                  </a:cubicBezTo>
                  <a:cubicBezTo>
                    <a:pt x="1387" y="3923"/>
                    <a:pt x="1040" y="4332"/>
                    <a:pt x="756" y="4773"/>
                  </a:cubicBezTo>
                  <a:cubicBezTo>
                    <a:pt x="441" y="5372"/>
                    <a:pt x="252" y="6034"/>
                    <a:pt x="189" y="6695"/>
                  </a:cubicBezTo>
                  <a:cubicBezTo>
                    <a:pt x="0" y="7766"/>
                    <a:pt x="95" y="8837"/>
                    <a:pt x="504" y="9846"/>
                  </a:cubicBezTo>
                  <a:cubicBezTo>
                    <a:pt x="945" y="10854"/>
                    <a:pt x="1859" y="11547"/>
                    <a:pt x="2930" y="11673"/>
                  </a:cubicBezTo>
                  <a:cubicBezTo>
                    <a:pt x="3844" y="11641"/>
                    <a:pt x="4695" y="11263"/>
                    <a:pt x="5293" y="10570"/>
                  </a:cubicBezTo>
                  <a:cubicBezTo>
                    <a:pt x="5892" y="9909"/>
                    <a:pt x="6364" y="9152"/>
                    <a:pt x="6711" y="8333"/>
                  </a:cubicBezTo>
                  <a:cubicBezTo>
                    <a:pt x="7782" y="6160"/>
                    <a:pt x="9200" y="3072"/>
                    <a:pt x="7499" y="804"/>
                  </a:cubicBezTo>
                  <a:cubicBezTo>
                    <a:pt x="7085" y="231"/>
                    <a:pt x="6627" y="0"/>
                    <a:pt x="6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43"/>
            <p:cNvSpPr/>
            <p:nvPr/>
          </p:nvSpPr>
          <p:spPr>
            <a:xfrm>
              <a:off x="3655750" y="2293250"/>
              <a:ext cx="259025" cy="237850"/>
            </a:xfrm>
            <a:custGeom>
              <a:avLst/>
              <a:gdLst/>
              <a:ahLst/>
              <a:cxnLst/>
              <a:rect l="l" t="t" r="r" b="b"/>
              <a:pathLst>
                <a:path w="10361" h="9514" extrusionOk="0">
                  <a:moveTo>
                    <a:pt x="6359" y="1"/>
                  </a:moveTo>
                  <a:cubicBezTo>
                    <a:pt x="5622" y="1"/>
                    <a:pt x="4918" y="197"/>
                    <a:pt x="4311" y="611"/>
                  </a:cubicBezTo>
                  <a:cubicBezTo>
                    <a:pt x="3870" y="958"/>
                    <a:pt x="3492" y="1399"/>
                    <a:pt x="3209" y="1871"/>
                  </a:cubicBezTo>
                  <a:cubicBezTo>
                    <a:pt x="1948" y="3636"/>
                    <a:pt x="657" y="5494"/>
                    <a:pt x="279" y="7637"/>
                  </a:cubicBezTo>
                  <a:cubicBezTo>
                    <a:pt x="0" y="9122"/>
                    <a:pt x="870" y="9513"/>
                    <a:pt x="1941" y="9513"/>
                  </a:cubicBezTo>
                  <a:cubicBezTo>
                    <a:pt x="2688" y="9513"/>
                    <a:pt x="3532" y="9323"/>
                    <a:pt x="4154" y="9180"/>
                  </a:cubicBezTo>
                  <a:cubicBezTo>
                    <a:pt x="5508" y="8865"/>
                    <a:pt x="6800" y="8330"/>
                    <a:pt x="7934" y="7542"/>
                  </a:cubicBezTo>
                  <a:cubicBezTo>
                    <a:pt x="9100" y="6723"/>
                    <a:pt x="9888" y="5494"/>
                    <a:pt x="10140" y="4108"/>
                  </a:cubicBezTo>
                  <a:cubicBezTo>
                    <a:pt x="10360" y="2691"/>
                    <a:pt x="9762" y="1304"/>
                    <a:pt x="8564" y="517"/>
                  </a:cubicBezTo>
                  <a:cubicBezTo>
                    <a:pt x="7966" y="202"/>
                    <a:pt x="7336" y="13"/>
                    <a:pt x="6674" y="13"/>
                  </a:cubicBezTo>
                  <a:cubicBezTo>
                    <a:pt x="6569" y="5"/>
                    <a:pt x="6464" y="1"/>
                    <a:pt x="6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43"/>
            <p:cNvSpPr/>
            <p:nvPr/>
          </p:nvSpPr>
          <p:spPr>
            <a:xfrm>
              <a:off x="3383875" y="2435450"/>
              <a:ext cx="286725" cy="185275"/>
            </a:xfrm>
            <a:custGeom>
              <a:avLst/>
              <a:gdLst/>
              <a:ahLst/>
              <a:cxnLst/>
              <a:rect l="l" t="t" r="r" b="b"/>
              <a:pathLst>
                <a:path w="11469" h="7411" extrusionOk="0">
                  <a:moveTo>
                    <a:pt x="5263" y="1"/>
                  </a:moveTo>
                  <a:cubicBezTo>
                    <a:pt x="4451" y="1"/>
                    <a:pt x="3636" y="148"/>
                    <a:pt x="2868" y="437"/>
                  </a:cubicBezTo>
                  <a:cubicBezTo>
                    <a:pt x="1891" y="815"/>
                    <a:pt x="347" y="1634"/>
                    <a:pt x="158" y="2705"/>
                  </a:cubicBezTo>
                  <a:cubicBezTo>
                    <a:pt x="1" y="3776"/>
                    <a:pt x="883" y="5099"/>
                    <a:pt x="1639" y="5761"/>
                  </a:cubicBezTo>
                  <a:cubicBezTo>
                    <a:pt x="2616" y="6611"/>
                    <a:pt x="3844" y="7147"/>
                    <a:pt x="5136" y="7305"/>
                  </a:cubicBezTo>
                  <a:cubicBezTo>
                    <a:pt x="5523" y="7376"/>
                    <a:pt x="5913" y="7411"/>
                    <a:pt x="6302" y="7411"/>
                  </a:cubicBezTo>
                  <a:cubicBezTo>
                    <a:pt x="7117" y="7411"/>
                    <a:pt x="7928" y="7257"/>
                    <a:pt x="8696" y="6958"/>
                  </a:cubicBezTo>
                  <a:cubicBezTo>
                    <a:pt x="9799" y="6580"/>
                    <a:pt x="10713" y="5729"/>
                    <a:pt x="11185" y="4658"/>
                  </a:cubicBezTo>
                  <a:cubicBezTo>
                    <a:pt x="11406" y="3997"/>
                    <a:pt x="11469" y="3303"/>
                    <a:pt x="11406" y="2610"/>
                  </a:cubicBezTo>
                  <a:cubicBezTo>
                    <a:pt x="11406" y="2390"/>
                    <a:pt x="11343" y="2169"/>
                    <a:pt x="11217" y="1980"/>
                  </a:cubicBezTo>
                  <a:cubicBezTo>
                    <a:pt x="11028" y="1791"/>
                    <a:pt x="10807" y="1634"/>
                    <a:pt x="10523" y="1539"/>
                  </a:cubicBezTo>
                  <a:cubicBezTo>
                    <a:pt x="9358" y="972"/>
                    <a:pt x="8098" y="500"/>
                    <a:pt x="6806" y="184"/>
                  </a:cubicBezTo>
                  <a:cubicBezTo>
                    <a:pt x="6302" y="61"/>
                    <a:pt x="5783" y="1"/>
                    <a:pt x="5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43"/>
            <p:cNvSpPr/>
            <p:nvPr/>
          </p:nvSpPr>
          <p:spPr>
            <a:xfrm>
              <a:off x="3709175" y="2562125"/>
              <a:ext cx="85075" cy="157550"/>
            </a:xfrm>
            <a:custGeom>
              <a:avLst/>
              <a:gdLst/>
              <a:ahLst/>
              <a:cxnLst/>
              <a:rect l="l" t="t" r="r" b="b"/>
              <a:pathLst>
                <a:path w="3403" h="6302" extrusionOk="0">
                  <a:moveTo>
                    <a:pt x="0" y="1"/>
                  </a:moveTo>
                  <a:cubicBezTo>
                    <a:pt x="158" y="568"/>
                    <a:pt x="410" y="1135"/>
                    <a:pt x="725" y="1639"/>
                  </a:cubicBezTo>
                  <a:cubicBezTo>
                    <a:pt x="1040" y="2175"/>
                    <a:pt x="1387" y="2679"/>
                    <a:pt x="1733" y="3151"/>
                  </a:cubicBezTo>
                  <a:cubicBezTo>
                    <a:pt x="2489" y="4096"/>
                    <a:pt x="3025" y="5168"/>
                    <a:pt x="3403" y="6302"/>
                  </a:cubicBezTo>
                  <a:cubicBezTo>
                    <a:pt x="3403" y="5703"/>
                    <a:pt x="3245" y="5073"/>
                    <a:pt x="2993" y="4537"/>
                  </a:cubicBezTo>
                  <a:cubicBezTo>
                    <a:pt x="2741" y="3970"/>
                    <a:pt x="2426" y="3435"/>
                    <a:pt x="2080" y="2962"/>
                  </a:cubicBezTo>
                  <a:cubicBezTo>
                    <a:pt x="1324" y="2017"/>
                    <a:pt x="630" y="100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43"/>
            <p:cNvSpPr/>
            <p:nvPr/>
          </p:nvSpPr>
          <p:spPr>
            <a:xfrm>
              <a:off x="3668225" y="2578675"/>
              <a:ext cx="48850" cy="144950"/>
            </a:xfrm>
            <a:custGeom>
              <a:avLst/>
              <a:gdLst/>
              <a:ahLst/>
              <a:cxnLst/>
              <a:rect l="l" t="t" r="r" b="b"/>
              <a:pathLst>
                <a:path w="1954" h="5798" extrusionOk="0">
                  <a:moveTo>
                    <a:pt x="347" y="0"/>
                  </a:moveTo>
                  <a:lnTo>
                    <a:pt x="347" y="0"/>
                  </a:lnTo>
                  <a:cubicBezTo>
                    <a:pt x="0" y="2080"/>
                    <a:pt x="599" y="4190"/>
                    <a:pt x="1953" y="5797"/>
                  </a:cubicBezTo>
                  <a:cubicBezTo>
                    <a:pt x="1544" y="4884"/>
                    <a:pt x="1197" y="3938"/>
                    <a:pt x="914" y="2962"/>
                  </a:cubicBezTo>
                  <a:cubicBezTo>
                    <a:pt x="630" y="1985"/>
                    <a:pt x="441" y="1008"/>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43"/>
            <p:cNvSpPr/>
            <p:nvPr/>
          </p:nvSpPr>
          <p:spPr>
            <a:xfrm>
              <a:off x="3696575" y="2592050"/>
              <a:ext cx="54375" cy="114250"/>
            </a:xfrm>
            <a:custGeom>
              <a:avLst/>
              <a:gdLst/>
              <a:ahLst/>
              <a:cxnLst/>
              <a:rect l="l" t="t" r="r" b="b"/>
              <a:pathLst>
                <a:path w="2175" h="4570" extrusionOk="0">
                  <a:moveTo>
                    <a:pt x="0" y="1"/>
                  </a:moveTo>
                  <a:cubicBezTo>
                    <a:pt x="284" y="820"/>
                    <a:pt x="599" y="1576"/>
                    <a:pt x="977" y="2332"/>
                  </a:cubicBezTo>
                  <a:cubicBezTo>
                    <a:pt x="1387" y="3088"/>
                    <a:pt x="1733" y="3844"/>
                    <a:pt x="2174" y="4569"/>
                  </a:cubicBezTo>
                  <a:cubicBezTo>
                    <a:pt x="2017" y="3718"/>
                    <a:pt x="1765" y="2899"/>
                    <a:pt x="1387" y="2143"/>
                  </a:cubicBezTo>
                  <a:cubicBezTo>
                    <a:pt x="1008" y="1387"/>
                    <a:pt x="567" y="66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43"/>
            <p:cNvSpPr/>
            <p:nvPr/>
          </p:nvSpPr>
          <p:spPr>
            <a:xfrm>
              <a:off x="3581575" y="2593625"/>
              <a:ext cx="91400" cy="148900"/>
            </a:xfrm>
            <a:custGeom>
              <a:avLst/>
              <a:gdLst/>
              <a:ahLst/>
              <a:cxnLst/>
              <a:rect l="l" t="t" r="r" b="b"/>
              <a:pathLst>
                <a:path w="3656" h="5956" extrusionOk="0">
                  <a:moveTo>
                    <a:pt x="3655" y="1"/>
                  </a:moveTo>
                  <a:cubicBezTo>
                    <a:pt x="2931" y="915"/>
                    <a:pt x="2300" y="1923"/>
                    <a:pt x="1796" y="2994"/>
                  </a:cubicBezTo>
                  <a:lnTo>
                    <a:pt x="1009" y="4569"/>
                  </a:lnTo>
                  <a:cubicBezTo>
                    <a:pt x="788" y="5073"/>
                    <a:pt x="442" y="5546"/>
                    <a:pt x="1" y="5955"/>
                  </a:cubicBezTo>
                  <a:cubicBezTo>
                    <a:pt x="536" y="5672"/>
                    <a:pt x="977" y="5231"/>
                    <a:pt x="1292" y="4727"/>
                  </a:cubicBezTo>
                  <a:cubicBezTo>
                    <a:pt x="1607" y="4223"/>
                    <a:pt x="1891" y="3687"/>
                    <a:pt x="2143" y="3183"/>
                  </a:cubicBezTo>
                  <a:cubicBezTo>
                    <a:pt x="2678" y="2112"/>
                    <a:pt x="3151" y="1072"/>
                    <a:pt x="3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43"/>
            <p:cNvSpPr/>
            <p:nvPr/>
          </p:nvSpPr>
          <p:spPr>
            <a:xfrm>
              <a:off x="3568175" y="2572375"/>
              <a:ext cx="78800" cy="151250"/>
            </a:xfrm>
            <a:custGeom>
              <a:avLst/>
              <a:gdLst/>
              <a:ahLst/>
              <a:cxnLst/>
              <a:rect l="l" t="t" r="r" b="b"/>
              <a:pathLst>
                <a:path w="3152" h="6050" extrusionOk="0">
                  <a:moveTo>
                    <a:pt x="3120" y="0"/>
                  </a:moveTo>
                  <a:cubicBezTo>
                    <a:pt x="1167" y="1386"/>
                    <a:pt x="1" y="3655"/>
                    <a:pt x="32" y="6049"/>
                  </a:cubicBezTo>
                  <a:cubicBezTo>
                    <a:pt x="285" y="4947"/>
                    <a:pt x="694" y="3844"/>
                    <a:pt x="1198" y="2836"/>
                  </a:cubicBezTo>
                  <a:cubicBezTo>
                    <a:pt x="1734" y="1828"/>
                    <a:pt x="2395" y="851"/>
                    <a:pt x="3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43"/>
            <p:cNvSpPr/>
            <p:nvPr/>
          </p:nvSpPr>
          <p:spPr>
            <a:xfrm>
              <a:off x="3481550" y="2536150"/>
              <a:ext cx="159900" cy="31000"/>
            </a:xfrm>
            <a:custGeom>
              <a:avLst/>
              <a:gdLst/>
              <a:ahLst/>
              <a:cxnLst/>
              <a:rect l="l" t="t" r="r" b="b"/>
              <a:pathLst>
                <a:path w="6396" h="1240" extrusionOk="0">
                  <a:moveTo>
                    <a:pt x="0" y="0"/>
                  </a:moveTo>
                  <a:cubicBezTo>
                    <a:pt x="126" y="221"/>
                    <a:pt x="347" y="441"/>
                    <a:pt x="599" y="567"/>
                  </a:cubicBezTo>
                  <a:cubicBezTo>
                    <a:pt x="851" y="693"/>
                    <a:pt x="1135" y="788"/>
                    <a:pt x="1387" y="851"/>
                  </a:cubicBezTo>
                  <a:cubicBezTo>
                    <a:pt x="1954" y="1008"/>
                    <a:pt x="2489" y="1103"/>
                    <a:pt x="3056" y="1166"/>
                  </a:cubicBezTo>
                  <a:cubicBezTo>
                    <a:pt x="3481" y="1214"/>
                    <a:pt x="3911" y="1239"/>
                    <a:pt x="4341" y="1239"/>
                  </a:cubicBezTo>
                  <a:cubicBezTo>
                    <a:pt x="5028" y="1239"/>
                    <a:pt x="5718" y="1175"/>
                    <a:pt x="6396" y="1040"/>
                  </a:cubicBezTo>
                  <a:cubicBezTo>
                    <a:pt x="5262" y="945"/>
                    <a:pt x="4191" y="882"/>
                    <a:pt x="3088" y="788"/>
                  </a:cubicBezTo>
                  <a:cubicBezTo>
                    <a:pt x="2552" y="725"/>
                    <a:pt x="2017" y="630"/>
                    <a:pt x="1450" y="567"/>
                  </a:cubicBezTo>
                  <a:cubicBezTo>
                    <a:pt x="914" y="536"/>
                    <a:pt x="410" y="3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43"/>
            <p:cNvSpPr/>
            <p:nvPr/>
          </p:nvSpPr>
          <p:spPr>
            <a:xfrm>
              <a:off x="3492575" y="2470725"/>
              <a:ext cx="148875" cy="60725"/>
            </a:xfrm>
            <a:custGeom>
              <a:avLst/>
              <a:gdLst/>
              <a:ahLst/>
              <a:cxnLst/>
              <a:rect l="l" t="t" r="r" b="b"/>
              <a:pathLst>
                <a:path w="5955" h="2429" extrusionOk="0">
                  <a:moveTo>
                    <a:pt x="1140" y="1"/>
                  </a:moveTo>
                  <a:cubicBezTo>
                    <a:pt x="757" y="1"/>
                    <a:pt x="375" y="32"/>
                    <a:pt x="1" y="97"/>
                  </a:cubicBezTo>
                  <a:cubicBezTo>
                    <a:pt x="1072" y="191"/>
                    <a:pt x="2174" y="412"/>
                    <a:pt x="3214" y="758"/>
                  </a:cubicBezTo>
                  <a:cubicBezTo>
                    <a:pt x="3750" y="916"/>
                    <a:pt x="4222" y="1105"/>
                    <a:pt x="4726" y="1357"/>
                  </a:cubicBezTo>
                  <a:cubicBezTo>
                    <a:pt x="5199" y="1609"/>
                    <a:pt x="5608" y="1987"/>
                    <a:pt x="5955" y="2428"/>
                  </a:cubicBezTo>
                  <a:cubicBezTo>
                    <a:pt x="5734" y="1892"/>
                    <a:pt x="5356" y="1420"/>
                    <a:pt x="4884" y="1105"/>
                  </a:cubicBezTo>
                  <a:cubicBezTo>
                    <a:pt x="4411" y="790"/>
                    <a:pt x="3876" y="538"/>
                    <a:pt x="3340" y="349"/>
                  </a:cubicBezTo>
                  <a:cubicBezTo>
                    <a:pt x="2633" y="120"/>
                    <a:pt x="1884" y="1"/>
                    <a:pt x="1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43"/>
            <p:cNvSpPr/>
            <p:nvPr/>
          </p:nvSpPr>
          <p:spPr>
            <a:xfrm>
              <a:off x="3569750" y="2403025"/>
              <a:ext cx="100850" cy="133150"/>
            </a:xfrm>
            <a:custGeom>
              <a:avLst/>
              <a:gdLst/>
              <a:ahLst/>
              <a:cxnLst/>
              <a:rect l="l" t="t" r="r" b="b"/>
              <a:pathLst>
                <a:path w="4034" h="5326" extrusionOk="0">
                  <a:moveTo>
                    <a:pt x="1" y="1"/>
                  </a:moveTo>
                  <a:cubicBezTo>
                    <a:pt x="222" y="1166"/>
                    <a:pt x="694" y="2238"/>
                    <a:pt x="1356" y="3183"/>
                  </a:cubicBezTo>
                  <a:cubicBezTo>
                    <a:pt x="1702" y="3687"/>
                    <a:pt x="2049" y="4128"/>
                    <a:pt x="2458" y="4537"/>
                  </a:cubicBezTo>
                  <a:cubicBezTo>
                    <a:pt x="2679" y="4758"/>
                    <a:pt x="2899" y="4947"/>
                    <a:pt x="3183" y="5105"/>
                  </a:cubicBezTo>
                  <a:cubicBezTo>
                    <a:pt x="3435" y="5262"/>
                    <a:pt x="3719" y="5325"/>
                    <a:pt x="4034" y="5325"/>
                  </a:cubicBezTo>
                  <a:cubicBezTo>
                    <a:pt x="3498" y="5168"/>
                    <a:pt x="3025" y="4821"/>
                    <a:pt x="2710" y="4348"/>
                  </a:cubicBezTo>
                  <a:cubicBezTo>
                    <a:pt x="2364" y="3907"/>
                    <a:pt x="2017" y="3435"/>
                    <a:pt x="1702" y="2994"/>
                  </a:cubicBezTo>
                  <a:cubicBezTo>
                    <a:pt x="1072" y="2017"/>
                    <a:pt x="505" y="104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43"/>
            <p:cNvSpPr/>
            <p:nvPr/>
          </p:nvSpPr>
          <p:spPr>
            <a:xfrm>
              <a:off x="3597325" y="2337650"/>
              <a:ext cx="77225" cy="174875"/>
            </a:xfrm>
            <a:custGeom>
              <a:avLst/>
              <a:gdLst/>
              <a:ahLst/>
              <a:cxnLst/>
              <a:rect l="l" t="t" r="r" b="b"/>
              <a:pathLst>
                <a:path w="3089" h="6995" extrusionOk="0">
                  <a:moveTo>
                    <a:pt x="1" y="1"/>
                  </a:moveTo>
                  <a:lnTo>
                    <a:pt x="1" y="1"/>
                  </a:lnTo>
                  <a:cubicBezTo>
                    <a:pt x="473" y="442"/>
                    <a:pt x="883" y="946"/>
                    <a:pt x="1135" y="1545"/>
                  </a:cubicBezTo>
                  <a:cubicBezTo>
                    <a:pt x="1387" y="2112"/>
                    <a:pt x="1639" y="2710"/>
                    <a:pt x="1859" y="3309"/>
                  </a:cubicBezTo>
                  <a:cubicBezTo>
                    <a:pt x="2112" y="3907"/>
                    <a:pt x="2332" y="4506"/>
                    <a:pt x="2553" y="5105"/>
                  </a:cubicBezTo>
                  <a:cubicBezTo>
                    <a:pt x="2805" y="5703"/>
                    <a:pt x="2931" y="6333"/>
                    <a:pt x="2994" y="6995"/>
                  </a:cubicBezTo>
                  <a:cubicBezTo>
                    <a:pt x="3088" y="6333"/>
                    <a:pt x="3057" y="5672"/>
                    <a:pt x="2868" y="5010"/>
                  </a:cubicBezTo>
                  <a:cubicBezTo>
                    <a:pt x="2679" y="4380"/>
                    <a:pt x="2490" y="3781"/>
                    <a:pt x="2238" y="3151"/>
                  </a:cubicBezTo>
                  <a:cubicBezTo>
                    <a:pt x="2017" y="2553"/>
                    <a:pt x="1733" y="1954"/>
                    <a:pt x="1418" y="1387"/>
                  </a:cubicBezTo>
                  <a:cubicBezTo>
                    <a:pt x="1072" y="788"/>
                    <a:pt x="599" y="31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43"/>
            <p:cNvSpPr/>
            <p:nvPr/>
          </p:nvSpPr>
          <p:spPr>
            <a:xfrm>
              <a:off x="3582375" y="2369175"/>
              <a:ext cx="78775" cy="141000"/>
            </a:xfrm>
            <a:custGeom>
              <a:avLst/>
              <a:gdLst/>
              <a:ahLst/>
              <a:cxnLst/>
              <a:rect l="l" t="t" r="r" b="b"/>
              <a:pathLst>
                <a:path w="3151" h="5640" extrusionOk="0">
                  <a:moveTo>
                    <a:pt x="0" y="0"/>
                  </a:moveTo>
                  <a:lnTo>
                    <a:pt x="0" y="0"/>
                  </a:lnTo>
                  <a:cubicBezTo>
                    <a:pt x="378" y="1008"/>
                    <a:pt x="851" y="1985"/>
                    <a:pt x="1386" y="2930"/>
                  </a:cubicBezTo>
                  <a:cubicBezTo>
                    <a:pt x="1890" y="3875"/>
                    <a:pt x="2489" y="4757"/>
                    <a:pt x="3151" y="5639"/>
                  </a:cubicBezTo>
                  <a:cubicBezTo>
                    <a:pt x="2741" y="4631"/>
                    <a:pt x="2268" y="3655"/>
                    <a:pt x="1733" y="2709"/>
                  </a:cubicBezTo>
                  <a:cubicBezTo>
                    <a:pt x="1229" y="1764"/>
                    <a:pt x="630" y="85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43"/>
            <p:cNvSpPr/>
            <p:nvPr/>
          </p:nvSpPr>
          <p:spPr>
            <a:xfrm>
              <a:off x="3685550" y="2399100"/>
              <a:ext cx="64600" cy="111850"/>
            </a:xfrm>
            <a:custGeom>
              <a:avLst/>
              <a:gdLst/>
              <a:ahLst/>
              <a:cxnLst/>
              <a:rect l="l" t="t" r="r" b="b"/>
              <a:pathLst>
                <a:path w="2584" h="4474" extrusionOk="0">
                  <a:moveTo>
                    <a:pt x="2584" y="0"/>
                  </a:moveTo>
                  <a:cubicBezTo>
                    <a:pt x="2363" y="95"/>
                    <a:pt x="2174" y="221"/>
                    <a:pt x="2048" y="410"/>
                  </a:cubicBezTo>
                  <a:cubicBezTo>
                    <a:pt x="1891" y="567"/>
                    <a:pt x="1733" y="725"/>
                    <a:pt x="1607" y="882"/>
                  </a:cubicBezTo>
                  <a:cubicBezTo>
                    <a:pt x="1323" y="1229"/>
                    <a:pt x="1071" y="1607"/>
                    <a:pt x="851" y="1985"/>
                  </a:cubicBezTo>
                  <a:cubicBezTo>
                    <a:pt x="630" y="2363"/>
                    <a:pt x="441" y="2773"/>
                    <a:pt x="284" y="3182"/>
                  </a:cubicBezTo>
                  <a:cubicBezTo>
                    <a:pt x="95" y="3592"/>
                    <a:pt x="0" y="4033"/>
                    <a:pt x="32" y="4474"/>
                  </a:cubicBezTo>
                  <a:cubicBezTo>
                    <a:pt x="158" y="4064"/>
                    <a:pt x="347" y="3655"/>
                    <a:pt x="567" y="3308"/>
                  </a:cubicBezTo>
                  <a:cubicBezTo>
                    <a:pt x="756" y="2930"/>
                    <a:pt x="977" y="2552"/>
                    <a:pt x="1197" y="2174"/>
                  </a:cubicBezTo>
                  <a:lnTo>
                    <a:pt x="1859" y="1071"/>
                  </a:lnTo>
                  <a:cubicBezTo>
                    <a:pt x="1954" y="882"/>
                    <a:pt x="2080" y="693"/>
                    <a:pt x="2174" y="536"/>
                  </a:cubicBezTo>
                  <a:cubicBezTo>
                    <a:pt x="2300" y="315"/>
                    <a:pt x="2426" y="158"/>
                    <a:pt x="2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43"/>
            <p:cNvSpPr/>
            <p:nvPr/>
          </p:nvSpPr>
          <p:spPr>
            <a:xfrm>
              <a:off x="3699725" y="2399875"/>
              <a:ext cx="129200" cy="125250"/>
            </a:xfrm>
            <a:custGeom>
              <a:avLst/>
              <a:gdLst/>
              <a:ahLst/>
              <a:cxnLst/>
              <a:rect l="l" t="t" r="r" b="b"/>
              <a:pathLst>
                <a:path w="5168" h="5010" extrusionOk="0">
                  <a:moveTo>
                    <a:pt x="5167" y="1"/>
                  </a:moveTo>
                  <a:cubicBezTo>
                    <a:pt x="4348" y="883"/>
                    <a:pt x="3529" y="1765"/>
                    <a:pt x="2678" y="2584"/>
                  </a:cubicBezTo>
                  <a:cubicBezTo>
                    <a:pt x="1828" y="3435"/>
                    <a:pt x="914" y="4222"/>
                    <a:pt x="0" y="5010"/>
                  </a:cubicBezTo>
                  <a:cubicBezTo>
                    <a:pt x="2174" y="3876"/>
                    <a:pt x="4001" y="2143"/>
                    <a:pt x="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43"/>
            <p:cNvSpPr/>
            <p:nvPr/>
          </p:nvSpPr>
          <p:spPr>
            <a:xfrm>
              <a:off x="3712325" y="2450300"/>
              <a:ext cx="183550" cy="108700"/>
            </a:xfrm>
            <a:custGeom>
              <a:avLst/>
              <a:gdLst/>
              <a:ahLst/>
              <a:cxnLst/>
              <a:rect l="l" t="t" r="r" b="b"/>
              <a:pathLst>
                <a:path w="7342" h="4348" extrusionOk="0">
                  <a:moveTo>
                    <a:pt x="4663" y="0"/>
                  </a:moveTo>
                  <a:lnTo>
                    <a:pt x="4663" y="0"/>
                  </a:lnTo>
                  <a:cubicBezTo>
                    <a:pt x="4474" y="441"/>
                    <a:pt x="4222" y="819"/>
                    <a:pt x="3876" y="1166"/>
                  </a:cubicBezTo>
                  <a:cubicBezTo>
                    <a:pt x="3560" y="1481"/>
                    <a:pt x="3214" y="1764"/>
                    <a:pt x="2836" y="2016"/>
                  </a:cubicBezTo>
                  <a:cubicBezTo>
                    <a:pt x="2017" y="2520"/>
                    <a:pt x="1229" y="3088"/>
                    <a:pt x="567" y="3749"/>
                  </a:cubicBezTo>
                  <a:lnTo>
                    <a:pt x="0" y="4348"/>
                  </a:lnTo>
                  <a:lnTo>
                    <a:pt x="0" y="4348"/>
                  </a:lnTo>
                  <a:lnTo>
                    <a:pt x="788" y="4064"/>
                  </a:lnTo>
                  <a:cubicBezTo>
                    <a:pt x="1696" y="3734"/>
                    <a:pt x="2651" y="3548"/>
                    <a:pt x="3613" y="3548"/>
                  </a:cubicBezTo>
                  <a:cubicBezTo>
                    <a:pt x="3753" y="3548"/>
                    <a:pt x="3893" y="3552"/>
                    <a:pt x="4033" y="3560"/>
                  </a:cubicBezTo>
                  <a:cubicBezTo>
                    <a:pt x="4600" y="3560"/>
                    <a:pt x="5167" y="3592"/>
                    <a:pt x="5703" y="3718"/>
                  </a:cubicBezTo>
                  <a:cubicBezTo>
                    <a:pt x="6270" y="3812"/>
                    <a:pt x="6805" y="3938"/>
                    <a:pt x="7341" y="4127"/>
                  </a:cubicBezTo>
                  <a:cubicBezTo>
                    <a:pt x="6301" y="3592"/>
                    <a:pt x="5199" y="3308"/>
                    <a:pt x="4065" y="3214"/>
                  </a:cubicBezTo>
                  <a:cubicBezTo>
                    <a:pt x="3846" y="3196"/>
                    <a:pt x="3627" y="3187"/>
                    <a:pt x="3409" y="3187"/>
                  </a:cubicBezTo>
                  <a:cubicBezTo>
                    <a:pt x="2761" y="3187"/>
                    <a:pt x="2119" y="3265"/>
                    <a:pt x="1498" y="3422"/>
                  </a:cubicBezTo>
                  <a:lnTo>
                    <a:pt x="1498" y="3422"/>
                  </a:lnTo>
                  <a:cubicBezTo>
                    <a:pt x="1974" y="3029"/>
                    <a:pt x="2507" y="2678"/>
                    <a:pt x="3025" y="2268"/>
                  </a:cubicBezTo>
                  <a:cubicBezTo>
                    <a:pt x="3403" y="1985"/>
                    <a:pt x="3749" y="1638"/>
                    <a:pt x="4033" y="1260"/>
                  </a:cubicBezTo>
                  <a:cubicBezTo>
                    <a:pt x="4348" y="914"/>
                    <a:pt x="4569" y="473"/>
                    <a:pt x="4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43"/>
            <p:cNvSpPr/>
            <p:nvPr/>
          </p:nvSpPr>
          <p:spPr>
            <a:xfrm>
              <a:off x="3728075" y="2571375"/>
              <a:ext cx="153600" cy="48275"/>
            </a:xfrm>
            <a:custGeom>
              <a:avLst/>
              <a:gdLst/>
              <a:ahLst/>
              <a:cxnLst/>
              <a:rect l="l" t="t" r="r" b="b"/>
              <a:pathLst>
                <a:path w="6144" h="1931" extrusionOk="0">
                  <a:moveTo>
                    <a:pt x="647" y="1"/>
                  </a:moveTo>
                  <a:cubicBezTo>
                    <a:pt x="412" y="1"/>
                    <a:pt x="184" y="67"/>
                    <a:pt x="0" y="198"/>
                  </a:cubicBezTo>
                  <a:cubicBezTo>
                    <a:pt x="111" y="151"/>
                    <a:pt x="237" y="127"/>
                    <a:pt x="367" y="127"/>
                  </a:cubicBezTo>
                  <a:cubicBezTo>
                    <a:pt x="497" y="127"/>
                    <a:pt x="631" y="151"/>
                    <a:pt x="757" y="198"/>
                  </a:cubicBezTo>
                  <a:lnTo>
                    <a:pt x="1544" y="387"/>
                  </a:lnTo>
                  <a:cubicBezTo>
                    <a:pt x="2048" y="544"/>
                    <a:pt x="2584" y="670"/>
                    <a:pt x="3088" y="828"/>
                  </a:cubicBezTo>
                  <a:cubicBezTo>
                    <a:pt x="4096" y="1143"/>
                    <a:pt x="5104" y="1553"/>
                    <a:pt x="6144" y="1931"/>
                  </a:cubicBezTo>
                  <a:cubicBezTo>
                    <a:pt x="5230" y="1269"/>
                    <a:pt x="4254" y="796"/>
                    <a:pt x="3214" y="450"/>
                  </a:cubicBezTo>
                  <a:cubicBezTo>
                    <a:pt x="2678" y="292"/>
                    <a:pt x="2143" y="166"/>
                    <a:pt x="1607" y="72"/>
                  </a:cubicBezTo>
                  <a:cubicBezTo>
                    <a:pt x="1324" y="40"/>
                    <a:pt x="1072" y="9"/>
                    <a:pt x="788" y="9"/>
                  </a:cubicBezTo>
                  <a:cubicBezTo>
                    <a:pt x="741" y="4"/>
                    <a:pt x="694"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43"/>
            <p:cNvSpPr/>
            <p:nvPr/>
          </p:nvSpPr>
          <p:spPr>
            <a:xfrm>
              <a:off x="3617025" y="2478700"/>
              <a:ext cx="138650" cy="144625"/>
            </a:xfrm>
            <a:custGeom>
              <a:avLst/>
              <a:gdLst/>
              <a:ahLst/>
              <a:cxnLst/>
              <a:rect l="l" t="t" r="r" b="b"/>
              <a:pathLst>
                <a:path w="5546" h="5785" extrusionOk="0">
                  <a:moveTo>
                    <a:pt x="2272" y="0"/>
                  </a:moveTo>
                  <a:cubicBezTo>
                    <a:pt x="1867" y="0"/>
                    <a:pt x="1462" y="241"/>
                    <a:pt x="1324" y="691"/>
                  </a:cubicBezTo>
                  <a:cubicBezTo>
                    <a:pt x="1262" y="999"/>
                    <a:pt x="1291" y="1277"/>
                    <a:pt x="1380" y="1554"/>
                  </a:cubicBezTo>
                  <a:lnTo>
                    <a:pt x="1380" y="1554"/>
                  </a:lnTo>
                  <a:cubicBezTo>
                    <a:pt x="1314" y="1526"/>
                    <a:pt x="1243" y="1510"/>
                    <a:pt x="1166" y="1510"/>
                  </a:cubicBezTo>
                  <a:cubicBezTo>
                    <a:pt x="882" y="1510"/>
                    <a:pt x="630" y="1668"/>
                    <a:pt x="536" y="1920"/>
                  </a:cubicBezTo>
                  <a:cubicBezTo>
                    <a:pt x="469" y="2121"/>
                    <a:pt x="449" y="2306"/>
                    <a:pt x="477" y="2487"/>
                  </a:cubicBezTo>
                  <a:lnTo>
                    <a:pt x="477" y="2487"/>
                  </a:lnTo>
                  <a:cubicBezTo>
                    <a:pt x="476" y="2487"/>
                    <a:pt x="474" y="2487"/>
                    <a:pt x="473" y="2487"/>
                  </a:cubicBezTo>
                  <a:cubicBezTo>
                    <a:pt x="284" y="2487"/>
                    <a:pt x="189" y="2708"/>
                    <a:pt x="126" y="2897"/>
                  </a:cubicBezTo>
                  <a:cubicBezTo>
                    <a:pt x="0" y="3338"/>
                    <a:pt x="0" y="3810"/>
                    <a:pt x="63" y="4283"/>
                  </a:cubicBezTo>
                  <a:cubicBezTo>
                    <a:pt x="126" y="4535"/>
                    <a:pt x="252" y="4881"/>
                    <a:pt x="536" y="4944"/>
                  </a:cubicBezTo>
                  <a:cubicBezTo>
                    <a:pt x="735" y="4944"/>
                    <a:pt x="914" y="4866"/>
                    <a:pt x="1043" y="4740"/>
                  </a:cubicBezTo>
                  <a:lnTo>
                    <a:pt x="1043" y="4740"/>
                  </a:lnTo>
                  <a:cubicBezTo>
                    <a:pt x="1061" y="5024"/>
                    <a:pt x="1179" y="5281"/>
                    <a:pt x="1324" y="5512"/>
                  </a:cubicBezTo>
                  <a:cubicBezTo>
                    <a:pt x="1465" y="5694"/>
                    <a:pt x="1672" y="5785"/>
                    <a:pt x="1886" y="5785"/>
                  </a:cubicBezTo>
                  <a:cubicBezTo>
                    <a:pt x="2004" y="5785"/>
                    <a:pt x="2125" y="5757"/>
                    <a:pt x="2237" y="5701"/>
                  </a:cubicBezTo>
                  <a:cubicBezTo>
                    <a:pt x="2395" y="5606"/>
                    <a:pt x="2395" y="5638"/>
                    <a:pt x="2489" y="5480"/>
                  </a:cubicBezTo>
                  <a:cubicBezTo>
                    <a:pt x="2516" y="5386"/>
                    <a:pt x="2526" y="5291"/>
                    <a:pt x="2521" y="5197"/>
                  </a:cubicBezTo>
                  <a:lnTo>
                    <a:pt x="2521" y="5197"/>
                  </a:lnTo>
                  <a:cubicBezTo>
                    <a:pt x="2584" y="5307"/>
                    <a:pt x="2656" y="5385"/>
                    <a:pt x="2662" y="5385"/>
                  </a:cubicBezTo>
                  <a:cubicBezTo>
                    <a:pt x="2663" y="5385"/>
                    <a:pt x="2663" y="5383"/>
                    <a:pt x="2661" y="5380"/>
                  </a:cubicBezTo>
                  <a:lnTo>
                    <a:pt x="2661" y="5380"/>
                  </a:lnTo>
                  <a:cubicBezTo>
                    <a:pt x="2674" y="5392"/>
                    <a:pt x="2691" y="5404"/>
                    <a:pt x="2710" y="5417"/>
                  </a:cubicBezTo>
                  <a:cubicBezTo>
                    <a:pt x="2783" y="5490"/>
                    <a:pt x="2850" y="5516"/>
                    <a:pt x="2922" y="5516"/>
                  </a:cubicBezTo>
                  <a:cubicBezTo>
                    <a:pt x="3005" y="5516"/>
                    <a:pt x="3096" y="5482"/>
                    <a:pt x="3214" y="5449"/>
                  </a:cubicBezTo>
                  <a:cubicBezTo>
                    <a:pt x="3403" y="5386"/>
                    <a:pt x="3592" y="5291"/>
                    <a:pt x="3749" y="5133"/>
                  </a:cubicBezTo>
                  <a:cubicBezTo>
                    <a:pt x="3788" y="5076"/>
                    <a:pt x="3823" y="5017"/>
                    <a:pt x="3856" y="4958"/>
                  </a:cubicBezTo>
                  <a:lnTo>
                    <a:pt x="3856" y="4958"/>
                  </a:lnTo>
                  <a:cubicBezTo>
                    <a:pt x="3882" y="4962"/>
                    <a:pt x="3907" y="4964"/>
                    <a:pt x="3933" y="4964"/>
                  </a:cubicBezTo>
                  <a:cubicBezTo>
                    <a:pt x="4105" y="4964"/>
                    <a:pt x="4283" y="4871"/>
                    <a:pt x="4474" y="4850"/>
                  </a:cubicBezTo>
                  <a:cubicBezTo>
                    <a:pt x="4758" y="4818"/>
                    <a:pt x="5010" y="4661"/>
                    <a:pt x="5136" y="4377"/>
                  </a:cubicBezTo>
                  <a:cubicBezTo>
                    <a:pt x="5199" y="4157"/>
                    <a:pt x="5199" y="3936"/>
                    <a:pt x="5136" y="3716"/>
                  </a:cubicBezTo>
                  <a:cubicBezTo>
                    <a:pt x="5121" y="3623"/>
                    <a:pt x="5096" y="3534"/>
                    <a:pt x="5060" y="3448"/>
                  </a:cubicBezTo>
                  <a:lnTo>
                    <a:pt x="5060" y="3448"/>
                  </a:lnTo>
                  <a:cubicBezTo>
                    <a:pt x="5086" y="3434"/>
                    <a:pt x="5111" y="3418"/>
                    <a:pt x="5136" y="3401"/>
                  </a:cubicBezTo>
                  <a:cubicBezTo>
                    <a:pt x="5482" y="3117"/>
                    <a:pt x="5545" y="2645"/>
                    <a:pt x="5293" y="2267"/>
                  </a:cubicBezTo>
                  <a:cubicBezTo>
                    <a:pt x="5037" y="1953"/>
                    <a:pt x="4677" y="1794"/>
                    <a:pt x="4284" y="1767"/>
                  </a:cubicBezTo>
                  <a:lnTo>
                    <a:pt x="4284" y="1767"/>
                  </a:lnTo>
                  <a:cubicBezTo>
                    <a:pt x="4276" y="1526"/>
                    <a:pt x="4151" y="1313"/>
                    <a:pt x="3962" y="1187"/>
                  </a:cubicBezTo>
                  <a:lnTo>
                    <a:pt x="3962" y="1187"/>
                  </a:lnTo>
                  <a:cubicBezTo>
                    <a:pt x="3963" y="1056"/>
                    <a:pt x="3923" y="928"/>
                    <a:pt x="3844" y="817"/>
                  </a:cubicBezTo>
                  <a:cubicBezTo>
                    <a:pt x="3678" y="610"/>
                    <a:pt x="3404" y="526"/>
                    <a:pt x="3119" y="501"/>
                  </a:cubicBezTo>
                  <a:lnTo>
                    <a:pt x="3119" y="501"/>
                  </a:lnTo>
                  <a:cubicBezTo>
                    <a:pt x="2934" y="161"/>
                    <a:pt x="2603"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43"/>
            <p:cNvSpPr/>
            <p:nvPr/>
          </p:nvSpPr>
          <p:spPr>
            <a:xfrm>
              <a:off x="3652475" y="2524325"/>
              <a:ext cx="60650" cy="60675"/>
            </a:xfrm>
            <a:custGeom>
              <a:avLst/>
              <a:gdLst/>
              <a:ahLst/>
              <a:cxnLst/>
              <a:rect l="l" t="t" r="r" b="b"/>
              <a:pathLst>
                <a:path w="2426" h="2427" extrusionOk="0">
                  <a:moveTo>
                    <a:pt x="1197" y="1"/>
                  </a:moveTo>
                  <a:cubicBezTo>
                    <a:pt x="536" y="1"/>
                    <a:pt x="0" y="536"/>
                    <a:pt x="0" y="1198"/>
                  </a:cubicBezTo>
                  <a:cubicBezTo>
                    <a:pt x="0" y="1891"/>
                    <a:pt x="536" y="2426"/>
                    <a:pt x="1197" y="2426"/>
                  </a:cubicBezTo>
                  <a:cubicBezTo>
                    <a:pt x="1890" y="2426"/>
                    <a:pt x="2426" y="1891"/>
                    <a:pt x="2426" y="1198"/>
                  </a:cubicBezTo>
                  <a:cubicBezTo>
                    <a:pt x="2426" y="536"/>
                    <a:pt x="1890" y="1"/>
                    <a:pt x="1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43"/>
            <p:cNvSpPr/>
            <p:nvPr/>
          </p:nvSpPr>
          <p:spPr>
            <a:xfrm>
              <a:off x="3032600" y="2462900"/>
              <a:ext cx="329250" cy="441075"/>
            </a:xfrm>
            <a:custGeom>
              <a:avLst/>
              <a:gdLst/>
              <a:ahLst/>
              <a:cxnLst/>
              <a:rect l="l" t="t" r="r" b="b"/>
              <a:pathLst>
                <a:path w="13170" h="17643" extrusionOk="0">
                  <a:moveTo>
                    <a:pt x="11405" y="0"/>
                  </a:moveTo>
                  <a:lnTo>
                    <a:pt x="11405" y="0"/>
                  </a:lnTo>
                  <a:cubicBezTo>
                    <a:pt x="10996" y="756"/>
                    <a:pt x="11657" y="1292"/>
                    <a:pt x="11405" y="2048"/>
                  </a:cubicBezTo>
                  <a:cubicBezTo>
                    <a:pt x="10870" y="3718"/>
                    <a:pt x="10082" y="5324"/>
                    <a:pt x="9043" y="6774"/>
                  </a:cubicBezTo>
                  <a:cubicBezTo>
                    <a:pt x="8664" y="7278"/>
                    <a:pt x="8255" y="7782"/>
                    <a:pt x="7782" y="8223"/>
                  </a:cubicBezTo>
                  <a:cubicBezTo>
                    <a:pt x="6932" y="8853"/>
                    <a:pt x="5987" y="9357"/>
                    <a:pt x="4978" y="9735"/>
                  </a:cubicBezTo>
                  <a:cubicBezTo>
                    <a:pt x="3466" y="10428"/>
                    <a:pt x="1985" y="11279"/>
                    <a:pt x="946" y="12571"/>
                  </a:cubicBezTo>
                  <a:cubicBezTo>
                    <a:pt x="505" y="13106"/>
                    <a:pt x="221" y="13736"/>
                    <a:pt x="127" y="14429"/>
                  </a:cubicBezTo>
                  <a:cubicBezTo>
                    <a:pt x="1" y="15532"/>
                    <a:pt x="599" y="16572"/>
                    <a:pt x="694" y="17643"/>
                  </a:cubicBezTo>
                  <a:lnTo>
                    <a:pt x="3340" y="17359"/>
                  </a:lnTo>
                  <a:cubicBezTo>
                    <a:pt x="3876" y="17328"/>
                    <a:pt x="4380" y="17233"/>
                    <a:pt x="4915" y="17044"/>
                  </a:cubicBezTo>
                  <a:cubicBezTo>
                    <a:pt x="5514" y="16761"/>
                    <a:pt x="6081" y="16320"/>
                    <a:pt x="6522" y="15816"/>
                  </a:cubicBezTo>
                  <a:cubicBezTo>
                    <a:pt x="7373" y="15028"/>
                    <a:pt x="8160" y="14209"/>
                    <a:pt x="8538" y="13138"/>
                  </a:cubicBezTo>
                  <a:cubicBezTo>
                    <a:pt x="8948" y="12003"/>
                    <a:pt x="8759" y="10743"/>
                    <a:pt x="9106" y="9578"/>
                  </a:cubicBezTo>
                  <a:cubicBezTo>
                    <a:pt x="9232" y="9073"/>
                    <a:pt x="9421" y="8601"/>
                    <a:pt x="9704" y="8160"/>
                  </a:cubicBezTo>
                  <a:cubicBezTo>
                    <a:pt x="11279" y="5450"/>
                    <a:pt x="13170" y="3938"/>
                    <a:pt x="1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43"/>
            <p:cNvSpPr/>
            <p:nvPr/>
          </p:nvSpPr>
          <p:spPr>
            <a:xfrm>
              <a:off x="2984300" y="2444425"/>
              <a:ext cx="166475" cy="258725"/>
            </a:xfrm>
            <a:custGeom>
              <a:avLst/>
              <a:gdLst/>
              <a:ahLst/>
              <a:cxnLst/>
              <a:rect l="l" t="t" r="r" b="b"/>
              <a:pathLst>
                <a:path w="6659" h="10349" extrusionOk="0">
                  <a:moveTo>
                    <a:pt x="362" y="0"/>
                  </a:moveTo>
                  <a:cubicBezTo>
                    <a:pt x="150" y="0"/>
                    <a:pt x="1" y="180"/>
                    <a:pt x="74" y="582"/>
                  </a:cubicBezTo>
                  <a:cubicBezTo>
                    <a:pt x="200" y="1306"/>
                    <a:pt x="956" y="2062"/>
                    <a:pt x="1271" y="2661"/>
                  </a:cubicBezTo>
                  <a:cubicBezTo>
                    <a:pt x="1681" y="3386"/>
                    <a:pt x="1933" y="4205"/>
                    <a:pt x="2027" y="5024"/>
                  </a:cubicBezTo>
                  <a:cubicBezTo>
                    <a:pt x="2122" y="5874"/>
                    <a:pt x="1996" y="6788"/>
                    <a:pt x="2248" y="7607"/>
                  </a:cubicBezTo>
                  <a:cubicBezTo>
                    <a:pt x="2531" y="8363"/>
                    <a:pt x="3035" y="8993"/>
                    <a:pt x="3728" y="9434"/>
                  </a:cubicBezTo>
                  <a:cubicBezTo>
                    <a:pt x="4421" y="9844"/>
                    <a:pt x="5146" y="10159"/>
                    <a:pt x="5902" y="10348"/>
                  </a:cubicBezTo>
                  <a:cubicBezTo>
                    <a:pt x="6312" y="9529"/>
                    <a:pt x="6564" y="8647"/>
                    <a:pt x="6595" y="7733"/>
                  </a:cubicBezTo>
                  <a:cubicBezTo>
                    <a:pt x="6658" y="6820"/>
                    <a:pt x="6343" y="5937"/>
                    <a:pt x="5745" y="5244"/>
                  </a:cubicBezTo>
                  <a:cubicBezTo>
                    <a:pt x="5209" y="4646"/>
                    <a:pt x="4453" y="4331"/>
                    <a:pt x="3854" y="3827"/>
                  </a:cubicBezTo>
                  <a:cubicBezTo>
                    <a:pt x="3413" y="3417"/>
                    <a:pt x="3035" y="3007"/>
                    <a:pt x="2657" y="2535"/>
                  </a:cubicBezTo>
                  <a:cubicBezTo>
                    <a:pt x="2059" y="1779"/>
                    <a:pt x="1523" y="960"/>
                    <a:pt x="861" y="267"/>
                  </a:cubicBezTo>
                  <a:cubicBezTo>
                    <a:pt x="703" y="94"/>
                    <a:pt x="516"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43"/>
            <p:cNvSpPr/>
            <p:nvPr/>
          </p:nvSpPr>
          <p:spPr>
            <a:xfrm>
              <a:off x="5577425" y="1449225"/>
              <a:ext cx="443450" cy="1758000"/>
            </a:xfrm>
            <a:custGeom>
              <a:avLst/>
              <a:gdLst/>
              <a:ahLst/>
              <a:cxnLst/>
              <a:rect l="l" t="t" r="r" b="b"/>
              <a:pathLst>
                <a:path w="17738" h="70320" fill="none" extrusionOk="0">
                  <a:moveTo>
                    <a:pt x="2804" y="70319"/>
                  </a:moveTo>
                  <a:cubicBezTo>
                    <a:pt x="0" y="42563"/>
                    <a:pt x="3025" y="26149"/>
                    <a:pt x="1773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43"/>
            <p:cNvSpPr/>
            <p:nvPr/>
          </p:nvSpPr>
          <p:spPr>
            <a:xfrm>
              <a:off x="5464000" y="2873825"/>
              <a:ext cx="262300" cy="312775"/>
            </a:xfrm>
            <a:custGeom>
              <a:avLst/>
              <a:gdLst/>
              <a:ahLst/>
              <a:cxnLst/>
              <a:rect l="l" t="t" r="r" b="b"/>
              <a:pathLst>
                <a:path w="10492" h="12511" extrusionOk="0">
                  <a:moveTo>
                    <a:pt x="2686" y="1"/>
                  </a:moveTo>
                  <a:cubicBezTo>
                    <a:pt x="2183" y="1"/>
                    <a:pt x="1711" y="86"/>
                    <a:pt x="1324" y="292"/>
                  </a:cubicBezTo>
                  <a:cubicBezTo>
                    <a:pt x="378" y="765"/>
                    <a:pt x="0" y="1993"/>
                    <a:pt x="0" y="3033"/>
                  </a:cubicBezTo>
                  <a:cubicBezTo>
                    <a:pt x="63" y="4104"/>
                    <a:pt x="378" y="5144"/>
                    <a:pt x="914" y="6058"/>
                  </a:cubicBezTo>
                  <a:cubicBezTo>
                    <a:pt x="1671" y="7487"/>
                    <a:pt x="4923" y="12511"/>
                    <a:pt x="7229" y="12511"/>
                  </a:cubicBezTo>
                  <a:cubicBezTo>
                    <a:pt x="7514" y="12511"/>
                    <a:pt x="7785" y="12434"/>
                    <a:pt x="8034" y="12264"/>
                  </a:cubicBezTo>
                  <a:cubicBezTo>
                    <a:pt x="10492" y="10563"/>
                    <a:pt x="8255" y="5238"/>
                    <a:pt x="7247" y="3317"/>
                  </a:cubicBezTo>
                  <a:cubicBezTo>
                    <a:pt x="6679" y="2182"/>
                    <a:pt x="6081" y="828"/>
                    <a:pt x="4884" y="418"/>
                  </a:cubicBezTo>
                  <a:cubicBezTo>
                    <a:pt x="4196" y="176"/>
                    <a:pt x="3409" y="1"/>
                    <a:pt x="2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43"/>
            <p:cNvSpPr/>
            <p:nvPr/>
          </p:nvSpPr>
          <p:spPr>
            <a:xfrm>
              <a:off x="5645950" y="3219950"/>
              <a:ext cx="218975" cy="313350"/>
            </a:xfrm>
            <a:custGeom>
              <a:avLst/>
              <a:gdLst/>
              <a:ahLst/>
              <a:cxnLst/>
              <a:rect l="l" t="t" r="r" b="b"/>
              <a:pathLst>
                <a:path w="8759" h="12534" extrusionOk="0">
                  <a:moveTo>
                    <a:pt x="1368" y="1"/>
                  </a:moveTo>
                  <a:cubicBezTo>
                    <a:pt x="1041" y="1"/>
                    <a:pt x="782" y="166"/>
                    <a:pt x="662" y="593"/>
                  </a:cubicBezTo>
                  <a:cubicBezTo>
                    <a:pt x="0" y="2893"/>
                    <a:pt x="536" y="5350"/>
                    <a:pt x="1292" y="7618"/>
                  </a:cubicBezTo>
                  <a:cubicBezTo>
                    <a:pt x="1827" y="9257"/>
                    <a:pt x="2552" y="10895"/>
                    <a:pt x="3907" y="11966"/>
                  </a:cubicBezTo>
                  <a:cubicBezTo>
                    <a:pt x="4285" y="12313"/>
                    <a:pt x="4757" y="12533"/>
                    <a:pt x="5261" y="12533"/>
                  </a:cubicBezTo>
                  <a:cubicBezTo>
                    <a:pt x="5671" y="12439"/>
                    <a:pt x="6049" y="12281"/>
                    <a:pt x="6364" y="12060"/>
                  </a:cubicBezTo>
                  <a:cubicBezTo>
                    <a:pt x="7183" y="11525"/>
                    <a:pt x="8034" y="10958"/>
                    <a:pt x="8380" y="10044"/>
                  </a:cubicBezTo>
                  <a:cubicBezTo>
                    <a:pt x="8758" y="9005"/>
                    <a:pt x="8349" y="7839"/>
                    <a:pt x="7876" y="6862"/>
                  </a:cubicBezTo>
                  <a:cubicBezTo>
                    <a:pt x="6931" y="5003"/>
                    <a:pt x="5734" y="3302"/>
                    <a:pt x="4285" y="1853"/>
                  </a:cubicBezTo>
                  <a:cubicBezTo>
                    <a:pt x="3862" y="1407"/>
                    <a:pt x="2322" y="1"/>
                    <a:pt x="1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43"/>
            <p:cNvSpPr/>
            <p:nvPr/>
          </p:nvSpPr>
          <p:spPr>
            <a:xfrm>
              <a:off x="5640225" y="2849825"/>
              <a:ext cx="276675" cy="326525"/>
            </a:xfrm>
            <a:custGeom>
              <a:avLst/>
              <a:gdLst/>
              <a:ahLst/>
              <a:cxnLst/>
              <a:rect l="l" t="t" r="r" b="b"/>
              <a:pathLst>
                <a:path w="11067" h="13061" extrusionOk="0">
                  <a:moveTo>
                    <a:pt x="7700" y="1"/>
                  </a:moveTo>
                  <a:cubicBezTo>
                    <a:pt x="6684" y="1"/>
                    <a:pt x="5635" y="417"/>
                    <a:pt x="4860" y="1095"/>
                  </a:cubicBezTo>
                  <a:cubicBezTo>
                    <a:pt x="3569" y="2166"/>
                    <a:pt x="2844" y="3741"/>
                    <a:pt x="2214" y="5285"/>
                  </a:cubicBezTo>
                  <a:cubicBezTo>
                    <a:pt x="1426" y="7144"/>
                    <a:pt x="292" y="9412"/>
                    <a:pt x="103" y="11428"/>
                  </a:cubicBezTo>
                  <a:cubicBezTo>
                    <a:pt x="1" y="12638"/>
                    <a:pt x="992" y="13060"/>
                    <a:pt x="2070" y="13060"/>
                  </a:cubicBezTo>
                  <a:cubicBezTo>
                    <a:pt x="2649" y="13060"/>
                    <a:pt x="3253" y="12938"/>
                    <a:pt x="3726" y="12751"/>
                  </a:cubicBezTo>
                  <a:cubicBezTo>
                    <a:pt x="5931" y="11932"/>
                    <a:pt x="7570" y="10105"/>
                    <a:pt x="8956" y="8215"/>
                  </a:cubicBezTo>
                  <a:cubicBezTo>
                    <a:pt x="9775" y="7049"/>
                    <a:pt x="10594" y="5789"/>
                    <a:pt x="10846" y="4371"/>
                  </a:cubicBezTo>
                  <a:cubicBezTo>
                    <a:pt x="11067" y="2953"/>
                    <a:pt x="10657" y="1347"/>
                    <a:pt x="9492" y="528"/>
                  </a:cubicBezTo>
                  <a:cubicBezTo>
                    <a:pt x="8958" y="164"/>
                    <a:pt x="8335" y="1"/>
                    <a:pt x="77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43"/>
            <p:cNvSpPr/>
            <p:nvPr/>
          </p:nvSpPr>
          <p:spPr>
            <a:xfrm>
              <a:off x="5300950" y="3074875"/>
              <a:ext cx="349750" cy="211900"/>
            </a:xfrm>
            <a:custGeom>
              <a:avLst/>
              <a:gdLst/>
              <a:ahLst/>
              <a:cxnLst/>
              <a:rect l="l" t="t" r="r" b="b"/>
              <a:pathLst>
                <a:path w="13990" h="8476" extrusionOk="0">
                  <a:moveTo>
                    <a:pt x="3309" y="0"/>
                  </a:moveTo>
                  <a:cubicBezTo>
                    <a:pt x="2332" y="0"/>
                    <a:pt x="1356" y="441"/>
                    <a:pt x="726" y="1197"/>
                  </a:cubicBezTo>
                  <a:cubicBezTo>
                    <a:pt x="1" y="2143"/>
                    <a:pt x="1" y="3497"/>
                    <a:pt x="505" y="4568"/>
                  </a:cubicBezTo>
                  <a:cubicBezTo>
                    <a:pt x="1041" y="5640"/>
                    <a:pt x="1891" y="6522"/>
                    <a:pt x="2899" y="7120"/>
                  </a:cubicBezTo>
                  <a:cubicBezTo>
                    <a:pt x="3529" y="7561"/>
                    <a:pt x="4223" y="7876"/>
                    <a:pt x="4947" y="8034"/>
                  </a:cubicBezTo>
                  <a:cubicBezTo>
                    <a:pt x="5246" y="8066"/>
                    <a:pt x="5546" y="8081"/>
                    <a:pt x="5841" y="8081"/>
                  </a:cubicBezTo>
                  <a:cubicBezTo>
                    <a:pt x="6136" y="8081"/>
                    <a:pt x="6428" y="8066"/>
                    <a:pt x="6711" y="8034"/>
                  </a:cubicBezTo>
                  <a:cubicBezTo>
                    <a:pt x="8696" y="7876"/>
                    <a:pt x="13989" y="8475"/>
                    <a:pt x="13201" y="5167"/>
                  </a:cubicBezTo>
                  <a:cubicBezTo>
                    <a:pt x="12508" y="2143"/>
                    <a:pt x="8854" y="1103"/>
                    <a:pt x="6239" y="410"/>
                  </a:cubicBezTo>
                  <a:cubicBezTo>
                    <a:pt x="5294" y="126"/>
                    <a:pt x="4317" y="0"/>
                    <a:pt x="33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43"/>
            <p:cNvSpPr/>
            <p:nvPr/>
          </p:nvSpPr>
          <p:spPr>
            <a:xfrm>
              <a:off x="5642000" y="3090650"/>
              <a:ext cx="368625" cy="209350"/>
            </a:xfrm>
            <a:custGeom>
              <a:avLst/>
              <a:gdLst/>
              <a:ahLst/>
              <a:cxnLst/>
              <a:rect l="l" t="t" r="r" b="b"/>
              <a:pathLst>
                <a:path w="14745" h="8374" extrusionOk="0">
                  <a:moveTo>
                    <a:pt x="9614" y="1"/>
                  </a:moveTo>
                  <a:cubicBezTo>
                    <a:pt x="9107" y="1"/>
                    <a:pt x="8597" y="64"/>
                    <a:pt x="8097" y="188"/>
                  </a:cubicBezTo>
                  <a:cubicBezTo>
                    <a:pt x="6585" y="598"/>
                    <a:pt x="5199" y="1291"/>
                    <a:pt x="3970" y="2236"/>
                  </a:cubicBezTo>
                  <a:cubicBezTo>
                    <a:pt x="2584" y="3213"/>
                    <a:pt x="1" y="5166"/>
                    <a:pt x="2458" y="6615"/>
                  </a:cubicBezTo>
                  <a:cubicBezTo>
                    <a:pt x="4569" y="7813"/>
                    <a:pt x="7058" y="8096"/>
                    <a:pt x="9452" y="8317"/>
                  </a:cubicBezTo>
                  <a:cubicBezTo>
                    <a:pt x="9716" y="8356"/>
                    <a:pt x="9980" y="8374"/>
                    <a:pt x="10241" y="8374"/>
                  </a:cubicBezTo>
                  <a:cubicBezTo>
                    <a:pt x="10604" y="8374"/>
                    <a:pt x="10963" y="8340"/>
                    <a:pt x="11311" y="8285"/>
                  </a:cubicBezTo>
                  <a:cubicBezTo>
                    <a:pt x="12224" y="8033"/>
                    <a:pt x="12981" y="7466"/>
                    <a:pt x="13516" y="6710"/>
                  </a:cubicBezTo>
                  <a:cubicBezTo>
                    <a:pt x="13989" y="6143"/>
                    <a:pt x="14335" y="5450"/>
                    <a:pt x="14493" y="4725"/>
                  </a:cubicBezTo>
                  <a:cubicBezTo>
                    <a:pt x="14745" y="3213"/>
                    <a:pt x="13894" y="1638"/>
                    <a:pt x="12571" y="787"/>
                  </a:cubicBezTo>
                  <a:cubicBezTo>
                    <a:pt x="11664" y="260"/>
                    <a:pt x="10643" y="1"/>
                    <a:pt x="9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43"/>
            <p:cNvSpPr/>
            <p:nvPr/>
          </p:nvSpPr>
          <p:spPr>
            <a:xfrm>
              <a:off x="5450600" y="3202125"/>
              <a:ext cx="254425" cy="279650"/>
            </a:xfrm>
            <a:custGeom>
              <a:avLst/>
              <a:gdLst/>
              <a:ahLst/>
              <a:cxnLst/>
              <a:rect l="l" t="t" r="r" b="b"/>
              <a:pathLst>
                <a:path w="10177" h="11186" extrusionOk="0">
                  <a:moveTo>
                    <a:pt x="6460" y="0"/>
                  </a:moveTo>
                  <a:cubicBezTo>
                    <a:pt x="5637" y="0"/>
                    <a:pt x="4822" y="210"/>
                    <a:pt x="4096" y="613"/>
                  </a:cubicBezTo>
                  <a:cubicBezTo>
                    <a:pt x="2931" y="1274"/>
                    <a:pt x="1923" y="2219"/>
                    <a:pt x="1230" y="3385"/>
                  </a:cubicBezTo>
                  <a:cubicBezTo>
                    <a:pt x="442" y="4582"/>
                    <a:pt x="1" y="6000"/>
                    <a:pt x="1" y="7449"/>
                  </a:cubicBezTo>
                  <a:cubicBezTo>
                    <a:pt x="64" y="8583"/>
                    <a:pt x="473" y="10285"/>
                    <a:pt x="1513" y="10946"/>
                  </a:cubicBezTo>
                  <a:cubicBezTo>
                    <a:pt x="1785" y="11116"/>
                    <a:pt x="2115" y="11185"/>
                    <a:pt x="2474" y="11185"/>
                  </a:cubicBezTo>
                  <a:cubicBezTo>
                    <a:pt x="3448" y="11185"/>
                    <a:pt x="4629" y="10676"/>
                    <a:pt x="5388" y="10285"/>
                  </a:cubicBezTo>
                  <a:cubicBezTo>
                    <a:pt x="6711" y="9560"/>
                    <a:pt x="7783" y="8457"/>
                    <a:pt x="8444" y="7103"/>
                  </a:cubicBezTo>
                  <a:cubicBezTo>
                    <a:pt x="9106" y="5811"/>
                    <a:pt x="9641" y="4425"/>
                    <a:pt x="10019" y="2976"/>
                  </a:cubicBezTo>
                  <a:cubicBezTo>
                    <a:pt x="10145" y="2692"/>
                    <a:pt x="10177" y="2408"/>
                    <a:pt x="10145" y="2093"/>
                  </a:cubicBezTo>
                  <a:cubicBezTo>
                    <a:pt x="10051" y="1873"/>
                    <a:pt x="9925" y="1652"/>
                    <a:pt x="9736" y="1495"/>
                  </a:cubicBezTo>
                  <a:cubicBezTo>
                    <a:pt x="9232" y="928"/>
                    <a:pt x="8570" y="487"/>
                    <a:pt x="7846" y="203"/>
                  </a:cubicBezTo>
                  <a:cubicBezTo>
                    <a:pt x="7391" y="67"/>
                    <a:pt x="6924"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43"/>
            <p:cNvSpPr/>
            <p:nvPr/>
          </p:nvSpPr>
          <p:spPr>
            <a:xfrm>
              <a:off x="5598675" y="2974050"/>
              <a:ext cx="72500" cy="185900"/>
            </a:xfrm>
            <a:custGeom>
              <a:avLst/>
              <a:gdLst/>
              <a:ahLst/>
              <a:cxnLst/>
              <a:rect l="l" t="t" r="r" b="b"/>
              <a:pathLst>
                <a:path w="2900" h="7436" extrusionOk="0">
                  <a:moveTo>
                    <a:pt x="1" y="1"/>
                  </a:moveTo>
                  <a:cubicBezTo>
                    <a:pt x="725" y="1103"/>
                    <a:pt x="1198" y="2364"/>
                    <a:pt x="1482" y="3655"/>
                  </a:cubicBezTo>
                  <a:cubicBezTo>
                    <a:pt x="1608" y="4317"/>
                    <a:pt x="1797" y="4978"/>
                    <a:pt x="2017" y="5609"/>
                  </a:cubicBezTo>
                  <a:cubicBezTo>
                    <a:pt x="2206" y="6270"/>
                    <a:pt x="2521" y="6869"/>
                    <a:pt x="2899" y="7436"/>
                  </a:cubicBezTo>
                  <a:cubicBezTo>
                    <a:pt x="2490" y="6144"/>
                    <a:pt x="2175" y="4852"/>
                    <a:pt x="1891" y="3561"/>
                  </a:cubicBezTo>
                  <a:cubicBezTo>
                    <a:pt x="1734" y="2899"/>
                    <a:pt x="1513" y="2238"/>
                    <a:pt x="1229" y="1639"/>
                  </a:cubicBezTo>
                  <a:cubicBezTo>
                    <a:pt x="946" y="1009"/>
                    <a:pt x="536" y="44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43"/>
            <p:cNvSpPr/>
            <p:nvPr/>
          </p:nvSpPr>
          <p:spPr>
            <a:xfrm>
              <a:off x="5540400" y="3037075"/>
              <a:ext cx="92950" cy="138625"/>
            </a:xfrm>
            <a:custGeom>
              <a:avLst/>
              <a:gdLst/>
              <a:ahLst/>
              <a:cxnLst/>
              <a:rect l="l" t="t" r="r" b="b"/>
              <a:pathLst>
                <a:path w="3718" h="5545" extrusionOk="0">
                  <a:moveTo>
                    <a:pt x="0" y="0"/>
                  </a:moveTo>
                  <a:cubicBezTo>
                    <a:pt x="378" y="2300"/>
                    <a:pt x="1733" y="4316"/>
                    <a:pt x="3718" y="5545"/>
                  </a:cubicBezTo>
                  <a:cubicBezTo>
                    <a:pt x="2962" y="4726"/>
                    <a:pt x="2269" y="3844"/>
                    <a:pt x="1639" y="2930"/>
                  </a:cubicBezTo>
                  <a:cubicBezTo>
                    <a:pt x="1009" y="1985"/>
                    <a:pt x="473" y="10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43"/>
            <p:cNvSpPr/>
            <p:nvPr/>
          </p:nvSpPr>
          <p:spPr>
            <a:xfrm>
              <a:off x="5579775" y="3020525"/>
              <a:ext cx="56725" cy="128400"/>
            </a:xfrm>
            <a:custGeom>
              <a:avLst/>
              <a:gdLst/>
              <a:ahLst/>
              <a:cxnLst/>
              <a:rect l="l" t="t" r="r" b="b"/>
              <a:pathLst>
                <a:path w="2269" h="5136" extrusionOk="0">
                  <a:moveTo>
                    <a:pt x="1" y="0"/>
                  </a:moveTo>
                  <a:lnTo>
                    <a:pt x="1" y="0"/>
                  </a:lnTo>
                  <a:cubicBezTo>
                    <a:pt x="284" y="914"/>
                    <a:pt x="662" y="1765"/>
                    <a:pt x="1040" y="2615"/>
                  </a:cubicBezTo>
                  <a:cubicBezTo>
                    <a:pt x="1418" y="3466"/>
                    <a:pt x="1796" y="4317"/>
                    <a:pt x="2269" y="5136"/>
                  </a:cubicBezTo>
                  <a:cubicBezTo>
                    <a:pt x="1954" y="3245"/>
                    <a:pt x="1166" y="148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43"/>
            <p:cNvSpPr/>
            <p:nvPr/>
          </p:nvSpPr>
          <p:spPr>
            <a:xfrm>
              <a:off x="5426200" y="3131575"/>
              <a:ext cx="192200" cy="37050"/>
            </a:xfrm>
            <a:custGeom>
              <a:avLst/>
              <a:gdLst/>
              <a:ahLst/>
              <a:cxnLst/>
              <a:rect l="l" t="t" r="r" b="b"/>
              <a:pathLst>
                <a:path w="7688" h="1482" extrusionOk="0">
                  <a:moveTo>
                    <a:pt x="1316" y="1"/>
                  </a:moveTo>
                  <a:cubicBezTo>
                    <a:pt x="868" y="1"/>
                    <a:pt x="420" y="85"/>
                    <a:pt x="0" y="253"/>
                  </a:cubicBezTo>
                  <a:cubicBezTo>
                    <a:pt x="195" y="223"/>
                    <a:pt x="393" y="209"/>
                    <a:pt x="593" y="209"/>
                  </a:cubicBezTo>
                  <a:cubicBezTo>
                    <a:pt x="1037" y="209"/>
                    <a:pt x="1487" y="280"/>
                    <a:pt x="1922" y="410"/>
                  </a:cubicBezTo>
                  <a:lnTo>
                    <a:pt x="3781" y="883"/>
                  </a:lnTo>
                  <a:cubicBezTo>
                    <a:pt x="5072" y="1229"/>
                    <a:pt x="6364" y="1418"/>
                    <a:pt x="7687" y="1481"/>
                  </a:cubicBezTo>
                  <a:cubicBezTo>
                    <a:pt x="6427" y="1103"/>
                    <a:pt x="5199" y="757"/>
                    <a:pt x="3907" y="442"/>
                  </a:cubicBezTo>
                  <a:cubicBezTo>
                    <a:pt x="3277" y="284"/>
                    <a:pt x="2615" y="158"/>
                    <a:pt x="1985" y="64"/>
                  </a:cubicBezTo>
                  <a:cubicBezTo>
                    <a:pt x="1764" y="22"/>
                    <a:pt x="1540" y="1"/>
                    <a:pt x="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43"/>
            <p:cNvSpPr/>
            <p:nvPr/>
          </p:nvSpPr>
          <p:spPr>
            <a:xfrm>
              <a:off x="5433275" y="3162300"/>
              <a:ext cx="184325" cy="49650"/>
            </a:xfrm>
            <a:custGeom>
              <a:avLst/>
              <a:gdLst/>
              <a:ahLst/>
              <a:cxnLst/>
              <a:rect l="l" t="t" r="r" b="b"/>
              <a:pathLst>
                <a:path w="7373" h="1986" extrusionOk="0">
                  <a:moveTo>
                    <a:pt x="1" y="0"/>
                  </a:moveTo>
                  <a:cubicBezTo>
                    <a:pt x="1500" y="1289"/>
                    <a:pt x="3401" y="1985"/>
                    <a:pt x="5352" y="1985"/>
                  </a:cubicBezTo>
                  <a:cubicBezTo>
                    <a:pt x="6024" y="1985"/>
                    <a:pt x="6703" y="1903"/>
                    <a:pt x="7373" y="1733"/>
                  </a:cubicBezTo>
                  <a:cubicBezTo>
                    <a:pt x="6081" y="1733"/>
                    <a:pt x="4821" y="1607"/>
                    <a:pt x="3561" y="1324"/>
                  </a:cubicBezTo>
                  <a:cubicBezTo>
                    <a:pt x="2332" y="1040"/>
                    <a:pt x="1135" y="56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43"/>
            <p:cNvSpPr/>
            <p:nvPr/>
          </p:nvSpPr>
          <p:spPr>
            <a:xfrm>
              <a:off x="5525425" y="3217425"/>
              <a:ext cx="96125" cy="155200"/>
            </a:xfrm>
            <a:custGeom>
              <a:avLst/>
              <a:gdLst/>
              <a:ahLst/>
              <a:cxnLst/>
              <a:rect l="l" t="t" r="r" b="b"/>
              <a:pathLst>
                <a:path w="3845" h="6208" extrusionOk="0">
                  <a:moveTo>
                    <a:pt x="3844" y="1"/>
                  </a:moveTo>
                  <a:lnTo>
                    <a:pt x="3844" y="1"/>
                  </a:lnTo>
                  <a:cubicBezTo>
                    <a:pt x="2899" y="788"/>
                    <a:pt x="2049" y="1702"/>
                    <a:pt x="1356" y="2742"/>
                  </a:cubicBezTo>
                  <a:cubicBezTo>
                    <a:pt x="1009" y="3277"/>
                    <a:pt x="694" y="3813"/>
                    <a:pt x="442" y="4380"/>
                  </a:cubicBezTo>
                  <a:cubicBezTo>
                    <a:pt x="284" y="4663"/>
                    <a:pt x="158" y="4947"/>
                    <a:pt x="95" y="5262"/>
                  </a:cubicBezTo>
                  <a:cubicBezTo>
                    <a:pt x="1" y="5577"/>
                    <a:pt x="32" y="5892"/>
                    <a:pt x="127" y="6207"/>
                  </a:cubicBezTo>
                  <a:cubicBezTo>
                    <a:pt x="95" y="5577"/>
                    <a:pt x="410" y="5041"/>
                    <a:pt x="725" y="4537"/>
                  </a:cubicBezTo>
                  <a:cubicBezTo>
                    <a:pt x="1072" y="4033"/>
                    <a:pt x="1387" y="3498"/>
                    <a:pt x="1734" y="2994"/>
                  </a:cubicBezTo>
                  <a:cubicBezTo>
                    <a:pt x="2395" y="1985"/>
                    <a:pt x="3120" y="1009"/>
                    <a:pt x="3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43"/>
            <p:cNvSpPr/>
            <p:nvPr/>
          </p:nvSpPr>
          <p:spPr>
            <a:xfrm>
              <a:off x="5590025" y="3240275"/>
              <a:ext cx="69325" cy="167775"/>
            </a:xfrm>
            <a:custGeom>
              <a:avLst/>
              <a:gdLst/>
              <a:ahLst/>
              <a:cxnLst/>
              <a:rect l="l" t="t" r="r" b="b"/>
              <a:pathLst>
                <a:path w="2773" h="6711" extrusionOk="0">
                  <a:moveTo>
                    <a:pt x="2332" y="0"/>
                  </a:moveTo>
                  <a:lnTo>
                    <a:pt x="2332" y="0"/>
                  </a:lnTo>
                  <a:cubicBezTo>
                    <a:pt x="2458" y="599"/>
                    <a:pt x="2458" y="1197"/>
                    <a:pt x="2332" y="1796"/>
                  </a:cubicBezTo>
                  <a:cubicBezTo>
                    <a:pt x="2206" y="2395"/>
                    <a:pt x="2017" y="2962"/>
                    <a:pt x="1764" y="3497"/>
                  </a:cubicBezTo>
                  <a:cubicBezTo>
                    <a:pt x="1292" y="4632"/>
                    <a:pt x="693" y="5703"/>
                    <a:pt x="0" y="6711"/>
                  </a:cubicBezTo>
                  <a:cubicBezTo>
                    <a:pt x="977" y="5892"/>
                    <a:pt x="1733" y="4852"/>
                    <a:pt x="2206" y="3686"/>
                  </a:cubicBezTo>
                  <a:cubicBezTo>
                    <a:pt x="2458" y="3088"/>
                    <a:pt x="2615" y="2489"/>
                    <a:pt x="2678" y="1828"/>
                  </a:cubicBezTo>
                  <a:cubicBezTo>
                    <a:pt x="2773" y="1197"/>
                    <a:pt x="2647" y="567"/>
                    <a:pt x="2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43"/>
            <p:cNvSpPr/>
            <p:nvPr/>
          </p:nvSpPr>
          <p:spPr>
            <a:xfrm>
              <a:off x="5652250" y="3211925"/>
              <a:ext cx="52775" cy="181175"/>
            </a:xfrm>
            <a:custGeom>
              <a:avLst/>
              <a:gdLst/>
              <a:ahLst/>
              <a:cxnLst/>
              <a:rect l="l" t="t" r="r" b="b"/>
              <a:pathLst>
                <a:path w="2111" h="7247" extrusionOk="0">
                  <a:moveTo>
                    <a:pt x="536" y="0"/>
                  </a:moveTo>
                  <a:lnTo>
                    <a:pt x="536" y="0"/>
                  </a:lnTo>
                  <a:cubicBezTo>
                    <a:pt x="284" y="252"/>
                    <a:pt x="158" y="536"/>
                    <a:pt x="95" y="882"/>
                  </a:cubicBezTo>
                  <a:cubicBezTo>
                    <a:pt x="32" y="1197"/>
                    <a:pt x="0" y="1544"/>
                    <a:pt x="63" y="1859"/>
                  </a:cubicBezTo>
                  <a:cubicBezTo>
                    <a:pt x="95" y="2521"/>
                    <a:pt x="221" y="3151"/>
                    <a:pt x="410" y="3781"/>
                  </a:cubicBezTo>
                  <a:cubicBezTo>
                    <a:pt x="725" y="5041"/>
                    <a:pt x="1323" y="6207"/>
                    <a:pt x="2111" y="7246"/>
                  </a:cubicBezTo>
                  <a:cubicBezTo>
                    <a:pt x="1607" y="6081"/>
                    <a:pt x="1166" y="4883"/>
                    <a:pt x="819" y="3655"/>
                  </a:cubicBezTo>
                  <a:cubicBezTo>
                    <a:pt x="662" y="3056"/>
                    <a:pt x="504" y="2426"/>
                    <a:pt x="410" y="1827"/>
                  </a:cubicBezTo>
                  <a:cubicBezTo>
                    <a:pt x="221" y="1229"/>
                    <a:pt x="284" y="567"/>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43"/>
            <p:cNvSpPr/>
            <p:nvPr/>
          </p:nvSpPr>
          <p:spPr>
            <a:xfrm>
              <a:off x="5686900" y="3227675"/>
              <a:ext cx="98475" cy="189050"/>
            </a:xfrm>
            <a:custGeom>
              <a:avLst/>
              <a:gdLst/>
              <a:ahLst/>
              <a:cxnLst/>
              <a:rect l="l" t="t" r="r" b="b"/>
              <a:pathLst>
                <a:path w="3939" h="7562" extrusionOk="0">
                  <a:moveTo>
                    <a:pt x="0" y="0"/>
                  </a:moveTo>
                  <a:cubicBezTo>
                    <a:pt x="504" y="504"/>
                    <a:pt x="945" y="1071"/>
                    <a:pt x="1292" y="1733"/>
                  </a:cubicBezTo>
                  <a:cubicBezTo>
                    <a:pt x="1639" y="2332"/>
                    <a:pt x="1985" y="2962"/>
                    <a:pt x="2332" y="3592"/>
                  </a:cubicBezTo>
                  <a:cubicBezTo>
                    <a:pt x="2647" y="4222"/>
                    <a:pt x="2993" y="4852"/>
                    <a:pt x="3277" y="5514"/>
                  </a:cubicBezTo>
                  <a:cubicBezTo>
                    <a:pt x="3592" y="6144"/>
                    <a:pt x="3749" y="6837"/>
                    <a:pt x="3749" y="7561"/>
                  </a:cubicBezTo>
                  <a:cubicBezTo>
                    <a:pt x="3938" y="6837"/>
                    <a:pt x="3875" y="6081"/>
                    <a:pt x="3623" y="5388"/>
                  </a:cubicBezTo>
                  <a:cubicBezTo>
                    <a:pt x="3371" y="4694"/>
                    <a:pt x="3056" y="4033"/>
                    <a:pt x="2710" y="3403"/>
                  </a:cubicBezTo>
                  <a:cubicBezTo>
                    <a:pt x="2363" y="2741"/>
                    <a:pt x="1985" y="2111"/>
                    <a:pt x="1576" y="1544"/>
                  </a:cubicBezTo>
                  <a:cubicBezTo>
                    <a:pt x="1166" y="914"/>
                    <a:pt x="630" y="37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43"/>
            <p:cNvSpPr/>
            <p:nvPr/>
          </p:nvSpPr>
          <p:spPr>
            <a:xfrm>
              <a:off x="5680600" y="3238700"/>
              <a:ext cx="62250" cy="168575"/>
            </a:xfrm>
            <a:custGeom>
              <a:avLst/>
              <a:gdLst/>
              <a:ahLst/>
              <a:cxnLst/>
              <a:rect l="l" t="t" r="r" b="b"/>
              <a:pathLst>
                <a:path w="2490" h="6743" extrusionOk="0">
                  <a:moveTo>
                    <a:pt x="0" y="0"/>
                  </a:moveTo>
                  <a:lnTo>
                    <a:pt x="0" y="0"/>
                  </a:lnTo>
                  <a:cubicBezTo>
                    <a:pt x="252" y="1166"/>
                    <a:pt x="599" y="2332"/>
                    <a:pt x="1040" y="3434"/>
                  </a:cubicBezTo>
                  <a:cubicBezTo>
                    <a:pt x="1450" y="4568"/>
                    <a:pt x="1922" y="5671"/>
                    <a:pt x="2489" y="6742"/>
                  </a:cubicBezTo>
                  <a:cubicBezTo>
                    <a:pt x="1954" y="4379"/>
                    <a:pt x="1103" y="214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43"/>
            <p:cNvSpPr/>
            <p:nvPr/>
          </p:nvSpPr>
          <p:spPr>
            <a:xfrm>
              <a:off x="5697925" y="3216650"/>
              <a:ext cx="141000" cy="31325"/>
            </a:xfrm>
            <a:custGeom>
              <a:avLst/>
              <a:gdLst/>
              <a:ahLst/>
              <a:cxnLst/>
              <a:rect l="l" t="t" r="r" b="b"/>
              <a:pathLst>
                <a:path w="5640" h="1253" extrusionOk="0">
                  <a:moveTo>
                    <a:pt x="0" y="0"/>
                  </a:moveTo>
                  <a:lnTo>
                    <a:pt x="0" y="0"/>
                  </a:lnTo>
                  <a:cubicBezTo>
                    <a:pt x="378" y="347"/>
                    <a:pt x="820" y="599"/>
                    <a:pt x="1292" y="725"/>
                  </a:cubicBezTo>
                  <a:cubicBezTo>
                    <a:pt x="1765" y="882"/>
                    <a:pt x="2237" y="1008"/>
                    <a:pt x="2710" y="1071"/>
                  </a:cubicBezTo>
                  <a:cubicBezTo>
                    <a:pt x="3214" y="1166"/>
                    <a:pt x="3686" y="1229"/>
                    <a:pt x="4191" y="1229"/>
                  </a:cubicBezTo>
                  <a:cubicBezTo>
                    <a:pt x="4301" y="1245"/>
                    <a:pt x="4419" y="1252"/>
                    <a:pt x="4541" y="1252"/>
                  </a:cubicBezTo>
                  <a:cubicBezTo>
                    <a:pt x="4663" y="1252"/>
                    <a:pt x="4789" y="1245"/>
                    <a:pt x="4915" y="1229"/>
                  </a:cubicBezTo>
                  <a:cubicBezTo>
                    <a:pt x="5167" y="1229"/>
                    <a:pt x="5419" y="1166"/>
                    <a:pt x="5640" y="1071"/>
                  </a:cubicBezTo>
                  <a:cubicBezTo>
                    <a:pt x="5388" y="1071"/>
                    <a:pt x="5167" y="1071"/>
                    <a:pt x="4915" y="1008"/>
                  </a:cubicBezTo>
                  <a:cubicBezTo>
                    <a:pt x="4695" y="977"/>
                    <a:pt x="4443" y="945"/>
                    <a:pt x="4222" y="914"/>
                  </a:cubicBezTo>
                  <a:lnTo>
                    <a:pt x="2804" y="662"/>
                  </a:lnTo>
                  <a:cubicBezTo>
                    <a:pt x="2332" y="567"/>
                    <a:pt x="1859" y="504"/>
                    <a:pt x="1387" y="410"/>
                  </a:cubicBezTo>
                  <a:cubicBezTo>
                    <a:pt x="914" y="315"/>
                    <a:pt x="441" y="18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43"/>
            <p:cNvSpPr/>
            <p:nvPr/>
          </p:nvSpPr>
          <p:spPr>
            <a:xfrm>
              <a:off x="5696350" y="3168625"/>
              <a:ext cx="199300" cy="26775"/>
            </a:xfrm>
            <a:custGeom>
              <a:avLst/>
              <a:gdLst/>
              <a:ahLst/>
              <a:cxnLst/>
              <a:rect l="l" t="t" r="r" b="b"/>
              <a:pathLst>
                <a:path w="7972" h="1071" extrusionOk="0">
                  <a:moveTo>
                    <a:pt x="5256" y="0"/>
                  </a:moveTo>
                  <a:cubicBezTo>
                    <a:pt x="4818" y="0"/>
                    <a:pt x="4378" y="21"/>
                    <a:pt x="3939" y="62"/>
                  </a:cubicBezTo>
                  <a:cubicBezTo>
                    <a:pt x="2584" y="188"/>
                    <a:pt x="1229" y="535"/>
                    <a:pt x="0" y="1071"/>
                  </a:cubicBezTo>
                  <a:cubicBezTo>
                    <a:pt x="1324" y="850"/>
                    <a:pt x="2647" y="661"/>
                    <a:pt x="3970" y="503"/>
                  </a:cubicBezTo>
                  <a:cubicBezTo>
                    <a:pt x="5293" y="377"/>
                    <a:pt x="6616" y="346"/>
                    <a:pt x="7971" y="283"/>
                  </a:cubicBezTo>
                  <a:cubicBezTo>
                    <a:pt x="7077" y="91"/>
                    <a:pt x="6169" y="0"/>
                    <a:pt x="5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43"/>
            <p:cNvSpPr/>
            <p:nvPr/>
          </p:nvSpPr>
          <p:spPr>
            <a:xfrm>
              <a:off x="5676650" y="3008700"/>
              <a:ext cx="175675" cy="150475"/>
            </a:xfrm>
            <a:custGeom>
              <a:avLst/>
              <a:gdLst/>
              <a:ahLst/>
              <a:cxnLst/>
              <a:rect l="l" t="t" r="r" b="b"/>
              <a:pathLst>
                <a:path w="7027" h="6019" extrusionOk="0">
                  <a:moveTo>
                    <a:pt x="5451" y="1"/>
                  </a:moveTo>
                  <a:cubicBezTo>
                    <a:pt x="5231" y="600"/>
                    <a:pt x="4947" y="1135"/>
                    <a:pt x="4632" y="1702"/>
                  </a:cubicBezTo>
                  <a:cubicBezTo>
                    <a:pt x="4317" y="2238"/>
                    <a:pt x="3970" y="2742"/>
                    <a:pt x="3561" y="3214"/>
                  </a:cubicBezTo>
                  <a:cubicBezTo>
                    <a:pt x="2805" y="4160"/>
                    <a:pt x="1860" y="4979"/>
                    <a:pt x="788" y="5577"/>
                  </a:cubicBezTo>
                  <a:lnTo>
                    <a:pt x="1" y="6018"/>
                  </a:lnTo>
                  <a:lnTo>
                    <a:pt x="1" y="6018"/>
                  </a:lnTo>
                  <a:lnTo>
                    <a:pt x="914" y="5987"/>
                  </a:lnTo>
                  <a:cubicBezTo>
                    <a:pt x="946" y="5986"/>
                    <a:pt x="977" y="5985"/>
                    <a:pt x="1008" y="5983"/>
                  </a:cubicBezTo>
                  <a:lnTo>
                    <a:pt x="1008" y="5983"/>
                  </a:lnTo>
                  <a:lnTo>
                    <a:pt x="1009" y="5987"/>
                  </a:lnTo>
                  <a:cubicBezTo>
                    <a:pt x="1011" y="5986"/>
                    <a:pt x="1013" y="5984"/>
                    <a:pt x="1016" y="5983"/>
                  </a:cubicBezTo>
                  <a:lnTo>
                    <a:pt x="1016" y="5983"/>
                  </a:lnTo>
                  <a:cubicBezTo>
                    <a:pt x="2079" y="5932"/>
                    <a:pt x="3055" y="5569"/>
                    <a:pt x="4002" y="5294"/>
                  </a:cubicBezTo>
                  <a:cubicBezTo>
                    <a:pt x="4506" y="5168"/>
                    <a:pt x="5010" y="5073"/>
                    <a:pt x="5514" y="5042"/>
                  </a:cubicBezTo>
                  <a:cubicBezTo>
                    <a:pt x="5622" y="5028"/>
                    <a:pt x="5731" y="5022"/>
                    <a:pt x="5841" y="5022"/>
                  </a:cubicBezTo>
                  <a:cubicBezTo>
                    <a:pt x="6244" y="5022"/>
                    <a:pt x="6655" y="5107"/>
                    <a:pt x="7026" y="5231"/>
                  </a:cubicBezTo>
                  <a:cubicBezTo>
                    <a:pt x="6554" y="4979"/>
                    <a:pt x="6018" y="4853"/>
                    <a:pt x="5483" y="4853"/>
                  </a:cubicBezTo>
                  <a:cubicBezTo>
                    <a:pt x="4947" y="4853"/>
                    <a:pt x="4443" y="4884"/>
                    <a:pt x="3907" y="5010"/>
                  </a:cubicBezTo>
                  <a:cubicBezTo>
                    <a:pt x="3189" y="5141"/>
                    <a:pt x="2500" y="5347"/>
                    <a:pt x="1810" y="5472"/>
                  </a:cubicBezTo>
                  <a:lnTo>
                    <a:pt x="1810" y="5472"/>
                  </a:lnTo>
                  <a:cubicBezTo>
                    <a:pt x="2595" y="4909"/>
                    <a:pt x="3300" y="4216"/>
                    <a:pt x="3844" y="3435"/>
                  </a:cubicBezTo>
                  <a:cubicBezTo>
                    <a:pt x="4632" y="2395"/>
                    <a:pt x="5168" y="1230"/>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43"/>
            <p:cNvSpPr/>
            <p:nvPr/>
          </p:nvSpPr>
          <p:spPr>
            <a:xfrm>
              <a:off x="5672725" y="2972475"/>
              <a:ext cx="74050" cy="162275"/>
            </a:xfrm>
            <a:custGeom>
              <a:avLst/>
              <a:gdLst/>
              <a:ahLst/>
              <a:cxnLst/>
              <a:rect l="l" t="t" r="r" b="b"/>
              <a:pathLst>
                <a:path w="2962" h="6491" extrusionOk="0">
                  <a:moveTo>
                    <a:pt x="2962" y="1"/>
                  </a:moveTo>
                  <a:lnTo>
                    <a:pt x="2962" y="1"/>
                  </a:lnTo>
                  <a:cubicBezTo>
                    <a:pt x="2552" y="1135"/>
                    <a:pt x="2174" y="2269"/>
                    <a:pt x="1702" y="3372"/>
                  </a:cubicBezTo>
                  <a:cubicBezTo>
                    <a:pt x="1449" y="3939"/>
                    <a:pt x="1197" y="4474"/>
                    <a:pt x="945" y="5010"/>
                  </a:cubicBezTo>
                  <a:lnTo>
                    <a:pt x="567" y="5829"/>
                  </a:lnTo>
                  <a:cubicBezTo>
                    <a:pt x="441" y="6113"/>
                    <a:pt x="252" y="6333"/>
                    <a:pt x="0" y="6491"/>
                  </a:cubicBezTo>
                  <a:cubicBezTo>
                    <a:pt x="315" y="6396"/>
                    <a:pt x="567" y="6207"/>
                    <a:pt x="756" y="5955"/>
                  </a:cubicBezTo>
                  <a:cubicBezTo>
                    <a:pt x="945" y="5703"/>
                    <a:pt x="1103" y="5451"/>
                    <a:pt x="1260" y="5167"/>
                  </a:cubicBezTo>
                  <a:cubicBezTo>
                    <a:pt x="1575" y="4663"/>
                    <a:pt x="1859" y="4128"/>
                    <a:pt x="2111" y="3561"/>
                  </a:cubicBezTo>
                  <a:cubicBezTo>
                    <a:pt x="2584" y="2427"/>
                    <a:pt x="2867" y="1229"/>
                    <a:pt x="2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43"/>
            <p:cNvSpPr/>
            <p:nvPr/>
          </p:nvSpPr>
          <p:spPr>
            <a:xfrm>
              <a:off x="5578200" y="3109400"/>
              <a:ext cx="151275" cy="151600"/>
            </a:xfrm>
            <a:custGeom>
              <a:avLst/>
              <a:gdLst/>
              <a:ahLst/>
              <a:cxnLst/>
              <a:rect l="l" t="t" r="r" b="b"/>
              <a:pathLst>
                <a:path w="6051" h="6064" extrusionOk="0">
                  <a:moveTo>
                    <a:pt x="3625" y="1"/>
                  </a:moveTo>
                  <a:cubicBezTo>
                    <a:pt x="3388" y="1"/>
                    <a:pt x="3157" y="95"/>
                    <a:pt x="2994" y="258"/>
                  </a:cubicBezTo>
                  <a:cubicBezTo>
                    <a:pt x="2827" y="424"/>
                    <a:pt x="2589" y="537"/>
                    <a:pt x="2482" y="717"/>
                  </a:cubicBezTo>
                  <a:lnTo>
                    <a:pt x="2482" y="717"/>
                  </a:lnTo>
                  <a:cubicBezTo>
                    <a:pt x="2411" y="705"/>
                    <a:pt x="2339" y="699"/>
                    <a:pt x="2269" y="699"/>
                  </a:cubicBezTo>
                  <a:cubicBezTo>
                    <a:pt x="2017" y="699"/>
                    <a:pt x="1796" y="793"/>
                    <a:pt x="1576" y="919"/>
                  </a:cubicBezTo>
                  <a:cubicBezTo>
                    <a:pt x="1387" y="1045"/>
                    <a:pt x="1229" y="1108"/>
                    <a:pt x="1261" y="1360"/>
                  </a:cubicBezTo>
                  <a:cubicBezTo>
                    <a:pt x="1261" y="1388"/>
                    <a:pt x="1262" y="1413"/>
                    <a:pt x="1265" y="1434"/>
                  </a:cubicBezTo>
                  <a:lnTo>
                    <a:pt x="1265" y="1434"/>
                  </a:lnTo>
                  <a:cubicBezTo>
                    <a:pt x="1261" y="1426"/>
                    <a:pt x="1258" y="1422"/>
                    <a:pt x="1255" y="1422"/>
                  </a:cubicBezTo>
                  <a:lnTo>
                    <a:pt x="1255" y="1422"/>
                  </a:lnTo>
                  <a:cubicBezTo>
                    <a:pt x="1243" y="1422"/>
                    <a:pt x="1259" y="1543"/>
                    <a:pt x="1307" y="1679"/>
                  </a:cubicBezTo>
                  <a:lnTo>
                    <a:pt x="1307" y="1679"/>
                  </a:lnTo>
                  <a:cubicBezTo>
                    <a:pt x="1233" y="1612"/>
                    <a:pt x="1145" y="1557"/>
                    <a:pt x="1040" y="1518"/>
                  </a:cubicBezTo>
                  <a:cubicBezTo>
                    <a:pt x="985" y="1509"/>
                    <a:pt x="948" y="1505"/>
                    <a:pt x="920" y="1505"/>
                  </a:cubicBezTo>
                  <a:cubicBezTo>
                    <a:pt x="851" y="1505"/>
                    <a:pt x="827" y="1527"/>
                    <a:pt x="694" y="1549"/>
                  </a:cubicBezTo>
                  <a:cubicBezTo>
                    <a:pt x="316" y="1707"/>
                    <a:pt x="127" y="2085"/>
                    <a:pt x="190" y="2463"/>
                  </a:cubicBezTo>
                  <a:cubicBezTo>
                    <a:pt x="217" y="2849"/>
                    <a:pt x="534" y="3162"/>
                    <a:pt x="655" y="3277"/>
                  </a:cubicBezTo>
                  <a:lnTo>
                    <a:pt x="655" y="3277"/>
                  </a:lnTo>
                  <a:cubicBezTo>
                    <a:pt x="442" y="3287"/>
                    <a:pt x="225" y="3383"/>
                    <a:pt x="95" y="3566"/>
                  </a:cubicBezTo>
                  <a:cubicBezTo>
                    <a:pt x="1" y="3881"/>
                    <a:pt x="95" y="4196"/>
                    <a:pt x="316" y="4416"/>
                  </a:cubicBezTo>
                  <a:cubicBezTo>
                    <a:pt x="662" y="4826"/>
                    <a:pt x="1072" y="5141"/>
                    <a:pt x="1544" y="5393"/>
                  </a:cubicBezTo>
                  <a:cubicBezTo>
                    <a:pt x="1650" y="5446"/>
                    <a:pt x="1766" y="5489"/>
                    <a:pt x="1875" y="5489"/>
                  </a:cubicBezTo>
                  <a:cubicBezTo>
                    <a:pt x="1961" y="5489"/>
                    <a:pt x="2042" y="5462"/>
                    <a:pt x="2111" y="5393"/>
                  </a:cubicBezTo>
                  <a:cubicBezTo>
                    <a:pt x="2120" y="5387"/>
                    <a:pt x="2129" y="5380"/>
                    <a:pt x="2137" y="5374"/>
                  </a:cubicBezTo>
                  <a:lnTo>
                    <a:pt x="2137" y="5374"/>
                  </a:lnTo>
                  <a:cubicBezTo>
                    <a:pt x="2275" y="5525"/>
                    <a:pt x="2445" y="5641"/>
                    <a:pt x="2647" y="5708"/>
                  </a:cubicBezTo>
                  <a:cubicBezTo>
                    <a:pt x="2721" y="5733"/>
                    <a:pt x="2797" y="5744"/>
                    <a:pt x="2874" y="5744"/>
                  </a:cubicBezTo>
                  <a:cubicBezTo>
                    <a:pt x="3089" y="5744"/>
                    <a:pt x="3303" y="5650"/>
                    <a:pt x="3466" y="5487"/>
                  </a:cubicBezTo>
                  <a:cubicBezTo>
                    <a:pt x="3509" y="5435"/>
                    <a:pt x="3541" y="5378"/>
                    <a:pt x="3564" y="5317"/>
                  </a:cubicBezTo>
                  <a:lnTo>
                    <a:pt x="3564" y="5317"/>
                  </a:lnTo>
                  <a:cubicBezTo>
                    <a:pt x="3748" y="5576"/>
                    <a:pt x="3987" y="5782"/>
                    <a:pt x="4254" y="5960"/>
                  </a:cubicBezTo>
                  <a:cubicBezTo>
                    <a:pt x="4407" y="6031"/>
                    <a:pt x="4561" y="6063"/>
                    <a:pt x="4711" y="6063"/>
                  </a:cubicBezTo>
                  <a:cubicBezTo>
                    <a:pt x="5412" y="6063"/>
                    <a:pt x="5996" y="5354"/>
                    <a:pt x="5718" y="4612"/>
                  </a:cubicBezTo>
                  <a:lnTo>
                    <a:pt x="5718" y="4612"/>
                  </a:lnTo>
                  <a:cubicBezTo>
                    <a:pt x="5912" y="4352"/>
                    <a:pt x="6051" y="4053"/>
                    <a:pt x="5987" y="3755"/>
                  </a:cubicBezTo>
                  <a:cubicBezTo>
                    <a:pt x="5939" y="3612"/>
                    <a:pt x="5859" y="3485"/>
                    <a:pt x="5751" y="3390"/>
                  </a:cubicBezTo>
                  <a:lnTo>
                    <a:pt x="5751" y="3390"/>
                  </a:lnTo>
                  <a:cubicBezTo>
                    <a:pt x="5784" y="3142"/>
                    <a:pt x="5695" y="2889"/>
                    <a:pt x="5507" y="2706"/>
                  </a:cubicBezTo>
                  <a:lnTo>
                    <a:pt x="5507" y="2706"/>
                  </a:lnTo>
                  <a:cubicBezTo>
                    <a:pt x="5787" y="2342"/>
                    <a:pt x="5884" y="1883"/>
                    <a:pt x="5798" y="1423"/>
                  </a:cubicBezTo>
                  <a:cubicBezTo>
                    <a:pt x="5687" y="1035"/>
                    <a:pt x="5308" y="745"/>
                    <a:pt x="4875" y="745"/>
                  </a:cubicBezTo>
                  <a:cubicBezTo>
                    <a:pt x="4816" y="745"/>
                    <a:pt x="4756" y="750"/>
                    <a:pt x="4695" y="762"/>
                  </a:cubicBezTo>
                  <a:cubicBezTo>
                    <a:pt x="4670" y="767"/>
                    <a:pt x="4646" y="773"/>
                    <a:pt x="4623" y="780"/>
                  </a:cubicBezTo>
                  <a:lnTo>
                    <a:pt x="4623" y="780"/>
                  </a:lnTo>
                  <a:cubicBezTo>
                    <a:pt x="4574" y="686"/>
                    <a:pt x="4514" y="595"/>
                    <a:pt x="4443" y="510"/>
                  </a:cubicBezTo>
                  <a:cubicBezTo>
                    <a:pt x="4317" y="289"/>
                    <a:pt x="4128" y="132"/>
                    <a:pt x="3876" y="37"/>
                  </a:cubicBezTo>
                  <a:cubicBezTo>
                    <a:pt x="3793" y="12"/>
                    <a:pt x="3709" y="1"/>
                    <a:pt x="3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43"/>
            <p:cNvSpPr/>
            <p:nvPr/>
          </p:nvSpPr>
          <p:spPr>
            <a:xfrm>
              <a:off x="5624675" y="3154425"/>
              <a:ext cx="67750" cy="67750"/>
            </a:xfrm>
            <a:custGeom>
              <a:avLst/>
              <a:gdLst/>
              <a:ahLst/>
              <a:cxnLst/>
              <a:rect l="l" t="t" r="r" b="b"/>
              <a:pathLst>
                <a:path w="2710" h="2710" extrusionOk="0">
                  <a:moveTo>
                    <a:pt x="1355" y="0"/>
                  </a:moveTo>
                  <a:cubicBezTo>
                    <a:pt x="599" y="0"/>
                    <a:pt x="0" y="599"/>
                    <a:pt x="0" y="1355"/>
                  </a:cubicBezTo>
                  <a:cubicBezTo>
                    <a:pt x="0" y="2080"/>
                    <a:pt x="599" y="2710"/>
                    <a:pt x="1355" y="2710"/>
                  </a:cubicBezTo>
                  <a:cubicBezTo>
                    <a:pt x="2111" y="2710"/>
                    <a:pt x="2710" y="2080"/>
                    <a:pt x="2710" y="1355"/>
                  </a:cubicBezTo>
                  <a:cubicBezTo>
                    <a:pt x="2710" y="599"/>
                    <a:pt x="2111"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43"/>
            <p:cNvSpPr/>
            <p:nvPr/>
          </p:nvSpPr>
          <p:spPr>
            <a:xfrm>
              <a:off x="5418325" y="2458175"/>
              <a:ext cx="227650" cy="354450"/>
            </a:xfrm>
            <a:custGeom>
              <a:avLst/>
              <a:gdLst/>
              <a:ahLst/>
              <a:cxnLst/>
              <a:rect l="l" t="t" r="r" b="b"/>
              <a:pathLst>
                <a:path w="9106" h="14178" extrusionOk="0">
                  <a:moveTo>
                    <a:pt x="9105" y="0"/>
                  </a:moveTo>
                  <a:cubicBezTo>
                    <a:pt x="9105" y="1"/>
                    <a:pt x="8853" y="1197"/>
                    <a:pt x="8664" y="1796"/>
                  </a:cubicBezTo>
                  <a:cubicBezTo>
                    <a:pt x="8254" y="3088"/>
                    <a:pt x="7656" y="4348"/>
                    <a:pt x="6868" y="5450"/>
                  </a:cubicBezTo>
                  <a:cubicBezTo>
                    <a:pt x="6585" y="5860"/>
                    <a:pt x="6238" y="6238"/>
                    <a:pt x="5892" y="6553"/>
                  </a:cubicBezTo>
                  <a:cubicBezTo>
                    <a:pt x="5230" y="7057"/>
                    <a:pt x="4505" y="7467"/>
                    <a:pt x="3749" y="7750"/>
                  </a:cubicBezTo>
                  <a:cubicBezTo>
                    <a:pt x="2584" y="8286"/>
                    <a:pt x="1449" y="8916"/>
                    <a:pt x="662" y="9924"/>
                  </a:cubicBezTo>
                  <a:cubicBezTo>
                    <a:pt x="315" y="10365"/>
                    <a:pt x="95" y="10838"/>
                    <a:pt x="0" y="11373"/>
                  </a:cubicBezTo>
                  <a:cubicBezTo>
                    <a:pt x="0" y="12318"/>
                    <a:pt x="63" y="13232"/>
                    <a:pt x="221" y="14177"/>
                  </a:cubicBezTo>
                  <a:cubicBezTo>
                    <a:pt x="882" y="14083"/>
                    <a:pt x="1827" y="13705"/>
                    <a:pt x="2489" y="13642"/>
                  </a:cubicBezTo>
                  <a:cubicBezTo>
                    <a:pt x="2899" y="13610"/>
                    <a:pt x="3308" y="13516"/>
                    <a:pt x="3686" y="13390"/>
                  </a:cubicBezTo>
                  <a:cubicBezTo>
                    <a:pt x="4159" y="13138"/>
                    <a:pt x="4568" y="12823"/>
                    <a:pt x="4915" y="12413"/>
                  </a:cubicBezTo>
                  <a:cubicBezTo>
                    <a:pt x="5545" y="11814"/>
                    <a:pt x="6175" y="11247"/>
                    <a:pt x="6459" y="10365"/>
                  </a:cubicBezTo>
                  <a:cubicBezTo>
                    <a:pt x="6742" y="9483"/>
                    <a:pt x="6585" y="8506"/>
                    <a:pt x="6868" y="7593"/>
                  </a:cubicBezTo>
                  <a:cubicBezTo>
                    <a:pt x="6994" y="7215"/>
                    <a:pt x="7120" y="6868"/>
                    <a:pt x="7309" y="6522"/>
                  </a:cubicBezTo>
                  <a:cubicBezTo>
                    <a:pt x="8317" y="4474"/>
                    <a:pt x="8948" y="2268"/>
                    <a:pt x="9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43"/>
            <p:cNvSpPr/>
            <p:nvPr/>
          </p:nvSpPr>
          <p:spPr>
            <a:xfrm>
              <a:off x="5634925" y="2457375"/>
              <a:ext cx="299300" cy="354025"/>
            </a:xfrm>
            <a:custGeom>
              <a:avLst/>
              <a:gdLst/>
              <a:ahLst/>
              <a:cxnLst/>
              <a:rect l="l" t="t" r="r" b="b"/>
              <a:pathLst>
                <a:path w="11972" h="14161" extrusionOk="0">
                  <a:moveTo>
                    <a:pt x="410" y="1"/>
                  </a:moveTo>
                  <a:cubicBezTo>
                    <a:pt x="284" y="316"/>
                    <a:pt x="189" y="662"/>
                    <a:pt x="126" y="1009"/>
                  </a:cubicBezTo>
                  <a:cubicBezTo>
                    <a:pt x="0" y="1733"/>
                    <a:pt x="158" y="2458"/>
                    <a:pt x="599" y="3057"/>
                  </a:cubicBezTo>
                  <a:cubicBezTo>
                    <a:pt x="1103" y="3907"/>
                    <a:pt x="1481" y="4884"/>
                    <a:pt x="1890" y="5766"/>
                  </a:cubicBezTo>
                  <a:cubicBezTo>
                    <a:pt x="2111" y="6333"/>
                    <a:pt x="2300" y="6963"/>
                    <a:pt x="2426" y="7562"/>
                  </a:cubicBezTo>
                  <a:cubicBezTo>
                    <a:pt x="3150" y="9988"/>
                    <a:pt x="5135" y="11909"/>
                    <a:pt x="7404" y="13107"/>
                  </a:cubicBezTo>
                  <a:cubicBezTo>
                    <a:pt x="8622" y="13786"/>
                    <a:pt x="9992" y="14160"/>
                    <a:pt x="11401" y="14160"/>
                  </a:cubicBezTo>
                  <a:cubicBezTo>
                    <a:pt x="11559" y="14160"/>
                    <a:pt x="11718" y="14156"/>
                    <a:pt x="11877" y="14146"/>
                  </a:cubicBezTo>
                  <a:cubicBezTo>
                    <a:pt x="11940" y="13012"/>
                    <a:pt x="11972" y="11815"/>
                    <a:pt x="11436" y="10807"/>
                  </a:cubicBezTo>
                  <a:cubicBezTo>
                    <a:pt x="10995" y="10145"/>
                    <a:pt x="10428" y="9578"/>
                    <a:pt x="9767" y="9137"/>
                  </a:cubicBezTo>
                  <a:cubicBezTo>
                    <a:pt x="8191" y="8034"/>
                    <a:pt x="6522" y="7089"/>
                    <a:pt x="4757" y="6333"/>
                  </a:cubicBezTo>
                  <a:cubicBezTo>
                    <a:pt x="4285" y="6144"/>
                    <a:pt x="3781" y="5892"/>
                    <a:pt x="3340" y="5608"/>
                  </a:cubicBezTo>
                  <a:cubicBezTo>
                    <a:pt x="3024" y="5356"/>
                    <a:pt x="2741" y="5073"/>
                    <a:pt x="2489" y="4789"/>
                  </a:cubicBezTo>
                  <a:cubicBezTo>
                    <a:pt x="1764" y="4033"/>
                    <a:pt x="1197" y="3151"/>
                    <a:pt x="788" y="2174"/>
                  </a:cubicBezTo>
                  <a:cubicBezTo>
                    <a:pt x="599" y="1481"/>
                    <a:pt x="473" y="757"/>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43"/>
            <p:cNvSpPr/>
            <p:nvPr/>
          </p:nvSpPr>
          <p:spPr>
            <a:xfrm>
              <a:off x="6033625" y="2073175"/>
              <a:ext cx="266075" cy="240125"/>
            </a:xfrm>
            <a:custGeom>
              <a:avLst/>
              <a:gdLst/>
              <a:ahLst/>
              <a:cxnLst/>
              <a:rect l="l" t="t" r="r" b="b"/>
              <a:pathLst>
                <a:path w="10643" h="9605" extrusionOk="0">
                  <a:moveTo>
                    <a:pt x="406" y="1"/>
                  </a:moveTo>
                  <a:cubicBezTo>
                    <a:pt x="0" y="1"/>
                    <a:pt x="618" y="908"/>
                    <a:pt x="907" y="1223"/>
                  </a:cubicBezTo>
                  <a:cubicBezTo>
                    <a:pt x="1600" y="1948"/>
                    <a:pt x="2325" y="2641"/>
                    <a:pt x="2766" y="3523"/>
                  </a:cubicBezTo>
                  <a:cubicBezTo>
                    <a:pt x="3176" y="4373"/>
                    <a:pt x="3302" y="5319"/>
                    <a:pt x="3554" y="6201"/>
                  </a:cubicBezTo>
                  <a:cubicBezTo>
                    <a:pt x="3806" y="7114"/>
                    <a:pt x="4184" y="8059"/>
                    <a:pt x="4971" y="8564"/>
                  </a:cubicBezTo>
                  <a:cubicBezTo>
                    <a:pt x="5507" y="8879"/>
                    <a:pt x="6105" y="9068"/>
                    <a:pt x="6736" y="9162"/>
                  </a:cubicBezTo>
                  <a:lnTo>
                    <a:pt x="8909" y="9540"/>
                  </a:lnTo>
                  <a:cubicBezTo>
                    <a:pt x="9047" y="9581"/>
                    <a:pt x="9184" y="9605"/>
                    <a:pt x="9322" y="9605"/>
                  </a:cubicBezTo>
                  <a:cubicBezTo>
                    <a:pt x="9500" y="9605"/>
                    <a:pt x="9677" y="9566"/>
                    <a:pt x="9855" y="9477"/>
                  </a:cubicBezTo>
                  <a:cubicBezTo>
                    <a:pt x="10075" y="9288"/>
                    <a:pt x="10233" y="9005"/>
                    <a:pt x="10264" y="8690"/>
                  </a:cubicBezTo>
                  <a:cubicBezTo>
                    <a:pt x="10642" y="6768"/>
                    <a:pt x="9792" y="4815"/>
                    <a:pt x="8153" y="3743"/>
                  </a:cubicBezTo>
                  <a:cubicBezTo>
                    <a:pt x="7523" y="3397"/>
                    <a:pt x="6862" y="3113"/>
                    <a:pt x="6168" y="2893"/>
                  </a:cubicBezTo>
                  <a:cubicBezTo>
                    <a:pt x="4247" y="2137"/>
                    <a:pt x="2640" y="1002"/>
                    <a:pt x="781" y="120"/>
                  </a:cubicBezTo>
                  <a:cubicBezTo>
                    <a:pt x="609" y="37"/>
                    <a:pt x="487" y="1"/>
                    <a:pt x="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43"/>
            <p:cNvSpPr/>
            <p:nvPr/>
          </p:nvSpPr>
          <p:spPr>
            <a:xfrm>
              <a:off x="5444300" y="2107675"/>
              <a:ext cx="285150" cy="258375"/>
            </a:xfrm>
            <a:custGeom>
              <a:avLst/>
              <a:gdLst/>
              <a:ahLst/>
              <a:cxnLst/>
              <a:rect l="l" t="t" r="r" b="b"/>
              <a:pathLst>
                <a:path w="11406" h="10335" extrusionOk="0">
                  <a:moveTo>
                    <a:pt x="11122" y="0"/>
                  </a:moveTo>
                  <a:lnTo>
                    <a:pt x="11122" y="0"/>
                  </a:lnTo>
                  <a:cubicBezTo>
                    <a:pt x="10460" y="442"/>
                    <a:pt x="9862" y="1387"/>
                    <a:pt x="9295" y="2017"/>
                  </a:cubicBezTo>
                  <a:cubicBezTo>
                    <a:pt x="8885" y="2552"/>
                    <a:pt x="8350" y="3025"/>
                    <a:pt x="7783" y="3403"/>
                  </a:cubicBezTo>
                  <a:cubicBezTo>
                    <a:pt x="6648" y="4096"/>
                    <a:pt x="5199" y="4096"/>
                    <a:pt x="4002" y="4663"/>
                  </a:cubicBezTo>
                  <a:cubicBezTo>
                    <a:pt x="2931" y="5199"/>
                    <a:pt x="2017" y="6018"/>
                    <a:pt x="1450" y="7058"/>
                  </a:cubicBezTo>
                  <a:cubicBezTo>
                    <a:pt x="851" y="8097"/>
                    <a:pt x="379" y="9200"/>
                    <a:pt x="1" y="10334"/>
                  </a:cubicBezTo>
                  <a:cubicBezTo>
                    <a:pt x="1923" y="10051"/>
                    <a:pt x="3939" y="9704"/>
                    <a:pt x="5514" y="8538"/>
                  </a:cubicBezTo>
                  <a:cubicBezTo>
                    <a:pt x="6522" y="7719"/>
                    <a:pt x="7341" y="6711"/>
                    <a:pt x="7972" y="5577"/>
                  </a:cubicBezTo>
                  <a:cubicBezTo>
                    <a:pt x="8570" y="4600"/>
                    <a:pt x="9106" y="3592"/>
                    <a:pt x="9704" y="2584"/>
                  </a:cubicBezTo>
                  <a:cubicBezTo>
                    <a:pt x="9988" y="2080"/>
                    <a:pt x="11406" y="536"/>
                    <a:pt x="1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43"/>
            <p:cNvSpPr/>
            <p:nvPr/>
          </p:nvSpPr>
          <p:spPr>
            <a:xfrm>
              <a:off x="6035025" y="1583900"/>
              <a:ext cx="107925" cy="936500"/>
            </a:xfrm>
            <a:custGeom>
              <a:avLst/>
              <a:gdLst/>
              <a:ahLst/>
              <a:cxnLst/>
              <a:rect l="l" t="t" r="r" b="b"/>
              <a:pathLst>
                <a:path w="4317" h="37460" fill="none" extrusionOk="0">
                  <a:moveTo>
                    <a:pt x="4317" y="37460"/>
                  </a:moveTo>
                  <a:cubicBezTo>
                    <a:pt x="3025" y="34373"/>
                    <a:pt x="2395" y="31065"/>
                    <a:pt x="1765" y="27788"/>
                  </a:cubicBezTo>
                  <a:cubicBezTo>
                    <a:pt x="914" y="23125"/>
                    <a:pt x="64" y="18463"/>
                    <a:pt x="32" y="13705"/>
                  </a:cubicBezTo>
                  <a:cubicBezTo>
                    <a:pt x="1" y="8980"/>
                    <a:pt x="820" y="4159"/>
                    <a:pt x="305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43"/>
            <p:cNvSpPr/>
            <p:nvPr/>
          </p:nvSpPr>
          <p:spPr>
            <a:xfrm>
              <a:off x="5901125" y="2420300"/>
              <a:ext cx="298550" cy="188225"/>
            </a:xfrm>
            <a:custGeom>
              <a:avLst/>
              <a:gdLst/>
              <a:ahLst/>
              <a:cxnLst/>
              <a:rect l="l" t="t" r="r" b="b"/>
              <a:pathLst>
                <a:path w="11942" h="7529" extrusionOk="0">
                  <a:moveTo>
                    <a:pt x="3476" y="0"/>
                  </a:moveTo>
                  <a:cubicBezTo>
                    <a:pt x="3346" y="0"/>
                    <a:pt x="3217" y="11"/>
                    <a:pt x="3088" y="34"/>
                  </a:cubicBezTo>
                  <a:cubicBezTo>
                    <a:pt x="2017" y="223"/>
                    <a:pt x="883" y="696"/>
                    <a:pt x="442" y="1421"/>
                  </a:cubicBezTo>
                  <a:cubicBezTo>
                    <a:pt x="1" y="2177"/>
                    <a:pt x="316" y="3153"/>
                    <a:pt x="820" y="3846"/>
                  </a:cubicBezTo>
                  <a:cubicBezTo>
                    <a:pt x="1387" y="4571"/>
                    <a:pt x="2112" y="5138"/>
                    <a:pt x="2899" y="5548"/>
                  </a:cubicBezTo>
                  <a:cubicBezTo>
                    <a:pt x="3905" y="6074"/>
                    <a:pt x="7234" y="7529"/>
                    <a:pt x="9334" y="7529"/>
                  </a:cubicBezTo>
                  <a:cubicBezTo>
                    <a:pt x="10127" y="7529"/>
                    <a:pt x="10745" y="7321"/>
                    <a:pt x="10996" y="6776"/>
                  </a:cubicBezTo>
                  <a:cubicBezTo>
                    <a:pt x="11941" y="4571"/>
                    <a:pt x="7782" y="1925"/>
                    <a:pt x="6144" y="1011"/>
                  </a:cubicBezTo>
                  <a:cubicBezTo>
                    <a:pt x="5316" y="542"/>
                    <a:pt x="4391" y="0"/>
                    <a:pt x="3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43"/>
            <p:cNvSpPr/>
            <p:nvPr/>
          </p:nvSpPr>
          <p:spPr>
            <a:xfrm>
              <a:off x="6194125" y="2605400"/>
              <a:ext cx="261525" cy="182925"/>
            </a:xfrm>
            <a:custGeom>
              <a:avLst/>
              <a:gdLst/>
              <a:ahLst/>
              <a:cxnLst/>
              <a:rect l="l" t="t" r="r" b="b"/>
              <a:pathLst>
                <a:path w="10461" h="7317" extrusionOk="0">
                  <a:moveTo>
                    <a:pt x="1577" y="0"/>
                  </a:moveTo>
                  <a:cubicBezTo>
                    <a:pt x="733" y="0"/>
                    <a:pt x="1" y="194"/>
                    <a:pt x="253" y="916"/>
                  </a:cubicBezTo>
                  <a:cubicBezTo>
                    <a:pt x="851" y="2743"/>
                    <a:pt x="2426" y="4193"/>
                    <a:pt x="4033" y="5421"/>
                  </a:cubicBezTo>
                  <a:cubicBezTo>
                    <a:pt x="5199" y="6272"/>
                    <a:pt x="6522" y="7123"/>
                    <a:pt x="7971" y="7280"/>
                  </a:cubicBezTo>
                  <a:cubicBezTo>
                    <a:pt x="8087" y="7305"/>
                    <a:pt x="8202" y="7317"/>
                    <a:pt x="8316" y="7317"/>
                  </a:cubicBezTo>
                  <a:cubicBezTo>
                    <a:pt x="8639" y="7317"/>
                    <a:pt x="8952" y="7222"/>
                    <a:pt x="9231" y="7060"/>
                  </a:cubicBezTo>
                  <a:cubicBezTo>
                    <a:pt x="9484" y="6871"/>
                    <a:pt x="9673" y="6587"/>
                    <a:pt x="9767" y="6272"/>
                  </a:cubicBezTo>
                  <a:cubicBezTo>
                    <a:pt x="10114" y="5579"/>
                    <a:pt x="10460" y="4854"/>
                    <a:pt x="10271" y="4098"/>
                  </a:cubicBezTo>
                  <a:cubicBezTo>
                    <a:pt x="10051" y="3216"/>
                    <a:pt x="9200" y="2586"/>
                    <a:pt x="8381" y="2113"/>
                  </a:cubicBezTo>
                  <a:cubicBezTo>
                    <a:pt x="6837" y="1263"/>
                    <a:pt x="5167" y="633"/>
                    <a:pt x="3466" y="223"/>
                  </a:cubicBezTo>
                  <a:cubicBezTo>
                    <a:pt x="3142" y="149"/>
                    <a:pt x="2317" y="0"/>
                    <a:pt x="1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43"/>
            <p:cNvSpPr/>
            <p:nvPr/>
          </p:nvSpPr>
          <p:spPr>
            <a:xfrm>
              <a:off x="6090150" y="2285600"/>
              <a:ext cx="171725" cy="298750"/>
            </a:xfrm>
            <a:custGeom>
              <a:avLst/>
              <a:gdLst/>
              <a:ahLst/>
              <a:cxnLst/>
              <a:rect l="l" t="t" r="r" b="b"/>
              <a:pathLst>
                <a:path w="6869" h="11950" extrusionOk="0">
                  <a:moveTo>
                    <a:pt x="3348" y="1"/>
                  </a:moveTo>
                  <a:cubicBezTo>
                    <a:pt x="1952" y="1"/>
                    <a:pt x="809" y="1078"/>
                    <a:pt x="410" y="2303"/>
                  </a:cubicBezTo>
                  <a:cubicBezTo>
                    <a:pt x="1" y="3564"/>
                    <a:pt x="221" y="4950"/>
                    <a:pt x="505" y="6242"/>
                  </a:cubicBezTo>
                  <a:cubicBezTo>
                    <a:pt x="852" y="7817"/>
                    <a:pt x="1104" y="9833"/>
                    <a:pt x="1954" y="11314"/>
                  </a:cubicBezTo>
                  <a:cubicBezTo>
                    <a:pt x="2215" y="11770"/>
                    <a:pt x="2592" y="11949"/>
                    <a:pt x="3003" y="11949"/>
                  </a:cubicBezTo>
                  <a:cubicBezTo>
                    <a:pt x="3786" y="11949"/>
                    <a:pt x="4693" y="11303"/>
                    <a:pt x="5168" y="10684"/>
                  </a:cubicBezTo>
                  <a:cubicBezTo>
                    <a:pt x="6365" y="9203"/>
                    <a:pt x="6648" y="7281"/>
                    <a:pt x="6743" y="5422"/>
                  </a:cubicBezTo>
                  <a:cubicBezTo>
                    <a:pt x="6869" y="4288"/>
                    <a:pt x="6711" y="3123"/>
                    <a:pt x="6270" y="2051"/>
                  </a:cubicBezTo>
                  <a:cubicBezTo>
                    <a:pt x="5766" y="917"/>
                    <a:pt x="4695" y="130"/>
                    <a:pt x="3466" y="4"/>
                  </a:cubicBezTo>
                  <a:cubicBezTo>
                    <a:pt x="3427" y="2"/>
                    <a:pt x="3387" y="1"/>
                    <a:pt x="3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43"/>
            <p:cNvSpPr/>
            <p:nvPr/>
          </p:nvSpPr>
          <p:spPr>
            <a:xfrm>
              <a:off x="5889325" y="2593000"/>
              <a:ext cx="326875" cy="167775"/>
            </a:xfrm>
            <a:custGeom>
              <a:avLst/>
              <a:gdLst/>
              <a:ahLst/>
              <a:cxnLst/>
              <a:rect l="l" t="t" r="r" b="b"/>
              <a:pathLst>
                <a:path w="13075" h="6711" extrusionOk="0">
                  <a:moveTo>
                    <a:pt x="7778" y="1"/>
                  </a:moveTo>
                  <a:cubicBezTo>
                    <a:pt x="6362" y="1"/>
                    <a:pt x="4881" y="404"/>
                    <a:pt x="3686" y="751"/>
                  </a:cubicBezTo>
                  <a:cubicBezTo>
                    <a:pt x="2867" y="940"/>
                    <a:pt x="2111" y="1255"/>
                    <a:pt x="1386" y="1664"/>
                  </a:cubicBezTo>
                  <a:cubicBezTo>
                    <a:pt x="693" y="2074"/>
                    <a:pt x="189" y="2767"/>
                    <a:pt x="95" y="3586"/>
                  </a:cubicBezTo>
                  <a:cubicBezTo>
                    <a:pt x="0" y="4531"/>
                    <a:pt x="662" y="5445"/>
                    <a:pt x="1544" y="5980"/>
                  </a:cubicBezTo>
                  <a:cubicBezTo>
                    <a:pt x="2426" y="6453"/>
                    <a:pt x="3466" y="6705"/>
                    <a:pt x="4474" y="6705"/>
                  </a:cubicBezTo>
                  <a:cubicBezTo>
                    <a:pt x="4558" y="6709"/>
                    <a:pt x="4641" y="6711"/>
                    <a:pt x="4724" y="6711"/>
                  </a:cubicBezTo>
                  <a:cubicBezTo>
                    <a:pt x="5295" y="6711"/>
                    <a:pt x="5842" y="6618"/>
                    <a:pt x="6364" y="6453"/>
                  </a:cubicBezTo>
                  <a:cubicBezTo>
                    <a:pt x="6837" y="6264"/>
                    <a:pt x="7246" y="6012"/>
                    <a:pt x="7656" y="5728"/>
                  </a:cubicBezTo>
                  <a:cubicBezTo>
                    <a:pt x="9011" y="4783"/>
                    <a:pt x="13075" y="2987"/>
                    <a:pt x="10932" y="1066"/>
                  </a:cubicBezTo>
                  <a:cubicBezTo>
                    <a:pt x="10053" y="271"/>
                    <a:pt x="8937" y="1"/>
                    <a:pt x="7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43"/>
            <p:cNvSpPr/>
            <p:nvPr/>
          </p:nvSpPr>
          <p:spPr>
            <a:xfrm>
              <a:off x="6178975" y="2420350"/>
              <a:ext cx="262500" cy="204050"/>
            </a:xfrm>
            <a:custGeom>
              <a:avLst/>
              <a:gdLst/>
              <a:ahLst/>
              <a:cxnLst/>
              <a:rect l="l" t="t" r="r" b="b"/>
              <a:pathLst>
                <a:path w="10500" h="8162" extrusionOk="0">
                  <a:moveTo>
                    <a:pt x="6908" y="1"/>
                  </a:moveTo>
                  <a:cubicBezTo>
                    <a:pt x="5616" y="32"/>
                    <a:pt x="4356" y="536"/>
                    <a:pt x="3410" y="1450"/>
                  </a:cubicBezTo>
                  <a:cubicBezTo>
                    <a:pt x="2528" y="2332"/>
                    <a:pt x="1835" y="3403"/>
                    <a:pt x="1394" y="4569"/>
                  </a:cubicBezTo>
                  <a:cubicBezTo>
                    <a:pt x="897" y="5813"/>
                    <a:pt x="0" y="8162"/>
                    <a:pt x="2340" y="8162"/>
                  </a:cubicBezTo>
                  <a:cubicBezTo>
                    <a:pt x="2371" y="8162"/>
                    <a:pt x="2402" y="8161"/>
                    <a:pt x="2434" y="8161"/>
                  </a:cubicBezTo>
                  <a:cubicBezTo>
                    <a:pt x="4513" y="8098"/>
                    <a:pt x="6403" y="7247"/>
                    <a:pt x="8262" y="6396"/>
                  </a:cubicBezTo>
                  <a:cubicBezTo>
                    <a:pt x="8735" y="6207"/>
                    <a:pt x="9176" y="5924"/>
                    <a:pt x="9585" y="5609"/>
                  </a:cubicBezTo>
                  <a:cubicBezTo>
                    <a:pt x="10090" y="5073"/>
                    <a:pt x="10373" y="4380"/>
                    <a:pt x="10405" y="3624"/>
                  </a:cubicBezTo>
                  <a:cubicBezTo>
                    <a:pt x="10499" y="3025"/>
                    <a:pt x="10405" y="2427"/>
                    <a:pt x="10153" y="1891"/>
                  </a:cubicBezTo>
                  <a:cubicBezTo>
                    <a:pt x="9617" y="757"/>
                    <a:pt x="8262" y="1"/>
                    <a:pt x="6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43"/>
            <p:cNvSpPr/>
            <p:nvPr/>
          </p:nvSpPr>
          <p:spPr>
            <a:xfrm>
              <a:off x="6086225" y="2613000"/>
              <a:ext cx="186700" cy="250025"/>
            </a:xfrm>
            <a:custGeom>
              <a:avLst/>
              <a:gdLst/>
              <a:ahLst/>
              <a:cxnLst/>
              <a:rect l="l" t="t" r="r" b="b"/>
              <a:pathLst>
                <a:path w="7468" h="10001" extrusionOk="0">
                  <a:moveTo>
                    <a:pt x="4363" y="1"/>
                  </a:moveTo>
                  <a:cubicBezTo>
                    <a:pt x="4095" y="1"/>
                    <a:pt x="3825" y="26"/>
                    <a:pt x="3560" y="77"/>
                  </a:cubicBezTo>
                  <a:cubicBezTo>
                    <a:pt x="2521" y="329"/>
                    <a:pt x="1607" y="990"/>
                    <a:pt x="1072" y="1935"/>
                  </a:cubicBezTo>
                  <a:cubicBezTo>
                    <a:pt x="0" y="3920"/>
                    <a:pt x="126" y="6377"/>
                    <a:pt x="1418" y="8268"/>
                  </a:cubicBezTo>
                  <a:cubicBezTo>
                    <a:pt x="1985" y="9024"/>
                    <a:pt x="3119" y="10001"/>
                    <a:pt x="4159" y="10001"/>
                  </a:cubicBezTo>
                  <a:cubicBezTo>
                    <a:pt x="5199" y="10001"/>
                    <a:pt x="6144" y="8740"/>
                    <a:pt x="6648" y="7953"/>
                  </a:cubicBezTo>
                  <a:cubicBezTo>
                    <a:pt x="7246" y="6913"/>
                    <a:pt x="7467" y="5684"/>
                    <a:pt x="7309" y="4519"/>
                  </a:cubicBezTo>
                  <a:cubicBezTo>
                    <a:pt x="7152" y="3322"/>
                    <a:pt x="6868" y="2187"/>
                    <a:pt x="6459" y="1053"/>
                  </a:cubicBezTo>
                  <a:cubicBezTo>
                    <a:pt x="6396" y="801"/>
                    <a:pt x="6301" y="581"/>
                    <a:pt x="6112" y="392"/>
                  </a:cubicBezTo>
                  <a:cubicBezTo>
                    <a:pt x="5955" y="266"/>
                    <a:pt x="5766" y="203"/>
                    <a:pt x="5545" y="171"/>
                  </a:cubicBezTo>
                  <a:cubicBezTo>
                    <a:pt x="5167" y="58"/>
                    <a:pt x="4766" y="1"/>
                    <a:pt x="4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43"/>
            <p:cNvSpPr/>
            <p:nvPr/>
          </p:nvSpPr>
          <p:spPr>
            <a:xfrm>
              <a:off x="6030300" y="2476275"/>
              <a:ext cx="140225" cy="96900"/>
            </a:xfrm>
            <a:custGeom>
              <a:avLst/>
              <a:gdLst/>
              <a:ahLst/>
              <a:cxnLst/>
              <a:rect l="l" t="t" r="r" b="b"/>
              <a:pathLst>
                <a:path w="5609" h="3876" extrusionOk="0">
                  <a:moveTo>
                    <a:pt x="0" y="1"/>
                  </a:moveTo>
                  <a:lnTo>
                    <a:pt x="0" y="1"/>
                  </a:lnTo>
                  <a:cubicBezTo>
                    <a:pt x="1009" y="473"/>
                    <a:pt x="1954" y="1135"/>
                    <a:pt x="2773" y="1891"/>
                  </a:cubicBezTo>
                  <a:cubicBezTo>
                    <a:pt x="3214" y="2269"/>
                    <a:pt x="3655" y="2647"/>
                    <a:pt x="4096" y="2994"/>
                  </a:cubicBezTo>
                  <a:cubicBezTo>
                    <a:pt x="4569" y="3372"/>
                    <a:pt x="5073" y="3655"/>
                    <a:pt x="5608" y="3876"/>
                  </a:cubicBezTo>
                  <a:cubicBezTo>
                    <a:pt x="4726" y="3151"/>
                    <a:pt x="3844" y="2427"/>
                    <a:pt x="3025" y="1639"/>
                  </a:cubicBezTo>
                  <a:cubicBezTo>
                    <a:pt x="2584" y="1229"/>
                    <a:pt x="2111" y="883"/>
                    <a:pt x="1639" y="599"/>
                  </a:cubicBezTo>
                  <a:cubicBezTo>
                    <a:pt x="1135" y="284"/>
                    <a:pt x="568" y="9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43"/>
            <p:cNvSpPr/>
            <p:nvPr/>
          </p:nvSpPr>
          <p:spPr>
            <a:xfrm>
              <a:off x="6017700" y="2544025"/>
              <a:ext cx="133125" cy="55225"/>
            </a:xfrm>
            <a:custGeom>
              <a:avLst/>
              <a:gdLst/>
              <a:ahLst/>
              <a:cxnLst/>
              <a:rect l="l" t="t" r="r" b="b"/>
              <a:pathLst>
                <a:path w="5325" h="2209" extrusionOk="0">
                  <a:moveTo>
                    <a:pt x="0" y="0"/>
                  </a:moveTo>
                  <a:lnTo>
                    <a:pt x="0" y="0"/>
                  </a:lnTo>
                  <a:cubicBezTo>
                    <a:pt x="694" y="725"/>
                    <a:pt x="1513" y="1292"/>
                    <a:pt x="2458" y="1670"/>
                  </a:cubicBezTo>
                  <a:cubicBezTo>
                    <a:pt x="3277" y="2021"/>
                    <a:pt x="4204" y="2209"/>
                    <a:pt x="5114" y="2209"/>
                  </a:cubicBezTo>
                  <a:cubicBezTo>
                    <a:pt x="5184" y="2209"/>
                    <a:pt x="5255" y="2208"/>
                    <a:pt x="5325" y="2205"/>
                  </a:cubicBezTo>
                  <a:cubicBezTo>
                    <a:pt x="4411" y="1985"/>
                    <a:pt x="3466" y="1670"/>
                    <a:pt x="2584" y="1323"/>
                  </a:cubicBezTo>
                  <a:cubicBezTo>
                    <a:pt x="1702" y="945"/>
                    <a:pt x="851" y="50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43"/>
            <p:cNvSpPr/>
            <p:nvPr/>
          </p:nvSpPr>
          <p:spPr>
            <a:xfrm>
              <a:off x="6038175" y="2516450"/>
              <a:ext cx="102425" cy="63025"/>
            </a:xfrm>
            <a:custGeom>
              <a:avLst/>
              <a:gdLst/>
              <a:ahLst/>
              <a:cxnLst/>
              <a:rect l="l" t="t" r="r" b="b"/>
              <a:pathLst>
                <a:path w="4097" h="2521" extrusionOk="0">
                  <a:moveTo>
                    <a:pt x="1" y="0"/>
                  </a:moveTo>
                  <a:lnTo>
                    <a:pt x="1" y="0"/>
                  </a:lnTo>
                  <a:cubicBezTo>
                    <a:pt x="662" y="505"/>
                    <a:pt x="1324" y="946"/>
                    <a:pt x="2017" y="1355"/>
                  </a:cubicBezTo>
                  <a:cubicBezTo>
                    <a:pt x="2678" y="1733"/>
                    <a:pt x="3372" y="2174"/>
                    <a:pt x="4096" y="2521"/>
                  </a:cubicBezTo>
                  <a:cubicBezTo>
                    <a:pt x="2962" y="1387"/>
                    <a:pt x="1544" y="50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43"/>
            <p:cNvSpPr/>
            <p:nvPr/>
          </p:nvSpPr>
          <p:spPr>
            <a:xfrm>
              <a:off x="5983825" y="2600725"/>
              <a:ext cx="152825" cy="59100"/>
            </a:xfrm>
            <a:custGeom>
              <a:avLst/>
              <a:gdLst/>
              <a:ahLst/>
              <a:cxnLst/>
              <a:rect l="l" t="t" r="r" b="b"/>
              <a:pathLst>
                <a:path w="6113" h="2364" extrusionOk="0">
                  <a:moveTo>
                    <a:pt x="6113" y="0"/>
                  </a:moveTo>
                  <a:lnTo>
                    <a:pt x="6113" y="0"/>
                  </a:lnTo>
                  <a:cubicBezTo>
                    <a:pt x="5073" y="284"/>
                    <a:pt x="4002" y="536"/>
                    <a:pt x="2931" y="851"/>
                  </a:cubicBezTo>
                  <a:cubicBezTo>
                    <a:pt x="2395" y="1009"/>
                    <a:pt x="1891" y="1198"/>
                    <a:pt x="1355" y="1418"/>
                  </a:cubicBezTo>
                  <a:cubicBezTo>
                    <a:pt x="851" y="1576"/>
                    <a:pt x="379" y="1922"/>
                    <a:pt x="1" y="2363"/>
                  </a:cubicBezTo>
                  <a:cubicBezTo>
                    <a:pt x="442" y="2048"/>
                    <a:pt x="946" y="1796"/>
                    <a:pt x="1481" y="1670"/>
                  </a:cubicBezTo>
                  <a:lnTo>
                    <a:pt x="3057" y="1229"/>
                  </a:lnTo>
                  <a:cubicBezTo>
                    <a:pt x="4096" y="914"/>
                    <a:pt x="5136" y="505"/>
                    <a:pt x="6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43"/>
            <p:cNvSpPr/>
            <p:nvPr/>
          </p:nvSpPr>
          <p:spPr>
            <a:xfrm>
              <a:off x="6000375" y="2625925"/>
              <a:ext cx="152825" cy="50500"/>
            </a:xfrm>
            <a:custGeom>
              <a:avLst/>
              <a:gdLst/>
              <a:ahLst/>
              <a:cxnLst/>
              <a:rect l="l" t="t" r="r" b="b"/>
              <a:pathLst>
                <a:path w="6113" h="2020" extrusionOk="0">
                  <a:moveTo>
                    <a:pt x="6112" y="1"/>
                  </a:moveTo>
                  <a:lnTo>
                    <a:pt x="6112" y="1"/>
                  </a:lnTo>
                  <a:cubicBezTo>
                    <a:pt x="5199" y="568"/>
                    <a:pt x="4222" y="1009"/>
                    <a:pt x="3182" y="1324"/>
                  </a:cubicBezTo>
                  <a:cubicBezTo>
                    <a:pt x="2143" y="1639"/>
                    <a:pt x="1071" y="1828"/>
                    <a:pt x="0" y="1922"/>
                  </a:cubicBezTo>
                  <a:cubicBezTo>
                    <a:pt x="383" y="1988"/>
                    <a:pt x="769" y="2019"/>
                    <a:pt x="1153" y="2019"/>
                  </a:cubicBezTo>
                  <a:cubicBezTo>
                    <a:pt x="1878" y="2019"/>
                    <a:pt x="2598" y="1908"/>
                    <a:pt x="3277" y="1702"/>
                  </a:cubicBezTo>
                  <a:cubicBezTo>
                    <a:pt x="4348" y="1387"/>
                    <a:pt x="5325" y="788"/>
                    <a:pt x="6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43"/>
            <p:cNvSpPr/>
            <p:nvPr/>
          </p:nvSpPr>
          <p:spPr>
            <a:xfrm>
              <a:off x="6150025" y="2633025"/>
              <a:ext cx="19700" cy="143375"/>
            </a:xfrm>
            <a:custGeom>
              <a:avLst/>
              <a:gdLst/>
              <a:ahLst/>
              <a:cxnLst/>
              <a:rect l="l" t="t" r="r" b="b"/>
              <a:pathLst>
                <a:path w="788" h="5735" extrusionOk="0">
                  <a:moveTo>
                    <a:pt x="504" y="0"/>
                  </a:moveTo>
                  <a:lnTo>
                    <a:pt x="504" y="0"/>
                  </a:lnTo>
                  <a:cubicBezTo>
                    <a:pt x="189" y="914"/>
                    <a:pt x="0" y="1922"/>
                    <a:pt x="0" y="2930"/>
                  </a:cubicBezTo>
                  <a:cubicBezTo>
                    <a:pt x="0" y="3403"/>
                    <a:pt x="32" y="3907"/>
                    <a:pt x="126" y="4411"/>
                  </a:cubicBezTo>
                  <a:cubicBezTo>
                    <a:pt x="158" y="4663"/>
                    <a:pt x="221" y="4915"/>
                    <a:pt x="315" y="5167"/>
                  </a:cubicBezTo>
                  <a:cubicBezTo>
                    <a:pt x="410" y="5387"/>
                    <a:pt x="567" y="5608"/>
                    <a:pt x="788" y="5734"/>
                  </a:cubicBezTo>
                  <a:cubicBezTo>
                    <a:pt x="504" y="5356"/>
                    <a:pt x="378" y="4852"/>
                    <a:pt x="410" y="4379"/>
                  </a:cubicBezTo>
                  <a:cubicBezTo>
                    <a:pt x="410" y="3907"/>
                    <a:pt x="410" y="3403"/>
                    <a:pt x="410" y="2930"/>
                  </a:cubicBezTo>
                  <a:cubicBezTo>
                    <a:pt x="378" y="1953"/>
                    <a:pt x="441" y="977"/>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43"/>
            <p:cNvSpPr/>
            <p:nvPr/>
          </p:nvSpPr>
          <p:spPr>
            <a:xfrm>
              <a:off x="6192550" y="2636950"/>
              <a:ext cx="46500" cy="138650"/>
            </a:xfrm>
            <a:custGeom>
              <a:avLst/>
              <a:gdLst/>
              <a:ahLst/>
              <a:cxnLst/>
              <a:rect l="l" t="t" r="r" b="b"/>
              <a:pathLst>
                <a:path w="1860" h="5546" extrusionOk="0">
                  <a:moveTo>
                    <a:pt x="1" y="1"/>
                  </a:moveTo>
                  <a:cubicBezTo>
                    <a:pt x="347" y="316"/>
                    <a:pt x="631" y="725"/>
                    <a:pt x="851" y="1198"/>
                  </a:cubicBezTo>
                  <a:cubicBezTo>
                    <a:pt x="1040" y="1639"/>
                    <a:pt x="1166" y="2111"/>
                    <a:pt x="1261" y="2584"/>
                  </a:cubicBezTo>
                  <a:cubicBezTo>
                    <a:pt x="1481" y="3561"/>
                    <a:pt x="1544" y="4537"/>
                    <a:pt x="1513" y="5546"/>
                  </a:cubicBezTo>
                  <a:cubicBezTo>
                    <a:pt x="1828" y="4569"/>
                    <a:pt x="1859" y="3498"/>
                    <a:pt x="1639" y="2521"/>
                  </a:cubicBezTo>
                  <a:cubicBezTo>
                    <a:pt x="1544" y="1985"/>
                    <a:pt x="1355" y="1513"/>
                    <a:pt x="1103" y="1072"/>
                  </a:cubicBezTo>
                  <a:cubicBezTo>
                    <a:pt x="851" y="599"/>
                    <a:pt x="473" y="2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43"/>
            <p:cNvSpPr/>
            <p:nvPr/>
          </p:nvSpPr>
          <p:spPr>
            <a:xfrm>
              <a:off x="6189400" y="2610975"/>
              <a:ext cx="116600" cy="106350"/>
            </a:xfrm>
            <a:custGeom>
              <a:avLst/>
              <a:gdLst/>
              <a:ahLst/>
              <a:cxnLst/>
              <a:rect l="l" t="t" r="r" b="b"/>
              <a:pathLst>
                <a:path w="4664" h="4254" extrusionOk="0">
                  <a:moveTo>
                    <a:pt x="64" y="0"/>
                  </a:moveTo>
                  <a:lnTo>
                    <a:pt x="64" y="0"/>
                  </a:lnTo>
                  <a:cubicBezTo>
                    <a:pt x="0" y="284"/>
                    <a:pt x="64" y="567"/>
                    <a:pt x="190" y="819"/>
                  </a:cubicBezTo>
                  <a:cubicBezTo>
                    <a:pt x="316" y="1071"/>
                    <a:pt x="442" y="1292"/>
                    <a:pt x="631" y="1512"/>
                  </a:cubicBezTo>
                  <a:cubicBezTo>
                    <a:pt x="1009" y="1922"/>
                    <a:pt x="1387" y="2331"/>
                    <a:pt x="1828" y="2678"/>
                  </a:cubicBezTo>
                  <a:cubicBezTo>
                    <a:pt x="2647" y="3371"/>
                    <a:pt x="3624" y="3907"/>
                    <a:pt x="4663" y="4253"/>
                  </a:cubicBezTo>
                  <a:cubicBezTo>
                    <a:pt x="3750" y="3686"/>
                    <a:pt x="2867" y="3056"/>
                    <a:pt x="2017" y="2363"/>
                  </a:cubicBezTo>
                  <a:cubicBezTo>
                    <a:pt x="1639" y="2048"/>
                    <a:pt x="1229" y="1670"/>
                    <a:pt x="851" y="1323"/>
                  </a:cubicBezTo>
                  <a:cubicBezTo>
                    <a:pt x="442" y="977"/>
                    <a:pt x="158" y="504"/>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43"/>
            <p:cNvSpPr/>
            <p:nvPr/>
          </p:nvSpPr>
          <p:spPr>
            <a:xfrm>
              <a:off x="6213825" y="2612550"/>
              <a:ext cx="157550" cy="89025"/>
            </a:xfrm>
            <a:custGeom>
              <a:avLst/>
              <a:gdLst/>
              <a:ahLst/>
              <a:cxnLst/>
              <a:rect l="l" t="t" r="r" b="b"/>
              <a:pathLst>
                <a:path w="6302" h="3561" extrusionOk="0">
                  <a:moveTo>
                    <a:pt x="0" y="0"/>
                  </a:moveTo>
                  <a:cubicBezTo>
                    <a:pt x="599" y="126"/>
                    <a:pt x="1197" y="347"/>
                    <a:pt x="1733" y="630"/>
                  </a:cubicBezTo>
                  <a:cubicBezTo>
                    <a:pt x="2016" y="756"/>
                    <a:pt x="2300" y="914"/>
                    <a:pt x="2552" y="1040"/>
                  </a:cubicBezTo>
                  <a:lnTo>
                    <a:pt x="3340" y="1481"/>
                  </a:lnTo>
                  <a:cubicBezTo>
                    <a:pt x="3875" y="1764"/>
                    <a:pt x="4442" y="2016"/>
                    <a:pt x="4946" y="2363"/>
                  </a:cubicBezTo>
                  <a:cubicBezTo>
                    <a:pt x="5482" y="2646"/>
                    <a:pt x="5955" y="3056"/>
                    <a:pt x="6301" y="3560"/>
                  </a:cubicBezTo>
                  <a:cubicBezTo>
                    <a:pt x="6049" y="2961"/>
                    <a:pt x="5640" y="2457"/>
                    <a:pt x="5135" y="2111"/>
                  </a:cubicBezTo>
                  <a:cubicBezTo>
                    <a:pt x="4600" y="1733"/>
                    <a:pt x="4064" y="1418"/>
                    <a:pt x="3529" y="1166"/>
                  </a:cubicBezTo>
                  <a:cubicBezTo>
                    <a:pt x="2962" y="882"/>
                    <a:pt x="2426" y="599"/>
                    <a:pt x="1827" y="378"/>
                  </a:cubicBezTo>
                  <a:cubicBezTo>
                    <a:pt x="1260" y="126"/>
                    <a:pt x="63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43"/>
            <p:cNvSpPr/>
            <p:nvPr/>
          </p:nvSpPr>
          <p:spPr>
            <a:xfrm>
              <a:off x="6214600" y="2622775"/>
              <a:ext cx="125250" cy="88250"/>
            </a:xfrm>
            <a:custGeom>
              <a:avLst/>
              <a:gdLst/>
              <a:ahLst/>
              <a:cxnLst/>
              <a:rect l="l" t="t" r="r" b="b"/>
              <a:pathLst>
                <a:path w="5010" h="3530" extrusionOk="0">
                  <a:moveTo>
                    <a:pt x="1" y="1"/>
                  </a:moveTo>
                  <a:cubicBezTo>
                    <a:pt x="757" y="694"/>
                    <a:pt x="1544" y="1324"/>
                    <a:pt x="2395" y="1922"/>
                  </a:cubicBezTo>
                  <a:cubicBezTo>
                    <a:pt x="3246" y="2521"/>
                    <a:pt x="4096" y="3057"/>
                    <a:pt x="5010" y="3529"/>
                  </a:cubicBezTo>
                  <a:cubicBezTo>
                    <a:pt x="3498" y="2143"/>
                    <a:pt x="1796" y="97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43"/>
            <p:cNvSpPr/>
            <p:nvPr/>
          </p:nvSpPr>
          <p:spPr>
            <a:xfrm>
              <a:off x="6216975" y="2559775"/>
              <a:ext cx="114225" cy="42075"/>
            </a:xfrm>
            <a:custGeom>
              <a:avLst/>
              <a:gdLst/>
              <a:ahLst/>
              <a:cxnLst/>
              <a:rect l="l" t="t" r="r" b="b"/>
              <a:pathLst>
                <a:path w="4569" h="1683" extrusionOk="0">
                  <a:moveTo>
                    <a:pt x="4568" y="0"/>
                  </a:moveTo>
                  <a:lnTo>
                    <a:pt x="4568" y="0"/>
                  </a:lnTo>
                  <a:cubicBezTo>
                    <a:pt x="4379" y="126"/>
                    <a:pt x="4222" y="221"/>
                    <a:pt x="4033" y="284"/>
                  </a:cubicBezTo>
                  <a:cubicBezTo>
                    <a:pt x="3844" y="347"/>
                    <a:pt x="3655" y="410"/>
                    <a:pt x="3466" y="504"/>
                  </a:cubicBezTo>
                  <a:lnTo>
                    <a:pt x="2332" y="914"/>
                  </a:lnTo>
                  <a:cubicBezTo>
                    <a:pt x="1953" y="1040"/>
                    <a:pt x="1575" y="1166"/>
                    <a:pt x="1166" y="1323"/>
                  </a:cubicBezTo>
                  <a:cubicBezTo>
                    <a:pt x="788" y="1449"/>
                    <a:pt x="410" y="1544"/>
                    <a:pt x="0" y="1638"/>
                  </a:cubicBezTo>
                  <a:cubicBezTo>
                    <a:pt x="184" y="1667"/>
                    <a:pt x="375" y="1682"/>
                    <a:pt x="566" y="1682"/>
                  </a:cubicBezTo>
                  <a:cubicBezTo>
                    <a:pt x="800" y="1682"/>
                    <a:pt x="1035" y="1659"/>
                    <a:pt x="1260" y="1607"/>
                  </a:cubicBezTo>
                  <a:cubicBezTo>
                    <a:pt x="1670" y="1512"/>
                    <a:pt x="2048" y="1418"/>
                    <a:pt x="2458" y="1260"/>
                  </a:cubicBezTo>
                  <a:cubicBezTo>
                    <a:pt x="2836" y="1134"/>
                    <a:pt x="3214" y="945"/>
                    <a:pt x="3560" y="756"/>
                  </a:cubicBezTo>
                  <a:cubicBezTo>
                    <a:pt x="3749" y="662"/>
                    <a:pt x="3938" y="567"/>
                    <a:pt x="4096" y="441"/>
                  </a:cubicBezTo>
                  <a:cubicBezTo>
                    <a:pt x="4285" y="315"/>
                    <a:pt x="4442" y="189"/>
                    <a:pt x="4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43"/>
            <p:cNvSpPr/>
            <p:nvPr/>
          </p:nvSpPr>
          <p:spPr>
            <a:xfrm>
              <a:off x="6205150" y="2490450"/>
              <a:ext cx="133125" cy="96125"/>
            </a:xfrm>
            <a:custGeom>
              <a:avLst/>
              <a:gdLst/>
              <a:ahLst/>
              <a:cxnLst/>
              <a:rect l="l" t="t" r="r" b="b"/>
              <a:pathLst>
                <a:path w="5325" h="3845" extrusionOk="0">
                  <a:moveTo>
                    <a:pt x="5325" y="1"/>
                  </a:moveTo>
                  <a:lnTo>
                    <a:pt x="5325" y="1"/>
                  </a:lnTo>
                  <a:cubicBezTo>
                    <a:pt x="4254" y="347"/>
                    <a:pt x="3277" y="851"/>
                    <a:pt x="2363" y="1513"/>
                  </a:cubicBezTo>
                  <a:cubicBezTo>
                    <a:pt x="1450" y="2143"/>
                    <a:pt x="662" y="2931"/>
                    <a:pt x="1" y="3844"/>
                  </a:cubicBezTo>
                  <a:cubicBezTo>
                    <a:pt x="851" y="3120"/>
                    <a:pt x="1670" y="2458"/>
                    <a:pt x="2584" y="1797"/>
                  </a:cubicBezTo>
                  <a:cubicBezTo>
                    <a:pt x="3466" y="1166"/>
                    <a:pt x="4380" y="599"/>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43"/>
            <p:cNvSpPr/>
            <p:nvPr/>
          </p:nvSpPr>
          <p:spPr>
            <a:xfrm>
              <a:off x="6174425" y="2410900"/>
              <a:ext cx="116600" cy="159125"/>
            </a:xfrm>
            <a:custGeom>
              <a:avLst/>
              <a:gdLst/>
              <a:ahLst/>
              <a:cxnLst/>
              <a:rect l="l" t="t" r="r" b="b"/>
              <a:pathLst>
                <a:path w="4664" h="6365" extrusionOk="0">
                  <a:moveTo>
                    <a:pt x="1041" y="1"/>
                  </a:moveTo>
                  <a:lnTo>
                    <a:pt x="1041" y="1"/>
                  </a:lnTo>
                  <a:cubicBezTo>
                    <a:pt x="1261" y="977"/>
                    <a:pt x="1324" y="1986"/>
                    <a:pt x="1230" y="2962"/>
                  </a:cubicBezTo>
                  <a:cubicBezTo>
                    <a:pt x="1135" y="3939"/>
                    <a:pt x="820" y="4884"/>
                    <a:pt x="347" y="5735"/>
                  </a:cubicBezTo>
                  <a:lnTo>
                    <a:pt x="1" y="6365"/>
                  </a:lnTo>
                  <a:lnTo>
                    <a:pt x="599" y="5987"/>
                  </a:lnTo>
                  <a:cubicBezTo>
                    <a:pt x="1324" y="5451"/>
                    <a:pt x="1954" y="4884"/>
                    <a:pt x="2521" y="4191"/>
                  </a:cubicBezTo>
                  <a:cubicBezTo>
                    <a:pt x="3088" y="3561"/>
                    <a:pt x="3845" y="3120"/>
                    <a:pt x="4664" y="2899"/>
                  </a:cubicBezTo>
                  <a:lnTo>
                    <a:pt x="4664" y="2899"/>
                  </a:lnTo>
                  <a:cubicBezTo>
                    <a:pt x="4223" y="2931"/>
                    <a:pt x="3781" y="3057"/>
                    <a:pt x="3403" y="3277"/>
                  </a:cubicBezTo>
                  <a:cubicBezTo>
                    <a:pt x="3025" y="3466"/>
                    <a:pt x="2679" y="3750"/>
                    <a:pt x="2332" y="4033"/>
                  </a:cubicBezTo>
                  <a:cubicBezTo>
                    <a:pt x="1883" y="4438"/>
                    <a:pt x="1466" y="4890"/>
                    <a:pt x="1001" y="5276"/>
                  </a:cubicBezTo>
                  <a:lnTo>
                    <a:pt x="1001" y="5276"/>
                  </a:lnTo>
                  <a:cubicBezTo>
                    <a:pt x="1318" y="4562"/>
                    <a:pt x="1489" y="3787"/>
                    <a:pt x="1513" y="2994"/>
                  </a:cubicBezTo>
                  <a:cubicBezTo>
                    <a:pt x="1576" y="1986"/>
                    <a:pt x="1419" y="977"/>
                    <a:pt x="1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43"/>
            <p:cNvSpPr/>
            <p:nvPr/>
          </p:nvSpPr>
          <p:spPr>
            <a:xfrm>
              <a:off x="6135850" y="2414050"/>
              <a:ext cx="30725" cy="141025"/>
            </a:xfrm>
            <a:custGeom>
              <a:avLst/>
              <a:gdLst/>
              <a:ahLst/>
              <a:cxnLst/>
              <a:rect l="l" t="t" r="r" b="b"/>
              <a:pathLst>
                <a:path w="1229" h="5641" extrusionOk="0">
                  <a:moveTo>
                    <a:pt x="0" y="1"/>
                  </a:moveTo>
                  <a:lnTo>
                    <a:pt x="0" y="1"/>
                  </a:lnTo>
                  <a:cubicBezTo>
                    <a:pt x="252" y="946"/>
                    <a:pt x="504" y="1891"/>
                    <a:pt x="693" y="2836"/>
                  </a:cubicBezTo>
                  <a:cubicBezTo>
                    <a:pt x="788" y="3277"/>
                    <a:pt x="882" y="3750"/>
                    <a:pt x="945" y="4254"/>
                  </a:cubicBezTo>
                  <a:lnTo>
                    <a:pt x="1040" y="4947"/>
                  </a:lnTo>
                  <a:cubicBezTo>
                    <a:pt x="1103" y="5199"/>
                    <a:pt x="1071" y="5420"/>
                    <a:pt x="945" y="5640"/>
                  </a:cubicBezTo>
                  <a:cubicBezTo>
                    <a:pt x="1134" y="5451"/>
                    <a:pt x="1229" y="5231"/>
                    <a:pt x="1229" y="4979"/>
                  </a:cubicBezTo>
                  <a:lnTo>
                    <a:pt x="1229" y="4222"/>
                  </a:lnTo>
                  <a:cubicBezTo>
                    <a:pt x="1197" y="3718"/>
                    <a:pt x="1166" y="3246"/>
                    <a:pt x="1071" y="2773"/>
                  </a:cubicBezTo>
                  <a:cubicBezTo>
                    <a:pt x="882" y="1797"/>
                    <a:pt x="504" y="8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43"/>
            <p:cNvSpPr/>
            <p:nvPr/>
          </p:nvSpPr>
          <p:spPr>
            <a:xfrm>
              <a:off x="6105900" y="2536325"/>
              <a:ext cx="142575" cy="116600"/>
            </a:xfrm>
            <a:custGeom>
              <a:avLst/>
              <a:gdLst/>
              <a:ahLst/>
              <a:cxnLst/>
              <a:rect l="l" t="t" r="r" b="b"/>
              <a:pathLst>
                <a:path w="5703" h="4664" extrusionOk="0">
                  <a:moveTo>
                    <a:pt x="3246" y="1"/>
                  </a:moveTo>
                  <a:cubicBezTo>
                    <a:pt x="3049" y="1"/>
                    <a:pt x="2852" y="72"/>
                    <a:pt x="2679" y="214"/>
                  </a:cubicBezTo>
                  <a:cubicBezTo>
                    <a:pt x="2670" y="223"/>
                    <a:pt x="2661" y="232"/>
                    <a:pt x="2653" y="241"/>
                  </a:cubicBezTo>
                  <a:lnTo>
                    <a:pt x="2653" y="241"/>
                  </a:lnTo>
                  <a:cubicBezTo>
                    <a:pt x="2580" y="202"/>
                    <a:pt x="2504" y="172"/>
                    <a:pt x="2427" y="151"/>
                  </a:cubicBezTo>
                  <a:cubicBezTo>
                    <a:pt x="2261" y="80"/>
                    <a:pt x="2096" y="44"/>
                    <a:pt x="1931" y="44"/>
                  </a:cubicBezTo>
                  <a:cubicBezTo>
                    <a:pt x="1876" y="44"/>
                    <a:pt x="1820" y="48"/>
                    <a:pt x="1765" y="56"/>
                  </a:cubicBezTo>
                  <a:cubicBezTo>
                    <a:pt x="1513" y="119"/>
                    <a:pt x="1324" y="308"/>
                    <a:pt x="1261" y="592"/>
                  </a:cubicBezTo>
                  <a:cubicBezTo>
                    <a:pt x="1214" y="758"/>
                    <a:pt x="1095" y="924"/>
                    <a:pt x="1093" y="1090"/>
                  </a:cubicBezTo>
                  <a:lnTo>
                    <a:pt x="1093" y="1090"/>
                  </a:lnTo>
                  <a:cubicBezTo>
                    <a:pt x="1032" y="1110"/>
                    <a:pt x="973" y="1133"/>
                    <a:pt x="915" y="1159"/>
                  </a:cubicBezTo>
                  <a:cubicBezTo>
                    <a:pt x="757" y="1285"/>
                    <a:pt x="600" y="1442"/>
                    <a:pt x="505" y="1600"/>
                  </a:cubicBezTo>
                  <a:cubicBezTo>
                    <a:pt x="442" y="1789"/>
                    <a:pt x="379" y="1883"/>
                    <a:pt x="505" y="2041"/>
                  </a:cubicBezTo>
                  <a:cubicBezTo>
                    <a:pt x="519" y="2061"/>
                    <a:pt x="532" y="2079"/>
                    <a:pt x="545" y="2094"/>
                  </a:cubicBezTo>
                  <a:lnTo>
                    <a:pt x="545" y="2094"/>
                  </a:lnTo>
                  <a:cubicBezTo>
                    <a:pt x="539" y="2090"/>
                    <a:pt x="535" y="2088"/>
                    <a:pt x="533" y="2088"/>
                  </a:cubicBezTo>
                  <a:cubicBezTo>
                    <a:pt x="517" y="2088"/>
                    <a:pt x="576" y="2161"/>
                    <a:pt x="672" y="2234"/>
                  </a:cubicBezTo>
                  <a:lnTo>
                    <a:pt x="672" y="2234"/>
                  </a:lnTo>
                  <a:cubicBezTo>
                    <a:pt x="628" y="2226"/>
                    <a:pt x="584" y="2222"/>
                    <a:pt x="542" y="2222"/>
                  </a:cubicBezTo>
                  <a:cubicBezTo>
                    <a:pt x="508" y="2222"/>
                    <a:pt x="474" y="2225"/>
                    <a:pt x="442" y="2230"/>
                  </a:cubicBezTo>
                  <a:cubicBezTo>
                    <a:pt x="285" y="2293"/>
                    <a:pt x="285" y="2293"/>
                    <a:pt x="190" y="2419"/>
                  </a:cubicBezTo>
                  <a:cubicBezTo>
                    <a:pt x="1" y="2671"/>
                    <a:pt x="32" y="3018"/>
                    <a:pt x="253" y="3238"/>
                  </a:cubicBezTo>
                  <a:cubicBezTo>
                    <a:pt x="455" y="3411"/>
                    <a:pt x="710" y="3532"/>
                    <a:pt x="970" y="3599"/>
                  </a:cubicBezTo>
                  <a:lnTo>
                    <a:pt x="970" y="3599"/>
                  </a:lnTo>
                  <a:cubicBezTo>
                    <a:pt x="833" y="3703"/>
                    <a:pt x="757" y="3855"/>
                    <a:pt x="757" y="4026"/>
                  </a:cubicBezTo>
                  <a:cubicBezTo>
                    <a:pt x="757" y="4278"/>
                    <a:pt x="1072" y="4404"/>
                    <a:pt x="1324" y="4498"/>
                  </a:cubicBezTo>
                  <a:cubicBezTo>
                    <a:pt x="1663" y="4603"/>
                    <a:pt x="2024" y="4664"/>
                    <a:pt x="2407" y="4664"/>
                  </a:cubicBezTo>
                  <a:cubicBezTo>
                    <a:pt x="2486" y="4664"/>
                    <a:pt x="2566" y="4661"/>
                    <a:pt x="2647" y="4656"/>
                  </a:cubicBezTo>
                  <a:cubicBezTo>
                    <a:pt x="2805" y="4656"/>
                    <a:pt x="3025" y="4593"/>
                    <a:pt x="3057" y="4404"/>
                  </a:cubicBezTo>
                  <a:cubicBezTo>
                    <a:pt x="3061" y="4395"/>
                    <a:pt x="3065" y="4385"/>
                    <a:pt x="3067" y="4375"/>
                  </a:cubicBezTo>
                  <a:lnTo>
                    <a:pt x="3067" y="4375"/>
                  </a:lnTo>
                  <a:cubicBezTo>
                    <a:pt x="3175" y="4402"/>
                    <a:pt x="3289" y="4416"/>
                    <a:pt x="3404" y="4416"/>
                  </a:cubicBezTo>
                  <a:cubicBezTo>
                    <a:pt x="3467" y="4416"/>
                    <a:pt x="3530" y="4412"/>
                    <a:pt x="3593" y="4404"/>
                  </a:cubicBezTo>
                  <a:cubicBezTo>
                    <a:pt x="3845" y="4341"/>
                    <a:pt x="4034" y="4152"/>
                    <a:pt x="4065" y="3931"/>
                  </a:cubicBezTo>
                  <a:cubicBezTo>
                    <a:pt x="4075" y="3870"/>
                    <a:pt x="4073" y="3811"/>
                    <a:pt x="4061" y="3755"/>
                  </a:cubicBezTo>
                  <a:lnTo>
                    <a:pt x="4061" y="3755"/>
                  </a:lnTo>
                  <a:cubicBezTo>
                    <a:pt x="4262" y="3852"/>
                    <a:pt x="4484" y="3908"/>
                    <a:pt x="4725" y="3908"/>
                  </a:cubicBezTo>
                  <a:cubicBezTo>
                    <a:pt x="4777" y="3908"/>
                    <a:pt x="4830" y="3905"/>
                    <a:pt x="4884" y="3900"/>
                  </a:cubicBezTo>
                  <a:cubicBezTo>
                    <a:pt x="5231" y="3868"/>
                    <a:pt x="5514" y="3616"/>
                    <a:pt x="5640" y="3270"/>
                  </a:cubicBezTo>
                  <a:cubicBezTo>
                    <a:pt x="5702" y="2929"/>
                    <a:pt x="5551" y="2589"/>
                    <a:pt x="5277" y="2368"/>
                  </a:cubicBezTo>
                  <a:lnTo>
                    <a:pt x="5277" y="2368"/>
                  </a:lnTo>
                  <a:cubicBezTo>
                    <a:pt x="5274" y="2128"/>
                    <a:pt x="5184" y="1898"/>
                    <a:pt x="5042" y="1694"/>
                  </a:cubicBezTo>
                  <a:cubicBezTo>
                    <a:pt x="4944" y="1613"/>
                    <a:pt x="4822" y="1557"/>
                    <a:pt x="4696" y="1535"/>
                  </a:cubicBezTo>
                  <a:lnTo>
                    <a:pt x="4696" y="1535"/>
                  </a:lnTo>
                  <a:cubicBezTo>
                    <a:pt x="4600" y="1348"/>
                    <a:pt x="4408" y="1216"/>
                    <a:pt x="4202" y="1191"/>
                  </a:cubicBezTo>
                  <a:lnTo>
                    <a:pt x="4202" y="1191"/>
                  </a:lnTo>
                  <a:cubicBezTo>
                    <a:pt x="4229" y="814"/>
                    <a:pt x="4075" y="446"/>
                    <a:pt x="3813" y="214"/>
                  </a:cubicBezTo>
                  <a:cubicBezTo>
                    <a:pt x="3640" y="72"/>
                    <a:pt x="3443" y="1"/>
                    <a:pt x="3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43"/>
            <p:cNvSpPr/>
            <p:nvPr/>
          </p:nvSpPr>
          <p:spPr>
            <a:xfrm>
              <a:off x="6142925" y="2570150"/>
              <a:ext cx="63050" cy="54075"/>
            </a:xfrm>
            <a:custGeom>
              <a:avLst/>
              <a:gdLst/>
              <a:ahLst/>
              <a:cxnLst/>
              <a:rect l="l" t="t" r="r" b="b"/>
              <a:pathLst>
                <a:path w="2522" h="2163" extrusionOk="0">
                  <a:moveTo>
                    <a:pt x="1223" y="0"/>
                  </a:moveTo>
                  <a:cubicBezTo>
                    <a:pt x="695" y="0"/>
                    <a:pt x="235" y="325"/>
                    <a:pt x="127" y="814"/>
                  </a:cubicBezTo>
                  <a:cubicBezTo>
                    <a:pt x="1" y="1412"/>
                    <a:pt x="410" y="1980"/>
                    <a:pt x="1040" y="2137"/>
                  </a:cubicBezTo>
                  <a:cubicBezTo>
                    <a:pt x="1127" y="2154"/>
                    <a:pt x="1213" y="2163"/>
                    <a:pt x="1298" y="2163"/>
                  </a:cubicBezTo>
                  <a:cubicBezTo>
                    <a:pt x="1826" y="2163"/>
                    <a:pt x="2286" y="1834"/>
                    <a:pt x="2395" y="1318"/>
                  </a:cubicBezTo>
                  <a:cubicBezTo>
                    <a:pt x="2521" y="751"/>
                    <a:pt x="2112" y="184"/>
                    <a:pt x="1481" y="26"/>
                  </a:cubicBezTo>
                  <a:cubicBezTo>
                    <a:pt x="1394" y="9"/>
                    <a:pt x="1308"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43"/>
            <p:cNvSpPr/>
            <p:nvPr/>
          </p:nvSpPr>
          <p:spPr>
            <a:xfrm>
              <a:off x="5682175" y="2100575"/>
              <a:ext cx="328450" cy="441100"/>
            </a:xfrm>
            <a:custGeom>
              <a:avLst/>
              <a:gdLst/>
              <a:ahLst/>
              <a:cxnLst/>
              <a:rect l="l" t="t" r="r" b="b"/>
              <a:pathLst>
                <a:path w="13138" h="17644" extrusionOk="0">
                  <a:moveTo>
                    <a:pt x="1733" y="1"/>
                  </a:moveTo>
                  <a:cubicBezTo>
                    <a:pt x="0" y="3971"/>
                    <a:pt x="1859" y="5483"/>
                    <a:pt x="3466" y="8192"/>
                  </a:cubicBezTo>
                  <a:cubicBezTo>
                    <a:pt x="3718" y="8633"/>
                    <a:pt x="3907" y="9106"/>
                    <a:pt x="4064" y="9578"/>
                  </a:cubicBezTo>
                  <a:cubicBezTo>
                    <a:pt x="4411" y="10744"/>
                    <a:pt x="4222" y="12004"/>
                    <a:pt x="4600" y="13170"/>
                  </a:cubicBezTo>
                  <a:cubicBezTo>
                    <a:pt x="4978" y="14210"/>
                    <a:pt x="5797" y="15060"/>
                    <a:pt x="6616" y="15848"/>
                  </a:cubicBezTo>
                  <a:cubicBezTo>
                    <a:pt x="7404" y="16793"/>
                    <a:pt x="8570" y="17360"/>
                    <a:pt x="9830" y="17360"/>
                  </a:cubicBezTo>
                  <a:lnTo>
                    <a:pt x="12445" y="17644"/>
                  </a:lnTo>
                  <a:cubicBezTo>
                    <a:pt x="12539" y="16572"/>
                    <a:pt x="13138" y="15533"/>
                    <a:pt x="13012" y="14430"/>
                  </a:cubicBezTo>
                  <a:cubicBezTo>
                    <a:pt x="12917" y="13737"/>
                    <a:pt x="12634" y="13107"/>
                    <a:pt x="12193" y="12571"/>
                  </a:cubicBezTo>
                  <a:cubicBezTo>
                    <a:pt x="11153" y="11280"/>
                    <a:pt x="9672" y="10429"/>
                    <a:pt x="8160" y="9767"/>
                  </a:cubicBezTo>
                  <a:cubicBezTo>
                    <a:pt x="7152" y="9358"/>
                    <a:pt x="6238" y="8854"/>
                    <a:pt x="5356" y="8224"/>
                  </a:cubicBezTo>
                  <a:cubicBezTo>
                    <a:pt x="4884" y="7783"/>
                    <a:pt x="4474" y="7310"/>
                    <a:pt x="4096" y="6774"/>
                  </a:cubicBezTo>
                  <a:cubicBezTo>
                    <a:pt x="3056" y="5325"/>
                    <a:pt x="2269" y="3719"/>
                    <a:pt x="1733" y="2049"/>
                  </a:cubicBezTo>
                  <a:cubicBezTo>
                    <a:pt x="1481" y="1293"/>
                    <a:pt x="2174" y="789"/>
                    <a:pt x="1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43"/>
            <p:cNvSpPr/>
            <p:nvPr/>
          </p:nvSpPr>
          <p:spPr>
            <a:xfrm>
              <a:off x="5893250" y="2082125"/>
              <a:ext cx="165675" cy="258700"/>
            </a:xfrm>
            <a:custGeom>
              <a:avLst/>
              <a:gdLst/>
              <a:ahLst/>
              <a:cxnLst/>
              <a:rect l="l" t="t" r="r" b="b"/>
              <a:pathLst>
                <a:path w="6627" h="10348" extrusionOk="0">
                  <a:moveTo>
                    <a:pt x="6279" y="0"/>
                  </a:moveTo>
                  <a:cubicBezTo>
                    <a:pt x="6127" y="0"/>
                    <a:pt x="5938" y="94"/>
                    <a:pt x="5766" y="266"/>
                  </a:cubicBezTo>
                  <a:cubicBezTo>
                    <a:pt x="5104" y="959"/>
                    <a:pt x="4569" y="1779"/>
                    <a:pt x="3970" y="2535"/>
                  </a:cubicBezTo>
                  <a:cubicBezTo>
                    <a:pt x="3624" y="3007"/>
                    <a:pt x="3214" y="3417"/>
                    <a:pt x="2773" y="3826"/>
                  </a:cubicBezTo>
                  <a:cubicBezTo>
                    <a:pt x="2174" y="4330"/>
                    <a:pt x="1418" y="4646"/>
                    <a:pt x="883" y="5244"/>
                  </a:cubicBezTo>
                  <a:cubicBezTo>
                    <a:pt x="284" y="5937"/>
                    <a:pt x="1" y="6819"/>
                    <a:pt x="32" y="7733"/>
                  </a:cubicBezTo>
                  <a:cubicBezTo>
                    <a:pt x="95" y="8647"/>
                    <a:pt x="316" y="9529"/>
                    <a:pt x="725" y="10348"/>
                  </a:cubicBezTo>
                  <a:cubicBezTo>
                    <a:pt x="1481" y="10127"/>
                    <a:pt x="2237" y="9844"/>
                    <a:pt x="2899" y="9403"/>
                  </a:cubicBezTo>
                  <a:cubicBezTo>
                    <a:pt x="3592" y="8993"/>
                    <a:pt x="4096" y="8363"/>
                    <a:pt x="4380" y="7607"/>
                  </a:cubicBezTo>
                  <a:cubicBezTo>
                    <a:pt x="4632" y="6788"/>
                    <a:pt x="4506" y="5874"/>
                    <a:pt x="4600" y="5024"/>
                  </a:cubicBezTo>
                  <a:cubicBezTo>
                    <a:pt x="4695" y="4204"/>
                    <a:pt x="4947" y="3385"/>
                    <a:pt x="5356" y="2661"/>
                  </a:cubicBezTo>
                  <a:cubicBezTo>
                    <a:pt x="5672" y="2062"/>
                    <a:pt x="6459" y="1275"/>
                    <a:pt x="6554" y="581"/>
                  </a:cubicBezTo>
                  <a:cubicBezTo>
                    <a:pt x="6627" y="180"/>
                    <a:pt x="6488" y="0"/>
                    <a:pt x="6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43"/>
            <p:cNvSpPr/>
            <p:nvPr/>
          </p:nvSpPr>
          <p:spPr>
            <a:xfrm>
              <a:off x="1840150" y="1987175"/>
              <a:ext cx="779750" cy="1191675"/>
            </a:xfrm>
            <a:custGeom>
              <a:avLst/>
              <a:gdLst/>
              <a:ahLst/>
              <a:cxnLst/>
              <a:rect l="l" t="t" r="r" b="b"/>
              <a:pathLst>
                <a:path w="31190" h="47667" fill="none" extrusionOk="0">
                  <a:moveTo>
                    <a:pt x="31190" y="0"/>
                  </a:moveTo>
                  <a:cubicBezTo>
                    <a:pt x="11814" y="7435"/>
                    <a:pt x="0" y="27063"/>
                    <a:pt x="2520" y="47667"/>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43"/>
            <p:cNvSpPr/>
            <p:nvPr/>
          </p:nvSpPr>
          <p:spPr>
            <a:xfrm>
              <a:off x="1960650" y="2670025"/>
              <a:ext cx="177225" cy="274925"/>
            </a:xfrm>
            <a:custGeom>
              <a:avLst/>
              <a:gdLst/>
              <a:ahLst/>
              <a:cxnLst/>
              <a:rect l="l" t="t" r="r" b="b"/>
              <a:pathLst>
                <a:path w="7089" h="10997" fill="none" extrusionOk="0">
                  <a:moveTo>
                    <a:pt x="0" y="1"/>
                  </a:moveTo>
                  <a:cubicBezTo>
                    <a:pt x="536" y="4538"/>
                    <a:pt x="3151" y="8602"/>
                    <a:pt x="7089" y="10996"/>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43"/>
            <p:cNvSpPr/>
            <p:nvPr/>
          </p:nvSpPr>
          <p:spPr>
            <a:xfrm>
              <a:off x="1647175" y="2670025"/>
              <a:ext cx="313500" cy="278850"/>
            </a:xfrm>
            <a:custGeom>
              <a:avLst/>
              <a:gdLst/>
              <a:ahLst/>
              <a:cxnLst/>
              <a:rect l="l" t="t" r="r" b="b"/>
              <a:pathLst>
                <a:path w="12540" h="11154" fill="none" extrusionOk="0">
                  <a:moveTo>
                    <a:pt x="12539" y="1"/>
                  </a:moveTo>
                  <a:cubicBezTo>
                    <a:pt x="5388" y="2679"/>
                    <a:pt x="2710" y="5325"/>
                    <a:pt x="0" y="11154"/>
                  </a:cubicBezTo>
                </a:path>
              </a:pathLst>
            </a:custGeom>
            <a:no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43"/>
            <p:cNvSpPr/>
            <p:nvPr/>
          </p:nvSpPr>
          <p:spPr>
            <a:xfrm>
              <a:off x="1991375" y="2195900"/>
              <a:ext cx="330825" cy="418250"/>
            </a:xfrm>
            <a:custGeom>
              <a:avLst/>
              <a:gdLst/>
              <a:ahLst/>
              <a:cxnLst/>
              <a:rect l="l" t="t" r="r" b="b"/>
              <a:pathLst>
                <a:path w="13233" h="16730" fill="none" extrusionOk="0">
                  <a:moveTo>
                    <a:pt x="0" y="4789"/>
                  </a:moveTo>
                  <a:cubicBezTo>
                    <a:pt x="3497" y="945"/>
                    <a:pt x="6238" y="221"/>
                    <a:pt x="11405" y="0"/>
                  </a:cubicBezTo>
                  <a:cubicBezTo>
                    <a:pt x="10113" y="5702"/>
                    <a:pt x="10019" y="11499"/>
                    <a:pt x="13232" y="16729"/>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43"/>
            <p:cNvSpPr/>
            <p:nvPr/>
          </p:nvSpPr>
          <p:spPr>
            <a:xfrm>
              <a:off x="2049650" y="2820475"/>
              <a:ext cx="202450" cy="217750"/>
            </a:xfrm>
            <a:custGeom>
              <a:avLst/>
              <a:gdLst/>
              <a:ahLst/>
              <a:cxnLst/>
              <a:rect l="l" t="t" r="r" b="b"/>
              <a:pathLst>
                <a:path w="8098" h="8710" extrusionOk="0">
                  <a:moveTo>
                    <a:pt x="3907" y="0"/>
                  </a:moveTo>
                  <a:cubicBezTo>
                    <a:pt x="3686" y="0"/>
                    <a:pt x="3466" y="95"/>
                    <a:pt x="3308" y="221"/>
                  </a:cubicBezTo>
                  <a:cubicBezTo>
                    <a:pt x="2804" y="630"/>
                    <a:pt x="3088" y="1292"/>
                    <a:pt x="1544" y="1292"/>
                  </a:cubicBezTo>
                  <a:cubicBezTo>
                    <a:pt x="883" y="1292"/>
                    <a:pt x="378" y="2048"/>
                    <a:pt x="252" y="2678"/>
                  </a:cubicBezTo>
                  <a:cubicBezTo>
                    <a:pt x="189" y="3119"/>
                    <a:pt x="410" y="3592"/>
                    <a:pt x="473" y="4033"/>
                  </a:cubicBezTo>
                  <a:cubicBezTo>
                    <a:pt x="504" y="4442"/>
                    <a:pt x="378" y="4852"/>
                    <a:pt x="189" y="5230"/>
                  </a:cubicBezTo>
                  <a:cubicBezTo>
                    <a:pt x="0" y="5671"/>
                    <a:pt x="126" y="6207"/>
                    <a:pt x="536" y="6522"/>
                  </a:cubicBezTo>
                  <a:cubicBezTo>
                    <a:pt x="1009" y="6868"/>
                    <a:pt x="1387" y="6900"/>
                    <a:pt x="1607" y="7435"/>
                  </a:cubicBezTo>
                  <a:cubicBezTo>
                    <a:pt x="1733" y="7750"/>
                    <a:pt x="1922" y="8034"/>
                    <a:pt x="2143" y="8286"/>
                  </a:cubicBezTo>
                  <a:cubicBezTo>
                    <a:pt x="2479" y="8602"/>
                    <a:pt x="2762" y="8710"/>
                    <a:pt x="3017" y="8710"/>
                  </a:cubicBezTo>
                  <a:cubicBezTo>
                    <a:pt x="3551" y="8710"/>
                    <a:pt x="3962" y="8234"/>
                    <a:pt x="4474" y="8192"/>
                  </a:cubicBezTo>
                  <a:cubicBezTo>
                    <a:pt x="4510" y="8187"/>
                    <a:pt x="4547" y="8185"/>
                    <a:pt x="4583" y="8185"/>
                  </a:cubicBezTo>
                  <a:cubicBezTo>
                    <a:pt x="4970" y="8185"/>
                    <a:pt x="5344" y="8411"/>
                    <a:pt x="5727" y="8411"/>
                  </a:cubicBezTo>
                  <a:cubicBezTo>
                    <a:pt x="5833" y="8411"/>
                    <a:pt x="5941" y="8394"/>
                    <a:pt x="6049" y="8349"/>
                  </a:cubicBezTo>
                  <a:cubicBezTo>
                    <a:pt x="6616" y="8097"/>
                    <a:pt x="6616" y="7372"/>
                    <a:pt x="6837" y="6805"/>
                  </a:cubicBezTo>
                  <a:cubicBezTo>
                    <a:pt x="7058" y="6396"/>
                    <a:pt x="7310" y="5986"/>
                    <a:pt x="7625" y="5640"/>
                  </a:cubicBezTo>
                  <a:cubicBezTo>
                    <a:pt x="7940" y="5262"/>
                    <a:pt x="8097" y="4789"/>
                    <a:pt x="8003" y="4316"/>
                  </a:cubicBezTo>
                  <a:cubicBezTo>
                    <a:pt x="7814" y="3749"/>
                    <a:pt x="7152" y="3403"/>
                    <a:pt x="6963" y="2930"/>
                  </a:cubicBezTo>
                  <a:cubicBezTo>
                    <a:pt x="6774" y="2426"/>
                    <a:pt x="7058" y="1828"/>
                    <a:pt x="6648" y="1386"/>
                  </a:cubicBezTo>
                  <a:cubicBezTo>
                    <a:pt x="6270" y="977"/>
                    <a:pt x="5514" y="1103"/>
                    <a:pt x="5073" y="851"/>
                  </a:cubicBezTo>
                  <a:cubicBezTo>
                    <a:pt x="4632" y="630"/>
                    <a:pt x="4380" y="0"/>
                    <a:pt x="3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43"/>
            <p:cNvSpPr/>
            <p:nvPr/>
          </p:nvSpPr>
          <p:spPr>
            <a:xfrm>
              <a:off x="2112650" y="2896075"/>
              <a:ext cx="69350" cy="69350"/>
            </a:xfrm>
            <a:custGeom>
              <a:avLst/>
              <a:gdLst/>
              <a:ahLst/>
              <a:cxnLst/>
              <a:rect l="l" t="t" r="r" b="b"/>
              <a:pathLst>
                <a:path w="2774" h="2774" extrusionOk="0">
                  <a:moveTo>
                    <a:pt x="1387" y="1"/>
                  </a:moveTo>
                  <a:cubicBezTo>
                    <a:pt x="599" y="1"/>
                    <a:pt x="1" y="631"/>
                    <a:pt x="1" y="1387"/>
                  </a:cubicBezTo>
                  <a:cubicBezTo>
                    <a:pt x="1" y="2175"/>
                    <a:pt x="599" y="2773"/>
                    <a:pt x="1387" y="2773"/>
                  </a:cubicBezTo>
                  <a:cubicBezTo>
                    <a:pt x="2143" y="2773"/>
                    <a:pt x="2773" y="2175"/>
                    <a:pt x="2773" y="1387"/>
                  </a:cubicBezTo>
                  <a:cubicBezTo>
                    <a:pt x="2773" y="631"/>
                    <a:pt x="2143" y="1"/>
                    <a:pt x="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43"/>
            <p:cNvSpPr/>
            <p:nvPr/>
          </p:nvSpPr>
          <p:spPr>
            <a:xfrm>
              <a:off x="1917325" y="2208500"/>
              <a:ext cx="165425" cy="178200"/>
            </a:xfrm>
            <a:custGeom>
              <a:avLst/>
              <a:gdLst/>
              <a:ahLst/>
              <a:cxnLst/>
              <a:rect l="l" t="t" r="r" b="b"/>
              <a:pathLst>
                <a:path w="6617" h="7128" extrusionOk="0">
                  <a:moveTo>
                    <a:pt x="3214" y="0"/>
                  </a:moveTo>
                  <a:cubicBezTo>
                    <a:pt x="3025" y="32"/>
                    <a:pt x="2868" y="95"/>
                    <a:pt x="2742" y="189"/>
                  </a:cubicBezTo>
                  <a:cubicBezTo>
                    <a:pt x="2332" y="504"/>
                    <a:pt x="2552" y="1071"/>
                    <a:pt x="1292" y="1071"/>
                  </a:cubicBezTo>
                  <a:cubicBezTo>
                    <a:pt x="757" y="1071"/>
                    <a:pt x="347" y="1670"/>
                    <a:pt x="253" y="2205"/>
                  </a:cubicBezTo>
                  <a:cubicBezTo>
                    <a:pt x="253" y="2583"/>
                    <a:pt x="316" y="2962"/>
                    <a:pt x="410" y="3308"/>
                  </a:cubicBezTo>
                  <a:cubicBezTo>
                    <a:pt x="410" y="3655"/>
                    <a:pt x="316" y="3970"/>
                    <a:pt x="158" y="4285"/>
                  </a:cubicBezTo>
                  <a:cubicBezTo>
                    <a:pt x="1" y="4663"/>
                    <a:pt x="127" y="5072"/>
                    <a:pt x="442" y="5324"/>
                  </a:cubicBezTo>
                  <a:cubicBezTo>
                    <a:pt x="820" y="5608"/>
                    <a:pt x="1166" y="5639"/>
                    <a:pt x="1324" y="6081"/>
                  </a:cubicBezTo>
                  <a:cubicBezTo>
                    <a:pt x="1418" y="6333"/>
                    <a:pt x="1576" y="6585"/>
                    <a:pt x="1765" y="6774"/>
                  </a:cubicBezTo>
                  <a:cubicBezTo>
                    <a:pt x="2038" y="7037"/>
                    <a:pt x="2269" y="7128"/>
                    <a:pt x="2478" y="7128"/>
                  </a:cubicBezTo>
                  <a:cubicBezTo>
                    <a:pt x="2918" y="7128"/>
                    <a:pt x="3259" y="6722"/>
                    <a:pt x="3687" y="6679"/>
                  </a:cubicBezTo>
                  <a:cubicBezTo>
                    <a:pt x="3706" y="6678"/>
                    <a:pt x="3725" y="6677"/>
                    <a:pt x="3745" y="6677"/>
                  </a:cubicBezTo>
                  <a:cubicBezTo>
                    <a:pt x="4069" y="6677"/>
                    <a:pt x="4377" y="6862"/>
                    <a:pt x="4696" y="6862"/>
                  </a:cubicBezTo>
                  <a:cubicBezTo>
                    <a:pt x="4789" y="6862"/>
                    <a:pt x="4883" y="6846"/>
                    <a:pt x="4978" y="6805"/>
                  </a:cubicBezTo>
                  <a:cubicBezTo>
                    <a:pt x="5419" y="6616"/>
                    <a:pt x="5419" y="6018"/>
                    <a:pt x="5608" y="5576"/>
                  </a:cubicBezTo>
                  <a:cubicBezTo>
                    <a:pt x="5766" y="5230"/>
                    <a:pt x="5987" y="4915"/>
                    <a:pt x="6270" y="4600"/>
                  </a:cubicBezTo>
                  <a:cubicBezTo>
                    <a:pt x="6522" y="4316"/>
                    <a:pt x="6617" y="3907"/>
                    <a:pt x="6554" y="3529"/>
                  </a:cubicBezTo>
                  <a:cubicBezTo>
                    <a:pt x="6396" y="3088"/>
                    <a:pt x="5861" y="2804"/>
                    <a:pt x="5703" y="2394"/>
                  </a:cubicBezTo>
                  <a:cubicBezTo>
                    <a:pt x="5577" y="1985"/>
                    <a:pt x="5766" y="1481"/>
                    <a:pt x="5451" y="1134"/>
                  </a:cubicBezTo>
                  <a:cubicBezTo>
                    <a:pt x="5167" y="788"/>
                    <a:pt x="4537" y="914"/>
                    <a:pt x="4191" y="725"/>
                  </a:cubicBezTo>
                  <a:cubicBezTo>
                    <a:pt x="3813"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43"/>
            <p:cNvSpPr/>
            <p:nvPr/>
          </p:nvSpPr>
          <p:spPr>
            <a:xfrm>
              <a:off x="1969300" y="2270700"/>
              <a:ext cx="56750" cy="56750"/>
            </a:xfrm>
            <a:custGeom>
              <a:avLst/>
              <a:gdLst/>
              <a:ahLst/>
              <a:cxnLst/>
              <a:rect l="l" t="t" r="r" b="b"/>
              <a:pathLst>
                <a:path w="2270" h="2270" extrusionOk="0">
                  <a:moveTo>
                    <a:pt x="1135" y="1"/>
                  </a:moveTo>
                  <a:cubicBezTo>
                    <a:pt x="505" y="1"/>
                    <a:pt x="1" y="505"/>
                    <a:pt x="1" y="1135"/>
                  </a:cubicBezTo>
                  <a:cubicBezTo>
                    <a:pt x="1" y="1765"/>
                    <a:pt x="505"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43"/>
            <p:cNvSpPr/>
            <p:nvPr/>
          </p:nvSpPr>
          <p:spPr>
            <a:xfrm>
              <a:off x="2236325" y="2516925"/>
              <a:ext cx="165425" cy="176900"/>
            </a:xfrm>
            <a:custGeom>
              <a:avLst/>
              <a:gdLst/>
              <a:ahLst/>
              <a:cxnLst/>
              <a:rect l="l" t="t" r="r" b="b"/>
              <a:pathLst>
                <a:path w="6617" h="7076" extrusionOk="0">
                  <a:moveTo>
                    <a:pt x="4153" y="1"/>
                  </a:moveTo>
                  <a:cubicBezTo>
                    <a:pt x="4028" y="1"/>
                    <a:pt x="3896" y="30"/>
                    <a:pt x="3781" y="76"/>
                  </a:cubicBezTo>
                  <a:cubicBezTo>
                    <a:pt x="3407" y="225"/>
                    <a:pt x="3368" y="651"/>
                    <a:pt x="2761" y="651"/>
                  </a:cubicBezTo>
                  <a:cubicBezTo>
                    <a:pt x="2600" y="651"/>
                    <a:pt x="2399" y="621"/>
                    <a:pt x="2142" y="549"/>
                  </a:cubicBezTo>
                  <a:cubicBezTo>
                    <a:pt x="2078" y="528"/>
                    <a:pt x="2013" y="519"/>
                    <a:pt x="1947" y="519"/>
                  </a:cubicBezTo>
                  <a:cubicBezTo>
                    <a:pt x="1499" y="519"/>
                    <a:pt x="1043" y="955"/>
                    <a:pt x="851" y="1368"/>
                  </a:cubicBezTo>
                  <a:cubicBezTo>
                    <a:pt x="756" y="1714"/>
                    <a:pt x="725" y="2092"/>
                    <a:pt x="725" y="2470"/>
                  </a:cubicBezTo>
                  <a:cubicBezTo>
                    <a:pt x="662" y="2817"/>
                    <a:pt x="473" y="3100"/>
                    <a:pt x="252" y="3352"/>
                  </a:cubicBezTo>
                  <a:cubicBezTo>
                    <a:pt x="0" y="3668"/>
                    <a:pt x="0" y="4109"/>
                    <a:pt x="252" y="4424"/>
                  </a:cubicBezTo>
                  <a:cubicBezTo>
                    <a:pt x="536" y="4802"/>
                    <a:pt x="851" y="4928"/>
                    <a:pt x="914" y="5400"/>
                  </a:cubicBezTo>
                  <a:cubicBezTo>
                    <a:pt x="914" y="5684"/>
                    <a:pt x="1008" y="5936"/>
                    <a:pt x="1134" y="6188"/>
                  </a:cubicBezTo>
                  <a:cubicBezTo>
                    <a:pt x="1408" y="6626"/>
                    <a:pt x="1681" y="6743"/>
                    <a:pt x="1952" y="6743"/>
                  </a:cubicBezTo>
                  <a:cubicBezTo>
                    <a:pt x="2264" y="6743"/>
                    <a:pt x="2572" y="6588"/>
                    <a:pt x="2872" y="6588"/>
                  </a:cubicBezTo>
                  <a:cubicBezTo>
                    <a:pt x="2913" y="6588"/>
                    <a:pt x="2953" y="6591"/>
                    <a:pt x="2993" y="6597"/>
                  </a:cubicBezTo>
                  <a:cubicBezTo>
                    <a:pt x="3407" y="6657"/>
                    <a:pt x="3709" y="7076"/>
                    <a:pt x="4135" y="7076"/>
                  </a:cubicBezTo>
                  <a:cubicBezTo>
                    <a:pt x="4164" y="7076"/>
                    <a:pt x="4192" y="7074"/>
                    <a:pt x="4222" y="7070"/>
                  </a:cubicBezTo>
                  <a:cubicBezTo>
                    <a:pt x="4694" y="6976"/>
                    <a:pt x="4852" y="6408"/>
                    <a:pt x="5135" y="6030"/>
                  </a:cubicBezTo>
                  <a:cubicBezTo>
                    <a:pt x="5419" y="5715"/>
                    <a:pt x="5702" y="5463"/>
                    <a:pt x="6049" y="5274"/>
                  </a:cubicBezTo>
                  <a:cubicBezTo>
                    <a:pt x="6364" y="5054"/>
                    <a:pt x="6585" y="4676"/>
                    <a:pt x="6616" y="4298"/>
                  </a:cubicBezTo>
                  <a:cubicBezTo>
                    <a:pt x="6585" y="3825"/>
                    <a:pt x="6112" y="3415"/>
                    <a:pt x="6081" y="2974"/>
                  </a:cubicBezTo>
                  <a:cubicBezTo>
                    <a:pt x="6049" y="2533"/>
                    <a:pt x="6364" y="2124"/>
                    <a:pt x="6175" y="1714"/>
                  </a:cubicBezTo>
                  <a:cubicBezTo>
                    <a:pt x="5955" y="1305"/>
                    <a:pt x="5324" y="1242"/>
                    <a:pt x="5041" y="958"/>
                  </a:cubicBezTo>
                  <a:cubicBezTo>
                    <a:pt x="4757" y="675"/>
                    <a:pt x="4663" y="139"/>
                    <a:pt x="4285" y="13"/>
                  </a:cubicBezTo>
                  <a:cubicBezTo>
                    <a:pt x="4243" y="5"/>
                    <a:pt x="4198" y="1"/>
                    <a:pt x="4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43"/>
            <p:cNvSpPr/>
            <p:nvPr/>
          </p:nvSpPr>
          <p:spPr>
            <a:xfrm>
              <a:off x="2291450" y="2576300"/>
              <a:ext cx="56725" cy="56750"/>
            </a:xfrm>
            <a:custGeom>
              <a:avLst/>
              <a:gdLst/>
              <a:ahLst/>
              <a:cxnLst/>
              <a:rect l="l" t="t" r="r" b="b"/>
              <a:pathLst>
                <a:path w="2269" h="2270" extrusionOk="0">
                  <a:moveTo>
                    <a:pt x="1135" y="1"/>
                  </a:moveTo>
                  <a:cubicBezTo>
                    <a:pt x="536" y="1"/>
                    <a:pt x="0" y="505"/>
                    <a:pt x="0" y="1135"/>
                  </a:cubicBezTo>
                  <a:cubicBezTo>
                    <a:pt x="0" y="1765"/>
                    <a:pt x="536"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43"/>
            <p:cNvSpPr/>
            <p:nvPr/>
          </p:nvSpPr>
          <p:spPr>
            <a:xfrm>
              <a:off x="1584950" y="2840150"/>
              <a:ext cx="165425" cy="177450"/>
            </a:xfrm>
            <a:custGeom>
              <a:avLst/>
              <a:gdLst/>
              <a:ahLst/>
              <a:cxnLst/>
              <a:rect l="l" t="t" r="r" b="b"/>
              <a:pathLst>
                <a:path w="6617" h="7098" extrusionOk="0">
                  <a:moveTo>
                    <a:pt x="3214" y="1"/>
                  </a:moveTo>
                  <a:cubicBezTo>
                    <a:pt x="3025" y="1"/>
                    <a:pt x="2836" y="64"/>
                    <a:pt x="2710" y="158"/>
                  </a:cubicBezTo>
                  <a:cubicBezTo>
                    <a:pt x="2300" y="505"/>
                    <a:pt x="2552" y="1041"/>
                    <a:pt x="1261" y="1041"/>
                  </a:cubicBezTo>
                  <a:cubicBezTo>
                    <a:pt x="725" y="1041"/>
                    <a:pt x="316" y="1671"/>
                    <a:pt x="221" y="2175"/>
                  </a:cubicBezTo>
                  <a:cubicBezTo>
                    <a:pt x="221" y="2553"/>
                    <a:pt x="284" y="2931"/>
                    <a:pt x="410" y="3277"/>
                  </a:cubicBezTo>
                  <a:cubicBezTo>
                    <a:pt x="410" y="3624"/>
                    <a:pt x="316" y="3970"/>
                    <a:pt x="158" y="4254"/>
                  </a:cubicBezTo>
                  <a:cubicBezTo>
                    <a:pt x="0" y="4632"/>
                    <a:pt x="95" y="5073"/>
                    <a:pt x="442" y="5294"/>
                  </a:cubicBezTo>
                  <a:cubicBezTo>
                    <a:pt x="820" y="5577"/>
                    <a:pt x="1135" y="5609"/>
                    <a:pt x="1324" y="6050"/>
                  </a:cubicBezTo>
                  <a:cubicBezTo>
                    <a:pt x="1418" y="6333"/>
                    <a:pt x="1576" y="6554"/>
                    <a:pt x="1765" y="6743"/>
                  </a:cubicBezTo>
                  <a:cubicBezTo>
                    <a:pt x="2040" y="7008"/>
                    <a:pt x="2268" y="7098"/>
                    <a:pt x="2474" y="7098"/>
                  </a:cubicBezTo>
                  <a:cubicBezTo>
                    <a:pt x="2906" y="7098"/>
                    <a:pt x="3239" y="6701"/>
                    <a:pt x="3687" y="6680"/>
                  </a:cubicBezTo>
                  <a:cubicBezTo>
                    <a:pt x="3721" y="6675"/>
                    <a:pt x="3756" y="6673"/>
                    <a:pt x="3790" y="6673"/>
                  </a:cubicBezTo>
                  <a:cubicBezTo>
                    <a:pt x="4103" y="6673"/>
                    <a:pt x="4403" y="6859"/>
                    <a:pt x="4712" y="6859"/>
                  </a:cubicBezTo>
                  <a:cubicBezTo>
                    <a:pt x="4800" y="6859"/>
                    <a:pt x="4889" y="6844"/>
                    <a:pt x="4978" y="6806"/>
                  </a:cubicBezTo>
                  <a:cubicBezTo>
                    <a:pt x="5419" y="6617"/>
                    <a:pt x="5419" y="5987"/>
                    <a:pt x="5577" y="5546"/>
                  </a:cubicBezTo>
                  <a:cubicBezTo>
                    <a:pt x="5766" y="5199"/>
                    <a:pt x="5986" y="4884"/>
                    <a:pt x="6238" y="4601"/>
                  </a:cubicBezTo>
                  <a:cubicBezTo>
                    <a:pt x="6522" y="4286"/>
                    <a:pt x="6617" y="3876"/>
                    <a:pt x="6554" y="3498"/>
                  </a:cubicBezTo>
                  <a:cubicBezTo>
                    <a:pt x="6396" y="3057"/>
                    <a:pt x="5860" y="2773"/>
                    <a:pt x="5703" y="2364"/>
                  </a:cubicBezTo>
                  <a:cubicBezTo>
                    <a:pt x="5545" y="1954"/>
                    <a:pt x="5734" y="1482"/>
                    <a:pt x="5451" y="1135"/>
                  </a:cubicBezTo>
                  <a:cubicBezTo>
                    <a:pt x="5136" y="789"/>
                    <a:pt x="4506" y="883"/>
                    <a:pt x="4159" y="694"/>
                  </a:cubicBezTo>
                  <a:cubicBezTo>
                    <a:pt x="3813" y="473"/>
                    <a:pt x="3592" y="1"/>
                    <a:pt x="3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43"/>
            <p:cNvSpPr/>
            <p:nvPr/>
          </p:nvSpPr>
          <p:spPr>
            <a:xfrm>
              <a:off x="1636925" y="2901600"/>
              <a:ext cx="56750" cy="56725"/>
            </a:xfrm>
            <a:custGeom>
              <a:avLst/>
              <a:gdLst/>
              <a:ahLst/>
              <a:cxnLst/>
              <a:rect l="l" t="t" r="r" b="b"/>
              <a:pathLst>
                <a:path w="2270" h="2269" extrusionOk="0">
                  <a:moveTo>
                    <a:pt x="1135" y="0"/>
                  </a:moveTo>
                  <a:cubicBezTo>
                    <a:pt x="505" y="0"/>
                    <a:pt x="1" y="504"/>
                    <a:pt x="1" y="1134"/>
                  </a:cubicBezTo>
                  <a:cubicBezTo>
                    <a:pt x="1" y="1765"/>
                    <a:pt x="505" y="2269"/>
                    <a:pt x="1135" y="2269"/>
                  </a:cubicBezTo>
                  <a:cubicBezTo>
                    <a:pt x="1765" y="2269"/>
                    <a:pt x="2269" y="1765"/>
                    <a:pt x="2269" y="1134"/>
                  </a:cubicBezTo>
                  <a:cubicBezTo>
                    <a:pt x="2269" y="504"/>
                    <a:pt x="1765" y="0"/>
                    <a:pt x="1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43"/>
            <p:cNvSpPr/>
            <p:nvPr/>
          </p:nvSpPr>
          <p:spPr>
            <a:xfrm>
              <a:off x="1814925" y="3082750"/>
              <a:ext cx="166225" cy="177850"/>
            </a:xfrm>
            <a:custGeom>
              <a:avLst/>
              <a:gdLst/>
              <a:ahLst/>
              <a:cxnLst/>
              <a:rect l="l" t="t" r="r" b="b"/>
              <a:pathLst>
                <a:path w="6649" h="7114" extrusionOk="0">
                  <a:moveTo>
                    <a:pt x="3214" y="0"/>
                  </a:moveTo>
                  <a:cubicBezTo>
                    <a:pt x="3025" y="0"/>
                    <a:pt x="2868" y="63"/>
                    <a:pt x="2742" y="189"/>
                  </a:cubicBezTo>
                  <a:cubicBezTo>
                    <a:pt x="2332" y="504"/>
                    <a:pt x="2553" y="1072"/>
                    <a:pt x="1293" y="1072"/>
                  </a:cubicBezTo>
                  <a:cubicBezTo>
                    <a:pt x="1280" y="1071"/>
                    <a:pt x="1267" y="1070"/>
                    <a:pt x="1254" y="1070"/>
                  </a:cubicBezTo>
                  <a:cubicBezTo>
                    <a:pt x="736" y="1070"/>
                    <a:pt x="314" y="1682"/>
                    <a:pt x="253" y="2174"/>
                  </a:cubicBezTo>
                  <a:cubicBezTo>
                    <a:pt x="253" y="2552"/>
                    <a:pt x="316" y="2930"/>
                    <a:pt x="411" y="3308"/>
                  </a:cubicBezTo>
                  <a:cubicBezTo>
                    <a:pt x="442" y="3655"/>
                    <a:pt x="347" y="3970"/>
                    <a:pt x="158" y="4253"/>
                  </a:cubicBezTo>
                  <a:cubicBezTo>
                    <a:pt x="1" y="4632"/>
                    <a:pt x="127" y="5073"/>
                    <a:pt x="442" y="5325"/>
                  </a:cubicBezTo>
                  <a:cubicBezTo>
                    <a:pt x="852" y="5608"/>
                    <a:pt x="1167" y="5640"/>
                    <a:pt x="1356" y="6081"/>
                  </a:cubicBezTo>
                  <a:cubicBezTo>
                    <a:pt x="1450" y="6333"/>
                    <a:pt x="1576" y="6553"/>
                    <a:pt x="1797" y="6774"/>
                  </a:cubicBezTo>
                  <a:cubicBezTo>
                    <a:pt x="2059" y="7026"/>
                    <a:pt x="2283" y="7114"/>
                    <a:pt x="2487" y="7114"/>
                  </a:cubicBezTo>
                  <a:cubicBezTo>
                    <a:pt x="2918" y="7114"/>
                    <a:pt x="3259" y="6722"/>
                    <a:pt x="3687" y="6679"/>
                  </a:cubicBezTo>
                  <a:cubicBezTo>
                    <a:pt x="3706" y="6678"/>
                    <a:pt x="3726" y="6677"/>
                    <a:pt x="3745" y="6677"/>
                  </a:cubicBezTo>
                  <a:cubicBezTo>
                    <a:pt x="4069" y="6677"/>
                    <a:pt x="4378" y="6862"/>
                    <a:pt x="4696" y="6862"/>
                  </a:cubicBezTo>
                  <a:cubicBezTo>
                    <a:pt x="4789" y="6862"/>
                    <a:pt x="4883" y="6846"/>
                    <a:pt x="4979" y="6805"/>
                  </a:cubicBezTo>
                  <a:cubicBezTo>
                    <a:pt x="5420" y="6616"/>
                    <a:pt x="5420" y="6018"/>
                    <a:pt x="5609" y="5577"/>
                  </a:cubicBezTo>
                  <a:cubicBezTo>
                    <a:pt x="5798" y="5230"/>
                    <a:pt x="6018" y="4884"/>
                    <a:pt x="6270" y="4600"/>
                  </a:cubicBezTo>
                  <a:cubicBezTo>
                    <a:pt x="6522" y="4317"/>
                    <a:pt x="6648" y="3907"/>
                    <a:pt x="6554" y="3529"/>
                  </a:cubicBezTo>
                  <a:cubicBezTo>
                    <a:pt x="6428" y="3056"/>
                    <a:pt x="5861" y="2773"/>
                    <a:pt x="5735" y="2395"/>
                  </a:cubicBezTo>
                  <a:cubicBezTo>
                    <a:pt x="5577" y="1985"/>
                    <a:pt x="5766" y="1481"/>
                    <a:pt x="5451" y="1135"/>
                  </a:cubicBezTo>
                  <a:cubicBezTo>
                    <a:pt x="5168" y="788"/>
                    <a:pt x="4538" y="914"/>
                    <a:pt x="4191" y="693"/>
                  </a:cubicBezTo>
                  <a:cubicBezTo>
                    <a:pt x="3845"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43"/>
            <p:cNvSpPr/>
            <p:nvPr/>
          </p:nvSpPr>
          <p:spPr>
            <a:xfrm>
              <a:off x="1866925" y="3144975"/>
              <a:ext cx="56725" cy="56725"/>
            </a:xfrm>
            <a:custGeom>
              <a:avLst/>
              <a:gdLst/>
              <a:ahLst/>
              <a:cxnLst/>
              <a:rect l="l" t="t" r="r" b="b"/>
              <a:pathLst>
                <a:path w="2269" h="2269" extrusionOk="0">
                  <a:moveTo>
                    <a:pt x="1134" y="0"/>
                  </a:moveTo>
                  <a:cubicBezTo>
                    <a:pt x="504" y="0"/>
                    <a:pt x="0" y="504"/>
                    <a:pt x="0" y="1134"/>
                  </a:cubicBezTo>
                  <a:cubicBezTo>
                    <a:pt x="0" y="1764"/>
                    <a:pt x="504" y="2269"/>
                    <a:pt x="1134" y="2269"/>
                  </a:cubicBezTo>
                  <a:cubicBezTo>
                    <a:pt x="1765" y="2269"/>
                    <a:pt x="2269" y="1764"/>
                    <a:pt x="2269" y="1134"/>
                  </a:cubicBezTo>
                  <a:cubicBezTo>
                    <a:pt x="2269" y="504"/>
                    <a:pt x="1765" y="0"/>
                    <a:pt x="1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43"/>
            <p:cNvSpPr/>
            <p:nvPr/>
          </p:nvSpPr>
          <p:spPr>
            <a:xfrm>
              <a:off x="1793675" y="2449500"/>
              <a:ext cx="268600" cy="188050"/>
            </a:xfrm>
            <a:custGeom>
              <a:avLst/>
              <a:gdLst/>
              <a:ahLst/>
              <a:cxnLst/>
              <a:rect l="l" t="t" r="r" b="b"/>
              <a:pathLst>
                <a:path w="10744" h="7522" extrusionOk="0">
                  <a:moveTo>
                    <a:pt x="10743" y="1"/>
                  </a:moveTo>
                  <a:lnTo>
                    <a:pt x="8727" y="473"/>
                  </a:lnTo>
                  <a:cubicBezTo>
                    <a:pt x="7688" y="757"/>
                    <a:pt x="6648" y="1103"/>
                    <a:pt x="5640" y="1513"/>
                  </a:cubicBezTo>
                  <a:cubicBezTo>
                    <a:pt x="4033" y="2048"/>
                    <a:pt x="2552" y="2899"/>
                    <a:pt x="1292" y="4033"/>
                  </a:cubicBezTo>
                  <a:cubicBezTo>
                    <a:pt x="756" y="4474"/>
                    <a:pt x="378" y="5073"/>
                    <a:pt x="189" y="5734"/>
                  </a:cubicBezTo>
                  <a:cubicBezTo>
                    <a:pt x="0" y="6396"/>
                    <a:pt x="347" y="7121"/>
                    <a:pt x="977" y="7436"/>
                  </a:cubicBezTo>
                  <a:cubicBezTo>
                    <a:pt x="1122" y="7495"/>
                    <a:pt x="1270" y="7521"/>
                    <a:pt x="1419" y="7521"/>
                  </a:cubicBezTo>
                  <a:cubicBezTo>
                    <a:pt x="1981" y="7521"/>
                    <a:pt x="2558" y="7148"/>
                    <a:pt x="3056" y="6774"/>
                  </a:cubicBezTo>
                  <a:cubicBezTo>
                    <a:pt x="4600" y="5640"/>
                    <a:pt x="6144" y="4506"/>
                    <a:pt x="7593" y="3246"/>
                  </a:cubicBezTo>
                  <a:cubicBezTo>
                    <a:pt x="8349" y="2584"/>
                    <a:pt x="9042" y="1859"/>
                    <a:pt x="9672" y="1103"/>
                  </a:cubicBezTo>
                  <a:cubicBezTo>
                    <a:pt x="9830" y="883"/>
                    <a:pt x="10743" y="1"/>
                    <a:pt x="10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43"/>
            <p:cNvSpPr/>
            <p:nvPr/>
          </p:nvSpPr>
          <p:spPr>
            <a:xfrm>
              <a:off x="2046775" y="2455775"/>
              <a:ext cx="95825" cy="199750"/>
            </a:xfrm>
            <a:custGeom>
              <a:avLst/>
              <a:gdLst/>
              <a:ahLst/>
              <a:cxnLst/>
              <a:rect l="l" t="t" r="r" b="b"/>
              <a:pathLst>
                <a:path w="3833" h="7990" extrusionOk="0">
                  <a:moveTo>
                    <a:pt x="184" y="0"/>
                  </a:moveTo>
                  <a:cubicBezTo>
                    <a:pt x="0" y="0"/>
                    <a:pt x="330" y="1091"/>
                    <a:pt x="304" y="1451"/>
                  </a:cubicBezTo>
                  <a:cubicBezTo>
                    <a:pt x="273" y="3215"/>
                    <a:pt x="588" y="4979"/>
                    <a:pt x="1281" y="6649"/>
                  </a:cubicBezTo>
                  <a:cubicBezTo>
                    <a:pt x="1407" y="7027"/>
                    <a:pt x="1628" y="7374"/>
                    <a:pt x="1943" y="7657"/>
                  </a:cubicBezTo>
                  <a:cubicBezTo>
                    <a:pt x="2152" y="7866"/>
                    <a:pt x="2446" y="7990"/>
                    <a:pt x="2751" y="7990"/>
                  </a:cubicBezTo>
                  <a:cubicBezTo>
                    <a:pt x="2859" y="7990"/>
                    <a:pt x="2969" y="7974"/>
                    <a:pt x="3077" y="7941"/>
                  </a:cubicBezTo>
                  <a:cubicBezTo>
                    <a:pt x="3549" y="7689"/>
                    <a:pt x="3833" y="7216"/>
                    <a:pt x="3801" y="6681"/>
                  </a:cubicBezTo>
                  <a:cubicBezTo>
                    <a:pt x="3801" y="5452"/>
                    <a:pt x="2951" y="4475"/>
                    <a:pt x="2289" y="3436"/>
                  </a:cubicBezTo>
                  <a:cubicBezTo>
                    <a:pt x="1785" y="2648"/>
                    <a:pt x="966" y="915"/>
                    <a:pt x="399" y="191"/>
                  </a:cubicBezTo>
                  <a:cubicBezTo>
                    <a:pt x="294" y="56"/>
                    <a:pt x="226"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43"/>
            <p:cNvSpPr/>
            <p:nvPr/>
          </p:nvSpPr>
          <p:spPr>
            <a:xfrm>
              <a:off x="1899200" y="2882700"/>
              <a:ext cx="92975" cy="110775"/>
            </a:xfrm>
            <a:custGeom>
              <a:avLst/>
              <a:gdLst/>
              <a:ahLst/>
              <a:cxnLst/>
              <a:rect l="l" t="t" r="r" b="b"/>
              <a:pathLst>
                <a:path w="3719" h="4431" extrusionOk="0">
                  <a:moveTo>
                    <a:pt x="413" y="1"/>
                  </a:moveTo>
                  <a:cubicBezTo>
                    <a:pt x="305" y="1"/>
                    <a:pt x="214" y="53"/>
                    <a:pt x="158" y="189"/>
                  </a:cubicBezTo>
                  <a:cubicBezTo>
                    <a:pt x="1" y="599"/>
                    <a:pt x="379" y="1544"/>
                    <a:pt x="505" y="1953"/>
                  </a:cubicBezTo>
                  <a:cubicBezTo>
                    <a:pt x="663" y="2521"/>
                    <a:pt x="915" y="3088"/>
                    <a:pt x="1261" y="3560"/>
                  </a:cubicBezTo>
                  <a:cubicBezTo>
                    <a:pt x="1482" y="3875"/>
                    <a:pt x="1765" y="4127"/>
                    <a:pt x="2112" y="4316"/>
                  </a:cubicBezTo>
                  <a:cubicBezTo>
                    <a:pt x="2262" y="4391"/>
                    <a:pt x="2434" y="4431"/>
                    <a:pt x="2610" y="4431"/>
                  </a:cubicBezTo>
                  <a:cubicBezTo>
                    <a:pt x="2803" y="4431"/>
                    <a:pt x="3002" y="4384"/>
                    <a:pt x="3183" y="4285"/>
                  </a:cubicBezTo>
                  <a:cubicBezTo>
                    <a:pt x="3561" y="4001"/>
                    <a:pt x="3719" y="3529"/>
                    <a:pt x="3624" y="3088"/>
                  </a:cubicBezTo>
                  <a:cubicBezTo>
                    <a:pt x="3530" y="2615"/>
                    <a:pt x="3277" y="2205"/>
                    <a:pt x="2962" y="1890"/>
                  </a:cubicBezTo>
                  <a:cubicBezTo>
                    <a:pt x="2490" y="1418"/>
                    <a:pt x="1954" y="977"/>
                    <a:pt x="1387" y="599"/>
                  </a:cubicBezTo>
                  <a:cubicBezTo>
                    <a:pt x="1199" y="458"/>
                    <a:pt x="730" y="1"/>
                    <a:pt x="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43"/>
            <p:cNvSpPr/>
            <p:nvPr/>
          </p:nvSpPr>
          <p:spPr>
            <a:xfrm>
              <a:off x="1799175" y="2872100"/>
              <a:ext cx="118025" cy="131900"/>
            </a:xfrm>
            <a:custGeom>
              <a:avLst/>
              <a:gdLst/>
              <a:ahLst/>
              <a:cxnLst/>
              <a:rect l="l" t="t" r="r" b="b"/>
              <a:pathLst>
                <a:path w="4721" h="5276" extrusionOk="0">
                  <a:moveTo>
                    <a:pt x="4024" y="0"/>
                  </a:moveTo>
                  <a:cubicBezTo>
                    <a:pt x="3979" y="0"/>
                    <a:pt x="3930" y="5"/>
                    <a:pt x="3876" y="15"/>
                  </a:cubicBezTo>
                  <a:cubicBezTo>
                    <a:pt x="3088" y="172"/>
                    <a:pt x="2269" y="991"/>
                    <a:pt x="1734" y="1558"/>
                  </a:cubicBezTo>
                  <a:cubicBezTo>
                    <a:pt x="1041" y="2283"/>
                    <a:pt x="473" y="3134"/>
                    <a:pt x="127" y="4079"/>
                  </a:cubicBezTo>
                  <a:cubicBezTo>
                    <a:pt x="32" y="4268"/>
                    <a:pt x="1" y="4488"/>
                    <a:pt x="1" y="4709"/>
                  </a:cubicBezTo>
                  <a:cubicBezTo>
                    <a:pt x="1" y="4961"/>
                    <a:pt x="158" y="5150"/>
                    <a:pt x="347" y="5244"/>
                  </a:cubicBezTo>
                  <a:cubicBezTo>
                    <a:pt x="421" y="5265"/>
                    <a:pt x="498" y="5276"/>
                    <a:pt x="576" y="5276"/>
                  </a:cubicBezTo>
                  <a:cubicBezTo>
                    <a:pt x="732" y="5276"/>
                    <a:pt x="893" y="5234"/>
                    <a:pt x="1041" y="5150"/>
                  </a:cubicBezTo>
                  <a:cubicBezTo>
                    <a:pt x="2553" y="4394"/>
                    <a:pt x="3687" y="3102"/>
                    <a:pt x="4286" y="1527"/>
                  </a:cubicBezTo>
                  <a:cubicBezTo>
                    <a:pt x="4433" y="1083"/>
                    <a:pt x="4720" y="0"/>
                    <a:pt x="4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43"/>
            <p:cNvSpPr/>
            <p:nvPr/>
          </p:nvSpPr>
          <p:spPr>
            <a:xfrm>
              <a:off x="2122100" y="2039725"/>
              <a:ext cx="296975" cy="114450"/>
            </a:xfrm>
            <a:custGeom>
              <a:avLst/>
              <a:gdLst/>
              <a:ahLst/>
              <a:cxnLst/>
              <a:rect l="l" t="t" r="r" b="b"/>
              <a:pathLst>
                <a:path w="11879" h="4578" extrusionOk="0">
                  <a:moveTo>
                    <a:pt x="3363" y="1"/>
                  </a:moveTo>
                  <a:cubicBezTo>
                    <a:pt x="2289" y="1"/>
                    <a:pt x="1068" y="95"/>
                    <a:pt x="410" y="923"/>
                  </a:cubicBezTo>
                  <a:cubicBezTo>
                    <a:pt x="221" y="1175"/>
                    <a:pt x="95" y="1458"/>
                    <a:pt x="64" y="1773"/>
                  </a:cubicBezTo>
                  <a:cubicBezTo>
                    <a:pt x="1" y="2403"/>
                    <a:pt x="253" y="3034"/>
                    <a:pt x="725" y="3443"/>
                  </a:cubicBezTo>
                  <a:cubicBezTo>
                    <a:pt x="1072" y="3758"/>
                    <a:pt x="1482" y="3979"/>
                    <a:pt x="1923" y="4105"/>
                  </a:cubicBezTo>
                  <a:cubicBezTo>
                    <a:pt x="2898" y="4418"/>
                    <a:pt x="3912" y="4578"/>
                    <a:pt x="4928" y="4578"/>
                  </a:cubicBezTo>
                  <a:cubicBezTo>
                    <a:pt x="5749" y="4578"/>
                    <a:pt x="6570" y="4473"/>
                    <a:pt x="7373" y="4262"/>
                  </a:cubicBezTo>
                  <a:cubicBezTo>
                    <a:pt x="8255" y="4042"/>
                    <a:pt x="9137" y="3727"/>
                    <a:pt x="9925" y="3254"/>
                  </a:cubicBezTo>
                  <a:cubicBezTo>
                    <a:pt x="10167" y="3133"/>
                    <a:pt x="11544" y="2051"/>
                    <a:pt x="11847" y="2051"/>
                  </a:cubicBezTo>
                  <a:cubicBezTo>
                    <a:pt x="11859" y="2051"/>
                    <a:pt x="11870" y="2053"/>
                    <a:pt x="11878" y="2057"/>
                  </a:cubicBezTo>
                  <a:cubicBezTo>
                    <a:pt x="10618" y="1364"/>
                    <a:pt x="9263" y="797"/>
                    <a:pt x="7877" y="324"/>
                  </a:cubicBezTo>
                  <a:cubicBezTo>
                    <a:pt x="7688" y="293"/>
                    <a:pt x="7499" y="230"/>
                    <a:pt x="7279" y="198"/>
                  </a:cubicBezTo>
                  <a:cubicBezTo>
                    <a:pt x="6465" y="67"/>
                    <a:pt x="5629" y="1"/>
                    <a:pt x="4771" y="1"/>
                  </a:cubicBezTo>
                  <a:cubicBezTo>
                    <a:pt x="4600" y="1"/>
                    <a:pt x="4427" y="4"/>
                    <a:pt x="4254" y="9"/>
                  </a:cubicBezTo>
                  <a:cubicBezTo>
                    <a:pt x="3982" y="9"/>
                    <a:pt x="3679" y="1"/>
                    <a:pt x="3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43"/>
            <p:cNvSpPr/>
            <p:nvPr/>
          </p:nvSpPr>
          <p:spPr>
            <a:xfrm>
              <a:off x="2335550" y="2093800"/>
              <a:ext cx="107925" cy="250475"/>
            </a:xfrm>
            <a:custGeom>
              <a:avLst/>
              <a:gdLst/>
              <a:ahLst/>
              <a:cxnLst/>
              <a:rect l="l" t="t" r="r" b="b"/>
              <a:pathLst>
                <a:path w="4317" h="10019" extrusionOk="0">
                  <a:moveTo>
                    <a:pt x="3193" y="1"/>
                  </a:moveTo>
                  <a:cubicBezTo>
                    <a:pt x="2962" y="1"/>
                    <a:pt x="2833" y="446"/>
                    <a:pt x="2805" y="587"/>
                  </a:cubicBezTo>
                  <a:cubicBezTo>
                    <a:pt x="2616" y="1343"/>
                    <a:pt x="2332" y="2099"/>
                    <a:pt x="2017" y="2792"/>
                  </a:cubicBezTo>
                  <a:cubicBezTo>
                    <a:pt x="1229" y="4399"/>
                    <a:pt x="1" y="5943"/>
                    <a:pt x="127" y="7802"/>
                  </a:cubicBezTo>
                  <a:cubicBezTo>
                    <a:pt x="203" y="8839"/>
                    <a:pt x="726" y="10019"/>
                    <a:pt x="1679" y="10019"/>
                  </a:cubicBezTo>
                  <a:cubicBezTo>
                    <a:pt x="1913" y="10019"/>
                    <a:pt x="2173" y="9948"/>
                    <a:pt x="2458" y="9786"/>
                  </a:cubicBezTo>
                  <a:cubicBezTo>
                    <a:pt x="4002" y="8904"/>
                    <a:pt x="4317" y="7298"/>
                    <a:pt x="4222" y="5691"/>
                  </a:cubicBezTo>
                  <a:cubicBezTo>
                    <a:pt x="4159" y="4809"/>
                    <a:pt x="4065" y="3927"/>
                    <a:pt x="3907" y="3076"/>
                  </a:cubicBezTo>
                  <a:cubicBezTo>
                    <a:pt x="3781" y="2383"/>
                    <a:pt x="3655" y="1658"/>
                    <a:pt x="3498" y="965"/>
                  </a:cubicBezTo>
                  <a:cubicBezTo>
                    <a:pt x="3466" y="808"/>
                    <a:pt x="3435" y="114"/>
                    <a:pt x="3277" y="20"/>
                  </a:cubicBezTo>
                  <a:cubicBezTo>
                    <a:pt x="3248" y="7"/>
                    <a:pt x="3220" y="1"/>
                    <a:pt x="3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5" name="Google Shape;7495;p43"/>
          <p:cNvGrpSpPr/>
          <p:nvPr/>
        </p:nvGrpSpPr>
        <p:grpSpPr>
          <a:xfrm flipH="1">
            <a:off x="1269755" y="-697242"/>
            <a:ext cx="4698140" cy="1834234"/>
            <a:chOff x="224725" y="1449225"/>
            <a:chExt cx="7133525" cy="2785050"/>
          </a:xfrm>
        </p:grpSpPr>
        <p:sp>
          <p:nvSpPr>
            <p:cNvPr id="7496" name="Google Shape;7496;p43"/>
            <p:cNvSpPr/>
            <p:nvPr/>
          </p:nvSpPr>
          <p:spPr>
            <a:xfrm>
              <a:off x="224725" y="1895900"/>
              <a:ext cx="1316150" cy="1724075"/>
            </a:xfrm>
            <a:custGeom>
              <a:avLst/>
              <a:gdLst/>
              <a:ahLst/>
              <a:cxnLst/>
              <a:rect l="l" t="t" r="r" b="b"/>
              <a:pathLst>
                <a:path w="52646" h="68963" extrusionOk="0">
                  <a:moveTo>
                    <a:pt x="31843" y="1"/>
                  </a:moveTo>
                  <a:cubicBezTo>
                    <a:pt x="30951" y="1"/>
                    <a:pt x="30067" y="81"/>
                    <a:pt x="29206" y="312"/>
                  </a:cubicBezTo>
                  <a:cubicBezTo>
                    <a:pt x="27441" y="816"/>
                    <a:pt x="25771" y="2139"/>
                    <a:pt x="25456" y="3935"/>
                  </a:cubicBezTo>
                  <a:cubicBezTo>
                    <a:pt x="25236" y="5132"/>
                    <a:pt x="25645" y="6361"/>
                    <a:pt x="25708" y="7589"/>
                  </a:cubicBezTo>
                  <a:cubicBezTo>
                    <a:pt x="25771" y="8787"/>
                    <a:pt x="25362" y="10236"/>
                    <a:pt x="24196" y="10614"/>
                  </a:cubicBezTo>
                  <a:cubicBezTo>
                    <a:pt x="23913" y="10693"/>
                    <a:pt x="23613" y="10732"/>
                    <a:pt x="23310" y="10732"/>
                  </a:cubicBezTo>
                  <a:cubicBezTo>
                    <a:pt x="23007" y="10732"/>
                    <a:pt x="22700" y="10693"/>
                    <a:pt x="22400" y="10614"/>
                  </a:cubicBezTo>
                  <a:cubicBezTo>
                    <a:pt x="20985" y="10297"/>
                    <a:pt x="19532" y="9904"/>
                    <a:pt x="18085" y="9904"/>
                  </a:cubicBezTo>
                  <a:cubicBezTo>
                    <a:pt x="17664" y="9904"/>
                    <a:pt x="17243" y="9937"/>
                    <a:pt x="16824" y="10015"/>
                  </a:cubicBezTo>
                  <a:cubicBezTo>
                    <a:pt x="14965" y="10330"/>
                    <a:pt x="13169" y="11906"/>
                    <a:pt x="13327" y="13764"/>
                  </a:cubicBezTo>
                  <a:cubicBezTo>
                    <a:pt x="13548" y="16285"/>
                    <a:pt x="16982" y="18175"/>
                    <a:pt x="15973" y="20475"/>
                  </a:cubicBezTo>
                  <a:cubicBezTo>
                    <a:pt x="13894" y="20695"/>
                    <a:pt x="11720" y="20979"/>
                    <a:pt x="10082" y="22271"/>
                  </a:cubicBezTo>
                  <a:cubicBezTo>
                    <a:pt x="8412" y="23562"/>
                    <a:pt x="7719" y="26272"/>
                    <a:pt x="9168" y="27752"/>
                  </a:cubicBezTo>
                  <a:cubicBezTo>
                    <a:pt x="9767" y="28414"/>
                    <a:pt x="10649" y="28729"/>
                    <a:pt x="11185" y="29454"/>
                  </a:cubicBezTo>
                  <a:cubicBezTo>
                    <a:pt x="12350" y="30997"/>
                    <a:pt x="10933" y="33266"/>
                    <a:pt x="9200" y="34116"/>
                  </a:cubicBezTo>
                  <a:cubicBezTo>
                    <a:pt x="7436" y="34967"/>
                    <a:pt x="5388" y="35030"/>
                    <a:pt x="3686" y="35944"/>
                  </a:cubicBezTo>
                  <a:cubicBezTo>
                    <a:pt x="1985" y="36857"/>
                    <a:pt x="820" y="39315"/>
                    <a:pt x="2174" y="40701"/>
                  </a:cubicBezTo>
                  <a:cubicBezTo>
                    <a:pt x="2584" y="41142"/>
                    <a:pt x="3151" y="41362"/>
                    <a:pt x="3655" y="41740"/>
                  </a:cubicBezTo>
                  <a:cubicBezTo>
                    <a:pt x="5262" y="42906"/>
                    <a:pt x="5514" y="45332"/>
                    <a:pt x="4915" y="47254"/>
                  </a:cubicBezTo>
                  <a:cubicBezTo>
                    <a:pt x="4317" y="49176"/>
                    <a:pt x="3088" y="50814"/>
                    <a:pt x="2206" y="52610"/>
                  </a:cubicBezTo>
                  <a:cubicBezTo>
                    <a:pt x="252" y="56611"/>
                    <a:pt x="0" y="61242"/>
                    <a:pt x="1513" y="65401"/>
                  </a:cubicBezTo>
                  <a:cubicBezTo>
                    <a:pt x="2163" y="67136"/>
                    <a:pt x="3454" y="68962"/>
                    <a:pt x="5264" y="68962"/>
                  </a:cubicBezTo>
                  <a:cubicBezTo>
                    <a:pt x="5295" y="68962"/>
                    <a:pt x="5326" y="68962"/>
                    <a:pt x="5356" y="68961"/>
                  </a:cubicBezTo>
                  <a:cubicBezTo>
                    <a:pt x="6301" y="68929"/>
                    <a:pt x="7121" y="68394"/>
                    <a:pt x="7877" y="67826"/>
                  </a:cubicBezTo>
                  <a:cubicBezTo>
                    <a:pt x="10523" y="65842"/>
                    <a:pt x="12728" y="63290"/>
                    <a:pt x="14241" y="60328"/>
                  </a:cubicBezTo>
                  <a:cubicBezTo>
                    <a:pt x="14934" y="58942"/>
                    <a:pt x="15690" y="57335"/>
                    <a:pt x="17202" y="56989"/>
                  </a:cubicBezTo>
                  <a:cubicBezTo>
                    <a:pt x="17377" y="56954"/>
                    <a:pt x="17552" y="56938"/>
                    <a:pt x="17726" y="56938"/>
                  </a:cubicBezTo>
                  <a:cubicBezTo>
                    <a:pt x="18942" y="56938"/>
                    <a:pt x="20142" y="57683"/>
                    <a:pt x="21388" y="57683"/>
                  </a:cubicBezTo>
                  <a:cubicBezTo>
                    <a:pt x="21411" y="57683"/>
                    <a:pt x="21433" y="57682"/>
                    <a:pt x="21455" y="57682"/>
                  </a:cubicBezTo>
                  <a:cubicBezTo>
                    <a:pt x="24133" y="57650"/>
                    <a:pt x="25425" y="54248"/>
                    <a:pt x="25236" y="51570"/>
                  </a:cubicBezTo>
                  <a:cubicBezTo>
                    <a:pt x="25015" y="48892"/>
                    <a:pt x="24039" y="46088"/>
                    <a:pt x="25078" y="43599"/>
                  </a:cubicBezTo>
                  <a:cubicBezTo>
                    <a:pt x="25267" y="43095"/>
                    <a:pt x="25614" y="42654"/>
                    <a:pt x="26118" y="42402"/>
                  </a:cubicBezTo>
                  <a:cubicBezTo>
                    <a:pt x="26313" y="42315"/>
                    <a:pt x="26507" y="42278"/>
                    <a:pt x="26700" y="42278"/>
                  </a:cubicBezTo>
                  <a:cubicBezTo>
                    <a:pt x="27697" y="42278"/>
                    <a:pt x="28686" y="43262"/>
                    <a:pt x="29741" y="43473"/>
                  </a:cubicBezTo>
                  <a:cubicBezTo>
                    <a:pt x="29901" y="43508"/>
                    <a:pt x="30060" y="43525"/>
                    <a:pt x="30216" y="43525"/>
                  </a:cubicBezTo>
                  <a:cubicBezTo>
                    <a:pt x="31748" y="43525"/>
                    <a:pt x="33038" y="41924"/>
                    <a:pt x="33238" y="40323"/>
                  </a:cubicBezTo>
                  <a:cubicBezTo>
                    <a:pt x="33459" y="38590"/>
                    <a:pt x="32797" y="36857"/>
                    <a:pt x="32388" y="35125"/>
                  </a:cubicBezTo>
                  <a:cubicBezTo>
                    <a:pt x="32104" y="33833"/>
                    <a:pt x="32293" y="32037"/>
                    <a:pt x="33616" y="31817"/>
                  </a:cubicBezTo>
                  <a:cubicBezTo>
                    <a:pt x="33696" y="31803"/>
                    <a:pt x="33775" y="31797"/>
                    <a:pt x="33852" y="31797"/>
                  </a:cubicBezTo>
                  <a:cubicBezTo>
                    <a:pt x="34867" y="31797"/>
                    <a:pt x="35645" y="32887"/>
                    <a:pt x="36641" y="33297"/>
                  </a:cubicBezTo>
                  <a:cubicBezTo>
                    <a:pt x="36895" y="33396"/>
                    <a:pt x="37150" y="33441"/>
                    <a:pt x="37399" y="33441"/>
                  </a:cubicBezTo>
                  <a:cubicBezTo>
                    <a:pt x="39064" y="33441"/>
                    <a:pt x="40524" y="31415"/>
                    <a:pt x="40579" y="29580"/>
                  </a:cubicBezTo>
                  <a:cubicBezTo>
                    <a:pt x="40610" y="27437"/>
                    <a:pt x="39634" y="25421"/>
                    <a:pt x="39634" y="23279"/>
                  </a:cubicBezTo>
                  <a:cubicBezTo>
                    <a:pt x="39634" y="21409"/>
                    <a:pt x="41042" y="19293"/>
                    <a:pt x="42765" y="19293"/>
                  </a:cubicBezTo>
                  <a:cubicBezTo>
                    <a:pt x="42988" y="19293"/>
                    <a:pt x="43215" y="19328"/>
                    <a:pt x="43446" y="19404"/>
                  </a:cubicBezTo>
                  <a:cubicBezTo>
                    <a:pt x="44611" y="19773"/>
                    <a:pt x="45520" y="21091"/>
                    <a:pt x="46658" y="21091"/>
                  </a:cubicBezTo>
                  <a:cubicBezTo>
                    <a:pt x="46782" y="21091"/>
                    <a:pt x="46908" y="21076"/>
                    <a:pt x="47037" y="21042"/>
                  </a:cubicBezTo>
                  <a:cubicBezTo>
                    <a:pt x="47762" y="20853"/>
                    <a:pt x="48203" y="20097"/>
                    <a:pt x="48487" y="19372"/>
                  </a:cubicBezTo>
                  <a:cubicBezTo>
                    <a:pt x="52645" y="9228"/>
                    <a:pt x="44107" y="1194"/>
                    <a:pt x="34656" y="186"/>
                  </a:cubicBezTo>
                  <a:cubicBezTo>
                    <a:pt x="33721" y="89"/>
                    <a:pt x="32777" y="1"/>
                    <a:pt x="31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43"/>
            <p:cNvSpPr/>
            <p:nvPr/>
          </p:nvSpPr>
          <p:spPr>
            <a:xfrm>
              <a:off x="492525" y="1731200"/>
              <a:ext cx="1292500" cy="1529575"/>
            </a:xfrm>
            <a:custGeom>
              <a:avLst/>
              <a:gdLst/>
              <a:ahLst/>
              <a:cxnLst/>
              <a:rect l="l" t="t" r="r" b="b"/>
              <a:pathLst>
                <a:path w="51700" h="61183" extrusionOk="0">
                  <a:moveTo>
                    <a:pt x="51700" y="0"/>
                  </a:moveTo>
                  <a:cubicBezTo>
                    <a:pt x="48612" y="1449"/>
                    <a:pt x="45651" y="3151"/>
                    <a:pt x="42847" y="5104"/>
                  </a:cubicBezTo>
                  <a:cubicBezTo>
                    <a:pt x="40043" y="7089"/>
                    <a:pt x="37365" y="9168"/>
                    <a:pt x="34782" y="11405"/>
                  </a:cubicBezTo>
                  <a:cubicBezTo>
                    <a:pt x="32198" y="13642"/>
                    <a:pt x="29709" y="16005"/>
                    <a:pt x="27346" y="18462"/>
                  </a:cubicBezTo>
                  <a:cubicBezTo>
                    <a:pt x="24952" y="20888"/>
                    <a:pt x="22621" y="23408"/>
                    <a:pt x="20415" y="26023"/>
                  </a:cubicBezTo>
                  <a:cubicBezTo>
                    <a:pt x="18241" y="28638"/>
                    <a:pt x="16131" y="31316"/>
                    <a:pt x="14114" y="34088"/>
                  </a:cubicBezTo>
                  <a:cubicBezTo>
                    <a:pt x="12130" y="36861"/>
                    <a:pt x="10208" y="39665"/>
                    <a:pt x="8443" y="42595"/>
                  </a:cubicBezTo>
                  <a:cubicBezTo>
                    <a:pt x="6679" y="45525"/>
                    <a:pt x="5041" y="48518"/>
                    <a:pt x="3560" y="51605"/>
                  </a:cubicBezTo>
                  <a:cubicBezTo>
                    <a:pt x="2111" y="54692"/>
                    <a:pt x="914" y="57906"/>
                    <a:pt x="0" y="61182"/>
                  </a:cubicBezTo>
                  <a:cubicBezTo>
                    <a:pt x="1071" y="57969"/>
                    <a:pt x="2394" y="54818"/>
                    <a:pt x="3938" y="51794"/>
                  </a:cubicBezTo>
                  <a:cubicBezTo>
                    <a:pt x="5482" y="48770"/>
                    <a:pt x="7152" y="45808"/>
                    <a:pt x="8979" y="42941"/>
                  </a:cubicBezTo>
                  <a:cubicBezTo>
                    <a:pt x="16320" y="31505"/>
                    <a:pt x="25141" y="21045"/>
                    <a:pt x="35223" y="11909"/>
                  </a:cubicBezTo>
                  <a:cubicBezTo>
                    <a:pt x="37743" y="9609"/>
                    <a:pt x="40358" y="7467"/>
                    <a:pt x="43099" y="5451"/>
                  </a:cubicBezTo>
                  <a:cubicBezTo>
                    <a:pt x="45808" y="3434"/>
                    <a:pt x="48707" y="1607"/>
                    <a:pt x="5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43"/>
            <p:cNvSpPr/>
            <p:nvPr/>
          </p:nvSpPr>
          <p:spPr>
            <a:xfrm>
              <a:off x="396425" y="3135050"/>
              <a:ext cx="140225" cy="91075"/>
            </a:xfrm>
            <a:custGeom>
              <a:avLst/>
              <a:gdLst/>
              <a:ahLst/>
              <a:cxnLst/>
              <a:rect l="l" t="t" r="r" b="b"/>
              <a:pathLst>
                <a:path w="5609" h="3643" extrusionOk="0">
                  <a:moveTo>
                    <a:pt x="5242" y="0"/>
                  </a:moveTo>
                  <a:cubicBezTo>
                    <a:pt x="4768" y="0"/>
                    <a:pt x="4302" y="96"/>
                    <a:pt x="3876" y="271"/>
                  </a:cubicBezTo>
                  <a:cubicBezTo>
                    <a:pt x="3309" y="492"/>
                    <a:pt x="2804" y="775"/>
                    <a:pt x="2332" y="1090"/>
                  </a:cubicBezTo>
                  <a:cubicBezTo>
                    <a:pt x="1859" y="1437"/>
                    <a:pt x="1418" y="1815"/>
                    <a:pt x="1040" y="2256"/>
                  </a:cubicBezTo>
                  <a:cubicBezTo>
                    <a:pt x="631" y="2666"/>
                    <a:pt x="284" y="3138"/>
                    <a:pt x="0" y="3642"/>
                  </a:cubicBezTo>
                  <a:cubicBezTo>
                    <a:pt x="505" y="3390"/>
                    <a:pt x="977" y="3075"/>
                    <a:pt x="1450" y="2760"/>
                  </a:cubicBezTo>
                  <a:cubicBezTo>
                    <a:pt x="1922" y="2414"/>
                    <a:pt x="2363" y="2098"/>
                    <a:pt x="2804" y="1783"/>
                  </a:cubicBezTo>
                  <a:cubicBezTo>
                    <a:pt x="3246" y="1468"/>
                    <a:pt x="3687" y="1153"/>
                    <a:pt x="4159" y="838"/>
                  </a:cubicBezTo>
                  <a:cubicBezTo>
                    <a:pt x="4600" y="555"/>
                    <a:pt x="5073" y="303"/>
                    <a:pt x="5608" y="19"/>
                  </a:cubicBezTo>
                  <a:cubicBezTo>
                    <a:pt x="5486" y="6"/>
                    <a:pt x="5364" y="0"/>
                    <a:pt x="5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43"/>
            <p:cNvSpPr/>
            <p:nvPr/>
          </p:nvSpPr>
          <p:spPr>
            <a:xfrm>
              <a:off x="451550" y="2875600"/>
              <a:ext cx="292250" cy="383600"/>
            </a:xfrm>
            <a:custGeom>
              <a:avLst/>
              <a:gdLst/>
              <a:ahLst/>
              <a:cxnLst/>
              <a:rect l="l" t="t" r="r" b="b"/>
              <a:pathLst>
                <a:path w="11690" h="15344" extrusionOk="0">
                  <a:moveTo>
                    <a:pt x="8854" y="1"/>
                  </a:moveTo>
                  <a:lnTo>
                    <a:pt x="8381" y="64"/>
                  </a:lnTo>
                  <a:cubicBezTo>
                    <a:pt x="7688" y="158"/>
                    <a:pt x="6995" y="221"/>
                    <a:pt x="6302" y="253"/>
                  </a:cubicBezTo>
                  <a:cubicBezTo>
                    <a:pt x="5609" y="316"/>
                    <a:pt x="4916" y="316"/>
                    <a:pt x="4223" y="347"/>
                  </a:cubicBezTo>
                  <a:cubicBezTo>
                    <a:pt x="2836" y="379"/>
                    <a:pt x="1419" y="410"/>
                    <a:pt x="1" y="568"/>
                  </a:cubicBezTo>
                  <a:cubicBezTo>
                    <a:pt x="1419" y="662"/>
                    <a:pt x="2805" y="788"/>
                    <a:pt x="4223" y="883"/>
                  </a:cubicBezTo>
                  <a:cubicBezTo>
                    <a:pt x="4916" y="946"/>
                    <a:pt x="5609" y="946"/>
                    <a:pt x="6333" y="946"/>
                  </a:cubicBezTo>
                  <a:cubicBezTo>
                    <a:pt x="6899" y="946"/>
                    <a:pt x="7445" y="927"/>
                    <a:pt x="8001" y="873"/>
                  </a:cubicBezTo>
                  <a:lnTo>
                    <a:pt x="8001" y="873"/>
                  </a:lnTo>
                  <a:cubicBezTo>
                    <a:pt x="7977" y="1391"/>
                    <a:pt x="7993" y="1918"/>
                    <a:pt x="8066" y="2426"/>
                  </a:cubicBezTo>
                  <a:cubicBezTo>
                    <a:pt x="8161" y="3057"/>
                    <a:pt x="8287" y="3687"/>
                    <a:pt x="8444" y="4317"/>
                  </a:cubicBezTo>
                  <a:cubicBezTo>
                    <a:pt x="8696" y="5577"/>
                    <a:pt x="8980" y="6806"/>
                    <a:pt x="9326" y="8066"/>
                  </a:cubicBezTo>
                  <a:cubicBezTo>
                    <a:pt x="9641" y="9295"/>
                    <a:pt x="9988" y="10523"/>
                    <a:pt x="10397" y="11720"/>
                  </a:cubicBezTo>
                  <a:cubicBezTo>
                    <a:pt x="10776" y="12949"/>
                    <a:pt x="11217" y="14146"/>
                    <a:pt x="11689" y="15343"/>
                  </a:cubicBezTo>
                  <a:cubicBezTo>
                    <a:pt x="11437" y="14083"/>
                    <a:pt x="11154" y="12823"/>
                    <a:pt x="10870" y="11594"/>
                  </a:cubicBezTo>
                  <a:lnTo>
                    <a:pt x="10019" y="7877"/>
                  </a:lnTo>
                  <a:cubicBezTo>
                    <a:pt x="9767" y="6648"/>
                    <a:pt x="9484" y="5388"/>
                    <a:pt x="9232" y="4159"/>
                  </a:cubicBezTo>
                  <a:cubicBezTo>
                    <a:pt x="8980" y="2899"/>
                    <a:pt x="8696" y="1670"/>
                    <a:pt x="8791" y="505"/>
                  </a:cubicBezTo>
                  <a:lnTo>
                    <a:pt x="88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43"/>
            <p:cNvSpPr/>
            <p:nvPr/>
          </p:nvSpPr>
          <p:spPr>
            <a:xfrm>
              <a:off x="556325" y="2568325"/>
              <a:ext cx="452900" cy="319125"/>
            </a:xfrm>
            <a:custGeom>
              <a:avLst/>
              <a:gdLst/>
              <a:ahLst/>
              <a:cxnLst/>
              <a:rect l="l" t="t" r="r" b="b"/>
              <a:pathLst>
                <a:path w="18116" h="12765" extrusionOk="0">
                  <a:moveTo>
                    <a:pt x="2415" y="0"/>
                  </a:moveTo>
                  <a:cubicBezTo>
                    <a:pt x="1609" y="0"/>
                    <a:pt x="802" y="43"/>
                    <a:pt x="0" y="131"/>
                  </a:cubicBezTo>
                  <a:cubicBezTo>
                    <a:pt x="1985" y="225"/>
                    <a:pt x="3970" y="477"/>
                    <a:pt x="5923" y="918"/>
                  </a:cubicBezTo>
                  <a:cubicBezTo>
                    <a:pt x="7829" y="1349"/>
                    <a:pt x="9705" y="1869"/>
                    <a:pt x="11580" y="2450"/>
                  </a:cubicBezTo>
                  <a:lnTo>
                    <a:pt x="11580" y="2450"/>
                  </a:lnTo>
                  <a:cubicBezTo>
                    <a:pt x="12151" y="3260"/>
                    <a:pt x="12723" y="4044"/>
                    <a:pt x="13295" y="4856"/>
                  </a:cubicBezTo>
                  <a:cubicBezTo>
                    <a:pt x="13894" y="5707"/>
                    <a:pt x="14461" y="6558"/>
                    <a:pt x="14996" y="7440"/>
                  </a:cubicBezTo>
                  <a:cubicBezTo>
                    <a:pt x="15532" y="8322"/>
                    <a:pt x="16068" y="9204"/>
                    <a:pt x="16572" y="10086"/>
                  </a:cubicBezTo>
                  <a:cubicBezTo>
                    <a:pt x="17107" y="10968"/>
                    <a:pt x="17611" y="11882"/>
                    <a:pt x="18115" y="12764"/>
                  </a:cubicBezTo>
                  <a:cubicBezTo>
                    <a:pt x="17769" y="11788"/>
                    <a:pt x="17391" y="10811"/>
                    <a:pt x="16950" y="9897"/>
                  </a:cubicBezTo>
                  <a:cubicBezTo>
                    <a:pt x="16509" y="8921"/>
                    <a:pt x="16036" y="8007"/>
                    <a:pt x="15532" y="7093"/>
                  </a:cubicBezTo>
                  <a:cubicBezTo>
                    <a:pt x="15059" y="6180"/>
                    <a:pt x="14492" y="5298"/>
                    <a:pt x="13957" y="4415"/>
                  </a:cubicBezTo>
                  <a:cubicBezTo>
                    <a:pt x="13390" y="3533"/>
                    <a:pt x="12791" y="2683"/>
                    <a:pt x="12161" y="1864"/>
                  </a:cubicBezTo>
                  <a:lnTo>
                    <a:pt x="12098" y="1738"/>
                  </a:lnTo>
                  <a:lnTo>
                    <a:pt x="11972" y="1706"/>
                  </a:lnTo>
                  <a:cubicBezTo>
                    <a:pt x="10019" y="1107"/>
                    <a:pt x="8065" y="635"/>
                    <a:pt x="6049" y="288"/>
                  </a:cubicBezTo>
                  <a:cubicBezTo>
                    <a:pt x="4853" y="99"/>
                    <a:pt x="3635" y="0"/>
                    <a:pt x="2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43"/>
            <p:cNvSpPr/>
            <p:nvPr/>
          </p:nvSpPr>
          <p:spPr>
            <a:xfrm>
              <a:off x="684700" y="2238425"/>
              <a:ext cx="442675" cy="350500"/>
            </a:xfrm>
            <a:custGeom>
              <a:avLst/>
              <a:gdLst/>
              <a:ahLst/>
              <a:cxnLst/>
              <a:rect l="l" t="t" r="r" b="b"/>
              <a:pathLst>
                <a:path w="17707" h="14020" extrusionOk="0">
                  <a:moveTo>
                    <a:pt x="0" y="0"/>
                  </a:moveTo>
                  <a:cubicBezTo>
                    <a:pt x="2458" y="504"/>
                    <a:pt x="4915" y="1103"/>
                    <a:pt x="7309" y="1859"/>
                  </a:cubicBezTo>
                  <a:cubicBezTo>
                    <a:pt x="9735" y="2584"/>
                    <a:pt x="12067" y="3497"/>
                    <a:pt x="14335" y="4600"/>
                  </a:cubicBezTo>
                  <a:lnTo>
                    <a:pt x="14398" y="4631"/>
                  </a:lnTo>
                  <a:lnTo>
                    <a:pt x="14430" y="4631"/>
                  </a:lnTo>
                  <a:cubicBezTo>
                    <a:pt x="14619" y="4631"/>
                    <a:pt x="14839" y="4915"/>
                    <a:pt x="15060" y="5293"/>
                  </a:cubicBezTo>
                  <a:cubicBezTo>
                    <a:pt x="15249" y="5703"/>
                    <a:pt x="15438" y="6081"/>
                    <a:pt x="15627" y="6490"/>
                  </a:cubicBezTo>
                  <a:cubicBezTo>
                    <a:pt x="15973" y="7278"/>
                    <a:pt x="16288" y="8097"/>
                    <a:pt x="16540" y="8916"/>
                  </a:cubicBezTo>
                  <a:cubicBezTo>
                    <a:pt x="16824" y="9735"/>
                    <a:pt x="17044" y="10586"/>
                    <a:pt x="17234" y="11437"/>
                  </a:cubicBezTo>
                  <a:cubicBezTo>
                    <a:pt x="17423" y="12287"/>
                    <a:pt x="17549" y="13138"/>
                    <a:pt x="17675" y="14020"/>
                  </a:cubicBezTo>
                  <a:cubicBezTo>
                    <a:pt x="17706" y="13138"/>
                    <a:pt x="17675" y="12256"/>
                    <a:pt x="17580" y="11373"/>
                  </a:cubicBezTo>
                  <a:cubicBezTo>
                    <a:pt x="17486" y="10491"/>
                    <a:pt x="17328" y="9609"/>
                    <a:pt x="17139" y="8727"/>
                  </a:cubicBezTo>
                  <a:cubicBezTo>
                    <a:pt x="16918" y="7876"/>
                    <a:pt x="16635" y="7026"/>
                    <a:pt x="16288" y="6207"/>
                  </a:cubicBezTo>
                  <a:cubicBezTo>
                    <a:pt x="16131" y="5766"/>
                    <a:pt x="15942" y="5356"/>
                    <a:pt x="15753" y="4978"/>
                  </a:cubicBezTo>
                  <a:cubicBezTo>
                    <a:pt x="15658" y="4726"/>
                    <a:pt x="15532" y="4505"/>
                    <a:pt x="15375" y="4316"/>
                  </a:cubicBezTo>
                  <a:cubicBezTo>
                    <a:pt x="15170" y="4083"/>
                    <a:pt x="14912" y="3931"/>
                    <a:pt x="14650" y="3859"/>
                  </a:cubicBezTo>
                  <a:lnTo>
                    <a:pt x="14650" y="3859"/>
                  </a:lnTo>
                  <a:cubicBezTo>
                    <a:pt x="10090" y="1569"/>
                    <a:pt x="5092" y="25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43"/>
            <p:cNvSpPr/>
            <p:nvPr/>
          </p:nvSpPr>
          <p:spPr>
            <a:xfrm>
              <a:off x="950900" y="2045600"/>
              <a:ext cx="430075" cy="270025"/>
            </a:xfrm>
            <a:custGeom>
              <a:avLst/>
              <a:gdLst/>
              <a:ahLst/>
              <a:cxnLst/>
              <a:rect l="l" t="t" r="r" b="b"/>
              <a:pathLst>
                <a:path w="17203" h="10801" extrusionOk="0">
                  <a:moveTo>
                    <a:pt x="4066" y="0"/>
                  </a:moveTo>
                  <a:cubicBezTo>
                    <a:pt x="2693" y="0"/>
                    <a:pt x="1313" y="219"/>
                    <a:pt x="1" y="656"/>
                  </a:cubicBezTo>
                  <a:cubicBezTo>
                    <a:pt x="813" y="544"/>
                    <a:pt x="1631" y="488"/>
                    <a:pt x="2451" y="488"/>
                  </a:cubicBezTo>
                  <a:cubicBezTo>
                    <a:pt x="3474" y="488"/>
                    <a:pt x="4499" y="576"/>
                    <a:pt x="5514" y="751"/>
                  </a:cubicBezTo>
                  <a:cubicBezTo>
                    <a:pt x="6396" y="940"/>
                    <a:pt x="7279" y="1160"/>
                    <a:pt x="8129" y="1507"/>
                  </a:cubicBezTo>
                  <a:cubicBezTo>
                    <a:pt x="9011" y="1822"/>
                    <a:pt x="9831" y="2168"/>
                    <a:pt x="10650" y="2610"/>
                  </a:cubicBezTo>
                  <a:cubicBezTo>
                    <a:pt x="11059" y="2799"/>
                    <a:pt x="11500" y="3019"/>
                    <a:pt x="11878" y="3240"/>
                  </a:cubicBezTo>
                  <a:lnTo>
                    <a:pt x="12477" y="3586"/>
                  </a:lnTo>
                  <a:cubicBezTo>
                    <a:pt x="12666" y="3681"/>
                    <a:pt x="12855" y="3807"/>
                    <a:pt x="13044" y="3933"/>
                  </a:cubicBezTo>
                  <a:cubicBezTo>
                    <a:pt x="13391" y="4216"/>
                    <a:pt x="13769" y="4500"/>
                    <a:pt x="14115" y="4783"/>
                  </a:cubicBezTo>
                  <a:cubicBezTo>
                    <a:pt x="14430" y="5067"/>
                    <a:pt x="14745" y="5382"/>
                    <a:pt x="14997" y="5728"/>
                  </a:cubicBezTo>
                  <a:cubicBezTo>
                    <a:pt x="15943" y="7335"/>
                    <a:pt x="16667" y="9036"/>
                    <a:pt x="17203" y="10801"/>
                  </a:cubicBezTo>
                  <a:cubicBezTo>
                    <a:pt x="16982" y="8910"/>
                    <a:pt x="16415" y="7083"/>
                    <a:pt x="15533" y="5413"/>
                  </a:cubicBezTo>
                  <a:cubicBezTo>
                    <a:pt x="15281" y="4972"/>
                    <a:pt x="14966" y="4563"/>
                    <a:pt x="14588" y="4248"/>
                  </a:cubicBezTo>
                  <a:cubicBezTo>
                    <a:pt x="14210" y="3901"/>
                    <a:pt x="13863" y="3618"/>
                    <a:pt x="13485" y="3303"/>
                  </a:cubicBezTo>
                  <a:cubicBezTo>
                    <a:pt x="13296" y="3145"/>
                    <a:pt x="13076" y="3019"/>
                    <a:pt x="12887" y="2893"/>
                  </a:cubicBezTo>
                  <a:lnTo>
                    <a:pt x="12256" y="2515"/>
                  </a:lnTo>
                  <a:cubicBezTo>
                    <a:pt x="11847" y="2294"/>
                    <a:pt x="11437" y="2074"/>
                    <a:pt x="10996" y="1853"/>
                  </a:cubicBezTo>
                  <a:cubicBezTo>
                    <a:pt x="9326" y="971"/>
                    <a:pt x="7499" y="373"/>
                    <a:pt x="5577" y="89"/>
                  </a:cubicBezTo>
                  <a:cubicBezTo>
                    <a:pt x="5077" y="30"/>
                    <a:pt x="4572" y="0"/>
                    <a:pt x="4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43"/>
            <p:cNvSpPr/>
            <p:nvPr/>
          </p:nvSpPr>
          <p:spPr>
            <a:xfrm>
              <a:off x="3519425" y="2042125"/>
              <a:ext cx="1137275" cy="1835200"/>
            </a:xfrm>
            <a:custGeom>
              <a:avLst/>
              <a:gdLst/>
              <a:ahLst/>
              <a:cxnLst/>
              <a:rect l="l" t="t" r="r" b="b"/>
              <a:pathLst>
                <a:path w="45491" h="73408" extrusionOk="0">
                  <a:moveTo>
                    <a:pt x="17632" y="0"/>
                  </a:moveTo>
                  <a:cubicBezTo>
                    <a:pt x="8664" y="0"/>
                    <a:pt x="1" y="6238"/>
                    <a:pt x="2109" y="16422"/>
                  </a:cubicBezTo>
                  <a:cubicBezTo>
                    <a:pt x="2266" y="17178"/>
                    <a:pt x="2550" y="17997"/>
                    <a:pt x="3243" y="18312"/>
                  </a:cubicBezTo>
                  <a:cubicBezTo>
                    <a:pt x="3459" y="18417"/>
                    <a:pt x="3676" y="18461"/>
                    <a:pt x="3894" y="18461"/>
                  </a:cubicBezTo>
                  <a:cubicBezTo>
                    <a:pt x="4916" y="18461"/>
                    <a:pt x="5964" y="17497"/>
                    <a:pt x="7055" y="17367"/>
                  </a:cubicBezTo>
                  <a:cubicBezTo>
                    <a:pt x="7157" y="17353"/>
                    <a:pt x="7257" y="17346"/>
                    <a:pt x="7355" y="17346"/>
                  </a:cubicBezTo>
                  <a:cubicBezTo>
                    <a:pt x="9292" y="17346"/>
                    <a:pt x="10501" y="19925"/>
                    <a:pt x="10111" y="21903"/>
                  </a:cubicBezTo>
                  <a:cubicBezTo>
                    <a:pt x="9733" y="24014"/>
                    <a:pt x="8410" y="25841"/>
                    <a:pt x="8063" y="27921"/>
                  </a:cubicBezTo>
                  <a:cubicBezTo>
                    <a:pt x="7740" y="29887"/>
                    <a:pt x="8976" y="32373"/>
                    <a:pt x="10827" y="32373"/>
                  </a:cubicBezTo>
                  <a:cubicBezTo>
                    <a:pt x="10963" y="32373"/>
                    <a:pt x="11103" y="32359"/>
                    <a:pt x="11245" y="32331"/>
                  </a:cubicBezTo>
                  <a:cubicBezTo>
                    <a:pt x="12212" y="32144"/>
                    <a:pt x="13109" y="31338"/>
                    <a:pt x="14017" y="31338"/>
                  </a:cubicBezTo>
                  <a:cubicBezTo>
                    <a:pt x="14174" y="31338"/>
                    <a:pt x="14332" y="31362"/>
                    <a:pt x="14490" y="31418"/>
                  </a:cubicBezTo>
                  <a:cubicBezTo>
                    <a:pt x="15750" y="31890"/>
                    <a:pt x="15624" y="33718"/>
                    <a:pt x="15089" y="34946"/>
                  </a:cubicBezTo>
                  <a:cubicBezTo>
                    <a:pt x="14395" y="36553"/>
                    <a:pt x="13419" y="38160"/>
                    <a:pt x="13324" y="39924"/>
                  </a:cubicBezTo>
                  <a:cubicBezTo>
                    <a:pt x="13200" y="41662"/>
                    <a:pt x="14360" y="43675"/>
                    <a:pt x="16080" y="43675"/>
                  </a:cubicBezTo>
                  <a:cubicBezTo>
                    <a:pt x="16107" y="43675"/>
                    <a:pt x="16133" y="43674"/>
                    <a:pt x="16160" y="43673"/>
                  </a:cubicBezTo>
                  <a:cubicBezTo>
                    <a:pt x="17146" y="43650"/>
                    <a:pt x="18168" y="43031"/>
                    <a:pt x="19081" y="43031"/>
                  </a:cubicBezTo>
                  <a:cubicBezTo>
                    <a:pt x="19392" y="43031"/>
                    <a:pt x="19691" y="43103"/>
                    <a:pt x="19972" y="43295"/>
                  </a:cubicBezTo>
                  <a:cubicBezTo>
                    <a:pt x="20381" y="43642"/>
                    <a:pt x="20665" y="44114"/>
                    <a:pt x="20759" y="44681"/>
                  </a:cubicBezTo>
                  <a:cubicBezTo>
                    <a:pt x="21327" y="47296"/>
                    <a:pt x="19846" y="49911"/>
                    <a:pt x="19153" y="52526"/>
                  </a:cubicBezTo>
                  <a:cubicBezTo>
                    <a:pt x="18428" y="55109"/>
                    <a:pt x="19090" y="58701"/>
                    <a:pt x="21736" y="59237"/>
                  </a:cubicBezTo>
                  <a:cubicBezTo>
                    <a:pt x="21982" y="59285"/>
                    <a:pt x="22230" y="59303"/>
                    <a:pt x="22479" y="59303"/>
                  </a:cubicBezTo>
                  <a:cubicBezTo>
                    <a:pt x="23260" y="59303"/>
                    <a:pt x="24053" y="59125"/>
                    <a:pt x="24817" y="59125"/>
                  </a:cubicBezTo>
                  <a:cubicBezTo>
                    <a:pt x="25251" y="59125"/>
                    <a:pt x="25676" y="59182"/>
                    <a:pt x="26084" y="59363"/>
                  </a:cubicBezTo>
                  <a:cubicBezTo>
                    <a:pt x="27502" y="59961"/>
                    <a:pt x="27943" y="61694"/>
                    <a:pt x="28384" y="63175"/>
                  </a:cubicBezTo>
                  <a:cubicBezTo>
                    <a:pt x="29360" y="66357"/>
                    <a:pt x="31030" y="69318"/>
                    <a:pt x="33298" y="71775"/>
                  </a:cubicBezTo>
                  <a:cubicBezTo>
                    <a:pt x="33929" y="72468"/>
                    <a:pt x="34685" y="73130"/>
                    <a:pt x="35598" y="73351"/>
                  </a:cubicBezTo>
                  <a:cubicBezTo>
                    <a:pt x="35784" y="73389"/>
                    <a:pt x="35969" y="73407"/>
                    <a:pt x="36150" y="73407"/>
                  </a:cubicBezTo>
                  <a:cubicBezTo>
                    <a:pt x="37752" y="73407"/>
                    <a:pt x="39160" y="71990"/>
                    <a:pt x="40009" y="70547"/>
                  </a:cubicBezTo>
                  <a:cubicBezTo>
                    <a:pt x="42277" y="66703"/>
                    <a:pt x="42907" y="62072"/>
                    <a:pt x="41710" y="57787"/>
                  </a:cubicBezTo>
                  <a:cubicBezTo>
                    <a:pt x="41143" y="55834"/>
                    <a:pt x="40230" y="53975"/>
                    <a:pt x="40009" y="51990"/>
                  </a:cubicBezTo>
                  <a:cubicBezTo>
                    <a:pt x="39757" y="49974"/>
                    <a:pt x="40450" y="47643"/>
                    <a:pt x="42277" y="46792"/>
                  </a:cubicBezTo>
                  <a:cubicBezTo>
                    <a:pt x="42813" y="46509"/>
                    <a:pt x="43443" y="46383"/>
                    <a:pt x="43916" y="46036"/>
                  </a:cubicBezTo>
                  <a:cubicBezTo>
                    <a:pt x="45491" y="44933"/>
                    <a:pt x="44798" y="42287"/>
                    <a:pt x="43285" y="41058"/>
                  </a:cubicBezTo>
                  <a:cubicBezTo>
                    <a:pt x="41773" y="39830"/>
                    <a:pt x="39757" y="39389"/>
                    <a:pt x="38213" y="38223"/>
                  </a:cubicBezTo>
                  <a:cubicBezTo>
                    <a:pt x="36638" y="37089"/>
                    <a:pt x="35661" y="34600"/>
                    <a:pt x="37079" y="33245"/>
                  </a:cubicBezTo>
                  <a:cubicBezTo>
                    <a:pt x="37741" y="32647"/>
                    <a:pt x="38654" y="32457"/>
                    <a:pt x="39410" y="31985"/>
                  </a:cubicBezTo>
                  <a:cubicBezTo>
                    <a:pt x="41112" y="30756"/>
                    <a:pt x="40891" y="27952"/>
                    <a:pt x="39505" y="26377"/>
                  </a:cubicBezTo>
                  <a:cubicBezTo>
                    <a:pt x="38119" y="24802"/>
                    <a:pt x="36008" y="24109"/>
                    <a:pt x="33992" y="23510"/>
                  </a:cubicBezTo>
                  <a:cubicBezTo>
                    <a:pt x="33424" y="21084"/>
                    <a:pt x="37142" y="19793"/>
                    <a:pt x="37835" y="17398"/>
                  </a:cubicBezTo>
                  <a:cubicBezTo>
                    <a:pt x="38339" y="15571"/>
                    <a:pt x="36858" y="13712"/>
                    <a:pt x="35063" y="13019"/>
                  </a:cubicBezTo>
                  <a:cubicBezTo>
                    <a:pt x="34029" y="12631"/>
                    <a:pt x="32930" y="12536"/>
                    <a:pt x="31817" y="12536"/>
                  </a:cubicBezTo>
                  <a:cubicBezTo>
                    <a:pt x="31031" y="12536"/>
                    <a:pt x="30237" y="12583"/>
                    <a:pt x="29455" y="12609"/>
                  </a:cubicBezTo>
                  <a:cubicBezTo>
                    <a:pt x="29377" y="12613"/>
                    <a:pt x="29300" y="12615"/>
                    <a:pt x="29224" y="12615"/>
                  </a:cubicBezTo>
                  <a:cubicBezTo>
                    <a:pt x="28678" y="12615"/>
                    <a:pt x="28160" y="12515"/>
                    <a:pt x="27691" y="12294"/>
                  </a:cubicBezTo>
                  <a:cubicBezTo>
                    <a:pt x="26619" y="11696"/>
                    <a:pt x="26462" y="10184"/>
                    <a:pt x="26745" y="8986"/>
                  </a:cubicBezTo>
                  <a:cubicBezTo>
                    <a:pt x="27060" y="7821"/>
                    <a:pt x="27659" y="6687"/>
                    <a:pt x="27659" y="5458"/>
                  </a:cubicBezTo>
                  <a:cubicBezTo>
                    <a:pt x="27659" y="3631"/>
                    <a:pt x="26304" y="1992"/>
                    <a:pt x="24635" y="1205"/>
                  </a:cubicBezTo>
                  <a:cubicBezTo>
                    <a:pt x="22996" y="386"/>
                    <a:pt x="21106" y="228"/>
                    <a:pt x="19279" y="71"/>
                  </a:cubicBezTo>
                  <a:cubicBezTo>
                    <a:pt x="18730" y="23"/>
                    <a:pt x="18180" y="0"/>
                    <a:pt x="17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43"/>
            <p:cNvSpPr/>
            <p:nvPr/>
          </p:nvSpPr>
          <p:spPr>
            <a:xfrm>
              <a:off x="3347650" y="1746950"/>
              <a:ext cx="995575" cy="1749325"/>
            </a:xfrm>
            <a:custGeom>
              <a:avLst/>
              <a:gdLst/>
              <a:ahLst/>
              <a:cxnLst/>
              <a:rect l="l" t="t" r="r" b="b"/>
              <a:pathLst>
                <a:path w="39823" h="69973" extrusionOk="0">
                  <a:moveTo>
                    <a:pt x="1" y="0"/>
                  </a:moveTo>
                  <a:lnTo>
                    <a:pt x="1" y="0"/>
                  </a:lnTo>
                  <a:cubicBezTo>
                    <a:pt x="2647" y="2111"/>
                    <a:pt x="5167" y="4474"/>
                    <a:pt x="7467" y="6994"/>
                  </a:cubicBezTo>
                  <a:cubicBezTo>
                    <a:pt x="9799" y="9483"/>
                    <a:pt x="12004" y="12098"/>
                    <a:pt x="14083" y="14808"/>
                  </a:cubicBezTo>
                  <a:cubicBezTo>
                    <a:pt x="22338" y="25708"/>
                    <a:pt x="29111" y="37617"/>
                    <a:pt x="34278" y="50282"/>
                  </a:cubicBezTo>
                  <a:cubicBezTo>
                    <a:pt x="35538" y="53432"/>
                    <a:pt x="36672" y="56677"/>
                    <a:pt x="37618" y="59954"/>
                  </a:cubicBezTo>
                  <a:cubicBezTo>
                    <a:pt x="38594" y="63230"/>
                    <a:pt x="39350" y="66570"/>
                    <a:pt x="39823" y="69972"/>
                  </a:cubicBezTo>
                  <a:cubicBezTo>
                    <a:pt x="39508" y="66538"/>
                    <a:pt x="38909" y="63167"/>
                    <a:pt x="38059" y="59828"/>
                  </a:cubicBezTo>
                  <a:cubicBezTo>
                    <a:pt x="37176" y="56520"/>
                    <a:pt x="36105" y="53243"/>
                    <a:pt x="34908" y="50030"/>
                  </a:cubicBezTo>
                  <a:cubicBezTo>
                    <a:pt x="29993" y="37207"/>
                    <a:pt x="23157" y="25173"/>
                    <a:pt x="14619" y="14398"/>
                  </a:cubicBezTo>
                  <a:cubicBezTo>
                    <a:pt x="12477" y="11720"/>
                    <a:pt x="10208" y="9137"/>
                    <a:pt x="7814" y="6679"/>
                  </a:cubicBezTo>
                  <a:cubicBezTo>
                    <a:pt x="5388" y="4253"/>
                    <a:pt x="2773" y="201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43"/>
            <p:cNvSpPr/>
            <p:nvPr/>
          </p:nvSpPr>
          <p:spPr>
            <a:xfrm>
              <a:off x="4322725" y="3363925"/>
              <a:ext cx="121325" cy="115800"/>
            </a:xfrm>
            <a:custGeom>
              <a:avLst/>
              <a:gdLst/>
              <a:ahLst/>
              <a:cxnLst/>
              <a:rect l="l" t="t" r="r" b="b"/>
              <a:pathLst>
                <a:path w="4853" h="4632" extrusionOk="0">
                  <a:moveTo>
                    <a:pt x="1" y="1"/>
                  </a:moveTo>
                  <a:cubicBezTo>
                    <a:pt x="442" y="379"/>
                    <a:pt x="851" y="725"/>
                    <a:pt x="1261" y="1103"/>
                  </a:cubicBezTo>
                  <a:cubicBezTo>
                    <a:pt x="1639" y="1513"/>
                    <a:pt x="2017" y="1891"/>
                    <a:pt x="2395" y="2300"/>
                  </a:cubicBezTo>
                  <a:cubicBezTo>
                    <a:pt x="2773" y="2678"/>
                    <a:pt x="3183" y="3088"/>
                    <a:pt x="3561" y="3466"/>
                  </a:cubicBezTo>
                  <a:cubicBezTo>
                    <a:pt x="3970" y="3876"/>
                    <a:pt x="4380" y="4254"/>
                    <a:pt x="4853" y="4632"/>
                  </a:cubicBezTo>
                  <a:cubicBezTo>
                    <a:pt x="4663" y="4065"/>
                    <a:pt x="4411" y="3529"/>
                    <a:pt x="4128" y="3057"/>
                  </a:cubicBezTo>
                  <a:cubicBezTo>
                    <a:pt x="3813" y="2552"/>
                    <a:pt x="3466" y="2080"/>
                    <a:pt x="3057" y="1670"/>
                  </a:cubicBezTo>
                  <a:cubicBezTo>
                    <a:pt x="2647" y="1229"/>
                    <a:pt x="2175" y="851"/>
                    <a:pt x="1671" y="568"/>
                  </a:cubicBezTo>
                  <a:cubicBezTo>
                    <a:pt x="1166" y="253"/>
                    <a:pt x="599" y="64"/>
                    <a:pt x="1" y="1"/>
                  </a:cubicBezTo>
                  <a:close/>
                </a:path>
              </a:pathLst>
            </a:custGeom>
            <a:solidFill>
              <a:srgbClr val="55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43"/>
            <p:cNvSpPr/>
            <p:nvPr/>
          </p:nvSpPr>
          <p:spPr>
            <a:xfrm>
              <a:off x="4095100" y="3080375"/>
              <a:ext cx="356050" cy="367075"/>
            </a:xfrm>
            <a:custGeom>
              <a:avLst/>
              <a:gdLst/>
              <a:ahLst/>
              <a:cxnLst/>
              <a:rect l="l" t="t" r="r" b="b"/>
              <a:pathLst>
                <a:path w="14242" h="14683" extrusionOk="0">
                  <a:moveTo>
                    <a:pt x="5609" y="1"/>
                  </a:moveTo>
                  <a:lnTo>
                    <a:pt x="5546" y="536"/>
                  </a:lnTo>
                  <a:cubicBezTo>
                    <a:pt x="5451" y="1702"/>
                    <a:pt x="4916" y="2868"/>
                    <a:pt x="4443" y="4065"/>
                  </a:cubicBezTo>
                  <a:cubicBezTo>
                    <a:pt x="3970" y="5231"/>
                    <a:pt x="3466" y="6428"/>
                    <a:pt x="2962" y="7593"/>
                  </a:cubicBezTo>
                  <a:lnTo>
                    <a:pt x="1482" y="11154"/>
                  </a:lnTo>
                  <a:cubicBezTo>
                    <a:pt x="977" y="12319"/>
                    <a:pt x="473" y="13516"/>
                    <a:pt x="1" y="14682"/>
                  </a:cubicBezTo>
                  <a:cubicBezTo>
                    <a:pt x="694" y="13611"/>
                    <a:pt x="1356" y="12508"/>
                    <a:pt x="1954" y="11343"/>
                  </a:cubicBezTo>
                  <a:cubicBezTo>
                    <a:pt x="2269" y="10775"/>
                    <a:pt x="2553" y="10208"/>
                    <a:pt x="2868" y="9641"/>
                  </a:cubicBezTo>
                  <a:cubicBezTo>
                    <a:pt x="3151" y="9074"/>
                    <a:pt x="3435" y="8476"/>
                    <a:pt x="3718" y="7909"/>
                  </a:cubicBezTo>
                  <a:cubicBezTo>
                    <a:pt x="4285" y="6743"/>
                    <a:pt x="4790" y="5546"/>
                    <a:pt x="5294" y="4380"/>
                  </a:cubicBezTo>
                  <a:cubicBezTo>
                    <a:pt x="5546" y="3781"/>
                    <a:pt x="5766" y="3183"/>
                    <a:pt x="5987" y="2553"/>
                  </a:cubicBezTo>
                  <a:cubicBezTo>
                    <a:pt x="6152" y="2081"/>
                    <a:pt x="6264" y="1591"/>
                    <a:pt x="6337" y="1096"/>
                  </a:cubicBezTo>
                  <a:lnTo>
                    <a:pt x="6337" y="1096"/>
                  </a:lnTo>
                  <a:cubicBezTo>
                    <a:pt x="6862" y="1241"/>
                    <a:pt x="7392" y="1355"/>
                    <a:pt x="7940" y="1450"/>
                  </a:cubicBezTo>
                  <a:cubicBezTo>
                    <a:pt x="8633" y="1576"/>
                    <a:pt x="9326" y="1702"/>
                    <a:pt x="10019" y="1765"/>
                  </a:cubicBezTo>
                  <a:cubicBezTo>
                    <a:pt x="11437" y="1954"/>
                    <a:pt x="12823" y="2080"/>
                    <a:pt x="14241" y="2206"/>
                  </a:cubicBezTo>
                  <a:cubicBezTo>
                    <a:pt x="12886" y="1797"/>
                    <a:pt x="11500" y="1513"/>
                    <a:pt x="10145" y="1198"/>
                  </a:cubicBezTo>
                  <a:cubicBezTo>
                    <a:pt x="9452" y="1072"/>
                    <a:pt x="8759" y="914"/>
                    <a:pt x="8098" y="725"/>
                  </a:cubicBezTo>
                  <a:cubicBezTo>
                    <a:pt x="7404" y="568"/>
                    <a:pt x="6743" y="379"/>
                    <a:pt x="6081" y="158"/>
                  </a:cubicBez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43"/>
            <p:cNvSpPr/>
            <p:nvPr/>
          </p:nvSpPr>
          <p:spPr>
            <a:xfrm>
              <a:off x="3901350" y="2779375"/>
              <a:ext cx="505675" cy="253000"/>
            </a:xfrm>
            <a:custGeom>
              <a:avLst/>
              <a:gdLst/>
              <a:ahLst/>
              <a:cxnLst/>
              <a:rect l="l" t="t" r="r" b="b"/>
              <a:pathLst>
                <a:path w="20227" h="10120" extrusionOk="0">
                  <a:moveTo>
                    <a:pt x="13453" y="0"/>
                  </a:moveTo>
                  <a:cubicBezTo>
                    <a:pt x="11658" y="0"/>
                    <a:pt x="9865" y="100"/>
                    <a:pt x="8097" y="321"/>
                  </a:cubicBezTo>
                  <a:lnTo>
                    <a:pt x="7940" y="321"/>
                  </a:lnTo>
                  <a:lnTo>
                    <a:pt x="7845" y="416"/>
                  </a:lnTo>
                  <a:cubicBezTo>
                    <a:pt x="7089" y="1109"/>
                    <a:pt x="6333" y="1833"/>
                    <a:pt x="5608" y="2621"/>
                  </a:cubicBezTo>
                  <a:cubicBezTo>
                    <a:pt x="4915" y="3409"/>
                    <a:pt x="4191" y="4165"/>
                    <a:pt x="3561" y="4984"/>
                  </a:cubicBezTo>
                  <a:cubicBezTo>
                    <a:pt x="2899" y="5803"/>
                    <a:pt x="2237" y="6622"/>
                    <a:pt x="1670" y="7473"/>
                  </a:cubicBezTo>
                  <a:cubicBezTo>
                    <a:pt x="1072" y="8355"/>
                    <a:pt x="505" y="9205"/>
                    <a:pt x="1" y="10119"/>
                  </a:cubicBezTo>
                  <a:cubicBezTo>
                    <a:pt x="662" y="9331"/>
                    <a:pt x="1324" y="8575"/>
                    <a:pt x="2017" y="7788"/>
                  </a:cubicBezTo>
                  <a:cubicBezTo>
                    <a:pt x="2679" y="7000"/>
                    <a:pt x="3372" y="6212"/>
                    <a:pt x="4065" y="5456"/>
                  </a:cubicBezTo>
                  <a:cubicBezTo>
                    <a:pt x="4789" y="4700"/>
                    <a:pt x="5482" y="3976"/>
                    <a:pt x="6207" y="3220"/>
                  </a:cubicBezTo>
                  <a:cubicBezTo>
                    <a:pt x="6923" y="2534"/>
                    <a:pt x="7610" y="1848"/>
                    <a:pt x="8323" y="1189"/>
                  </a:cubicBezTo>
                  <a:lnTo>
                    <a:pt x="8323" y="1189"/>
                  </a:lnTo>
                  <a:cubicBezTo>
                    <a:pt x="10294" y="975"/>
                    <a:pt x="12236" y="792"/>
                    <a:pt x="14178" y="699"/>
                  </a:cubicBezTo>
                  <a:cubicBezTo>
                    <a:pt x="14581" y="687"/>
                    <a:pt x="14984" y="680"/>
                    <a:pt x="15388" y="680"/>
                  </a:cubicBezTo>
                  <a:cubicBezTo>
                    <a:pt x="17001" y="680"/>
                    <a:pt x="18614" y="781"/>
                    <a:pt x="20227" y="983"/>
                  </a:cubicBezTo>
                  <a:cubicBezTo>
                    <a:pt x="18273" y="384"/>
                    <a:pt x="16226" y="69"/>
                    <a:pt x="14209" y="6"/>
                  </a:cubicBezTo>
                  <a:cubicBezTo>
                    <a:pt x="13957" y="2"/>
                    <a:pt x="13705" y="0"/>
                    <a:pt x="13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43"/>
            <p:cNvSpPr/>
            <p:nvPr/>
          </p:nvSpPr>
          <p:spPr>
            <a:xfrm>
              <a:off x="3839925" y="2441600"/>
              <a:ext cx="500950" cy="274150"/>
            </a:xfrm>
            <a:custGeom>
              <a:avLst/>
              <a:gdLst/>
              <a:ahLst/>
              <a:cxnLst/>
              <a:rect l="l" t="t" r="r" b="b"/>
              <a:pathLst>
                <a:path w="20038" h="10966" extrusionOk="0">
                  <a:moveTo>
                    <a:pt x="14990" y="0"/>
                  </a:moveTo>
                  <a:cubicBezTo>
                    <a:pt x="14119" y="0"/>
                    <a:pt x="13249" y="32"/>
                    <a:pt x="12382" y="96"/>
                  </a:cubicBezTo>
                  <a:cubicBezTo>
                    <a:pt x="9830" y="285"/>
                    <a:pt x="7278" y="726"/>
                    <a:pt x="4820" y="1451"/>
                  </a:cubicBezTo>
                  <a:lnTo>
                    <a:pt x="4946" y="1451"/>
                  </a:lnTo>
                  <a:cubicBezTo>
                    <a:pt x="4600" y="1451"/>
                    <a:pt x="4316" y="1577"/>
                    <a:pt x="4064" y="1797"/>
                  </a:cubicBezTo>
                  <a:cubicBezTo>
                    <a:pt x="3875" y="1955"/>
                    <a:pt x="3686" y="2175"/>
                    <a:pt x="3560" y="2364"/>
                  </a:cubicBezTo>
                  <a:cubicBezTo>
                    <a:pt x="3277" y="2742"/>
                    <a:pt x="3025" y="3089"/>
                    <a:pt x="2804" y="3499"/>
                  </a:cubicBezTo>
                  <a:cubicBezTo>
                    <a:pt x="2332" y="4255"/>
                    <a:pt x="1890" y="5042"/>
                    <a:pt x="1512" y="5861"/>
                  </a:cubicBezTo>
                  <a:cubicBezTo>
                    <a:pt x="1134" y="6649"/>
                    <a:pt x="819" y="7500"/>
                    <a:pt x="567" y="8350"/>
                  </a:cubicBezTo>
                  <a:cubicBezTo>
                    <a:pt x="315" y="9201"/>
                    <a:pt x="126" y="10083"/>
                    <a:pt x="0" y="10965"/>
                  </a:cubicBezTo>
                  <a:cubicBezTo>
                    <a:pt x="284" y="10115"/>
                    <a:pt x="599" y="9295"/>
                    <a:pt x="914" y="8476"/>
                  </a:cubicBezTo>
                  <a:cubicBezTo>
                    <a:pt x="1575" y="6870"/>
                    <a:pt x="2426" y="5326"/>
                    <a:pt x="3434" y="3908"/>
                  </a:cubicBezTo>
                  <a:cubicBezTo>
                    <a:pt x="3686" y="3562"/>
                    <a:pt x="3970" y="3183"/>
                    <a:pt x="4222" y="2868"/>
                  </a:cubicBezTo>
                  <a:cubicBezTo>
                    <a:pt x="4474" y="2522"/>
                    <a:pt x="4757" y="2301"/>
                    <a:pt x="4915" y="2301"/>
                  </a:cubicBezTo>
                  <a:lnTo>
                    <a:pt x="5041" y="2301"/>
                  </a:lnTo>
                  <a:cubicBezTo>
                    <a:pt x="7498" y="1640"/>
                    <a:pt x="9956" y="1167"/>
                    <a:pt x="12476" y="884"/>
                  </a:cubicBezTo>
                  <a:cubicBezTo>
                    <a:pt x="14965" y="569"/>
                    <a:pt x="17485" y="443"/>
                    <a:pt x="20037" y="348"/>
                  </a:cubicBezTo>
                  <a:cubicBezTo>
                    <a:pt x="18373" y="119"/>
                    <a:pt x="16682" y="0"/>
                    <a:pt x="14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43"/>
            <p:cNvSpPr/>
            <p:nvPr/>
          </p:nvSpPr>
          <p:spPr>
            <a:xfrm>
              <a:off x="3639075" y="2186975"/>
              <a:ext cx="473375" cy="212150"/>
            </a:xfrm>
            <a:custGeom>
              <a:avLst/>
              <a:gdLst/>
              <a:ahLst/>
              <a:cxnLst/>
              <a:rect l="l" t="t" r="r" b="b"/>
              <a:pathLst>
                <a:path w="18935" h="8486" extrusionOk="0">
                  <a:moveTo>
                    <a:pt x="12820" y="0"/>
                  </a:moveTo>
                  <a:cubicBezTo>
                    <a:pt x="11110" y="0"/>
                    <a:pt x="9409" y="230"/>
                    <a:pt x="7782" y="735"/>
                  </a:cubicBezTo>
                  <a:cubicBezTo>
                    <a:pt x="7310" y="893"/>
                    <a:pt x="6869" y="1050"/>
                    <a:pt x="6427" y="1176"/>
                  </a:cubicBezTo>
                  <a:lnTo>
                    <a:pt x="5734" y="1428"/>
                  </a:lnTo>
                  <a:cubicBezTo>
                    <a:pt x="5514" y="1523"/>
                    <a:pt x="5293" y="1617"/>
                    <a:pt x="5073" y="1743"/>
                  </a:cubicBezTo>
                  <a:cubicBezTo>
                    <a:pt x="4632" y="1964"/>
                    <a:pt x="4191" y="2216"/>
                    <a:pt x="3813" y="2468"/>
                  </a:cubicBezTo>
                  <a:cubicBezTo>
                    <a:pt x="3371" y="2720"/>
                    <a:pt x="2962" y="3066"/>
                    <a:pt x="2615" y="3444"/>
                  </a:cubicBezTo>
                  <a:cubicBezTo>
                    <a:pt x="1450" y="4957"/>
                    <a:pt x="568" y="6658"/>
                    <a:pt x="0" y="8485"/>
                  </a:cubicBezTo>
                  <a:cubicBezTo>
                    <a:pt x="851" y="6815"/>
                    <a:pt x="1922" y="5303"/>
                    <a:pt x="3151" y="3886"/>
                  </a:cubicBezTo>
                  <a:cubicBezTo>
                    <a:pt x="3466" y="3602"/>
                    <a:pt x="3844" y="3318"/>
                    <a:pt x="4222" y="3129"/>
                  </a:cubicBezTo>
                  <a:cubicBezTo>
                    <a:pt x="4632" y="2877"/>
                    <a:pt x="5041" y="2657"/>
                    <a:pt x="5451" y="2468"/>
                  </a:cubicBezTo>
                  <a:cubicBezTo>
                    <a:pt x="5640" y="2373"/>
                    <a:pt x="5860" y="2279"/>
                    <a:pt x="6049" y="2216"/>
                  </a:cubicBezTo>
                  <a:lnTo>
                    <a:pt x="6711" y="1995"/>
                  </a:lnTo>
                  <a:cubicBezTo>
                    <a:pt x="7152" y="1869"/>
                    <a:pt x="7593" y="1712"/>
                    <a:pt x="8034" y="1617"/>
                  </a:cubicBezTo>
                  <a:cubicBezTo>
                    <a:pt x="8916" y="1334"/>
                    <a:pt x="9798" y="1113"/>
                    <a:pt x="10712" y="987"/>
                  </a:cubicBezTo>
                  <a:cubicBezTo>
                    <a:pt x="11626" y="830"/>
                    <a:pt x="12539" y="735"/>
                    <a:pt x="13453" y="704"/>
                  </a:cubicBezTo>
                  <a:cubicBezTo>
                    <a:pt x="15312" y="735"/>
                    <a:pt x="17139" y="1019"/>
                    <a:pt x="18935" y="1586"/>
                  </a:cubicBezTo>
                  <a:cubicBezTo>
                    <a:pt x="17234" y="672"/>
                    <a:pt x="15375" y="136"/>
                    <a:pt x="13453" y="10"/>
                  </a:cubicBezTo>
                  <a:cubicBezTo>
                    <a:pt x="13242" y="4"/>
                    <a:pt x="13031" y="0"/>
                    <a:pt x="12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43"/>
            <p:cNvSpPr/>
            <p:nvPr/>
          </p:nvSpPr>
          <p:spPr>
            <a:xfrm>
              <a:off x="1938600" y="2822050"/>
              <a:ext cx="407225" cy="992425"/>
            </a:xfrm>
            <a:custGeom>
              <a:avLst/>
              <a:gdLst/>
              <a:ahLst/>
              <a:cxnLst/>
              <a:rect l="l" t="t" r="r" b="b"/>
              <a:pathLst>
                <a:path w="16289" h="39697" extrusionOk="0">
                  <a:moveTo>
                    <a:pt x="14209" y="0"/>
                  </a:moveTo>
                  <a:cubicBezTo>
                    <a:pt x="8633" y="4694"/>
                    <a:pt x="4505" y="10901"/>
                    <a:pt x="2237" y="17832"/>
                  </a:cubicBezTo>
                  <a:cubicBezTo>
                    <a:pt x="0" y="24732"/>
                    <a:pt x="2773" y="32639"/>
                    <a:pt x="4537" y="39696"/>
                  </a:cubicBezTo>
                  <a:cubicBezTo>
                    <a:pt x="12130" y="32167"/>
                    <a:pt x="15091" y="21329"/>
                    <a:pt x="15973" y="10680"/>
                  </a:cubicBezTo>
                  <a:cubicBezTo>
                    <a:pt x="16288" y="7026"/>
                    <a:pt x="15690" y="3340"/>
                    <a:pt x="14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43"/>
            <p:cNvSpPr/>
            <p:nvPr/>
          </p:nvSpPr>
          <p:spPr>
            <a:xfrm>
              <a:off x="2140225" y="1677625"/>
              <a:ext cx="1245250" cy="1768250"/>
            </a:xfrm>
            <a:custGeom>
              <a:avLst/>
              <a:gdLst/>
              <a:ahLst/>
              <a:cxnLst/>
              <a:rect l="l" t="t" r="r" b="b"/>
              <a:pathLst>
                <a:path w="49810" h="70730" extrusionOk="0">
                  <a:moveTo>
                    <a:pt x="49810" y="1"/>
                  </a:moveTo>
                  <a:lnTo>
                    <a:pt x="49810" y="1"/>
                  </a:lnTo>
                  <a:cubicBezTo>
                    <a:pt x="46344" y="1482"/>
                    <a:pt x="42973" y="3183"/>
                    <a:pt x="39728" y="5136"/>
                  </a:cubicBezTo>
                  <a:cubicBezTo>
                    <a:pt x="36452" y="7089"/>
                    <a:pt x="33333" y="9232"/>
                    <a:pt x="30403" y="11626"/>
                  </a:cubicBezTo>
                  <a:cubicBezTo>
                    <a:pt x="24480" y="16383"/>
                    <a:pt x="19282" y="22023"/>
                    <a:pt x="14997" y="28292"/>
                  </a:cubicBezTo>
                  <a:cubicBezTo>
                    <a:pt x="10744" y="34593"/>
                    <a:pt x="7341" y="41398"/>
                    <a:pt x="4884" y="48581"/>
                  </a:cubicBezTo>
                  <a:cubicBezTo>
                    <a:pt x="3655" y="52173"/>
                    <a:pt x="2647" y="55827"/>
                    <a:pt x="1828" y="59545"/>
                  </a:cubicBezTo>
                  <a:cubicBezTo>
                    <a:pt x="1009" y="63231"/>
                    <a:pt x="410" y="66948"/>
                    <a:pt x="0" y="70729"/>
                  </a:cubicBezTo>
                  <a:cubicBezTo>
                    <a:pt x="599" y="66980"/>
                    <a:pt x="1292" y="63294"/>
                    <a:pt x="2206" y="59608"/>
                  </a:cubicBezTo>
                  <a:cubicBezTo>
                    <a:pt x="3088" y="55953"/>
                    <a:pt x="4191" y="52330"/>
                    <a:pt x="5482" y="48802"/>
                  </a:cubicBezTo>
                  <a:cubicBezTo>
                    <a:pt x="6774" y="45273"/>
                    <a:pt x="8255" y="41808"/>
                    <a:pt x="9956" y="38437"/>
                  </a:cubicBezTo>
                  <a:cubicBezTo>
                    <a:pt x="11626" y="35097"/>
                    <a:pt x="13548" y="31852"/>
                    <a:pt x="15690" y="28733"/>
                  </a:cubicBezTo>
                  <a:cubicBezTo>
                    <a:pt x="17801" y="25614"/>
                    <a:pt x="20132" y="22684"/>
                    <a:pt x="22653" y="19880"/>
                  </a:cubicBezTo>
                  <a:cubicBezTo>
                    <a:pt x="27725" y="14336"/>
                    <a:pt x="33553" y="9484"/>
                    <a:pt x="39917" y="5451"/>
                  </a:cubicBezTo>
                  <a:cubicBezTo>
                    <a:pt x="43099" y="3435"/>
                    <a:pt x="46407" y="1608"/>
                    <a:pt x="49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43"/>
            <p:cNvSpPr/>
            <p:nvPr/>
          </p:nvSpPr>
          <p:spPr>
            <a:xfrm>
              <a:off x="1722000" y="2670125"/>
              <a:ext cx="545050" cy="419725"/>
            </a:xfrm>
            <a:custGeom>
              <a:avLst/>
              <a:gdLst/>
              <a:ahLst/>
              <a:cxnLst/>
              <a:rect l="l" t="t" r="r" b="b"/>
              <a:pathLst>
                <a:path w="21802" h="16789" extrusionOk="0">
                  <a:moveTo>
                    <a:pt x="18319" y="1"/>
                  </a:moveTo>
                  <a:cubicBezTo>
                    <a:pt x="15044" y="1"/>
                    <a:pt x="11732" y="963"/>
                    <a:pt x="9137" y="2864"/>
                  </a:cubicBezTo>
                  <a:cubicBezTo>
                    <a:pt x="5010" y="5920"/>
                    <a:pt x="2174" y="12095"/>
                    <a:pt x="0" y="16789"/>
                  </a:cubicBezTo>
                  <a:cubicBezTo>
                    <a:pt x="9735" y="15781"/>
                    <a:pt x="18147" y="9480"/>
                    <a:pt x="21802" y="375"/>
                  </a:cubicBezTo>
                  <a:cubicBezTo>
                    <a:pt x="20669" y="125"/>
                    <a:pt x="19497" y="1"/>
                    <a:pt x="18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43"/>
            <p:cNvSpPr/>
            <p:nvPr/>
          </p:nvSpPr>
          <p:spPr>
            <a:xfrm>
              <a:off x="2380450" y="2705475"/>
              <a:ext cx="387525" cy="694700"/>
            </a:xfrm>
            <a:custGeom>
              <a:avLst/>
              <a:gdLst/>
              <a:ahLst/>
              <a:cxnLst/>
              <a:rect l="l" t="t" r="r" b="b"/>
              <a:pathLst>
                <a:path w="15501" h="27788" extrusionOk="0">
                  <a:moveTo>
                    <a:pt x="2647" y="1"/>
                  </a:moveTo>
                  <a:cubicBezTo>
                    <a:pt x="568" y="3025"/>
                    <a:pt x="0" y="6900"/>
                    <a:pt x="631" y="10492"/>
                  </a:cubicBezTo>
                  <a:cubicBezTo>
                    <a:pt x="1292" y="14083"/>
                    <a:pt x="3088" y="17391"/>
                    <a:pt x="5356" y="20258"/>
                  </a:cubicBezTo>
                  <a:cubicBezTo>
                    <a:pt x="7656" y="23094"/>
                    <a:pt x="10429" y="25519"/>
                    <a:pt x="13296" y="27788"/>
                  </a:cubicBezTo>
                  <a:cubicBezTo>
                    <a:pt x="14524" y="24921"/>
                    <a:pt x="14934" y="19534"/>
                    <a:pt x="15217" y="16446"/>
                  </a:cubicBezTo>
                  <a:cubicBezTo>
                    <a:pt x="15501" y="13359"/>
                    <a:pt x="15060" y="10145"/>
                    <a:pt x="13548" y="7436"/>
                  </a:cubicBezTo>
                  <a:cubicBezTo>
                    <a:pt x="11311" y="3498"/>
                    <a:pt x="6995" y="1198"/>
                    <a:pt x="2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43"/>
            <p:cNvSpPr/>
            <p:nvPr/>
          </p:nvSpPr>
          <p:spPr>
            <a:xfrm>
              <a:off x="1589675" y="2218900"/>
              <a:ext cx="809700" cy="487550"/>
            </a:xfrm>
            <a:custGeom>
              <a:avLst/>
              <a:gdLst/>
              <a:ahLst/>
              <a:cxnLst/>
              <a:rect l="l" t="t" r="r" b="b"/>
              <a:pathLst>
                <a:path w="32388" h="19502" extrusionOk="0">
                  <a:moveTo>
                    <a:pt x="22362" y="1"/>
                  </a:moveTo>
                  <a:cubicBezTo>
                    <a:pt x="18981" y="1"/>
                    <a:pt x="15661" y="785"/>
                    <a:pt x="12382" y="2577"/>
                  </a:cubicBezTo>
                  <a:cubicBezTo>
                    <a:pt x="5986" y="6074"/>
                    <a:pt x="1450" y="12186"/>
                    <a:pt x="1" y="19338"/>
                  </a:cubicBezTo>
                  <a:cubicBezTo>
                    <a:pt x="928" y="19448"/>
                    <a:pt x="1859" y="19502"/>
                    <a:pt x="2790" y="19502"/>
                  </a:cubicBezTo>
                  <a:cubicBezTo>
                    <a:pt x="8213" y="19502"/>
                    <a:pt x="13626" y="17692"/>
                    <a:pt x="18305" y="14895"/>
                  </a:cubicBezTo>
                  <a:cubicBezTo>
                    <a:pt x="23787" y="11587"/>
                    <a:pt x="28323" y="6956"/>
                    <a:pt x="32388" y="2010"/>
                  </a:cubicBezTo>
                  <a:cubicBezTo>
                    <a:pt x="28976" y="738"/>
                    <a:pt x="25640" y="1"/>
                    <a:pt x="22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43"/>
            <p:cNvSpPr/>
            <p:nvPr/>
          </p:nvSpPr>
          <p:spPr>
            <a:xfrm>
              <a:off x="2609650" y="2321850"/>
              <a:ext cx="628550" cy="696325"/>
            </a:xfrm>
            <a:custGeom>
              <a:avLst/>
              <a:gdLst/>
              <a:ahLst/>
              <a:cxnLst/>
              <a:rect l="l" t="t" r="r" b="b"/>
              <a:pathLst>
                <a:path w="25142" h="27853" extrusionOk="0">
                  <a:moveTo>
                    <a:pt x="2426" y="1"/>
                  </a:moveTo>
                  <a:cubicBezTo>
                    <a:pt x="2109" y="1"/>
                    <a:pt x="1802" y="22"/>
                    <a:pt x="1513" y="66"/>
                  </a:cubicBezTo>
                  <a:cubicBezTo>
                    <a:pt x="0" y="14400"/>
                    <a:pt x="10775" y="27034"/>
                    <a:pt x="25141" y="27853"/>
                  </a:cubicBezTo>
                  <a:cubicBezTo>
                    <a:pt x="24952" y="22560"/>
                    <a:pt x="23409" y="17362"/>
                    <a:pt x="20605" y="12857"/>
                  </a:cubicBezTo>
                  <a:cubicBezTo>
                    <a:pt x="17769" y="8289"/>
                    <a:pt x="13800" y="4508"/>
                    <a:pt x="9074" y="1925"/>
                  </a:cubicBezTo>
                  <a:cubicBezTo>
                    <a:pt x="7315" y="963"/>
                    <a:pt x="4597" y="1"/>
                    <a:pt x="2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43"/>
            <p:cNvSpPr/>
            <p:nvPr/>
          </p:nvSpPr>
          <p:spPr>
            <a:xfrm>
              <a:off x="1866925" y="2571575"/>
              <a:ext cx="784500" cy="660850"/>
            </a:xfrm>
            <a:custGeom>
              <a:avLst/>
              <a:gdLst/>
              <a:ahLst/>
              <a:cxnLst/>
              <a:rect l="l" t="t" r="r" b="b"/>
              <a:pathLst>
                <a:path w="31380" h="26434" extrusionOk="0">
                  <a:moveTo>
                    <a:pt x="21550" y="1"/>
                  </a:moveTo>
                  <a:lnTo>
                    <a:pt x="21172" y="158"/>
                  </a:lnTo>
                  <a:cubicBezTo>
                    <a:pt x="19155" y="1135"/>
                    <a:pt x="17170" y="2080"/>
                    <a:pt x="15186" y="3120"/>
                  </a:cubicBezTo>
                  <a:cubicBezTo>
                    <a:pt x="13232" y="4159"/>
                    <a:pt x="11342" y="5357"/>
                    <a:pt x="9546" y="6680"/>
                  </a:cubicBezTo>
                  <a:cubicBezTo>
                    <a:pt x="7782" y="8003"/>
                    <a:pt x="6112" y="9452"/>
                    <a:pt x="4537" y="11027"/>
                  </a:cubicBezTo>
                  <a:cubicBezTo>
                    <a:pt x="2962" y="12603"/>
                    <a:pt x="1449" y="14241"/>
                    <a:pt x="0" y="15911"/>
                  </a:cubicBezTo>
                  <a:cubicBezTo>
                    <a:pt x="1576" y="14335"/>
                    <a:pt x="3151" y="12792"/>
                    <a:pt x="4852" y="11342"/>
                  </a:cubicBezTo>
                  <a:cubicBezTo>
                    <a:pt x="6459" y="9862"/>
                    <a:pt x="8160" y="8507"/>
                    <a:pt x="9956" y="7215"/>
                  </a:cubicBezTo>
                  <a:cubicBezTo>
                    <a:pt x="11752" y="5955"/>
                    <a:pt x="13642" y="4821"/>
                    <a:pt x="15595" y="3813"/>
                  </a:cubicBezTo>
                  <a:cubicBezTo>
                    <a:pt x="17424" y="2869"/>
                    <a:pt x="19281" y="1980"/>
                    <a:pt x="21165" y="1121"/>
                  </a:cubicBezTo>
                  <a:lnTo>
                    <a:pt x="21165" y="1121"/>
                  </a:lnTo>
                  <a:cubicBezTo>
                    <a:pt x="22081" y="3100"/>
                    <a:pt x="22997" y="5077"/>
                    <a:pt x="23913" y="7026"/>
                  </a:cubicBezTo>
                  <a:cubicBezTo>
                    <a:pt x="24921" y="9106"/>
                    <a:pt x="25897" y="11216"/>
                    <a:pt x="26811" y="13327"/>
                  </a:cubicBezTo>
                  <a:cubicBezTo>
                    <a:pt x="27725" y="15438"/>
                    <a:pt x="28575" y="17612"/>
                    <a:pt x="29363" y="19786"/>
                  </a:cubicBezTo>
                  <a:cubicBezTo>
                    <a:pt x="30151" y="21960"/>
                    <a:pt x="30812" y="24165"/>
                    <a:pt x="31379" y="26433"/>
                  </a:cubicBezTo>
                  <a:cubicBezTo>
                    <a:pt x="30970" y="24133"/>
                    <a:pt x="30434" y="21865"/>
                    <a:pt x="29741" y="19660"/>
                  </a:cubicBezTo>
                  <a:cubicBezTo>
                    <a:pt x="29048" y="17423"/>
                    <a:pt x="28260" y="15249"/>
                    <a:pt x="27378" y="13075"/>
                  </a:cubicBezTo>
                  <a:cubicBezTo>
                    <a:pt x="26527" y="10933"/>
                    <a:pt x="25582" y="8791"/>
                    <a:pt x="24637" y="6680"/>
                  </a:cubicBezTo>
                  <a:lnTo>
                    <a:pt x="21739" y="379"/>
                  </a:lnTo>
                  <a:lnTo>
                    <a:pt x="21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43"/>
            <p:cNvSpPr/>
            <p:nvPr/>
          </p:nvSpPr>
          <p:spPr>
            <a:xfrm>
              <a:off x="1709400" y="2286100"/>
              <a:ext cx="1397275" cy="583225"/>
            </a:xfrm>
            <a:custGeom>
              <a:avLst/>
              <a:gdLst/>
              <a:ahLst/>
              <a:cxnLst/>
              <a:rect l="l" t="t" r="r" b="b"/>
              <a:pathLst>
                <a:path w="55891" h="23329" extrusionOk="0">
                  <a:moveTo>
                    <a:pt x="249" y="7808"/>
                  </a:moveTo>
                  <a:lnTo>
                    <a:pt x="249" y="7808"/>
                  </a:lnTo>
                  <a:cubicBezTo>
                    <a:pt x="166" y="7856"/>
                    <a:pt x="83" y="7905"/>
                    <a:pt x="0" y="7954"/>
                  </a:cubicBezTo>
                  <a:lnTo>
                    <a:pt x="32" y="7954"/>
                  </a:lnTo>
                  <a:cubicBezTo>
                    <a:pt x="104" y="7905"/>
                    <a:pt x="176" y="7856"/>
                    <a:pt x="249" y="7808"/>
                  </a:cubicBezTo>
                  <a:close/>
                  <a:moveTo>
                    <a:pt x="26303" y="1"/>
                  </a:moveTo>
                  <a:cubicBezTo>
                    <a:pt x="22727" y="1"/>
                    <a:pt x="19156" y="402"/>
                    <a:pt x="15658" y="1212"/>
                  </a:cubicBezTo>
                  <a:cubicBezTo>
                    <a:pt x="12854" y="1842"/>
                    <a:pt x="10145" y="2724"/>
                    <a:pt x="7530" y="3859"/>
                  </a:cubicBezTo>
                  <a:cubicBezTo>
                    <a:pt x="4995" y="4958"/>
                    <a:pt x="2549" y="6265"/>
                    <a:pt x="249" y="7808"/>
                  </a:cubicBezTo>
                  <a:lnTo>
                    <a:pt x="249" y="7808"/>
                  </a:lnTo>
                  <a:cubicBezTo>
                    <a:pt x="5064" y="4986"/>
                    <a:pt x="10302" y="2957"/>
                    <a:pt x="15753" y="1842"/>
                  </a:cubicBezTo>
                  <a:cubicBezTo>
                    <a:pt x="19076" y="1125"/>
                    <a:pt x="22445" y="769"/>
                    <a:pt x="25818" y="769"/>
                  </a:cubicBezTo>
                  <a:cubicBezTo>
                    <a:pt x="28073" y="769"/>
                    <a:pt x="30330" y="928"/>
                    <a:pt x="32576" y="1244"/>
                  </a:cubicBezTo>
                  <a:cubicBezTo>
                    <a:pt x="33270" y="1307"/>
                    <a:pt x="33963" y="1464"/>
                    <a:pt x="34656" y="1559"/>
                  </a:cubicBezTo>
                  <a:cubicBezTo>
                    <a:pt x="35002" y="1622"/>
                    <a:pt x="35349" y="1685"/>
                    <a:pt x="35695" y="1748"/>
                  </a:cubicBezTo>
                  <a:lnTo>
                    <a:pt x="36199" y="1874"/>
                  </a:lnTo>
                  <a:lnTo>
                    <a:pt x="36672" y="2000"/>
                  </a:lnTo>
                  <a:cubicBezTo>
                    <a:pt x="38027" y="2409"/>
                    <a:pt x="39318" y="2945"/>
                    <a:pt x="40516" y="3638"/>
                  </a:cubicBezTo>
                  <a:cubicBezTo>
                    <a:pt x="42910" y="5087"/>
                    <a:pt x="45084" y="6883"/>
                    <a:pt x="46943" y="8994"/>
                  </a:cubicBezTo>
                  <a:cubicBezTo>
                    <a:pt x="48801" y="11105"/>
                    <a:pt x="50503" y="13405"/>
                    <a:pt x="51952" y="15830"/>
                  </a:cubicBezTo>
                  <a:cubicBezTo>
                    <a:pt x="53401" y="18256"/>
                    <a:pt x="54724" y="20745"/>
                    <a:pt x="55890" y="23329"/>
                  </a:cubicBezTo>
                  <a:cubicBezTo>
                    <a:pt x="54850" y="20682"/>
                    <a:pt x="53653" y="18099"/>
                    <a:pt x="52267" y="15610"/>
                  </a:cubicBezTo>
                  <a:cubicBezTo>
                    <a:pt x="50881" y="13121"/>
                    <a:pt x="49274" y="10758"/>
                    <a:pt x="47415" y="8584"/>
                  </a:cubicBezTo>
                  <a:cubicBezTo>
                    <a:pt x="45556" y="6379"/>
                    <a:pt x="43351" y="4489"/>
                    <a:pt x="40894" y="3008"/>
                  </a:cubicBezTo>
                  <a:cubicBezTo>
                    <a:pt x="39634" y="2252"/>
                    <a:pt x="38310" y="1685"/>
                    <a:pt x="36924" y="1275"/>
                  </a:cubicBezTo>
                  <a:lnTo>
                    <a:pt x="36389" y="1118"/>
                  </a:lnTo>
                  <a:lnTo>
                    <a:pt x="35853" y="992"/>
                  </a:lnTo>
                  <a:cubicBezTo>
                    <a:pt x="35506" y="897"/>
                    <a:pt x="35160" y="834"/>
                    <a:pt x="34813" y="771"/>
                  </a:cubicBezTo>
                  <a:lnTo>
                    <a:pt x="33742" y="582"/>
                  </a:lnTo>
                  <a:cubicBezTo>
                    <a:pt x="33396" y="519"/>
                    <a:pt x="33049" y="456"/>
                    <a:pt x="32671" y="425"/>
                  </a:cubicBezTo>
                  <a:cubicBezTo>
                    <a:pt x="30557" y="143"/>
                    <a:pt x="28429" y="1"/>
                    <a:pt x="26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43"/>
            <p:cNvSpPr/>
            <p:nvPr/>
          </p:nvSpPr>
          <p:spPr>
            <a:xfrm>
              <a:off x="4929200" y="2603875"/>
              <a:ext cx="321375" cy="783700"/>
            </a:xfrm>
            <a:custGeom>
              <a:avLst/>
              <a:gdLst/>
              <a:ahLst/>
              <a:cxnLst/>
              <a:rect l="l" t="t" r="r" b="b"/>
              <a:pathLst>
                <a:path w="12855" h="31348" extrusionOk="0">
                  <a:moveTo>
                    <a:pt x="1639" y="0"/>
                  </a:moveTo>
                  <a:cubicBezTo>
                    <a:pt x="473" y="2678"/>
                    <a:pt x="1" y="5577"/>
                    <a:pt x="253" y="8475"/>
                  </a:cubicBezTo>
                  <a:cubicBezTo>
                    <a:pt x="914" y="16887"/>
                    <a:pt x="3277" y="25425"/>
                    <a:pt x="9263" y="31348"/>
                  </a:cubicBezTo>
                  <a:cubicBezTo>
                    <a:pt x="10649" y="25803"/>
                    <a:pt x="12855" y="19533"/>
                    <a:pt x="11090" y="14115"/>
                  </a:cubicBezTo>
                  <a:cubicBezTo>
                    <a:pt x="9295" y="8633"/>
                    <a:pt x="6018" y="375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43"/>
            <p:cNvSpPr/>
            <p:nvPr/>
          </p:nvSpPr>
          <p:spPr>
            <a:xfrm>
              <a:off x="4106925" y="1700475"/>
              <a:ext cx="984550" cy="1395675"/>
            </a:xfrm>
            <a:custGeom>
              <a:avLst/>
              <a:gdLst/>
              <a:ahLst/>
              <a:cxnLst/>
              <a:rect l="l" t="t" r="r" b="b"/>
              <a:pathLst>
                <a:path w="39382" h="55827" extrusionOk="0">
                  <a:moveTo>
                    <a:pt x="0" y="1"/>
                  </a:moveTo>
                  <a:lnTo>
                    <a:pt x="2017" y="1009"/>
                  </a:lnTo>
                  <a:cubicBezTo>
                    <a:pt x="2678" y="1355"/>
                    <a:pt x="3340" y="1639"/>
                    <a:pt x="4002" y="2048"/>
                  </a:cubicBezTo>
                  <a:lnTo>
                    <a:pt x="5923" y="3151"/>
                  </a:lnTo>
                  <a:cubicBezTo>
                    <a:pt x="6553" y="3529"/>
                    <a:pt x="7215" y="3876"/>
                    <a:pt x="7845" y="4317"/>
                  </a:cubicBezTo>
                  <a:lnTo>
                    <a:pt x="9704" y="5545"/>
                  </a:lnTo>
                  <a:lnTo>
                    <a:pt x="10618" y="6144"/>
                  </a:lnTo>
                  <a:lnTo>
                    <a:pt x="11531" y="6806"/>
                  </a:lnTo>
                  <a:cubicBezTo>
                    <a:pt x="12697" y="7719"/>
                    <a:pt x="13926" y="8570"/>
                    <a:pt x="15028" y="9578"/>
                  </a:cubicBezTo>
                  <a:cubicBezTo>
                    <a:pt x="19596" y="13390"/>
                    <a:pt x="23629" y="17801"/>
                    <a:pt x="26969" y="22715"/>
                  </a:cubicBezTo>
                  <a:cubicBezTo>
                    <a:pt x="30308" y="27630"/>
                    <a:pt x="33018" y="32955"/>
                    <a:pt x="35002" y="38562"/>
                  </a:cubicBezTo>
                  <a:lnTo>
                    <a:pt x="35790" y="40642"/>
                  </a:lnTo>
                  <a:lnTo>
                    <a:pt x="36420" y="42784"/>
                  </a:lnTo>
                  <a:lnTo>
                    <a:pt x="37082" y="44926"/>
                  </a:lnTo>
                  <a:lnTo>
                    <a:pt x="37208" y="45462"/>
                  </a:lnTo>
                  <a:lnTo>
                    <a:pt x="37365" y="45997"/>
                  </a:lnTo>
                  <a:lnTo>
                    <a:pt x="37617" y="47069"/>
                  </a:lnTo>
                  <a:lnTo>
                    <a:pt x="38121" y="49242"/>
                  </a:lnTo>
                  <a:lnTo>
                    <a:pt x="38405" y="50345"/>
                  </a:lnTo>
                  <a:cubicBezTo>
                    <a:pt x="38468" y="50692"/>
                    <a:pt x="38531" y="51070"/>
                    <a:pt x="38594" y="51416"/>
                  </a:cubicBezTo>
                  <a:lnTo>
                    <a:pt x="39382" y="55827"/>
                  </a:lnTo>
                  <a:lnTo>
                    <a:pt x="38751" y="51385"/>
                  </a:lnTo>
                  <a:cubicBezTo>
                    <a:pt x="38688" y="51038"/>
                    <a:pt x="38657" y="50660"/>
                    <a:pt x="38594" y="50282"/>
                  </a:cubicBezTo>
                  <a:lnTo>
                    <a:pt x="38373" y="49211"/>
                  </a:lnTo>
                  <a:lnTo>
                    <a:pt x="37901" y="47006"/>
                  </a:lnTo>
                  <a:lnTo>
                    <a:pt x="37680" y="45903"/>
                  </a:lnTo>
                  <a:lnTo>
                    <a:pt x="37554" y="45367"/>
                  </a:lnTo>
                  <a:lnTo>
                    <a:pt x="37428" y="44832"/>
                  </a:lnTo>
                  <a:lnTo>
                    <a:pt x="36830" y="42658"/>
                  </a:lnTo>
                  <a:lnTo>
                    <a:pt x="36231" y="40484"/>
                  </a:lnTo>
                  <a:lnTo>
                    <a:pt x="35506" y="38373"/>
                  </a:lnTo>
                  <a:cubicBezTo>
                    <a:pt x="33553" y="32702"/>
                    <a:pt x="30875" y="27315"/>
                    <a:pt x="27504" y="22337"/>
                  </a:cubicBezTo>
                  <a:cubicBezTo>
                    <a:pt x="24102" y="17391"/>
                    <a:pt x="20038" y="12949"/>
                    <a:pt x="15375" y="9168"/>
                  </a:cubicBezTo>
                  <a:cubicBezTo>
                    <a:pt x="14241" y="8192"/>
                    <a:pt x="12980" y="7341"/>
                    <a:pt x="11783" y="6491"/>
                  </a:cubicBezTo>
                  <a:lnTo>
                    <a:pt x="10870" y="5829"/>
                  </a:lnTo>
                  <a:lnTo>
                    <a:pt x="9924" y="5230"/>
                  </a:lnTo>
                  <a:lnTo>
                    <a:pt x="8003" y="4033"/>
                  </a:lnTo>
                  <a:cubicBezTo>
                    <a:pt x="7373" y="3624"/>
                    <a:pt x="6711" y="3309"/>
                    <a:pt x="6049" y="2930"/>
                  </a:cubicBezTo>
                  <a:lnTo>
                    <a:pt x="4065" y="1891"/>
                  </a:lnTo>
                  <a:cubicBezTo>
                    <a:pt x="2741" y="1198"/>
                    <a:pt x="1355" y="63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43"/>
            <p:cNvSpPr/>
            <p:nvPr/>
          </p:nvSpPr>
          <p:spPr>
            <a:xfrm>
              <a:off x="4990625" y="2484600"/>
              <a:ext cx="430875" cy="331175"/>
            </a:xfrm>
            <a:custGeom>
              <a:avLst/>
              <a:gdLst/>
              <a:ahLst/>
              <a:cxnLst/>
              <a:rect l="l" t="t" r="r" b="b"/>
              <a:pathLst>
                <a:path w="17235" h="13247" extrusionOk="0">
                  <a:moveTo>
                    <a:pt x="2746" y="0"/>
                  </a:moveTo>
                  <a:cubicBezTo>
                    <a:pt x="1820" y="0"/>
                    <a:pt x="896" y="99"/>
                    <a:pt x="1" y="298"/>
                  </a:cubicBezTo>
                  <a:cubicBezTo>
                    <a:pt x="2899" y="7481"/>
                    <a:pt x="9547" y="12459"/>
                    <a:pt x="17234" y="13246"/>
                  </a:cubicBezTo>
                  <a:cubicBezTo>
                    <a:pt x="15533" y="9529"/>
                    <a:pt x="13296" y="4677"/>
                    <a:pt x="10020" y="2283"/>
                  </a:cubicBezTo>
                  <a:cubicBezTo>
                    <a:pt x="7953" y="774"/>
                    <a:pt x="5340" y="0"/>
                    <a:pt x="2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43"/>
            <p:cNvSpPr/>
            <p:nvPr/>
          </p:nvSpPr>
          <p:spPr>
            <a:xfrm>
              <a:off x="4593675" y="2513300"/>
              <a:ext cx="307975" cy="547425"/>
            </a:xfrm>
            <a:custGeom>
              <a:avLst/>
              <a:gdLst/>
              <a:ahLst/>
              <a:cxnLst/>
              <a:rect l="l" t="t" r="r" b="b"/>
              <a:pathLst>
                <a:path w="12319" h="21897" extrusionOk="0">
                  <a:moveTo>
                    <a:pt x="10240" y="0"/>
                  </a:moveTo>
                  <a:cubicBezTo>
                    <a:pt x="6774" y="914"/>
                    <a:pt x="3371" y="2741"/>
                    <a:pt x="1607" y="5860"/>
                  </a:cubicBezTo>
                  <a:cubicBezTo>
                    <a:pt x="473" y="8034"/>
                    <a:pt x="0" y="10492"/>
                    <a:pt x="284" y="12949"/>
                  </a:cubicBezTo>
                  <a:cubicBezTo>
                    <a:pt x="536" y="15375"/>
                    <a:pt x="851" y="19628"/>
                    <a:pt x="1796" y="21896"/>
                  </a:cubicBezTo>
                  <a:cubicBezTo>
                    <a:pt x="4096" y="20163"/>
                    <a:pt x="6207" y="18147"/>
                    <a:pt x="8066" y="15973"/>
                  </a:cubicBezTo>
                  <a:cubicBezTo>
                    <a:pt x="9893" y="13705"/>
                    <a:pt x="11311" y="11090"/>
                    <a:pt x="11815" y="8255"/>
                  </a:cubicBezTo>
                  <a:cubicBezTo>
                    <a:pt x="12319" y="5419"/>
                    <a:pt x="11878" y="2363"/>
                    <a:pt x="10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43"/>
            <p:cNvSpPr/>
            <p:nvPr/>
          </p:nvSpPr>
          <p:spPr>
            <a:xfrm>
              <a:off x="4886675" y="2128350"/>
              <a:ext cx="639575" cy="385125"/>
            </a:xfrm>
            <a:custGeom>
              <a:avLst/>
              <a:gdLst/>
              <a:ahLst/>
              <a:cxnLst/>
              <a:rect l="l" t="t" r="r" b="b"/>
              <a:pathLst>
                <a:path w="25583" h="15405" extrusionOk="0">
                  <a:moveTo>
                    <a:pt x="0" y="1568"/>
                  </a:moveTo>
                  <a:lnTo>
                    <a:pt x="0" y="1599"/>
                  </a:lnTo>
                  <a:cubicBezTo>
                    <a:pt x="7" y="1597"/>
                    <a:pt x="14" y="1594"/>
                    <a:pt x="20" y="1592"/>
                  </a:cubicBezTo>
                  <a:lnTo>
                    <a:pt x="20" y="1592"/>
                  </a:lnTo>
                  <a:cubicBezTo>
                    <a:pt x="14" y="1584"/>
                    <a:pt x="7" y="1576"/>
                    <a:pt x="0" y="1568"/>
                  </a:cubicBezTo>
                  <a:close/>
                  <a:moveTo>
                    <a:pt x="7947" y="0"/>
                  </a:moveTo>
                  <a:cubicBezTo>
                    <a:pt x="5356" y="0"/>
                    <a:pt x="2719" y="586"/>
                    <a:pt x="20" y="1592"/>
                  </a:cubicBezTo>
                  <a:lnTo>
                    <a:pt x="20" y="1592"/>
                  </a:lnTo>
                  <a:cubicBezTo>
                    <a:pt x="3229" y="5458"/>
                    <a:pt x="6814" y="9134"/>
                    <a:pt x="11153" y="11744"/>
                  </a:cubicBezTo>
                  <a:cubicBezTo>
                    <a:pt x="14827" y="13996"/>
                    <a:pt x="19094" y="15405"/>
                    <a:pt x="23353" y="15405"/>
                  </a:cubicBezTo>
                  <a:cubicBezTo>
                    <a:pt x="24097" y="15405"/>
                    <a:pt x="24842" y="15361"/>
                    <a:pt x="25582" y="15272"/>
                  </a:cubicBezTo>
                  <a:cubicBezTo>
                    <a:pt x="24448" y="9633"/>
                    <a:pt x="20888" y="4781"/>
                    <a:pt x="15816" y="2040"/>
                  </a:cubicBezTo>
                  <a:cubicBezTo>
                    <a:pt x="13231" y="620"/>
                    <a:pt x="10613" y="0"/>
                    <a:pt x="7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43"/>
            <p:cNvSpPr/>
            <p:nvPr/>
          </p:nvSpPr>
          <p:spPr>
            <a:xfrm>
              <a:off x="4224275" y="2209475"/>
              <a:ext cx="496225" cy="549575"/>
            </a:xfrm>
            <a:custGeom>
              <a:avLst/>
              <a:gdLst/>
              <a:ahLst/>
              <a:cxnLst/>
              <a:rect l="l" t="t" r="r" b="b"/>
              <a:pathLst>
                <a:path w="19849" h="21983" extrusionOk="0">
                  <a:moveTo>
                    <a:pt x="17903" y="0"/>
                  </a:moveTo>
                  <a:cubicBezTo>
                    <a:pt x="16207" y="0"/>
                    <a:pt x="14062" y="741"/>
                    <a:pt x="12697" y="1505"/>
                  </a:cubicBezTo>
                  <a:cubicBezTo>
                    <a:pt x="8948" y="3553"/>
                    <a:pt x="5798" y="6514"/>
                    <a:pt x="3561" y="10137"/>
                  </a:cubicBezTo>
                  <a:cubicBezTo>
                    <a:pt x="1355" y="13697"/>
                    <a:pt x="127" y="17793"/>
                    <a:pt x="1" y="21983"/>
                  </a:cubicBezTo>
                  <a:cubicBezTo>
                    <a:pt x="11342" y="21353"/>
                    <a:pt x="19849" y="11334"/>
                    <a:pt x="18652" y="56"/>
                  </a:cubicBezTo>
                  <a:cubicBezTo>
                    <a:pt x="18416" y="18"/>
                    <a:pt x="18165" y="0"/>
                    <a:pt x="179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43"/>
            <p:cNvSpPr/>
            <p:nvPr/>
          </p:nvSpPr>
          <p:spPr>
            <a:xfrm>
              <a:off x="4688200" y="2406175"/>
              <a:ext cx="619075" cy="522225"/>
            </a:xfrm>
            <a:custGeom>
              <a:avLst/>
              <a:gdLst/>
              <a:ahLst/>
              <a:cxnLst/>
              <a:rect l="l" t="t" r="r" b="b"/>
              <a:pathLst>
                <a:path w="24763" h="20889" extrusionOk="0">
                  <a:moveTo>
                    <a:pt x="7750" y="1"/>
                  </a:moveTo>
                  <a:lnTo>
                    <a:pt x="7624" y="284"/>
                  </a:lnTo>
                  <a:lnTo>
                    <a:pt x="5324" y="5294"/>
                  </a:lnTo>
                  <a:cubicBezTo>
                    <a:pt x="4568" y="6963"/>
                    <a:pt x="3812" y="8633"/>
                    <a:pt x="3151" y="10334"/>
                  </a:cubicBezTo>
                  <a:cubicBezTo>
                    <a:pt x="2457" y="12036"/>
                    <a:pt x="1827" y="13768"/>
                    <a:pt x="1292" y="15533"/>
                  </a:cubicBezTo>
                  <a:cubicBezTo>
                    <a:pt x="756" y="17265"/>
                    <a:pt x="315" y="19061"/>
                    <a:pt x="0" y="20888"/>
                  </a:cubicBezTo>
                  <a:cubicBezTo>
                    <a:pt x="441" y="19093"/>
                    <a:pt x="977" y="17360"/>
                    <a:pt x="1575" y="15627"/>
                  </a:cubicBezTo>
                  <a:cubicBezTo>
                    <a:pt x="2174" y="13894"/>
                    <a:pt x="2867" y="12193"/>
                    <a:pt x="3592" y="10523"/>
                  </a:cubicBezTo>
                  <a:cubicBezTo>
                    <a:pt x="4316" y="8854"/>
                    <a:pt x="5104" y="7184"/>
                    <a:pt x="5891" y="5546"/>
                  </a:cubicBezTo>
                  <a:lnTo>
                    <a:pt x="8055" y="863"/>
                  </a:lnTo>
                  <a:lnTo>
                    <a:pt x="8055" y="863"/>
                  </a:lnTo>
                  <a:cubicBezTo>
                    <a:pt x="9553" y="1546"/>
                    <a:pt x="10999" y="2256"/>
                    <a:pt x="12444" y="2994"/>
                  </a:cubicBezTo>
                  <a:cubicBezTo>
                    <a:pt x="15563" y="4600"/>
                    <a:pt x="18430" y="6585"/>
                    <a:pt x="20951" y="8948"/>
                  </a:cubicBezTo>
                  <a:cubicBezTo>
                    <a:pt x="22274" y="10114"/>
                    <a:pt x="23503" y="11342"/>
                    <a:pt x="24763" y="12571"/>
                  </a:cubicBezTo>
                  <a:cubicBezTo>
                    <a:pt x="23597" y="11248"/>
                    <a:pt x="22400" y="9956"/>
                    <a:pt x="21203" y="8728"/>
                  </a:cubicBezTo>
                  <a:cubicBezTo>
                    <a:pt x="19943" y="7499"/>
                    <a:pt x="18619" y="6333"/>
                    <a:pt x="17233" y="5294"/>
                  </a:cubicBezTo>
                  <a:cubicBezTo>
                    <a:pt x="15816" y="4222"/>
                    <a:pt x="14335" y="3277"/>
                    <a:pt x="12760" y="2458"/>
                  </a:cubicBezTo>
                  <a:cubicBezTo>
                    <a:pt x="11184" y="1639"/>
                    <a:pt x="9609" y="883"/>
                    <a:pt x="8034" y="127"/>
                  </a:cubicBezTo>
                  <a:lnTo>
                    <a:pt x="77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43"/>
            <p:cNvSpPr/>
            <p:nvPr/>
          </p:nvSpPr>
          <p:spPr>
            <a:xfrm>
              <a:off x="4328250" y="2180550"/>
              <a:ext cx="1102700" cy="461150"/>
            </a:xfrm>
            <a:custGeom>
              <a:avLst/>
              <a:gdLst/>
              <a:ahLst/>
              <a:cxnLst/>
              <a:rect l="l" t="t" r="r" b="b"/>
              <a:pathLst>
                <a:path w="44108" h="18446" extrusionOk="0">
                  <a:moveTo>
                    <a:pt x="23283" y="1"/>
                  </a:moveTo>
                  <a:cubicBezTo>
                    <a:pt x="21625" y="1"/>
                    <a:pt x="19963" y="110"/>
                    <a:pt x="18305" y="330"/>
                  </a:cubicBezTo>
                  <a:cubicBezTo>
                    <a:pt x="17170" y="488"/>
                    <a:pt x="16068" y="709"/>
                    <a:pt x="14965" y="992"/>
                  </a:cubicBezTo>
                  <a:cubicBezTo>
                    <a:pt x="14682" y="1087"/>
                    <a:pt x="14398" y="1150"/>
                    <a:pt x="14146" y="1276"/>
                  </a:cubicBezTo>
                  <a:lnTo>
                    <a:pt x="13358" y="1591"/>
                  </a:lnTo>
                  <a:cubicBezTo>
                    <a:pt x="12823" y="1843"/>
                    <a:pt x="12319" y="2095"/>
                    <a:pt x="11815" y="2378"/>
                  </a:cubicBezTo>
                  <a:cubicBezTo>
                    <a:pt x="9893" y="3544"/>
                    <a:pt x="8160" y="5056"/>
                    <a:pt x="6711" y="6789"/>
                  </a:cubicBezTo>
                  <a:cubicBezTo>
                    <a:pt x="3749" y="10254"/>
                    <a:pt x="1639" y="14287"/>
                    <a:pt x="0" y="18446"/>
                  </a:cubicBezTo>
                  <a:cubicBezTo>
                    <a:pt x="914" y="16398"/>
                    <a:pt x="1954" y="14413"/>
                    <a:pt x="3119" y="12523"/>
                  </a:cubicBezTo>
                  <a:cubicBezTo>
                    <a:pt x="4253" y="10601"/>
                    <a:pt x="5577" y="8805"/>
                    <a:pt x="7057" y="7136"/>
                  </a:cubicBezTo>
                  <a:cubicBezTo>
                    <a:pt x="8507" y="5466"/>
                    <a:pt x="10208" y="4048"/>
                    <a:pt x="12130" y="2914"/>
                  </a:cubicBezTo>
                  <a:cubicBezTo>
                    <a:pt x="12602" y="2662"/>
                    <a:pt x="13106" y="2410"/>
                    <a:pt x="13610" y="2189"/>
                  </a:cubicBezTo>
                  <a:lnTo>
                    <a:pt x="14398" y="1874"/>
                  </a:lnTo>
                  <a:cubicBezTo>
                    <a:pt x="14650" y="1780"/>
                    <a:pt x="14902" y="1685"/>
                    <a:pt x="15186" y="1622"/>
                  </a:cubicBezTo>
                  <a:cubicBezTo>
                    <a:pt x="16225" y="1339"/>
                    <a:pt x="17328" y="1118"/>
                    <a:pt x="18431" y="992"/>
                  </a:cubicBezTo>
                  <a:cubicBezTo>
                    <a:pt x="20167" y="762"/>
                    <a:pt x="21909" y="647"/>
                    <a:pt x="23648" y="647"/>
                  </a:cubicBezTo>
                  <a:cubicBezTo>
                    <a:pt x="28567" y="647"/>
                    <a:pt x="33458" y="1563"/>
                    <a:pt x="38090" y="3355"/>
                  </a:cubicBezTo>
                  <a:cubicBezTo>
                    <a:pt x="40169" y="4174"/>
                    <a:pt x="42185" y="5151"/>
                    <a:pt x="44107" y="6285"/>
                  </a:cubicBezTo>
                  <a:cubicBezTo>
                    <a:pt x="42248" y="5025"/>
                    <a:pt x="40264" y="3954"/>
                    <a:pt x="38184" y="3071"/>
                  </a:cubicBezTo>
                  <a:cubicBezTo>
                    <a:pt x="36105" y="2189"/>
                    <a:pt x="33963" y="1465"/>
                    <a:pt x="31757" y="961"/>
                  </a:cubicBezTo>
                  <a:cubicBezTo>
                    <a:pt x="28970" y="323"/>
                    <a:pt x="26132" y="1"/>
                    <a:pt x="23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43"/>
            <p:cNvSpPr/>
            <p:nvPr/>
          </p:nvSpPr>
          <p:spPr>
            <a:xfrm>
              <a:off x="1288025" y="1499625"/>
              <a:ext cx="768725" cy="1436650"/>
            </a:xfrm>
            <a:custGeom>
              <a:avLst/>
              <a:gdLst/>
              <a:ahLst/>
              <a:cxnLst/>
              <a:rect l="l" t="t" r="r" b="b"/>
              <a:pathLst>
                <a:path w="30749" h="57466" fill="none" extrusionOk="0">
                  <a:moveTo>
                    <a:pt x="30749" y="347"/>
                  </a:moveTo>
                  <a:cubicBezTo>
                    <a:pt x="25992" y="1"/>
                    <a:pt x="22211" y="4128"/>
                    <a:pt x="19502" y="8035"/>
                  </a:cubicBezTo>
                  <a:cubicBezTo>
                    <a:pt x="9231" y="22779"/>
                    <a:pt x="2552" y="39697"/>
                    <a:pt x="0" y="5746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43"/>
            <p:cNvSpPr/>
            <p:nvPr/>
          </p:nvSpPr>
          <p:spPr>
            <a:xfrm>
              <a:off x="1051725" y="2714150"/>
              <a:ext cx="277275" cy="568675"/>
            </a:xfrm>
            <a:custGeom>
              <a:avLst/>
              <a:gdLst/>
              <a:ahLst/>
              <a:cxnLst/>
              <a:rect l="l" t="t" r="r" b="b"/>
              <a:pathLst>
                <a:path w="11091" h="22747" fill="none" extrusionOk="0">
                  <a:moveTo>
                    <a:pt x="11090" y="0"/>
                  </a:moveTo>
                  <a:cubicBezTo>
                    <a:pt x="5640" y="6301"/>
                    <a:pt x="1387" y="14524"/>
                    <a:pt x="1" y="227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43"/>
            <p:cNvSpPr/>
            <p:nvPr/>
          </p:nvSpPr>
          <p:spPr>
            <a:xfrm>
              <a:off x="1346300" y="2640100"/>
              <a:ext cx="90600" cy="836475"/>
            </a:xfrm>
            <a:custGeom>
              <a:avLst/>
              <a:gdLst/>
              <a:ahLst/>
              <a:cxnLst/>
              <a:rect l="l" t="t" r="r" b="b"/>
              <a:pathLst>
                <a:path w="3624" h="33459" fill="none" extrusionOk="0">
                  <a:moveTo>
                    <a:pt x="0" y="1"/>
                  </a:moveTo>
                  <a:cubicBezTo>
                    <a:pt x="3435" y="10870"/>
                    <a:pt x="3624" y="22495"/>
                    <a:pt x="536" y="3345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43"/>
            <p:cNvSpPr/>
            <p:nvPr/>
          </p:nvSpPr>
          <p:spPr>
            <a:xfrm>
              <a:off x="1155700" y="2287250"/>
              <a:ext cx="304825" cy="417475"/>
            </a:xfrm>
            <a:custGeom>
              <a:avLst/>
              <a:gdLst/>
              <a:ahLst/>
              <a:cxnLst/>
              <a:rect l="l" t="t" r="r" b="b"/>
              <a:pathLst>
                <a:path w="12193" h="16699" fill="none" extrusionOk="0">
                  <a:moveTo>
                    <a:pt x="12193" y="1"/>
                  </a:moveTo>
                  <a:cubicBezTo>
                    <a:pt x="9042" y="1891"/>
                    <a:pt x="6333" y="4411"/>
                    <a:pt x="4285" y="7467"/>
                  </a:cubicBezTo>
                  <a:cubicBezTo>
                    <a:pt x="2489" y="10366"/>
                    <a:pt x="1040" y="13453"/>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43"/>
            <p:cNvSpPr/>
            <p:nvPr/>
          </p:nvSpPr>
          <p:spPr>
            <a:xfrm>
              <a:off x="1097400" y="1943075"/>
              <a:ext cx="526175" cy="393025"/>
            </a:xfrm>
            <a:custGeom>
              <a:avLst/>
              <a:gdLst/>
              <a:ahLst/>
              <a:cxnLst/>
              <a:rect l="l" t="t" r="r" b="b"/>
              <a:pathLst>
                <a:path w="21047" h="15721" fill="none" extrusionOk="0">
                  <a:moveTo>
                    <a:pt x="21046" y="0"/>
                  </a:moveTo>
                  <a:cubicBezTo>
                    <a:pt x="12540" y="1733"/>
                    <a:pt x="3813" y="7908"/>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43"/>
            <p:cNvSpPr/>
            <p:nvPr/>
          </p:nvSpPr>
          <p:spPr>
            <a:xfrm>
              <a:off x="1499100" y="1631950"/>
              <a:ext cx="320575" cy="230025"/>
            </a:xfrm>
            <a:custGeom>
              <a:avLst/>
              <a:gdLst/>
              <a:ahLst/>
              <a:cxnLst/>
              <a:rect l="l" t="t" r="r" b="b"/>
              <a:pathLst>
                <a:path w="12823" h="9201" fill="none" extrusionOk="0">
                  <a:moveTo>
                    <a:pt x="12823" y="788"/>
                  </a:moveTo>
                  <a:cubicBezTo>
                    <a:pt x="11374" y="1"/>
                    <a:pt x="9546" y="788"/>
                    <a:pt x="8160" y="1670"/>
                  </a:cubicBezTo>
                  <a:cubicBezTo>
                    <a:pt x="4978" y="3655"/>
                    <a:pt x="2206" y="6207"/>
                    <a:pt x="0" y="92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43"/>
            <p:cNvSpPr/>
            <p:nvPr/>
          </p:nvSpPr>
          <p:spPr>
            <a:xfrm>
              <a:off x="1814150" y="1558700"/>
              <a:ext cx="141800" cy="655325"/>
            </a:xfrm>
            <a:custGeom>
              <a:avLst/>
              <a:gdLst/>
              <a:ahLst/>
              <a:cxnLst/>
              <a:rect l="l" t="t" r="r" b="b"/>
              <a:pathLst>
                <a:path w="5672" h="26213" fill="none" extrusionOk="0">
                  <a:moveTo>
                    <a:pt x="4285" y="1"/>
                  </a:moveTo>
                  <a:cubicBezTo>
                    <a:pt x="5608" y="2206"/>
                    <a:pt x="5671" y="5357"/>
                    <a:pt x="5356" y="7908"/>
                  </a:cubicBezTo>
                  <a:cubicBezTo>
                    <a:pt x="4632" y="14272"/>
                    <a:pt x="2836" y="20479"/>
                    <a:pt x="0" y="2621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43"/>
            <p:cNvSpPr/>
            <p:nvPr/>
          </p:nvSpPr>
          <p:spPr>
            <a:xfrm>
              <a:off x="1484125" y="1890300"/>
              <a:ext cx="204825" cy="751400"/>
            </a:xfrm>
            <a:custGeom>
              <a:avLst/>
              <a:gdLst/>
              <a:ahLst/>
              <a:cxnLst/>
              <a:rect l="l" t="t" r="r" b="b"/>
              <a:pathLst>
                <a:path w="8193" h="30056" fill="none" extrusionOk="0">
                  <a:moveTo>
                    <a:pt x="6837" y="0"/>
                  </a:moveTo>
                  <a:cubicBezTo>
                    <a:pt x="8192" y="10176"/>
                    <a:pt x="4002" y="20636"/>
                    <a:pt x="1" y="3005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43"/>
            <p:cNvSpPr/>
            <p:nvPr/>
          </p:nvSpPr>
          <p:spPr>
            <a:xfrm>
              <a:off x="1877950" y="1971425"/>
              <a:ext cx="75625" cy="467075"/>
            </a:xfrm>
            <a:custGeom>
              <a:avLst/>
              <a:gdLst/>
              <a:ahLst/>
              <a:cxnLst/>
              <a:rect l="l" t="t" r="r" b="b"/>
              <a:pathLst>
                <a:path w="3025" h="18683" fill="none" extrusionOk="0">
                  <a:moveTo>
                    <a:pt x="1292" y="0"/>
                  </a:moveTo>
                  <a:cubicBezTo>
                    <a:pt x="3025" y="6207"/>
                    <a:pt x="2584" y="12791"/>
                    <a:pt x="0" y="1868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43"/>
            <p:cNvSpPr/>
            <p:nvPr/>
          </p:nvSpPr>
          <p:spPr>
            <a:xfrm>
              <a:off x="1582575" y="2392800"/>
              <a:ext cx="52025" cy="430850"/>
            </a:xfrm>
            <a:custGeom>
              <a:avLst/>
              <a:gdLst/>
              <a:ahLst/>
              <a:cxnLst/>
              <a:rect l="l" t="t" r="r" b="b"/>
              <a:pathLst>
                <a:path w="2081" h="17234" fill="none" extrusionOk="0">
                  <a:moveTo>
                    <a:pt x="1" y="0"/>
                  </a:moveTo>
                  <a:cubicBezTo>
                    <a:pt x="1891" y="5545"/>
                    <a:pt x="2080" y="11562"/>
                    <a:pt x="537" y="1723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43"/>
            <p:cNvSpPr/>
            <p:nvPr/>
          </p:nvSpPr>
          <p:spPr>
            <a:xfrm>
              <a:off x="777625" y="3054400"/>
              <a:ext cx="341075" cy="426900"/>
            </a:xfrm>
            <a:custGeom>
              <a:avLst/>
              <a:gdLst/>
              <a:ahLst/>
              <a:cxnLst/>
              <a:rect l="l" t="t" r="r" b="b"/>
              <a:pathLst>
                <a:path w="13643" h="17076" fill="none" extrusionOk="0">
                  <a:moveTo>
                    <a:pt x="13643" y="0"/>
                  </a:moveTo>
                  <a:cubicBezTo>
                    <a:pt x="9767" y="441"/>
                    <a:pt x="5987" y="2930"/>
                    <a:pt x="3813" y="6144"/>
                  </a:cubicBezTo>
                  <a:cubicBezTo>
                    <a:pt x="1608" y="9357"/>
                    <a:pt x="536" y="13232"/>
                    <a:pt x="1" y="1707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43"/>
            <p:cNvSpPr/>
            <p:nvPr/>
          </p:nvSpPr>
          <p:spPr>
            <a:xfrm>
              <a:off x="1097400" y="3224525"/>
              <a:ext cx="310350" cy="393050"/>
            </a:xfrm>
            <a:custGeom>
              <a:avLst/>
              <a:gdLst/>
              <a:ahLst/>
              <a:cxnLst/>
              <a:rect l="l" t="t" r="r" b="b"/>
              <a:pathLst>
                <a:path w="12414" h="15722" fill="none" extrusionOk="0">
                  <a:moveTo>
                    <a:pt x="12414" y="0"/>
                  </a:moveTo>
                  <a:cubicBezTo>
                    <a:pt x="6333" y="2552"/>
                    <a:pt x="2017" y="9452"/>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43"/>
            <p:cNvSpPr/>
            <p:nvPr/>
          </p:nvSpPr>
          <p:spPr>
            <a:xfrm>
              <a:off x="1083225" y="1984025"/>
              <a:ext cx="367850" cy="115000"/>
            </a:xfrm>
            <a:custGeom>
              <a:avLst/>
              <a:gdLst/>
              <a:ahLst/>
              <a:cxnLst/>
              <a:rect l="l" t="t" r="r" b="b"/>
              <a:pathLst>
                <a:path w="14714" h="4600" fill="none" extrusionOk="0">
                  <a:moveTo>
                    <a:pt x="14714" y="725"/>
                  </a:moveTo>
                  <a:cubicBezTo>
                    <a:pt x="10082" y="0"/>
                    <a:pt x="3561" y="1607"/>
                    <a:pt x="1" y="46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43"/>
            <p:cNvSpPr/>
            <p:nvPr/>
          </p:nvSpPr>
          <p:spPr>
            <a:xfrm>
              <a:off x="1189550" y="2132875"/>
              <a:ext cx="68550" cy="238675"/>
            </a:xfrm>
            <a:custGeom>
              <a:avLst/>
              <a:gdLst/>
              <a:ahLst/>
              <a:cxnLst/>
              <a:rect l="l" t="t" r="r" b="b"/>
              <a:pathLst>
                <a:path w="2742" h="9547" fill="none" extrusionOk="0">
                  <a:moveTo>
                    <a:pt x="2616" y="1"/>
                  </a:moveTo>
                  <a:cubicBezTo>
                    <a:pt x="2742" y="3214"/>
                    <a:pt x="1482" y="6680"/>
                    <a:pt x="1" y="95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43"/>
            <p:cNvSpPr/>
            <p:nvPr/>
          </p:nvSpPr>
          <p:spPr>
            <a:xfrm>
              <a:off x="959575" y="2503850"/>
              <a:ext cx="284350" cy="346575"/>
            </a:xfrm>
            <a:custGeom>
              <a:avLst/>
              <a:gdLst/>
              <a:ahLst/>
              <a:cxnLst/>
              <a:rect l="l" t="t" r="r" b="b"/>
              <a:pathLst>
                <a:path w="11374" h="13863" fill="none" extrusionOk="0">
                  <a:moveTo>
                    <a:pt x="11374" y="0"/>
                  </a:moveTo>
                  <a:cubicBezTo>
                    <a:pt x="5955" y="2521"/>
                    <a:pt x="1891" y="8318"/>
                    <a:pt x="1" y="13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43"/>
            <p:cNvSpPr/>
            <p:nvPr/>
          </p:nvSpPr>
          <p:spPr>
            <a:xfrm>
              <a:off x="1340775" y="1668175"/>
              <a:ext cx="362350" cy="194575"/>
            </a:xfrm>
            <a:custGeom>
              <a:avLst/>
              <a:gdLst/>
              <a:ahLst/>
              <a:cxnLst/>
              <a:rect l="l" t="t" r="r" b="b"/>
              <a:pathLst>
                <a:path w="14494" h="7783" fill="none" extrusionOk="0">
                  <a:moveTo>
                    <a:pt x="14493" y="221"/>
                  </a:moveTo>
                  <a:cubicBezTo>
                    <a:pt x="8633" y="1"/>
                    <a:pt x="3120" y="2868"/>
                    <a:pt x="1" y="778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43"/>
            <p:cNvSpPr/>
            <p:nvPr/>
          </p:nvSpPr>
          <p:spPr>
            <a:xfrm>
              <a:off x="1733800" y="1739850"/>
              <a:ext cx="216625" cy="318225"/>
            </a:xfrm>
            <a:custGeom>
              <a:avLst/>
              <a:gdLst/>
              <a:ahLst/>
              <a:cxnLst/>
              <a:rect l="l" t="t" r="r" b="b"/>
              <a:pathLst>
                <a:path w="8665" h="12729" fill="none" extrusionOk="0">
                  <a:moveTo>
                    <a:pt x="8665" y="1"/>
                  </a:moveTo>
                  <a:cubicBezTo>
                    <a:pt x="6239" y="1261"/>
                    <a:pt x="4191" y="3183"/>
                    <a:pt x="2773" y="5546"/>
                  </a:cubicBezTo>
                  <a:cubicBezTo>
                    <a:pt x="1482" y="7782"/>
                    <a:pt x="537" y="10208"/>
                    <a:pt x="1" y="1272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43"/>
            <p:cNvSpPr/>
            <p:nvPr/>
          </p:nvSpPr>
          <p:spPr>
            <a:xfrm>
              <a:off x="1280925" y="1794200"/>
              <a:ext cx="103200" cy="103200"/>
            </a:xfrm>
            <a:custGeom>
              <a:avLst/>
              <a:gdLst/>
              <a:ahLst/>
              <a:cxnLst/>
              <a:rect l="l" t="t" r="r" b="b"/>
              <a:pathLst>
                <a:path w="4128" h="4128" extrusionOk="0">
                  <a:moveTo>
                    <a:pt x="2080" y="1"/>
                  </a:moveTo>
                  <a:cubicBezTo>
                    <a:pt x="946" y="1"/>
                    <a:pt x="1" y="946"/>
                    <a:pt x="1" y="2080"/>
                  </a:cubicBezTo>
                  <a:cubicBezTo>
                    <a:pt x="1" y="3214"/>
                    <a:pt x="946" y="4128"/>
                    <a:pt x="2080" y="4128"/>
                  </a:cubicBezTo>
                  <a:cubicBezTo>
                    <a:pt x="3214" y="4128"/>
                    <a:pt x="4128" y="3214"/>
                    <a:pt x="4128" y="2080"/>
                  </a:cubicBezTo>
                  <a:cubicBezTo>
                    <a:pt x="4128" y="946"/>
                    <a:pt x="3214" y="1"/>
                    <a:pt x="20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43"/>
            <p:cNvSpPr/>
            <p:nvPr/>
          </p:nvSpPr>
          <p:spPr>
            <a:xfrm>
              <a:off x="1444750" y="1815475"/>
              <a:ext cx="100850" cy="100050"/>
            </a:xfrm>
            <a:custGeom>
              <a:avLst/>
              <a:gdLst/>
              <a:ahLst/>
              <a:cxnLst/>
              <a:rect l="l" t="t" r="r" b="b"/>
              <a:pathLst>
                <a:path w="4034" h="4002" extrusionOk="0">
                  <a:moveTo>
                    <a:pt x="2017" y="0"/>
                  </a:moveTo>
                  <a:cubicBezTo>
                    <a:pt x="914" y="0"/>
                    <a:pt x="1" y="882"/>
                    <a:pt x="1" y="2017"/>
                  </a:cubicBezTo>
                  <a:cubicBezTo>
                    <a:pt x="1" y="3119"/>
                    <a:pt x="914" y="4001"/>
                    <a:pt x="2017" y="4001"/>
                  </a:cubicBezTo>
                  <a:cubicBezTo>
                    <a:pt x="3120" y="4001"/>
                    <a:pt x="4033" y="3119"/>
                    <a:pt x="4033" y="2017"/>
                  </a:cubicBezTo>
                  <a:cubicBezTo>
                    <a:pt x="4033" y="882"/>
                    <a:pt x="3120" y="0"/>
                    <a:pt x="2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43"/>
            <p:cNvSpPr/>
            <p:nvPr/>
          </p:nvSpPr>
          <p:spPr>
            <a:xfrm>
              <a:off x="1025725" y="2044925"/>
              <a:ext cx="109525" cy="95600"/>
            </a:xfrm>
            <a:custGeom>
              <a:avLst/>
              <a:gdLst/>
              <a:ahLst/>
              <a:cxnLst/>
              <a:rect l="l" t="t" r="r" b="b"/>
              <a:pathLst>
                <a:path w="4381" h="3824" extrusionOk="0">
                  <a:moveTo>
                    <a:pt x="2117" y="0"/>
                  </a:moveTo>
                  <a:cubicBezTo>
                    <a:pt x="1109" y="0"/>
                    <a:pt x="241" y="687"/>
                    <a:pt x="127" y="1660"/>
                  </a:cubicBezTo>
                  <a:cubicBezTo>
                    <a:pt x="1" y="2700"/>
                    <a:pt x="820" y="3676"/>
                    <a:pt x="1954" y="3802"/>
                  </a:cubicBezTo>
                  <a:cubicBezTo>
                    <a:pt x="2058" y="3817"/>
                    <a:pt x="2162" y="3824"/>
                    <a:pt x="2264" y="3824"/>
                  </a:cubicBezTo>
                  <a:cubicBezTo>
                    <a:pt x="3272" y="3824"/>
                    <a:pt x="4140" y="3137"/>
                    <a:pt x="4254" y="2164"/>
                  </a:cubicBezTo>
                  <a:cubicBezTo>
                    <a:pt x="4380" y="1124"/>
                    <a:pt x="3561" y="148"/>
                    <a:pt x="2427" y="22"/>
                  </a:cubicBezTo>
                  <a:cubicBezTo>
                    <a:pt x="2323" y="7"/>
                    <a:pt x="2219"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43"/>
            <p:cNvSpPr/>
            <p:nvPr/>
          </p:nvSpPr>
          <p:spPr>
            <a:xfrm>
              <a:off x="1032050" y="2279725"/>
              <a:ext cx="115800" cy="119025"/>
            </a:xfrm>
            <a:custGeom>
              <a:avLst/>
              <a:gdLst/>
              <a:ahLst/>
              <a:cxnLst/>
              <a:rect l="l" t="t" r="r" b="b"/>
              <a:pathLst>
                <a:path w="4632" h="4761" extrusionOk="0">
                  <a:moveTo>
                    <a:pt x="2354" y="1"/>
                  </a:moveTo>
                  <a:cubicBezTo>
                    <a:pt x="1261" y="1"/>
                    <a:pt x="304" y="900"/>
                    <a:pt x="158" y="2097"/>
                  </a:cubicBezTo>
                  <a:cubicBezTo>
                    <a:pt x="0" y="3421"/>
                    <a:pt x="819" y="4586"/>
                    <a:pt x="2016" y="4744"/>
                  </a:cubicBezTo>
                  <a:cubicBezTo>
                    <a:pt x="2104" y="4755"/>
                    <a:pt x="2191" y="4761"/>
                    <a:pt x="2278" y="4761"/>
                  </a:cubicBezTo>
                  <a:cubicBezTo>
                    <a:pt x="3370" y="4761"/>
                    <a:pt x="4328" y="3861"/>
                    <a:pt x="4474" y="2664"/>
                  </a:cubicBezTo>
                  <a:cubicBezTo>
                    <a:pt x="4631" y="1341"/>
                    <a:pt x="3812" y="176"/>
                    <a:pt x="2615" y="18"/>
                  </a:cubicBezTo>
                  <a:cubicBezTo>
                    <a:pt x="2527" y="6"/>
                    <a:pt x="2440" y="1"/>
                    <a:pt x="23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43"/>
            <p:cNvSpPr/>
            <p:nvPr/>
          </p:nvSpPr>
          <p:spPr>
            <a:xfrm>
              <a:off x="1136000" y="2310625"/>
              <a:ext cx="103200" cy="125775"/>
            </a:xfrm>
            <a:custGeom>
              <a:avLst/>
              <a:gdLst/>
              <a:ahLst/>
              <a:cxnLst/>
              <a:rect l="l" t="t" r="r" b="b"/>
              <a:pathLst>
                <a:path w="4128" h="5031" extrusionOk="0">
                  <a:moveTo>
                    <a:pt x="2214" y="0"/>
                  </a:moveTo>
                  <a:cubicBezTo>
                    <a:pt x="1216" y="0"/>
                    <a:pt x="337" y="970"/>
                    <a:pt x="158" y="2248"/>
                  </a:cubicBezTo>
                  <a:cubicBezTo>
                    <a:pt x="1" y="3634"/>
                    <a:pt x="694" y="4862"/>
                    <a:pt x="1765" y="5020"/>
                  </a:cubicBezTo>
                  <a:cubicBezTo>
                    <a:pt x="1824" y="5027"/>
                    <a:pt x="1882" y="5031"/>
                    <a:pt x="1941" y="5031"/>
                  </a:cubicBezTo>
                  <a:cubicBezTo>
                    <a:pt x="2913" y="5031"/>
                    <a:pt x="3792" y="4059"/>
                    <a:pt x="3970" y="2752"/>
                  </a:cubicBezTo>
                  <a:cubicBezTo>
                    <a:pt x="4128" y="1365"/>
                    <a:pt x="3435" y="137"/>
                    <a:pt x="2395" y="11"/>
                  </a:cubicBezTo>
                  <a:cubicBezTo>
                    <a:pt x="2334" y="4"/>
                    <a:pt x="2274" y="0"/>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43"/>
            <p:cNvSpPr/>
            <p:nvPr/>
          </p:nvSpPr>
          <p:spPr>
            <a:xfrm>
              <a:off x="1682625" y="2004175"/>
              <a:ext cx="100825" cy="105425"/>
            </a:xfrm>
            <a:custGeom>
              <a:avLst/>
              <a:gdLst/>
              <a:ahLst/>
              <a:cxnLst/>
              <a:rect l="l" t="t" r="r" b="b"/>
              <a:pathLst>
                <a:path w="4033" h="4217" extrusionOk="0">
                  <a:moveTo>
                    <a:pt x="2063" y="1"/>
                  </a:moveTo>
                  <a:cubicBezTo>
                    <a:pt x="1135" y="1"/>
                    <a:pt x="304" y="786"/>
                    <a:pt x="158" y="1872"/>
                  </a:cubicBezTo>
                  <a:cubicBezTo>
                    <a:pt x="0" y="3038"/>
                    <a:pt x="725" y="4077"/>
                    <a:pt x="1764" y="4204"/>
                  </a:cubicBezTo>
                  <a:cubicBezTo>
                    <a:pt x="1833" y="4212"/>
                    <a:pt x="1901" y="4216"/>
                    <a:pt x="1969" y="4216"/>
                  </a:cubicBezTo>
                  <a:cubicBezTo>
                    <a:pt x="2898" y="4216"/>
                    <a:pt x="3728" y="3431"/>
                    <a:pt x="3875" y="2345"/>
                  </a:cubicBezTo>
                  <a:cubicBezTo>
                    <a:pt x="4033" y="1211"/>
                    <a:pt x="3308" y="171"/>
                    <a:pt x="2268" y="13"/>
                  </a:cubicBezTo>
                  <a:cubicBezTo>
                    <a:pt x="2200" y="5"/>
                    <a:pt x="2131" y="1"/>
                    <a:pt x="2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43"/>
            <p:cNvSpPr/>
            <p:nvPr/>
          </p:nvSpPr>
          <p:spPr>
            <a:xfrm>
              <a:off x="1755075" y="2154150"/>
              <a:ext cx="122900" cy="122900"/>
            </a:xfrm>
            <a:custGeom>
              <a:avLst/>
              <a:gdLst/>
              <a:ahLst/>
              <a:cxnLst/>
              <a:rect l="l" t="t" r="r" b="b"/>
              <a:pathLst>
                <a:path w="4916" h="4916" extrusionOk="0">
                  <a:moveTo>
                    <a:pt x="2458" y="0"/>
                  </a:moveTo>
                  <a:cubicBezTo>
                    <a:pt x="1103" y="0"/>
                    <a:pt x="1" y="1103"/>
                    <a:pt x="1" y="2458"/>
                  </a:cubicBezTo>
                  <a:cubicBezTo>
                    <a:pt x="1" y="3812"/>
                    <a:pt x="1103" y="4915"/>
                    <a:pt x="2458" y="4915"/>
                  </a:cubicBezTo>
                  <a:cubicBezTo>
                    <a:pt x="3813" y="4915"/>
                    <a:pt x="4915" y="3812"/>
                    <a:pt x="4915" y="2458"/>
                  </a:cubicBezTo>
                  <a:cubicBezTo>
                    <a:pt x="4915" y="1103"/>
                    <a:pt x="3813"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43"/>
            <p:cNvSpPr/>
            <p:nvPr/>
          </p:nvSpPr>
          <p:spPr>
            <a:xfrm>
              <a:off x="1818075" y="2397650"/>
              <a:ext cx="121325" cy="80325"/>
            </a:xfrm>
            <a:custGeom>
              <a:avLst/>
              <a:gdLst/>
              <a:ahLst/>
              <a:cxnLst/>
              <a:rect l="l" t="t" r="r" b="b"/>
              <a:pathLst>
                <a:path w="4853" h="3213" extrusionOk="0">
                  <a:moveTo>
                    <a:pt x="2197" y="1"/>
                  </a:moveTo>
                  <a:cubicBezTo>
                    <a:pt x="1114" y="1"/>
                    <a:pt x="207" y="535"/>
                    <a:pt x="95" y="1318"/>
                  </a:cubicBezTo>
                  <a:cubicBezTo>
                    <a:pt x="1" y="2201"/>
                    <a:pt x="946" y="3020"/>
                    <a:pt x="2238" y="3177"/>
                  </a:cubicBezTo>
                  <a:cubicBezTo>
                    <a:pt x="2396" y="3201"/>
                    <a:pt x="2552" y="3212"/>
                    <a:pt x="2704" y="3212"/>
                  </a:cubicBezTo>
                  <a:cubicBezTo>
                    <a:pt x="3766" y="3212"/>
                    <a:pt x="4648" y="2661"/>
                    <a:pt x="4758" y="1917"/>
                  </a:cubicBezTo>
                  <a:cubicBezTo>
                    <a:pt x="4853" y="1035"/>
                    <a:pt x="3908" y="184"/>
                    <a:pt x="2616" y="27"/>
                  </a:cubicBezTo>
                  <a:cubicBezTo>
                    <a:pt x="2474" y="9"/>
                    <a:pt x="2335"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43"/>
            <p:cNvSpPr/>
            <p:nvPr/>
          </p:nvSpPr>
          <p:spPr>
            <a:xfrm>
              <a:off x="1412450" y="2594375"/>
              <a:ext cx="136300" cy="89675"/>
            </a:xfrm>
            <a:custGeom>
              <a:avLst/>
              <a:gdLst/>
              <a:ahLst/>
              <a:cxnLst/>
              <a:rect l="l" t="t" r="r" b="b"/>
              <a:pathLst>
                <a:path w="5452" h="3587" extrusionOk="0">
                  <a:moveTo>
                    <a:pt x="2453" y="0"/>
                  </a:moveTo>
                  <a:cubicBezTo>
                    <a:pt x="1228" y="0"/>
                    <a:pt x="238" y="592"/>
                    <a:pt x="127" y="1452"/>
                  </a:cubicBezTo>
                  <a:cubicBezTo>
                    <a:pt x="1" y="2428"/>
                    <a:pt x="1072" y="3373"/>
                    <a:pt x="2490" y="3562"/>
                  </a:cubicBezTo>
                  <a:cubicBezTo>
                    <a:pt x="2639" y="3579"/>
                    <a:pt x="2786" y="3587"/>
                    <a:pt x="2930" y="3587"/>
                  </a:cubicBezTo>
                  <a:cubicBezTo>
                    <a:pt x="4187" y="3587"/>
                    <a:pt x="5212" y="2989"/>
                    <a:pt x="5325" y="2113"/>
                  </a:cubicBezTo>
                  <a:cubicBezTo>
                    <a:pt x="5451" y="1137"/>
                    <a:pt x="4380" y="191"/>
                    <a:pt x="2962" y="34"/>
                  </a:cubicBezTo>
                  <a:cubicBezTo>
                    <a:pt x="2789" y="11"/>
                    <a:pt x="2619" y="0"/>
                    <a:pt x="2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43"/>
            <p:cNvSpPr/>
            <p:nvPr/>
          </p:nvSpPr>
          <p:spPr>
            <a:xfrm>
              <a:off x="1537700" y="2772100"/>
              <a:ext cx="101625" cy="106200"/>
            </a:xfrm>
            <a:custGeom>
              <a:avLst/>
              <a:gdLst/>
              <a:ahLst/>
              <a:cxnLst/>
              <a:rect l="l" t="t" r="r" b="b"/>
              <a:pathLst>
                <a:path w="4065" h="4248" extrusionOk="0">
                  <a:moveTo>
                    <a:pt x="2089" y="1"/>
                  </a:moveTo>
                  <a:cubicBezTo>
                    <a:pt x="1135" y="1"/>
                    <a:pt x="305" y="786"/>
                    <a:pt x="158" y="1872"/>
                  </a:cubicBezTo>
                  <a:cubicBezTo>
                    <a:pt x="0" y="3038"/>
                    <a:pt x="725" y="4109"/>
                    <a:pt x="1764" y="4235"/>
                  </a:cubicBezTo>
                  <a:cubicBezTo>
                    <a:pt x="1835" y="4244"/>
                    <a:pt x="1906" y="4248"/>
                    <a:pt x="1975" y="4248"/>
                  </a:cubicBezTo>
                  <a:cubicBezTo>
                    <a:pt x="2929" y="4248"/>
                    <a:pt x="3760" y="3463"/>
                    <a:pt x="3907" y="2376"/>
                  </a:cubicBezTo>
                  <a:cubicBezTo>
                    <a:pt x="4064" y="1211"/>
                    <a:pt x="3340" y="140"/>
                    <a:pt x="2300" y="13"/>
                  </a:cubicBezTo>
                  <a:cubicBezTo>
                    <a:pt x="2229" y="5"/>
                    <a:pt x="2159"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43"/>
            <p:cNvSpPr/>
            <p:nvPr/>
          </p:nvSpPr>
          <p:spPr>
            <a:xfrm>
              <a:off x="900500" y="2798425"/>
              <a:ext cx="111875" cy="112650"/>
            </a:xfrm>
            <a:custGeom>
              <a:avLst/>
              <a:gdLst/>
              <a:ahLst/>
              <a:cxnLst/>
              <a:rect l="l" t="t" r="r" b="b"/>
              <a:pathLst>
                <a:path w="4475" h="4506" extrusionOk="0">
                  <a:moveTo>
                    <a:pt x="2238" y="0"/>
                  </a:moveTo>
                  <a:cubicBezTo>
                    <a:pt x="1009" y="0"/>
                    <a:pt x="1" y="1008"/>
                    <a:pt x="1" y="2268"/>
                  </a:cubicBezTo>
                  <a:cubicBezTo>
                    <a:pt x="1" y="3497"/>
                    <a:pt x="1009" y="4505"/>
                    <a:pt x="2238" y="4505"/>
                  </a:cubicBezTo>
                  <a:cubicBezTo>
                    <a:pt x="3466" y="4505"/>
                    <a:pt x="4474" y="3497"/>
                    <a:pt x="4474" y="2268"/>
                  </a:cubicBezTo>
                  <a:cubicBezTo>
                    <a:pt x="4474" y="1008"/>
                    <a:pt x="3466" y="0"/>
                    <a:pt x="2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43"/>
            <p:cNvSpPr/>
            <p:nvPr/>
          </p:nvSpPr>
          <p:spPr>
            <a:xfrm>
              <a:off x="1117100" y="2651925"/>
              <a:ext cx="88250" cy="88225"/>
            </a:xfrm>
            <a:custGeom>
              <a:avLst/>
              <a:gdLst/>
              <a:ahLst/>
              <a:cxnLst/>
              <a:rect l="l" t="t" r="r" b="b"/>
              <a:pathLst>
                <a:path w="3530" h="3529" extrusionOk="0">
                  <a:moveTo>
                    <a:pt x="1765" y="0"/>
                  </a:moveTo>
                  <a:cubicBezTo>
                    <a:pt x="788" y="0"/>
                    <a:pt x="1" y="788"/>
                    <a:pt x="1" y="1765"/>
                  </a:cubicBezTo>
                  <a:cubicBezTo>
                    <a:pt x="1" y="2741"/>
                    <a:pt x="788" y="3529"/>
                    <a:pt x="1765" y="3529"/>
                  </a:cubicBezTo>
                  <a:cubicBezTo>
                    <a:pt x="2741" y="3529"/>
                    <a:pt x="3529" y="2741"/>
                    <a:pt x="3529" y="1765"/>
                  </a:cubicBezTo>
                  <a:cubicBezTo>
                    <a:pt x="3529" y="788"/>
                    <a:pt x="2741" y="0"/>
                    <a:pt x="1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43"/>
            <p:cNvSpPr/>
            <p:nvPr/>
          </p:nvSpPr>
          <p:spPr>
            <a:xfrm>
              <a:off x="1232875" y="2883475"/>
              <a:ext cx="98475" cy="99275"/>
            </a:xfrm>
            <a:custGeom>
              <a:avLst/>
              <a:gdLst/>
              <a:ahLst/>
              <a:cxnLst/>
              <a:rect l="l" t="t" r="r" b="b"/>
              <a:pathLst>
                <a:path w="3939" h="3971" extrusionOk="0">
                  <a:moveTo>
                    <a:pt x="1986" y="1"/>
                  </a:moveTo>
                  <a:cubicBezTo>
                    <a:pt x="883" y="1"/>
                    <a:pt x="1" y="883"/>
                    <a:pt x="1" y="1985"/>
                  </a:cubicBezTo>
                  <a:cubicBezTo>
                    <a:pt x="1" y="3088"/>
                    <a:pt x="883" y="3970"/>
                    <a:pt x="1986" y="3970"/>
                  </a:cubicBezTo>
                  <a:cubicBezTo>
                    <a:pt x="3057" y="3970"/>
                    <a:pt x="3939" y="3088"/>
                    <a:pt x="3939" y="1985"/>
                  </a:cubicBezTo>
                  <a:cubicBezTo>
                    <a:pt x="3939" y="883"/>
                    <a:pt x="3057" y="1"/>
                    <a:pt x="1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43"/>
            <p:cNvSpPr/>
            <p:nvPr/>
          </p:nvSpPr>
          <p:spPr>
            <a:xfrm>
              <a:off x="714625" y="3424975"/>
              <a:ext cx="122100" cy="129975"/>
            </a:xfrm>
            <a:custGeom>
              <a:avLst/>
              <a:gdLst/>
              <a:ahLst/>
              <a:cxnLst/>
              <a:rect l="l" t="t" r="r" b="b"/>
              <a:pathLst>
                <a:path w="4884" h="5199" extrusionOk="0">
                  <a:moveTo>
                    <a:pt x="2520" y="0"/>
                  </a:moveTo>
                  <a:cubicBezTo>
                    <a:pt x="1360" y="0"/>
                    <a:pt x="336" y="994"/>
                    <a:pt x="190" y="2316"/>
                  </a:cubicBezTo>
                  <a:cubicBezTo>
                    <a:pt x="1" y="3733"/>
                    <a:pt x="851" y="5025"/>
                    <a:pt x="2111" y="5183"/>
                  </a:cubicBezTo>
                  <a:cubicBezTo>
                    <a:pt x="2198" y="5194"/>
                    <a:pt x="2285" y="5199"/>
                    <a:pt x="2371" y="5199"/>
                  </a:cubicBezTo>
                  <a:cubicBezTo>
                    <a:pt x="3528" y="5199"/>
                    <a:pt x="4550" y="4232"/>
                    <a:pt x="4726" y="2883"/>
                  </a:cubicBezTo>
                  <a:cubicBezTo>
                    <a:pt x="4884" y="1465"/>
                    <a:pt x="4033" y="173"/>
                    <a:pt x="2773" y="16"/>
                  </a:cubicBezTo>
                  <a:cubicBezTo>
                    <a:pt x="2688" y="5"/>
                    <a:pt x="2604" y="0"/>
                    <a:pt x="2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43"/>
            <p:cNvSpPr/>
            <p:nvPr/>
          </p:nvSpPr>
          <p:spPr>
            <a:xfrm>
              <a:off x="987150" y="3233575"/>
              <a:ext cx="123675" cy="132350"/>
            </a:xfrm>
            <a:custGeom>
              <a:avLst/>
              <a:gdLst/>
              <a:ahLst/>
              <a:cxnLst/>
              <a:rect l="l" t="t" r="r" b="b"/>
              <a:pathLst>
                <a:path w="4947" h="5294" extrusionOk="0">
                  <a:moveTo>
                    <a:pt x="2551" y="0"/>
                  </a:moveTo>
                  <a:cubicBezTo>
                    <a:pt x="1392" y="0"/>
                    <a:pt x="366" y="996"/>
                    <a:pt x="189" y="2348"/>
                  </a:cubicBezTo>
                  <a:cubicBezTo>
                    <a:pt x="0" y="3797"/>
                    <a:pt x="882" y="5089"/>
                    <a:pt x="2143" y="5278"/>
                  </a:cubicBezTo>
                  <a:cubicBezTo>
                    <a:pt x="2227" y="5288"/>
                    <a:pt x="2312" y="5293"/>
                    <a:pt x="2395" y="5293"/>
                  </a:cubicBezTo>
                  <a:cubicBezTo>
                    <a:pt x="3555" y="5293"/>
                    <a:pt x="4581" y="4298"/>
                    <a:pt x="4757" y="2946"/>
                  </a:cubicBezTo>
                  <a:cubicBezTo>
                    <a:pt x="4946" y="1497"/>
                    <a:pt x="4064" y="205"/>
                    <a:pt x="2804" y="16"/>
                  </a:cubicBezTo>
                  <a:cubicBezTo>
                    <a:pt x="2719" y="6"/>
                    <a:pt x="2635" y="0"/>
                    <a:pt x="2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43"/>
            <p:cNvSpPr/>
            <p:nvPr/>
          </p:nvSpPr>
          <p:spPr>
            <a:xfrm>
              <a:off x="1031250" y="3541925"/>
              <a:ext cx="133925" cy="133925"/>
            </a:xfrm>
            <a:custGeom>
              <a:avLst/>
              <a:gdLst/>
              <a:ahLst/>
              <a:cxnLst/>
              <a:rect l="l" t="t" r="r" b="b"/>
              <a:pathLst>
                <a:path w="5357" h="5357" extrusionOk="0">
                  <a:moveTo>
                    <a:pt x="2678" y="1"/>
                  </a:moveTo>
                  <a:cubicBezTo>
                    <a:pt x="1198" y="1"/>
                    <a:pt x="0" y="1198"/>
                    <a:pt x="0" y="2679"/>
                  </a:cubicBezTo>
                  <a:cubicBezTo>
                    <a:pt x="0" y="4159"/>
                    <a:pt x="1198" y="5356"/>
                    <a:pt x="2678" y="5356"/>
                  </a:cubicBezTo>
                  <a:cubicBezTo>
                    <a:pt x="4159" y="5356"/>
                    <a:pt x="5356" y="4159"/>
                    <a:pt x="5356" y="2679"/>
                  </a:cubicBezTo>
                  <a:cubicBezTo>
                    <a:pt x="5356" y="1198"/>
                    <a:pt x="4159" y="1"/>
                    <a:pt x="2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43"/>
            <p:cNvSpPr/>
            <p:nvPr/>
          </p:nvSpPr>
          <p:spPr>
            <a:xfrm>
              <a:off x="1287225" y="3400150"/>
              <a:ext cx="141000" cy="141800"/>
            </a:xfrm>
            <a:custGeom>
              <a:avLst/>
              <a:gdLst/>
              <a:ahLst/>
              <a:cxnLst/>
              <a:rect l="l" t="t" r="r" b="b"/>
              <a:pathLst>
                <a:path w="5640" h="5672" extrusionOk="0">
                  <a:moveTo>
                    <a:pt x="2805" y="1"/>
                  </a:moveTo>
                  <a:cubicBezTo>
                    <a:pt x="1261" y="1"/>
                    <a:pt x="1" y="1292"/>
                    <a:pt x="1" y="2836"/>
                  </a:cubicBezTo>
                  <a:cubicBezTo>
                    <a:pt x="1" y="4411"/>
                    <a:pt x="1261" y="5672"/>
                    <a:pt x="2805" y="5672"/>
                  </a:cubicBezTo>
                  <a:cubicBezTo>
                    <a:pt x="4380" y="5672"/>
                    <a:pt x="5640" y="4411"/>
                    <a:pt x="5640" y="2836"/>
                  </a:cubicBezTo>
                  <a:cubicBezTo>
                    <a:pt x="5640" y="1292"/>
                    <a:pt x="4380" y="1"/>
                    <a:pt x="2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43"/>
            <p:cNvSpPr/>
            <p:nvPr/>
          </p:nvSpPr>
          <p:spPr>
            <a:xfrm>
              <a:off x="1413250" y="3020525"/>
              <a:ext cx="108725" cy="193775"/>
            </a:xfrm>
            <a:custGeom>
              <a:avLst/>
              <a:gdLst/>
              <a:ahLst/>
              <a:cxnLst/>
              <a:rect l="l" t="t" r="r" b="b"/>
              <a:pathLst>
                <a:path w="4349" h="7751" fill="none" extrusionOk="0">
                  <a:moveTo>
                    <a:pt x="0" y="0"/>
                  </a:moveTo>
                  <a:cubicBezTo>
                    <a:pt x="1261" y="788"/>
                    <a:pt x="2111" y="2143"/>
                    <a:pt x="2773" y="3498"/>
                  </a:cubicBezTo>
                  <a:cubicBezTo>
                    <a:pt x="3434" y="4852"/>
                    <a:pt x="3939" y="6301"/>
                    <a:pt x="4348" y="775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43"/>
            <p:cNvSpPr/>
            <p:nvPr/>
          </p:nvSpPr>
          <p:spPr>
            <a:xfrm>
              <a:off x="1462075" y="3148300"/>
              <a:ext cx="126850" cy="121575"/>
            </a:xfrm>
            <a:custGeom>
              <a:avLst/>
              <a:gdLst/>
              <a:ahLst/>
              <a:cxnLst/>
              <a:rect l="l" t="t" r="r" b="b"/>
              <a:pathLst>
                <a:path w="5074" h="4863" extrusionOk="0">
                  <a:moveTo>
                    <a:pt x="2506" y="1"/>
                  </a:moveTo>
                  <a:cubicBezTo>
                    <a:pt x="1342" y="1"/>
                    <a:pt x="302" y="897"/>
                    <a:pt x="158" y="2136"/>
                  </a:cubicBezTo>
                  <a:cubicBezTo>
                    <a:pt x="1" y="3459"/>
                    <a:pt x="914" y="4656"/>
                    <a:pt x="2238" y="4845"/>
                  </a:cubicBezTo>
                  <a:cubicBezTo>
                    <a:pt x="2332" y="4857"/>
                    <a:pt x="2426" y="4862"/>
                    <a:pt x="2520" y="4862"/>
                  </a:cubicBezTo>
                  <a:cubicBezTo>
                    <a:pt x="3703" y="4862"/>
                    <a:pt x="4769" y="3961"/>
                    <a:pt x="4915" y="2734"/>
                  </a:cubicBezTo>
                  <a:cubicBezTo>
                    <a:pt x="5073" y="1411"/>
                    <a:pt x="4159" y="182"/>
                    <a:pt x="2836" y="25"/>
                  </a:cubicBezTo>
                  <a:cubicBezTo>
                    <a:pt x="2725" y="9"/>
                    <a:pt x="2615" y="1"/>
                    <a:pt x="2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43"/>
            <p:cNvSpPr/>
            <p:nvPr/>
          </p:nvSpPr>
          <p:spPr>
            <a:xfrm>
              <a:off x="6224850" y="2371525"/>
              <a:ext cx="1133400" cy="1201925"/>
            </a:xfrm>
            <a:custGeom>
              <a:avLst/>
              <a:gdLst/>
              <a:ahLst/>
              <a:cxnLst/>
              <a:rect l="l" t="t" r="r" b="b"/>
              <a:pathLst>
                <a:path w="45336" h="48077" fill="none" extrusionOk="0">
                  <a:moveTo>
                    <a:pt x="45336" y="1670"/>
                  </a:moveTo>
                  <a:cubicBezTo>
                    <a:pt x="40862" y="1"/>
                    <a:pt x="36073" y="2931"/>
                    <a:pt x="32387" y="5923"/>
                  </a:cubicBezTo>
                  <a:cubicBezTo>
                    <a:pt x="18462" y="17265"/>
                    <a:pt x="7372" y="31694"/>
                    <a:pt x="0" y="480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43"/>
            <p:cNvSpPr/>
            <p:nvPr/>
          </p:nvSpPr>
          <p:spPr>
            <a:xfrm>
              <a:off x="5902700" y="3371025"/>
              <a:ext cx="422975" cy="470225"/>
            </a:xfrm>
            <a:custGeom>
              <a:avLst/>
              <a:gdLst/>
              <a:ahLst/>
              <a:cxnLst/>
              <a:rect l="l" t="t" r="r" b="b"/>
              <a:pathLst>
                <a:path w="16919" h="18809" fill="none" extrusionOk="0">
                  <a:moveTo>
                    <a:pt x="16919" y="0"/>
                  </a:moveTo>
                  <a:cubicBezTo>
                    <a:pt x="9925" y="4568"/>
                    <a:pt x="3592" y="11310"/>
                    <a:pt x="1" y="1880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43"/>
            <p:cNvSpPr/>
            <p:nvPr/>
          </p:nvSpPr>
          <p:spPr>
            <a:xfrm>
              <a:off x="6145300" y="3304850"/>
              <a:ext cx="225275" cy="808125"/>
            </a:xfrm>
            <a:custGeom>
              <a:avLst/>
              <a:gdLst/>
              <a:ahLst/>
              <a:cxnLst/>
              <a:rect l="l" t="t" r="r" b="b"/>
              <a:pathLst>
                <a:path w="9011" h="32325" fill="none" extrusionOk="0">
                  <a:moveTo>
                    <a:pt x="8727" y="1"/>
                  </a:moveTo>
                  <a:cubicBezTo>
                    <a:pt x="9011" y="11405"/>
                    <a:pt x="5986" y="22621"/>
                    <a:pt x="0" y="3232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43"/>
            <p:cNvSpPr/>
            <p:nvPr/>
          </p:nvSpPr>
          <p:spPr>
            <a:xfrm>
              <a:off x="6161825" y="2997675"/>
              <a:ext cx="408025" cy="316650"/>
            </a:xfrm>
            <a:custGeom>
              <a:avLst/>
              <a:gdLst/>
              <a:ahLst/>
              <a:cxnLst/>
              <a:rect l="l" t="t" r="r" b="b"/>
              <a:pathLst>
                <a:path w="16321" h="12666" fill="none" extrusionOk="0">
                  <a:moveTo>
                    <a:pt x="16320" y="1"/>
                  </a:moveTo>
                  <a:cubicBezTo>
                    <a:pt x="12792" y="914"/>
                    <a:pt x="9484" y="2616"/>
                    <a:pt x="6680" y="4979"/>
                  </a:cubicBezTo>
                  <a:cubicBezTo>
                    <a:pt x="4159" y="7247"/>
                    <a:pt x="1923" y="9862"/>
                    <a:pt x="1" y="1266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43"/>
            <p:cNvSpPr/>
            <p:nvPr/>
          </p:nvSpPr>
          <p:spPr>
            <a:xfrm>
              <a:off x="6208300" y="2694450"/>
              <a:ext cx="613575" cy="249700"/>
            </a:xfrm>
            <a:custGeom>
              <a:avLst/>
              <a:gdLst/>
              <a:ahLst/>
              <a:cxnLst/>
              <a:rect l="l" t="t" r="r" b="b"/>
              <a:pathLst>
                <a:path w="24543" h="9988" fill="none" extrusionOk="0">
                  <a:moveTo>
                    <a:pt x="24543" y="662"/>
                  </a:moveTo>
                  <a:cubicBezTo>
                    <a:pt x="15879" y="1"/>
                    <a:pt x="5798" y="3529"/>
                    <a:pt x="1" y="998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43"/>
            <p:cNvSpPr/>
            <p:nvPr/>
          </p:nvSpPr>
          <p:spPr>
            <a:xfrm>
              <a:off x="6724200" y="2456600"/>
              <a:ext cx="367050" cy="142575"/>
            </a:xfrm>
            <a:custGeom>
              <a:avLst/>
              <a:gdLst/>
              <a:ahLst/>
              <a:cxnLst/>
              <a:rect l="l" t="t" r="r" b="b"/>
              <a:pathLst>
                <a:path w="14682" h="5703" fill="none" extrusionOk="0">
                  <a:moveTo>
                    <a:pt x="14682" y="1166"/>
                  </a:moveTo>
                  <a:cubicBezTo>
                    <a:pt x="13484" y="0"/>
                    <a:pt x="11531" y="252"/>
                    <a:pt x="9924" y="725"/>
                  </a:cubicBezTo>
                  <a:cubicBezTo>
                    <a:pt x="6333" y="1764"/>
                    <a:pt x="2962" y="3466"/>
                    <a:pt x="0" y="570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43"/>
            <p:cNvSpPr/>
            <p:nvPr/>
          </p:nvSpPr>
          <p:spPr>
            <a:xfrm>
              <a:off x="6930550" y="2423500"/>
              <a:ext cx="300125" cy="600975"/>
            </a:xfrm>
            <a:custGeom>
              <a:avLst/>
              <a:gdLst/>
              <a:ahLst/>
              <a:cxnLst/>
              <a:rect l="l" t="t" r="r" b="b"/>
              <a:pathLst>
                <a:path w="12005" h="24039" fill="none" extrusionOk="0">
                  <a:moveTo>
                    <a:pt x="11342" y="1"/>
                  </a:moveTo>
                  <a:cubicBezTo>
                    <a:pt x="12004" y="2521"/>
                    <a:pt x="11185" y="5514"/>
                    <a:pt x="10208" y="7940"/>
                  </a:cubicBezTo>
                  <a:cubicBezTo>
                    <a:pt x="7751" y="13863"/>
                    <a:pt x="4285" y="19282"/>
                    <a:pt x="1" y="2403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43"/>
            <p:cNvSpPr/>
            <p:nvPr/>
          </p:nvSpPr>
          <p:spPr>
            <a:xfrm>
              <a:off x="6495000" y="2670025"/>
              <a:ext cx="371775" cy="675025"/>
            </a:xfrm>
            <a:custGeom>
              <a:avLst/>
              <a:gdLst/>
              <a:ahLst/>
              <a:cxnLst/>
              <a:rect l="l" t="t" r="r" b="b"/>
              <a:pathLst>
                <a:path w="14871" h="27001" fill="none" extrusionOk="0">
                  <a:moveTo>
                    <a:pt x="14871" y="1"/>
                  </a:moveTo>
                  <a:cubicBezTo>
                    <a:pt x="13359" y="10145"/>
                    <a:pt x="6459" y="19030"/>
                    <a:pt x="0" y="270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43"/>
            <p:cNvSpPr/>
            <p:nvPr/>
          </p:nvSpPr>
          <p:spPr>
            <a:xfrm>
              <a:off x="6928975" y="2818100"/>
              <a:ext cx="159925" cy="439525"/>
            </a:xfrm>
            <a:custGeom>
              <a:avLst/>
              <a:gdLst/>
              <a:ahLst/>
              <a:cxnLst/>
              <a:rect l="l" t="t" r="r" b="b"/>
              <a:pathLst>
                <a:path w="6397" h="17581" fill="none" extrusionOk="0">
                  <a:moveTo>
                    <a:pt x="6396" y="1"/>
                  </a:moveTo>
                  <a:cubicBezTo>
                    <a:pt x="6396" y="6428"/>
                    <a:pt x="4128" y="12666"/>
                    <a:pt x="1" y="1758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43"/>
            <p:cNvSpPr/>
            <p:nvPr/>
          </p:nvSpPr>
          <p:spPr>
            <a:xfrm>
              <a:off x="6552500" y="3132375"/>
              <a:ext cx="112650" cy="417450"/>
            </a:xfrm>
            <a:custGeom>
              <a:avLst/>
              <a:gdLst/>
              <a:ahLst/>
              <a:cxnLst/>
              <a:rect l="l" t="t" r="r" b="b"/>
              <a:pathLst>
                <a:path w="4506" h="16698" fill="none" extrusionOk="0">
                  <a:moveTo>
                    <a:pt x="4222" y="0"/>
                  </a:moveTo>
                  <a:cubicBezTo>
                    <a:pt x="4506" y="5860"/>
                    <a:pt x="3056" y="11688"/>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43"/>
            <p:cNvSpPr/>
            <p:nvPr/>
          </p:nvSpPr>
          <p:spPr>
            <a:xfrm>
              <a:off x="5584500" y="3624625"/>
              <a:ext cx="445025" cy="332400"/>
            </a:xfrm>
            <a:custGeom>
              <a:avLst/>
              <a:gdLst/>
              <a:ahLst/>
              <a:cxnLst/>
              <a:rect l="l" t="t" r="r" b="b"/>
              <a:pathLst>
                <a:path w="17801" h="13296" fill="none" extrusionOk="0">
                  <a:moveTo>
                    <a:pt x="17801" y="631"/>
                  </a:moveTo>
                  <a:cubicBezTo>
                    <a:pt x="13957" y="1"/>
                    <a:pt x="9641" y="1324"/>
                    <a:pt x="6648" y="3813"/>
                  </a:cubicBezTo>
                  <a:cubicBezTo>
                    <a:pt x="3655" y="6302"/>
                    <a:pt x="1544" y="9704"/>
                    <a:pt x="1" y="1329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43"/>
            <p:cNvSpPr/>
            <p:nvPr/>
          </p:nvSpPr>
          <p:spPr>
            <a:xfrm>
              <a:off x="5853875" y="3883750"/>
              <a:ext cx="407225" cy="292225"/>
            </a:xfrm>
            <a:custGeom>
              <a:avLst/>
              <a:gdLst/>
              <a:ahLst/>
              <a:cxnLst/>
              <a:rect l="l" t="t" r="r" b="b"/>
              <a:pathLst>
                <a:path w="16289" h="11689" fill="none" extrusionOk="0">
                  <a:moveTo>
                    <a:pt x="16288" y="1"/>
                  </a:moveTo>
                  <a:cubicBezTo>
                    <a:pt x="9735" y="788"/>
                    <a:pt x="3686" y="6207"/>
                    <a:pt x="0" y="1168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43"/>
            <p:cNvSpPr/>
            <p:nvPr/>
          </p:nvSpPr>
          <p:spPr>
            <a:xfrm>
              <a:off x="6259500" y="2665300"/>
              <a:ext cx="380450" cy="55175"/>
            </a:xfrm>
            <a:custGeom>
              <a:avLst/>
              <a:gdLst/>
              <a:ahLst/>
              <a:cxnLst/>
              <a:rect l="l" t="t" r="r" b="b"/>
              <a:pathLst>
                <a:path w="15218" h="2207" fill="none" extrusionOk="0">
                  <a:moveTo>
                    <a:pt x="15217" y="2206"/>
                  </a:moveTo>
                  <a:cubicBezTo>
                    <a:pt x="10964" y="253"/>
                    <a:pt x="4254" y="1"/>
                    <a:pt x="0" y="189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43"/>
            <p:cNvSpPr/>
            <p:nvPr/>
          </p:nvSpPr>
          <p:spPr>
            <a:xfrm>
              <a:off x="6287075" y="2792125"/>
              <a:ext cx="128400" cy="211100"/>
            </a:xfrm>
            <a:custGeom>
              <a:avLst/>
              <a:gdLst/>
              <a:ahLst/>
              <a:cxnLst/>
              <a:rect l="l" t="t" r="r" b="b"/>
              <a:pathLst>
                <a:path w="5136" h="8444" fill="none" extrusionOk="0">
                  <a:moveTo>
                    <a:pt x="5135" y="0"/>
                  </a:moveTo>
                  <a:cubicBezTo>
                    <a:pt x="4348" y="3119"/>
                    <a:pt x="2205" y="6144"/>
                    <a:pt x="0" y="844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43"/>
            <p:cNvSpPr/>
            <p:nvPr/>
          </p:nvSpPr>
          <p:spPr>
            <a:xfrm>
              <a:off x="5932625" y="3145750"/>
              <a:ext cx="370225" cy="254425"/>
            </a:xfrm>
            <a:custGeom>
              <a:avLst/>
              <a:gdLst/>
              <a:ahLst/>
              <a:cxnLst/>
              <a:rect l="l" t="t" r="r" b="b"/>
              <a:pathLst>
                <a:path w="14809" h="10177" fill="none" extrusionOk="0">
                  <a:moveTo>
                    <a:pt x="14808" y="1"/>
                  </a:moveTo>
                  <a:cubicBezTo>
                    <a:pt x="8885" y="914"/>
                    <a:pt x="3372" y="5388"/>
                    <a:pt x="1" y="101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43"/>
            <p:cNvSpPr/>
            <p:nvPr/>
          </p:nvSpPr>
          <p:spPr>
            <a:xfrm>
              <a:off x="6572175" y="2429025"/>
              <a:ext cx="400150" cy="126825"/>
            </a:xfrm>
            <a:custGeom>
              <a:avLst/>
              <a:gdLst/>
              <a:ahLst/>
              <a:cxnLst/>
              <a:rect l="l" t="t" r="r" b="b"/>
              <a:pathLst>
                <a:path w="16006" h="5073" fill="none" extrusionOk="0">
                  <a:moveTo>
                    <a:pt x="16005" y="1828"/>
                  </a:moveTo>
                  <a:cubicBezTo>
                    <a:pt x="10461" y="0"/>
                    <a:pt x="4380" y="1229"/>
                    <a:pt x="1" y="507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43"/>
            <p:cNvSpPr/>
            <p:nvPr/>
          </p:nvSpPr>
          <p:spPr>
            <a:xfrm>
              <a:off x="6896675" y="2606225"/>
              <a:ext cx="295400" cy="246550"/>
            </a:xfrm>
            <a:custGeom>
              <a:avLst/>
              <a:gdLst/>
              <a:ahLst/>
              <a:cxnLst/>
              <a:rect l="l" t="t" r="r" b="b"/>
              <a:pathLst>
                <a:path w="11816" h="9862" fill="none" extrusionOk="0">
                  <a:moveTo>
                    <a:pt x="11815" y="1"/>
                  </a:moveTo>
                  <a:cubicBezTo>
                    <a:pt x="9137" y="568"/>
                    <a:pt x="6649" y="1828"/>
                    <a:pt x="4632" y="3687"/>
                  </a:cubicBezTo>
                  <a:cubicBezTo>
                    <a:pt x="2773" y="5483"/>
                    <a:pt x="1198" y="7562"/>
                    <a:pt x="1" y="9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43"/>
            <p:cNvSpPr/>
            <p:nvPr/>
          </p:nvSpPr>
          <p:spPr>
            <a:xfrm>
              <a:off x="6517850" y="2486525"/>
              <a:ext cx="103200" cy="103200"/>
            </a:xfrm>
            <a:custGeom>
              <a:avLst/>
              <a:gdLst/>
              <a:ahLst/>
              <a:cxnLst/>
              <a:rect l="l" t="t" r="r" b="b"/>
              <a:pathLst>
                <a:path w="4128" h="4128" extrusionOk="0">
                  <a:moveTo>
                    <a:pt x="2048" y="0"/>
                  </a:moveTo>
                  <a:cubicBezTo>
                    <a:pt x="914" y="0"/>
                    <a:pt x="0" y="914"/>
                    <a:pt x="0" y="2048"/>
                  </a:cubicBezTo>
                  <a:cubicBezTo>
                    <a:pt x="0" y="3214"/>
                    <a:pt x="914" y="4127"/>
                    <a:pt x="2048" y="4127"/>
                  </a:cubicBezTo>
                  <a:cubicBezTo>
                    <a:pt x="3182" y="4127"/>
                    <a:pt x="4127" y="3214"/>
                    <a:pt x="4127" y="2048"/>
                  </a:cubicBezTo>
                  <a:cubicBezTo>
                    <a:pt x="4127" y="914"/>
                    <a:pt x="3182" y="0"/>
                    <a:pt x="2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43"/>
            <p:cNvSpPr/>
            <p:nvPr/>
          </p:nvSpPr>
          <p:spPr>
            <a:xfrm>
              <a:off x="6669075" y="2551100"/>
              <a:ext cx="100825" cy="100850"/>
            </a:xfrm>
            <a:custGeom>
              <a:avLst/>
              <a:gdLst/>
              <a:ahLst/>
              <a:cxnLst/>
              <a:rect l="l" t="t" r="r" b="b"/>
              <a:pathLst>
                <a:path w="4033" h="4034" extrusionOk="0">
                  <a:moveTo>
                    <a:pt x="2016" y="1"/>
                  </a:moveTo>
                  <a:cubicBezTo>
                    <a:pt x="914" y="1"/>
                    <a:pt x="0" y="914"/>
                    <a:pt x="0" y="2017"/>
                  </a:cubicBezTo>
                  <a:cubicBezTo>
                    <a:pt x="0" y="3120"/>
                    <a:pt x="914" y="4033"/>
                    <a:pt x="2016" y="4033"/>
                  </a:cubicBezTo>
                  <a:cubicBezTo>
                    <a:pt x="3151" y="4033"/>
                    <a:pt x="4033" y="3120"/>
                    <a:pt x="4033" y="2017"/>
                  </a:cubicBezTo>
                  <a:cubicBezTo>
                    <a:pt x="4033" y="914"/>
                    <a:pt x="3151" y="1"/>
                    <a:pt x="2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43"/>
            <p:cNvSpPr/>
            <p:nvPr/>
          </p:nvSpPr>
          <p:spPr>
            <a:xfrm>
              <a:off x="6199650" y="2656950"/>
              <a:ext cx="116575" cy="96775"/>
            </a:xfrm>
            <a:custGeom>
              <a:avLst/>
              <a:gdLst/>
              <a:ahLst/>
              <a:cxnLst/>
              <a:rect l="l" t="t" r="r" b="b"/>
              <a:pathLst>
                <a:path w="4663" h="3871" extrusionOk="0">
                  <a:moveTo>
                    <a:pt x="2225" y="1"/>
                  </a:moveTo>
                  <a:cubicBezTo>
                    <a:pt x="1456" y="1"/>
                    <a:pt x="739" y="411"/>
                    <a:pt x="441" y="1122"/>
                  </a:cubicBezTo>
                  <a:cubicBezTo>
                    <a:pt x="0" y="2068"/>
                    <a:pt x="536" y="3233"/>
                    <a:pt x="1575" y="3674"/>
                  </a:cubicBezTo>
                  <a:cubicBezTo>
                    <a:pt x="1877" y="3808"/>
                    <a:pt x="2190" y="3871"/>
                    <a:pt x="2491" y="3871"/>
                  </a:cubicBezTo>
                  <a:cubicBezTo>
                    <a:pt x="3259" y="3871"/>
                    <a:pt x="3959" y="3462"/>
                    <a:pt x="4253" y="2761"/>
                  </a:cubicBezTo>
                  <a:cubicBezTo>
                    <a:pt x="4663" y="1784"/>
                    <a:pt x="4159" y="618"/>
                    <a:pt x="3088" y="177"/>
                  </a:cubicBezTo>
                  <a:cubicBezTo>
                    <a:pt x="2805" y="58"/>
                    <a:pt x="2511"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43"/>
            <p:cNvSpPr/>
            <p:nvPr/>
          </p:nvSpPr>
          <p:spPr>
            <a:xfrm>
              <a:off x="6135850" y="2885725"/>
              <a:ext cx="126025" cy="117600"/>
            </a:xfrm>
            <a:custGeom>
              <a:avLst/>
              <a:gdLst/>
              <a:ahLst/>
              <a:cxnLst/>
              <a:rect l="l" t="t" r="r" b="b"/>
              <a:pathLst>
                <a:path w="5041" h="4704" extrusionOk="0">
                  <a:moveTo>
                    <a:pt x="2674" y="1"/>
                  </a:moveTo>
                  <a:cubicBezTo>
                    <a:pt x="1792" y="1"/>
                    <a:pt x="923" y="567"/>
                    <a:pt x="536" y="1486"/>
                  </a:cubicBezTo>
                  <a:cubicBezTo>
                    <a:pt x="0" y="2715"/>
                    <a:pt x="504" y="4069"/>
                    <a:pt x="1607" y="4542"/>
                  </a:cubicBezTo>
                  <a:cubicBezTo>
                    <a:pt x="1863" y="4652"/>
                    <a:pt x="2130" y="4704"/>
                    <a:pt x="2395" y="4704"/>
                  </a:cubicBezTo>
                  <a:cubicBezTo>
                    <a:pt x="3269" y="4704"/>
                    <a:pt x="4126" y="4137"/>
                    <a:pt x="4537" y="3219"/>
                  </a:cubicBezTo>
                  <a:cubicBezTo>
                    <a:pt x="5041" y="2021"/>
                    <a:pt x="4568" y="635"/>
                    <a:pt x="3466" y="163"/>
                  </a:cubicBezTo>
                  <a:cubicBezTo>
                    <a:pt x="3209" y="53"/>
                    <a:pt x="2941" y="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43"/>
            <p:cNvSpPr/>
            <p:nvPr/>
          </p:nvSpPr>
          <p:spPr>
            <a:xfrm>
              <a:off x="6226425" y="2943550"/>
              <a:ext cx="115000" cy="121700"/>
            </a:xfrm>
            <a:custGeom>
              <a:avLst/>
              <a:gdLst/>
              <a:ahLst/>
              <a:cxnLst/>
              <a:rect l="l" t="t" r="r" b="b"/>
              <a:pathLst>
                <a:path w="4600" h="4868" extrusionOk="0">
                  <a:moveTo>
                    <a:pt x="2717" y="0"/>
                  </a:moveTo>
                  <a:cubicBezTo>
                    <a:pt x="1879" y="0"/>
                    <a:pt x="993" y="653"/>
                    <a:pt x="536" y="1693"/>
                  </a:cubicBezTo>
                  <a:cubicBezTo>
                    <a:pt x="0" y="2953"/>
                    <a:pt x="347" y="4340"/>
                    <a:pt x="1292" y="4749"/>
                  </a:cubicBezTo>
                  <a:cubicBezTo>
                    <a:pt x="1482" y="4829"/>
                    <a:pt x="1682" y="4867"/>
                    <a:pt x="1885" y="4867"/>
                  </a:cubicBezTo>
                  <a:cubicBezTo>
                    <a:pt x="2722" y="4867"/>
                    <a:pt x="3608" y="4220"/>
                    <a:pt x="4064" y="3206"/>
                  </a:cubicBezTo>
                  <a:cubicBezTo>
                    <a:pt x="4600" y="1914"/>
                    <a:pt x="4285" y="528"/>
                    <a:pt x="3308" y="118"/>
                  </a:cubicBezTo>
                  <a:cubicBezTo>
                    <a:pt x="3118" y="38"/>
                    <a:pt x="2919" y="0"/>
                    <a:pt x="2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43"/>
            <p:cNvSpPr/>
            <p:nvPr/>
          </p:nvSpPr>
          <p:spPr>
            <a:xfrm>
              <a:off x="6840775" y="2798925"/>
              <a:ext cx="108700" cy="103775"/>
            </a:xfrm>
            <a:custGeom>
              <a:avLst/>
              <a:gdLst/>
              <a:ahLst/>
              <a:cxnLst/>
              <a:rect l="l" t="t" r="r" b="b"/>
              <a:pathLst>
                <a:path w="4348" h="4151" extrusionOk="0">
                  <a:moveTo>
                    <a:pt x="2327" y="0"/>
                  </a:moveTo>
                  <a:cubicBezTo>
                    <a:pt x="1565" y="0"/>
                    <a:pt x="806" y="508"/>
                    <a:pt x="441" y="1335"/>
                  </a:cubicBezTo>
                  <a:cubicBezTo>
                    <a:pt x="0" y="2406"/>
                    <a:pt x="410" y="3603"/>
                    <a:pt x="1355" y="4013"/>
                  </a:cubicBezTo>
                  <a:cubicBezTo>
                    <a:pt x="1570" y="4106"/>
                    <a:pt x="1795" y="4150"/>
                    <a:pt x="2020" y="4150"/>
                  </a:cubicBezTo>
                  <a:cubicBezTo>
                    <a:pt x="2783" y="4150"/>
                    <a:pt x="3542" y="3643"/>
                    <a:pt x="3907" y="2816"/>
                  </a:cubicBezTo>
                  <a:cubicBezTo>
                    <a:pt x="4348" y="1744"/>
                    <a:pt x="3970" y="547"/>
                    <a:pt x="2993" y="138"/>
                  </a:cubicBezTo>
                  <a:cubicBezTo>
                    <a:pt x="2778" y="44"/>
                    <a:pt x="2552"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43"/>
            <p:cNvSpPr/>
            <p:nvPr/>
          </p:nvSpPr>
          <p:spPr>
            <a:xfrm>
              <a:off x="6870700" y="2965400"/>
              <a:ext cx="122900" cy="122875"/>
            </a:xfrm>
            <a:custGeom>
              <a:avLst/>
              <a:gdLst/>
              <a:ahLst/>
              <a:cxnLst/>
              <a:rect l="l" t="t" r="r" b="b"/>
              <a:pathLst>
                <a:path w="4916" h="4915" extrusionOk="0">
                  <a:moveTo>
                    <a:pt x="2458" y="0"/>
                  </a:moveTo>
                  <a:cubicBezTo>
                    <a:pt x="1103" y="0"/>
                    <a:pt x="0" y="1103"/>
                    <a:pt x="0" y="2458"/>
                  </a:cubicBezTo>
                  <a:cubicBezTo>
                    <a:pt x="0" y="3812"/>
                    <a:pt x="1103" y="4915"/>
                    <a:pt x="2458" y="4915"/>
                  </a:cubicBezTo>
                  <a:cubicBezTo>
                    <a:pt x="3812" y="4915"/>
                    <a:pt x="4915" y="3812"/>
                    <a:pt x="4915" y="2458"/>
                  </a:cubicBezTo>
                  <a:cubicBezTo>
                    <a:pt x="4915" y="1103"/>
                    <a:pt x="3812"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43"/>
            <p:cNvSpPr/>
            <p:nvPr/>
          </p:nvSpPr>
          <p:spPr>
            <a:xfrm>
              <a:off x="6867550" y="3214050"/>
              <a:ext cx="125250" cy="86525"/>
            </a:xfrm>
            <a:custGeom>
              <a:avLst/>
              <a:gdLst/>
              <a:ahLst/>
              <a:cxnLst/>
              <a:rect l="l" t="t" r="r" b="b"/>
              <a:pathLst>
                <a:path w="5010" h="3461" extrusionOk="0">
                  <a:moveTo>
                    <a:pt x="1908" y="1"/>
                  </a:moveTo>
                  <a:cubicBezTo>
                    <a:pt x="1181" y="1"/>
                    <a:pt x="572" y="286"/>
                    <a:pt x="347" y="797"/>
                  </a:cubicBezTo>
                  <a:cubicBezTo>
                    <a:pt x="0" y="1616"/>
                    <a:pt x="693" y="2688"/>
                    <a:pt x="1891" y="3192"/>
                  </a:cubicBezTo>
                  <a:cubicBezTo>
                    <a:pt x="2309" y="3373"/>
                    <a:pt x="2740" y="3460"/>
                    <a:pt x="3136" y="3460"/>
                  </a:cubicBezTo>
                  <a:cubicBezTo>
                    <a:pt x="3843" y="3460"/>
                    <a:pt x="4441" y="3181"/>
                    <a:pt x="4663" y="2656"/>
                  </a:cubicBezTo>
                  <a:cubicBezTo>
                    <a:pt x="5010" y="1837"/>
                    <a:pt x="4316" y="797"/>
                    <a:pt x="3151" y="262"/>
                  </a:cubicBezTo>
                  <a:cubicBezTo>
                    <a:pt x="2730" y="85"/>
                    <a:pt x="2302" y="1"/>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43"/>
            <p:cNvSpPr/>
            <p:nvPr/>
          </p:nvSpPr>
          <p:spPr>
            <a:xfrm>
              <a:off x="6422525" y="3292600"/>
              <a:ext cx="139450" cy="96800"/>
            </a:xfrm>
            <a:custGeom>
              <a:avLst/>
              <a:gdLst/>
              <a:ahLst/>
              <a:cxnLst/>
              <a:rect l="l" t="t" r="r" b="b"/>
              <a:pathLst>
                <a:path w="5578" h="3872" extrusionOk="0">
                  <a:moveTo>
                    <a:pt x="2077" y="0"/>
                  </a:moveTo>
                  <a:cubicBezTo>
                    <a:pt x="1279" y="0"/>
                    <a:pt x="622" y="314"/>
                    <a:pt x="379" y="900"/>
                  </a:cubicBezTo>
                  <a:cubicBezTo>
                    <a:pt x="1" y="1814"/>
                    <a:pt x="757" y="2980"/>
                    <a:pt x="2080" y="3578"/>
                  </a:cubicBezTo>
                  <a:cubicBezTo>
                    <a:pt x="2546" y="3778"/>
                    <a:pt x="3019" y="3872"/>
                    <a:pt x="3453" y="3872"/>
                  </a:cubicBezTo>
                  <a:cubicBezTo>
                    <a:pt x="4254" y="3872"/>
                    <a:pt x="4923" y="3551"/>
                    <a:pt x="5168" y="2980"/>
                  </a:cubicBezTo>
                  <a:cubicBezTo>
                    <a:pt x="5577" y="2066"/>
                    <a:pt x="4821" y="869"/>
                    <a:pt x="3498" y="302"/>
                  </a:cubicBezTo>
                  <a:cubicBezTo>
                    <a:pt x="3012" y="98"/>
                    <a:pt x="2523"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43"/>
            <p:cNvSpPr/>
            <p:nvPr/>
          </p:nvSpPr>
          <p:spPr>
            <a:xfrm>
              <a:off x="6489475" y="3497200"/>
              <a:ext cx="109525" cy="104800"/>
            </a:xfrm>
            <a:custGeom>
              <a:avLst/>
              <a:gdLst/>
              <a:ahLst/>
              <a:cxnLst/>
              <a:rect l="l" t="t" r="r" b="b"/>
              <a:pathLst>
                <a:path w="4381" h="4192" extrusionOk="0">
                  <a:moveTo>
                    <a:pt x="2343" y="1"/>
                  </a:moveTo>
                  <a:cubicBezTo>
                    <a:pt x="1578" y="1"/>
                    <a:pt x="812" y="526"/>
                    <a:pt x="473" y="1349"/>
                  </a:cubicBezTo>
                  <a:cubicBezTo>
                    <a:pt x="1" y="2420"/>
                    <a:pt x="410" y="3617"/>
                    <a:pt x="1356" y="4058"/>
                  </a:cubicBezTo>
                  <a:cubicBezTo>
                    <a:pt x="1565" y="4149"/>
                    <a:pt x="1785" y="4192"/>
                    <a:pt x="2006" y="4192"/>
                  </a:cubicBezTo>
                  <a:cubicBezTo>
                    <a:pt x="2783" y="4192"/>
                    <a:pt x="3571" y="3663"/>
                    <a:pt x="3939" y="2829"/>
                  </a:cubicBezTo>
                  <a:cubicBezTo>
                    <a:pt x="4380" y="1758"/>
                    <a:pt x="4002" y="561"/>
                    <a:pt x="3025" y="151"/>
                  </a:cubicBezTo>
                  <a:cubicBezTo>
                    <a:pt x="2806" y="49"/>
                    <a:pt x="2574"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43"/>
            <p:cNvSpPr/>
            <p:nvPr/>
          </p:nvSpPr>
          <p:spPr>
            <a:xfrm>
              <a:off x="5872775" y="3347375"/>
              <a:ext cx="112650" cy="112675"/>
            </a:xfrm>
            <a:custGeom>
              <a:avLst/>
              <a:gdLst/>
              <a:ahLst/>
              <a:cxnLst/>
              <a:rect l="l" t="t" r="r" b="b"/>
              <a:pathLst>
                <a:path w="4506" h="4507" extrusionOk="0">
                  <a:moveTo>
                    <a:pt x="2237" y="1"/>
                  </a:moveTo>
                  <a:cubicBezTo>
                    <a:pt x="1009" y="1"/>
                    <a:pt x="1" y="1009"/>
                    <a:pt x="1" y="2238"/>
                  </a:cubicBezTo>
                  <a:cubicBezTo>
                    <a:pt x="1" y="3498"/>
                    <a:pt x="1009" y="4506"/>
                    <a:pt x="2237" y="4506"/>
                  </a:cubicBezTo>
                  <a:cubicBezTo>
                    <a:pt x="3498" y="4506"/>
                    <a:pt x="4506" y="3498"/>
                    <a:pt x="4506" y="2238"/>
                  </a:cubicBezTo>
                  <a:cubicBezTo>
                    <a:pt x="4506" y="1009"/>
                    <a:pt x="3498" y="1"/>
                    <a:pt x="2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43"/>
            <p:cNvSpPr/>
            <p:nvPr/>
          </p:nvSpPr>
          <p:spPr>
            <a:xfrm>
              <a:off x="6125600" y="3263100"/>
              <a:ext cx="88250" cy="89025"/>
            </a:xfrm>
            <a:custGeom>
              <a:avLst/>
              <a:gdLst/>
              <a:ahLst/>
              <a:cxnLst/>
              <a:rect l="l" t="t" r="r" b="b"/>
              <a:pathLst>
                <a:path w="3530" h="3561" extrusionOk="0">
                  <a:moveTo>
                    <a:pt x="1765" y="1"/>
                  </a:moveTo>
                  <a:cubicBezTo>
                    <a:pt x="788" y="1"/>
                    <a:pt x="1" y="820"/>
                    <a:pt x="1" y="1797"/>
                  </a:cubicBezTo>
                  <a:cubicBezTo>
                    <a:pt x="1" y="2773"/>
                    <a:pt x="788" y="3561"/>
                    <a:pt x="1765" y="3561"/>
                  </a:cubicBezTo>
                  <a:cubicBezTo>
                    <a:pt x="2742" y="3561"/>
                    <a:pt x="3529" y="2773"/>
                    <a:pt x="3529" y="1797"/>
                  </a:cubicBezTo>
                  <a:cubicBezTo>
                    <a:pt x="3529" y="820"/>
                    <a:pt x="2742"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43"/>
            <p:cNvSpPr/>
            <p:nvPr/>
          </p:nvSpPr>
          <p:spPr>
            <a:xfrm>
              <a:off x="6171275" y="3519875"/>
              <a:ext cx="98475" cy="98475"/>
            </a:xfrm>
            <a:custGeom>
              <a:avLst/>
              <a:gdLst/>
              <a:ahLst/>
              <a:cxnLst/>
              <a:rect l="l" t="t" r="r" b="b"/>
              <a:pathLst>
                <a:path w="3939" h="3939" extrusionOk="0">
                  <a:moveTo>
                    <a:pt x="1986" y="0"/>
                  </a:moveTo>
                  <a:cubicBezTo>
                    <a:pt x="883" y="0"/>
                    <a:pt x="1" y="883"/>
                    <a:pt x="1" y="1954"/>
                  </a:cubicBezTo>
                  <a:cubicBezTo>
                    <a:pt x="1" y="3056"/>
                    <a:pt x="883" y="3939"/>
                    <a:pt x="1986" y="3939"/>
                  </a:cubicBezTo>
                  <a:cubicBezTo>
                    <a:pt x="3057" y="3939"/>
                    <a:pt x="3939" y="3056"/>
                    <a:pt x="3939" y="1954"/>
                  </a:cubicBezTo>
                  <a:cubicBezTo>
                    <a:pt x="3939" y="883"/>
                    <a:pt x="3057" y="0"/>
                    <a:pt x="1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43"/>
            <p:cNvSpPr/>
            <p:nvPr/>
          </p:nvSpPr>
          <p:spPr>
            <a:xfrm>
              <a:off x="5512825" y="3900000"/>
              <a:ext cx="133925" cy="128200"/>
            </a:xfrm>
            <a:custGeom>
              <a:avLst/>
              <a:gdLst/>
              <a:ahLst/>
              <a:cxnLst/>
              <a:rect l="l" t="t" r="r" b="b"/>
              <a:pathLst>
                <a:path w="5357" h="5128" extrusionOk="0">
                  <a:moveTo>
                    <a:pt x="2897" y="1"/>
                  </a:moveTo>
                  <a:cubicBezTo>
                    <a:pt x="1952" y="1"/>
                    <a:pt x="1006" y="628"/>
                    <a:pt x="568" y="1651"/>
                  </a:cubicBezTo>
                  <a:cubicBezTo>
                    <a:pt x="1" y="2974"/>
                    <a:pt x="473" y="4454"/>
                    <a:pt x="1639" y="4959"/>
                  </a:cubicBezTo>
                  <a:cubicBezTo>
                    <a:pt x="1904" y="5073"/>
                    <a:pt x="2182" y="5127"/>
                    <a:pt x="2460" y="5127"/>
                  </a:cubicBezTo>
                  <a:cubicBezTo>
                    <a:pt x="3405" y="5127"/>
                    <a:pt x="4351" y="4500"/>
                    <a:pt x="4789" y="3478"/>
                  </a:cubicBezTo>
                  <a:cubicBezTo>
                    <a:pt x="5357" y="2155"/>
                    <a:pt x="4884" y="674"/>
                    <a:pt x="3718" y="170"/>
                  </a:cubicBezTo>
                  <a:cubicBezTo>
                    <a:pt x="3453" y="55"/>
                    <a:pt x="3175" y="1"/>
                    <a:pt x="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43"/>
            <p:cNvSpPr/>
            <p:nvPr/>
          </p:nvSpPr>
          <p:spPr>
            <a:xfrm>
              <a:off x="5827100" y="3792125"/>
              <a:ext cx="135500" cy="128950"/>
            </a:xfrm>
            <a:custGeom>
              <a:avLst/>
              <a:gdLst/>
              <a:ahLst/>
              <a:cxnLst/>
              <a:rect l="l" t="t" r="r" b="b"/>
              <a:pathLst>
                <a:path w="5420" h="5158" extrusionOk="0">
                  <a:moveTo>
                    <a:pt x="2931" y="0"/>
                  </a:moveTo>
                  <a:cubicBezTo>
                    <a:pt x="1985" y="0"/>
                    <a:pt x="1037" y="633"/>
                    <a:pt x="599" y="1681"/>
                  </a:cubicBezTo>
                  <a:cubicBezTo>
                    <a:pt x="0" y="3004"/>
                    <a:pt x="504" y="4485"/>
                    <a:pt x="1670" y="4989"/>
                  </a:cubicBezTo>
                  <a:cubicBezTo>
                    <a:pt x="1935" y="5104"/>
                    <a:pt x="2213" y="5158"/>
                    <a:pt x="2491" y="5158"/>
                  </a:cubicBezTo>
                  <a:cubicBezTo>
                    <a:pt x="3436" y="5158"/>
                    <a:pt x="4382" y="4530"/>
                    <a:pt x="4820" y="3508"/>
                  </a:cubicBezTo>
                  <a:cubicBezTo>
                    <a:pt x="5419" y="2153"/>
                    <a:pt x="4915" y="673"/>
                    <a:pt x="3749" y="169"/>
                  </a:cubicBezTo>
                  <a:cubicBezTo>
                    <a:pt x="3485" y="54"/>
                    <a:pt x="3208" y="0"/>
                    <a:pt x="2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43"/>
            <p:cNvSpPr/>
            <p:nvPr/>
          </p:nvSpPr>
          <p:spPr>
            <a:xfrm>
              <a:off x="5790075" y="4100350"/>
              <a:ext cx="134700" cy="133925"/>
            </a:xfrm>
            <a:custGeom>
              <a:avLst/>
              <a:gdLst/>
              <a:ahLst/>
              <a:cxnLst/>
              <a:rect l="l" t="t" r="r" b="b"/>
              <a:pathLst>
                <a:path w="5388" h="5357" extrusionOk="0">
                  <a:moveTo>
                    <a:pt x="2710" y="0"/>
                  </a:moveTo>
                  <a:cubicBezTo>
                    <a:pt x="1198" y="0"/>
                    <a:pt x="0" y="1198"/>
                    <a:pt x="0" y="2678"/>
                  </a:cubicBezTo>
                  <a:cubicBezTo>
                    <a:pt x="0" y="4159"/>
                    <a:pt x="1198" y="5356"/>
                    <a:pt x="2710" y="5356"/>
                  </a:cubicBezTo>
                  <a:cubicBezTo>
                    <a:pt x="4191" y="5356"/>
                    <a:pt x="5388" y="4159"/>
                    <a:pt x="5388" y="2678"/>
                  </a:cubicBezTo>
                  <a:cubicBezTo>
                    <a:pt x="5388" y="1198"/>
                    <a:pt x="419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43"/>
            <p:cNvSpPr/>
            <p:nvPr/>
          </p:nvSpPr>
          <p:spPr>
            <a:xfrm>
              <a:off x="6073625" y="4035775"/>
              <a:ext cx="141800" cy="141775"/>
            </a:xfrm>
            <a:custGeom>
              <a:avLst/>
              <a:gdLst/>
              <a:ahLst/>
              <a:cxnLst/>
              <a:rect l="l" t="t" r="r" b="b"/>
              <a:pathLst>
                <a:path w="5672" h="5671" extrusionOk="0">
                  <a:moveTo>
                    <a:pt x="2836" y="0"/>
                  </a:moveTo>
                  <a:cubicBezTo>
                    <a:pt x="1292" y="0"/>
                    <a:pt x="0" y="1292"/>
                    <a:pt x="0" y="2836"/>
                  </a:cubicBezTo>
                  <a:cubicBezTo>
                    <a:pt x="0" y="4411"/>
                    <a:pt x="1292" y="5671"/>
                    <a:pt x="2836" y="5671"/>
                  </a:cubicBezTo>
                  <a:cubicBezTo>
                    <a:pt x="4411" y="5671"/>
                    <a:pt x="5671" y="4411"/>
                    <a:pt x="5671" y="2836"/>
                  </a:cubicBezTo>
                  <a:cubicBezTo>
                    <a:pt x="5671" y="1292"/>
                    <a:pt x="4411"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43"/>
            <p:cNvSpPr/>
            <p:nvPr/>
          </p:nvSpPr>
          <p:spPr>
            <a:xfrm>
              <a:off x="6322500" y="3688425"/>
              <a:ext cx="51225" cy="216625"/>
            </a:xfrm>
            <a:custGeom>
              <a:avLst/>
              <a:gdLst/>
              <a:ahLst/>
              <a:cxnLst/>
              <a:rect l="l" t="t" r="r" b="b"/>
              <a:pathLst>
                <a:path w="2049" h="8665" fill="none" extrusionOk="0">
                  <a:moveTo>
                    <a:pt x="1" y="1"/>
                  </a:moveTo>
                  <a:cubicBezTo>
                    <a:pt x="1009" y="1135"/>
                    <a:pt x="1419" y="2678"/>
                    <a:pt x="1702" y="4159"/>
                  </a:cubicBezTo>
                  <a:cubicBezTo>
                    <a:pt x="1954" y="5640"/>
                    <a:pt x="2049" y="7152"/>
                    <a:pt x="2017" y="8664"/>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43"/>
            <p:cNvSpPr/>
            <p:nvPr/>
          </p:nvSpPr>
          <p:spPr>
            <a:xfrm>
              <a:off x="6309900" y="3840250"/>
              <a:ext cx="136300" cy="121050"/>
            </a:xfrm>
            <a:custGeom>
              <a:avLst/>
              <a:gdLst/>
              <a:ahLst/>
              <a:cxnLst/>
              <a:rect l="l" t="t" r="r" b="b"/>
              <a:pathLst>
                <a:path w="5452" h="4842" extrusionOk="0">
                  <a:moveTo>
                    <a:pt x="2747" y="0"/>
                  </a:moveTo>
                  <a:cubicBezTo>
                    <a:pt x="1804" y="0"/>
                    <a:pt x="907" y="567"/>
                    <a:pt x="505" y="1489"/>
                  </a:cubicBezTo>
                  <a:cubicBezTo>
                    <a:pt x="1" y="2717"/>
                    <a:pt x="536" y="4135"/>
                    <a:pt x="1765" y="4639"/>
                  </a:cubicBezTo>
                  <a:cubicBezTo>
                    <a:pt x="2080" y="4776"/>
                    <a:pt x="2404" y="4841"/>
                    <a:pt x="2723" y="4841"/>
                  </a:cubicBezTo>
                  <a:cubicBezTo>
                    <a:pt x="3648" y="4841"/>
                    <a:pt x="4517" y="4293"/>
                    <a:pt x="4916" y="3379"/>
                  </a:cubicBezTo>
                  <a:cubicBezTo>
                    <a:pt x="5451" y="2150"/>
                    <a:pt x="4884" y="733"/>
                    <a:pt x="3687" y="197"/>
                  </a:cubicBezTo>
                  <a:cubicBezTo>
                    <a:pt x="3380" y="63"/>
                    <a:pt x="3061" y="0"/>
                    <a:pt x="2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43"/>
            <p:cNvSpPr/>
            <p:nvPr/>
          </p:nvSpPr>
          <p:spPr>
            <a:xfrm>
              <a:off x="3023150" y="1811525"/>
              <a:ext cx="442675" cy="1757200"/>
            </a:xfrm>
            <a:custGeom>
              <a:avLst/>
              <a:gdLst/>
              <a:ahLst/>
              <a:cxnLst/>
              <a:rect l="l" t="t" r="r" b="b"/>
              <a:pathLst>
                <a:path w="17707" h="70288" fill="none" extrusionOk="0">
                  <a:moveTo>
                    <a:pt x="14934" y="70288"/>
                  </a:moveTo>
                  <a:cubicBezTo>
                    <a:pt x="17706" y="42564"/>
                    <a:pt x="14682" y="26150"/>
                    <a:pt x="1"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43"/>
            <p:cNvSpPr/>
            <p:nvPr/>
          </p:nvSpPr>
          <p:spPr>
            <a:xfrm>
              <a:off x="3316925" y="3235900"/>
              <a:ext cx="262325" cy="313000"/>
            </a:xfrm>
            <a:custGeom>
              <a:avLst/>
              <a:gdLst/>
              <a:ahLst/>
              <a:cxnLst/>
              <a:rect l="l" t="t" r="r" b="b"/>
              <a:pathLst>
                <a:path w="10493" h="12520" extrusionOk="0">
                  <a:moveTo>
                    <a:pt x="7790" y="0"/>
                  </a:moveTo>
                  <a:cubicBezTo>
                    <a:pt x="7068" y="0"/>
                    <a:pt x="6285" y="171"/>
                    <a:pt x="5609" y="427"/>
                  </a:cubicBezTo>
                  <a:cubicBezTo>
                    <a:pt x="4412" y="837"/>
                    <a:pt x="3813" y="2192"/>
                    <a:pt x="3246" y="3326"/>
                  </a:cubicBezTo>
                  <a:cubicBezTo>
                    <a:pt x="2269" y="5248"/>
                    <a:pt x="1" y="10572"/>
                    <a:pt x="2490" y="12273"/>
                  </a:cubicBezTo>
                  <a:cubicBezTo>
                    <a:pt x="2736" y="12443"/>
                    <a:pt x="3004" y="12520"/>
                    <a:pt x="3287" y="12520"/>
                  </a:cubicBezTo>
                  <a:cubicBezTo>
                    <a:pt x="5576" y="12520"/>
                    <a:pt x="8853" y="7497"/>
                    <a:pt x="9610" y="6067"/>
                  </a:cubicBezTo>
                  <a:cubicBezTo>
                    <a:pt x="10114" y="5153"/>
                    <a:pt x="10429" y="4113"/>
                    <a:pt x="10492" y="3042"/>
                  </a:cubicBezTo>
                  <a:cubicBezTo>
                    <a:pt x="10492" y="2003"/>
                    <a:pt x="10114" y="774"/>
                    <a:pt x="9200" y="301"/>
                  </a:cubicBezTo>
                  <a:cubicBezTo>
                    <a:pt x="8804" y="90"/>
                    <a:pt x="8313" y="0"/>
                    <a:pt x="7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43"/>
            <p:cNvSpPr/>
            <p:nvPr/>
          </p:nvSpPr>
          <p:spPr>
            <a:xfrm>
              <a:off x="3178325" y="3582275"/>
              <a:ext cx="219750" cy="312525"/>
            </a:xfrm>
            <a:custGeom>
              <a:avLst/>
              <a:gdLst/>
              <a:ahLst/>
              <a:cxnLst/>
              <a:rect l="l" t="t" r="r" b="b"/>
              <a:pathLst>
                <a:path w="8790" h="12501" extrusionOk="0">
                  <a:moveTo>
                    <a:pt x="7403" y="0"/>
                  </a:moveTo>
                  <a:cubicBezTo>
                    <a:pt x="6436" y="0"/>
                    <a:pt x="4896" y="1406"/>
                    <a:pt x="4474" y="1852"/>
                  </a:cubicBezTo>
                  <a:cubicBezTo>
                    <a:pt x="3025" y="3301"/>
                    <a:pt x="1827" y="5003"/>
                    <a:pt x="914" y="6861"/>
                  </a:cubicBezTo>
                  <a:cubicBezTo>
                    <a:pt x="410" y="7838"/>
                    <a:pt x="0" y="9004"/>
                    <a:pt x="410" y="10043"/>
                  </a:cubicBezTo>
                  <a:cubicBezTo>
                    <a:pt x="756" y="10926"/>
                    <a:pt x="1575" y="11524"/>
                    <a:pt x="2394" y="12028"/>
                  </a:cubicBezTo>
                  <a:cubicBezTo>
                    <a:pt x="2709" y="12280"/>
                    <a:pt x="3088" y="12438"/>
                    <a:pt x="3497" y="12501"/>
                  </a:cubicBezTo>
                  <a:cubicBezTo>
                    <a:pt x="4001" y="12501"/>
                    <a:pt x="4505" y="12312"/>
                    <a:pt x="4883" y="11965"/>
                  </a:cubicBezTo>
                  <a:cubicBezTo>
                    <a:pt x="6207" y="10894"/>
                    <a:pt x="6931" y="9256"/>
                    <a:pt x="7467" y="7618"/>
                  </a:cubicBezTo>
                  <a:cubicBezTo>
                    <a:pt x="8254" y="5349"/>
                    <a:pt x="8790" y="2892"/>
                    <a:pt x="8128" y="592"/>
                  </a:cubicBezTo>
                  <a:cubicBezTo>
                    <a:pt x="8000" y="165"/>
                    <a:pt x="7735" y="0"/>
                    <a:pt x="7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43"/>
            <p:cNvSpPr/>
            <p:nvPr/>
          </p:nvSpPr>
          <p:spPr>
            <a:xfrm>
              <a:off x="3126325" y="3212075"/>
              <a:ext cx="277200" cy="326225"/>
            </a:xfrm>
            <a:custGeom>
              <a:avLst/>
              <a:gdLst/>
              <a:ahLst/>
              <a:cxnLst/>
              <a:rect l="l" t="t" r="r" b="b"/>
              <a:pathLst>
                <a:path w="11088" h="13049" extrusionOk="0">
                  <a:moveTo>
                    <a:pt x="3388" y="1"/>
                  </a:moveTo>
                  <a:cubicBezTo>
                    <a:pt x="2751" y="1"/>
                    <a:pt x="2132" y="164"/>
                    <a:pt x="1607" y="530"/>
                  </a:cubicBezTo>
                  <a:cubicBezTo>
                    <a:pt x="410" y="1349"/>
                    <a:pt x="1" y="2956"/>
                    <a:pt x="253" y="4373"/>
                  </a:cubicBezTo>
                  <a:cubicBezTo>
                    <a:pt x="505" y="5791"/>
                    <a:pt x="1292" y="7051"/>
                    <a:pt x="2143" y="8185"/>
                  </a:cubicBezTo>
                  <a:cubicBezTo>
                    <a:pt x="3498" y="10107"/>
                    <a:pt x="5168" y="11934"/>
                    <a:pt x="7341" y="12754"/>
                  </a:cubicBezTo>
                  <a:cubicBezTo>
                    <a:pt x="7826" y="12930"/>
                    <a:pt x="8438" y="13048"/>
                    <a:pt x="9021" y="13048"/>
                  </a:cubicBezTo>
                  <a:cubicBezTo>
                    <a:pt x="10105" y="13048"/>
                    <a:pt x="11087" y="12639"/>
                    <a:pt x="10964" y="11430"/>
                  </a:cubicBezTo>
                  <a:cubicBezTo>
                    <a:pt x="10775" y="9383"/>
                    <a:pt x="9641" y="7146"/>
                    <a:pt x="8885" y="5287"/>
                  </a:cubicBezTo>
                  <a:cubicBezTo>
                    <a:pt x="8255" y="3743"/>
                    <a:pt x="7499" y="2168"/>
                    <a:pt x="6239" y="1065"/>
                  </a:cubicBezTo>
                  <a:cubicBezTo>
                    <a:pt x="5447" y="409"/>
                    <a:pt x="4395" y="1"/>
                    <a:pt x="3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43"/>
            <p:cNvSpPr/>
            <p:nvPr/>
          </p:nvSpPr>
          <p:spPr>
            <a:xfrm>
              <a:off x="3392550" y="3437175"/>
              <a:ext cx="350525" cy="211900"/>
            </a:xfrm>
            <a:custGeom>
              <a:avLst/>
              <a:gdLst/>
              <a:ahLst/>
              <a:cxnLst/>
              <a:rect l="l" t="t" r="r" b="b"/>
              <a:pathLst>
                <a:path w="14021" h="8476" extrusionOk="0">
                  <a:moveTo>
                    <a:pt x="10681" y="0"/>
                  </a:moveTo>
                  <a:cubicBezTo>
                    <a:pt x="9672" y="0"/>
                    <a:pt x="8696" y="127"/>
                    <a:pt x="7751" y="410"/>
                  </a:cubicBezTo>
                  <a:cubicBezTo>
                    <a:pt x="5136" y="1072"/>
                    <a:pt x="1481" y="2143"/>
                    <a:pt x="788" y="5167"/>
                  </a:cubicBezTo>
                  <a:cubicBezTo>
                    <a:pt x="0" y="8475"/>
                    <a:pt x="5293" y="7845"/>
                    <a:pt x="7278" y="8003"/>
                  </a:cubicBezTo>
                  <a:cubicBezTo>
                    <a:pt x="7577" y="8050"/>
                    <a:pt x="7869" y="8074"/>
                    <a:pt x="8160" y="8074"/>
                  </a:cubicBezTo>
                  <a:cubicBezTo>
                    <a:pt x="8452" y="8074"/>
                    <a:pt x="8743" y="8050"/>
                    <a:pt x="9042" y="8003"/>
                  </a:cubicBezTo>
                  <a:cubicBezTo>
                    <a:pt x="9767" y="7845"/>
                    <a:pt x="10460" y="7562"/>
                    <a:pt x="11090" y="7121"/>
                  </a:cubicBezTo>
                  <a:cubicBezTo>
                    <a:pt x="12098" y="6522"/>
                    <a:pt x="12949" y="5640"/>
                    <a:pt x="13485" y="4569"/>
                  </a:cubicBezTo>
                  <a:cubicBezTo>
                    <a:pt x="13989" y="3498"/>
                    <a:pt x="14020" y="2143"/>
                    <a:pt x="13264" y="1198"/>
                  </a:cubicBezTo>
                  <a:cubicBezTo>
                    <a:pt x="12634" y="442"/>
                    <a:pt x="11689" y="0"/>
                    <a:pt x="10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43"/>
            <p:cNvSpPr/>
            <p:nvPr/>
          </p:nvSpPr>
          <p:spPr>
            <a:xfrm>
              <a:off x="3032600" y="3452600"/>
              <a:ext cx="368625" cy="208925"/>
            </a:xfrm>
            <a:custGeom>
              <a:avLst/>
              <a:gdLst/>
              <a:ahLst/>
              <a:cxnLst/>
              <a:rect l="l" t="t" r="r" b="b"/>
              <a:pathLst>
                <a:path w="14745" h="8357" extrusionOk="0">
                  <a:moveTo>
                    <a:pt x="5130" y="1"/>
                  </a:moveTo>
                  <a:cubicBezTo>
                    <a:pt x="4102" y="1"/>
                    <a:pt x="3081" y="274"/>
                    <a:pt x="2174" y="801"/>
                  </a:cubicBezTo>
                  <a:cubicBezTo>
                    <a:pt x="851" y="1652"/>
                    <a:pt x="1" y="3227"/>
                    <a:pt x="253" y="4739"/>
                  </a:cubicBezTo>
                  <a:cubicBezTo>
                    <a:pt x="410" y="5464"/>
                    <a:pt x="757" y="6157"/>
                    <a:pt x="1229" y="6724"/>
                  </a:cubicBezTo>
                  <a:cubicBezTo>
                    <a:pt x="1765" y="7480"/>
                    <a:pt x="2553" y="8016"/>
                    <a:pt x="3435" y="8268"/>
                  </a:cubicBezTo>
                  <a:cubicBezTo>
                    <a:pt x="3783" y="8323"/>
                    <a:pt x="4141" y="8356"/>
                    <a:pt x="4504" y="8356"/>
                  </a:cubicBezTo>
                  <a:cubicBezTo>
                    <a:pt x="4766" y="8356"/>
                    <a:pt x="5030" y="8339"/>
                    <a:pt x="5293" y="8299"/>
                  </a:cubicBezTo>
                  <a:cubicBezTo>
                    <a:pt x="7688" y="8079"/>
                    <a:pt x="10208" y="7827"/>
                    <a:pt x="12288" y="6598"/>
                  </a:cubicBezTo>
                  <a:cubicBezTo>
                    <a:pt x="14745" y="5180"/>
                    <a:pt x="12162" y="3227"/>
                    <a:pt x="10775" y="2219"/>
                  </a:cubicBezTo>
                  <a:cubicBezTo>
                    <a:pt x="9547" y="1305"/>
                    <a:pt x="8160" y="612"/>
                    <a:pt x="6648" y="203"/>
                  </a:cubicBezTo>
                  <a:cubicBezTo>
                    <a:pt x="6148" y="67"/>
                    <a:pt x="5638" y="1"/>
                    <a:pt x="5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43"/>
            <p:cNvSpPr/>
            <p:nvPr/>
          </p:nvSpPr>
          <p:spPr>
            <a:xfrm>
              <a:off x="3338200" y="3563625"/>
              <a:ext cx="254425" cy="279650"/>
            </a:xfrm>
            <a:custGeom>
              <a:avLst/>
              <a:gdLst/>
              <a:ahLst/>
              <a:cxnLst/>
              <a:rect l="l" t="t" r="r" b="b"/>
              <a:pathLst>
                <a:path w="10177" h="11186" extrusionOk="0">
                  <a:moveTo>
                    <a:pt x="3717" y="1"/>
                  </a:moveTo>
                  <a:cubicBezTo>
                    <a:pt x="3253" y="1"/>
                    <a:pt x="2786" y="67"/>
                    <a:pt x="2332" y="204"/>
                  </a:cubicBezTo>
                  <a:cubicBezTo>
                    <a:pt x="1607" y="487"/>
                    <a:pt x="946" y="928"/>
                    <a:pt x="442" y="1495"/>
                  </a:cubicBezTo>
                  <a:cubicBezTo>
                    <a:pt x="253" y="1653"/>
                    <a:pt x="127" y="1874"/>
                    <a:pt x="32" y="2094"/>
                  </a:cubicBezTo>
                  <a:cubicBezTo>
                    <a:pt x="1" y="2409"/>
                    <a:pt x="32" y="2724"/>
                    <a:pt x="158" y="3008"/>
                  </a:cubicBezTo>
                  <a:cubicBezTo>
                    <a:pt x="505" y="4425"/>
                    <a:pt x="1040" y="5812"/>
                    <a:pt x="1702" y="7103"/>
                  </a:cubicBezTo>
                  <a:cubicBezTo>
                    <a:pt x="2363" y="8458"/>
                    <a:pt x="3435" y="9561"/>
                    <a:pt x="4758" y="10285"/>
                  </a:cubicBezTo>
                  <a:cubicBezTo>
                    <a:pt x="5517" y="10677"/>
                    <a:pt x="6698" y="11186"/>
                    <a:pt x="7684" y="11186"/>
                  </a:cubicBezTo>
                  <a:cubicBezTo>
                    <a:pt x="8047" y="11186"/>
                    <a:pt x="8384" y="11117"/>
                    <a:pt x="8664" y="10947"/>
                  </a:cubicBezTo>
                  <a:cubicBezTo>
                    <a:pt x="9673" y="10285"/>
                    <a:pt x="10145" y="8584"/>
                    <a:pt x="10177" y="7481"/>
                  </a:cubicBezTo>
                  <a:cubicBezTo>
                    <a:pt x="10177" y="6032"/>
                    <a:pt x="9736" y="4614"/>
                    <a:pt x="8948" y="3417"/>
                  </a:cubicBezTo>
                  <a:cubicBezTo>
                    <a:pt x="8255" y="2252"/>
                    <a:pt x="7247" y="1275"/>
                    <a:pt x="6081" y="613"/>
                  </a:cubicBezTo>
                  <a:cubicBezTo>
                    <a:pt x="5356" y="210"/>
                    <a:pt x="4540" y="1"/>
                    <a:pt x="3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43"/>
            <p:cNvSpPr/>
            <p:nvPr/>
          </p:nvSpPr>
          <p:spPr>
            <a:xfrm>
              <a:off x="3372075" y="3336350"/>
              <a:ext cx="72475" cy="185900"/>
            </a:xfrm>
            <a:custGeom>
              <a:avLst/>
              <a:gdLst/>
              <a:ahLst/>
              <a:cxnLst/>
              <a:rect l="l" t="t" r="r" b="b"/>
              <a:pathLst>
                <a:path w="2899" h="7436" extrusionOk="0">
                  <a:moveTo>
                    <a:pt x="2899" y="1"/>
                  </a:moveTo>
                  <a:lnTo>
                    <a:pt x="2899" y="1"/>
                  </a:lnTo>
                  <a:cubicBezTo>
                    <a:pt x="2363" y="442"/>
                    <a:pt x="1954" y="1009"/>
                    <a:pt x="1670" y="1608"/>
                  </a:cubicBezTo>
                  <a:cubicBezTo>
                    <a:pt x="1386" y="2238"/>
                    <a:pt x="1166" y="2868"/>
                    <a:pt x="1008" y="3529"/>
                  </a:cubicBezTo>
                  <a:cubicBezTo>
                    <a:pt x="725" y="4853"/>
                    <a:pt x="410" y="6144"/>
                    <a:pt x="0" y="7436"/>
                  </a:cubicBezTo>
                  <a:cubicBezTo>
                    <a:pt x="378" y="6869"/>
                    <a:pt x="693" y="6239"/>
                    <a:pt x="882" y="5609"/>
                  </a:cubicBezTo>
                  <a:cubicBezTo>
                    <a:pt x="1103" y="4947"/>
                    <a:pt x="1260" y="4286"/>
                    <a:pt x="1418" y="3655"/>
                  </a:cubicBezTo>
                  <a:cubicBezTo>
                    <a:pt x="1765" y="2364"/>
                    <a:pt x="2111" y="1104"/>
                    <a:pt x="2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43"/>
            <p:cNvSpPr/>
            <p:nvPr/>
          </p:nvSpPr>
          <p:spPr>
            <a:xfrm>
              <a:off x="3409875" y="3399375"/>
              <a:ext cx="92975" cy="138650"/>
            </a:xfrm>
            <a:custGeom>
              <a:avLst/>
              <a:gdLst/>
              <a:ahLst/>
              <a:cxnLst/>
              <a:rect l="l" t="t" r="r" b="b"/>
              <a:pathLst>
                <a:path w="3719" h="5546" extrusionOk="0">
                  <a:moveTo>
                    <a:pt x="3718" y="0"/>
                  </a:moveTo>
                  <a:lnTo>
                    <a:pt x="3718" y="0"/>
                  </a:lnTo>
                  <a:cubicBezTo>
                    <a:pt x="3245" y="1008"/>
                    <a:pt x="2710" y="1985"/>
                    <a:pt x="2111" y="2930"/>
                  </a:cubicBezTo>
                  <a:cubicBezTo>
                    <a:pt x="1481" y="3844"/>
                    <a:pt x="757" y="4726"/>
                    <a:pt x="0" y="5545"/>
                  </a:cubicBezTo>
                  <a:cubicBezTo>
                    <a:pt x="1985" y="4316"/>
                    <a:pt x="3340" y="2300"/>
                    <a:pt x="3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43"/>
            <p:cNvSpPr/>
            <p:nvPr/>
          </p:nvSpPr>
          <p:spPr>
            <a:xfrm>
              <a:off x="3406725" y="3382825"/>
              <a:ext cx="56725" cy="128400"/>
            </a:xfrm>
            <a:custGeom>
              <a:avLst/>
              <a:gdLst/>
              <a:ahLst/>
              <a:cxnLst/>
              <a:rect l="l" t="t" r="r" b="b"/>
              <a:pathLst>
                <a:path w="2269" h="5136" extrusionOk="0">
                  <a:moveTo>
                    <a:pt x="2269" y="1"/>
                  </a:moveTo>
                  <a:lnTo>
                    <a:pt x="2269" y="1"/>
                  </a:lnTo>
                  <a:cubicBezTo>
                    <a:pt x="1103" y="1513"/>
                    <a:pt x="316" y="3246"/>
                    <a:pt x="0" y="5136"/>
                  </a:cubicBezTo>
                  <a:cubicBezTo>
                    <a:pt x="473" y="4285"/>
                    <a:pt x="851" y="3466"/>
                    <a:pt x="1229" y="2616"/>
                  </a:cubicBezTo>
                  <a:cubicBezTo>
                    <a:pt x="1607" y="1765"/>
                    <a:pt x="1985" y="914"/>
                    <a:pt x="2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43"/>
            <p:cNvSpPr/>
            <p:nvPr/>
          </p:nvSpPr>
          <p:spPr>
            <a:xfrm>
              <a:off x="3424850" y="3493100"/>
              <a:ext cx="192200" cy="37825"/>
            </a:xfrm>
            <a:custGeom>
              <a:avLst/>
              <a:gdLst/>
              <a:ahLst/>
              <a:cxnLst/>
              <a:rect l="l" t="t" r="r" b="b"/>
              <a:pathLst>
                <a:path w="7688" h="1513" extrusionOk="0">
                  <a:moveTo>
                    <a:pt x="6371" y="0"/>
                  </a:moveTo>
                  <a:cubicBezTo>
                    <a:pt x="6147" y="0"/>
                    <a:pt x="5923" y="21"/>
                    <a:pt x="5702" y="63"/>
                  </a:cubicBezTo>
                  <a:cubicBezTo>
                    <a:pt x="5041" y="158"/>
                    <a:pt x="4411" y="315"/>
                    <a:pt x="3781" y="473"/>
                  </a:cubicBezTo>
                  <a:cubicBezTo>
                    <a:pt x="2520" y="788"/>
                    <a:pt x="1260" y="1134"/>
                    <a:pt x="0" y="1513"/>
                  </a:cubicBezTo>
                  <a:cubicBezTo>
                    <a:pt x="1323" y="1450"/>
                    <a:pt x="2615" y="1229"/>
                    <a:pt x="3875" y="882"/>
                  </a:cubicBezTo>
                  <a:lnTo>
                    <a:pt x="5765" y="410"/>
                  </a:lnTo>
                  <a:cubicBezTo>
                    <a:pt x="6233" y="293"/>
                    <a:pt x="6700" y="228"/>
                    <a:pt x="7180" y="228"/>
                  </a:cubicBezTo>
                  <a:cubicBezTo>
                    <a:pt x="7348" y="228"/>
                    <a:pt x="7516" y="236"/>
                    <a:pt x="7687" y="252"/>
                  </a:cubicBezTo>
                  <a:cubicBezTo>
                    <a:pt x="7267" y="84"/>
                    <a:pt x="6819" y="0"/>
                    <a:pt x="6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43"/>
            <p:cNvSpPr/>
            <p:nvPr/>
          </p:nvSpPr>
          <p:spPr>
            <a:xfrm>
              <a:off x="3426425" y="3523825"/>
              <a:ext cx="184325" cy="50400"/>
            </a:xfrm>
            <a:custGeom>
              <a:avLst/>
              <a:gdLst/>
              <a:ahLst/>
              <a:cxnLst/>
              <a:rect l="l" t="t" r="r" b="b"/>
              <a:pathLst>
                <a:path w="7373" h="2016" extrusionOk="0">
                  <a:moveTo>
                    <a:pt x="7372" y="0"/>
                  </a:moveTo>
                  <a:lnTo>
                    <a:pt x="7372" y="0"/>
                  </a:lnTo>
                  <a:cubicBezTo>
                    <a:pt x="5161" y="1167"/>
                    <a:pt x="2679" y="1765"/>
                    <a:pt x="192" y="1765"/>
                  </a:cubicBezTo>
                  <a:cubicBezTo>
                    <a:pt x="128" y="1765"/>
                    <a:pt x="64" y="1765"/>
                    <a:pt x="0" y="1764"/>
                  </a:cubicBezTo>
                  <a:lnTo>
                    <a:pt x="0" y="1764"/>
                  </a:lnTo>
                  <a:cubicBezTo>
                    <a:pt x="660" y="1933"/>
                    <a:pt x="1330" y="2016"/>
                    <a:pt x="1996" y="2016"/>
                  </a:cubicBezTo>
                  <a:cubicBezTo>
                    <a:pt x="3939" y="2016"/>
                    <a:pt x="5848" y="1314"/>
                    <a:pt x="7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43"/>
            <p:cNvSpPr/>
            <p:nvPr/>
          </p:nvSpPr>
          <p:spPr>
            <a:xfrm>
              <a:off x="3421700" y="3579725"/>
              <a:ext cx="96100" cy="155200"/>
            </a:xfrm>
            <a:custGeom>
              <a:avLst/>
              <a:gdLst/>
              <a:ahLst/>
              <a:cxnLst/>
              <a:rect l="l" t="t" r="r" b="b"/>
              <a:pathLst>
                <a:path w="3844" h="6208" extrusionOk="0">
                  <a:moveTo>
                    <a:pt x="0" y="1"/>
                  </a:moveTo>
                  <a:cubicBezTo>
                    <a:pt x="725" y="1009"/>
                    <a:pt x="1449" y="1986"/>
                    <a:pt x="2142" y="2994"/>
                  </a:cubicBezTo>
                  <a:cubicBezTo>
                    <a:pt x="2457" y="3498"/>
                    <a:pt x="2804" y="4033"/>
                    <a:pt x="3119" y="4538"/>
                  </a:cubicBezTo>
                  <a:cubicBezTo>
                    <a:pt x="3434" y="5073"/>
                    <a:pt x="3781" y="5577"/>
                    <a:pt x="3718" y="6207"/>
                  </a:cubicBezTo>
                  <a:cubicBezTo>
                    <a:pt x="3844" y="5892"/>
                    <a:pt x="3844" y="5577"/>
                    <a:pt x="3749" y="5262"/>
                  </a:cubicBezTo>
                  <a:cubicBezTo>
                    <a:pt x="3686" y="4947"/>
                    <a:pt x="3560" y="4664"/>
                    <a:pt x="3434" y="4380"/>
                  </a:cubicBezTo>
                  <a:cubicBezTo>
                    <a:pt x="3151" y="3813"/>
                    <a:pt x="2836" y="3277"/>
                    <a:pt x="2489" y="2742"/>
                  </a:cubicBezTo>
                  <a:cubicBezTo>
                    <a:pt x="1827" y="1702"/>
                    <a:pt x="977" y="78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43"/>
            <p:cNvSpPr/>
            <p:nvPr/>
          </p:nvSpPr>
          <p:spPr>
            <a:xfrm>
              <a:off x="3384675" y="3602575"/>
              <a:ext cx="68550" cy="167775"/>
            </a:xfrm>
            <a:custGeom>
              <a:avLst/>
              <a:gdLst/>
              <a:ahLst/>
              <a:cxnLst/>
              <a:rect l="l" t="t" r="r" b="b"/>
              <a:pathLst>
                <a:path w="2742" h="6711" extrusionOk="0">
                  <a:moveTo>
                    <a:pt x="410" y="0"/>
                  </a:moveTo>
                  <a:cubicBezTo>
                    <a:pt x="95" y="568"/>
                    <a:pt x="0" y="1198"/>
                    <a:pt x="63" y="1828"/>
                  </a:cubicBezTo>
                  <a:cubicBezTo>
                    <a:pt x="126" y="2458"/>
                    <a:pt x="315" y="3088"/>
                    <a:pt x="567" y="3687"/>
                  </a:cubicBezTo>
                  <a:cubicBezTo>
                    <a:pt x="1040" y="4852"/>
                    <a:pt x="1796" y="5892"/>
                    <a:pt x="2741" y="6711"/>
                  </a:cubicBezTo>
                  <a:cubicBezTo>
                    <a:pt x="2048" y="5703"/>
                    <a:pt x="1450" y="4632"/>
                    <a:pt x="977" y="3498"/>
                  </a:cubicBezTo>
                  <a:cubicBezTo>
                    <a:pt x="725" y="2962"/>
                    <a:pt x="536" y="2363"/>
                    <a:pt x="410" y="1796"/>
                  </a:cubicBezTo>
                  <a:cubicBezTo>
                    <a:pt x="284" y="1198"/>
                    <a:pt x="284" y="568"/>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43"/>
            <p:cNvSpPr/>
            <p:nvPr/>
          </p:nvSpPr>
          <p:spPr>
            <a:xfrm>
              <a:off x="3338200" y="3574225"/>
              <a:ext cx="52800" cy="181175"/>
            </a:xfrm>
            <a:custGeom>
              <a:avLst/>
              <a:gdLst/>
              <a:ahLst/>
              <a:cxnLst/>
              <a:rect l="l" t="t" r="r" b="b"/>
              <a:pathLst>
                <a:path w="2112" h="7247" extrusionOk="0">
                  <a:moveTo>
                    <a:pt x="1607" y="0"/>
                  </a:moveTo>
                  <a:lnTo>
                    <a:pt x="1607" y="0"/>
                  </a:lnTo>
                  <a:cubicBezTo>
                    <a:pt x="1828" y="567"/>
                    <a:pt x="1891" y="1197"/>
                    <a:pt x="1733" y="1828"/>
                  </a:cubicBezTo>
                  <a:cubicBezTo>
                    <a:pt x="1607" y="2426"/>
                    <a:pt x="1450" y="3056"/>
                    <a:pt x="1292" y="3655"/>
                  </a:cubicBezTo>
                  <a:cubicBezTo>
                    <a:pt x="946" y="4884"/>
                    <a:pt x="505" y="6081"/>
                    <a:pt x="1" y="7246"/>
                  </a:cubicBezTo>
                  <a:cubicBezTo>
                    <a:pt x="788" y="6207"/>
                    <a:pt x="1387" y="5041"/>
                    <a:pt x="1733" y="3781"/>
                  </a:cubicBezTo>
                  <a:cubicBezTo>
                    <a:pt x="1891" y="3151"/>
                    <a:pt x="2017" y="2521"/>
                    <a:pt x="2080" y="1859"/>
                  </a:cubicBezTo>
                  <a:cubicBezTo>
                    <a:pt x="2111" y="1513"/>
                    <a:pt x="2080" y="1197"/>
                    <a:pt x="2048" y="851"/>
                  </a:cubicBezTo>
                  <a:cubicBezTo>
                    <a:pt x="1985" y="536"/>
                    <a:pt x="1828" y="221"/>
                    <a:pt x="1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43"/>
            <p:cNvSpPr/>
            <p:nvPr/>
          </p:nvSpPr>
          <p:spPr>
            <a:xfrm>
              <a:off x="3258650" y="3589975"/>
              <a:ext cx="97700" cy="189050"/>
            </a:xfrm>
            <a:custGeom>
              <a:avLst/>
              <a:gdLst/>
              <a:ahLst/>
              <a:cxnLst/>
              <a:rect l="l" t="t" r="r" b="b"/>
              <a:pathLst>
                <a:path w="3908" h="7562" extrusionOk="0">
                  <a:moveTo>
                    <a:pt x="3907" y="0"/>
                  </a:moveTo>
                  <a:lnTo>
                    <a:pt x="3907" y="0"/>
                  </a:lnTo>
                  <a:cubicBezTo>
                    <a:pt x="3277" y="378"/>
                    <a:pt x="2741" y="914"/>
                    <a:pt x="2363" y="1513"/>
                  </a:cubicBezTo>
                  <a:cubicBezTo>
                    <a:pt x="1922" y="2111"/>
                    <a:pt x="1544" y="2741"/>
                    <a:pt x="1229" y="3371"/>
                  </a:cubicBezTo>
                  <a:cubicBezTo>
                    <a:pt x="883" y="4033"/>
                    <a:pt x="568" y="4695"/>
                    <a:pt x="316" y="5388"/>
                  </a:cubicBezTo>
                  <a:cubicBezTo>
                    <a:pt x="64" y="6081"/>
                    <a:pt x="1" y="6837"/>
                    <a:pt x="158" y="7562"/>
                  </a:cubicBezTo>
                  <a:cubicBezTo>
                    <a:pt x="190" y="6837"/>
                    <a:pt x="347" y="6144"/>
                    <a:pt x="662" y="5514"/>
                  </a:cubicBezTo>
                  <a:cubicBezTo>
                    <a:pt x="946" y="4852"/>
                    <a:pt x="1261" y="4222"/>
                    <a:pt x="1607" y="3592"/>
                  </a:cubicBezTo>
                  <a:cubicBezTo>
                    <a:pt x="1954" y="2962"/>
                    <a:pt x="2300" y="2332"/>
                    <a:pt x="2647" y="1702"/>
                  </a:cubicBezTo>
                  <a:cubicBezTo>
                    <a:pt x="2994" y="1072"/>
                    <a:pt x="3403" y="504"/>
                    <a:pt x="3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43"/>
            <p:cNvSpPr/>
            <p:nvPr/>
          </p:nvSpPr>
          <p:spPr>
            <a:xfrm>
              <a:off x="3300400" y="3601000"/>
              <a:ext cx="62250" cy="168575"/>
            </a:xfrm>
            <a:custGeom>
              <a:avLst/>
              <a:gdLst/>
              <a:ahLst/>
              <a:cxnLst/>
              <a:rect l="l" t="t" r="r" b="b"/>
              <a:pathLst>
                <a:path w="2490" h="6743" extrusionOk="0">
                  <a:moveTo>
                    <a:pt x="2489" y="0"/>
                  </a:moveTo>
                  <a:lnTo>
                    <a:pt x="2489" y="0"/>
                  </a:lnTo>
                  <a:cubicBezTo>
                    <a:pt x="1387" y="2111"/>
                    <a:pt x="536" y="4380"/>
                    <a:pt x="0" y="6742"/>
                  </a:cubicBezTo>
                  <a:cubicBezTo>
                    <a:pt x="567" y="5671"/>
                    <a:pt x="1040" y="4569"/>
                    <a:pt x="1450" y="3434"/>
                  </a:cubicBezTo>
                  <a:cubicBezTo>
                    <a:pt x="1891" y="2332"/>
                    <a:pt x="2237" y="1166"/>
                    <a:pt x="2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43"/>
            <p:cNvSpPr/>
            <p:nvPr/>
          </p:nvSpPr>
          <p:spPr>
            <a:xfrm>
              <a:off x="3204300" y="3578950"/>
              <a:ext cx="141025" cy="31325"/>
            </a:xfrm>
            <a:custGeom>
              <a:avLst/>
              <a:gdLst/>
              <a:ahLst/>
              <a:cxnLst/>
              <a:rect l="l" t="t" r="r" b="b"/>
              <a:pathLst>
                <a:path w="5641" h="1253" extrusionOk="0">
                  <a:moveTo>
                    <a:pt x="5640" y="0"/>
                  </a:moveTo>
                  <a:lnTo>
                    <a:pt x="5640" y="0"/>
                  </a:lnTo>
                  <a:cubicBezTo>
                    <a:pt x="5199" y="189"/>
                    <a:pt x="4726" y="315"/>
                    <a:pt x="4254" y="410"/>
                  </a:cubicBezTo>
                  <a:cubicBezTo>
                    <a:pt x="3781" y="504"/>
                    <a:pt x="3309" y="567"/>
                    <a:pt x="2836" y="662"/>
                  </a:cubicBezTo>
                  <a:lnTo>
                    <a:pt x="1418" y="914"/>
                  </a:lnTo>
                  <a:cubicBezTo>
                    <a:pt x="1198" y="945"/>
                    <a:pt x="946" y="977"/>
                    <a:pt x="725" y="1008"/>
                  </a:cubicBezTo>
                  <a:cubicBezTo>
                    <a:pt x="564" y="1055"/>
                    <a:pt x="386" y="1084"/>
                    <a:pt x="203" y="1084"/>
                  </a:cubicBezTo>
                  <a:cubicBezTo>
                    <a:pt x="136" y="1084"/>
                    <a:pt x="68" y="1080"/>
                    <a:pt x="1" y="1072"/>
                  </a:cubicBezTo>
                  <a:lnTo>
                    <a:pt x="1" y="1072"/>
                  </a:lnTo>
                  <a:cubicBezTo>
                    <a:pt x="221" y="1166"/>
                    <a:pt x="473" y="1229"/>
                    <a:pt x="725" y="1229"/>
                  </a:cubicBezTo>
                  <a:cubicBezTo>
                    <a:pt x="851" y="1245"/>
                    <a:pt x="977" y="1253"/>
                    <a:pt x="1103" y="1253"/>
                  </a:cubicBezTo>
                  <a:cubicBezTo>
                    <a:pt x="1229" y="1253"/>
                    <a:pt x="1355" y="1245"/>
                    <a:pt x="1481" y="1229"/>
                  </a:cubicBezTo>
                  <a:cubicBezTo>
                    <a:pt x="1954" y="1229"/>
                    <a:pt x="2458" y="1166"/>
                    <a:pt x="2931" y="1103"/>
                  </a:cubicBezTo>
                  <a:cubicBezTo>
                    <a:pt x="3403" y="1008"/>
                    <a:pt x="3876" y="882"/>
                    <a:pt x="4348" y="725"/>
                  </a:cubicBezTo>
                  <a:cubicBezTo>
                    <a:pt x="4821" y="599"/>
                    <a:pt x="5262" y="347"/>
                    <a:pt x="5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43"/>
            <p:cNvSpPr/>
            <p:nvPr/>
          </p:nvSpPr>
          <p:spPr>
            <a:xfrm>
              <a:off x="3148375" y="3530850"/>
              <a:ext cx="199300" cy="26850"/>
            </a:xfrm>
            <a:custGeom>
              <a:avLst/>
              <a:gdLst/>
              <a:ahLst/>
              <a:cxnLst/>
              <a:rect l="l" t="t" r="r" b="b"/>
              <a:pathLst>
                <a:path w="7972" h="1074" extrusionOk="0">
                  <a:moveTo>
                    <a:pt x="2718" y="0"/>
                  </a:moveTo>
                  <a:cubicBezTo>
                    <a:pt x="1805" y="0"/>
                    <a:pt x="894" y="95"/>
                    <a:pt x="1" y="286"/>
                  </a:cubicBezTo>
                  <a:cubicBezTo>
                    <a:pt x="1324" y="349"/>
                    <a:pt x="2647" y="381"/>
                    <a:pt x="3970" y="507"/>
                  </a:cubicBezTo>
                  <a:cubicBezTo>
                    <a:pt x="5325" y="633"/>
                    <a:pt x="6617" y="853"/>
                    <a:pt x="7972" y="1074"/>
                  </a:cubicBezTo>
                  <a:cubicBezTo>
                    <a:pt x="6302" y="364"/>
                    <a:pt x="4508" y="0"/>
                    <a:pt x="2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43"/>
            <p:cNvSpPr/>
            <p:nvPr/>
          </p:nvSpPr>
          <p:spPr>
            <a:xfrm>
              <a:off x="3190925" y="3370225"/>
              <a:ext cx="175650" cy="150450"/>
            </a:xfrm>
            <a:custGeom>
              <a:avLst/>
              <a:gdLst/>
              <a:ahLst/>
              <a:cxnLst/>
              <a:rect l="l" t="t" r="r" b="b"/>
              <a:pathLst>
                <a:path w="7026" h="6018" extrusionOk="0">
                  <a:moveTo>
                    <a:pt x="1544" y="1"/>
                  </a:moveTo>
                  <a:lnTo>
                    <a:pt x="1544" y="1"/>
                  </a:lnTo>
                  <a:cubicBezTo>
                    <a:pt x="1859" y="1261"/>
                    <a:pt x="2394" y="2426"/>
                    <a:pt x="3151" y="3435"/>
                  </a:cubicBezTo>
                  <a:cubicBezTo>
                    <a:pt x="3717" y="4237"/>
                    <a:pt x="4408" y="4916"/>
                    <a:pt x="5195" y="5471"/>
                  </a:cubicBezTo>
                  <a:lnTo>
                    <a:pt x="5195" y="5471"/>
                  </a:lnTo>
                  <a:cubicBezTo>
                    <a:pt x="4508" y="5346"/>
                    <a:pt x="3805" y="5140"/>
                    <a:pt x="3088" y="5010"/>
                  </a:cubicBezTo>
                  <a:cubicBezTo>
                    <a:pt x="2584" y="4915"/>
                    <a:pt x="2048" y="4852"/>
                    <a:pt x="1512" y="4852"/>
                  </a:cubicBezTo>
                  <a:cubicBezTo>
                    <a:pt x="977" y="4884"/>
                    <a:pt x="473" y="5010"/>
                    <a:pt x="0" y="5262"/>
                  </a:cubicBezTo>
                  <a:cubicBezTo>
                    <a:pt x="396" y="5104"/>
                    <a:pt x="814" y="5034"/>
                    <a:pt x="1236" y="5034"/>
                  </a:cubicBezTo>
                  <a:cubicBezTo>
                    <a:pt x="1317" y="5034"/>
                    <a:pt x="1399" y="5036"/>
                    <a:pt x="1481" y="5041"/>
                  </a:cubicBezTo>
                  <a:cubicBezTo>
                    <a:pt x="2016" y="5073"/>
                    <a:pt x="2521" y="5167"/>
                    <a:pt x="2993" y="5325"/>
                  </a:cubicBezTo>
                  <a:cubicBezTo>
                    <a:pt x="3970" y="5600"/>
                    <a:pt x="4947" y="5934"/>
                    <a:pt x="6011" y="5983"/>
                  </a:cubicBezTo>
                  <a:lnTo>
                    <a:pt x="6011" y="5983"/>
                  </a:lnTo>
                  <a:cubicBezTo>
                    <a:pt x="6013" y="5984"/>
                    <a:pt x="6015" y="5985"/>
                    <a:pt x="6018" y="5986"/>
                  </a:cubicBezTo>
                  <a:lnTo>
                    <a:pt x="6018" y="5983"/>
                  </a:lnTo>
                  <a:lnTo>
                    <a:pt x="6018" y="5983"/>
                  </a:lnTo>
                  <a:cubicBezTo>
                    <a:pt x="6050" y="5984"/>
                    <a:pt x="6081" y="5986"/>
                    <a:pt x="6112" y="5986"/>
                  </a:cubicBezTo>
                  <a:lnTo>
                    <a:pt x="7026" y="6018"/>
                  </a:lnTo>
                  <a:lnTo>
                    <a:pt x="6238" y="5577"/>
                  </a:lnTo>
                  <a:cubicBezTo>
                    <a:pt x="5167" y="4978"/>
                    <a:pt x="4222" y="4159"/>
                    <a:pt x="3434" y="3214"/>
                  </a:cubicBezTo>
                  <a:cubicBezTo>
                    <a:pt x="3056" y="2742"/>
                    <a:pt x="2678" y="2237"/>
                    <a:pt x="2394" y="1702"/>
                  </a:cubicBezTo>
                  <a:cubicBezTo>
                    <a:pt x="2048" y="1166"/>
                    <a:pt x="1796" y="599"/>
                    <a:pt x="1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43"/>
            <p:cNvSpPr/>
            <p:nvPr/>
          </p:nvSpPr>
          <p:spPr>
            <a:xfrm>
              <a:off x="3296450" y="3334775"/>
              <a:ext cx="74850" cy="162275"/>
            </a:xfrm>
            <a:custGeom>
              <a:avLst/>
              <a:gdLst/>
              <a:ahLst/>
              <a:cxnLst/>
              <a:rect l="l" t="t" r="r" b="b"/>
              <a:pathLst>
                <a:path w="2994" h="6491" extrusionOk="0">
                  <a:moveTo>
                    <a:pt x="1" y="1"/>
                  </a:moveTo>
                  <a:lnTo>
                    <a:pt x="1" y="1"/>
                  </a:lnTo>
                  <a:cubicBezTo>
                    <a:pt x="95" y="1230"/>
                    <a:pt x="379" y="2427"/>
                    <a:pt x="883" y="3561"/>
                  </a:cubicBezTo>
                  <a:cubicBezTo>
                    <a:pt x="1103" y="4096"/>
                    <a:pt x="1387" y="4664"/>
                    <a:pt x="1702" y="5168"/>
                  </a:cubicBezTo>
                  <a:cubicBezTo>
                    <a:pt x="1860" y="5451"/>
                    <a:pt x="2049" y="5703"/>
                    <a:pt x="2238" y="5924"/>
                  </a:cubicBezTo>
                  <a:cubicBezTo>
                    <a:pt x="2395" y="6207"/>
                    <a:pt x="2679" y="6396"/>
                    <a:pt x="2994" y="6491"/>
                  </a:cubicBezTo>
                  <a:cubicBezTo>
                    <a:pt x="2710" y="6302"/>
                    <a:pt x="2521" y="6081"/>
                    <a:pt x="2427" y="5798"/>
                  </a:cubicBezTo>
                  <a:lnTo>
                    <a:pt x="2017" y="5010"/>
                  </a:lnTo>
                  <a:cubicBezTo>
                    <a:pt x="1765" y="4475"/>
                    <a:pt x="1513" y="3939"/>
                    <a:pt x="1292" y="3372"/>
                  </a:cubicBezTo>
                  <a:cubicBezTo>
                    <a:pt x="788" y="2269"/>
                    <a:pt x="410" y="116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43"/>
            <p:cNvSpPr/>
            <p:nvPr/>
          </p:nvSpPr>
          <p:spPr>
            <a:xfrm>
              <a:off x="3313725" y="3471700"/>
              <a:ext cx="151300" cy="150800"/>
            </a:xfrm>
            <a:custGeom>
              <a:avLst/>
              <a:gdLst/>
              <a:ahLst/>
              <a:cxnLst/>
              <a:rect l="l" t="t" r="r" b="b"/>
              <a:pathLst>
                <a:path w="6052" h="6032" extrusionOk="0">
                  <a:moveTo>
                    <a:pt x="2427" y="1"/>
                  </a:moveTo>
                  <a:cubicBezTo>
                    <a:pt x="2344" y="1"/>
                    <a:pt x="2259" y="13"/>
                    <a:pt x="2177" y="37"/>
                  </a:cubicBezTo>
                  <a:cubicBezTo>
                    <a:pt x="1956" y="132"/>
                    <a:pt x="1736" y="289"/>
                    <a:pt x="1610" y="510"/>
                  </a:cubicBezTo>
                  <a:cubicBezTo>
                    <a:pt x="1541" y="585"/>
                    <a:pt x="1483" y="668"/>
                    <a:pt x="1436" y="756"/>
                  </a:cubicBezTo>
                  <a:lnTo>
                    <a:pt x="1436" y="756"/>
                  </a:lnTo>
                  <a:cubicBezTo>
                    <a:pt x="1410" y="746"/>
                    <a:pt x="1384" y="737"/>
                    <a:pt x="1358" y="730"/>
                  </a:cubicBezTo>
                  <a:cubicBezTo>
                    <a:pt x="1311" y="724"/>
                    <a:pt x="1264" y="722"/>
                    <a:pt x="1218" y="722"/>
                  </a:cubicBezTo>
                  <a:cubicBezTo>
                    <a:pt x="769" y="722"/>
                    <a:pt x="369" y="995"/>
                    <a:pt x="255" y="1423"/>
                  </a:cubicBezTo>
                  <a:cubicBezTo>
                    <a:pt x="169" y="1881"/>
                    <a:pt x="291" y="2312"/>
                    <a:pt x="550" y="2671"/>
                  </a:cubicBezTo>
                  <a:lnTo>
                    <a:pt x="550" y="2671"/>
                  </a:lnTo>
                  <a:cubicBezTo>
                    <a:pt x="356" y="2857"/>
                    <a:pt x="265" y="3117"/>
                    <a:pt x="294" y="3361"/>
                  </a:cubicBezTo>
                  <a:lnTo>
                    <a:pt x="294" y="3361"/>
                  </a:lnTo>
                  <a:cubicBezTo>
                    <a:pt x="190" y="3459"/>
                    <a:pt x="112" y="3584"/>
                    <a:pt x="66" y="3723"/>
                  </a:cubicBezTo>
                  <a:cubicBezTo>
                    <a:pt x="0" y="4030"/>
                    <a:pt x="147" y="4321"/>
                    <a:pt x="349" y="4575"/>
                  </a:cubicBezTo>
                  <a:lnTo>
                    <a:pt x="349" y="4575"/>
                  </a:lnTo>
                  <a:cubicBezTo>
                    <a:pt x="64" y="5304"/>
                    <a:pt x="638" y="6032"/>
                    <a:pt x="1361" y="6032"/>
                  </a:cubicBezTo>
                  <a:cubicBezTo>
                    <a:pt x="1513" y="6032"/>
                    <a:pt x="1672" y="6000"/>
                    <a:pt x="1830" y="5929"/>
                  </a:cubicBezTo>
                  <a:cubicBezTo>
                    <a:pt x="2108" y="5774"/>
                    <a:pt x="2355" y="5560"/>
                    <a:pt x="2513" y="5285"/>
                  </a:cubicBezTo>
                  <a:lnTo>
                    <a:pt x="2513" y="5285"/>
                  </a:lnTo>
                  <a:cubicBezTo>
                    <a:pt x="2536" y="5356"/>
                    <a:pt x="2570" y="5424"/>
                    <a:pt x="2618" y="5488"/>
                  </a:cubicBezTo>
                  <a:cubicBezTo>
                    <a:pt x="2785" y="5655"/>
                    <a:pt x="3006" y="5731"/>
                    <a:pt x="3227" y="5731"/>
                  </a:cubicBezTo>
                  <a:cubicBezTo>
                    <a:pt x="3297" y="5731"/>
                    <a:pt x="3368" y="5723"/>
                    <a:pt x="3437" y="5708"/>
                  </a:cubicBezTo>
                  <a:cubicBezTo>
                    <a:pt x="3626" y="5624"/>
                    <a:pt x="3787" y="5512"/>
                    <a:pt x="3921" y="5371"/>
                  </a:cubicBezTo>
                  <a:lnTo>
                    <a:pt x="3921" y="5371"/>
                  </a:lnTo>
                  <a:cubicBezTo>
                    <a:pt x="3927" y="5379"/>
                    <a:pt x="3934" y="5386"/>
                    <a:pt x="3941" y="5393"/>
                  </a:cubicBezTo>
                  <a:cubicBezTo>
                    <a:pt x="4004" y="5443"/>
                    <a:pt x="4082" y="5464"/>
                    <a:pt x="4165" y="5464"/>
                  </a:cubicBezTo>
                  <a:cubicBezTo>
                    <a:pt x="4290" y="5464"/>
                    <a:pt x="4426" y="5418"/>
                    <a:pt x="4540" y="5362"/>
                  </a:cubicBezTo>
                  <a:cubicBezTo>
                    <a:pt x="4981" y="5141"/>
                    <a:pt x="5390" y="4826"/>
                    <a:pt x="5737" y="4416"/>
                  </a:cubicBezTo>
                  <a:cubicBezTo>
                    <a:pt x="5957" y="4196"/>
                    <a:pt x="6052" y="3849"/>
                    <a:pt x="5957" y="3566"/>
                  </a:cubicBezTo>
                  <a:cubicBezTo>
                    <a:pt x="5829" y="3386"/>
                    <a:pt x="5616" y="3269"/>
                    <a:pt x="5405" y="3266"/>
                  </a:cubicBezTo>
                  <a:lnTo>
                    <a:pt x="5405" y="3266"/>
                  </a:lnTo>
                  <a:cubicBezTo>
                    <a:pt x="5634" y="3026"/>
                    <a:pt x="5806" y="2756"/>
                    <a:pt x="5894" y="2432"/>
                  </a:cubicBezTo>
                  <a:cubicBezTo>
                    <a:pt x="5926" y="2054"/>
                    <a:pt x="5737" y="1675"/>
                    <a:pt x="5390" y="1549"/>
                  </a:cubicBezTo>
                  <a:cubicBezTo>
                    <a:pt x="5252" y="1503"/>
                    <a:pt x="5215" y="1474"/>
                    <a:pt x="5131" y="1474"/>
                  </a:cubicBezTo>
                  <a:cubicBezTo>
                    <a:pt x="5100" y="1474"/>
                    <a:pt x="5063" y="1478"/>
                    <a:pt x="5012" y="1486"/>
                  </a:cubicBezTo>
                  <a:cubicBezTo>
                    <a:pt x="4925" y="1524"/>
                    <a:pt x="4843" y="1576"/>
                    <a:pt x="4770" y="1640"/>
                  </a:cubicBezTo>
                  <a:lnTo>
                    <a:pt x="4770" y="1640"/>
                  </a:lnTo>
                  <a:cubicBezTo>
                    <a:pt x="4811" y="1519"/>
                    <a:pt x="4823" y="1419"/>
                    <a:pt x="4817" y="1419"/>
                  </a:cubicBezTo>
                  <a:lnTo>
                    <a:pt x="4817" y="1419"/>
                  </a:lnTo>
                  <a:cubicBezTo>
                    <a:pt x="4813" y="1419"/>
                    <a:pt x="4804" y="1448"/>
                    <a:pt x="4792" y="1518"/>
                  </a:cubicBezTo>
                  <a:cubicBezTo>
                    <a:pt x="4787" y="1522"/>
                    <a:pt x="4785" y="1524"/>
                    <a:pt x="4784" y="1524"/>
                  </a:cubicBezTo>
                  <a:cubicBezTo>
                    <a:pt x="4776" y="1524"/>
                    <a:pt x="4823" y="1438"/>
                    <a:pt x="4823" y="1329"/>
                  </a:cubicBezTo>
                  <a:cubicBezTo>
                    <a:pt x="4823" y="1108"/>
                    <a:pt x="4697" y="1045"/>
                    <a:pt x="4477" y="888"/>
                  </a:cubicBezTo>
                  <a:cubicBezTo>
                    <a:pt x="4288" y="762"/>
                    <a:pt x="4036" y="699"/>
                    <a:pt x="3815" y="667"/>
                  </a:cubicBezTo>
                  <a:cubicBezTo>
                    <a:pt x="3740" y="674"/>
                    <a:pt x="3667" y="685"/>
                    <a:pt x="3594" y="700"/>
                  </a:cubicBezTo>
                  <a:lnTo>
                    <a:pt x="3594" y="700"/>
                  </a:lnTo>
                  <a:cubicBezTo>
                    <a:pt x="3484" y="522"/>
                    <a:pt x="3253" y="427"/>
                    <a:pt x="3059" y="258"/>
                  </a:cubicBezTo>
                  <a:cubicBezTo>
                    <a:pt x="2896" y="95"/>
                    <a:pt x="2664" y="1"/>
                    <a:pt x="2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43"/>
            <p:cNvSpPr/>
            <p:nvPr/>
          </p:nvSpPr>
          <p:spPr>
            <a:xfrm>
              <a:off x="3350800" y="3515925"/>
              <a:ext cx="67775" cy="67775"/>
            </a:xfrm>
            <a:custGeom>
              <a:avLst/>
              <a:gdLst/>
              <a:ahLst/>
              <a:cxnLst/>
              <a:rect l="l" t="t" r="r" b="b"/>
              <a:pathLst>
                <a:path w="2711" h="2711" extrusionOk="0">
                  <a:moveTo>
                    <a:pt x="1355" y="1"/>
                  </a:moveTo>
                  <a:cubicBezTo>
                    <a:pt x="631" y="1"/>
                    <a:pt x="1" y="631"/>
                    <a:pt x="1" y="1356"/>
                  </a:cubicBezTo>
                  <a:cubicBezTo>
                    <a:pt x="1" y="2112"/>
                    <a:pt x="631" y="2710"/>
                    <a:pt x="1355" y="2710"/>
                  </a:cubicBezTo>
                  <a:cubicBezTo>
                    <a:pt x="2111" y="2710"/>
                    <a:pt x="2710" y="2112"/>
                    <a:pt x="2710" y="1356"/>
                  </a:cubicBezTo>
                  <a:cubicBezTo>
                    <a:pt x="2710" y="631"/>
                    <a:pt x="2111" y="1"/>
                    <a:pt x="1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43"/>
            <p:cNvSpPr/>
            <p:nvPr/>
          </p:nvSpPr>
          <p:spPr>
            <a:xfrm>
              <a:off x="3398050" y="2819675"/>
              <a:ext cx="227650" cy="355250"/>
            </a:xfrm>
            <a:custGeom>
              <a:avLst/>
              <a:gdLst/>
              <a:ahLst/>
              <a:cxnLst/>
              <a:rect l="l" t="t" r="r" b="b"/>
              <a:pathLst>
                <a:path w="9106" h="14210" extrusionOk="0">
                  <a:moveTo>
                    <a:pt x="1" y="1"/>
                  </a:moveTo>
                  <a:lnTo>
                    <a:pt x="1" y="1"/>
                  </a:lnTo>
                  <a:cubicBezTo>
                    <a:pt x="158" y="2301"/>
                    <a:pt x="757" y="4506"/>
                    <a:pt x="1765" y="6554"/>
                  </a:cubicBezTo>
                  <a:cubicBezTo>
                    <a:pt x="1954" y="6900"/>
                    <a:pt x="2112" y="7278"/>
                    <a:pt x="2238" y="7625"/>
                  </a:cubicBezTo>
                  <a:cubicBezTo>
                    <a:pt x="2490" y="8539"/>
                    <a:pt x="2332" y="9515"/>
                    <a:pt x="2616" y="10397"/>
                  </a:cubicBezTo>
                  <a:cubicBezTo>
                    <a:pt x="2899" y="11279"/>
                    <a:pt x="3529" y="11847"/>
                    <a:pt x="4160" y="12445"/>
                  </a:cubicBezTo>
                  <a:cubicBezTo>
                    <a:pt x="4506" y="12855"/>
                    <a:pt x="4947" y="13170"/>
                    <a:pt x="5420" y="13422"/>
                  </a:cubicBezTo>
                  <a:cubicBezTo>
                    <a:pt x="5798" y="13548"/>
                    <a:pt x="6207" y="13642"/>
                    <a:pt x="6617" y="13674"/>
                  </a:cubicBezTo>
                  <a:cubicBezTo>
                    <a:pt x="7279" y="13737"/>
                    <a:pt x="8224" y="14115"/>
                    <a:pt x="8885" y="14209"/>
                  </a:cubicBezTo>
                  <a:cubicBezTo>
                    <a:pt x="9043" y="13296"/>
                    <a:pt x="9106" y="12351"/>
                    <a:pt x="9106" y="11405"/>
                  </a:cubicBezTo>
                  <a:cubicBezTo>
                    <a:pt x="9011" y="10870"/>
                    <a:pt x="8791" y="10397"/>
                    <a:pt x="8444" y="9988"/>
                  </a:cubicBezTo>
                  <a:cubicBezTo>
                    <a:pt x="7657" y="8948"/>
                    <a:pt x="6522" y="8318"/>
                    <a:pt x="5357" y="7782"/>
                  </a:cubicBezTo>
                  <a:cubicBezTo>
                    <a:pt x="4601" y="7499"/>
                    <a:pt x="3876" y="7089"/>
                    <a:pt x="3214" y="6585"/>
                  </a:cubicBezTo>
                  <a:cubicBezTo>
                    <a:pt x="2868" y="6270"/>
                    <a:pt x="2521" y="5892"/>
                    <a:pt x="2238" y="5483"/>
                  </a:cubicBezTo>
                  <a:cubicBezTo>
                    <a:pt x="1450" y="4348"/>
                    <a:pt x="852" y="3120"/>
                    <a:pt x="442" y="1828"/>
                  </a:cubicBezTo>
                  <a:cubicBezTo>
                    <a:pt x="253" y="123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43"/>
            <p:cNvSpPr/>
            <p:nvPr/>
          </p:nvSpPr>
          <p:spPr>
            <a:xfrm>
              <a:off x="3109000" y="2819675"/>
              <a:ext cx="299325" cy="354025"/>
            </a:xfrm>
            <a:custGeom>
              <a:avLst/>
              <a:gdLst/>
              <a:ahLst/>
              <a:cxnLst/>
              <a:rect l="l" t="t" r="r" b="b"/>
              <a:pathLst>
                <a:path w="11973" h="14161" extrusionOk="0">
                  <a:moveTo>
                    <a:pt x="11563" y="1"/>
                  </a:moveTo>
                  <a:cubicBezTo>
                    <a:pt x="11500" y="725"/>
                    <a:pt x="11374" y="1481"/>
                    <a:pt x="11185" y="2175"/>
                  </a:cubicBezTo>
                  <a:cubicBezTo>
                    <a:pt x="10775" y="3151"/>
                    <a:pt x="10208" y="4033"/>
                    <a:pt x="9484" y="4789"/>
                  </a:cubicBezTo>
                  <a:cubicBezTo>
                    <a:pt x="9232" y="5073"/>
                    <a:pt x="8948" y="5357"/>
                    <a:pt x="8633" y="5609"/>
                  </a:cubicBezTo>
                  <a:cubicBezTo>
                    <a:pt x="8192" y="5892"/>
                    <a:pt x="7688" y="6144"/>
                    <a:pt x="7215" y="6333"/>
                  </a:cubicBezTo>
                  <a:cubicBezTo>
                    <a:pt x="5451" y="7089"/>
                    <a:pt x="3781" y="8034"/>
                    <a:pt x="2206" y="9137"/>
                  </a:cubicBezTo>
                  <a:cubicBezTo>
                    <a:pt x="1544" y="9578"/>
                    <a:pt x="977" y="10145"/>
                    <a:pt x="536" y="10807"/>
                  </a:cubicBezTo>
                  <a:cubicBezTo>
                    <a:pt x="1" y="11815"/>
                    <a:pt x="32" y="13012"/>
                    <a:pt x="95" y="14146"/>
                  </a:cubicBezTo>
                  <a:cubicBezTo>
                    <a:pt x="254" y="14156"/>
                    <a:pt x="413" y="14161"/>
                    <a:pt x="571" y="14161"/>
                  </a:cubicBezTo>
                  <a:cubicBezTo>
                    <a:pt x="1980" y="14161"/>
                    <a:pt x="3351" y="13786"/>
                    <a:pt x="4569" y="13107"/>
                  </a:cubicBezTo>
                  <a:cubicBezTo>
                    <a:pt x="6837" y="11910"/>
                    <a:pt x="8822" y="9988"/>
                    <a:pt x="9547" y="7562"/>
                  </a:cubicBezTo>
                  <a:cubicBezTo>
                    <a:pt x="9673" y="6932"/>
                    <a:pt x="9862" y="6333"/>
                    <a:pt x="10082" y="5766"/>
                  </a:cubicBezTo>
                  <a:cubicBezTo>
                    <a:pt x="10492" y="4884"/>
                    <a:pt x="10870" y="3876"/>
                    <a:pt x="11374" y="3057"/>
                  </a:cubicBezTo>
                  <a:cubicBezTo>
                    <a:pt x="11815" y="2458"/>
                    <a:pt x="11972" y="1734"/>
                    <a:pt x="11846" y="1009"/>
                  </a:cubicBezTo>
                  <a:cubicBezTo>
                    <a:pt x="11783" y="662"/>
                    <a:pt x="11689" y="316"/>
                    <a:pt x="11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43"/>
            <p:cNvSpPr/>
            <p:nvPr/>
          </p:nvSpPr>
          <p:spPr>
            <a:xfrm>
              <a:off x="3438225" y="2069075"/>
              <a:ext cx="367850" cy="226275"/>
            </a:xfrm>
            <a:custGeom>
              <a:avLst/>
              <a:gdLst/>
              <a:ahLst/>
              <a:cxnLst/>
              <a:rect l="l" t="t" r="r" b="b"/>
              <a:pathLst>
                <a:path w="14714" h="9051" extrusionOk="0">
                  <a:moveTo>
                    <a:pt x="1" y="1"/>
                  </a:moveTo>
                  <a:lnTo>
                    <a:pt x="1" y="1"/>
                  </a:lnTo>
                  <a:cubicBezTo>
                    <a:pt x="1261" y="1923"/>
                    <a:pt x="2836" y="3561"/>
                    <a:pt x="4695" y="4852"/>
                  </a:cubicBezTo>
                  <a:cubicBezTo>
                    <a:pt x="5041" y="5073"/>
                    <a:pt x="5357" y="5325"/>
                    <a:pt x="5640" y="5577"/>
                  </a:cubicBezTo>
                  <a:cubicBezTo>
                    <a:pt x="6302" y="6239"/>
                    <a:pt x="6648" y="7152"/>
                    <a:pt x="7341" y="7782"/>
                  </a:cubicBezTo>
                  <a:cubicBezTo>
                    <a:pt x="8034" y="8413"/>
                    <a:pt x="8854" y="8602"/>
                    <a:pt x="9704" y="8854"/>
                  </a:cubicBezTo>
                  <a:cubicBezTo>
                    <a:pt x="10124" y="8985"/>
                    <a:pt x="10566" y="9050"/>
                    <a:pt x="11012" y="9050"/>
                  </a:cubicBezTo>
                  <a:cubicBezTo>
                    <a:pt x="11101" y="9050"/>
                    <a:pt x="11190" y="9048"/>
                    <a:pt x="11279" y="9043"/>
                  </a:cubicBezTo>
                  <a:cubicBezTo>
                    <a:pt x="11689" y="8980"/>
                    <a:pt x="12067" y="8854"/>
                    <a:pt x="12445" y="8696"/>
                  </a:cubicBezTo>
                  <a:cubicBezTo>
                    <a:pt x="13075" y="8413"/>
                    <a:pt x="14083" y="8287"/>
                    <a:pt x="14713" y="8034"/>
                  </a:cubicBezTo>
                  <a:cubicBezTo>
                    <a:pt x="14367" y="7152"/>
                    <a:pt x="13989" y="6333"/>
                    <a:pt x="13516" y="5514"/>
                  </a:cubicBezTo>
                  <a:cubicBezTo>
                    <a:pt x="13201" y="5073"/>
                    <a:pt x="12760" y="4758"/>
                    <a:pt x="12256" y="4569"/>
                  </a:cubicBezTo>
                  <a:cubicBezTo>
                    <a:pt x="11443" y="4217"/>
                    <a:pt x="10552" y="4111"/>
                    <a:pt x="9661" y="4111"/>
                  </a:cubicBezTo>
                  <a:cubicBezTo>
                    <a:pt x="9274" y="4111"/>
                    <a:pt x="8888" y="4131"/>
                    <a:pt x="8507" y="4159"/>
                  </a:cubicBezTo>
                  <a:cubicBezTo>
                    <a:pt x="8097" y="4222"/>
                    <a:pt x="7680" y="4254"/>
                    <a:pt x="7266" y="4254"/>
                  </a:cubicBezTo>
                  <a:cubicBezTo>
                    <a:pt x="6853" y="4254"/>
                    <a:pt x="6443" y="4222"/>
                    <a:pt x="6050" y="4159"/>
                  </a:cubicBezTo>
                  <a:cubicBezTo>
                    <a:pt x="5546" y="4065"/>
                    <a:pt x="5073" y="3876"/>
                    <a:pt x="4632" y="3655"/>
                  </a:cubicBezTo>
                  <a:cubicBezTo>
                    <a:pt x="3403" y="3088"/>
                    <a:pt x="2269" y="2301"/>
                    <a:pt x="1292" y="1355"/>
                  </a:cubicBezTo>
                  <a:cubicBezTo>
                    <a:pt x="851" y="94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43"/>
            <p:cNvSpPr/>
            <p:nvPr/>
          </p:nvSpPr>
          <p:spPr>
            <a:xfrm>
              <a:off x="3329525" y="2069075"/>
              <a:ext cx="170175" cy="448175"/>
            </a:xfrm>
            <a:custGeom>
              <a:avLst/>
              <a:gdLst/>
              <a:ahLst/>
              <a:cxnLst/>
              <a:rect l="l" t="t" r="r" b="b"/>
              <a:pathLst>
                <a:path w="6807" h="17927" extrusionOk="0">
                  <a:moveTo>
                    <a:pt x="4317" y="1"/>
                  </a:moveTo>
                  <a:lnTo>
                    <a:pt x="4317" y="1"/>
                  </a:lnTo>
                  <a:cubicBezTo>
                    <a:pt x="4632" y="662"/>
                    <a:pt x="4884" y="1387"/>
                    <a:pt x="5042" y="2080"/>
                  </a:cubicBezTo>
                  <a:cubicBezTo>
                    <a:pt x="5168" y="3120"/>
                    <a:pt x="5105" y="4191"/>
                    <a:pt x="4853" y="5199"/>
                  </a:cubicBezTo>
                  <a:cubicBezTo>
                    <a:pt x="4790" y="5577"/>
                    <a:pt x="4664" y="5987"/>
                    <a:pt x="4506" y="6333"/>
                  </a:cubicBezTo>
                  <a:cubicBezTo>
                    <a:pt x="4254" y="6806"/>
                    <a:pt x="3939" y="7247"/>
                    <a:pt x="3624" y="7656"/>
                  </a:cubicBezTo>
                  <a:cubicBezTo>
                    <a:pt x="2458" y="9169"/>
                    <a:pt x="1450" y="10807"/>
                    <a:pt x="631" y="12540"/>
                  </a:cubicBezTo>
                  <a:cubicBezTo>
                    <a:pt x="253" y="13264"/>
                    <a:pt x="32" y="14020"/>
                    <a:pt x="1" y="14839"/>
                  </a:cubicBezTo>
                  <a:cubicBezTo>
                    <a:pt x="1" y="15974"/>
                    <a:pt x="631" y="16982"/>
                    <a:pt x="1230" y="17927"/>
                  </a:cubicBezTo>
                  <a:cubicBezTo>
                    <a:pt x="2647" y="17265"/>
                    <a:pt x="3845" y="16194"/>
                    <a:pt x="4632" y="14839"/>
                  </a:cubicBezTo>
                  <a:cubicBezTo>
                    <a:pt x="6018" y="12729"/>
                    <a:pt x="6806" y="10082"/>
                    <a:pt x="6239" y="7593"/>
                  </a:cubicBezTo>
                  <a:cubicBezTo>
                    <a:pt x="6050" y="6995"/>
                    <a:pt x="5924" y="6365"/>
                    <a:pt x="5861" y="5735"/>
                  </a:cubicBezTo>
                  <a:cubicBezTo>
                    <a:pt x="5798" y="4789"/>
                    <a:pt x="5640" y="3718"/>
                    <a:pt x="5672" y="2773"/>
                  </a:cubicBezTo>
                  <a:cubicBezTo>
                    <a:pt x="5735" y="2049"/>
                    <a:pt x="5514" y="1292"/>
                    <a:pt x="5042" y="725"/>
                  </a:cubicBezTo>
                  <a:cubicBezTo>
                    <a:pt x="4853" y="473"/>
                    <a:pt x="4601" y="221"/>
                    <a:pt x="4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43"/>
            <p:cNvSpPr/>
            <p:nvPr/>
          </p:nvSpPr>
          <p:spPr>
            <a:xfrm>
              <a:off x="2743550" y="2435475"/>
              <a:ext cx="265825" cy="239900"/>
            </a:xfrm>
            <a:custGeom>
              <a:avLst/>
              <a:gdLst/>
              <a:ahLst/>
              <a:cxnLst/>
              <a:rect l="l" t="t" r="r" b="b"/>
              <a:pathLst>
                <a:path w="10633" h="9596" extrusionOk="0">
                  <a:moveTo>
                    <a:pt x="10234" y="1"/>
                  </a:moveTo>
                  <a:cubicBezTo>
                    <a:pt x="10155" y="1"/>
                    <a:pt x="10034" y="37"/>
                    <a:pt x="9861" y="120"/>
                  </a:cubicBezTo>
                  <a:cubicBezTo>
                    <a:pt x="8003" y="971"/>
                    <a:pt x="6364" y="2137"/>
                    <a:pt x="4442" y="2861"/>
                  </a:cubicBezTo>
                  <a:cubicBezTo>
                    <a:pt x="3781" y="3082"/>
                    <a:pt x="3119" y="3365"/>
                    <a:pt x="2521" y="3712"/>
                  </a:cubicBezTo>
                  <a:cubicBezTo>
                    <a:pt x="851" y="4783"/>
                    <a:pt x="0" y="6736"/>
                    <a:pt x="378" y="8690"/>
                  </a:cubicBezTo>
                  <a:cubicBezTo>
                    <a:pt x="410" y="9005"/>
                    <a:pt x="567" y="9288"/>
                    <a:pt x="788" y="9477"/>
                  </a:cubicBezTo>
                  <a:cubicBezTo>
                    <a:pt x="979" y="9554"/>
                    <a:pt x="1181" y="9595"/>
                    <a:pt x="1374" y="9595"/>
                  </a:cubicBezTo>
                  <a:cubicBezTo>
                    <a:pt x="1500" y="9595"/>
                    <a:pt x="1621" y="9578"/>
                    <a:pt x="1733" y="9540"/>
                  </a:cubicBezTo>
                  <a:lnTo>
                    <a:pt x="3907" y="9131"/>
                  </a:lnTo>
                  <a:cubicBezTo>
                    <a:pt x="4537" y="9068"/>
                    <a:pt x="5136" y="8879"/>
                    <a:pt x="5671" y="8564"/>
                  </a:cubicBezTo>
                  <a:cubicBezTo>
                    <a:pt x="6459" y="8028"/>
                    <a:pt x="6868" y="7115"/>
                    <a:pt x="7089" y="6201"/>
                  </a:cubicBezTo>
                  <a:cubicBezTo>
                    <a:pt x="7341" y="5319"/>
                    <a:pt x="7467" y="4374"/>
                    <a:pt x="7877" y="3523"/>
                  </a:cubicBezTo>
                  <a:cubicBezTo>
                    <a:pt x="8318" y="2609"/>
                    <a:pt x="9074" y="1948"/>
                    <a:pt x="9735" y="1192"/>
                  </a:cubicBezTo>
                  <a:cubicBezTo>
                    <a:pt x="9998" y="903"/>
                    <a:pt x="10633" y="1"/>
                    <a:pt x="10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43"/>
            <p:cNvSpPr/>
            <p:nvPr/>
          </p:nvSpPr>
          <p:spPr>
            <a:xfrm>
              <a:off x="3313775" y="2469975"/>
              <a:ext cx="285150" cy="258375"/>
            </a:xfrm>
            <a:custGeom>
              <a:avLst/>
              <a:gdLst/>
              <a:ahLst/>
              <a:cxnLst/>
              <a:rect l="l" t="t" r="r" b="b"/>
              <a:pathLst>
                <a:path w="11406" h="10335" extrusionOk="0">
                  <a:moveTo>
                    <a:pt x="284" y="1"/>
                  </a:moveTo>
                  <a:lnTo>
                    <a:pt x="284" y="1"/>
                  </a:lnTo>
                  <a:cubicBezTo>
                    <a:pt x="1" y="536"/>
                    <a:pt x="1419" y="2111"/>
                    <a:pt x="1734" y="2584"/>
                  </a:cubicBezTo>
                  <a:cubicBezTo>
                    <a:pt x="2332" y="3592"/>
                    <a:pt x="2868" y="4600"/>
                    <a:pt x="3466" y="5577"/>
                  </a:cubicBezTo>
                  <a:cubicBezTo>
                    <a:pt x="4065" y="6711"/>
                    <a:pt x="4916" y="7719"/>
                    <a:pt x="5892" y="8538"/>
                  </a:cubicBezTo>
                  <a:cubicBezTo>
                    <a:pt x="7468" y="9736"/>
                    <a:pt x="9484" y="10051"/>
                    <a:pt x="11406" y="10334"/>
                  </a:cubicBezTo>
                  <a:cubicBezTo>
                    <a:pt x="11028" y="9200"/>
                    <a:pt x="10555" y="8129"/>
                    <a:pt x="9956" y="7089"/>
                  </a:cubicBezTo>
                  <a:cubicBezTo>
                    <a:pt x="9358" y="6050"/>
                    <a:pt x="8476" y="5199"/>
                    <a:pt x="7405" y="4663"/>
                  </a:cubicBezTo>
                  <a:cubicBezTo>
                    <a:pt x="6207" y="4128"/>
                    <a:pt x="4758" y="4128"/>
                    <a:pt x="3624" y="3435"/>
                  </a:cubicBezTo>
                  <a:cubicBezTo>
                    <a:pt x="3057" y="3025"/>
                    <a:pt x="2521" y="2553"/>
                    <a:pt x="2112" y="2017"/>
                  </a:cubicBezTo>
                  <a:cubicBezTo>
                    <a:pt x="1545" y="1387"/>
                    <a:pt x="946" y="442"/>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43"/>
            <p:cNvSpPr/>
            <p:nvPr/>
          </p:nvSpPr>
          <p:spPr>
            <a:xfrm>
              <a:off x="2901075" y="1946225"/>
              <a:ext cx="107125" cy="937275"/>
            </a:xfrm>
            <a:custGeom>
              <a:avLst/>
              <a:gdLst/>
              <a:ahLst/>
              <a:cxnLst/>
              <a:rect l="l" t="t" r="r" b="b"/>
              <a:pathLst>
                <a:path w="4285" h="37491" fill="none" extrusionOk="0">
                  <a:moveTo>
                    <a:pt x="0" y="37491"/>
                  </a:moveTo>
                  <a:cubicBezTo>
                    <a:pt x="1260" y="34403"/>
                    <a:pt x="1891" y="31064"/>
                    <a:pt x="2521" y="27787"/>
                  </a:cubicBezTo>
                  <a:cubicBezTo>
                    <a:pt x="3371" y="23156"/>
                    <a:pt x="4222" y="18462"/>
                    <a:pt x="4253" y="13705"/>
                  </a:cubicBezTo>
                  <a:cubicBezTo>
                    <a:pt x="4285" y="8979"/>
                    <a:pt x="3466" y="4159"/>
                    <a:pt x="1229"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43"/>
            <p:cNvSpPr/>
            <p:nvPr/>
          </p:nvSpPr>
          <p:spPr>
            <a:xfrm>
              <a:off x="3190125" y="1748525"/>
              <a:ext cx="486775" cy="764800"/>
            </a:xfrm>
            <a:custGeom>
              <a:avLst/>
              <a:gdLst/>
              <a:ahLst/>
              <a:cxnLst/>
              <a:rect l="l" t="t" r="r" b="b"/>
              <a:pathLst>
                <a:path w="19471" h="30592" fill="none" extrusionOk="0">
                  <a:moveTo>
                    <a:pt x="19471" y="30591"/>
                  </a:moveTo>
                  <a:cubicBezTo>
                    <a:pt x="18273" y="25362"/>
                    <a:pt x="15375" y="20667"/>
                    <a:pt x="12571" y="16099"/>
                  </a:cubicBezTo>
                  <a:cubicBezTo>
                    <a:pt x="9610" y="11279"/>
                    <a:pt x="4065" y="3907"/>
                    <a:pt x="1"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43"/>
            <p:cNvSpPr/>
            <p:nvPr/>
          </p:nvSpPr>
          <p:spPr>
            <a:xfrm>
              <a:off x="2851450" y="2820425"/>
              <a:ext cx="304825" cy="161825"/>
            </a:xfrm>
            <a:custGeom>
              <a:avLst/>
              <a:gdLst/>
              <a:ahLst/>
              <a:cxnLst/>
              <a:rect l="l" t="t" r="r" b="b"/>
              <a:pathLst>
                <a:path w="12193" h="6473" extrusionOk="0">
                  <a:moveTo>
                    <a:pt x="8690" y="0"/>
                  </a:moveTo>
                  <a:cubicBezTo>
                    <a:pt x="7917" y="0"/>
                    <a:pt x="7084" y="310"/>
                    <a:pt x="6333" y="538"/>
                  </a:cubicBezTo>
                  <a:cubicBezTo>
                    <a:pt x="4569" y="1136"/>
                    <a:pt x="0" y="2964"/>
                    <a:pt x="536" y="5327"/>
                  </a:cubicBezTo>
                  <a:cubicBezTo>
                    <a:pt x="742" y="6189"/>
                    <a:pt x="1894" y="6473"/>
                    <a:pt x="3285" y="6473"/>
                  </a:cubicBezTo>
                  <a:cubicBezTo>
                    <a:pt x="5301" y="6473"/>
                    <a:pt x="7820" y="5877"/>
                    <a:pt x="8696" y="5579"/>
                  </a:cubicBezTo>
                  <a:cubicBezTo>
                    <a:pt x="9578" y="5358"/>
                    <a:pt x="10366" y="4917"/>
                    <a:pt x="11059" y="4318"/>
                  </a:cubicBezTo>
                  <a:cubicBezTo>
                    <a:pt x="11689" y="3720"/>
                    <a:pt x="12193" y="2806"/>
                    <a:pt x="11878" y="2019"/>
                  </a:cubicBezTo>
                  <a:cubicBezTo>
                    <a:pt x="11594" y="1231"/>
                    <a:pt x="10555" y="538"/>
                    <a:pt x="9546" y="160"/>
                  </a:cubicBezTo>
                  <a:cubicBezTo>
                    <a:pt x="9275" y="46"/>
                    <a:pt x="8987" y="0"/>
                    <a:pt x="8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43"/>
            <p:cNvSpPr/>
            <p:nvPr/>
          </p:nvSpPr>
          <p:spPr>
            <a:xfrm>
              <a:off x="2563975" y="2954225"/>
              <a:ext cx="284900" cy="152625"/>
            </a:xfrm>
            <a:custGeom>
              <a:avLst/>
              <a:gdLst/>
              <a:ahLst/>
              <a:cxnLst/>
              <a:rect l="l" t="t" r="r" b="b"/>
              <a:pathLst>
                <a:path w="11396" h="6105" extrusionOk="0">
                  <a:moveTo>
                    <a:pt x="8046" y="1"/>
                  </a:moveTo>
                  <a:cubicBezTo>
                    <a:pt x="7927" y="1"/>
                    <a:pt x="7826" y="3"/>
                    <a:pt x="7750" y="6"/>
                  </a:cubicBezTo>
                  <a:cubicBezTo>
                    <a:pt x="5986" y="69"/>
                    <a:pt x="4222" y="416"/>
                    <a:pt x="2552" y="983"/>
                  </a:cubicBezTo>
                  <a:cubicBezTo>
                    <a:pt x="1670" y="1298"/>
                    <a:pt x="693" y="1739"/>
                    <a:pt x="347" y="2558"/>
                  </a:cubicBezTo>
                  <a:cubicBezTo>
                    <a:pt x="0" y="3251"/>
                    <a:pt x="221" y="4039"/>
                    <a:pt x="410" y="4795"/>
                  </a:cubicBezTo>
                  <a:cubicBezTo>
                    <a:pt x="473" y="5110"/>
                    <a:pt x="599" y="5425"/>
                    <a:pt x="788" y="5645"/>
                  </a:cubicBezTo>
                  <a:cubicBezTo>
                    <a:pt x="1134" y="5929"/>
                    <a:pt x="1544" y="6087"/>
                    <a:pt x="1985" y="6087"/>
                  </a:cubicBezTo>
                  <a:cubicBezTo>
                    <a:pt x="2125" y="6098"/>
                    <a:pt x="2265" y="6104"/>
                    <a:pt x="2404" y="6104"/>
                  </a:cubicBezTo>
                  <a:cubicBezTo>
                    <a:pt x="3734" y="6104"/>
                    <a:pt x="5009" y="5583"/>
                    <a:pt x="6207" y="4984"/>
                  </a:cubicBezTo>
                  <a:cubicBezTo>
                    <a:pt x="8034" y="4102"/>
                    <a:pt x="9830" y="2968"/>
                    <a:pt x="10775" y="1266"/>
                  </a:cubicBezTo>
                  <a:cubicBezTo>
                    <a:pt x="11395" y="166"/>
                    <a:pt x="9061" y="1"/>
                    <a:pt x="8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43"/>
            <p:cNvSpPr/>
            <p:nvPr/>
          </p:nvSpPr>
          <p:spPr>
            <a:xfrm>
              <a:off x="2806550" y="2653850"/>
              <a:ext cx="181975" cy="296150"/>
            </a:xfrm>
            <a:custGeom>
              <a:avLst/>
              <a:gdLst/>
              <a:ahLst/>
              <a:cxnLst/>
              <a:rect l="l" t="t" r="r" b="b"/>
              <a:pathLst>
                <a:path w="7279" h="11846" extrusionOk="0">
                  <a:moveTo>
                    <a:pt x="4198" y="0"/>
                  </a:moveTo>
                  <a:cubicBezTo>
                    <a:pt x="3092" y="0"/>
                    <a:pt x="2045" y="555"/>
                    <a:pt x="1387" y="1499"/>
                  </a:cubicBezTo>
                  <a:cubicBezTo>
                    <a:pt x="788" y="2475"/>
                    <a:pt x="410" y="3578"/>
                    <a:pt x="316" y="4743"/>
                  </a:cubicBezTo>
                  <a:cubicBezTo>
                    <a:pt x="32" y="6571"/>
                    <a:pt x="1" y="8524"/>
                    <a:pt x="883" y="10194"/>
                  </a:cubicBezTo>
                  <a:cubicBezTo>
                    <a:pt x="1270" y="10946"/>
                    <a:pt x="2168" y="11846"/>
                    <a:pt x="3017" y="11846"/>
                  </a:cubicBezTo>
                  <a:cubicBezTo>
                    <a:pt x="3342" y="11846"/>
                    <a:pt x="3660" y="11714"/>
                    <a:pt x="3939" y="11391"/>
                  </a:cubicBezTo>
                  <a:cubicBezTo>
                    <a:pt x="5041" y="10131"/>
                    <a:pt x="5672" y="8209"/>
                    <a:pt x="6302" y="6697"/>
                  </a:cubicBezTo>
                  <a:cubicBezTo>
                    <a:pt x="6806" y="5468"/>
                    <a:pt x="7278" y="4176"/>
                    <a:pt x="7121" y="2853"/>
                  </a:cubicBezTo>
                  <a:cubicBezTo>
                    <a:pt x="6963" y="1530"/>
                    <a:pt x="5987" y="207"/>
                    <a:pt x="4537" y="18"/>
                  </a:cubicBezTo>
                  <a:cubicBezTo>
                    <a:pt x="4424" y="6"/>
                    <a:pt x="4311" y="0"/>
                    <a:pt x="4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43"/>
            <p:cNvSpPr/>
            <p:nvPr/>
          </p:nvSpPr>
          <p:spPr>
            <a:xfrm>
              <a:off x="2810500" y="2970850"/>
              <a:ext cx="317425" cy="185475"/>
            </a:xfrm>
            <a:custGeom>
              <a:avLst/>
              <a:gdLst/>
              <a:ahLst/>
              <a:cxnLst/>
              <a:rect l="l" t="t" r="r" b="b"/>
              <a:pathLst>
                <a:path w="12697" h="7419" extrusionOk="0">
                  <a:moveTo>
                    <a:pt x="4617" y="0"/>
                  </a:moveTo>
                  <a:cubicBezTo>
                    <a:pt x="3864" y="0"/>
                    <a:pt x="3129" y="163"/>
                    <a:pt x="2458" y="570"/>
                  </a:cubicBezTo>
                  <a:cubicBezTo>
                    <a:pt x="0" y="2082"/>
                    <a:pt x="3655" y="4571"/>
                    <a:pt x="4820" y="5737"/>
                  </a:cubicBezTo>
                  <a:cubicBezTo>
                    <a:pt x="5136" y="6115"/>
                    <a:pt x="5514" y="6430"/>
                    <a:pt x="5923" y="6713"/>
                  </a:cubicBezTo>
                  <a:cubicBezTo>
                    <a:pt x="6490" y="7028"/>
                    <a:pt x="7120" y="7217"/>
                    <a:pt x="7750" y="7312"/>
                  </a:cubicBezTo>
                  <a:cubicBezTo>
                    <a:pt x="8128" y="7383"/>
                    <a:pt x="8511" y="7418"/>
                    <a:pt x="8893" y="7418"/>
                  </a:cubicBezTo>
                  <a:cubicBezTo>
                    <a:pt x="9529" y="7418"/>
                    <a:pt x="10164" y="7320"/>
                    <a:pt x="10775" y="7123"/>
                  </a:cubicBezTo>
                  <a:cubicBezTo>
                    <a:pt x="11720" y="6776"/>
                    <a:pt x="12539" y="5989"/>
                    <a:pt x="12634" y="5075"/>
                  </a:cubicBezTo>
                  <a:cubicBezTo>
                    <a:pt x="12697" y="4256"/>
                    <a:pt x="12350" y="3468"/>
                    <a:pt x="11720" y="2964"/>
                  </a:cubicBezTo>
                  <a:cubicBezTo>
                    <a:pt x="11121" y="2397"/>
                    <a:pt x="10397" y="1956"/>
                    <a:pt x="9641" y="1609"/>
                  </a:cubicBezTo>
                  <a:cubicBezTo>
                    <a:pt x="8230" y="882"/>
                    <a:pt x="6372" y="0"/>
                    <a:pt x="4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43"/>
            <p:cNvSpPr/>
            <p:nvPr/>
          </p:nvSpPr>
          <p:spPr>
            <a:xfrm>
              <a:off x="2617525" y="2752650"/>
              <a:ext cx="235950" cy="224650"/>
            </a:xfrm>
            <a:custGeom>
              <a:avLst/>
              <a:gdLst/>
              <a:ahLst/>
              <a:cxnLst/>
              <a:rect l="l" t="t" r="r" b="b"/>
              <a:pathLst>
                <a:path w="9438" h="8986" extrusionOk="0">
                  <a:moveTo>
                    <a:pt x="3537" y="0"/>
                  </a:moveTo>
                  <a:cubicBezTo>
                    <a:pt x="2426" y="0"/>
                    <a:pt x="1315" y="467"/>
                    <a:pt x="694" y="1296"/>
                  </a:cubicBezTo>
                  <a:cubicBezTo>
                    <a:pt x="379" y="1800"/>
                    <a:pt x="158" y="2367"/>
                    <a:pt x="127" y="2965"/>
                  </a:cubicBezTo>
                  <a:cubicBezTo>
                    <a:pt x="0" y="3721"/>
                    <a:pt x="190" y="4446"/>
                    <a:pt x="599" y="5076"/>
                  </a:cubicBezTo>
                  <a:cubicBezTo>
                    <a:pt x="914" y="5486"/>
                    <a:pt x="1292" y="5832"/>
                    <a:pt x="1733" y="6084"/>
                  </a:cubicBezTo>
                  <a:cubicBezTo>
                    <a:pt x="3372" y="7281"/>
                    <a:pt x="5104" y="8479"/>
                    <a:pt x="7121" y="8920"/>
                  </a:cubicBezTo>
                  <a:cubicBezTo>
                    <a:pt x="7333" y="8964"/>
                    <a:pt x="7524" y="8985"/>
                    <a:pt x="7694" y="8985"/>
                  </a:cubicBezTo>
                  <a:cubicBezTo>
                    <a:pt x="9438" y="8985"/>
                    <a:pt x="9049" y="6786"/>
                    <a:pt x="8790" y="5580"/>
                  </a:cubicBezTo>
                  <a:cubicBezTo>
                    <a:pt x="8570" y="4352"/>
                    <a:pt x="8097" y="3186"/>
                    <a:pt x="7404" y="2146"/>
                  </a:cubicBezTo>
                  <a:cubicBezTo>
                    <a:pt x="6648" y="1075"/>
                    <a:pt x="5514" y="319"/>
                    <a:pt x="4254" y="67"/>
                  </a:cubicBezTo>
                  <a:cubicBezTo>
                    <a:pt x="4018" y="22"/>
                    <a:pt x="3777" y="0"/>
                    <a:pt x="3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43"/>
            <p:cNvSpPr/>
            <p:nvPr/>
          </p:nvSpPr>
          <p:spPr>
            <a:xfrm>
              <a:off x="2738025" y="2971550"/>
              <a:ext cx="185125" cy="248975"/>
            </a:xfrm>
            <a:custGeom>
              <a:avLst/>
              <a:gdLst/>
              <a:ahLst/>
              <a:cxnLst/>
              <a:rect l="l" t="t" r="r" b="b"/>
              <a:pathLst>
                <a:path w="7405" h="9959" extrusionOk="0">
                  <a:moveTo>
                    <a:pt x="3179" y="0"/>
                  </a:moveTo>
                  <a:cubicBezTo>
                    <a:pt x="3096" y="0"/>
                    <a:pt x="3013" y="2"/>
                    <a:pt x="2931" y="6"/>
                  </a:cubicBezTo>
                  <a:cubicBezTo>
                    <a:pt x="2710" y="6"/>
                    <a:pt x="2490" y="38"/>
                    <a:pt x="2301" y="132"/>
                  </a:cubicBezTo>
                  <a:cubicBezTo>
                    <a:pt x="2112" y="290"/>
                    <a:pt x="1954" y="479"/>
                    <a:pt x="1828" y="731"/>
                  </a:cubicBezTo>
                  <a:cubicBezTo>
                    <a:pt x="1229" y="1739"/>
                    <a:pt x="725" y="2810"/>
                    <a:pt x="347" y="3944"/>
                  </a:cubicBezTo>
                  <a:cubicBezTo>
                    <a:pt x="1" y="5078"/>
                    <a:pt x="1" y="6307"/>
                    <a:pt x="379" y="7441"/>
                  </a:cubicBezTo>
                  <a:cubicBezTo>
                    <a:pt x="725" y="8323"/>
                    <a:pt x="1418" y="9741"/>
                    <a:pt x="2458" y="9930"/>
                  </a:cubicBezTo>
                  <a:cubicBezTo>
                    <a:pt x="2562" y="9950"/>
                    <a:pt x="2669" y="9959"/>
                    <a:pt x="2779" y="9959"/>
                  </a:cubicBezTo>
                  <a:cubicBezTo>
                    <a:pt x="3732" y="9959"/>
                    <a:pt x="4861" y="9270"/>
                    <a:pt x="5483" y="8733"/>
                  </a:cubicBezTo>
                  <a:cubicBezTo>
                    <a:pt x="6333" y="7945"/>
                    <a:pt x="6900" y="6874"/>
                    <a:pt x="7152" y="5709"/>
                  </a:cubicBezTo>
                  <a:cubicBezTo>
                    <a:pt x="7404" y="4669"/>
                    <a:pt x="7341" y="3598"/>
                    <a:pt x="6995" y="2558"/>
                  </a:cubicBezTo>
                  <a:cubicBezTo>
                    <a:pt x="6648" y="1550"/>
                    <a:pt x="5861" y="731"/>
                    <a:pt x="4884" y="290"/>
                  </a:cubicBezTo>
                  <a:cubicBezTo>
                    <a:pt x="4333" y="97"/>
                    <a:pt x="3757" y="0"/>
                    <a:pt x="3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43"/>
            <p:cNvSpPr/>
            <p:nvPr/>
          </p:nvSpPr>
          <p:spPr>
            <a:xfrm>
              <a:off x="2872725" y="2869150"/>
              <a:ext cx="155975" cy="68700"/>
            </a:xfrm>
            <a:custGeom>
              <a:avLst/>
              <a:gdLst/>
              <a:ahLst/>
              <a:cxnLst/>
              <a:rect l="l" t="t" r="r" b="b"/>
              <a:pathLst>
                <a:path w="6239" h="2748" extrusionOk="0">
                  <a:moveTo>
                    <a:pt x="6024" y="1"/>
                  </a:moveTo>
                  <a:cubicBezTo>
                    <a:pt x="5522" y="1"/>
                    <a:pt x="5005" y="97"/>
                    <a:pt x="4537" y="290"/>
                  </a:cubicBezTo>
                  <a:cubicBezTo>
                    <a:pt x="4001" y="479"/>
                    <a:pt x="3466" y="731"/>
                    <a:pt x="2962" y="1015"/>
                  </a:cubicBezTo>
                  <a:cubicBezTo>
                    <a:pt x="2016" y="1645"/>
                    <a:pt x="1008" y="2212"/>
                    <a:pt x="0" y="2747"/>
                  </a:cubicBezTo>
                  <a:cubicBezTo>
                    <a:pt x="567" y="2621"/>
                    <a:pt x="1134" y="2432"/>
                    <a:pt x="1638" y="2180"/>
                  </a:cubicBezTo>
                  <a:cubicBezTo>
                    <a:pt x="2174" y="1928"/>
                    <a:pt x="2647" y="1613"/>
                    <a:pt x="3151" y="1330"/>
                  </a:cubicBezTo>
                  <a:cubicBezTo>
                    <a:pt x="4096" y="731"/>
                    <a:pt x="5167" y="259"/>
                    <a:pt x="6238" y="7"/>
                  </a:cubicBezTo>
                  <a:cubicBezTo>
                    <a:pt x="6167" y="3"/>
                    <a:pt x="6096" y="1"/>
                    <a:pt x="6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43"/>
            <p:cNvSpPr/>
            <p:nvPr/>
          </p:nvSpPr>
          <p:spPr>
            <a:xfrm>
              <a:off x="2887675" y="2937025"/>
              <a:ext cx="140225" cy="33800"/>
            </a:xfrm>
            <a:custGeom>
              <a:avLst/>
              <a:gdLst/>
              <a:ahLst/>
              <a:cxnLst/>
              <a:rect l="l" t="t" r="r" b="b"/>
              <a:pathLst>
                <a:path w="5609" h="1352" extrusionOk="0">
                  <a:moveTo>
                    <a:pt x="5609" y="1"/>
                  </a:moveTo>
                  <a:cubicBezTo>
                    <a:pt x="4695" y="348"/>
                    <a:pt x="3781" y="600"/>
                    <a:pt x="2836" y="820"/>
                  </a:cubicBezTo>
                  <a:cubicBezTo>
                    <a:pt x="1891" y="1009"/>
                    <a:pt x="946" y="1135"/>
                    <a:pt x="1" y="1198"/>
                  </a:cubicBezTo>
                  <a:cubicBezTo>
                    <a:pt x="455" y="1304"/>
                    <a:pt x="924" y="1352"/>
                    <a:pt x="1394" y="1352"/>
                  </a:cubicBezTo>
                  <a:cubicBezTo>
                    <a:pt x="1901" y="1352"/>
                    <a:pt x="2408" y="1296"/>
                    <a:pt x="2899" y="1198"/>
                  </a:cubicBezTo>
                  <a:cubicBezTo>
                    <a:pt x="3876" y="1009"/>
                    <a:pt x="4789" y="600"/>
                    <a:pt x="5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43"/>
            <p:cNvSpPr/>
            <p:nvPr/>
          </p:nvSpPr>
          <p:spPr>
            <a:xfrm>
              <a:off x="2901075" y="2907100"/>
              <a:ext cx="111850" cy="43350"/>
            </a:xfrm>
            <a:custGeom>
              <a:avLst/>
              <a:gdLst/>
              <a:ahLst/>
              <a:cxnLst/>
              <a:rect l="l" t="t" r="r" b="b"/>
              <a:pathLst>
                <a:path w="4474" h="1734" extrusionOk="0">
                  <a:moveTo>
                    <a:pt x="4474" y="1"/>
                  </a:moveTo>
                  <a:lnTo>
                    <a:pt x="4474" y="1"/>
                  </a:lnTo>
                  <a:cubicBezTo>
                    <a:pt x="3686" y="95"/>
                    <a:pt x="2899" y="284"/>
                    <a:pt x="2111" y="599"/>
                  </a:cubicBezTo>
                  <a:cubicBezTo>
                    <a:pt x="1355" y="883"/>
                    <a:pt x="662" y="1261"/>
                    <a:pt x="0" y="1734"/>
                  </a:cubicBezTo>
                  <a:cubicBezTo>
                    <a:pt x="788" y="1513"/>
                    <a:pt x="1513" y="1229"/>
                    <a:pt x="2269" y="946"/>
                  </a:cubicBezTo>
                  <a:cubicBezTo>
                    <a:pt x="3025" y="631"/>
                    <a:pt x="3749" y="347"/>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43"/>
            <p:cNvSpPr/>
            <p:nvPr/>
          </p:nvSpPr>
          <p:spPr>
            <a:xfrm>
              <a:off x="2901075" y="2971700"/>
              <a:ext cx="138650" cy="85875"/>
            </a:xfrm>
            <a:custGeom>
              <a:avLst/>
              <a:gdLst/>
              <a:ahLst/>
              <a:cxnLst/>
              <a:rect l="l" t="t" r="r" b="b"/>
              <a:pathLst>
                <a:path w="5546" h="3435" extrusionOk="0">
                  <a:moveTo>
                    <a:pt x="0" y="0"/>
                  </a:moveTo>
                  <a:lnTo>
                    <a:pt x="0" y="0"/>
                  </a:lnTo>
                  <a:cubicBezTo>
                    <a:pt x="851" y="662"/>
                    <a:pt x="1796" y="1260"/>
                    <a:pt x="2773" y="1733"/>
                  </a:cubicBezTo>
                  <a:lnTo>
                    <a:pt x="4253" y="2489"/>
                  </a:lnTo>
                  <a:cubicBezTo>
                    <a:pt x="4726" y="2710"/>
                    <a:pt x="5167" y="3025"/>
                    <a:pt x="5545" y="3434"/>
                  </a:cubicBezTo>
                  <a:cubicBezTo>
                    <a:pt x="5262" y="2930"/>
                    <a:pt x="4884" y="2521"/>
                    <a:pt x="4379" y="2237"/>
                  </a:cubicBezTo>
                  <a:cubicBezTo>
                    <a:pt x="3907" y="1953"/>
                    <a:pt x="3434" y="1670"/>
                    <a:pt x="2962" y="1418"/>
                  </a:cubicBezTo>
                  <a:cubicBezTo>
                    <a:pt x="1954" y="914"/>
                    <a:pt x="977" y="47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43"/>
            <p:cNvSpPr/>
            <p:nvPr/>
          </p:nvSpPr>
          <p:spPr>
            <a:xfrm>
              <a:off x="2879800" y="2992950"/>
              <a:ext cx="141025" cy="75650"/>
            </a:xfrm>
            <a:custGeom>
              <a:avLst/>
              <a:gdLst/>
              <a:ahLst/>
              <a:cxnLst/>
              <a:rect l="l" t="t" r="r" b="b"/>
              <a:pathLst>
                <a:path w="5641" h="3026" extrusionOk="0">
                  <a:moveTo>
                    <a:pt x="1" y="1"/>
                  </a:moveTo>
                  <a:lnTo>
                    <a:pt x="1" y="1"/>
                  </a:lnTo>
                  <a:cubicBezTo>
                    <a:pt x="631" y="946"/>
                    <a:pt x="1481" y="1671"/>
                    <a:pt x="2458" y="2175"/>
                  </a:cubicBezTo>
                  <a:cubicBezTo>
                    <a:pt x="3435" y="2710"/>
                    <a:pt x="4537" y="2994"/>
                    <a:pt x="5640" y="3025"/>
                  </a:cubicBezTo>
                  <a:cubicBezTo>
                    <a:pt x="4600" y="2742"/>
                    <a:pt x="3592" y="2332"/>
                    <a:pt x="2647" y="1860"/>
                  </a:cubicBezTo>
                  <a:cubicBezTo>
                    <a:pt x="1702" y="1356"/>
                    <a:pt x="788" y="72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43"/>
            <p:cNvSpPr/>
            <p:nvPr/>
          </p:nvSpPr>
          <p:spPr>
            <a:xfrm>
              <a:off x="2835700" y="2997675"/>
              <a:ext cx="37825" cy="140225"/>
            </a:xfrm>
            <a:custGeom>
              <a:avLst/>
              <a:gdLst/>
              <a:ahLst/>
              <a:cxnLst/>
              <a:rect l="l" t="t" r="r" b="b"/>
              <a:pathLst>
                <a:path w="1513" h="5609" extrusionOk="0">
                  <a:moveTo>
                    <a:pt x="1355" y="1"/>
                  </a:moveTo>
                  <a:lnTo>
                    <a:pt x="1355" y="1"/>
                  </a:lnTo>
                  <a:cubicBezTo>
                    <a:pt x="1229" y="1009"/>
                    <a:pt x="1103" y="1954"/>
                    <a:pt x="914" y="2931"/>
                  </a:cubicBezTo>
                  <a:cubicBezTo>
                    <a:pt x="819" y="3403"/>
                    <a:pt x="725" y="3876"/>
                    <a:pt x="599" y="4349"/>
                  </a:cubicBezTo>
                  <a:cubicBezTo>
                    <a:pt x="567" y="4821"/>
                    <a:pt x="347" y="5262"/>
                    <a:pt x="0" y="5609"/>
                  </a:cubicBezTo>
                  <a:cubicBezTo>
                    <a:pt x="221" y="5514"/>
                    <a:pt x="441" y="5357"/>
                    <a:pt x="567" y="5136"/>
                  </a:cubicBezTo>
                  <a:cubicBezTo>
                    <a:pt x="693" y="4916"/>
                    <a:pt x="819" y="4664"/>
                    <a:pt x="883" y="4443"/>
                  </a:cubicBezTo>
                  <a:cubicBezTo>
                    <a:pt x="1072" y="3970"/>
                    <a:pt x="1198" y="3466"/>
                    <a:pt x="1292" y="2994"/>
                  </a:cubicBezTo>
                  <a:cubicBezTo>
                    <a:pt x="1481" y="2017"/>
                    <a:pt x="1513" y="1009"/>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43"/>
            <p:cNvSpPr/>
            <p:nvPr/>
          </p:nvSpPr>
          <p:spPr>
            <a:xfrm>
              <a:off x="2773475" y="2996900"/>
              <a:ext cx="66175" cy="128400"/>
            </a:xfrm>
            <a:custGeom>
              <a:avLst/>
              <a:gdLst/>
              <a:ahLst/>
              <a:cxnLst/>
              <a:rect l="l" t="t" r="r" b="b"/>
              <a:pathLst>
                <a:path w="2647" h="5136" extrusionOk="0">
                  <a:moveTo>
                    <a:pt x="2647" y="0"/>
                  </a:moveTo>
                  <a:cubicBezTo>
                    <a:pt x="2143" y="126"/>
                    <a:pt x="1702" y="410"/>
                    <a:pt x="1355" y="819"/>
                  </a:cubicBezTo>
                  <a:cubicBezTo>
                    <a:pt x="1040" y="1229"/>
                    <a:pt x="757" y="1670"/>
                    <a:pt x="568" y="2143"/>
                  </a:cubicBezTo>
                  <a:cubicBezTo>
                    <a:pt x="158" y="3088"/>
                    <a:pt x="0" y="4127"/>
                    <a:pt x="126" y="5136"/>
                  </a:cubicBezTo>
                  <a:cubicBezTo>
                    <a:pt x="253" y="4159"/>
                    <a:pt x="536" y="3214"/>
                    <a:pt x="914" y="2300"/>
                  </a:cubicBezTo>
                  <a:cubicBezTo>
                    <a:pt x="1103" y="1828"/>
                    <a:pt x="1324" y="1387"/>
                    <a:pt x="1576" y="1008"/>
                  </a:cubicBezTo>
                  <a:cubicBezTo>
                    <a:pt x="1859" y="599"/>
                    <a:pt x="2237" y="252"/>
                    <a:pt x="2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43"/>
            <p:cNvSpPr/>
            <p:nvPr/>
          </p:nvSpPr>
          <p:spPr>
            <a:xfrm>
              <a:off x="2712825" y="2970900"/>
              <a:ext cx="133125" cy="83525"/>
            </a:xfrm>
            <a:custGeom>
              <a:avLst/>
              <a:gdLst/>
              <a:ahLst/>
              <a:cxnLst/>
              <a:rect l="l" t="t" r="r" b="b"/>
              <a:pathLst>
                <a:path w="5325" h="3341" extrusionOk="0">
                  <a:moveTo>
                    <a:pt x="5325" y="1"/>
                  </a:moveTo>
                  <a:lnTo>
                    <a:pt x="5325" y="1"/>
                  </a:lnTo>
                  <a:cubicBezTo>
                    <a:pt x="5104" y="505"/>
                    <a:pt x="4758" y="883"/>
                    <a:pt x="4285" y="1135"/>
                  </a:cubicBezTo>
                  <a:cubicBezTo>
                    <a:pt x="3844" y="1450"/>
                    <a:pt x="3372" y="1702"/>
                    <a:pt x="2931" y="1954"/>
                  </a:cubicBezTo>
                  <a:cubicBezTo>
                    <a:pt x="1985" y="2490"/>
                    <a:pt x="1009" y="2931"/>
                    <a:pt x="1" y="3340"/>
                  </a:cubicBezTo>
                  <a:cubicBezTo>
                    <a:pt x="1103" y="3183"/>
                    <a:pt x="2143" y="2836"/>
                    <a:pt x="3088" y="2301"/>
                  </a:cubicBezTo>
                  <a:cubicBezTo>
                    <a:pt x="3561" y="2048"/>
                    <a:pt x="4033" y="1733"/>
                    <a:pt x="4474" y="1387"/>
                  </a:cubicBezTo>
                  <a:cubicBezTo>
                    <a:pt x="4663" y="1229"/>
                    <a:pt x="4884" y="1009"/>
                    <a:pt x="5041" y="788"/>
                  </a:cubicBezTo>
                  <a:cubicBezTo>
                    <a:pt x="5199" y="568"/>
                    <a:pt x="5325" y="284"/>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43"/>
            <p:cNvSpPr/>
            <p:nvPr/>
          </p:nvSpPr>
          <p:spPr>
            <a:xfrm>
              <a:off x="2651400" y="2966525"/>
              <a:ext cx="171725" cy="60325"/>
            </a:xfrm>
            <a:custGeom>
              <a:avLst/>
              <a:gdLst/>
              <a:ahLst/>
              <a:cxnLst/>
              <a:rect l="l" t="t" r="r" b="b"/>
              <a:pathLst>
                <a:path w="6869" h="2413" extrusionOk="0">
                  <a:moveTo>
                    <a:pt x="6039" y="1"/>
                  </a:moveTo>
                  <a:cubicBezTo>
                    <a:pt x="5686" y="1"/>
                    <a:pt x="5332" y="42"/>
                    <a:pt x="4978" y="113"/>
                  </a:cubicBezTo>
                  <a:cubicBezTo>
                    <a:pt x="4379" y="239"/>
                    <a:pt x="3781" y="428"/>
                    <a:pt x="3182" y="585"/>
                  </a:cubicBezTo>
                  <a:cubicBezTo>
                    <a:pt x="2584" y="774"/>
                    <a:pt x="2017" y="963"/>
                    <a:pt x="1449" y="1247"/>
                  </a:cubicBezTo>
                  <a:cubicBezTo>
                    <a:pt x="851" y="1467"/>
                    <a:pt x="347" y="1877"/>
                    <a:pt x="0" y="2413"/>
                  </a:cubicBezTo>
                  <a:cubicBezTo>
                    <a:pt x="441" y="2003"/>
                    <a:pt x="977" y="1688"/>
                    <a:pt x="1544" y="1499"/>
                  </a:cubicBezTo>
                  <a:cubicBezTo>
                    <a:pt x="2111" y="1247"/>
                    <a:pt x="2710" y="1121"/>
                    <a:pt x="3308" y="932"/>
                  </a:cubicBezTo>
                  <a:lnTo>
                    <a:pt x="4190" y="648"/>
                  </a:lnTo>
                  <a:cubicBezTo>
                    <a:pt x="4474" y="554"/>
                    <a:pt x="4757" y="459"/>
                    <a:pt x="5041" y="365"/>
                  </a:cubicBezTo>
                  <a:cubicBezTo>
                    <a:pt x="5640" y="207"/>
                    <a:pt x="6238" y="113"/>
                    <a:pt x="6868" y="81"/>
                  </a:cubicBezTo>
                  <a:cubicBezTo>
                    <a:pt x="6592" y="26"/>
                    <a:pt x="6316" y="1"/>
                    <a:pt x="6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43"/>
            <p:cNvSpPr/>
            <p:nvPr/>
          </p:nvSpPr>
          <p:spPr>
            <a:xfrm>
              <a:off x="2680525" y="2978000"/>
              <a:ext cx="139450" cy="63825"/>
            </a:xfrm>
            <a:custGeom>
              <a:avLst/>
              <a:gdLst/>
              <a:ahLst/>
              <a:cxnLst/>
              <a:rect l="l" t="t" r="r" b="b"/>
              <a:pathLst>
                <a:path w="5578" h="2553" extrusionOk="0">
                  <a:moveTo>
                    <a:pt x="5577" y="0"/>
                  </a:moveTo>
                  <a:cubicBezTo>
                    <a:pt x="4601" y="315"/>
                    <a:pt x="3655" y="693"/>
                    <a:pt x="2710" y="1103"/>
                  </a:cubicBezTo>
                  <a:cubicBezTo>
                    <a:pt x="1797" y="1512"/>
                    <a:pt x="883" y="2017"/>
                    <a:pt x="1" y="2552"/>
                  </a:cubicBezTo>
                  <a:cubicBezTo>
                    <a:pt x="978" y="2237"/>
                    <a:pt x="1954" y="1891"/>
                    <a:pt x="2868" y="1449"/>
                  </a:cubicBezTo>
                  <a:cubicBezTo>
                    <a:pt x="3813" y="1040"/>
                    <a:pt x="4727" y="536"/>
                    <a:pt x="5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43"/>
            <p:cNvSpPr/>
            <p:nvPr/>
          </p:nvSpPr>
          <p:spPr>
            <a:xfrm>
              <a:off x="2718350" y="2894500"/>
              <a:ext cx="103975" cy="61475"/>
            </a:xfrm>
            <a:custGeom>
              <a:avLst/>
              <a:gdLst/>
              <a:ahLst/>
              <a:cxnLst/>
              <a:rect l="l" t="t" r="r" b="b"/>
              <a:pathLst>
                <a:path w="4159" h="2459" extrusionOk="0">
                  <a:moveTo>
                    <a:pt x="0" y="1"/>
                  </a:moveTo>
                  <a:cubicBezTo>
                    <a:pt x="63" y="190"/>
                    <a:pt x="189" y="379"/>
                    <a:pt x="347" y="536"/>
                  </a:cubicBezTo>
                  <a:cubicBezTo>
                    <a:pt x="504" y="662"/>
                    <a:pt x="662" y="820"/>
                    <a:pt x="819" y="946"/>
                  </a:cubicBezTo>
                  <a:cubicBezTo>
                    <a:pt x="1134" y="1198"/>
                    <a:pt x="1481" y="1418"/>
                    <a:pt x="1827" y="1639"/>
                  </a:cubicBezTo>
                  <a:cubicBezTo>
                    <a:pt x="2174" y="1860"/>
                    <a:pt x="2552" y="2049"/>
                    <a:pt x="2930" y="2206"/>
                  </a:cubicBezTo>
                  <a:cubicBezTo>
                    <a:pt x="3308" y="2364"/>
                    <a:pt x="3718" y="2458"/>
                    <a:pt x="4159" y="2458"/>
                  </a:cubicBezTo>
                  <a:cubicBezTo>
                    <a:pt x="3781" y="2332"/>
                    <a:pt x="3403" y="2143"/>
                    <a:pt x="3056" y="1923"/>
                  </a:cubicBezTo>
                  <a:cubicBezTo>
                    <a:pt x="2710" y="1733"/>
                    <a:pt x="2363" y="1544"/>
                    <a:pt x="2016" y="1324"/>
                  </a:cubicBezTo>
                  <a:lnTo>
                    <a:pt x="977" y="694"/>
                  </a:lnTo>
                  <a:cubicBezTo>
                    <a:pt x="819" y="599"/>
                    <a:pt x="630" y="473"/>
                    <a:pt x="473" y="379"/>
                  </a:cubicBezTo>
                  <a:cubicBezTo>
                    <a:pt x="284" y="284"/>
                    <a:pt x="126" y="15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43"/>
            <p:cNvSpPr/>
            <p:nvPr/>
          </p:nvSpPr>
          <p:spPr>
            <a:xfrm>
              <a:off x="2723075" y="2825200"/>
              <a:ext cx="113425" cy="119750"/>
            </a:xfrm>
            <a:custGeom>
              <a:avLst/>
              <a:gdLst/>
              <a:ahLst/>
              <a:cxnLst/>
              <a:rect l="l" t="t" r="r" b="b"/>
              <a:pathLst>
                <a:path w="4537" h="4790" extrusionOk="0">
                  <a:moveTo>
                    <a:pt x="0" y="0"/>
                  </a:moveTo>
                  <a:cubicBezTo>
                    <a:pt x="819" y="756"/>
                    <a:pt x="1607" y="1513"/>
                    <a:pt x="2363" y="2300"/>
                  </a:cubicBezTo>
                  <a:cubicBezTo>
                    <a:pt x="3119" y="3088"/>
                    <a:pt x="3812" y="3907"/>
                    <a:pt x="4537" y="4789"/>
                  </a:cubicBezTo>
                  <a:cubicBezTo>
                    <a:pt x="4064" y="3781"/>
                    <a:pt x="3403" y="2836"/>
                    <a:pt x="2647" y="2048"/>
                  </a:cubicBezTo>
                  <a:cubicBezTo>
                    <a:pt x="1859" y="1229"/>
                    <a:pt x="977" y="5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43"/>
            <p:cNvSpPr/>
            <p:nvPr/>
          </p:nvSpPr>
          <p:spPr>
            <a:xfrm>
              <a:off x="2771100" y="2772425"/>
              <a:ext cx="103225" cy="161475"/>
            </a:xfrm>
            <a:custGeom>
              <a:avLst/>
              <a:gdLst/>
              <a:ahLst/>
              <a:cxnLst/>
              <a:rect l="l" t="t" r="r" b="b"/>
              <a:pathLst>
                <a:path w="4129" h="6459" extrusionOk="0">
                  <a:moveTo>
                    <a:pt x="4128" y="0"/>
                  </a:moveTo>
                  <a:cubicBezTo>
                    <a:pt x="3593" y="851"/>
                    <a:pt x="3214" y="1828"/>
                    <a:pt x="3088" y="2836"/>
                  </a:cubicBezTo>
                  <a:cubicBezTo>
                    <a:pt x="2971" y="3614"/>
                    <a:pt x="2994" y="4392"/>
                    <a:pt x="3158" y="5144"/>
                  </a:cubicBezTo>
                  <a:lnTo>
                    <a:pt x="3158" y="5144"/>
                  </a:lnTo>
                  <a:cubicBezTo>
                    <a:pt x="2797" y="4704"/>
                    <a:pt x="2477" y="4203"/>
                    <a:pt x="2080" y="3718"/>
                  </a:cubicBezTo>
                  <a:cubicBezTo>
                    <a:pt x="1828" y="3371"/>
                    <a:pt x="1545" y="3056"/>
                    <a:pt x="1198" y="2773"/>
                  </a:cubicBezTo>
                  <a:cubicBezTo>
                    <a:pt x="852" y="2489"/>
                    <a:pt x="442" y="2300"/>
                    <a:pt x="1" y="2206"/>
                  </a:cubicBezTo>
                  <a:lnTo>
                    <a:pt x="1" y="2206"/>
                  </a:lnTo>
                  <a:cubicBezTo>
                    <a:pt x="789" y="2552"/>
                    <a:pt x="1419" y="3119"/>
                    <a:pt x="1891" y="3876"/>
                  </a:cubicBezTo>
                  <a:cubicBezTo>
                    <a:pt x="2286" y="4604"/>
                    <a:pt x="2798" y="5274"/>
                    <a:pt x="3370" y="5886"/>
                  </a:cubicBezTo>
                  <a:lnTo>
                    <a:pt x="3370" y="5886"/>
                  </a:lnTo>
                  <a:cubicBezTo>
                    <a:pt x="3371" y="5888"/>
                    <a:pt x="3371" y="5890"/>
                    <a:pt x="3372" y="5892"/>
                  </a:cubicBezTo>
                  <a:lnTo>
                    <a:pt x="3374" y="5890"/>
                  </a:lnTo>
                  <a:lnTo>
                    <a:pt x="3374" y="5890"/>
                  </a:lnTo>
                  <a:cubicBezTo>
                    <a:pt x="3394" y="5912"/>
                    <a:pt x="3415" y="5933"/>
                    <a:pt x="3435" y="5955"/>
                  </a:cubicBezTo>
                  <a:lnTo>
                    <a:pt x="3971" y="6459"/>
                  </a:lnTo>
                  <a:lnTo>
                    <a:pt x="3719" y="5766"/>
                  </a:lnTo>
                  <a:cubicBezTo>
                    <a:pt x="3403" y="4821"/>
                    <a:pt x="3309" y="3844"/>
                    <a:pt x="3403" y="2867"/>
                  </a:cubicBezTo>
                  <a:cubicBezTo>
                    <a:pt x="3467" y="1891"/>
                    <a:pt x="3719" y="914"/>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43"/>
            <p:cNvSpPr/>
            <p:nvPr/>
          </p:nvSpPr>
          <p:spPr>
            <a:xfrm>
              <a:off x="2882175" y="2788175"/>
              <a:ext cx="55150" cy="133925"/>
            </a:xfrm>
            <a:custGeom>
              <a:avLst/>
              <a:gdLst/>
              <a:ahLst/>
              <a:cxnLst/>
              <a:rect l="l" t="t" r="r" b="b"/>
              <a:pathLst>
                <a:path w="2206" h="5357" extrusionOk="0">
                  <a:moveTo>
                    <a:pt x="2206" y="1"/>
                  </a:moveTo>
                  <a:lnTo>
                    <a:pt x="2206" y="1"/>
                  </a:lnTo>
                  <a:cubicBezTo>
                    <a:pt x="1544" y="725"/>
                    <a:pt x="1008" y="1576"/>
                    <a:pt x="630" y="2489"/>
                  </a:cubicBezTo>
                  <a:cubicBezTo>
                    <a:pt x="441" y="2962"/>
                    <a:pt x="315" y="3435"/>
                    <a:pt x="189" y="3907"/>
                  </a:cubicBezTo>
                  <a:cubicBezTo>
                    <a:pt x="126" y="4159"/>
                    <a:pt x="95" y="4380"/>
                    <a:pt x="63" y="4632"/>
                  </a:cubicBezTo>
                  <a:cubicBezTo>
                    <a:pt x="0" y="4884"/>
                    <a:pt x="63" y="5136"/>
                    <a:pt x="221" y="5356"/>
                  </a:cubicBezTo>
                  <a:cubicBezTo>
                    <a:pt x="126" y="5136"/>
                    <a:pt x="158" y="4884"/>
                    <a:pt x="252" y="4663"/>
                  </a:cubicBezTo>
                  <a:lnTo>
                    <a:pt x="504" y="4002"/>
                  </a:lnTo>
                  <a:cubicBezTo>
                    <a:pt x="662" y="3529"/>
                    <a:pt x="819" y="3088"/>
                    <a:pt x="1008" y="2647"/>
                  </a:cubicBezTo>
                  <a:cubicBezTo>
                    <a:pt x="1355" y="1765"/>
                    <a:pt x="1796" y="883"/>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43"/>
            <p:cNvSpPr/>
            <p:nvPr/>
          </p:nvSpPr>
          <p:spPr>
            <a:xfrm>
              <a:off x="2790800" y="2898350"/>
              <a:ext cx="140225" cy="120900"/>
            </a:xfrm>
            <a:custGeom>
              <a:avLst/>
              <a:gdLst/>
              <a:ahLst/>
              <a:cxnLst/>
              <a:rect l="l" t="t" r="r" b="b"/>
              <a:pathLst>
                <a:path w="5609" h="4836" extrusionOk="0">
                  <a:moveTo>
                    <a:pt x="2734" y="0"/>
                  </a:moveTo>
                  <a:cubicBezTo>
                    <a:pt x="2593" y="0"/>
                    <a:pt x="2455" y="32"/>
                    <a:pt x="2332" y="99"/>
                  </a:cubicBezTo>
                  <a:cubicBezTo>
                    <a:pt x="2042" y="302"/>
                    <a:pt x="1832" y="612"/>
                    <a:pt x="1800" y="979"/>
                  </a:cubicBezTo>
                  <a:lnTo>
                    <a:pt x="1800" y="979"/>
                  </a:lnTo>
                  <a:cubicBezTo>
                    <a:pt x="1790" y="978"/>
                    <a:pt x="1780" y="978"/>
                    <a:pt x="1769" y="978"/>
                  </a:cubicBezTo>
                  <a:cubicBezTo>
                    <a:pt x="1560" y="978"/>
                    <a:pt x="1367" y="1080"/>
                    <a:pt x="1241" y="1241"/>
                  </a:cubicBezTo>
                  <a:lnTo>
                    <a:pt x="1241" y="1241"/>
                  </a:lnTo>
                  <a:cubicBezTo>
                    <a:pt x="1233" y="1241"/>
                    <a:pt x="1225" y="1241"/>
                    <a:pt x="1217" y="1241"/>
                  </a:cubicBezTo>
                  <a:cubicBezTo>
                    <a:pt x="1095" y="1241"/>
                    <a:pt x="977" y="1280"/>
                    <a:pt x="883" y="1359"/>
                  </a:cubicBezTo>
                  <a:cubicBezTo>
                    <a:pt x="665" y="1511"/>
                    <a:pt x="538" y="1753"/>
                    <a:pt x="501" y="2003"/>
                  </a:cubicBezTo>
                  <a:lnTo>
                    <a:pt x="501" y="2003"/>
                  </a:lnTo>
                  <a:cubicBezTo>
                    <a:pt x="177" y="2137"/>
                    <a:pt x="1" y="2443"/>
                    <a:pt x="1" y="2808"/>
                  </a:cubicBezTo>
                  <a:cubicBezTo>
                    <a:pt x="32" y="3155"/>
                    <a:pt x="284" y="3470"/>
                    <a:pt x="631" y="3564"/>
                  </a:cubicBezTo>
                  <a:cubicBezTo>
                    <a:pt x="772" y="3596"/>
                    <a:pt x="914" y="3612"/>
                    <a:pt x="1056" y="3612"/>
                  </a:cubicBezTo>
                  <a:cubicBezTo>
                    <a:pt x="1183" y="3612"/>
                    <a:pt x="1310" y="3599"/>
                    <a:pt x="1436" y="3574"/>
                  </a:cubicBezTo>
                  <a:lnTo>
                    <a:pt x="1436" y="3574"/>
                  </a:lnTo>
                  <a:cubicBezTo>
                    <a:pt x="1409" y="3629"/>
                    <a:pt x="1392" y="3689"/>
                    <a:pt x="1387" y="3753"/>
                  </a:cubicBezTo>
                  <a:cubicBezTo>
                    <a:pt x="1387" y="3974"/>
                    <a:pt x="1544" y="4226"/>
                    <a:pt x="1796" y="4289"/>
                  </a:cubicBezTo>
                  <a:cubicBezTo>
                    <a:pt x="1939" y="4350"/>
                    <a:pt x="2094" y="4385"/>
                    <a:pt x="2255" y="4385"/>
                  </a:cubicBezTo>
                  <a:cubicBezTo>
                    <a:pt x="2270" y="4385"/>
                    <a:pt x="2286" y="4384"/>
                    <a:pt x="2302" y="4384"/>
                  </a:cubicBezTo>
                  <a:lnTo>
                    <a:pt x="2302" y="4384"/>
                  </a:lnTo>
                  <a:cubicBezTo>
                    <a:pt x="2301" y="4394"/>
                    <a:pt x="2300" y="4404"/>
                    <a:pt x="2300" y="4415"/>
                  </a:cubicBezTo>
                  <a:cubicBezTo>
                    <a:pt x="2332" y="4572"/>
                    <a:pt x="2521" y="4667"/>
                    <a:pt x="2679" y="4698"/>
                  </a:cubicBezTo>
                  <a:cubicBezTo>
                    <a:pt x="3015" y="4795"/>
                    <a:pt x="3352" y="4836"/>
                    <a:pt x="3689" y="4836"/>
                  </a:cubicBezTo>
                  <a:cubicBezTo>
                    <a:pt x="3793" y="4836"/>
                    <a:pt x="3898" y="4832"/>
                    <a:pt x="4002" y="4824"/>
                  </a:cubicBezTo>
                  <a:cubicBezTo>
                    <a:pt x="4254" y="4761"/>
                    <a:pt x="4600" y="4667"/>
                    <a:pt x="4663" y="4415"/>
                  </a:cubicBezTo>
                  <a:cubicBezTo>
                    <a:pt x="4688" y="4242"/>
                    <a:pt x="4635" y="4089"/>
                    <a:pt x="4521" y="3970"/>
                  </a:cubicBezTo>
                  <a:lnTo>
                    <a:pt x="4521" y="3970"/>
                  </a:lnTo>
                  <a:cubicBezTo>
                    <a:pt x="4792" y="3951"/>
                    <a:pt x="5039" y="3865"/>
                    <a:pt x="5262" y="3753"/>
                  </a:cubicBezTo>
                  <a:cubicBezTo>
                    <a:pt x="5514" y="3564"/>
                    <a:pt x="5608" y="3249"/>
                    <a:pt x="5482" y="2966"/>
                  </a:cubicBezTo>
                  <a:cubicBezTo>
                    <a:pt x="5388" y="2808"/>
                    <a:pt x="5419" y="2808"/>
                    <a:pt x="5262" y="2714"/>
                  </a:cubicBezTo>
                  <a:cubicBezTo>
                    <a:pt x="5195" y="2691"/>
                    <a:pt x="5124" y="2681"/>
                    <a:pt x="5052" y="2681"/>
                  </a:cubicBezTo>
                  <a:cubicBezTo>
                    <a:pt x="5045" y="2681"/>
                    <a:pt x="5037" y="2681"/>
                    <a:pt x="5030" y="2681"/>
                  </a:cubicBezTo>
                  <a:lnTo>
                    <a:pt x="5030" y="2681"/>
                  </a:lnTo>
                  <a:cubicBezTo>
                    <a:pt x="5128" y="2630"/>
                    <a:pt x="5194" y="2578"/>
                    <a:pt x="5182" y="2578"/>
                  </a:cubicBezTo>
                  <a:cubicBezTo>
                    <a:pt x="5175" y="2578"/>
                    <a:pt x="5151" y="2590"/>
                    <a:pt x="5104" y="2619"/>
                  </a:cubicBezTo>
                  <a:cubicBezTo>
                    <a:pt x="5073" y="2619"/>
                    <a:pt x="5167" y="2588"/>
                    <a:pt x="5230" y="2525"/>
                  </a:cubicBezTo>
                  <a:cubicBezTo>
                    <a:pt x="5388" y="2399"/>
                    <a:pt x="5356" y="2273"/>
                    <a:pt x="5293" y="2084"/>
                  </a:cubicBezTo>
                  <a:cubicBezTo>
                    <a:pt x="5230" y="1895"/>
                    <a:pt x="5136" y="1737"/>
                    <a:pt x="5010" y="1611"/>
                  </a:cubicBezTo>
                  <a:cubicBezTo>
                    <a:pt x="4956" y="1571"/>
                    <a:pt x="4899" y="1533"/>
                    <a:pt x="4840" y="1499"/>
                  </a:cubicBezTo>
                  <a:lnTo>
                    <a:pt x="4840" y="1499"/>
                  </a:lnTo>
                  <a:cubicBezTo>
                    <a:pt x="4881" y="1335"/>
                    <a:pt x="4789" y="1142"/>
                    <a:pt x="4789" y="949"/>
                  </a:cubicBezTo>
                  <a:cubicBezTo>
                    <a:pt x="4758" y="697"/>
                    <a:pt x="4600" y="445"/>
                    <a:pt x="4348" y="351"/>
                  </a:cubicBezTo>
                  <a:cubicBezTo>
                    <a:pt x="4244" y="299"/>
                    <a:pt x="4131" y="275"/>
                    <a:pt x="4013" y="275"/>
                  </a:cubicBezTo>
                  <a:cubicBezTo>
                    <a:pt x="3916" y="275"/>
                    <a:pt x="3817" y="291"/>
                    <a:pt x="3718" y="319"/>
                  </a:cubicBezTo>
                  <a:cubicBezTo>
                    <a:pt x="3637" y="326"/>
                    <a:pt x="3556" y="342"/>
                    <a:pt x="3477" y="365"/>
                  </a:cubicBezTo>
                  <a:lnTo>
                    <a:pt x="3477" y="365"/>
                  </a:lnTo>
                  <a:cubicBezTo>
                    <a:pt x="3465" y="339"/>
                    <a:pt x="3451" y="313"/>
                    <a:pt x="3435" y="288"/>
                  </a:cubicBezTo>
                  <a:cubicBezTo>
                    <a:pt x="3252" y="105"/>
                    <a:pt x="2990" y="0"/>
                    <a:pt x="2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43"/>
            <p:cNvSpPr/>
            <p:nvPr/>
          </p:nvSpPr>
          <p:spPr>
            <a:xfrm>
              <a:off x="2834125" y="2933875"/>
              <a:ext cx="59875" cy="54375"/>
            </a:xfrm>
            <a:custGeom>
              <a:avLst/>
              <a:gdLst/>
              <a:ahLst/>
              <a:cxnLst/>
              <a:rect l="l" t="t" r="r" b="b"/>
              <a:pathLst>
                <a:path w="2395" h="2175" extrusionOk="0">
                  <a:moveTo>
                    <a:pt x="1166" y="1"/>
                  </a:moveTo>
                  <a:cubicBezTo>
                    <a:pt x="536" y="32"/>
                    <a:pt x="0" y="537"/>
                    <a:pt x="32" y="1135"/>
                  </a:cubicBezTo>
                  <a:cubicBezTo>
                    <a:pt x="32" y="1702"/>
                    <a:pt x="599" y="2175"/>
                    <a:pt x="1229" y="2175"/>
                  </a:cubicBezTo>
                  <a:cubicBezTo>
                    <a:pt x="1891" y="2143"/>
                    <a:pt x="2395" y="1639"/>
                    <a:pt x="2363" y="1041"/>
                  </a:cubicBezTo>
                  <a:cubicBezTo>
                    <a:pt x="2363" y="474"/>
                    <a:pt x="1828" y="1"/>
                    <a:pt x="1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43"/>
            <p:cNvSpPr/>
            <p:nvPr/>
          </p:nvSpPr>
          <p:spPr>
            <a:xfrm>
              <a:off x="3631975" y="2553150"/>
              <a:ext cx="226075" cy="294025"/>
            </a:xfrm>
            <a:custGeom>
              <a:avLst/>
              <a:gdLst/>
              <a:ahLst/>
              <a:cxnLst/>
              <a:rect l="l" t="t" r="r" b="b"/>
              <a:pathLst>
                <a:path w="9043" h="11761" extrusionOk="0">
                  <a:moveTo>
                    <a:pt x="2917" y="0"/>
                  </a:moveTo>
                  <a:cubicBezTo>
                    <a:pt x="2734" y="0"/>
                    <a:pt x="2550" y="25"/>
                    <a:pt x="2364" y="76"/>
                  </a:cubicBezTo>
                  <a:cubicBezTo>
                    <a:pt x="1" y="706"/>
                    <a:pt x="1860" y="7039"/>
                    <a:pt x="2458" y="8551"/>
                  </a:cubicBezTo>
                  <a:cubicBezTo>
                    <a:pt x="2773" y="9433"/>
                    <a:pt x="3309" y="10252"/>
                    <a:pt x="4002" y="10914"/>
                  </a:cubicBezTo>
                  <a:cubicBezTo>
                    <a:pt x="4551" y="11391"/>
                    <a:pt x="5281" y="11760"/>
                    <a:pt x="5986" y="11760"/>
                  </a:cubicBezTo>
                  <a:cubicBezTo>
                    <a:pt x="6212" y="11760"/>
                    <a:pt x="6435" y="11722"/>
                    <a:pt x="6648" y="11638"/>
                  </a:cubicBezTo>
                  <a:cubicBezTo>
                    <a:pt x="7531" y="11260"/>
                    <a:pt x="8224" y="10158"/>
                    <a:pt x="8633" y="9118"/>
                  </a:cubicBezTo>
                  <a:cubicBezTo>
                    <a:pt x="9043" y="8047"/>
                    <a:pt x="8476" y="6850"/>
                    <a:pt x="8035" y="5779"/>
                  </a:cubicBezTo>
                  <a:cubicBezTo>
                    <a:pt x="7362" y="4140"/>
                    <a:pt x="5302" y="0"/>
                    <a:pt x="29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43"/>
            <p:cNvSpPr/>
            <p:nvPr/>
          </p:nvSpPr>
          <p:spPr>
            <a:xfrm>
              <a:off x="3504400" y="2251825"/>
              <a:ext cx="183900" cy="275400"/>
            </a:xfrm>
            <a:custGeom>
              <a:avLst/>
              <a:gdLst/>
              <a:ahLst/>
              <a:cxnLst/>
              <a:rect l="l" t="t" r="r" b="b"/>
              <a:pathLst>
                <a:path w="7356" h="11016" extrusionOk="0">
                  <a:moveTo>
                    <a:pt x="3183" y="1"/>
                  </a:moveTo>
                  <a:cubicBezTo>
                    <a:pt x="2603" y="1"/>
                    <a:pt x="2011" y="174"/>
                    <a:pt x="1449" y="346"/>
                  </a:cubicBezTo>
                  <a:cubicBezTo>
                    <a:pt x="1103" y="409"/>
                    <a:pt x="756" y="567"/>
                    <a:pt x="473" y="819"/>
                  </a:cubicBezTo>
                  <a:cubicBezTo>
                    <a:pt x="189" y="1166"/>
                    <a:pt x="32" y="1607"/>
                    <a:pt x="63" y="2079"/>
                  </a:cubicBezTo>
                  <a:cubicBezTo>
                    <a:pt x="0" y="3623"/>
                    <a:pt x="725" y="5072"/>
                    <a:pt x="1512" y="6395"/>
                  </a:cubicBezTo>
                  <a:cubicBezTo>
                    <a:pt x="2615" y="8223"/>
                    <a:pt x="3970" y="10050"/>
                    <a:pt x="5923" y="10932"/>
                  </a:cubicBezTo>
                  <a:cubicBezTo>
                    <a:pt x="6055" y="10989"/>
                    <a:pt x="6173" y="11016"/>
                    <a:pt x="6281" y="11016"/>
                  </a:cubicBezTo>
                  <a:cubicBezTo>
                    <a:pt x="7355" y="11016"/>
                    <a:pt x="7272" y="8377"/>
                    <a:pt x="7215" y="7719"/>
                  </a:cubicBezTo>
                  <a:cubicBezTo>
                    <a:pt x="7057" y="5860"/>
                    <a:pt x="6585" y="4064"/>
                    <a:pt x="5860" y="2331"/>
                  </a:cubicBezTo>
                  <a:cubicBezTo>
                    <a:pt x="5482" y="1418"/>
                    <a:pt x="4915" y="472"/>
                    <a:pt x="3970" y="126"/>
                  </a:cubicBezTo>
                  <a:cubicBezTo>
                    <a:pt x="3712" y="37"/>
                    <a:pt x="3449"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43"/>
            <p:cNvSpPr/>
            <p:nvPr/>
          </p:nvSpPr>
          <p:spPr>
            <a:xfrm>
              <a:off x="3675300" y="2490400"/>
              <a:ext cx="359975" cy="176850"/>
            </a:xfrm>
            <a:custGeom>
              <a:avLst/>
              <a:gdLst/>
              <a:ahLst/>
              <a:cxnLst/>
              <a:rect l="l" t="t" r="r" b="b"/>
              <a:pathLst>
                <a:path w="14399" h="7074" extrusionOk="0">
                  <a:moveTo>
                    <a:pt x="7118" y="0"/>
                  </a:moveTo>
                  <a:cubicBezTo>
                    <a:pt x="5525" y="0"/>
                    <a:pt x="3942" y="226"/>
                    <a:pt x="2553" y="979"/>
                  </a:cubicBezTo>
                  <a:cubicBezTo>
                    <a:pt x="1418" y="1610"/>
                    <a:pt x="1" y="3248"/>
                    <a:pt x="1387" y="4224"/>
                  </a:cubicBezTo>
                  <a:cubicBezTo>
                    <a:pt x="2868" y="5264"/>
                    <a:pt x="5073" y="5800"/>
                    <a:pt x="6774" y="6367"/>
                  </a:cubicBezTo>
                  <a:cubicBezTo>
                    <a:pt x="7918" y="6740"/>
                    <a:pt x="9102" y="7074"/>
                    <a:pt x="10278" y="7074"/>
                  </a:cubicBezTo>
                  <a:cubicBezTo>
                    <a:pt x="10592" y="7074"/>
                    <a:pt x="10905" y="7050"/>
                    <a:pt x="11216" y="6997"/>
                  </a:cubicBezTo>
                  <a:cubicBezTo>
                    <a:pt x="12697" y="6776"/>
                    <a:pt x="14115" y="5642"/>
                    <a:pt x="14272" y="4161"/>
                  </a:cubicBezTo>
                  <a:cubicBezTo>
                    <a:pt x="14398" y="2870"/>
                    <a:pt x="13548" y="1641"/>
                    <a:pt x="12445" y="1011"/>
                  </a:cubicBezTo>
                  <a:cubicBezTo>
                    <a:pt x="11311" y="349"/>
                    <a:pt x="10019" y="160"/>
                    <a:pt x="8728" y="66"/>
                  </a:cubicBezTo>
                  <a:cubicBezTo>
                    <a:pt x="8195" y="26"/>
                    <a:pt x="7656" y="0"/>
                    <a:pt x="7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43"/>
            <p:cNvSpPr/>
            <p:nvPr/>
          </p:nvSpPr>
          <p:spPr>
            <a:xfrm>
              <a:off x="3467375" y="2543625"/>
              <a:ext cx="230000" cy="291825"/>
            </a:xfrm>
            <a:custGeom>
              <a:avLst/>
              <a:gdLst/>
              <a:ahLst/>
              <a:cxnLst/>
              <a:rect l="l" t="t" r="r" b="b"/>
              <a:pathLst>
                <a:path w="9200" h="11673" extrusionOk="0">
                  <a:moveTo>
                    <a:pt x="6151" y="0"/>
                  </a:moveTo>
                  <a:cubicBezTo>
                    <a:pt x="4558" y="0"/>
                    <a:pt x="2766" y="2582"/>
                    <a:pt x="1796" y="3576"/>
                  </a:cubicBezTo>
                  <a:cubicBezTo>
                    <a:pt x="1387" y="3923"/>
                    <a:pt x="1040" y="4332"/>
                    <a:pt x="756" y="4773"/>
                  </a:cubicBezTo>
                  <a:cubicBezTo>
                    <a:pt x="441" y="5372"/>
                    <a:pt x="252" y="6034"/>
                    <a:pt x="189" y="6695"/>
                  </a:cubicBezTo>
                  <a:cubicBezTo>
                    <a:pt x="0" y="7766"/>
                    <a:pt x="95" y="8837"/>
                    <a:pt x="504" y="9846"/>
                  </a:cubicBezTo>
                  <a:cubicBezTo>
                    <a:pt x="945" y="10854"/>
                    <a:pt x="1859" y="11547"/>
                    <a:pt x="2930" y="11673"/>
                  </a:cubicBezTo>
                  <a:cubicBezTo>
                    <a:pt x="3844" y="11641"/>
                    <a:pt x="4695" y="11263"/>
                    <a:pt x="5293" y="10570"/>
                  </a:cubicBezTo>
                  <a:cubicBezTo>
                    <a:pt x="5892" y="9909"/>
                    <a:pt x="6364" y="9152"/>
                    <a:pt x="6711" y="8333"/>
                  </a:cubicBezTo>
                  <a:cubicBezTo>
                    <a:pt x="7782" y="6160"/>
                    <a:pt x="9200" y="3072"/>
                    <a:pt x="7499" y="804"/>
                  </a:cubicBezTo>
                  <a:cubicBezTo>
                    <a:pt x="7085" y="231"/>
                    <a:pt x="6627" y="0"/>
                    <a:pt x="6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43"/>
            <p:cNvSpPr/>
            <p:nvPr/>
          </p:nvSpPr>
          <p:spPr>
            <a:xfrm>
              <a:off x="3655750" y="2293250"/>
              <a:ext cx="259025" cy="237850"/>
            </a:xfrm>
            <a:custGeom>
              <a:avLst/>
              <a:gdLst/>
              <a:ahLst/>
              <a:cxnLst/>
              <a:rect l="l" t="t" r="r" b="b"/>
              <a:pathLst>
                <a:path w="10361" h="9514" extrusionOk="0">
                  <a:moveTo>
                    <a:pt x="6359" y="1"/>
                  </a:moveTo>
                  <a:cubicBezTo>
                    <a:pt x="5622" y="1"/>
                    <a:pt x="4918" y="197"/>
                    <a:pt x="4311" y="611"/>
                  </a:cubicBezTo>
                  <a:cubicBezTo>
                    <a:pt x="3870" y="958"/>
                    <a:pt x="3492" y="1399"/>
                    <a:pt x="3209" y="1871"/>
                  </a:cubicBezTo>
                  <a:cubicBezTo>
                    <a:pt x="1948" y="3636"/>
                    <a:pt x="657" y="5494"/>
                    <a:pt x="279" y="7637"/>
                  </a:cubicBezTo>
                  <a:cubicBezTo>
                    <a:pt x="0" y="9122"/>
                    <a:pt x="870" y="9513"/>
                    <a:pt x="1941" y="9513"/>
                  </a:cubicBezTo>
                  <a:cubicBezTo>
                    <a:pt x="2688" y="9513"/>
                    <a:pt x="3532" y="9323"/>
                    <a:pt x="4154" y="9180"/>
                  </a:cubicBezTo>
                  <a:cubicBezTo>
                    <a:pt x="5508" y="8865"/>
                    <a:pt x="6800" y="8330"/>
                    <a:pt x="7934" y="7542"/>
                  </a:cubicBezTo>
                  <a:cubicBezTo>
                    <a:pt x="9100" y="6723"/>
                    <a:pt x="9888" y="5494"/>
                    <a:pt x="10140" y="4108"/>
                  </a:cubicBezTo>
                  <a:cubicBezTo>
                    <a:pt x="10360" y="2691"/>
                    <a:pt x="9762" y="1304"/>
                    <a:pt x="8564" y="517"/>
                  </a:cubicBezTo>
                  <a:cubicBezTo>
                    <a:pt x="7966" y="202"/>
                    <a:pt x="7336" y="13"/>
                    <a:pt x="6674" y="13"/>
                  </a:cubicBezTo>
                  <a:cubicBezTo>
                    <a:pt x="6569" y="5"/>
                    <a:pt x="6464" y="1"/>
                    <a:pt x="6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43"/>
            <p:cNvSpPr/>
            <p:nvPr/>
          </p:nvSpPr>
          <p:spPr>
            <a:xfrm>
              <a:off x="3383875" y="2435450"/>
              <a:ext cx="286725" cy="185275"/>
            </a:xfrm>
            <a:custGeom>
              <a:avLst/>
              <a:gdLst/>
              <a:ahLst/>
              <a:cxnLst/>
              <a:rect l="l" t="t" r="r" b="b"/>
              <a:pathLst>
                <a:path w="11469" h="7411" extrusionOk="0">
                  <a:moveTo>
                    <a:pt x="5263" y="1"/>
                  </a:moveTo>
                  <a:cubicBezTo>
                    <a:pt x="4451" y="1"/>
                    <a:pt x="3636" y="148"/>
                    <a:pt x="2868" y="437"/>
                  </a:cubicBezTo>
                  <a:cubicBezTo>
                    <a:pt x="1891" y="815"/>
                    <a:pt x="347" y="1634"/>
                    <a:pt x="158" y="2705"/>
                  </a:cubicBezTo>
                  <a:cubicBezTo>
                    <a:pt x="1" y="3776"/>
                    <a:pt x="883" y="5099"/>
                    <a:pt x="1639" y="5761"/>
                  </a:cubicBezTo>
                  <a:cubicBezTo>
                    <a:pt x="2616" y="6611"/>
                    <a:pt x="3844" y="7147"/>
                    <a:pt x="5136" y="7305"/>
                  </a:cubicBezTo>
                  <a:cubicBezTo>
                    <a:pt x="5523" y="7376"/>
                    <a:pt x="5913" y="7411"/>
                    <a:pt x="6302" y="7411"/>
                  </a:cubicBezTo>
                  <a:cubicBezTo>
                    <a:pt x="7117" y="7411"/>
                    <a:pt x="7928" y="7257"/>
                    <a:pt x="8696" y="6958"/>
                  </a:cubicBezTo>
                  <a:cubicBezTo>
                    <a:pt x="9799" y="6580"/>
                    <a:pt x="10713" y="5729"/>
                    <a:pt x="11185" y="4658"/>
                  </a:cubicBezTo>
                  <a:cubicBezTo>
                    <a:pt x="11406" y="3997"/>
                    <a:pt x="11469" y="3303"/>
                    <a:pt x="11406" y="2610"/>
                  </a:cubicBezTo>
                  <a:cubicBezTo>
                    <a:pt x="11406" y="2390"/>
                    <a:pt x="11343" y="2169"/>
                    <a:pt x="11217" y="1980"/>
                  </a:cubicBezTo>
                  <a:cubicBezTo>
                    <a:pt x="11028" y="1791"/>
                    <a:pt x="10807" y="1634"/>
                    <a:pt x="10523" y="1539"/>
                  </a:cubicBezTo>
                  <a:cubicBezTo>
                    <a:pt x="9358" y="972"/>
                    <a:pt x="8098" y="500"/>
                    <a:pt x="6806" y="184"/>
                  </a:cubicBezTo>
                  <a:cubicBezTo>
                    <a:pt x="6302" y="61"/>
                    <a:pt x="5783" y="1"/>
                    <a:pt x="5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43"/>
            <p:cNvSpPr/>
            <p:nvPr/>
          </p:nvSpPr>
          <p:spPr>
            <a:xfrm>
              <a:off x="3709175" y="2562125"/>
              <a:ext cx="85075" cy="157550"/>
            </a:xfrm>
            <a:custGeom>
              <a:avLst/>
              <a:gdLst/>
              <a:ahLst/>
              <a:cxnLst/>
              <a:rect l="l" t="t" r="r" b="b"/>
              <a:pathLst>
                <a:path w="3403" h="6302" extrusionOk="0">
                  <a:moveTo>
                    <a:pt x="0" y="1"/>
                  </a:moveTo>
                  <a:cubicBezTo>
                    <a:pt x="158" y="568"/>
                    <a:pt x="410" y="1135"/>
                    <a:pt x="725" y="1639"/>
                  </a:cubicBezTo>
                  <a:cubicBezTo>
                    <a:pt x="1040" y="2175"/>
                    <a:pt x="1387" y="2679"/>
                    <a:pt x="1733" y="3151"/>
                  </a:cubicBezTo>
                  <a:cubicBezTo>
                    <a:pt x="2489" y="4096"/>
                    <a:pt x="3025" y="5168"/>
                    <a:pt x="3403" y="6302"/>
                  </a:cubicBezTo>
                  <a:cubicBezTo>
                    <a:pt x="3403" y="5703"/>
                    <a:pt x="3245" y="5073"/>
                    <a:pt x="2993" y="4537"/>
                  </a:cubicBezTo>
                  <a:cubicBezTo>
                    <a:pt x="2741" y="3970"/>
                    <a:pt x="2426" y="3435"/>
                    <a:pt x="2080" y="2962"/>
                  </a:cubicBezTo>
                  <a:cubicBezTo>
                    <a:pt x="1324" y="2017"/>
                    <a:pt x="630" y="100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43"/>
            <p:cNvSpPr/>
            <p:nvPr/>
          </p:nvSpPr>
          <p:spPr>
            <a:xfrm>
              <a:off x="3668225" y="2578675"/>
              <a:ext cx="48850" cy="144950"/>
            </a:xfrm>
            <a:custGeom>
              <a:avLst/>
              <a:gdLst/>
              <a:ahLst/>
              <a:cxnLst/>
              <a:rect l="l" t="t" r="r" b="b"/>
              <a:pathLst>
                <a:path w="1954" h="5798" extrusionOk="0">
                  <a:moveTo>
                    <a:pt x="347" y="0"/>
                  </a:moveTo>
                  <a:lnTo>
                    <a:pt x="347" y="0"/>
                  </a:lnTo>
                  <a:cubicBezTo>
                    <a:pt x="0" y="2080"/>
                    <a:pt x="599" y="4190"/>
                    <a:pt x="1953" y="5797"/>
                  </a:cubicBezTo>
                  <a:cubicBezTo>
                    <a:pt x="1544" y="4884"/>
                    <a:pt x="1197" y="3938"/>
                    <a:pt x="914" y="2962"/>
                  </a:cubicBezTo>
                  <a:cubicBezTo>
                    <a:pt x="630" y="1985"/>
                    <a:pt x="441" y="1008"/>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43"/>
            <p:cNvSpPr/>
            <p:nvPr/>
          </p:nvSpPr>
          <p:spPr>
            <a:xfrm>
              <a:off x="3696575" y="2592050"/>
              <a:ext cx="54375" cy="114250"/>
            </a:xfrm>
            <a:custGeom>
              <a:avLst/>
              <a:gdLst/>
              <a:ahLst/>
              <a:cxnLst/>
              <a:rect l="l" t="t" r="r" b="b"/>
              <a:pathLst>
                <a:path w="2175" h="4570" extrusionOk="0">
                  <a:moveTo>
                    <a:pt x="0" y="1"/>
                  </a:moveTo>
                  <a:cubicBezTo>
                    <a:pt x="284" y="820"/>
                    <a:pt x="599" y="1576"/>
                    <a:pt x="977" y="2332"/>
                  </a:cubicBezTo>
                  <a:cubicBezTo>
                    <a:pt x="1387" y="3088"/>
                    <a:pt x="1733" y="3844"/>
                    <a:pt x="2174" y="4569"/>
                  </a:cubicBezTo>
                  <a:cubicBezTo>
                    <a:pt x="2017" y="3718"/>
                    <a:pt x="1765" y="2899"/>
                    <a:pt x="1387" y="2143"/>
                  </a:cubicBezTo>
                  <a:cubicBezTo>
                    <a:pt x="1008" y="1387"/>
                    <a:pt x="567" y="66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43"/>
            <p:cNvSpPr/>
            <p:nvPr/>
          </p:nvSpPr>
          <p:spPr>
            <a:xfrm>
              <a:off x="3581575" y="2593625"/>
              <a:ext cx="91400" cy="148900"/>
            </a:xfrm>
            <a:custGeom>
              <a:avLst/>
              <a:gdLst/>
              <a:ahLst/>
              <a:cxnLst/>
              <a:rect l="l" t="t" r="r" b="b"/>
              <a:pathLst>
                <a:path w="3656" h="5956" extrusionOk="0">
                  <a:moveTo>
                    <a:pt x="3655" y="1"/>
                  </a:moveTo>
                  <a:cubicBezTo>
                    <a:pt x="2931" y="915"/>
                    <a:pt x="2300" y="1923"/>
                    <a:pt x="1796" y="2994"/>
                  </a:cubicBezTo>
                  <a:lnTo>
                    <a:pt x="1009" y="4569"/>
                  </a:lnTo>
                  <a:cubicBezTo>
                    <a:pt x="788" y="5073"/>
                    <a:pt x="442" y="5546"/>
                    <a:pt x="1" y="5955"/>
                  </a:cubicBezTo>
                  <a:cubicBezTo>
                    <a:pt x="536" y="5672"/>
                    <a:pt x="977" y="5231"/>
                    <a:pt x="1292" y="4727"/>
                  </a:cubicBezTo>
                  <a:cubicBezTo>
                    <a:pt x="1607" y="4223"/>
                    <a:pt x="1891" y="3687"/>
                    <a:pt x="2143" y="3183"/>
                  </a:cubicBezTo>
                  <a:cubicBezTo>
                    <a:pt x="2678" y="2112"/>
                    <a:pt x="3151" y="1072"/>
                    <a:pt x="3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43"/>
            <p:cNvSpPr/>
            <p:nvPr/>
          </p:nvSpPr>
          <p:spPr>
            <a:xfrm>
              <a:off x="3568175" y="2572375"/>
              <a:ext cx="78800" cy="151250"/>
            </a:xfrm>
            <a:custGeom>
              <a:avLst/>
              <a:gdLst/>
              <a:ahLst/>
              <a:cxnLst/>
              <a:rect l="l" t="t" r="r" b="b"/>
              <a:pathLst>
                <a:path w="3152" h="6050" extrusionOk="0">
                  <a:moveTo>
                    <a:pt x="3120" y="0"/>
                  </a:moveTo>
                  <a:cubicBezTo>
                    <a:pt x="1167" y="1386"/>
                    <a:pt x="1" y="3655"/>
                    <a:pt x="32" y="6049"/>
                  </a:cubicBezTo>
                  <a:cubicBezTo>
                    <a:pt x="285" y="4947"/>
                    <a:pt x="694" y="3844"/>
                    <a:pt x="1198" y="2836"/>
                  </a:cubicBezTo>
                  <a:cubicBezTo>
                    <a:pt x="1734" y="1828"/>
                    <a:pt x="2395" y="851"/>
                    <a:pt x="3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43"/>
            <p:cNvSpPr/>
            <p:nvPr/>
          </p:nvSpPr>
          <p:spPr>
            <a:xfrm>
              <a:off x="3481550" y="2536150"/>
              <a:ext cx="159900" cy="31000"/>
            </a:xfrm>
            <a:custGeom>
              <a:avLst/>
              <a:gdLst/>
              <a:ahLst/>
              <a:cxnLst/>
              <a:rect l="l" t="t" r="r" b="b"/>
              <a:pathLst>
                <a:path w="6396" h="1240" extrusionOk="0">
                  <a:moveTo>
                    <a:pt x="0" y="0"/>
                  </a:moveTo>
                  <a:cubicBezTo>
                    <a:pt x="126" y="221"/>
                    <a:pt x="347" y="441"/>
                    <a:pt x="599" y="567"/>
                  </a:cubicBezTo>
                  <a:cubicBezTo>
                    <a:pt x="851" y="693"/>
                    <a:pt x="1135" y="788"/>
                    <a:pt x="1387" y="851"/>
                  </a:cubicBezTo>
                  <a:cubicBezTo>
                    <a:pt x="1954" y="1008"/>
                    <a:pt x="2489" y="1103"/>
                    <a:pt x="3056" y="1166"/>
                  </a:cubicBezTo>
                  <a:cubicBezTo>
                    <a:pt x="3481" y="1214"/>
                    <a:pt x="3911" y="1239"/>
                    <a:pt x="4341" y="1239"/>
                  </a:cubicBezTo>
                  <a:cubicBezTo>
                    <a:pt x="5028" y="1239"/>
                    <a:pt x="5718" y="1175"/>
                    <a:pt x="6396" y="1040"/>
                  </a:cubicBezTo>
                  <a:cubicBezTo>
                    <a:pt x="5262" y="945"/>
                    <a:pt x="4191" y="882"/>
                    <a:pt x="3088" y="788"/>
                  </a:cubicBezTo>
                  <a:cubicBezTo>
                    <a:pt x="2552" y="725"/>
                    <a:pt x="2017" y="630"/>
                    <a:pt x="1450" y="567"/>
                  </a:cubicBezTo>
                  <a:cubicBezTo>
                    <a:pt x="914" y="536"/>
                    <a:pt x="410" y="3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43"/>
            <p:cNvSpPr/>
            <p:nvPr/>
          </p:nvSpPr>
          <p:spPr>
            <a:xfrm>
              <a:off x="3492575" y="2470725"/>
              <a:ext cx="148875" cy="60725"/>
            </a:xfrm>
            <a:custGeom>
              <a:avLst/>
              <a:gdLst/>
              <a:ahLst/>
              <a:cxnLst/>
              <a:rect l="l" t="t" r="r" b="b"/>
              <a:pathLst>
                <a:path w="5955" h="2429" extrusionOk="0">
                  <a:moveTo>
                    <a:pt x="1140" y="1"/>
                  </a:moveTo>
                  <a:cubicBezTo>
                    <a:pt x="757" y="1"/>
                    <a:pt x="375" y="32"/>
                    <a:pt x="1" y="97"/>
                  </a:cubicBezTo>
                  <a:cubicBezTo>
                    <a:pt x="1072" y="191"/>
                    <a:pt x="2174" y="412"/>
                    <a:pt x="3214" y="758"/>
                  </a:cubicBezTo>
                  <a:cubicBezTo>
                    <a:pt x="3750" y="916"/>
                    <a:pt x="4222" y="1105"/>
                    <a:pt x="4726" y="1357"/>
                  </a:cubicBezTo>
                  <a:cubicBezTo>
                    <a:pt x="5199" y="1609"/>
                    <a:pt x="5608" y="1987"/>
                    <a:pt x="5955" y="2428"/>
                  </a:cubicBezTo>
                  <a:cubicBezTo>
                    <a:pt x="5734" y="1892"/>
                    <a:pt x="5356" y="1420"/>
                    <a:pt x="4884" y="1105"/>
                  </a:cubicBezTo>
                  <a:cubicBezTo>
                    <a:pt x="4411" y="790"/>
                    <a:pt x="3876" y="538"/>
                    <a:pt x="3340" y="349"/>
                  </a:cubicBezTo>
                  <a:cubicBezTo>
                    <a:pt x="2633" y="120"/>
                    <a:pt x="1884" y="1"/>
                    <a:pt x="1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43"/>
            <p:cNvSpPr/>
            <p:nvPr/>
          </p:nvSpPr>
          <p:spPr>
            <a:xfrm>
              <a:off x="3569750" y="2403025"/>
              <a:ext cx="100850" cy="133150"/>
            </a:xfrm>
            <a:custGeom>
              <a:avLst/>
              <a:gdLst/>
              <a:ahLst/>
              <a:cxnLst/>
              <a:rect l="l" t="t" r="r" b="b"/>
              <a:pathLst>
                <a:path w="4034" h="5326" extrusionOk="0">
                  <a:moveTo>
                    <a:pt x="1" y="1"/>
                  </a:moveTo>
                  <a:cubicBezTo>
                    <a:pt x="222" y="1166"/>
                    <a:pt x="694" y="2238"/>
                    <a:pt x="1356" y="3183"/>
                  </a:cubicBezTo>
                  <a:cubicBezTo>
                    <a:pt x="1702" y="3687"/>
                    <a:pt x="2049" y="4128"/>
                    <a:pt x="2458" y="4537"/>
                  </a:cubicBezTo>
                  <a:cubicBezTo>
                    <a:pt x="2679" y="4758"/>
                    <a:pt x="2899" y="4947"/>
                    <a:pt x="3183" y="5105"/>
                  </a:cubicBezTo>
                  <a:cubicBezTo>
                    <a:pt x="3435" y="5262"/>
                    <a:pt x="3719" y="5325"/>
                    <a:pt x="4034" y="5325"/>
                  </a:cubicBezTo>
                  <a:cubicBezTo>
                    <a:pt x="3498" y="5168"/>
                    <a:pt x="3025" y="4821"/>
                    <a:pt x="2710" y="4348"/>
                  </a:cubicBezTo>
                  <a:cubicBezTo>
                    <a:pt x="2364" y="3907"/>
                    <a:pt x="2017" y="3435"/>
                    <a:pt x="1702" y="2994"/>
                  </a:cubicBezTo>
                  <a:cubicBezTo>
                    <a:pt x="1072" y="2017"/>
                    <a:pt x="505" y="104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43"/>
            <p:cNvSpPr/>
            <p:nvPr/>
          </p:nvSpPr>
          <p:spPr>
            <a:xfrm>
              <a:off x="3597325" y="2337650"/>
              <a:ext cx="77225" cy="174875"/>
            </a:xfrm>
            <a:custGeom>
              <a:avLst/>
              <a:gdLst/>
              <a:ahLst/>
              <a:cxnLst/>
              <a:rect l="l" t="t" r="r" b="b"/>
              <a:pathLst>
                <a:path w="3089" h="6995" extrusionOk="0">
                  <a:moveTo>
                    <a:pt x="1" y="1"/>
                  </a:moveTo>
                  <a:lnTo>
                    <a:pt x="1" y="1"/>
                  </a:lnTo>
                  <a:cubicBezTo>
                    <a:pt x="473" y="442"/>
                    <a:pt x="883" y="946"/>
                    <a:pt x="1135" y="1545"/>
                  </a:cubicBezTo>
                  <a:cubicBezTo>
                    <a:pt x="1387" y="2112"/>
                    <a:pt x="1639" y="2710"/>
                    <a:pt x="1859" y="3309"/>
                  </a:cubicBezTo>
                  <a:cubicBezTo>
                    <a:pt x="2112" y="3907"/>
                    <a:pt x="2332" y="4506"/>
                    <a:pt x="2553" y="5105"/>
                  </a:cubicBezTo>
                  <a:cubicBezTo>
                    <a:pt x="2805" y="5703"/>
                    <a:pt x="2931" y="6333"/>
                    <a:pt x="2994" y="6995"/>
                  </a:cubicBezTo>
                  <a:cubicBezTo>
                    <a:pt x="3088" y="6333"/>
                    <a:pt x="3057" y="5672"/>
                    <a:pt x="2868" y="5010"/>
                  </a:cubicBezTo>
                  <a:cubicBezTo>
                    <a:pt x="2679" y="4380"/>
                    <a:pt x="2490" y="3781"/>
                    <a:pt x="2238" y="3151"/>
                  </a:cubicBezTo>
                  <a:cubicBezTo>
                    <a:pt x="2017" y="2553"/>
                    <a:pt x="1733" y="1954"/>
                    <a:pt x="1418" y="1387"/>
                  </a:cubicBezTo>
                  <a:cubicBezTo>
                    <a:pt x="1072" y="788"/>
                    <a:pt x="599" y="31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43"/>
            <p:cNvSpPr/>
            <p:nvPr/>
          </p:nvSpPr>
          <p:spPr>
            <a:xfrm>
              <a:off x="3582375" y="2369175"/>
              <a:ext cx="78775" cy="141000"/>
            </a:xfrm>
            <a:custGeom>
              <a:avLst/>
              <a:gdLst/>
              <a:ahLst/>
              <a:cxnLst/>
              <a:rect l="l" t="t" r="r" b="b"/>
              <a:pathLst>
                <a:path w="3151" h="5640" extrusionOk="0">
                  <a:moveTo>
                    <a:pt x="0" y="0"/>
                  </a:moveTo>
                  <a:lnTo>
                    <a:pt x="0" y="0"/>
                  </a:lnTo>
                  <a:cubicBezTo>
                    <a:pt x="378" y="1008"/>
                    <a:pt x="851" y="1985"/>
                    <a:pt x="1386" y="2930"/>
                  </a:cubicBezTo>
                  <a:cubicBezTo>
                    <a:pt x="1890" y="3875"/>
                    <a:pt x="2489" y="4757"/>
                    <a:pt x="3151" y="5639"/>
                  </a:cubicBezTo>
                  <a:cubicBezTo>
                    <a:pt x="2741" y="4631"/>
                    <a:pt x="2268" y="3655"/>
                    <a:pt x="1733" y="2709"/>
                  </a:cubicBezTo>
                  <a:cubicBezTo>
                    <a:pt x="1229" y="1764"/>
                    <a:pt x="630" y="85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43"/>
            <p:cNvSpPr/>
            <p:nvPr/>
          </p:nvSpPr>
          <p:spPr>
            <a:xfrm>
              <a:off x="3685550" y="2399100"/>
              <a:ext cx="64600" cy="111850"/>
            </a:xfrm>
            <a:custGeom>
              <a:avLst/>
              <a:gdLst/>
              <a:ahLst/>
              <a:cxnLst/>
              <a:rect l="l" t="t" r="r" b="b"/>
              <a:pathLst>
                <a:path w="2584" h="4474" extrusionOk="0">
                  <a:moveTo>
                    <a:pt x="2584" y="0"/>
                  </a:moveTo>
                  <a:cubicBezTo>
                    <a:pt x="2363" y="95"/>
                    <a:pt x="2174" y="221"/>
                    <a:pt x="2048" y="410"/>
                  </a:cubicBezTo>
                  <a:cubicBezTo>
                    <a:pt x="1891" y="567"/>
                    <a:pt x="1733" y="725"/>
                    <a:pt x="1607" y="882"/>
                  </a:cubicBezTo>
                  <a:cubicBezTo>
                    <a:pt x="1323" y="1229"/>
                    <a:pt x="1071" y="1607"/>
                    <a:pt x="851" y="1985"/>
                  </a:cubicBezTo>
                  <a:cubicBezTo>
                    <a:pt x="630" y="2363"/>
                    <a:pt x="441" y="2773"/>
                    <a:pt x="284" y="3182"/>
                  </a:cubicBezTo>
                  <a:cubicBezTo>
                    <a:pt x="95" y="3592"/>
                    <a:pt x="0" y="4033"/>
                    <a:pt x="32" y="4474"/>
                  </a:cubicBezTo>
                  <a:cubicBezTo>
                    <a:pt x="158" y="4064"/>
                    <a:pt x="347" y="3655"/>
                    <a:pt x="567" y="3308"/>
                  </a:cubicBezTo>
                  <a:cubicBezTo>
                    <a:pt x="756" y="2930"/>
                    <a:pt x="977" y="2552"/>
                    <a:pt x="1197" y="2174"/>
                  </a:cubicBezTo>
                  <a:lnTo>
                    <a:pt x="1859" y="1071"/>
                  </a:lnTo>
                  <a:cubicBezTo>
                    <a:pt x="1954" y="882"/>
                    <a:pt x="2080" y="693"/>
                    <a:pt x="2174" y="536"/>
                  </a:cubicBezTo>
                  <a:cubicBezTo>
                    <a:pt x="2300" y="315"/>
                    <a:pt x="2426" y="158"/>
                    <a:pt x="2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43"/>
            <p:cNvSpPr/>
            <p:nvPr/>
          </p:nvSpPr>
          <p:spPr>
            <a:xfrm>
              <a:off x="3699725" y="2399875"/>
              <a:ext cx="129200" cy="125250"/>
            </a:xfrm>
            <a:custGeom>
              <a:avLst/>
              <a:gdLst/>
              <a:ahLst/>
              <a:cxnLst/>
              <a:rect l="l" t="t" r="r" b="b"/>
              <a:pathLst>
                <a:path w="5168" h="5010" extrusionOk="0">
                  <a:moveTo>
                    <a:pt x="5167" y="1"/>
                  </a:moveTo>
                  <a:cubicBezTo>
                    <a:pt x="4348" y="883"/>
                    <a:pt x="3529" y="1765"/>
                    <a:pt x="2678" y="2584"/>
                  </a:cubicBezTo>
                  <a:cubicBezTo>
                    <a:pt x="1828" y="3435"/>
                    <a:pt x="914" y="4222"/>
                    <a:pt x="0" y="5010"/>
                  </a:cubicBezTo>
                  <a:cubicBezTo>
                    <a:pt x="2174" y="3876"/>
                    <a:pt x="4001" y="2143"/>
                    <a:pt x="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43"/>
            <p:cNvSpPr/>
            <p:nvPr/>
          </p:nvSpPr>
          <p:spPr>
            <a:xfrm>
              <a:off x="3712325" y="2450300"/>
              <a:ext cx="183550" cy="108700"/>
            </a:xfrm>
            <a:custGeom>
              <a:avLst/>
              <a:gdLst/>
              <a:ahLst/>
              <a:cxnLst/>
              <a:rect l="l" t="t" r="r" b="b"/>
              <a:pathLst>
                <a:path w="7342" h="4348" extrusionOk="0">
                  <a:moveTo>
                    <a:pt x="4663" y="0"/>
                  </a:moveTo>
                  <a:lnTo>
                    <a:pt x="4663" y="0"/>
                  </a:lnTo>
                  <a:cubicBezTo>
                    <a:pt x="4474" y="441"/>
                    <a:pt x="4222" y="819"/>
                    <a:pt x="3876" y="1166"/>
                  </a:cubicBezTo>
                  <a:cubicBezTo>
                    <a:pt x="3560" y="1481"/>
                    <a:pt x="3214" y="1764"/>
                    <a:pt x="2836" y="2016"/>
                  </a:cubicBezTo>
                  <a:cubicBezTo>
                    <a:pt x="2017" y="2520"/>
                    <a:pt x="1229" y="3088"/>
                    <a:pt x="567" y="3749"/>
                  </a:cubicBezTo>
                  <a:lnTo>
                    <a:pt x="0" y="4348"/>
                  </a:lnTo>
                  <a:lnTo>
                    <a:pt x="0" y="4348"/>
                  </a:lnTo>
                  <a:lnTo>
                    <a:pt x="788" y="4064"/>
                  </a:lnTo>
                  <a:cubicBezTo>
                    <a:pt x="1696" y="3734"/>
                    <a:pt x="2651" y="3548"/>
                    <a:pt x="3613" y="3548"/>
                  </a:cubicBezTo>
                  <a:cubicBezTo>
                    <a:pt x="3753" y="3548"/>
                    <a:pt x="3893" y="3552"/>
                    <a:pt x="4033" y="3560"/>
                  </a:cubicBezTo>
                  <a:cubicBezTo>
                    <a:pt x="4600" y="3560"/>
                    <a:pt x="5167" y="3592"/>
                    <a:pt x="5703" y="3718"/>
                  </a:cubicBezTo>
                  <a:cubicBezTo>
                    <a:pt x="6270" y="3812"/>
                    <a:pt x="6805" y="3938"/>
                    <a:pt x="7341" y="4127"/>
                  </a:cubicBezTo>
                  <a:cubicBezTo>
                    <a:pt x="6301" y="3592"/>
                    <a:pt x="5199" y="3308"/>
                    <a:pt x="4065" y="3214"/>
                  </a:cubicBezTo>
                  <a:cubicBezTo>
                    <a:pt x="3846" y="3196"/>
                    <a:pt x="3627" y="3187"/>
                    <a:pt x="3409" y="3187"/>
                  </a:cubicBezTo>
                  <a:cubicBezTo>
                    <a:pt x="2761" y="3187"/>
                    <a:pt x="2119" y="3265"/>
                    <a:pt x="1498" y="3422"/>
                  </a:cubicBezTo>
                  <a:lnTo>
                    <a:pt x="1498" y="3422"/>
                  </a:lnTo>
                  <a:cubicBezTo>
                    <a:pt x="1974" y="3029"/>
                    <a:pt x="2507" y="2678"/>
                    <a:pt x="3025" y="2268"/>
                  </a:cubicBezTo>
                  <a:cubicBezTo>
                    <a:pt x="3403" y="1985"/>
                    <a:pt x="3749" y="1638"/>
                    <a:pt x="4033" y="1260"/>
                  </a:cubicBezTo>
                  <a:cubicBezTo>
                    <a:pt x="4348" y="914"/>
                    <a:pt x="4569" y="473"/>
                    <a:pt x="4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43"/>
            <p:cNvSpPr/>
            <p:nvPr/>
          </p:nvSpPr>
          <p:spPr>
            <a:xfrm>
              <a:off x="3728075" y="2571375"/>
              <a:ext cx="153600" cy="48275"/>
            </a:xfrm>
            <a:custGeom>
              <a:avLst/>
              <a:gdLst/>
              <a:ahLst/>
              <a:cxnLst/>
              <a:rect l="l" t="t" r="r" b="b"/>
              <a:pathLst>
                <a:path w="6144" h="1931" extrusionOk="0">
                  <a:moveTo>
                    <a:pt x="647" y="1"/>
                  </a:moveTo>
                  <a:cubicBezTo>
                    <a:pt x="412" y="1"/>
                    <a:pt x="184" y="67"/>
                    <a:pt x="0" y="198"/>
                  </a:cubicBezTo>
                  <a:cubicBezTo>
                    <a:pt x="111" y="151"/>
                    <a:pt x="237" y="127"/>
                    <a:pt x="367" y="127"/>
                  </a:cubicBezTo>
                  <a:cubicBezTo>
                    <a:pt x="497" y="127"/>
                    <a:pt x="631" y="151"/>
                    <a:pt x="757" y="198"/>
                  </a:cubicBezTo>
                  <a:lnTo>
                    <a:pt x="1544" y="387"/>
                  </a:lnTo>
                  <a:cubicBezTo>
                    <a:pt x="2048" y="544"/>
                    <a:pt x="2584" y="670"/>
                    <a:pt x="3088" y="828"/>
                  </a:cubicBezTo>
                  <a:cubicBezTo>
                    <a:pt x="4096" y="1143"/>
                    <a:pt x="5104" y="1553"/>
                    <a:pt x="6144" y="1931"/>
                  </a:cubicBezTo>
                  <a:cubicBezTo>
                    <a:pt x="5230" y="1269"/>
                    <a:pt x="4254" y="796"/>
                    <a:pt x="3214" y="450"/>
                  </a:cubicBezTo>
                  <a:cubicBezTo>
                    <a:pt x="2678" y="292"/>
                    <a:pt x="2143" y="166"/>
                    <a:pt x="1607" y="72"/>
                  </a:cubicBezTo>
                  <a:cubicBezTo>
                    <a:pt x="1324" y="40"/>
                    <a:pt x="1072" y="9"/>
                    <a:pt x="788" y="9"/>
                  </a:cubicBezTo>
                  <a:cubicBezTo>
                    <a:pt x="741" y="4"/>
                    <a:pt x="694"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43"/>
            <p:cNvSpPr/>
            <p:nvPr/>
          </p:nvSpPr>
          <p:spPr>
            <a:xfrm>
              <a:off x="3617025" y="2478700"/>
              <a:ext cx="138650" cy="144625"/>
            </a:xfrm>
            <a:custGeom>
              <a:avLst/>
              <a:gdLst/>
              <a:ahLst/>
              <a:cxnLst/>
              <a:rect l="l" t="t" r="r" b="b"/>
              <a:pathLst>
                <a:path w="5546" h="5785" extrusionOk="0">
                  <a:moveTo>
                    <a:pt x="2272" y="0"/>
                  </a:moveTo>
                  <a:cubicBezTo>
                    <a:pt x="1867" y="0"/>
                    <a:pt x="1462" y="241"/>
                    <a:pt x="1324" y="691"/>
                  </a:cubicBezTo>
                  <a:cubicBezTo>
                    <a:pt x="1262" y="999"/>
                    <a:pt x="1291" y="1277"/>
                    <a:pt x="1380" y="1554"/>
                  </a:cubicBezTo>
                  <a:lnTo>
                    <a:pt x="1380" y="1554"/>
                  </a:lnTo>
                  <a:cubicBezTo>
                    <a:pt x="1314" y="1526"/>
                    <a:pt x="1243" y="1510"/>
                    <a:pt x="1166" y="1510"/>
                  </a:cubicBezTo>
                  <a:cubicBezTo>
                    <a:pt x="882" y="1510"/>
                    <a:pt x="630" y="1668"/>
                    <a:pt x="536" y="1920"/>
                  </a:cubicBezTo>
                  <a:cubicBezTo>
                    <a:pt x="469" y="2121"/>
                    <a:pt x="449" y="2306"/>
                    <a:pt x="477" y="2487"/>
                  </a:cubicBezTo>
                  <a:lnTo>
                    <a:pt x="477" y="2487"/>
                  </a:lnTo>
                  <a:cubicBezTo>
                    <a:pt x="476" y="2487"/>
                    <a:pt x="474" y="2487"/>
                    <a:pt x="473" y="2487"/>
                  </a:cubicBezTo>
                  <a:cubicBezTo>
                    <a:pt x="284" y="2487"/>
                    <a:pt x="189" y="2708"/>
                    <a:pt x="126" y="2897"/>
                  </a:cubicBezTo>
                  <a:cubicBezTo>
                    <a:pt x="0" y="3338"/>
                    <a:pt x="0" y="3810"/>
                    <a:pt x="63" y="4283"/>
                  </a:cubicBezTo>
                  <a:cubicBezTo>
                    <a:pt x="126" y="4535"/>
                    <a:pt x="252" y="4881"/>
                    <a:pt x="536" y="4944"/>
                  </a:cubicBezTo>
                  <a:cubicBezTo>
                    <a:pt x="735" y="4944"/>
                    <a:pt x="914" y="4866"/>
                    <a:pt x="1043" y="4740"/>
                  </a:cubicBezTo>
                  <a:lnTo>
                    <a:pt x="1043" y="4740"/>
                  </a:lnTo>
                  <a:cubicBezTo>
                    <a:pt x="1061" y="5024"/>
                    <a:pt x="1179" y="5281"/>
                    <a:pt x="1324" y="5512"/>
                  </a:cubicBezTo>
                  <a:cubicBezTo>
                    <a:pt x="1465" y="5694"/>
                    <a:pt x="1672" y="5785"/>
                    <a:pt x="1886" y="5785"/>
                  </a:cubicBezTo>
                  <a:cubicBezTo>
                    <a:pt x="2004" y="5785"/>
                    <a:pt x="2125" y="5757"/>
                    <a:pt x="2237" y="5701"/>
                  </a:cubicBezTo>
                  <a:cubicBezTo>
                    <a:pt x="2395" y="5606"/>
                    <a:pt x="2395" y="5638"/>
                    <a:pt x="2489" y="5480"/>
                  </a:cubicBezTo>
                  <a:cubicBezTo>
                    <a:pt x="2516" y="5386"/>
                    <a:pt x="2526" y="5291"/>
                    <a:pt x="2521" y="5197"/>
                  </a:cubicBezTo>
                  <a:lnTo>
                    <a:pt x="2521" y="5197"/>
                  </a:lnTo>
                  <a:cubicBezTo>
                    <a:pt x="2584" y="5307"/>
                    <a:pt x="2656" y="5385"/>
                    <a:pt x="2662" y="5385"/>
                  </a:cubicBezTo>
                  <a:cubicBezTo>
                    <a:pt x="2663" y="5385"/>
                    <a:pt x="2663" y="5383"/>
                    <a:pt x="2661" y="5380"/>
                  </a:cubicBezTo>
                  <a:lnTo>
                    <a:pt x="2661" y="5380"/>
                  </a:lnTo>
                  <a:cubicBezTo>
                    <a:pt x="2674" y="5392"/>
                    <a:pt x="2691" y="5404"/>
                    <a:pt x="2710" y="5417"/>
                  </a:cubicBezTo>
                  <a:cubicBezTo>
                    <a:pt x="2783" y="5490"/>
                    <a:pt x="2850" y="5516"/>
                    <a:pt x="2922" y="5516"/>
                  </a:cubicBezTo>
                  <a:cubicBezTo>
                    <a:pt x="3005" y="5516"/>
                    <a:pt x="3096" y="5482"/>
                    <a:pt x="3214" y="5449"/>
                  </a:cubicBezTo>
                  <a:cubicBezTo>
                    <a:pt x="3403" y="5386"/>
                    <a:pt x="3592" y="5291"/>
                    <a:pt x="3749" y="5133"/>
                  </a:cubicBezTo>
                  <a:cubicBezTo>
                    <a:pt x="3788" y="5076"/>
                    <a:pt x="3823" y="5017"/>
                    <a:pt x="3856" y="4958"/>
                  </a:cubicBezTo>
                  <a:lnTo>
                    <a:pt x="3856" y="4958"/>
                  </a:lnTo>
                  <a:cubicBezTo>
                    <a:pt x="3882" y="4962"/>
                    <a:pt x="3907" y="4964"/>
                    <a:pt x="3933" y="4964"/>
                  </a:cubicBezTo>
                  <a:cubicBezTo>
                    <a:pt x="4105" y="4964"/>
                    <a:pt x="4283" y="4871"/>
                    <a:pt x="4474" y="4850"/>
                  </a:cubicBezTo>
                  <a:cubicBezTo>
                    <a:pt x="4758" y="4818"/>
                    <a:pt x="5010" y="4661"/>
                    <a:pt x="5136" y="4377"/>
                  </a:cubicBezTo>
                  <a:cubicBezTo>
                    <a:pt x="5199" y="4157"/>
                    <a:pt x="5199" y="3936"/>
                    <a:pt x="5136" y="3716"/>
                  </a:cubicBezTo>
                  <a:cubicBezTo>
                    <a:pt x="5121" y="3623"/>
                    <a:pt x="5096" y="3534"/>
                    <a:pt x="5060" y="3448"/>
                  </a:cubicBezTo>
                  <a:lnTo>
                    <a:pt x="5060" y="3448"/>
                  </a:lnTo>
                  <a:cubicBezTo>
                    <a:pt x="5086" y="3434"/>
                    <a:pt x="5111" y="3418"/>
                    <a:pt x="5136" y="3401"/>
                  </a:cubicBezTo>
                  <a:cubicBezTo>
                    <a:pt x="5482" y="3117"/>
                    <a:pt x="5545" y="2645"/>
                    <a:pt x="5293" y="2267"/>
                  </a:cubicBezTo>
                  <a:cubicBezTo>
                    <a:pt x="5037" y="1953"/>
                    <a:pt x="4677" y="1794"/>
                    <a:pt x="4284" y="1767"/>
                  </a:cubicBezTo>
                  <a:lnTo>
                    <a:pt x="4284" y="1767"/>
                  </a:lnTo>
                  <a:cubicBezTo>
                    <a:pt x="4276" y="1526"/>
                    <a:pt x="4151" y="1313"/>
                    <a:pt x="3962" y="1187"/>
                  </a:cubicBezTo>
                  <a:lnTo>
                    <a:pt x="3962" y="1187"/>
                  </a:lnTo>
                  <a:cubicBezTo>
                    <a:pt x="3963" y="1056"/>
                    <a:pt x="3923" y="928"/>
                    <a:pt x="3844" y="817"/>
                  </a:cubicBezTo>
                  <a:cubicBezTo>
                    <a:pt x="3678" y="610"/>
                    <a:pt x="3404" y="526"/>
                    <a:pt x="3119" y="501"/>
                  </a:cubicBezTo>
                  <a:lnTo>
                    <a:pt x="3119" y="501"/>
                  </a:lnTo>
                  <a:cubicBezTo>
                    <a:pt x="2934" y="161"/>
                    <a:pt x="2603"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43"/>
            <p:cNvSpPr/>
            <p:nvPr/>
          </p:nvSpPr>
          <p:spPr>
            <a:xfrm>
              <a:off x="3652475" y="2524325"/>
              <a:ext cx="60650" cy="60675"/>
            </a:xfrm>
            <a:custGeom>
              <a:avLst/>
              <a:gdLst/>
              <a:ahLst/>
              <a:cxnLst/>
              <a:rect l="l" t="t" r="r" b="b"/>
              <a:pathLst>
                <a:path w="2426" h="2427" extrusionOk="0">
                  <a:moveTo>
                    <a:pt x="1197" y="1"/>
                  </a:moveTo>
                  <a:cubicBezTo>
                    <a:pt x="536" y="1"/>
                    <a:pt x="0" y="536"/>
                    <a:pt x="0" y="1198"/>
                  </a:cubicBezTo>
                  <a:cubicBezTo>
                    <a:pt x="0" y="1891"/>
                    <a:pt x="536" y="2426"/>
                    <a:pt x="1197" y="2426"/>
                  </a:cubicBezTo>
                  <a:cubicBezTo>
                    <a:pt x="1890" y="2426"/>
                    <a:pt x="2426" y="1891"/>
                    <a:pt x="2426" y="1198"/>
                  </a:cubicBezTo>
                  <a:cubicBezTo>
                    <a:pt x="2426" y="536"/>
                    <a:pt x="1890" y="1"/>
                    <a:pt x="1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43"/>
            <p:cNvSpPr/>
            <p:nvPr/>
          </p:nvSpPr>
          <p:spPr>
            <a:xfrm>
              <a:off x="3032600" y="2462900"/>
              <a:ext cx="329250" cy="441075"/>
            </a:xfrm>
            <a:custGeom>
              <a:avLst/>
              <a:gdLst/>
              <a:ahLst/>
              <a:cxnLst/>
              <a:rect l="l" t="t" r="r" b="b"/>
              <a:pathLst>
                <a:path w="13170" h="17643" extrusionOk="0">
                  <a:moveTo>
                    <a:pt x="11405" y="0"/>
                  </a:moveTo>
                  <a:lnTo>
                    <a:pt x="11405" y="0"/>
                  </a:lnTo>
                  <a:cubicBezTo>
                    <a:pt x="10996" y="756"/>
                    <a:pt x="11657" y="1292"/>
                    <a:pt x="11405" y="2048"/>
                  </a:cubicBezTo>
                  <a:cubicBezTo>
                    <a:pt x="10870" y="3718"/>
                    <a:pt x="10082" y="5324"/>
                    <a:pt x="9043" y="6774"/>
                  </a:cubicBezTo>
                  <a:cubicBezTo>
                    <a:pt x="8664" y="7278"/>
                    <a:pt x="8255" y="7782"/>
                    <a:pt x="7782" y="8223"/>
                  </a:cubicBezTo>
                  <a:cubicBezTo>
                    <a:pt x="6932" y="8853"/>
                    <a:pt x="5987" y="9357"/>
                    <a:pt x="4978" y="9735"/>
                  </a:cubicBezTo>
                  <a:cubicBezTo>
                    <a:pt x="3466" y="10428"/>
                    <a:pt x="1985" y="11279"/>
                    <a:pt x="946" y="12571"/>
                  </a:cubicBezTo>
                  <a:cubicBezTo>
                    <a:pt x="505" y="13106"/>
                    <a:pt x="221" y="13736"/>
                    <a:pt x="127" y="14429"/>
                  </a:cubicBezTo>
                  <a:cubicBezTo>
                    <a:pt x="1" y="15532"/>
                    <a:pt x="599" y="16572"/>
                    <a:pt x="694" y="17643"/>
                  </a:cubicBezTo>
                  <a:lnTo>
                    <a:pt x="3340" y="17359"/>
                  </a:lnTo>
                  <a:cubicBezTo>
                    <a:pt x="3876" y="17328"/>
                    <a:pt x="4380" y="17233"/>
                    <a:pt x="4915" y="17044"/>
                  </a:cubicBezTo>
                  <a:cubicBezTo>
                    <a:pt x="5514" y="16761"/>
                    <a:pt x="6081" y="16320"/>
                    <a:pt x="6522" y="15816"/>
                  </a:cubicBezTo>
                  <a:cubicBezTo>
                    <a:pt x="7373" y="15028"/>
                    <a:pt x="8160" y="14209"/>
                    <a:pt x="8538" y="13138"/>
                  </a:cubicBezTo>
                  <a:cubicBezTo>
                    <a:pt x="8948" y="12003"/>
                    <a:pt x="8759" y="10743"/>
                    <a:pt x="9106" y="9578"/>
                  </a:cubicBezTo>
                  <a:cubicBezTo>
                    <a:pt x="9232" y="9073"/>
                    <a:pt x="9421" y="8601"/>
                    <a:pt x="9704" y="8160"/>
                  </a:cubicBezTo>
                  <a:cubicBezTo>
                    <a:pt x="11279" y="5450"/>
                    <a:pt x="13170" y="3938"/>
                    <a:pt x="1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43"/>
            <p:cNvSpPr/>
            <p:nvPr/>
          </p:nvSpPr>
          <p:spPr>
            <a:xfrm>
              <a:off x="2984300" y="2444425"/>
              <a:ext cx="166475" cy="258725"/>
            </a:xfrm>
            <a:custGeom>
              <a:avLst/>
              <a:gdLst/>
              <a:ahLst/>
              <a:cxnLst/>
              <a:rect l="l" t="t" r="r" b="b"/>
              <a:pathLst>
                <a:path w="6659" h="10349" extrusionOk="0">
                  <a:moveTo>
                    <a:pt x="362" y="0"/>
                  </a:moveTo>
                  <a:cubicBezTo>
                    <a:pt x="150" y="0"/>
                    <a:pt x="1" y="180"/>
                    <a:pt x="74" y="582"/>
                  </a:cubicBezTo>
                  <a:cubicBezTo>
                    <a:pt x="200" y="1306"/>
                    <a:pt x="956" y="2062"/>
                    <a:pt x="1271" y="2661"/>
                  </a:cubicBezTo>
                  <a:cubicBezTo>
                    <a:pt x="1681" y="3386"/>
                    <a:pt x="1933" y="4205"/>
                    <a:pt x="2027" y="5024"/>
                  </a:cubicBezTo>
                  <a:cubicBezTo>
                    <a:pt x="2122" y="5874"/>
                    <a:pt x="1996" y="6788"/>
                    <a:pt x="2248" y="7607"/>
                  </a:cubicBezTo>
                  <a:cubicBezTo>
                    <a:pt x="2531" y="8363"/>
                    <a:pt x="3035" y="8993"/>
                    <a:pt x="3728" y="9434"/>
                  </a:cubicBezTo>
                  <a:cubicBezTo>
                    <a:pt x="4421" y="9844"/>
                    <a:pt x="5146" y="10159"/>
                    <a:pt x="5902" y="10348"/>
                  </a:cubicBezTo>
                  <a:cubicBezTo>
                    <a:pt x="6312" y="9529"/>
                    <a:pt x="6564" y="8647"/>
                    <a:pt x="6595" y="7733"/>
                  </a:cubicBezTo>
                  <a:cubicBezTo>
                    <a:pt x="6658" y="6820"/>
                    <a:pt x="6343" y="5937"/>
                    <a:pt x="5745" y="5244"/>
                  </a:cubicBezTo>
                  <a:cubicBezTo>
                    <a:pt x="5209" y="4646"/>
                    <a:pt x="4453" y="4331"/>
                    <a:pt x="3854" y="3827"/>
                  </a:cubicBezTo>
                  <a:cubicBezTo>
                    <a:pt x="3413" y="3417"/>
                    <a:pt x="3035" y="3007"/>
                    <a:pt x="2657" y="2535"/>
                  </a:cubicBezTo>
                  <a:cubicBezTo>
                    <a:pt x="2059" y="1779"/>
                    <a:pt x="1523" y="960"/>
                    <a:pt x="861" y="267"/>
                  </a:cubicBezTo>
                  <a:cubicBezTo>
                    <a:pt x="703" y="94"/>
                    <a:pt x="516"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43"/>
            <p:cNvSpPr/>
            <p:nvPr/>
          </p:nvSpPr>
          <p:spPr>
            <a:xfrm>
              <a:off x="5577425" y="1449225"/>
              <a:ext cx="443450" cy="1758000"/>
            </a:xfrm>
            <a:custGeom>
              <a:avLst/>
              <a:gdLst/>
              <a:ahLst/>
              <a:cxnLst/>
              <a:rect l="l" t="t" r="r" b="b"/>
              <a:pathLst>
                <a:path w="17738" h="70320" fill="none" extrusionOk="0">
                  <a:moveTo>
                    <a:pt x="2804" y="70319"/>
                  </a:moveTo>
                  <a:cubicBezTo>
                    <a:pt x="0" y="42563"/>
                    <a:pt x="3025" y="26149"/>
                    <a:pt x="1773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43"/>
            <p:cNvSpPr/>
            <p:nvPr/>
          </p:nvSpPr>
          <p:spPr>
            <a:xfrm>
              <a:off x="5464000" y="2873825"/>
              <a:ext cx="262300" cy="312775"/>
            </a:xfrm>
            <a:custGeom>
              <a:avLst/>
              <a:gdLst/>
              <a:ahLst/>
              <a:cxnLst/>
              <a:rect l="l" t="t" r="r" b="b"/>
              <a:pathLst>
                <a:path w="10492" h="12511" extrusionOk="0">
                  <a:moveTo>
                    <a:pt x="2686" y="1"/>
                  </a:moveTo>
                  <a:cubicBezTo>
                    <a:pt x="2183" y="1"/>
                    <a:pt x="1711" y="86"/>
                    <a:pt x="1324" y="292"/>
                  </a:cubicBezTo>
                  <a:cubicBezTo>
                    <a:pt x="378" y="765"/>
                    <a:pt x="0" y="1993"/>
                    <a:pt x="0" y="3033"/>
                  </a:cubicBezTo>
                  <a:cubicBezTo>
                    <a:pt x="63" y="4104"/>
                    <a:pt x="378" y="5144"/>
                    <a:pt x="914" y="6058"/>
                  </a:cubicBezTo>
                  <a:cubicBezTo>
                    <a:pt x="1671" y="7487"/>
                    <a:pt x="4923" y="12511"/>
                    <a:pt x="7229" y="12511"/>
                  </a:cubicBezTo>
                  <a:cubicBezTo>
                    <a:pt x="7514" y="12511"/>
                    <a:pt x="7785" y="12434"/>
                    <a:pt x="8034" y="12264"/>
                  </a:cubicBezTo>
                  <a:cubicBezTo>
                    <a:pt x="10492" y="10563"/>
                    <a:pt x="8255" y="5238"/>
                    <a:pt x="7247" y="3317"/>
                  </a:cubicBezTo>
                  <a:cubicBezTo>
                    <a:pt x="6679" y="2182"/>
                    <a:pt x="6081" y="828"/>
                    <a:pt x="4884" y="418"/>
                  </a:cubicBezTo>
                  <a:cubicBezTo>
                    <a:pt x="4196" y="176"/>
                    <a:pt x="3409" y="1"/>
                    <a:pt x="2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43"/>
            <p:cNvSpPr/>
            <p:nvPr/>
          </p:nvSpPr>
          <p:spPr>
            <a:xfrm>
              <a:off x="5645950" y="3219950"/>
              <a:ext cx="218975" cy="313350"/>
            </a:xfrm>
            <a:custGeom>
              <a:avLst/>
              <a:gdLst/>
              <a:ahLst/>
              <a:cxnLst/>
              <a:rect l="l" t="t" r="r" b="b"/>
              <a:pathLst>
                <a:path w="8759" h="12534" extrusionOk="0">
                  <a:moveTo>
                    <a:pt x="1368" y="1"/>
                  </a:moveTo>
                  <a:cubicBezTo>
                    <a:pt x="1041" y="1"/>
                    <a:pt x="782" y="166"/>
                    <a:pt x="662" y="593"/>
                  </a:cubicBezTo>
                  <a:cubicBezTo>
                    <a:pt x="0" y="2893"/>
                    <a:pt x="536" y="5350"/>
                    <a:pt x="1292" y="7618"/>
                  </a:cubicBezTo>
                  <a:cubicBezTo>
                    <a:pt x="1827" y="9257"/>
                    <a:pt x="2552" y="10895"/>
                    <a:pt x="3907" y="11966"/>
                  </a:cubicBezTo>
                  <a:cubicBezTo>
                    <a:pt x="4285" y="12313"/>
                    <a:pt x="4757" y="12533"/>
                    <a:pt x="5261" y="12533"/>
                  </a:cubicBezTo>
                  <a:cubicBezTo>
                    <a:pt x="5671" y="12439"/>
                    <a:pt x="6049" y="12281"/>
                    <a:pt x="6364" y="12060"/>
                  </a:cubicBezTo>
                  <a:cubicBezTo>
                    <a:pt x="7183" y="11525"/>
                    <a:pt x="8034" y="10958"/>
                    <a:pt x="8380" y="10044"/>
                  </a:cubicBezTo>
                  <a:cubicBezTo>
                    <a:pt x="8758" y="9005"/>
                    <a:pt x="8349" y="7839"/>
                    <a:pt x="7876" y="6862"/>
                  </a:cubicBezTo>
                  <a:cubicBezTo>
                    <a:pt x="6931" y="5003"/>
                    <a:pt x="5734" y="3302"/>
                    <a:pt x="4285" y="1853"/>
                  </a:cubicBezTo>
                  <a:cubicBezTo>
                    <a:pt x="3862" y="1407"/>
                    <a:pt x="2322" y="1"/>
                    <a:pt x="1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43"/>
            <p:cNvSpPr/>
            <p:nvPr/>
          </p:nvSpPr>
          <p:spPr>
            <a:xfrm>
              <a:off x="5640225" y="2849825"/>
              <a:ext cx="276675" cy="326525"/>
            </a:xfrm>
            <a:custGeom>
              <a:avLst/>
              <a:gdLst/>
              <a:ahLst/>
              <a:cxnLst/>
              <a:rect l="l" t="t" r="r" b="b"/>
              <a:pathLst>
                <a:path w="11067" h="13061" extrusionOk="0">
                  <a:moveTo>
                    <a:pt x="7700" y="1"/>
                  </a:moveTo>
                  <a:cubicBezTo>
                    <a:pt x="6684" y="1"/>
                    <a:pt x="5635" y="417"/>
                    <a:pt x="4860" y="1095"/>
                  </a:cubicBezTo>
                  <a:cubicBezTo>
                    <a:pt x="3569" y="2166"/>
                    <a:pt x="2844" y="3741"/>
                    <a:pt x="2214" y="5285"/>
                  </a:cubicBezTo>
                  <a:cubicBezTo>
                    <a:pt x="1426" y="7144"/>
                    <a:pt x="292" y="9412"/>
                    <a:pt x="103" y="11428"/>
                  </a:cubicBezTo>
                  <a:cubicBezTo>
                    <a:pt x="1" y="12638"/>
                    <a:pt x="992" y="13060"/>
                    <a:pt x="2070" y="13060"/>
                  </a:cubicBezTo>
                  <a:cubicBezTo>
                    <a:pt x="2649" y="13060"/>
                    <a:pt x="3253" y="12938"/>
                    <a:pt x="3726" y="12751"/>
                  </a:cubicBezTo>
                  <a:cubicBezTo>
                    <a:pt x="5931" y="11932"/>
                    <a:pt x="7570" y="10105"/>
                    <a:pt x="8956" y="8215"/>
                  </a:cubicBezTo>
                  <a:cubicBezTo>
                    <a:pt x="9775" y="7049"/>
                    <a:pt x="10594" y="5789"/>
                    <a:pt x="10846" y="4371"/>
                  </a:cubicBezTo>
                  <a:cubicBezTo>
                    <a:pt x="11067" y="2953"/>
                    <a:pt x="10657" y="1347"/>
                    <a:pt x="9492" y="528"/>
                  </a:cubicBezTo>
                  <a:cubicBezTo>
                    <a:pt x="8958" y="164"/>
                    <a:pt x="8335" y="1"/>
                    <a:pt x="77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43"/>
            <p:cNvSpPr/>
            <p:nvPr/>
          </p:nvSpPr>
          <p:spPr>
            <a:xfrm>
              <a:off x="5300950" y="3074875"/>
              <a:ext cx="349750" cy="211900"/>
            </a:xfrm>
            <a:custGeom>
              <a:avLst/>
              <a:gdLst/>
              <a:ahLst/>
              <a:cxnLst/>
              <a:rect l="l" t="t" r="r" b="b"/>
              <a:pathLst>
                <a:path w="13990" h="8476" extrusionOk="0">
                  <a:moveTo>
                    <a:pt x="3309" y="0"/>
                  </a:moveTo>
                  <a:cubicBezTo>
                    <a:pt x="2332" y="0"/>
                    <a:pt x="1356" y="441"/>
                    <a:pt x="726" y="1197"/>
                  </a:cubicBezTo>
                  <a:cubicBezTo>
                    <a:pt x="1" y="2143"/>
                    <a:pt x="1" y="3497"/>
                    <a:pt x="505" y="4568"/>
                  </a:cubicBezTo>
                  <a:cubicBezTo>
                    <a:pt x="1041" y="5640"/>
                    <a:pt x="1891" y="6522"/>
                    <a:pt x="2899" y="7120"/>
                  </a:cubicBezTo>
                  <a:cubicBezTo>
                    <a:pt x="3529" y="7561"/>
                    <a:pt x="4223" y="7876"/>
                    <a:pt x="4947" y="8034"/>
                  </a:cubicBezTo>
                  <a:cubicBezTo>
                    <a:pt x="5246" y="8066"/>
                    <a:pt x="5546" y="8081"/>
                    <a:pt x="5841" y="8081"/>
                  </a:cubicBezTo>
                  <a:cubicBezTo>
                    <a:pt x="6136" y="8081"/>
                    <a:pt x="6428" y="8066"/>
                    <a:pt x="6711" y="8034"/>
                  </a:cubicBezTo>
                  <a:cubicBezTo>
                    <a:pt x="8696" y="7876"/>
                    <a:pt x="13989" y="8475"/>
                    <a:pt x="13201" y="5167"/>
                  </a:cubicBezTo>
                  <a:cubicBezTo>
                    <a:pt x="12508" y="2143"/>
                    <a:pt x="8854" y="1103"/>
                    <a:pt x="6239" y="410"/>
                  </a:cubicBezTo>
                  <a:cubicBezTo>
                    <a:pt x="5294" y="126"/>
                    <a:pt x="4317" y="0"/>
                    <a:pt x="33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43"/>
            <p:cNvSpPr/>
            <p:nvPr/>
          </p:nvSpPr>
          <p:spPr>
            <a:xfrm>
              <a:off x="5642000" y="3090650"/>
              <a:ext cx="368625" cy="209350"/>
            </a:xfrm>
            <a:custGeom>
              <a:avLst/>
              <a:gdLst/>
              <a:ahLst/>
              <a:cxnLst/>
              <a:rect l="l" t="t" r="r" b="b"/>
              <a:pathLst>
                <a:path w="14745" h="8374" extrusionOk="0">
                  <a:moveTo>
                    <a:pt x="9614" y="1"/>
                  </a:moveTo>
                  <a:cubicBezTo>
                    <a:pt x="9107" y="1"/>
                    <a:pt x="8597" y="64"/>
                    <a:pt x="8097" y="188"/>
                  </a:cubicBezTo>
                  <a:cubicBezTo>
                    <a:pt x="6585" y="598"/>
                    <a:pt x="5199" y="1291"/>
                    <a:pt x="3970" y="2236"/>
                  </a:cubicBezTo>
                  <a:cubicBezTo>
                    <a:pt x="2584" y="3213"/>
                    <a:pt x="1" y="5166"/>
                    <a:pt x="2458" y="6615"/>
                  </a:cubicBezTo>
                  <a:cubicBezTo>
                    <a:pt x="4569" y="7813"/>
                    <a:pt x="7058" y="8096"/>
                    <a:pt x="9452" y="8317"/>
                  </a:cubicBezTo>
                  <a:cubicBezTo>
                    <a:pt x="9716" y="8356"/>
                    <a:pt x="9980" y="8374"/>
                    <a:pt x="10241" y="8374"/>
                  </a:cubicBezTo>
                  <a:cubicBezTo>
                    <a:pt x="10604" y="8374"/>
                    <a:pt x="10963" y="8340"/>
                    <a:pt x="11311" y="8285"/>
                  </a:cubicBezTo>
                  <a:cubicBezTo>
                    <a:pt x="12224" y="8033"/>
                    <a:pt x="12981" y="7466"/>
                    <a:pt x="13516" y="6710"/>
                  </a:cubicBezTo>
                  <a:cubicBezTo>
                    <a:pt x="13989" y="6143"/>
                    <a:pt x="14335" y="5450"/>
                    <a:pt x="14493" y="4725"/>
                  </a:cubicBezTo>
                  <a:cubicBezTo>
                    <a:pt x="14745" y="3213"/>
                    <a:pt x="13894" y="1638"/>
                    <a:pt x="12571" y="787"/>
                  </a:cubicBezTo>
                  <a:cubicBezTo>
                    <a:pt x="11664" y="260"/>
                    <a:pt x="10643" y="1"/>
                    <a:pt x="9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43"/>
            <p:cNvSpPr/>
            <p:nvPr/>
          </p:nvSpPr>
          <p:spPr>
            <a:xfrm>
              <a:off x="5450600" y="3202125"/>
              <a:ext cx="254425" cy="279650"/>
            </a:xfrm>
            <a:custGeom>
              <a:avLst/>
              <a:gdLst/>
              <a:ahLst/>
              <a:cxnLst/>
              <a:rect l="l" t="t" r="r" b="b"/>
              <a:pathLst>
                <a:path w="10177" h="11186" extrusionOk="0">
                  <a:moveTo>
                    <a:pt x="6460" y="0"/>
                  </a:moveTo>
                  <a:cubicBezTo>
                    <a:pt x="5637" y="0"/>
                    <a:pt x="4822" y="210"/>
                    <a:pt x="4096" y="613"/>
                  </a:cubicBezTo>
                  <a:cubicBezTo>
                    <a:pt x="2931" y="1274"/>
                    <a:pt x="1923" y="2219"/>
                    <a:pt x="1230" y="3385"/>
                  </a:cubicBezTo>
                  <a:cubicBezTo>
                    <a:pt x="442" y="4582"/>
                    <a:pt x="1" y="6000"/>
                    <a:pt x="1" y="7449"/>
                  </a:cubicBezTo>
                  <a:cubicBezTo>
                    <a:pt x="64" y="8583"/>
                    <a:pt x="473" y="10285"/>
                    <a:pt x="1513" y="10946"/>
                  </a:cubicBezTo>
                  <a:cubicBezTo>
                    <a:pt x="1785" y="11116"/>
                    <a:pt x="2115" y="11185"/>
                    <a:pt x="2474" y="11185"/>
                  </a:cubicBezTo>
                  <a:cubicBezTo>
                    <a:pt x="3448" y="11185"/>
                    <a:pt x="4629" y="10676"/>
                    <a:pt x="5388" y="10285"/>
                  </a:cubicBezTo>
                  <a:cubicBezTo>
                    <a:pt x="6711" y="9560"/>
                    <a:pt x="7783" y="8457"/>
                    <a:pt x="8444" y="7103"/>
                  </a:cubicBezTo>
                  <a:cubicBezTo>
                    <a:pt x="9106" y="5811"/>
                    <a:pt x="9641" y="4425"/>
                    <a:pt x="10019" y="2976"/>
                  </a:cubicBezTo>
                  <a:cubicBezTo>
                    <a:pt x="10145" y="2692"/>
                    <a:pt x="10177" y="2408"/>
                    <a:pt x="10145" y="2093"/>
                  </a:cubicBezTo>
                  <a:cubicBezTo>
                    <a:pt x="10051" y="1873"/>
                    <a:pt x="9925" y="1652"/>
                    <a:pt x="9736" y="1495"/>
                  </a:cubicBezTo>
                  <a:cubicBezTo>
                    <a:pt x="9232" y="928"/>
                    <a:pt x="8570" y="487"/>
                    <a:pt x="7846" y="203"/>
                  </a:cubicBezTo>
                  <a:cubicBezTo>
                    <a:pt x="7391" y="67"/>
                    <a:pt x="6924"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43"/>
            <p:cNvSpPr/>
            <p:nvPr/>
          </p:nvSpPr>
          <p:spPr>
            <a:xfrm>
              <a:off x="5598675" y="2974050"/>
              <a:ext cx="72500" cy="185900"/>
            </a:xfrm>
            <a:custGeom>
              <a:avLst/>
              <a:gdLst/>
              <a:ahLst/>
              <a:cxnLst/>
              <a:rect l="l" t="t" r="r" b="b"/>
              <a:pathLst>
                <a:path w="2900" h="7436" extrusionOk="0">
                  <a:moveTo>
                    <a:pt x="1" y="1"/>
                  </a:moveTo>
                  <a:cubicBezTo>
                    <a:pt x="725" y="1103"/>
                    <a:pt x="1198" y="2364"/>
                    <a:pt x="1482" y="3655"/>
                  </a:cubicBezTo>
                  <a:cubicBezTo>
                    <a:pt x="1608" y="4317"/>
                    <a:pt x="1797" y="4978"/>
                    <a:pt x="2017" y="5609"/>
                  </a:cubicBezTo>
                  <a:cubicBezTo>
                    <a:pt x="2206" y="6270"/>
                    <a:pt x="2521" y="6869"/>
                    <a:pt x="2899" y="7436"/>
                  </a:cubicBezTo>
                  <a:cubicBezTo>
                    <a:pt x="2490" y="6144"/>
                    <a:pt x="2175" y="4852"/>
                    <a:pt x="1891" y="3561"/>
                  </a:cubicBezTo>
                  <a:cubicBezTo>
                    <a:pt x="1734" y="2899"/>
                    <a:pt x="1513" y="2238"/>
                    <a:pt x="1229" y="1639"/>
                  </a:cubicBezTo>
                  <a:cubicBezTo>
                    <a:pt x="946" y="1009"/>
                    <a:pt x="536" y="44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43"/>
            <p:cNvSpPr/>
            <p:nvPr/>
          </p:nvSpPr>
          <p:spPr>
            <a:xfrm>
              <a:off x="5540400" y="3037075"/>
              <a:ext cx="92950" cy="138625"/>
            </a:xfrm>
            <a:custGeom>
              <a:avLst/>
              <a:gdLst/>
              <a:ahLst/>
              <a:cxnLst/>
              <a:rect l="l" t="t" r="r" b="b"/>
              <a:pathLst>
                <a:path w="3718" h="5545" extrusionOk="0">
                  <a:moveTo>
                    <a:pt x="0" y="0"/>
                  </a:moveTo>
                  <a:cubicBezTo>
                    <a:pt x="378" y="2300"/>
                    <a:pt x="1733" y="4316"/>
                    <a:pt x="3718" y="5545"/>
                  </a:cubicBezTo>
                  <a:cubicBezTo>
                    <a:pt x="2962" y="4726"/>
                    <a:pt x="2269" y="3844"/>
                    <a:pt x="1639" y="2930"/>
                  </a:cubicBezTo>
                  <a:cubicBezTo>
                    <a:pt x="1009" y="1985"/>
                    <a:pt x="473" y="10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43"/>
            <p:cNvSpPr/>
            <p:nvPr/>
          </p:nvSpPr>
          <p:spPr>
            <a:xfrm>
              <a:off x="5579775" y="3020525"/>
              <a:ext cx="56725" cy="128400"/>
            </a:xfrm>
            <a:custGeom>
              <a:avLst/>
              <a:gdLst/>
              <a:ahLst/>
              <a:cxnLst/>
              <a:rect l="l" t="t" r="r" b="b"/>
              <a:pathLst>
                <a:path w="2269" h="5136" extrusionOk="0">
                  <a:moveTo>
                    <a:pt x="1" y="0"/>
                  </a:moveTo>
                  <a:lnTo>
                    <a:pt x="1" y="0"/>
                  </a:lnTo>
                  <a:cubicBezTo>
                    <a:pt x="284" y="914"/>
                    <a:pt x="662" y="1765"/>
                    <a:pt x="1040" y="2615"/>
                  </a:cubicBezTo>
                  <a:cubicBezTo>
                    <a:pt x="1418" y="3466"/>
                    <a:pt x="1796" y="4317"/>
                    <a:pt x="2269" y="5136"/>
                  </a:cubicBezTo>
                  <a:cubicBezTo>
                    <a:pt x="1954" y="3245"/>
                    <a:pt x="1166" y="148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43"/>
            <p:cNvSpPr/>
            <p:nvPr/>
          </p:nvSpPr>
          <p:spPr>
            <a:xfrm>
              <a:off x="5426200" y="3131575"/>
              <a:ext cx="192200" cy="37050"/>
            </a:xfrm>
            <a:custGeom>
              <a:avLst/>
              <a:gdLst/>
              <a:ahLst/>
              <a:cxnLst/>
              <a:rect l="l" t="t" r="r" b="b"/>
              <a:pathLst>
                <a:path w="7688" h="1482" extrusionOk="0">
                  <a:moveTo>
                    <a:pt x="1316" y="1"/>
                  </a:moveTo>
                  <a:cubicBezTo>
                    <a:pt x="868" y="1"/>
                    <a:pt x="420" y="85"/>
                    <a:pt x="0" y="253"/>
                  </a:cubicBezTo>
                  <a:cubicBezTo>
                    <a:pt x="195" y="223"/>
                    <a:pt x="393" y="209"/>
                    <a:pt x="593" y="209"/>
                  </a:cubicBezTo>
                  <a:cubicBezTo>
                    <a:pt x="1037" y="209"/>
                    <a:pt x="1487" y="280"/>
                    <a:pt x="1922" y="410"/>
                  </a:cubicBezTo>
                  <a:lnTo>
                    <a:pt x="3781" y="883"/>
                  </a:lnTo>
                  <a:cubicBezTo>
                    <a:pt x="5072" y="1229"/>
                    <a:pt x="6364" y="1418"/>
                    <a:pt x="7687" y="1481"/>
                  </a:cubicBezTo>
                  <a:cubicBezTo>
                    <a:pt x="6427" y="1103"/>
                    <a:pt x="5199" y="757"/>
                    <a:pt x="3907" y="442"/>
                  </a:cubicBezTo>
                  <a:cubicBezTo>
                    <a:pt x="3277" y="284"/>
                    <a:pt x="2615" y="158"/>
                    <a:pt x="1985" y="64"/>
                  </a:cubicBezTo>
                  <a:cubicBezTo>
                    <a:pt x="1764" y="22"/>
                    <a:pt x="1540" y="1"/>
                    <a:pt x="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43"/>
            <p:cNvSpPr/>
            <p:nvPr/>
          </p:nvSpPr>
          <p:spPr>
            <a:xfrm>
              <a:off x="5433275" y="3162300"/>
              <a:ext cx="184325" cy="49650"/>
            </a:xfrm>
            <a:custGeom>
              <a:avLst/>
              <a:gdLst/>
              <a:ahLst/>
              <a:cxnLst/>
              <a:rect l="l" t="t" r="r" b="b"/>
              <a:pathLst>
                <a:path w="7373" h="1986" extrusionOk="0">
                  <a:moveTo>
                    <a:pt x="1" y="0"/>
                  </a:moveTo>
                  <a:cubicBezTo>
                    <a:pt x="1500" y="1289"/>
                    <a:pt x="3401" y="1985"/>
                    <a:pt x="5352" y="1985"/>
                  </a:cubicBezTo>
                  <a:cubicBezTo>
                    <a:pt x="6024" y="1985"/>
                    <a:pt x="6703" y="1903"/>
                    <a:pt x="7373" y="1733"/>
                  </a:cubicBezTo>
                  <a:cubicBezTo>
                    <a:pt x="6081" y="1733"/>
                    <a:pt x="4821" y="1607"/>
                    <a:pt x="3561" y="1324"/>
                  </a:cubicBezTo>
                  <a:cubicBezTo>
                    <a:pt x="2332" y="1040"/>
                    <a:pt x="1135" y="56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43"/>
            <p:cNvSpPr/>
            <p:nvPr/>
          </p:nvSpPr>
          <p:spPr>
            <a:xfrm>
              <a:off x="5525425" y="3217425"/>
              <a:ext cx="96125" cy="155200"/>
            </a:xfrm>
            <a:custGeom>
              <a:avLst/>
              <a:gdLst/>
              <a:ahLst/>
              <a:cxnLst/>
              <a:rect l="l" t="t" r="r" b="b"/>
              <a:pathLst>
                <a:path w="3845" h="6208" extrusionOk="0">
                  <a:moveTo>
                    <a:pt x="3844" y="1"/>
                  </a:moveTo>
                  <a:lnTo>
                    <a:pt x="3844" y="1"/>
                  </a:lnTo>
                  <a:cubicBezTo>
                    <a:pt x="2899" y="788"/>
                    <a:pt x="2049" y="1702"/>
                    <a:pt x="1356" y="2742"/>
                  </a:cubicBezTo>
                  <a:cubicBezTo>
                    <a:pt x="1009" y="3277"/>
                    <a:pt x="694" y="3813"/>
                    <a:pt x="442" y="4380"/>
                  </a:cubicBezTo>
                  <a:cubicBezTo>
                    <a:pt x="284" y="4663"/>
                    <a:pt x="158" y="4947"/>
                    <a:pt x="95" y="5262"/>
                  </a:cubicBezTo>
                  <a:cubicBezTo>
                    <a:pt x="1" y="5577"/>
                    <a:pt x="32" y="5892"/>
                    <a:pt x="127" y="6207"/>
                  </a:cubicBezTo>
                  <a:cubicBezTo>
                    <a:pt x="95" y="5577"/>
                    <a:pt x="410" y="5041"/>
                    <a:pt x="725" y="4537"/>
                  </a:cubicBezTo>
                  <a:cubicBezTo>
                    <a:pt x="1072" y="4033"/>
                    <a:pt x="1387" y="3498"/>
                    <a:pt x="1734" y="2994"/>
                  </a:cubicBezTo>
                  <a:cubicBezTo>
                    <a:pt x="2395" y="1985"/>
                    <a:pt x="3120" y="1009"/>
                    <a:pt x="3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43"/>
            <p:cNvSpPr/>
            <p:nvPr/>
          </p:nvSpPr>
          <p:spPr>
            <a:xfrm>
              <a:off x="5590025" y="3240275"/>
              <a:ext cx="69325" cy="167775"/>
            </a:xfrm>
            <a:custGeom>
              <a:avLst/>
              <a:gdLst/>
              <a:ahLst/>
              <a:cxnLst/>
              <a:rect l="l" t="t" r="r" b="b"/>
              <a:pathLst>
                <a:path w="2773" h="6711" extrusionOk="0">
                  <a:moveTo>
                    <a:pt x="2332" y="0"/>
                  </a:moveTo>
                  <a:lnTo>
                    <a:pt x="2332" y="0"/>
                  </a:lnTo>
                  <a:cubicBezTo>
                    <a:pt x="2458" y="599"/>
                    <a:pt x="2458" y="1197"/>
                    <a:pt x="2332" y="1796"/>
                  </a:cubicBezTo>
                  <a:cubicBezTo>
                    <a:pt x="2206" y="2395"/>
                    <a:pt x="2017" y="2962"/>
                    <a:pt x="1764" y="3497"/>
                  </a:cubicBezTo>
                  <a:cubicBezTo>
                    <a:pt x="1292" y="4632"/>
                    <a:pt x="693" y="5703"/>
                    <a:pt x="0" y="6711"/>
                  </a:cubicBezTo>
                  <a:cubicBezTo>
                    <a:pt x="977" y="5892"/>
                    <a:pt x="1733" y="4852"/>
                    <a:pt x="2206" y="3686"/>
                  </a:cubicBezTo>
                  <a:cubicBezTo>
                    <a:pt x="2458" y="3088"/>
                    <a:pt x="2615" y="2489"/>
                    <a:pt x="2678" y="1828"/>
                  </a:cubicBezTo>
                  <a:cubicBezTo>
                    <a:pt x="2773" y="1197"/>
                    <a:pt x="2647" y="567"/>
                    <a:pt x="2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43"/>
            <p:cNvSpPr/>
            <p:nvPr/>
          </p:nvSpPr>
          <p:spPr>
            <a:xfrm>
              <a:off x="5652250" y="3211925"/>
              <a:ext cx="52775" cy="181175"/>
            </a:xfrm>
            <a:custGeom>
              <a:avLst/>
              <a:gdLst/>
              <a:ahLst/>
              <a:cxnLst/>
              <a:rect l="l" t="t" r="r" b="b"/>
              <a:pathLst>
                <a:path w="2111" h="7247" extrusionOk="0">
                  <a:moveTo>
                    <a:pt x="536" y="0"/>
                  </a:moveTo>
                  <a:lnTo>
                    <a:pt x="536" y="0"/>
                  </a:lnTo>
                  <a:cubicBezTo>
                    <a:pt x="284" y="252"/>
                    <a:pt x="158" y="536"/>
                    <a:pt x="95" y="882"/>
                  </a:cubicBezTo>
                  <a:cubicBezTo>
                    <a:pt x="32" y="1197"/>
                    <a:pt x="0" y="1544"/>
                    <a:pt x="63" y="1859"/>
                  </a:cubicBezTo>
                  <a:cubicBezTo>
                    <a:pt x="95" y="2521"/>
                    <a:pt x="221" y="3151"/>
                    <a:pt x="410" y="3781"/>
                  </a:cubicBezTo>
                  <a:cubicBezTo>
                    <a:pt x="725" y="5041"/>
                    <a:pt x="1323" y="6207"/>
                    <a:pt x="2111" y="7246"/>
                  </a:cubicBezTo>
                  <a:cubicBezTo>
                    <a:pt x="1607" y="6081"/>
                    <a:pt x="1166" y="4883"/>
                    <a:pt x="819" y="3655"/>
                  </a:cubicBezTo>
                  <a:cubicBezTo>
                    <a:pt x="662" y="3056"/>
                    <a:pt x="504" y="2426"/>
                    <a:pt x="410" y="1827"/>
                  </a:cubicBezTo>
                  <a:cubicBezTo>
                    <a:pt x="221" y="1229"/>
                    <a:pt x="284" y="567"/>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43"/>
            <p:cNvSpPr/>
            <p:nvPr/>
          </p:nvSpPr>
          <p:spPr>
            <a:xfrm>
              <a:off x="5686900" y="3227675"/>
              <a:ext cx="98475" cy="189050"/>
            </a:xfrm>
            <a:custGeom>
              <a:avLst/>
              <a:gdLst/>
              <a:ahLst/>
              <a:cxnLst/>
              <a:rect l="l" t="t" r="r" b="b"/>
              <a:pathLst>
                <a:path w="3939" h="7562" extrusionOk="0">
                  <a:moveTo>
                    <a:pt x="0" y="0"/>
                  </a:moveTo>
                  <a:cubicBezTo>
                    <a:pt x="504" y="504"/>
                    <a:pt x="945" y="1071"/>
                    <a:pt x="1292" y="1733"/>
                  </a:cubicBezTo>
                  <a:cubicBezTo>
                    <a:pt x="1639" y="2332"/>
                    <a:pt x="1985" y="2962"/>
                    <a:pt x="2332" y="3592"/>
                  </a:cubicBezTo>
                  <a:cubicBezTo>
                    <a:pt x="2647" y="4222"/>
                    <a:pt x="2993" y="4852"/>
                    <a:pt x="3277" y="5514"/>
                  </a:cubicBezTo>
                  <a:cubicBezTo>
                    <a:pt x="3592" y="6144"/>
                    <a:pt x="3749" y="6837"/>
                    <a:pt x="3749" y="7561"/>
                  </a:cubicBezTo>
                  <a:cubicBezTo>
                    <a:pt x="3938" y="6837"/>
                    <a:pt x="3875" y="6081"/>
                    <a:pt x="3623" y="5388"/>
                  </a:cubicBezTo>
                  <a:cubicBezTo>
                    <a:pt x="3371" y="4694"/>
                    <a:pt x="3056" y="4033"/>
                    <a:pt x="2710" y="3403"/>
                  </a:cubicBezTo>
                  <a:cubicBezTo>
                    <a:pt x="2363" y="2741"/>
                    <a:pt x="1985" y="2111"/>
                    <a:pt x="1576" y="1544"/>
                  </a:cubicBezTo>
                  <a:cubicBezTo>
                    <a:pt x="1166" y="914"/>
                    <a:pt x="630" y="37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43"/>
            <p:cNvSpPr/>
            <p:nvPr/>
          </p:nvSpPr>
          <p:spPr>
            <a:xfrm>
              <a:off x="5680600" y="3238700"/>
              <a:ext cx="62250" cy="168575"/>
            </a:xfrm>
            <a:custGeom>
              <a:avLst/>
              <a:gdLst/>
              <a:ahLst/>
              <a:cxnLst/>
              <a:rect l="l" t="t" r="r" b="b"/>
              <a:pathLst>
                <a:path w="2490" h="6743" extrusionOk="0">
                  <a:moveTo>
                    <a:pt x="0" y="0"/>
                  </a:moveTo>
                  <a:lnTo>
                    <a:pt x="0" y="0"/>
                  </a:lnTo>
                  <a:cubicBezTo>
                    <a:pt x="252" y="1166"/>
                    <a:pt x="599" y="2332"/>
                    <a:pt x="1040" y="3434"/>
                  </a:cubicBezTo>
                  <a:cubicBezTo>
                    <a:pt x="1450" y="4568"/>
                    <a:pt x="1922" y="5671"/>
                    <a:pt x="2489" y="6742"/>
                  </a:cubicBezTo>
                  <a:cubicBezTo>
                    <a:pt x="1954" y="4379"/>
                    <a:pt x="1103" y="214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43"/>
            <p:cNvSpPr/>
            <p:nvPr/>
          </p:nvSpPr>
          <p:spPr>
            <a:xfrm>
              <a:off x="5697925" y="3216650"/>
              <a:ext cx="141000" cy="31325"/>
            </a:xfrm>
            <a:custGeom>
              <a:avLst/>
              <a:gdLst/>
              <a:ahLst/>
              <a:cxnLst/>
              <a:rect l="l" t="t" r="r" b="b"/>
              <a:pathLst>
                <a:path w="5640" h="1253" extrusionOk="0">
                  <a:moveTo>
                    <a:pt x="0" y="0"/>
                  </a:moveTo>
                  <a:lnTo>
                    <a:pt x="0" y="0"/>
                  </a:lnTo>
                  <a:cubicBezTo>
                    <a:pt x="378" y="347"/>
                    <a:pt x="820" y="599"/>
                    <a:pt x="1292" y="725"/>
                  </a:cubicBezTo>
                  <a:cubicBezTo>
                    <a:pt x="1765" y="882"/>
                    <a:pt x="2237" y="1008"/>
                    <a:pt x="2710" y="1071"/>
                  </a:cubicBezTo>
                  <a:cubicBezTo>
                    <a:pt x="3214" y="1166"/>
                    <a:pt x="3686" y="1229"/>
                    <a:pt x="4191" y="1229"/>
                  </a:cubicBezTo>
                  <a:cubicBezTo>
                    <a:pt x="4301" y="1245"/>
                    <a:pt x="4419" y="1252"/>
                    <a:pt x="4541" y="1252"/>
                  </a:cubicBezTo>
                  <a:cubicBezTo>
                    <a:pt x="4663" y="1252"/>
                    <a:pt x="4789" y="1245"/>
                    <a:pt x="4915" y="1229"/>
                  </a:cubicBezTo>
                  <a:cubicBezTo>
                    <a:pt x="5167" y="1229"/>
                    <a:pt x="5419" y="1166"/>
                    <a:pt x="5640" y="1071"/>
                  </a:cubicBezTo>
                  <a:cubicBezTo>
                    <a:pt x="5388" y="1071"/>
                    <a:pt x="5167" y="1071"/>
                    <a:pt x="4915" y="1008"/>
                  </a:cubicBezTo>
                  <a:cubicBezTo>
                    <a:pt x="4695" y="977"/>
                    <a:pt x="4443" y="945"/>
                    <a:pt x="4222" y="914"/>
                  </a:cubicBezTo>
                  <a:lnTo>
                    <a:pt x="2804" y="662"/>
                  </a:lnTo>
                  <a:cubicBezTo>
                    <a:pt x="2332" y="567"/>
                    <a:pt x="1859" y="504"/>
                    <a:pt x="1387" y="410"/>
                  </a:cubicBezTo>
                  <a:cubicBezTo>
                    <a:pt x="914" y="315"/>
                    <a:pt x="441" y="18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43"/>
            <p:cNvSpPr/>
            <p:nvPr/>
          </p:nvSpPr>
          <p:spPr>
            <a:xfrm>
              <a:off x="5696350" y="3168625"/>
              <a:ext cx="199300" cy="26775"/>
            </a:xfrm>
            <a:custGeom>
              <a:avLst/>
              <a:gdLst/>
              <a:ahLst/>
              <a:cxnLst/>
              <a:rect l="l" t="t" r="r" b="b"/>
              <a:pathLst>
                <a:path w="7972" h="1071" extrusionOk="0">
                  <a:moveTo>
                    <a:pt x="5256" y="0"/>
                  </a:moveTo>
                  <a:cubicBezTo>
                    <a:pt x="4818" y="0"/>
                    <a:pt x="4378" y="21"/>
                    <a:pt x="3939" y="62"/>
                  </a:cubicBezTo>
                  <a:cubicBezTo>
                    <a:pt x="2584" y="188"/>
                    <a:pt x="1229" y="535"/>
                    <a:pt x="0" y="1071"/>
                  </a:cubicBezTo>
                  <a:cubicBezTo>
                    <a:pt x="1324" y="850"/>
                    <a:pt x="2647" y="661"/>
                    <a:pt x="3970" y="503"/>
                  </a:cubicBezTo>
                  <a:cubicBezTo>
                    <a:pt x="5293" y="377"/>
                    <a:pt x="6616" y="346"/>
                    <a:pt x="7971" y="283"/>
                  </a:cubicBezTo>
                  <a:cubicBezTo>
                    <a:pt x="7077" y="91"/>
                    <a:pt x="6169" y="0"/>
                    <a:pt x="5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43"/>
            <p:cNvSpPr/>
            <p:nvPr/>
          </p:nvSpPr>
          <p:spPr>
            <a:xfrm>
              <a:off x="5676650" y="3008700"/>
              <a:ext cx="175675" cy="150475"/>
            </a:xfrm>
            <a:custGeom>
              <a:avLst/>
              <a:gdLst/>
              <a:ahLst/>
              <a:cxnLst/>
              <a:rect l="l" t="t" r="r" b="b"/>
              <a:pathLst>
                <a:path w="7027" h="6019" extrusionOk="0">
                  <a:moveTo>
                    <a:pt x="5451" y="1"/>
                  </a:moveTo>
                  <a:cubicBezTo>
                    <a:pt x="5231" y="600"/>
                    <a:pt x="4947" y="1135"/>
                    <a:pt x="4632" y="1702"/>
                  </a:cubicBezTo>
                  <a:cubicBezTo>
                    <a:pt x="4317" y="2238"/>
                    <a:pt x="3970" y="2742"/>
                    <a:pt x="3561" y="3214"/>
                  </a:cubicBezTo>
                  <a:cubicBezTo>
                    <a:pt x="2805" y="4160"/>
                    <a:pt x="1860" y="4979"/>
                    <a:pt x="788" y="5577"/>
                  </a:cubicBezTo>
                  <a:lnTo>
                    <a:pt x="1" y="6018"/>
                  </a:lnTo>
                  <a:lnTo>
                    <a:pt x="1" y="6018"/>
                  </a:lnTo>
                  <a:lnTo>
                    <a:pt x="914" y="5987"/>
                  </a:lnTo>
                  <a:cubicBezTo>
                    <a:pt x="946" y="5986"/>
                    <a:pt x="977" y="5985"/>
                    <a:pt x="1008" y="5983"/>
                  </a:cubicBezTo>
                  <a:lnTo>
                    <a:pt x="1008" y="5983"/>
                  </a:lnTo>
                  <a:lnTo>
                    <a:pt x="1009" y="5987"/>
                  </a:lnTo>
                  <a:cubicBezTo>
                    <a:pt x="1011" y="5986"/>
                    <a:pt x="1013" y="5984"/>
                    <a:pt x="1016" y="5983"/>
                  </a:cubicBezTo>
                  <a:lnTo>
                    <a:pt x="1016" y="5983"/>
                  </a:lnTo>
                  <a:cubicBezTo>
                    <a:pt x="2079" y="5932"/>
                    <a:pt x="3055" y="5569"/>
                    <a:pt x="4002" y="5294"/>
                  </a:cubicBezTo>
                  <a:cubicBezTo>
                    <a:pt x="4506" y="5168"/>
                    <a:pt x="5010" y="5073"/>
                    <a:pt x="5514" y="5042"/>
                  </a:cubicBezTo>
                  <a:cubicBezTo>
                    <a:pt x="5622" y="5028"/>
                    <a:pt x="5731" y="5022"/>
                    <a:pt x="5841" y="5022"/>
                  </a:cubicBezTo>
                  <a:cubicBezTo>
                    <a:pt x="6244" y="5022"/>
                    <a:pt x="6655" y="5107"/>
                    <a:pt x="7026" y="5231"/>
                  </a:cubicBezTo>
                  <a:cubicBezTo>
                    <a:pt x="6554" y="4979"/>
                    <a:pt x="6018" y="4853"/>
                    <a:pt x="5483" y="4853"/>
                  </a:cubicBezTo>
                  <a:cubicBezTo>
                    <a:pt x="4947" y="4853"/>
                    <a:pt x="4443" y="4884"/>
                    <a:pt x="3907" y="5010"/>
                  </a:cubicBezTo>
                  <a:cubicBezTo>
                    <a:pt x="3189" y="5141"/>
                    <a:pt x="2500" y="5347"/>
                    <a:pt x="1810" y="5472"/>
                  </a:cubicBezTo>
                  <a:lnTo>
                    <a:pt x="1810" y="5472"/>
                  </a:lnTo>
                  <a:cubicBezTo>
                    <a:pt x="2595" y="4909"/>
                    <a:pt x="3300" y="4216"/>
                    <a:pt x="3844" y="3435"/>
                  </a:cubicBezTo>
                  <a:cubicBezTo>
                    <a:pt x="4632" y="2395"/>
                    <a:pt x="5168" y="1230"/>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43"/>
            <p:cNvSpPr/>
            <p:nvPr/>
          </p:nvSpPr>
          <p:spPr>
            <a:xfrm>
              <a:off x="5672725" y="2972475"/>
              <a:ext cx="74050" cy="162275"/>
            </a:xfrm>
            <a:custGeom>
              <a:avLst/>
              <a:gdLst/>
              <a:ahLst/>
              <a:cxnLst/>
              <a:rect l="l" t="t" r="r" b="b"/>
              <a:pathLst>
                <a:path w="2962" h="6491" extrusionOk="0">
                  <a:moveTo>
                    <a:pt x="2962" y="1"/>
                  </a:moveTo>
                  <a:lnTo>
                    <a:pt x="2962" y="1"/>
                  </a:lnTo>
                  <a:cubicBezTo>
                    <a:pt x="2552" y="1135"/>
                    <a:pt x="2174" y="2269"/>
                    <a:pt x="1702" y="3372"/>
                  </a:cubicBezTo>
                  <a:cubicBezTo>
                    <a:pt x="1449" y="3939"/>
                    <a:pt x="1197" y="4474"/>
                    <a:pt x="945" y="5010"/>
                  </a:cubicBezTo>
                  <a:lnTo>
                    <a:pt x="567" y="5829"/>
                  </a:lnTo>
                  <a:cubicBezTo>
                    <a:pt x="441" y="6113"/>
                    <a:pt x="252" y="6333"/>
                    <a:pt x="0" y="6491"/>
                  </a:cubicBezTo>
                  <a:cubicBezTo>
                    <a:pt x="315" y="6396"/>
                    <a:pt x="567" y="6207"/>
                    <a:pt x="756" y="5955"/>
                  </a:cubicBezTo>
                  <a:cubicBezTo>
                    <a:pt x="945" y="5703"/>
                    <a:pt x="1103" y="5451"/>
                    <a:pt x="1260" y="5167"/>
                  </a:cubicBezTo>
                  <a:cubicBezTo>
                    <a:pt x="1575" y="4663"/>
                    <a:pt x="1859" y="4128"/>
                    <a:pt x="2111" y="3561"/>
                  </a:cubicBezTo>
                  <a:cubicBezTo>
                    <a:pt x="2584" y="2427"/>
                    <a:pt x="2867" y="1229"/>
                    <a:pt x="2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43"/>
            <p:cNvSpPr/>
            <p:nvPr/>
          </p:nvSpPr>
          <p:spPr>
            <a:xfrm>
              <a:off x="5578200" y="3109400"/>
              <a:ext cx="151275" cy="151600"/>
            </a:xfrm>
            <a:custGeom>
              <a:avLst/>
              <a:gdLst/>
              <a:ahLst/>
              <a:cxnLst/>
              <a:rect l="l" t="t" r="r" b="b"/>
              <a:pathLst>
                <a:path w="6051" h="6064" extrusionOk="0">
                  <a:moveTo>
                    <a:pt x="3625" y="1"/>
                  </a:moveTo>
                  <a:cubicBezTo>
                    <a:pt x="3388" y="1"/>
                    <a:pt x="3157" y="95"/>
                    <a:pt x="2994" y="258"/>
                  </a:cubicBezTo>
                  <a:cubicBezTo>
                    <a:pt x="2827" y="424"/>
                    <a:pt x="2589" y="537"/>
                    <a:pt x="2482" y="717"/>
                  </a:cubicBezTo>
                  <a:lnTo>
                    <a:pt x="2482" y="717"/>
                  </a:lnTo>
                  <a:cubicBezTo>
                    <a:pt x="2411" y="705"/>
                    <a:pt x="2339" y="699"/>
                    <a:pt x="2269" y="699"/>
                  </a:cubicBezTo>
                  <a:cubicBezTo>
                    <a:pt x="2017" y="699"/>
                    <a:pt x="1796" y="793"/>
                    <a:pt x="1576" y="919"/>
                  </a:cubicBezTo>
                  <a:cubicBezTo>
                    <a:pt x="1387" y="1045"/>
                    <a:pt x="1229" y="1108"/>
                    <a:pt x="1261" y="1360"/>
                  </a:cubicBezTo>
                  <a:cubicBezTo>
                    <a:pt x="1261" y="1388"/>
                    <a:pt x="1262" y="1413"/>
                    <a:pt x="1265" y="1434"/>
                  </a:cubicBezTo>
                  <a:lnTo>
                    <a:pt x="1265" y="1434"/>
                  </a:lnTo>
                  <a:cubicBezTo>
                    <a:pt x="1261" y="1426"/>
                    <a:pt x="1258" y="1422"/>
                    <a:pt x="1255" y="1422"/>
                  </a:cubicBezTo>
                  <a:lnTo>
                    <a:pt x="1255" y="1422"/>
                  </a:lnTo>
                  <a:cubicBezTo>
                    <a:pt x="1243" y="1422"/>
                    <a:pt x="1259" y="1543"/>
                    <a:pt x="1307" y="1679"/>
                  </a:cubicBezTo>
                  <a:lnTo>
                    <a:pt x="1307" y="1679"/>
                  </a:lnTo>
                  <a:cubicBezTo>
                    <a:pt x="1233" y="1612"/>
                    <a:pt x="1145" y="1557"/>
                    <a:pt x="1040" y="1518"/>
                  </a:cubicBezTo>
                  <a:cubicBezTo>
                    <a:pt x="985" y="1509"/>
                    <a:pt x="948" y="1505"/>
                    <a:pt x="920" y="1505"/>
                  </a:cubicBezTo>
                  <a:cubicBezTo>
                    <a:pt x="851" y="1505"/>
                    <a:pt x="827" y="1527"/>
                    <a:pt x="694" y="1549"/>
                  </a:cubicBezTo>
                  <a:cubicBezTo>
                    <a:pt x="316" y="1707"/>
                    <a:pt x="127" y="2085"/>
                    <a:pt x="190" y="2463"/>
                  </a:cubicBezTo>
                  <a:cubicBezTo>
                    <a:pt x="217" y="2849"/>
                    <a:pt x="534" y="3162"/>
                    <a:pt x="655" y="3277"/>
                  </a:cubicBezTo>
                  <a:lnTo>
                    <a:pt x="655" y="3277"/>
                  </a:lnTo>
                  <a:cubicBezTo>
                    <a:pt x="442" y="3287"/>
                    <a:pt x="225" y="3383"/>
                    <a:pt x="95" y="3566"/>
                  </a:cubicBezTo>
                  <a:cubicBezTo>
                    <a:pt x="1" y="3881"/>
                    <a:pt x="95" y="4196"/>
                    <a:pt x="316" y="4416"/>
                  </a:cubicBezTo>
                  <a:cubicBezTo>
                    <a:pt x="662" y="4826"/>
                    <a:pt x="1072" y="5141"/>
                    <a:pt x="1544" y="5393"/>
                  </a:cubicBezTo>
                  <a:cubicBezTo>
                    <a:pt x="1650" y="5446"/>
                    <a:pt x="1766" y="5489"/>
                    <a:pt x="1875" y="5489"/>
                  </a:cubicBezTo>
                  <a:cubicBezTo>
                    <a:pt x="1961" y="5489"/>
                    <a:pt x="2042" y="5462"/>
                    <a:pt x="2111" y="5393"/>
                  </a:cubicBezTo>
                  <a:cubicBezTo>
                    <a:pt x="2120" y="5387"/>
                    <a:pt x="2129" y="5380"/>
                    <a:pt x="2137" y="5374"/>
                  </a:cubicBezTo>
                  <a:lnTo>
                    <a:pt x="2137" y="5374"/>
                  </a:lnTo>
                  <a:cubicBezTo>
                    <a:pt x="2275" y="5525"/>
                    <a:pt x="2445" y="5641"/>
                    <a:pt x="2647" y="5708"/>
                  </a:cubicBezTo>
                  <a:cubicBezTo>
                    <a:pt x="2721" y="5733"/>
                    <a:pt x="2797" y="5744"/>
                    <a:pt x="2874" y="5744"/>
                  </a:cubicBezTo>
                  <a:cubicBezTo>
                    <a:pt x="3089" y="5744"/>
                    <a:pt x="3303" y="5650"/>
                    <a:pt x="3466" y="5487"/>
                  </a:cubicBezTo>
                  <a:cubicBezTo>
                    <a:pt x="3509" y="5435"/>
                    <a:pt x="3541" y="5378"/>
                    <a:pt x="3564" y="5317"/>
                  </a:cubicBezTo>
                  <a:lnTo>
                    <a:pt x="3564" y="5317"/>
                  </a:lnTo>
                  <a:cubicBezTo>
                    <a:pt x="3748" y="5576"/>
                    <a:pt x="3987" y="5782"/>
                    <a:pt x="4254" y="5960"/>
                  </a:cubicBezTo>
                  <a:cubicBezTo>
                    <a:pt x="4407" y="6031"/>
                    <a:pt x="4561" y="6063"/>
                    <a:pt x="4711" y="6063"/>
                  </a:cubicBezTo>
                  <a:cubicBezTo>
                    <a:pt x="5412" y="6063"/>
                    <a:pt x="5996" y="5354"/>
                    <a:pt x="5718" y="4612"/>
                  </a:cubicBezTo>
                  <a:lnTo>
                    <a:pt x="5718" y="4612"/>
                  </a:lnTo>
                  <a:cubicBezTo>
                    <a:pt x="5912" y="4352"/>
                    <a:pt x="6051" y="4053"/>
                    <a:pt x="5987" y="3755"/>
                  </a:cubicBezTo>
                  <a:cubicBezTo>
                    <a:pt x="5939" y="3612"/>
                    <a:pt x="5859" y="3485"/>
                    <a:pt x="5751" y="3390"/>
                  </a:cubicBezTo>
                  <a:lnTo>
                    <a:pt x="5751" y="3390"/>
                  </a:lnTo>
                  <a:cubicBezTo>
                    <a:pt x="5784" y="3142"/>
                    <a:pt x="5695" y="2889"/>
                    <a:pt x="5507" y="2706"/>
                  </a:cubicBezTo>
                  <a:lnTo>
                    <a:pt x="5507" y="2706"/>
                  </a:lnTo>
                  <a:cubicBezTo>
                    <a:pt x="5787" y="2342"/>
                    <a:pt x="5884" y="1883"/>
                    <a:pt x="5798" y="1423"/>
                  </a:cubicBezTo>
                  <a:cubicBezTo>
                    <a:pt x="5687" y="1035"/>
                    <a:pt x="5308" y="745"/>
                    <a:pt x="4875" y="745"/>
                  </a:cubicBezTo>
                  <a:cubicBezTo>
                    <a:pt x="4816" y="745"/>
                    <a:pt x="4756" y="750"/>
                    <a:pt x="4695" y="762"/>
                  </a:cubicBezTo>
                  <a:cubicBezTo>
                    <a:pt x="4670" y="767"/>
                    <a:pt x="4646" y="773"/>
                    <a:pt x="4623" y="780"/>
                  </a:cubicBezTo>
                  <a:lnTo>
                    <a:pt x="4623" y="780"/>
                  </a:lnTo>
                  <a:cubicBezTo>
                    <a:pt x="4574" y="686"/>
                    <a:pt x="4514" y="595"/>
                    <a:pt x="4443" y="510"/>
                  </a:cubicBezTo>
                  <a:cubicBezTo>
                    <a:pt x="4317" y="289"/>
                    <a:pt x="4128" y="132"/>
                    <a:pt x="3876" y="37"/>
                  </a:cubicBezTo>
                  <a:cubicBezTo>
                    <a:pt x="3793" y="12"/>
                    <a:pt x="3709" y="1"/>
                    <a:pt x="3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43"/>
            <p:cNvSpPr/>
            <p:nvPr/>
          </p:nvSpPr>
          <p:spPr>
            <a:xfrm>
              <a:off x="5624675" y="3154425"/>
              <a:ext cx="67750" cy="67750"/>
            </a:xfrm>
            <a:custGeom>
              <a:avLst/>
              <a:gdLst/>
              <a:ahLst/>
              <a:cxnLst/>
              <a:rect l="l" t="t" r="r" b="b"/>
              <a:pathLst>
                <a:path w="2710" h="2710" extrusionOk="0">
                  <a:moveTo>
                    <a:pt x="1355" y="0"/>
                  </a:moveTo>
                  <a:cubicBezTo>
                    <a:pt x="599" y="0"/>
                    <a:pt x="0" y="599"/>
                    <a:pt x="0" y="1355"/>
                  </a:cubicBezTo>
                  <a:cubicBezTo>
                    <a:pt x="0" y="2080"/>
                    <a:pt x="599" y="2710"/>
                    <a:pt x="1355" y="2710"/>
                  </a:cubicBezTo>
                  <a:cubicBezTo>
                    <a:pt x="2111" y="2710"/>
                    <a:pt x="2710" y="2080"/>
                    <a:pt x="2710" y="1355"/>
                  </a:cubicBezTo>
                  <a:cubicBezTo>
                    <a:pt x="2710" y="599"/>
                    <a:pt x="2111"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43"/>
            <p:cNvSpPr/>
            <p:nvPr/>
          </p:nvSpPr>
          <p:spPr>
            <a:xfrm>
              <a:off x="5418325" y="2458175"/>
              <a:ext cx="227650" cy="354450"/>
            </a:xfrm>
            <a:custGeom>
              <a:avLst/>
              <a:gdLst/>
              <a:ahLst/>
              <a:cxnLst/>
              <a:rect l="l" t="t" r="r" b="b"/>
              <a:pathLst>
                <a:path w="9106" h="14178" extrusionOk="0">
                  <a:moveTo>
                    <a:pt x="9105" y="0"/>
                  </a:moveTo>
                  <a:cubicBezTo>
                    <a:pt x="9105" y="1"/>
                    <a:pt x="8853" y="1197"/>
                    <a:pt x="8664" y="1796"/>
                  </a:cubicBezTo>
                  <a:cubicBezTo>
                    <a:pt x="8254" y="3088"/>
                    <a:pt x="7656" y="4348"/>
                    <a:pt x="6868" y="5450"/>
                  </a:cubicBezTo>
                  <a:cubicBezTo>
                    <a:pt x="6585" y="5860"/>
                    <a:pt x="6238" y="6238"/>
                    <a:pt x="5892" y="6553"/>
                  </a:cubicBezTo>
                  <a:cubicBezTo>
                    <a:pt x="5230" y="7057"/>
                    <a:pt x="4505" y="7467"/>
                    <a:pt x="3749" y="7750"/>
                  </a:cubicBezTo>
                  <a:cubicBezTo>
                    <a:pt x="2584" y="8286"/>
                    <a:pt x="1449" y="8916"/>
                    <a:pt x="662" y="9924"/>
                  </a:cubicBezTo>
                  <a:cubicBezTo>
                    <a:pt x="315" y="10365"/>
                    <a:pt x="95" y="10838"/>
                    <a:pt x="0" y="11373"/>
                  </a:cubicBezTo>
                  <a:cubicBezTo>
                    <a:pt x="0" y="12318"/>
                    <a:pt x="63" y="13232"/>
                    <a:pt x="221" y="14177"/>
                  </a:cubicBezTo>
                  <a:cubicBezTo>
                    <a:pt x="882" y="14083"/>
                    <a:pt x="1827" y="13705"/>
                    <a:pt x="2489" y="13642"/>
                  </a:cubicBezTo>
                  <a:cubicBezTo>
                    <a:pt x="2899" y="13610"/>
                    <a:pt x="3308" y="13516"/>
                    <a:pt x="3686" y="13390"/>
                  </a:cubicBezTo>
                  <a:cubicBezTo>
                    <a:pt x="4159" y="13138"/>
                    <a:pt x="4568" y="12823"/>
                    <a:pt x="4915" y="12413"/>
                  </a:cubicBezTo>
                  <a:cubicBezTo>
                    <a:pt x="5545" y="11814"/>
                    <a:pt x="6175" y="11247"/>
                    <a:pt x="6459" y="10365"/>
                  </a:cubicBezTo>
                  <a:cubicBezTo>
                    <a:pt x="6742" y="9483"/>
                    <a:pt x="6585" y="8506"/>
                    <a:pt x="6868" y="7593"/>
                  </a:cubicBezTo>
                  <a:cubicBezTo>
                    <a:pt x="6994" y="7215"/>
                    <a:pt x="7120" y="6868"/>
                    <a:pt x="7309" y="6522"/>
                  </a:cubicBezTo>
                  <a:cubicBezTo>
                    <a:pt x="8317" y="4474"/>
                    <a:pt x="8948" y="2268"/>
                    <a:pt x="9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43"/>
            <p:cNvSpPr/>
            <p:nvPr/>
          </p:nvSpPr>
          <p:spPr>
            <a:xfrm>
              <a:off x="5634925" y="2457375"/>
              <a:ext cx="299300" cy="354025"/>
            </a:xfrm>
            <a:custGeom>
              <a:avLst/>
              <a:gdLst/>
              <a:ahLst/>
              <a:cxnLst/>
              <a:rect l="l" t="t" r="r" b="b"/>
              <a:pathLst>
                <a:path w="11972" h="14161" extrusionOk="0">
                  <a:moveTo>
                    <a:pt x="410" y="1"/>
                  </a:moveTo>
                  <a:cubicBezTo>
                    <a:pt x="284" y="316"/>
                    <a:pt x="189" y="662"/>
                    <a:pt x="126" y="1009"/>
                  </a:cubicBezTo>
                  <a:cubicBezTo>
                    <a:pt x="0" y="1733"/>
                    <a:pt x="158" y="2458"/>
                    <a:pt x="599" y="3057"/>
                  </a:cubicBezTo>
                  <a:cubicBezTo>
                    <a:pt x="1103" y="3907"/>
                    <a:pt x="1481" y="4884"/>
                    <a:pt x="1890" y="5766"/>
                  </a:cubicBezTo>
                  <a:cubicBezTo>
                    <a:pt x="2111" y="6333"/>
                    <a:pt x="2300" y="6963"/>
                    <a:pt x="2426" y="7562"/>
                  </a:cubicBezTo>
                  <a:cubicBezTo>
                    <a:pt x="3150" y="9988"/>
                    <a:pt x="5135" y="11909"/>
                    <a:pt x="7404" y="13107"/>
                  </a:cubicBezTo>
                  <a:cubicBezTo>
                    <a:pt x="8622" y="13786"/>
                    <a:pt x="9992" y="14160"/>
                    <a:pt x="11401" y="14160"/>
                  </a:cubicBezTo>
                  <a:cubicBezTo>
                    <a:pt x="11559" y="14160"/>
                    <a:pt x="11718" y="14156"/>
                    <a:pt x="11877" y="14146"/>
                  </a:cubicBezTo>
                  <a:cubicBezTo>
                    <a:pt x="11940" y="13012"/>
                    <a:pt x="11972" y="11815"/>
                    <a:pt x="11436" y="10807"/>
                  </a:cubicBezTo>
                  <a:cubicBezTo>
                    <a:pt x="10995" y="10145"/>
                    <a:pt x="10428" y="9578"/>
                    <a:pt x="9767" y="9137"/>
                  </a:cubicBezTo>
                  <a:cubicBezTo>
                    <a:pt x="8191" y="8034"/>
                    <a:pt x="6522" y="7089"/>
                    <a:pt x="4757" y="6333"/>
                  </a:cubicBezTo>
                  <a:cubicBezTo>
                    <a:pt x="4285" y="6144"/>
                    <a:pt x="3781" y="5892"/>
                    <a:pt x="3340" y="5608"/>
                  </a:cubicBezTo>
                  <a:cubicBezTo>
                    <a:pt x="3024" y="5356"/>
                    <a:pt x="2741" y="5073"/>
                    <a:pt x="2489" y="4789"/>
                  </a:cubicBezTo>
                  <a:cubicBezTo>
                    <a:pt x="1764" y="4033"/>
                    <a:pt x="1197" y="3151"/>
                    <a:pt x="788" y="2174"/>
                  </a:cubicBezTo>
                  <a:cubicBezTo>
                    <a:pt x="599" y="1481"/>
                    <a:pt x="473" y="757"/>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43"/>
            <p:cNvSpPr/>
            <p:nvPr/>
          </p:nvSpPr>
          <p:spPr>
            <a:xfrm>
              <a:off x="6033625" y="2073175"/>
              <a:ext cx="266075" cy="240125"/>
            </a:xfrm>
            <a:custGeom>
              <a:avLst/>
              <a:gdLst/>
              <a:ahLst/>
              <a:cxnLst/>
              <a:rect l="l" t="t" r="r" b="b"/>
              <a:pathLst>
                <a:path w="10643" h="9605" extrusionOk="0">
                  <a:moveTo>
                    <a:pt x="406" y="1"/>
                  </a:moveTo>
                  <a:cubicBezTo>
                    <a:pt x="0" y="1"/>
                    <a:pt x="618" y="908"/>
                    <a:pt x="907" y="1223"/>
                  </a:cubicBezTo>
                  <a:cubicBezTo>
                    <a:pt x="1600" y="1948"/>
                    <a:pt x="2325" y="2641"/>
                    <a:pt x="2766" y="3523"/>
                  </a:cubicBezTo>
                  <a:cubicBezTo>
                    <a:pt x="3176" y="4373"/>
                    <a:pt x="3302" y="5319"/>
                    <a:pt x="3554" y="6201"/>
                  </a:cubicBezTo>
                  <a:cubicBezTo>
                    <a:pt x="3806" y="7114"/>
                    <a:pt x="4184" y="8059"/>
                    <a:pt x="4971" y="8564"/>
                  </a:cubicBezTo>
                  <a:cubicBezTo>
                    <a:pt x="5507" y="8879"/>
                    <a:pt x="6105" y="9068"/>
                    <a:pt x="6736" y="9162"/>
                  </a:cubicBezTo>
                  <a:lnTo>
                    <a:pt x="8909" y="9540"/>
                  </a:lnTo>
                  <a:cubicBezTo>
                    <a:pt x="9047" y="9581"/>
                    <a:pt x="9184" y="9605"/>
                    <a:pt x="9322" y="9605"/>
                  </a:cubicBezTo>
                  <a:cubicBezTo>
                    <a:pt x="9500" y="9605"/>
                    <a:pt x="9677" y="9566"/>
                    <a:pt x="9855" y="9477"/>
                  </a:cubicBezTo>
                  <a:cubicBezTo>
                    <a:pt x="10075" y="9288"/>
                    <a:pt x="10233" y="9005"/>
                    <a:pt x="10264" y="8690"/>
                  </a:cubicBezTo>
                  <a:cubicBezTo>
                    <a:pt x="10642" y="6768"/>
                    <a:pt x="9792" y="4815"/>
                    <a:pt x="8153" y="3743"/>
                  </a:cubicBezTo>
                  <a:cubicBezTo>
                    <a:pt x="7523" y="3397"/>
                    <a:pt x="6862" y="3113"/>
                    <a:pt x="6168" y="2893"/>
                  </a:cubicBezTo>
                  <a:cubicBezTo>
                    <a:pt x="4247" y="2137"/>
                    <a:pt x="2640" y="1002"/>
                    <a:pt x="781" y="120"/>
                  </a:cubicBezTo>
                  <a:cubicBezTo>
                    <a:pt x="609" y="37"/>
                    <a:pt x="487" y="1"/>
                    <a:pt x="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43"/>
            <p:cNvSpPr/>
            <p:nvPr/>
          </p:nvSpPr>
          <p:spPr>
            <a:xfrm>
              <a:off x="5444300" y="2107675"/>
              <a:ext cx="285150" cy="258375"/>
            </a:xfrm>
            <a:custGeom>
              <a:avLst/>
              <a:gdLst/>
              <a:ahLst/>
              <a:cxnLst/>
              <a:rect l="l" t="t" r="r" b="b"/>
              <a:pathLst>
                <a:path w="11406" h="10335" extrusionOk="0">
                  <a:moveTo>
                    <a:pt x="11122" y="0"/>
                  </a:moveTo>
                  <a:lnTo>
                    <a:pt x="11122" y="0"/>
                  </a:lnTo>
                  <a:cubicBezTo>
                    <a:pt x="10460" y="442"/>
                    <a:pt x="9862" y="1387"/>
                    <a:pt x="9295" y="2017"/>
                  </a:cubicBezTo>
                  <a:cubicBezTo>
                    <a:pt x="8885" y="2552"/>
                    <a:pt x="8350" y="3025"/>
                    <a:pt x="7783" y="3403"/>
                  </a:cubicBezTo>
                  <a:cubicBezTo>
                    <a:pt x="6648" y="4096"/>
                    <a:pt x="5199" y="4096"/>
                    <a:pt x="4002" y="4663"/>
                  </a:cubicBezTo>
                  <a:cubicBezTo>
                    <a:pt x="2931" y="5199"/>
                    <a:pt x="2017" y="6018"/>
                    <a:pt x="1450" y="7058"/>
                  </a:cubicBezTo>
                  <a:cubicBezTo>
                    <a:pt x="851" y="8097"/>
                    <a:pt x="379" y="9200"/>
                    <a:pt x="1" y="10334"/>
                  </a:cubicBezTo>
                  <a:cubicBezTo>
                    <a:pt x="1923" y="10051"/>
                    <a:pt x="3939" y="9704"/>
                    <a:pt x="5514" y="8538"/>
                  </a:cubicBezTo>
                  <a:cubicBezTo>
                    <a:pt x="6522" y="7719"/>
                    <a:pt x="7341" y="6711"/>
                    <a:pt x="7972" y="5577"/>
                  </a:cubicBezTo>
                  <a:cubicBezTo>
                    <a:pt x="8570" y="4600"/>
                    <a:pt x="9106" y="3592"/>
                    <a:pt x="9704" y="2584"/>
                  </a:cubicBezTo>
                  <a:cubicBezTo>
                    <a:pt x="9988" y="2080"/>
                    <a:pt x="11406" y="536"/>
                    <a:pt x="1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43"/>
            <p:cNvSpPr/>
            <p:nvPr/>
          </p:nvSpPr>
          <p:spPr>
            <a:xfrm>
              <a:off x="6035025" y="1583900"/>
              <a:ext cx="107925" cy="936500"/>
            </a:xfrm>
            <a:custGeom>
              <a:avLst/>
              <a:gdLst/>
              <a:ahLst/>
              <a:cxnLst/>
              <a:rect l="l" t="t" r="r" b="b"/>
              <a:pathLst>
                <a:path w="4317" h="37460" fill="none" extrusionOk="0">
                  <a:moveTo>
                    <a:pt x="4317" y="37460"/>
                  </a:moveTo>
                  <a:cubicBezTo>
                    <a:pt x="3025" y="34373"/>
                    <a:pt x="2395" y="31065"/>
                    <a:pt x="1765" y="27788"/>
                  </a:cubicBezTo>
                  <a:cubicBezTo>
                    <a:pt x="914" y="23125"/>
                    <a:pt x="64" y="18463"/>
                    <a:pt x="32" y="13705"/>
                  </a:cubicBezTo>
                  <a:cubicBezTo>
                    <a:pt x="1" y="8980"/>
                    <a:pt x="820" y="4159"/>
                    <a:pt x="305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43"/>
            <p:cNvSpPr/>
            <p:nvPr/>
          </p:nvSpPr>
          <p:spPr>
            <a:xfrm>
              <a:off x="5901125" y="2420300"/>
              <a:ext cx="298550" cy="188225"/>
            </a:xfrm>
            <a:custGeom>
              <a:avLst/>
              <a:gdLst/>
              <a:ahLst/>
              <a:cxnLst/>
              <a:rect l="l" t="t" r="r" b="b"/>
              <a:pathLst>
                <a:path w="11942" h="7529" extrusionOk="0">
                  <a:moveTo>
                    <a:pt x="3476" y="0"/>
                  </a:moveTo>
                  <a:cubicBezTo>
                    <a:pt x="3346" y="0"/>
                    <a:pt x="3217" y="11"/>
                    <a:pt x="3088" y="34"/>
                  </a:cubicBezTo>
                  <a:cubicBezTo>
                    <a:pt x="2017" y="223"/>
                    <a:pt x="883" y="696"/>
                    <a:pt x="442" y="1421"/>
                  </a:cubicBezTo>
                  <a:cubicBezTo>
                    <a:pt x="1" y="2177"/>
                    <a:pt x="316" y="3153"/>
                    <a:pt x="820" y="3846"/>
                  </a:cubicBezTo>
                  <a:cubicBezTo>
                    <a:pt x="1387" y="4571"/>
                    <a:pt x="2112" y="5138"/>
                    <a:pt x="2899" y="5548"/>
                  </a:cubicBezTo>
                  <a:cubicBezTo>
                    <a:pt x="3905" y="6074"/>
                    <a:pt x="7234" y="7529"/>
                    <a:pt x="9334" y="7529"/>
                  </a:cubicBezTo>
                  <a:cubicBezTo>
                    <a:pt x="10127" y="7529"/>
                    <a:pt x="10745" y="7321"/>
                    <a:pt x="10996" y="6776"/>
                  </a:cubicBezTo>
                  <a:cubicBezTo>
                    <a:pt x="11941" y="4571"/>
                    <a:pt x="7782" y="1925"/>
                    <a:pt x="6144" y="1011"/>
                  </a:cubicBezTo>
                  <a:cubicBezTo>
                    <a:pt x="5316" y="542"/>
                    <a:pt x="4391" y="0"/>
                    <a:pt x="3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43"/>
            <p:cNvSpPr/>
            <p:nvPr/>
          </p:nvSpPr>
          <p:spPr>
            <a:xfrm>
              <a:off x="6194125" y="2605400"/>
              <a:ext cx="261525" cy="182925"/>
            </a:xfrm>
            <a:custGeom>
              <a:avLst/>
              <a:gdLst/>
              <a:ahLst/>
              <a:cxnLst/>
              <a:rect l="l" t="t" r="r" b="b"/>
              <a:pathLst>
                <a:path w="10461" h="7317" extrusionOk="0">
                  <a:moveTo>
                    <a:pt x="1577" y="0"/>
                  </a:moveTo>
                  <a:cubicBezTo>
                    <a:pt x="733" y="0"/>
                    <a:pt x="1" y="194"/>
                    <a:pt x="253" y="916"/>
                  </a:cubicBezTo>
                  <a:cubicBezTo>
                    <a:pt x="851" y="2743"/>
                    <a:pt x="2426" y="4193"/>
                    <a:pt x="4033" y="5421"/>
                  </a:cubicBezTo>
                  <a:cubicBezTo>
                    <a:pt x="5199" y="6272"/>
                    <a:pt x="6522" y="7123"/>
                    <a:pt x="7971" y="7280"/>
                  </a:cubicBezTo>
                  <a:cubicBezTo>
                    <a:pt x="8087" y="7305"/>
                    <a:pt x="8202" y="7317"/>
                    <a:pt x="8316" y="7317"/>
                  </a:cubicBezTo>
                  <a:cubicBezTo>
                    <a:pt x="8639" y="7317"/>
                    <a:pt x="8952" y="7222"/>
                    <a:pt x="9231" y="7060"/>
                  </a:cubicBezTo>
                  <a:cubicBezTo>
                    <a:pt x="9484" y="6871"/>
                    <a:pt x="9673" y="6587"/>
                    <a:pt x="9767" y="6272"/>
                  </a:cubicBezTo>
                  <a:cubicBezTo>
                    <a:pt x="10114" y="5579"/>
                    <a:pt x="10460" y="4854"/>
                    <a:pt x="10271" y="4098"/>
                  </a:cubicBezTo>
                  <a:cubicBezTo>
                    <a:pt x="10051" y="3216"/>
                    <a:pt x="9200" y="2586"/>
                    <a:pt x="8381" y="2113"/>
                  </a:cubicBezTo>
                  <a:cubicBezTo>
                    <a:pt x="6837" y="1263"/>
                    <a:pt x="5167" y="633"/>
                    <a:pt x="3466" y="223"/>
                  </a:cubicBezTo>
                  <a:cubicBezTo>
                    <a:pt x="3142" y="149"/>
                    <a:pt x="2317" y="0"/>
                    <a:pt x="1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43"/>
            <p:cNvSpPr/>
            <p:nvPr/>
          </p:nvSpPr>
          <p:spPr>
            <a:xfrm>
              <a:off x="6090150" y="2285600"/>
              <a:ext cx="171725" cy="298750"/>
            </a:xfrm>
            <a:custGeom>
              <a:avLst/>
              <a:gdLst/>
              <a:ahLst/>
              <a:cxnLst/>
              <a:rect l="l" t="t" r="r" b="b"/>
              <a:pathLst>
                <a:path w="6869" h="11950" extrusionOk="0">
                  <a:moveTo>
                    <a:pt x="3348" y="1"/>
                  </a:moveTo>
                  <a:cubicBezTo>
                    <a:pt x="1952" y="1"/>
                    <a:pt x="809" y="1078"/>
                    <a:pt x="410" y="2303"/>
                  </a:cubicBezTo>
                  <a:cubicBezTo>
                    <a:pt x="1" y="3564"/>
                    <a:pt x="221" y="4950"/>
                    <a:pt x="505" y="6242"/>
                  </a:cubicBezTo>
                  <a:cubicBezTo>
                    <a:pt x="852" y="7817"/>
                    <a:pt x="1104" y="9833"/>
                    <a:pt x="1954" y="11314"/>
                  </a:cubicBezTo>
                  <a:cubicBezTo>
                    <a:pt x="2215" y="11770"/>
                    <a:pt x="2592" y="11949"/>
                    <a:pt x="3003" y="11949"/>
                  </a:cubicBezTo>
                  <a:cubicBezTo>
                    <a:pt x="3786" y="11949"/>
                    <a:pt x="4693" y="11303"/>
                    <a:pt x="5168" y="10684"/>
                  </a:cubicBezTo>
                  <a:cubicBezTo>
                    <a:pt x="6365" y="9203"/>
                    <a:pt x="6648" y="7281"/>
                    <a:pt x="6743" y="5422"/>
                  </a:cubicBezTo>
                  <a:cubicBezTo>
                    <a:pt x="6869" y="4288"/>
                    <a:pt x="6711" y="3123"/>
                    <a:pt x="6270" y="2051"/>
                  </a:cubicBezTo>
                  <a:cubicBezTo>
                    <a:pt x="5766" y="917"/>
                    <a:pt x="4695" y="130"/>
                    <a:pt x="3466" y="4"/>
                  </a:cubicBezTo>
                  <a:cubicBezTo>
                    <a:pt x="3427" y="2"/>
                    <a:pt x="3387" y="1"/>
                    <a:pt x="3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43"/>
            <p:cNvSpPr/>
            <p:nvPr/>
          </p:nvSpPr>
          <p:spPr>
            <a:xfrm>
              <a:off x="5889325" y="2593000"/>
              <a:ext cx="326875" cy="167775"/>
            </a:xfrm>
            <a:custGeom>
              <a:avLst/>
              <a:gdLst/>
              <a:ahLst/>
              <a:cxnLst/>
              <a:rect l="l" t="t" r="r" b="b"/>
              <a:pathLst>
                <a:path w="13075" h="6711" extrusionOk="0">
                  <a:moveTo>
                    <a:pt x="7778" y="1"/>
                  </a:moveTo>
                  <a:cubicBezTo>
                    <a:pt x="6362" y="1"/>
                    <a:pt x="4881" y="404"/>
                    <a:pt x="3686" y="751"/>
                  </a:cubicBezTo>
                  <a:cubicBezTo>
                    <a:pt x="2867" y="940"/>
                    <a:pt x="2111" y="1255"/>
                    <a:pt x="1386" y="1664"/>
                  </a:cubicBezTo>
                  <a:cubicBezTo>
                    <a:pt x="693" y="2074"/>
                    <a:pt x="189" y="2767"/>
                    <a:pt x="95" y="3586"/>
                  </a:cubicBezTo>
                  <a:cubicBezTo>
                    <a:pt x="0" y="4531"/>
                    <a:pt x="662" y="5445"/>
                    <a:pt x="1544" y="5980"/>
                  </a:cubicBezTo>
                  <a:cubicBezTo>
                    <a:pt x="2426" y="6453"/>
                    <a:pt x="3466" y="6705"/>
                    <a:pt x="4474" y="6705"/>
                  </a:cubicBezTo>
                  <a:cubicBezTo>
                    <a:pt x="4558" y="6709"/>
                    <a:pt x="4641" y="6711"/>
                    <a:pt x="4724" y="6711"/>
                  </a:cubicBezTo>
                  <a:cubicBezTo>
                    <a:pt x="5295" y="6711"/>
                    <a:pt x="5842" y="6618"/>
                    <a:pt x="6364" y="6453"/>
                  </a:cubicBezTo>
                  <a:cubicBezTo>
                    <a:pt x="6837" y="6264"/>
                    <a:pt x="7246" y="6012"/>
                    <a:pt x="7656" y="5728"/>
                  </a:cubicBezTo>
                  <a:cubicBezTo>
                    <a:pt x="9011" y="4783"/>
                    <a:pt x="13075" y="2987"/>
                    <a:pt x="10932" y="1066"/>
                  </a:cubicBezTo>
                  <a:cubicBezTo>
                    <a:pt x="10053" y="271"/>
                    <a:pt x="8937" y="1"/>
                    <a:pt x="7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43"/>
            <p:cNvSpPr/>
            <p:nvPr/>
          </p:nvSpPr>
          <p:spPr>
            <a:xfrm>
              <a:off x="6178975" y="2420350"/>
              <a:ext cx="262500" cy="204050"/>
            </a:xfrm>
            <a:custGeom>
              <a:avLst/>
              <a:gdLst/>
              <a:ahLst/>
              <a:cxnLst/>
              <a:rect l="l" t="t" r="r" b="b"/>
              <a:pathLst>
                <a:path w="10500" h="8162" extrusionOk="0">
                  <a:moveTo>
                    <a:pt x="6908" y="1"/>
                  </a:moveTo>
                  <a:cubicBezTo>
                    <a:pt x="5616" y="32"/>
                    <a:pt x="4356" y="536"/>
                    <a:pt x="3410" y="1450"/>
                  </a:cubicBezTo>
                  <a:cubicBezTo>
                    <a:pt x="2528" y="2332"/>
                    <a:pt x="1835" y="3403"/>
                    <a:pt x="1394" y="4569"/>
                  </a:cubicBezTo>
                  <a:cubicBezTo>
                    <a:pt x="897" y="5813"/>
                    <a:pt x="0" y="8162"/>
                    <a:pt x="2340" y="8162"/>
                  </a:cubicBezTo>
                  <a:cubicBezTo>
                    <a:pt x="2371" y="8162"/>
                    <a:pt x="2402" y="8161"/>
                    <a:pt x="2434" y="8161"/>
                  </a:cubicBezTo>
                  <a:cubicBezTo>
                    <a:pt x="4513" y="8098"/>
                    <a:pt x="6403" y="7247"/>
                    <a:pt x="8262" y="6396"/>
                  </a:cubicBezTo>
                  <a:cubicBezTo>
                    <a:pt x="8735" y="6207"/>
                    <a:pt x="9176" y="5924"/>
                    <a:pt x="9585" y="5609"/>
                  </a:cubicBezTo>
                  <a:cubicBezTo>
                    <a:pt x="10090" y="5073"/>
                    <a:pt x="10373" y="4380"/>
                    <a:pt x="10405" y="3624"/>
                  </a:cubicBezTo>
                  <a:cubicBezTo>
                    <a:pt x="10499" y="3025"/>
                    <a:pt x="10405" y="2427"/>
                    <a:pt x="10153" y="1891"/>
                  </a:cubicBezTo>
                  <a:cubicBezTo>
                    <a:pt x="9617" y="757"/>
                    <a:pt x="8262" y="1"/>
                    <a:pt x="6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43"/>
            <p:cNvSpPr/>
            <p:nvPr/>
          </p:nvSpPr>
          <p:spPr>
            <a:xfrm>
              <a:off x="6086225" y="2613000"/>
              <a:ext cx="186700" cy="250025"/>
            </a:xfrm>
            <a:custGeom>
              <a:avLst/>
              <a:gdLst/>
              <a:ahLst/>
              <a:cxnLst/>
              <a:rect l="l" t="t" r="r" b="b"/>
              <a:pathLst>
                <a:path w="7468" h="10001" extrusionOk="0">
                  <a:moveTo>
                    <a:pt x="4363" y="1"/>
                  </a:moveTo>
                  <a:cubicBezTo>
                    <a:pt x="4095" y="1"/>
                    <a:pt x="3825" y="26"/>
                    <a:pt x="3560" y="77"/>
                  </a:cubicBezTo>
                  <a:cubicBezTo>
                    <a:pt x="2521" y="329"/>
                    <a:pt x="1607" y="990"/>
                    <a:pt x="1072" y="1935"/>
                  </a:cubicBezTo>
                  <a:cubicBezTo>
                    <a:pt x="0" y="3920"/>
                    <a:pt x="126" y="6377"/>
                    <a:pt x="1418" y="8268"/>
                  </a:cubicBezTo>
                  <a:cubicBezTo>
                    <a:pt x="1985" y="9024"/>
                    <a:pt x="3119" y="10001"/>
                    <a:pt x="4159" y="10001"/>
                  </a:cubicBezTo>
                  <a:cubicBezTo>
                    <a:pt x="5199" y="10001"/>
                    <a:pt x="6144" y="8740"/>
                    <a:pt x="6648" y="7953"/>
                  </a:cubicBezTo>
                  <a:cubicBezTo>
                    <a:pt x="7246" y="6913"/>
                    <a:pt x="7467" y="5684"/>
                    <a:pt x="7309" y="4519"/>
                  </a:cubicBezTo>
                  <a:cubicBezTo>
                    <a:pt x="7152" y="3322"/>
                    <a:pt x="6868" y="2187"/>
                    <a:pt x="6459" y="1053"/>
                  </a:cubicBezTo>
                  <a:cubicBezTo>
                    <a:pt x="6396" y="801"/>
                    <a:pt x="6301" y="581"/>
                    <a:pt x="6112" y="392"/>
                  </a:cubicBezTo>
                  <a:cubicBezTo>
                    <a:pt x="5955" y="266"/>
                    <a:pt x="5766" y="203"/>
                    <a:pt x="5545" y="171"/>
                  </a:cubicBezTo>
                  <a:cubicBezTo>
                    <a:pt x="5167" y="58"/>
                    <a:pt x="4766" y="1"/>
                    <a:pt x="4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43"/>
            <p:cNvSpPr/>
            <p:nvPr/>
          </p:nvSpPr>
          <p:spPr>
            <a:xfrm>
              <a:off x="6030300" y="2476275"/>
              <a:ext cx="140225" cy="96900"/>
            </a:xfrm>
            <a:custGeom>
              <a:avLst/>
              <a:gdLst/>
              <a:ahLst/>
              <a:cxnLst/>
              <a:rect l="l" t="t" r="r" b="b"/>
              <a:pathLst>
                <a:path w="5609" h="3876" extrusionOk="0">
                  <a:moveTo>
                    <a:pt x="0" y="1"/>
                  </a:moveTo>
                  <a:lnTo>
                    <a:pt x="0" y="1"/>
                  </a:lnTo>
                  <a:cubicBezTo>
                    <a:pt x="1009" y="473"/>
                    <a:pt x="1954" y="1135"/>
                    <a:pt x="2773" y="1891"/>
                  </a:cubicBezTo>
                  <a:cubicBezTo>
                    <a:pt x="3214" y="2269"/>
                    <a:pt x="3655" y="2647"/>
                    <a:pt x="4096" y="2994"/>
                  </a:cubicBezTo>
                  <a:cubicBezTo>
                    <a:pt x="4569" y="3372"/>
                    <a:pt x="5073" y="3655"/>
                    <a:pt x="5608" y="3876"/>
                  </a:cubicBezTo>
                  <a:cubicBezTo>
                    <a:pt x="4726" y="3151"/>
                    <a:pt x="3844" y="2427"/>
                    <a:pt x="3025" y="1639"/>
                  </a:cubicBezTo>
                  <a:cubicBezTo>
                    <a:pt x="2584" y="1229"/>
                    <a:pt x="2111" y="883"/>
                    <a:pt x="1639" y="599"/>
                  </a:cubicBezTo>
                  <a:cubicBezTo>
                    <a:pt x="1135" y="284"/>
                    <a:pt x="568" y="9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43"/>
            <p:cNvSpPr/>
            <p:nvPr/>
          </p:nvSpPr>
          <p:spPr>
            <a:xfrm>
              <a:off x="6017700" y="2544025"/>
              <a:ext cx="133125" cy="55225"/>
            </a:xfrm>
            <a:custGeom>
              <a:avLst/>
              <a:gdLst/>
              <a:ahLst/>
              <a:cxnLst/>
              <a:rect l="l" t="t" r="r" b="b"/>
              <a:pathLst>
                <a:path w="5325" h="2209" extrusionOk="0">
                  <a:moveTo>
                    <a:pt x="0" y="0"/>
                  </a:moveTo>
                  <a:lnTo>
                    <a:pt x="0" y="0"/>
                  </a:lnTo>
                  <a:cubicBezTo>
                    <a:pt x="694" y="725"/>
                    <a:pt x="1513" y="1292"/>
                    <a:pt x="2458" y="1670"/>
                  </a:cubicBezTo>
                  <a:cubicBezTo>
                    <a:pt x="3277" y="2021"/>
                    <a:pt x="4204" y="2209"/>
                    <a:pt x="5114" y="2209"/>
                  </a:cubicBezTo>
                  <a:cubicBezTo>
                    <a:pt x="5184" y="2209"/>
                    <a:pt x="5255" y="2208"/>
                    <a:pt x="5325" y="2205"/>
                  </a:cubicBezTo>
                  <a:cubicBezTo>
                    <a:pt x="4411" y="1985"/>
                    <a:pt x="3466" y="1670"/>
                    <a:pt x="2584" y="1323"/>
                  </a:cubicBezTo>
                  <a:cubicBezTo>
                    <a:pt x="1702" y="945"/>
                    <a:pt x="851" y="50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43"/>
            <p:cNvSpPr/>
            <p:nvPr/>
          </p:nvSpPr>
          <p:spPr>
            <a:xfrm>
              <a:off x="6038175" y="2516450"/>
              <a:ext cx="102425" cy="63025"/>
            </a:xfrm>
            <a:custGeom>
              <a:avLst/>
              <a:gdLst/>
              <a:ahLst/>
              <a:cxnLst/>
              <a:rect l="l" t="t" r="r" b="b"/>
              <a:pathLst>
                <a:path w="4097" h="2521" extrusionOk="0">
                  <a:moveTo>
                    <a:pt x="1" y="0"/>
                  </a:moveTo>
                  <a:lnTo>
                    <a:pt x="1" y="0"/>
                  </a:lnTo>
                  <a:cubicBezTo>
                    <a:pt x="662" y="505"/>
                    <a:pt x="1324" y="946"/>
                    <a:pt x="2017" y="1355"/>
                  </a:cubicBezTo>
                  <a:cubicBezTo>
                    <a:pt x="2678" y="1733"/>
                    <a:pt x="3372" y="2174"/>
                    <a:pt x="4096" y="2521"/>
                  </a:cubicBezTo>
                  <a:cubicBezTo>
                    <a:pt x="2962" y="1387"/>
                    <a:pt x="1544" y="50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43"/>
            <p:cNvSpPr/>
            <p:nvPr/>
          </p:nvSpPr>
          <p:spPr>
            <a:xfrm>
              <a:off x="5983825" y="2600725"/>
              <a:ext cx="152825" cy="59100"/>
            </a:xfrm>
            <a:custGeom>
              <a:avLst/>
              <a:gdLst/>
              <a:ahLst/>
              <a:cxnLst/>
              <a:rect l="l" t="t" r="r" b="b"/>
              <a:pathLst>
                <a:path w="6113" h="2364" extrusionOk="0">
                  <a:moveTo>
                    <a:pt x="6113" y="0"/>
                  </a:moveTo>
                  <a:lnTo>
                    <a:pt x="6113" y="0"/>
                  </a:lnTo>
                  <a:cubicBezTo>
                    <a:pt x="5073" y="284"/>
                    <a:pt x="4002" y="536"/>
                    <a:pt x="2931" y="851"/>
                  </a:cubicBezTo>
                  <a:cubicBezTo>
                    <a:pt x="2395" y="1009"/>
                    <a:pt x="1891" y="1198"/>
                    <a:pt x="1355" y="1418"/>
                  </a:cubicBezTo>
                  <a:cubicBezTo>
                    <a:pt x="851" y="1576"/>
                    <a:pt x="379" y="1922"/>
                    <a:pt x="1" y="2363"/>
                  </a:cubicBezTo>
                  <a:cubicBezTo>
                    <a:pt x="442" y="2048"/>
                    <a:pt x="946" y="1796"/>
                    <a:pt x="1481" y="1670"/>
                  </a:cubicBezTo>
                  <a:lnTo>
                    <a:pt x="3057" y="1229"/>
                  </a:lnTo>
                  <a:cubicBezTo>
                    <a:pt x="4096" y="914"/>
                    <a:pt x="5136" y="505"/>
                    <a:pt x="6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43"/>
            <p:cNvSpPr/>
            <p:nvPr/>
          </p:nvSpPr>
          <p:spPr>
            <a:xfrm>
              <a:off x="6000375" y="2625925"/>
              <a:ext cx="152825" cy="50500"/>
            </a:xfrm>
            <a:custGeom>
              <a:avLst/>
              <a:gdLst/>
              <a:ahLst/>
              <a:cxnLst/>
              <a:rect l="l" t="t" r="r" b="b"/>
              <a:pathLst>
                <a:path w="6113" h="2020" extrusionOk="0">
                  <a:moveTo>
                    <a:pt x="6112" y="1"/>
                  </a:moveTo>
                  <a:lnTo>
                    <a:pt x="6112" y="1"/>
                  </a:lnTo>
                  <a:cubicBezTo>
                    <a:pt x="5199" y="568"/>
                    <a:pt x="4222" y="1009"/>
                    <a:pt x="3182" y="1324"/>
                  </a:cubicBezTo>
                  <a:cubicBezTo>
                    <a:pt x="2143" y="1639"/>
                    <a:pt x="1071" y="1828"/>
                    <a:pt x="0" y="1922"/>
                  </a:cubicBezTo>
                  <a:cubicBezTo>
                    <a:pt x="383" y="1988"/>
                    <a:pt x="769" y="2019"/>
                    <a:pt x="1153" y="2019"/>
                  </a:cubicBezTo>
                  <a:cubicBezTo>
                    <a:pt x="1878" y="2019"/>
                    <a:pt x="2598" y="1908"/>
                    <a:pt x="3277" y="1702"/>
                  </a:cubicBezTo>
                  <a:cubicBezTo>
                    <a:pt x="4348" y="1387"/>
                    <a:pt x="5325" y="788"/>
                    <a:pt x="6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43"/>
            <p:cNvSpPr/>
            <p:nvPr/>
          </p:nvSpPr>
          <p:spPr>
            <a:xfrm>
              <a:off x="6150025" y="2633025"/>
              <a:ext cx="19700" cy="143375"/>
            </a:xfrm>
            <a:custGeom>
              <a:avLst/>
              <a:gdLst/>
              <a:ahLst/>
              <a:cxnLst/>
              <a:rect l="l" t="t" r="r" b="b"/>
              <a:pathLst>
                <a:path w="788" h="5735" extrusionOk="0">
                  <a:moveTo>
                    <a:pt x="504" y="0"/>
                  </a:moveTo>
                  <a:lnTo>
                    <a:pt x="504" y="0"/>
                  </a:lnTo>
                  <a:cubicBezTo>
                    <a:pt x="189" y="914"/>
                    <a:pt x="0" y="1922"/>
                    <a:pt x="0" y="2930"/>
                  </a:cubicBezTo>
                  <a:cubicBezTo>
                    <a:pt x="0" y="3403"/>
                    <a:pt x="32" y="3907"/>
                    <a:pt x="126" y="4411"/>
                  </a:cubicBezTo>
                  <a:cubicBezTo>
                    <a:pt x="158" y="4663"/>
                    <a:pt x="221" y="4915"/>
                    <a:pt x="315" y="5167"/>
                  </a:cubicBezTo>
                  <a:cubicBezTo>
                    <a:pt x="410" y="5387"/>
                    <a:pt x="567" y="5608"/>
                    <a:pt x="788" y="5734"/>
                  </a:cubicBezTo>
                  <a:cubicBezTo>
                    <a:pt x="504" y="5356"/>
                    <a:pt x="378" y="4852"/>
                    <a:pt x="410" y="4379"/>
                  </a:cubicBezTo>
                  <a:cubicBezTo>
                    <a:pt x="410" y="3907"/>
                    <a:pt x="410" y="3403"/>
                    <a:pt x="410" y="2930"/>
                  </a:cubicBezTo>
                  <a:cubicBezTo>
                    <a:pt x="378" y="1953"/>
                    <a:pt x="441" y="977"/>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43"/>
            <p:cNvSpPr/>
            <p:nvPr/>
          </p:nvSpPr>
          <p:spPr>
            <a:xfrm>
              <a:off x="6192550" y="2636950"/>
              <a:ext cx="46500" cy="138650"/>
            </a:xfrm>
            <a:custGeom>
              <a:avLst/>
              <a:gdLst/>
              <a:ahLst/>
              <a:cxnLst/>
              <a:rect l="l" t="t" r="r" b="b"/>
              <a:pathLst>
                <a:path w="1860" h="5546" extrusionOk="0">
                  <a:moveTo>
                    <a:pt x="1" y="1"/>
                  </a:moveTo>
                  <a:cubicBezTo>
                    <a:pt x="347" y="316"/>
                    <a:pt x="631" y="725"/>
                    <a:pt x="851" y="1198"/>
                  </a:cubicBezTo>
                  <a:cubicBezTo>
                    <a:pt x="1040" y="1639"/>
                    <a:pt x="1166" y="2111"/>
                    <a:pt x="1261" y="2584"/>
                  </a:cubicBezTo>
                  <a:cubicBezTo>
                    <a:pt x="1481" y="3561"/>
                    <a:pt x="1544" y="4537"/>
                    <a:pt x="1513" y="5546"/>
                  </a:cubicBezTo>
                  <a:cubicBezTo>
                    <a:pt x="1828" y="4569"/>
                    <a:pt x="1859" y="3498"/>
                    <a:pt x="1639" y="2521"/>
                  </a:cubicBezTo>
                  <a:cubicBezTo>
                    <a:pt x="1544" y="1985"/>
                    <a:pt x="1355" y="1513"/>
                    <a:pt x="1103" y="1072"/>
                  </a:cubicBezTo>
                  <a:cubicBezTo>
                    <a:pt x="851" y="599"/>
                    <a:pt x="473" y="2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43"/>
            <p:cNvSpPr/>
            <p:nvPr/>
          </p:nvSpPr>
          <p:spPr>
            <a:xfrm>
              <a:off x="6189400" y="2610975"/>
              <a:ext cx="116600" cy="106350"/>
            </a:xfrm>
            <a:custGeom>
              <a:avLst/>
              <a:gdLst/>
              <a:ahLst/>
              <a:cxnLst/>
              <a:rect l="l" t="t" r="r" b="b"/>
              <a:pathLst>
                <a:path w="4664" h="4254" extrusionOk="0">
                  <a:moveTo>
                    <a:pt x="64" y="0"/>
                  </a:moveTo>
                  <a:lnTo>
                    <a:pt x="64" y="0"/>
                  </a:lnTo>
                  <a:cubicBezTo>
                    <a:pt x="0" y="284"/>
                    <a:pt x="64" y="567"/>
                    <a:pt x="190" y="819"/>
                  </a:cubicBezTo>
                  <a:cubicBezTo>
                    <a:pt x="316" y="1071"/>
                    <a:pt x="442" y="1292"/>
                    <a:pt x="631" y="1512"/>
                  </a:cubicBezTo>
                  <a:cubicBezTo>
                    <a:pt x="1009" y="1922"/>
                    <a:pt x="1387" y="2331"/>
                    <a:pt x="1828" y="2678"/>
                  </a:cubicBezTo>
                  <a:cubicBezTo>
                    <a:pt x="2647" y="3371"/>
                    <a:pt x="3624" y="3907"/>
                    <a:pt x="4663" y="4253"/>
                  </a:cubicBezTo>
                  <a:cubicBezTo>
                    <a:pt x="3750" y="3686"/>
                    <a:pt x="2867" y="3056"/>
                    <a:pt x="2017" y="2363"/>
                  </a:cubicBezTo>
                  <a:cubicBezTo>
                    <a:pt x="1639" y="2048"/>
                    <a:pt x="1229" y="1670"/>
                    <a:pt x="851" y="1323"/>
                  </a:cubicBezTo>
                  <a:cubicBezTo>
                    <a:pt x="442" y="977"/>
                    <a:pt x="158" y="504"/>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43"/>
            <p:cNvSpPr/>
            <p:nvPr/>
          </p:nvSpPr>
          <p:spPr>
            <a:xfrm>
              <a:off x="6213825" y="2612550"/>
              <a:ext cx="157550" cy="89025"/>
            </a:xfrm>
            <a:custGeom>
              <a:avLst/>
              <a:gdLst/>
              <a:ahLst/>
              <a:cxnLst/>
              <a:rect l="l" t="t" r="r" b="b"/>
              <a:pathLst>
                <a:path w="6302" h="3561" extrusionOk="0">
                  <a:moveTo>
                    <a:pt x="0" y="0"/>
                  </a:moveTo>
                  <a:cubicBezTo>
                    <a:pt x="599" y="126"/>
                    <a:pt x="1197" y="347"/>
                    <a:pt x="1733" y="630"/>
                  </a:cubicBezTo>
                  <a:cubicBezTo>
                    <a:pt x="2016" y="756"/>
                    <a:pt x="2300" y="914"/>
                    <a:pt x="2552" y="1040"/>
                  </a:cubicBezTo>
                  <a:lnTo>
                    <a:pt x="3340" y="1481"/>
                  </a:lnTo>
                  <a:cubicBezTo>
                    <a:pt x="3875" y="1764"/>
                    <a:pt x="4442" y="2016"/>
                    <a:pt x="4946" y="2363"/>
                  </a:cubicBezTo>
                  <a:cubicBezTo>
                    <a:pt x="5482" y="2646"/>
                    <a:pt x="5955" y="3056"/>
                    <a:pt x="6301" y="3560"/>
                  </a:cubicBezTo>
                  <a:cubicBezTo>
                    <a:pt x="6049" y="2961"/>
                    <a:pt x="5640" y="2457"/>
                    <a:pt x="5135" y="2111"/>
                  </a:cubicBezTo>
                  <a:cubicBezTo>
                    <a:pt x="4600" y="1733"/>
                    <a:pt x="4064" y="1418"/>
                    <a:pt x="3529" y="1166"/>
                  </a:cubicBezTo>
                  <a:cubicBezTo>
                    <a:pt x="2962" y="882"/>
                    <a:pt x="2426" y="599"/>
                    <a:pt x="1827" y="378"/>
                  </a:cubicBezTo>
                  <a:cubicBezTo>
                    <a:pt x="1260" y="126"/>
                    <a:pt x="63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43"/>
            <p:cNvSpPr/>
            <p:nvPr/>
          </p:nvSpPr>
          <p:spPr>
            <a:xfrm>
              <a:off x="6214600" y="2622775"/>
              <a:ext cx="125250" cy="88250"/>
            </a:xfrm>
            <a:custGeom>
              <a:avLst/>
              <a:gdLst/>
              <a:ahLst/>
              <a:cxnLst/>
              <a:rect l="l" t="t" r="r" b="b"/>
              <a:pathLst>
                <a:path w="5010" h="3530" extrusionOk="0">
                  <a:moveTo>
                    <a:pt x="1" y="1"/>
                  </a:moveTo>
                  <a:cubicBezTo>
                    <a:pt x="757" y="694"/>
                    <a:pt x="1544" y="1324"/>
                    <a:pt x="2395" y="1922"/>
                  </a:cubicBezTo>
                  <a:cubicBezTo>
                    <a:pt x="3246" y="2521"/>
                    <a:pt x="4096" y="3057"/>
                    <a:pt x="5010" y="3529"/>
                  </a:cubicBezTo>
                  <a:cubicBezTo>
                    <a:pt x="3498" y="2143"/>
                    <a:pt x="1796" y="97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43"/>
            <p:cNvSpPr/>
            <p:nvPr/>
          </p:nvSpPr>
          <p:spPr>
            <a:xfrm>
              <a:off x="6216975" y="2559775"/>
              <a:ext cx="114225" cy="42075"/>
            </a:xfrm>
            <a:custGeom>
              <a:avLst/>
              <a:gdLst/>
              <a:ahLst/>
              <a:cxnLst/>
              <a:rect l="l" t="t" r="r" b="b"/>
              <a:pathLst>
                <a:path w="4569" h="1683" extrusionOk="0">
                  <a:moveTo>
                    <a:pt x="4568" y="0"/>
                  </a:moveTo>
                  <a:lnTo>
                    <a:pt x="4568" y="0"/>
                  </a:lnTo>
                  <a:cubicBezTo>
                    <a:pt x="4379" y="126"/>
                    <a:pt x="4222" y="221"/>
                    <a:pt x="4033" y="284"/>
                  </a:cubicBezTo>
                  <a:cubicBezTo>
                    <a:pt x="3844" y="347"/>
                    <a:pt x="3655" y="410"/>
                    <a:pt x="3466" y="504"/>
                  </a:cubicBezTo>
                  <a:lnTo>
                    <a:pt x="2332" y="914"/>
                  </a:lnTo>
                  <a:cubicBezTo>
                    <a:pt x="1953" y="1040"/>
                    <a:pt x="1575" y="1166"/>
                    <a:pt x="1166" y="1323"/>
                  </a:cubicBezTo>
                  <a:cubicBezTo>
                    <a:pt x="788" y="1449"/>
                    <a:pt x="410" y="1544"/>
                    <a:pt x="0" y="1638"/>
                  </a:cubicBezTo>
                  <a:cubicBezTo>
                    <a:pt x="184" y="1667"/>
                    <a:pt x="375" y="1682"/>
                    <a:pt x="566" y="1682"/>
                  </a:cubicBezTo>
                  <a:cubicBezTo>
                    <a:pt x="800" y="1682"/>
                    <a:pt x="1035" y="1659"/>
                    <a:pt x="1260" y="1607"/>
                  </a:cubicBezTo>
                  <a:cubicBezTo>
                    <a:pt x="1670" y="1512"/>
                    <a:pt x="2048" y="1418"/>
                    <a:pt x="2458" y="1260"/>
                  </a:cubicBezTo>
                  <a:cubicBezTo>
                    <a:pt x="2836" y="1134"/>
                    <a:pt x="3214" y="945"/>
                    <a:pt x="3560" y="756"/>
                  </a:cubicBezTo>
                  <a:cubicBezTo>
                    <a:pt x="3749" y="662"/>
                    <a:pt x="3938" y="567"/>
                    <a:pt x="4096" y="441"/>
                  </a:cubicBezTo>
                  <a:cubicBezTo>
                    <a:pt x="4285" y="315"/>
                    <a:pt x="4442" y="189"/>
                    <a:pt x="4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43"/>
            <p:cNvSpPr/>
            <p:nvPr/>
          </p:nvSpPr>
          <p:spPr>
            <a:xfrm>
              <a:off x="6205150" y="2490450"/>
              <a:ext cx="133125" cy="96125"/>
            </a:xfrm>
            <a:custGeom>
              <a:avLst/>
              <a:gdLst/>
              <a:ahLst/>
              <a:cxnLst/>
              <a:rect l="l" t="t" r="r" b="b"/>
              <a:pathLst>
                <a:path w="5325" h="3845" extrusionOk="0">
                  <a:moveTo>
                    <a:pt x="5325" y="1"/>
                  </a:moveTo>
                  <a:lnTo>
                    <a:pt x="5325" y="1"/>
                  </a:lnTo>
                  <a:cubicBezTo>
                    <a:pt x="4254" y="347"/>
                    <a:pt x="3277" y="851"/>
                    <a:pt x="2363" y="1513"/>
                  </a:cubicBezTo>
                  <a:cubicBezTo>
                    <a:pt x="1450" y="2143"/>
                    <a:pt x="662" y="2931"/>
                    <a:pt x="1" y="3844"/>
                  </a:cubicBezTo>
                  <a:cubicBezTo>
                    <a:pt x="851" y="3120"/>
                    <a:pt x="1670" y="2458"/>
                    <a:pt x="2584" y="1797"/>
                  </a:cubicBezTo>
                  <a:cubicBezTo>
                    <a:pt x="3466" y="1166"/>
                    <a:pt x="4380" y="599"/>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43"/>
            <p:cNvSpPr/>
            <p:nvPr/>
          </p:nvSpPr>
          <p:spPr>
            <a:xfrm>
              <a:off x="6174425" y="2410900"/>
              <a:ext cx="116600" cy="159125"/>
            </a:xfrm>
            <a:custGeom>
              <a:avLst/>
              <a:gdLst/>
              <a:ahLst/>
              <a:cxnLst/>
              <a:rect l="l" t="t" r="r" b="b"/>
              <a:pathLst>
                <a:path w="4664" h="6365" extrusionOk="0">
                  <a:moveTo>
                    <a:pt x="1041" y="1"/>
                  </a:moveTo>
                  <a:lnTo>
                    <a:pt x="1041" y="1"/>
                  </a:lnTo>
                  <a:cubicBezTo>
                    <a:pt x="1261" y="977"/>
                    <a:pt x="1324" y="1986"/>
                    <a:pt x="1230" y="2962"/>
                  </a:cubicBezTo>
                  <a:cubicBezTo>
                    <a:pt x="1135" y="3939"/>
                    <a:pt x="820" y="4884"/>
                    <a:pt x="347" y="5735"/>
                  </a:cubicBezTo>
                  <a:lnTo>
                    <a:pt x="1" y="6365"/>
                  </a:lnTo>
                  <a:lnTo>
                    <a:pt x="599" y="5987"/>
                  </a:lnTo>
                  <a:cubicBezTo>
                    <a:pt x="1324" y="5451"/>
                    <a:pt x="1954" y="4884"/>
                    <a:pt x="2521" y="4191"/>
                  </a:cubicBezTo>
                  <a:cubicBezTo>
                    <a:pt x="3088" y="3561"/>
                    <a:pt x="3845" y="3120"/>
                    <a:pt x="4664" y="2899"/>
                  </a:cubicBezTo>
                  <a:lnTo>
                    <a:pt x="4664" y="2899"/>
                  </a:lnTo>
                  <a:cubicBezTo>
                    <a:pt x="4223" y="2931"/>
                    <a:pt x="3781" y="3057"/>
                    <a:pt x="3403" y="3277"/>
                  </a:cubicBezTo>
                  <a:cubicBezTo>
                    <a:pt x="3025" y="3466"/>
                    <a:pt x="2679" y="3750"/>
                    <a:pt x="2332" y="4033"/>
                  </a:cubicBezTo>
                  <a:cubicBezTo>
                    <a:pt x="1883" y="4438"/>
                    <a:pt x="1466" y="4890"/>
                    <a:pt x="1001" y="5276"/>
                  </a:cubicBezTo>
                  <a:lnTo>
                    <a:pt x="1001" y="5276"/>
                  </a:lnTo>
                  <a:cubicBezTo>
                    <a:pt x="1318" y="4562"/>
                    <a:pt x="1489" y="3787"/>
                    <a:pt x="1513" y="2994"/>
                  </a:cubicBezTo>
                  <a:cubicBezTo>
                    <a:pt x="1576" y="1986"/>
                    <a:pt x="1419" y="977"/>
                    <a:pt x="1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43"/>
            <p:cNvSpPr/>
            <p:nvPr/>
          </p:nvSpPr>
          <p:spPr>
            <a:xfrm>
              <a:off x="6135850" y="2414050"/>
              <a:ext cx="30725" cy="141025"/>
            </a:xfrm>
            <a:custGeom>
              <a:avLst/>
              <a:gdLst/>
              <a:ahLst/>
              <a:cxnLst/>
              <a:rect l="l" t="t" r="r" b="b"/>
              <a:pathLst>
                <a:path w="1229" h="5641" extrusionOk="0">
                  <a:moveTo>
                    <a:pt x="0" y="1"/>
                  </a:moveTo>
                  <a:lnTo>
                    <a:pt x="0" y="1"/>
                  </a:lnTo>
                  <a:cubicBezTo>
                    <a:pt x="252" y="946"/>
                    <a:pt x="504" y="1891"/>
                    <a:pt x="693" y="2836"/>
                  </a:cubicBezTo>
                  <a:cubicBezTo>
                    <a:pt x="788" y="3277"/>
                    <a:pt x="882" y="3750"/>
                    <a:pt x="945" y="4254"/>
                  </a:cubicBezTo>
                  <a:lnTo>
                    <a:pt x="1040" y="4947"/>
                  </a:lnTo>
                  <a:cubicBezTo>
                    <a:pt x="1103" y="5199"/>
                    <a:pt x="1071" y="5420"/>
                    <a:pt x="945" y="5640"/>
                  </a:cubicBezTo>
                  <a:cubicBezTo>
                    <a:pt x="1134" y="5451"/>
                    <a:pt x="1229" y="5231"/>
                    <a:pt x="1229" y="4979"/>
                  </a:cubicBezTo>
                  <a:lnTo>
                    <a:pt x="1229" y="4222"/>
                  </a:lnTo>
                  <a:cubicBezTo>
                    <a:pt x="1197" y="3718"/>
                    <a:pt x="1166" y="3246"/>
                    <a:pt x="1071" y="2773"/>
                  </a:cubicBezTo>
                  <a:cubicBezTo>
                    <a:pt x="882" y="1797"/>
                    <a:pt x="504" y="8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43"/>
            <p:cNvSpPr/>
            <p:nvPr/>
          </p:nvSpPr>
          <p:spPr>
            <a:xfrm>
              <a:off x="6105900" y="2536325"/>
              <a:ext cx="142575" cy="116600"/>
            </a:xfrm>
            <a:custGeom>
              <a:avLst/>
              <a:gdLst/>
              <a:ahLst/>
              <a:cxnLst/>
              <a:rect l="l" t="t" r="r" b="b"/>
              <a:pathLst>
                <a:path w="5703" h="4664" extrusionOk="0">
                  <a:moveTo>
                    <a:pt x="3246" y="1"/>
                  </a:moveTo>
                  <a:cubicBezTo>
                    <a:pt x="3049" y="1"/>
                    <a:pt x="2852" y="72"/>
                    <a:pt x="2679" y="214"/>
                  </a:cubicBezTo>
                  <a:cubicBezTo>
                    <a:pt x="2670" y="223"/>
                    <a:pt x="2661" y="232"/>
                    <a:pt x="2653" y="241"/>
                  </a:cubicBezTo>
                  <a:lnTo>
                    <a:pt x="2653" y="241"/>
                  </a:lnTo>
                  <a:cubicBezTo>
                    <a:pt x="2580" y="202"/>
                    <a:pt x="2504" y="172"/>
                    <a:pt x="2427" y="151"/>
                  </a:cubicBezTo>
                  <a:cubicBezTo>
                    <a:pt x="2261" y="80"/>
                    <a:pt x="2096" y="44"/>
                    <a:pt x="1931" y="44"/>
                  </a:cubicBezTo>
                  <a:cubicBezTo>
                    <a:pt x="1876" y="44"/>
                    <a:pt x="1820" y="48"/>
                    <a:pt x="1765" y="56"/>
                  </a:cubicBezTo>
                  <a:cubicBezTo>
                    <a:pt x="1513" y="119"/>
                    <a:pt x="1324" y="308"/>
                    <a:pt x="1261" y="592"/>
                  </a:cubicBezTo>
                  <a:cubicBezTo>
                    <a:pt x="1214" y="758"/>
                    <a:pt x="1095" y="924"/>
                    <a:pt x="1093" y="1090"/>
                  </a:cubicBezTo>
                  <a:lnTo>
                    <a:pt x="1093" y="1090"/>
                  </a:lnTo>
                  <a:cubicBezTo>
                    <a:pt x="1032" y="1110"/>
                    <a:pt x="973" y="1133"/>
                    <a:pt x="915" y="1159"/>
                  </a:cubicBezTo>
                  <a:cubicBezTo>
                    <a:pt x="757" y="1285"/>
                    <a:pt x="600" y="1442"/>
                    <a:pt x="505" y="1600"/>
                  </a:cubicBezTo>
                  <a:cubicBezTo>
                    <a:pt x="442" y="1789"/>
                    <a:pt x="379" y="1883"/>
                    <a:pt x="505" y="2041"/>
                  </a:cubicBezTo>
                  <a:cubicBezTo>
                    <a:pt x="519" y="2061"/>
                    <a:pt x="532" y="2079"/>
                    <a:pt x="545" y="2094"/>
                  </a:cubicBezTo>
                  <a:lnTo>
                    <a:pt x="545" y="2094"/>
                  </a:lnTo>
                  <a:cubicBezTo>
                    <a:pt x="539" y="2090"/>
                    <a:pt x="535" y="2088"/>
                    <a:pt x="533" y="2088"/>
                  </a:cubicBezTo>
                  <a:cubicBezTo>
                    <a:pt x="517" y="2088"/>
                    <a:pt x="576" y="2161"/>
                    <a:pt x="672" y="2234"/>
                  </a:cubicBezTo>
                  <a:lnTo>
                    <a:pt x="672" y="2234"/>
                  </a:lnTo>
                  <a:cubicBezTo>
                    <a:pt x="628" y="2226"/>
                    <a:pt x="584" y="2222"/>
                    <a:pt x="542" y="2222"/>
                  </a:cubicBezTo>
                  <a:cubicBezTo>
                    <a:pt x="508" y="2222"/>
                    <a:pt x="474" y="2225"/>
                    <a:pt x="442" y="2230"/>
                  </a:cubicBezTo>
                  <a:cubicBezTo>
                    <a:pt x="285" y="2293"/>
                    <a:pt x="285" y="2293"/>
                    <a:pt x="190" y="2419"/>
                  </a:cubicBezTo>
                  <a:cubicBezTo>
                    <a:pt x="1" y="2671"/>
                    <a:pt x="32" y="3018"/>
                    <a:pt x="253" y="3238"/>
                  </a:cubicBezTo>
                  <a:cubicBezTo>
                    <a:pt x="455" y="3411"/>
                    <a:pt x="710" y="3532"/>
                    <a:pt x="970" y="3599"/>
                  </a:cubicBezTo>
                  <a:lnTo>
                    <a:pt x="970" y="3599"/>
                  </a:lnTo>
                  <a:cubicBezTo>
                    <a:pt x="833" y="3703"/>
                    <a:pt x="757" y="3855"/>
                    <a:pt x="757" y="4026"/>
                  </a:cubicBezTo>
                  <a:cubicBezTo>
                    <a:pt x="757" y="4278"/>
                    <a:pt x="1072" y="4404"/>
                    <a:pt x="1324" y="4498"/>
                  </a:cubicBezTo>
                  <a:cubicBezTo>
                    <a:pt x="1663" y="4603"/>
                    <a:pt x="2024" y="4664"/>
                    <a:pt x="2407" y="4664"/>
                  </a:cubicBezTo>
                  <a:cubicBezTo>
                    <a:pt x="2486" y="4664"/>
                    <a:pt x="2566" y="4661"/>
                    <a:pt x="2647" y="4656"/>
                  </a:cubicBezTo>
                  <a:cubicBezTo>
                    <a:pt x="2805" y="4656"/>
                    <a:pt x="3025" y="4593"/>
                    <a:pt x="3057" y="4404"/>
                  </a:cubicBezTo>
                  <a:cubicBezTo>
                    <a:pt x="3061" y="4395"/>
                    <a:pt x="3065" y="4385"/>
                    <a:pt x="3067" y="4375"/>
                  </a:cubicBezTo>
                  <a:lnTo>
                    <a:pt x="3067" y="4375"/>
                  </a:lnTo>
                  <a:cubicBezTo>
                    <a:pt x="3175" y="4402"/>
                    <a:pt x="3289" y="4416"/>
                    <a:pt x="3404" y="4416"/>
                  </a:cubicBezTo>
                  <a:cubicBezTo>
                    <a:pt x="3467" y="4416"/>
                    <a:pt x="3530" y="4412"/>
                    <a:pt x="3593" y="4404"/>
                  </a:cubicBezTo>
                  <a:cubicBezTo>
                    <a:pt x="3845" y="4341"/>
                    <a:pt x="4034" y="4152"/>
                    <a:pt x="4065" y="3931"/>
                  </a:cubicBezTo>
                  <a:cubicBezTo>
                    <a:pt x="4075" y="3870"/>
                    <a:pt x="4073" y="3811"/>
                    <a:pt x="4061" y="3755"/>
                  </a:cubicBezTo>
                  <a:lnTo>
                    <a:pt x="4061" y="3755"/>
                  </a:lnTo>
                  <a:cubicBezTo>
                    <a:pt x="4262" y="3852"/>
                    <a:pt x="4484" y="3908"/>
                    <a:pt x="4725" y="3908"/>
                  </a:cubicBezTo>
                  <a:cubicBezTo>
                    <a:pt x="4777" y="3908"/>
                    <a:pt x="4830" y="3905"/>
                    <a:pt x="4884" y="3900"/>
                  </a:cubicBezTo>
                  <a:cubicBezTo>
                    <a:pt x="5231" y="3868"/>
                    <a:pt x="5514" y="3616"/>
                    <a:pt x="5640" y="3270"/>
                  </a:cubicBezTo>
                  <a:cubicBezTo>
                    <a:pt x="5702" y="2929"/>
                    <a:pt x="5551" y="2589"/>
                    <a:pt x="5277" y="2368"/>
                  </a:cubicBezTo>
                  <a:lnTo>
                    <a:pt x="5277" y="2368"/>
                  </a:lnTo>
                  <a:cubicBezTo>
                    <a:pt x="5274" y="2128"/>
                    <a:pt x="5184" y="1898"/>
                    <a:pt x="5042" y="1694"/>
                  </a:cubicBezTo>
                  <a:cubicBezTo>
                    <a:pt x="4944" y="1613"/>
                    <a:pt x="4822" y="1557"/>
                    <a:pt x="4696" y="1535"/>
                  </a:cubicBezTo>
                  <a:lnTo>
                    <a:pt x="4696" y="1535"/>
                  </a:lnTo>
                  <a:cubicBezTo>
                    <a:pt x="4600" y="1348"/>
                    <a:pt x="4408" y="1216"/>
                    <a:pt x="4202" y="1191"/>
                  </a:cubicBezTo>
                  <a:lnTo>
                    <a:pt x="4202" y="1191"/>
                  </a:lnTo>
                  <a:cubicBezTo>
                    <a:pt x="4229" y="814"/>
                    <a:pt x="4075" y="446"/>
                    <a:pt x="3813" y="214"/>
                  </a:cubicBezTo>
                  <a:cubicBezTo>
                    <a:pt x="3640" y="72"/>
                    <a:pt x="3443" y="1"/>
                    <a:pt x="3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43"/>
            <p:cNvSpPr/>
            <p:nvPr/>
          </p:nvSpPr>
          <p:spPr>
            <a:xfrm>
              <a:off x="6142925" y="2570150"/>
              <a:ext cx="63050" cy="54075"/>
            </a:xfrm>
            <a:custGeom>
              <a:avLst/>
              <a:gdLst/>
              <a:ahLst/>
              <a:cxnLst/>
              <a:rect l="l" t="t" r="r" b="b"/>
              <a:pathLst>
                <a:path w="2522" h="2163" extrusionOk="0">
                  <a:moveTo>
                    <a:pt x="1223" y="0"/>
                  </a:moveTo>
                  <a:cubicBezTo>
                    <a:pt x="695" y="0"/>
                    <a:pt x="235" y="325"/>
                    <a:pt x="127" y="814"/>
                  </a:cubicBezTo>
                  <a:cubicBezTo>
                    <a:pt x="1" y="1412"/>
                    <a:pt x="410" y="1980"/>
                    <a:pt x="1040" y="2137"/>
                  </a:cubicBezTo>
                  <a:cubicBezTo>
                    <a:pt x="1127" y="2154"/>
                    <a:pt x="1213" y="2163"/>
                    <a:pt x="1298" y="2163"/>
                  </a:cubicBezTo>
                  <a:cubicBezTo>
                    <a:pt x="1826" y="2163"/>
                    <a:pt x="2286" y="1834"/>
                    <a:pt x="2395" y="1318"/>
                  </a:cubicBezTo>
                  <a:cubicBezTo>
                    <a:pt x="2521" y="751"/>
                    <a:pt x="2112" y="184"/>
                    <a:pt x="1481" y="26"/>
                  </a:cubicBezTo>
                  <a:cubicBezTo>
                    <a:pt x="1394" y="9"/>
                    <a:pt x="1308"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43"/>
            <p:cNvSpPr/>
            <p:nvPr/>
          </p:nvSpPr>
          <p:spPr>
            <a:xfrm>
              <a:off x="5682175" y="2100575"/>
              <a:ext cx="328450" cy="441100"/>
            </a:xfrm>
            <a:custGeom>
              <a:avLst/>
              <a:gdLst/>
              <a:ahLst/>
              <a:cxnLst/>
              <a:rect l="l" t="t" r="r" b="b"/>
              <a:pathLst>
                <a:path w="13138" h="17644" extrusionOk="0">
                  <a:moveTo>
                    <a:pt x="1733" y="1"/>
                  </a:moveTo>
                  <a:cubicBezTo>
                    <a:pt x="0" y="3971"/>
                    <a:pt x="1859" y="5483"/>
                    <a:pt x="3466" y="8192"/>
                  </a:cubicBezTo>
                  <a:cubicBezTo>
                    <a:pt x="3718" y="8633"/>
                    <a:pt x="3907" y="9106"/>
                    <a:pt x="4064" y="9578"/>
                  </a:cubicBezTo>
                  <a:cubicBezTo>
                    <a:pt x="4411" y="10744"/>
                    <a:pt x="4222" y="12004"/>
                    <a:pt x="4600" y="13170"/>
                  </a:cubicBezTo>
                  <a:cubicBezTo>
                    <a:pt x="4978" y="14210"/>
                    <a:pt x="5797" y="15060"/>
                    <a:pt x="6616" y="15848"/>
                  </a:cubicBezTo>
                  <a:cubicBezTo>
                    <a:pt x="7404" y="16793"/>
                    <a:pt x="8570" y="17360"/>
                    <a:pt x="9830" y="17360"/>
                  </a:cubicBezTo>
                  <a:lnTo>
                    <a:pt x="12445" y="17644"/>
                  </a:lnTo>
                  <a:cubicBezTo>
                    <a:pt x="12539" y="16572"/>
                    <a:pt x="13138" y="15533"/>
                    <a:pt x="13012" y="14430"/>
                  </a:cubicBezTo>
                  <a:cubicBezTo>
                    <a:pt x="12917" y="13737"/>
                    <a:pt x="12634" y="13107"/>
                    <a:pt x="12193" y="12571"/>
                  </a:cubicBezTo>
                  <a:cubicBezTo>
                    <a:pt x="11153" y="11280"/>
                    <a:pt x="9672" y="10429"/>
                    <a:pt x="8160" y="9767"/>
                  </a:cubicBezTo>
                  <a:cubicBezTo>
                    <a:pt x="7152" y="9358"/>
                    <a:pt x="6238" y="8854"/>
                    <a:pt x="5356" y="8224"/>
                  </a:cubicBezTo>
                  <a:cubicBezTo>
                    <a:pt x="4884" y="7783"/>
                    <a:pt x="4474" y="7310"/>
                    <a:pt x="4096" y="6774"/>
                  </a:cubicBezTo>
                  <a:cubicBezTo>
                    <a:pt x="3056" y="5325"/>
                    <a:pt x="2269" y="3719"/>
                    <a:pt x="1733" y="2049"/>
                  </a:cubicBezTo>
                  <a:cubicBezTo>
                    <a:pt x="1481" y="1293"/>
                    <a:pt x="2174" y="789"/>
                    <a:pt x="1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43"/>
            <p:cNvSpPr/>
            <p:nvPr/>
          </p:nvSpPr>
          <p:spPr>
            <a:xfrm>
              <a:off x="5893250" y="2082125"/>
              <a:ext cx="165675" cy="258700"/>
            </a:xfrm>
            <a:custGeom>
              <a:avLst/>
              <a:gdLst/>
              <a:ahLst/>
              <a:cxnLst/>
              <a:rect l="l" t="t" r="r" b="b"/>
              <a:pathLst>
                <a:path w="6627" h="10348" extrusionOk="0">
                  <a:moveTo>
                    <a:pt x="6279" y="0"/>
                  </a:moveTo>
                  <a:cubicBezTo>
                    <a:pt x="6127" y="0"/>
                    <a:pt x="5938" y="94"/>
                    <a:pt x="5766" y="266"/>
                  </a:cubicBezTo>
                  <a:cubicBezTo>
                    <a:pt x="5104" y="959"/>
                    <a:pt x="4569" y="1779"/>
                    <a:pt x="3970" y="2535"/>
                  </a:cubicBezTo>
                  <a:cubicBezTo>
                    <a:pt x="3624" y="3007"/>
                    <a:pt x="3214" y="3417"/>
                    <a:pt x="2773" y="3826"/>
                  </a:cubicBezTo>
                  <a:cubicBezTo>
                    <a:pt x="2174" y="4330"/>
                    <a:pt x="1418" y="4646"/>
                    <a:pt x="883" y="5244"/>
                  </a:cubicBezTo>
                  <a:cubicBezTo>
                    <a:pt x="284" y="5937"/>
                    <a:pt x="1" y="6819"/>
                    <a:pt x="32" y="7733"/>
                  </a:cubicBezTo>
                  <a:cubicBezTo>
                    <a:pt x="95" y="8647"/>
                    <a:pt x="316" y="9529"/>
                    <a:pt x="725" y="10348"/>
                  </a:cubicBezTo>
                  <a:cubicBezTo>
                    <a:pt x="1481" y="10127"/>
                    <a:pt x="2237" y="9844"/>
                    <a:pt x="2899" y="9403"/>
                  </a:cubicBezTo>
                  <a:cubicBezTo>
                    <a:pt x="3592" y="8993"/>
                    <a:pt x="4096" y="8363"/>
                    <a:pt x="4380" y="7607"/>
                  </a:cubicBezTo>
                  <a:cubicBezTo>
                    <a:pt x="4632" y="6788"/>
                    <a:pt x="4506" y="5874"/>
                    <a:pt x="4600" y="5024"/>
                  </a:cubicBezTo>
                  <a:cubicBezTo>
                    <a:pt x="4695" y="4204"/>
                    <a:pt x="4947" y="3385"/>
                    <a:pt x="5356" y="2661"/>
                  </a:cubicBezTo>
                  <a:cubicBezTo>
                    <a:pt x="5672" y="2062"/>
                    <a:pt x="6459" y="1275"/>
                    <a:pt x="6554" y="581"/>
                  </a:cubicBezTo>
                  <a:cubicBezTo>
                    <a:pt x="6627" y="180"/>
                    <a:pt x="6488" y="0"/>
                    <a:pt x="6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43"/>
            <p:cNvSpPr/>
            <p:nvPr/>
          </p:nvSpPr>
          <p:spPr>
            <a:xfrm>
              <a:off x="1840150" y="1987175"/>
              <a:ext cx="779750" cy="1191675"/>
            </a:xfrm>
            <a:custGeom>
              <a:avLst/>
              <a:gdLst/>
              <a:ahLst/>
              <a:cxnLst/>
              <a:rect l="l" t="t" r="r" b="b"/>
              <a:pathLst>
                <a:path w="31190" h="47667" fill="none" extrusionOk="0">
                  <a:moveTo>
                    <a:pt x="31190" y="0"/>
                  </a:moveTo>
                  <a:cubicBezTo>
                    <a:pt x="11814" y="7435"/>
                    <a:pt x="0" y="27063"/>
                    <a:pt x="2520" y="47667"/>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43"/>
            <p:cNvSpPr/>
            <p:nvPr/>
          </p:nvSpPr>
          <p:spPr>
            <a:xfrm>
              <a:off x="1960650" y="2670025"/>
              <a:ext cx="177225" cy="274925"/>
            </a:xfrm>
            <a:custGeom>
              <a:avLst/>
              <a:gdLst/>
              <a:ahLst/>
              <a:cxnLst/>
              <a:rect l="l" t="t" r="r" b="b"/>
              <a:pathLst>
                <a:path w="7089" h="10997" fill="none" extrusionOk="0">
                  <a:moveTo>
                    <a:pt x="0" y="1"/>
                  </a:moveTo>
                  <a:cubicBezTo>
                    <a:pt x="536" y="4538"/>
                    <a:pt x="3151" y="8602"/>
                    <a:pt x="7089" y="10996"/>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43"/>
            <p:cNvSpPr/>
            <p:nvPr/>
          </p:nvSpPr>
          <p:spPr>
            <a:xfrm>
              <a:off x="1647175" y="2670025"/>
              <a:ext cx="313500" cy="278850"/>
            </a:xfrm>
            <a:custGeom>
              <a:avLst/>
              <a:gdLst/>
              <a:ahLst/>
              <a:cxnLst/>
              <a:rect l="l" t="t" r="r" b="b"/>
              <a:pathLst>
                <a:path w="12540" h="11154" fill="none" extrusionOk="0">
                  <a:moveTo>
                    <a:pt x="12539" y="1"/>
                  </a:moveTo>
                  <a:cubicBezTo>
                    <a:pt x="5388" y="2679"/>
                    <a:pt x="2710" y="5325"/>
                    <a:pt x="0" y="11154"/>
                  </a:cubicBezTo>
                </a:path>
              </a:pathLst>
            </a:custGeom>
            <a:no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43"/>
            <p:cNvSpPr/>
            <p:nvPr/>
          </p:nvSpPr>
          <p:spPr>
            <a:xfrm>
              <a:off x="1991375" y="2195900"/>
              <a:ext cx="330825" cy="418250"/>
            </a:xfrm>
            <a:custGeom>
              <a:avLst/>
              <a:gdLst/>
              <a:ahLst/>
              <a:cxnLst/>
              <a:rect l="l" t="t" r="r" b="b"/>
              <a:pathLst>
                <a:path w="13233" h="16730" fill="none" extrusionOk="0">
                  <a:moveTo>
                    <a:pt x="0" y="4789"/>
                  </a:moveTo>
                  <a:cubicBezTo>
                    <a:pt x="3497" y="945"/>
                    <a:pt x="6238" y="221"/>
                    <a:pt x="11405" y="0"/>
                  </a:cubicBezTo>
                  <a:cubicBezTo>
                    <a:pt x="10113" y="5702"/>
                    <a:pt x="10019" y="11499"/>
                    <a:pt x="13232" y="16729"/>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43"/>
            <p:cNvSpPr/>
            <p:nvPr/>
          </p:nvSpPr>
          <p:spPr>
            <a:xfrm>
              <a:off x="2049650" y="2820475"/>
              <a:ext cx="202450" cy="217750"/>
            </a:xfrm>
            <a:custGeom>
              <a:avLst/>
              <a:gdLst/>
              <a:ahLst/>
              <a:cxnLst/>
              <a:rect l="l" t="t" r="r" b="b"/>
              <a:pathLst>
                <a:path w="8098" h="8710" extrusionOk="0">
                  <a:moveTo>
                    <a:pt x="3907" y="0"/>
                  </a:moveTo>
                  <a:cubicBezTo>
                    <a:pt x="3686" y="0"/>
                    <a:pt x="3466" y="95"/>
                    <a:pt x="3308" y="221"/>
                  </a:cubicBezTo>
                  <a:cubicBezTo>
                    <a:pt x="2804" y="630"/>
                    <a:pt x="3088" y="1292"/>
                    <a:pt x="1544" y="1292"/>
                  </a:cubicBezTo>
                  <a:cubicBezTo>
                    <a:pt x="883" y="1292"/>
                    <a:pt x="378" y="2048"/>
                    <a:pt x="252" y="2678"/>
                  </a:cubicBezTo>
                  <a:cubicBezTo>
                    <a:pt x="189" y="3119"/>
                    <a:pt x="410" y="3592"/>
                    <a:pt x="473" y="4033"/>
                  </a:cubicBezTo>
                  <a:cubicBezTo>
                    <a:pt x="504" y="4442"/>
                    <a:pt x="378" y="4852"/>
                    <a:pt x="189" y="5230"/>
                  </a:cubicBezTo>
                  <a:cubicBezTo>
                    <a:pt x="0" y="5671"/>
                    <a:pt x="126" y="6207"/>
                    <a:pt x="536" y="6522"/>
                  </a:cubicBezTo>
                  <a:cubicBezTo>
                    <a:pt x="1009" y="6868"/>
                    <a:pt x="1387" y="6900"/>
                    <a:pt x="1607" y="7435"/>
                  </a:cubicBezTo>
                  <a:cubicBezTo>
                    <a:pt x="1733" y="7750"/>
                    <a:pt x="1922" y="8034"/>
                    <a:pt x="2143" y="8286"/>
                  </a:cubicBezTo>
                  <a:cubicBezTo>
                    <a:pt x="2479" y="8602"/>
                    <a:pt x="2762" y="8710"/>
                    <a:pt x="3017" y="8710"/>
                  </a:cubicBezTo>
                  <a:cubicBezTo>
                    <a:pt x="3551" y="8710"/>
                    <a:pt x="3962" y="8234"/>
                    <a:pt x="4474" y="8192"/>
                  </a:cubicBezTo>
                  <a:cubicBezTo>
                    <a:pt x="4510" y="8187"/>
                    <a:pt x="4547" y="8185"/>
                    <a:pt x="4583" y="8185"/>
                  </a:cubicBezTo>
                  <a:cubicBezTo>
                    <a:pt x="4970" y="8185"/>
                    <a:pt x="5344" y="8411"/>
                    <a:pt x="5727" y="8411"/>
                  </a:cubicBezTo>
                  <a:cubicBezTo>
                    <a:pt x="5833" y="8411"/>
                    <a:pt x="5941" y="8394"/>
                    <a:pt x="6049" y="8349"/>
                  </a:cubicBezTo>
                  <a:cubicBezTo>
                    <a:pt x="6616" y="8097"/>
                    <a:pt x="6616" y="7372"/>
                    <a:pt x="6837" y="6805"/>
                  </a:cubicBezTo>
                  <a:cubicBezTo>
                    <a:pt x="7058" y="6396"/>
                    <a:pt x="7310" y="5986"/>
                    <a:pt x="7625" y="5640"/>
                  </a:cubicBezTo>
                  <a:cubicBezTo>
                    <a:pt x="7940" y="5262"/>
                    <a:pt x="8097" y="4789"/>
                    <a:pt x="8003" y="4316"/>
                  </a:cubicBezTo>
                  <a:cubicBezTo>
                    <a:pt x="7814" y="3749"/>
                    <a:pt x="7152" y="3403"/>
                    <a:pt x="6963" y="2930"/>
                  </a:cubicBezTo>
                  <a:cubicBezTo>
                    <a:pt x="6774" y="2426"/>
                    <a:pt x="7058" y="1828"/>
                    <a:pt x="6648" y="1386"/>
                  </a:cubicBezTo>
                  <a:cubicBezTo>
                    <a:pt x="6270" y="977"/>
                    <a:pt x="5514" y="1103"/>
                    <a:pt x="5073" y="851"/>
                  </a:cubicBezTo>
                  <a:cubicBezTo>
                    <a:pt x="4632" y="630"/>
                    <a:pt x="4380" y="0"/>
                    <a:pt x="3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43"/>
            <p:cNvSpPr/>
            <p:nvPr/>
          </p:nvSpPr>
          <p:spPr>
            <a:xfrm>
              <a:off x="2112650" y="2896075"/>
              <a:ext cx="69350" cy="69350"/>
            </a:xfrm>
            <a:custGeom>
              <a:avLst/>
              <a:gdLst/>
              <a:ahLst/>
              <a:cxnLst/>
              <a:rect l="l" t="t" r="r" b="b"/>
              <a:pathLst>
                <a:path w="2774" h="2774" extrusionOk="0">
                  <a:moveTo>
                    <a:pt x="1387" y="1"/>
                  </a:moveTo>
                  <a:cubicBezTo>
                    <a:pt x="599" y="1"/>
                    <a:pt x="1" y="631"/>
                    <a:pt x="1" y="1387"/>
                  </a:cubicBezTo>
                  <a:cubicBezTo>
                    <a:pt x="1" y="2175"/>
                    <a:pt x="599" y="2773"/>
                    <a:pt x="1387" y="2773"/>
                  </a:cubicBezTo>
                  <a:cubicBezTo>
                    <a:pt x="2143" y="2773"/>
                    <a:pt x="2773" y="2175"/>
                    <a:pt x="2773" y="1387"/>
                  </a:cubicBezTo>
                  <a:cubicBezTo>
                    <a:pt x="2773" y="631"/>
                    <a:pt x="2143" y="1"/>
                    <a:pt x="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43"/>
            <p:cNvSpPr/>
            <p:nvPr/>
          </p:nvSpPr>
          <p:spPr>
            <a:xfrm>
              <a:off x="1917325" y="2208500"/>
              <a:ext cx="165425" cy="178200"/>
            </a:xfrm>
            <a:custGeom>
              <a:avLst/>
              <a:gdLst/>
              <a:ahLst/>
              <a:cxnLst/>
              <a:rect l="l" t="t" r="r" b="b"/>
              <a:pathLst>
                <a:path w="6617" h="7128" extrusionOk="0">
                  <a:moveTo>
                    <a:pt x="3214" y="0"/>
                  </a:moveTo>
                  <a:cubicBezTo>
                    <a:pt x="3025" y="32"/>
                    <a:pt x="2868" y="95"/>
                    <a:pt x="2742" y="189"/>
                  </a:cubicBezTo>
                  <a:cubicBezTo>
                    <a:pt x="2332" y="504"/>
                    <a:pt x="2552" y="1071"/>
                    <a:pt x="1292" y="1071"/>
                  </a:cubicBezTo>
                  <a:cubicBezTo>
                    <a:pt x="757" y="1071"/>
                    <a:pt x="347" y="1670"/>
                    <a:pt x="253" y="2205"/>
                  </a:cubicBezTo>
                  <a:cubicBezTo>
                    <a:pt x="253" y="2583"/>
                    <a:pt x="316" y="2962"/>
                    <a:pt x="410" y="3308"/>
                  </a:cubicBezTo>
                  <a:cubicBezTo>
                    <a:pt x="410" y="3655"/>
                    <a:pt x="316" y="3970"/>
                    <a:pt x="158" y="4285"/>
                  </a:cubicBezTo>
                  <a:cubicBezTo>
                    <a:pt x="1" y="4663"/>
                    <a:pt x="127" y="5072"/>
                    <a:pt x="442" y="5324"/>
                  </a:cubicBezTo>
                  <a:cubicBezTo>
                    <a:pt x="820" y="5608"/>
                    <a:pt x="1166" y="5639"/>
                    <a:pt x="1324" y="6081"/>
                  </a:cubicBezTo>
                  <a:cubicBezTo>
                    <a:pt x="1418" y="6333"/>
                    <a:pt x="1576" y="6585"/>
                    <a:pt x="1765" y="6774"/>
                  </a:cubicBezTo>
                  <a:cubicBezTo>
                    <a:pt x="2038" y="7037"/>
                    <a:pt x="2269" y="7128"/>
                    <a:pt x="2478" y="7128"/>
                  </a:cubicBezTo>
                  <a:cubicBezTo>
                    <a:pt x="2918" y="7128"/>
                    <a:pt x="3259" y="6722"/>
                    <a:pt x="3687" y="6679"/>
                  </a:cubicBezTo>
                  <a:cubicBezTo>
                    <a:pt x="3706" y="6678"/>
                    <a:pt x="3725" y="6677"/>
                    <a:pt x="3745" y="6677"/>
                  </a:cubicBezTo>
                  <a:cubicBezTo>
                    <a:pt x="4069" y="6677"/>
                    <a:pt x="4377" y="6862"/>
                    <a:pt x="4696" y="6862"/>
                  </a:cubicBezTo>
                  <a:cubicBezTo>
                    <a:pt x="4789" y="6862"/>
                    <a:pt x="4883" y="6846"/>
                    <a:pt x="4978" y="6805"/>
                  </a:cubicBezTo>
                  <a:cubicBezTo>
                    <a:pt x="5419" y="6616"/>
                    <a:pt x="5419" y="6018"/>
                    <a:pt x="5608" y="5576"/>
                  </a:cubicBezTo>
                  <a:cubicBezTo>
                    <a:pt x="5766" y="5230"/>
                    <a:pt x="5987" y="4915"/>
                    <a:pt x="6270" y="4600"/>
                  </a:cubicBezTo>
                  <a:cubicBezTo>
                    <a:pt x="6522" y="4316"/>
                    <a:pt x="6617" y="3907"/>
                    <a:pt x="6554" y="3529"/>
                  </a:cubicBezTo>
                  <a:cubicBezTo>
                    <a:pt x="6396" y="3088"/>
                    <a:pt x="5861" y="2804"/>
                    <a:pt x="5703" y="2394"/>
                  </a:cubicBezTo>
                  <a:cubicBezTo>
                    <a:pt x="5577" y="1985"/>
                    <a:pt x="5766" y="1481"/>
                    <a:pt x="5451" y="1134"/>
                  </a:cubicBezTo>
                  <a:cubicBezTo>
                    <a:pt x="5167" y="788"/>
                    <a:pt x="4537" y="914"/>
                    <a:pt x="4191" y="725"/>
                  </a:cubicBezTo>
                  <a:cubicBezTo>
                    <a:pt x="3813"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43"/>
            <p:cNvSpPr/>
            <p:nvPr/>
          </p:nvSpPr>
          <p:spPr>
            <a:xfrm>
              <a:off x="1969300" y="2270700"/>
              <a:ext cx="56750" cy="56750"/>
            </a:xfrm>
            <a:custGeom>
              <a:avLst/>
              <a:gdLst/>
              <a:ahLst/>
              <a:cxnLst/>
              <a:rect l="l" t="t" r="r" b="b"/>
              <a:pathLst>
                <a:path w="2270" h="2270" extrusionOk="0">
                  <a:moveTo>
                    <a:pt x="1135" y="1"/>
                  </a:moveTo>
                  <a:cubicBezTo>
                    <a:pt x="505" y="1"/>
                    <a:pt x="1" y="505"/>
                    <a:pt x="1" y="1135"/>
                  </a:cubicBezTo>
                  <a:cubicBezTo>
                    <a:pt x="1" y="1765"/>
                    <a:pt x="505"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43"/>
            <p:cNvSpPr/>
            <p:nvPr/>
          </p:nvSpPr>
          <p:spPr>
            <a:xfrm>
              <a:off x="2236325" y="2516925"/>
              <a:ext cx="165425" cy="176900"/>
            </a:xfrm>
            <a:custGeom>
              <a:avLst/>
              <a:gdLst/>
              <a:ahLst/>
              <a:cxnLst/>
              <a:rect l="l" t="t" r="r" b="b"/>
              <a:pathLst>
                <a:path w="6617" h="7076" extrusionOk="0">
                  <a:moveTo>
                    <a:pt x="4153" y="1"/>
                  </a:moveTo>
                  <a:cubicBezTo>
                    <a:pt x="4028" y="1"/>
                    <a:pt x="3896" y="30"/>
                    <a:pt x="3781" y="76"/>
                  </a:cubicBezTo>
                  <a:cubicBezTo>
                    <a:pt x="3407" y="225"/>
                    <a:pt x="3368" y="651"/>
                    <a:pt x="2761" y="651"/>
                  </a:cubicBezTo>
                  <a:cubicBezTo>
                    <a:pt x="2600" y="651"/>
                    <a:pt x="2399" y="621"/>
                    <a:pt x="2142" y="549"/>
                  </a:cubicBezTo>
                  <a:cubicBezTo>
                    <a:pt x="2078" y="528"/>
                    <a:pt x="2013" y="519"/>
                    <a:pt x="1947" y="519"/>
                  </a:cubicBezTo>
                  <a:cubicBezTo>
                    <a:pt x="1499" y="519"/>
                    <a:pt x="1043" y="955"/>
                    <a:pt x="851" y="1368"/>
                  </a:cubicBezTo>
                  <a:cubicBezTo>
                    <a:pt x="756" y="1714"/>
                    <a:pt x="725" y="2092"/>
                    <a:pt x="725" y="2470"/>
                  </a:cubicBezTo>
                  <a:cubicBezTo>
                    <a:pt x="662" y="2817"/>
                    <a:pt x="473" y="3100"/>
                    <a:pt x="252" y="3352"/>
                  </a:cubicBezTo>
                  <a:cubicBezTo>
                    <a:pt x="0" y="3668"/>
                    <a:pt x="0" y="4109"/>
                    <a:pt x="252" y="4424"/>
                  </a:cubicBezTo>
                  <a:cubicBezTo>
                    <a:pt x="536" y="4802"/>
                    <a:pt x="851" y="4928"/>
                    <a:pt x="914" y="5400"/>
                  </a:cubicBezTo>
                  <a:cubicBezTo>
                    <a:pt x="914" y="5684"/>
                    <a:pt x="1008" y="5936"/>
                    <a:pt x="1134" y="6188"/>
                  </a:cubicBezTo>
                  <a:cubicBezTo>
                    <a:pt x="1408" y="6626"/>
                    <a:pt x="1681" y="6743"/>
                    <a:pt x="1952" y="6743"/>
                  </a:cubicBezTo>
                  <a:cubicBezTo>
                    <a:pt x="2264" y="6743"/>
                    <a:pt x="2572" y="6588"/>
                    <a:pt x="2872" y="6588"/>
                  </a:cubicBezTo>
                  <a:cubicBezTo>
                    <a:pt x="2913" y="6588"/>
                    <a:pt x="2953" y="6591"/>
                    <a:pt x="2993" y="6597"/>
                  </a:cubicBezTo>
                  <a:cubicBezTo>
                    <a:pt x="3407" y="6657"/>
                    <a:pt x="3709" y="7076"/>
                    <a:pt x="4135" y="7076"/>
                  </a:cubicBezTo>
                  <a:cubicBezTo>
                    <a:pt x="4164" y="7076"/>
                    <a:pt x="4192" y="7074"/>
                    <a:pt x="4222" y="7070"/>
                  </a:cubicBezTo>
                  <a:cubicBezTo>
                    <a:pt x="4694" y="6976"/>
                    <a:pt x="4852" y="6408"/>
                    <a:pt x="5135" y="6030"/>
                  </a:cubicBezTo>
                  <a:cubicBezTo>
                    <a:pt x="5419" y="5715"/>
                    <a:pt x="5702" y="5463"/>
                    <a:pt x="6049" y="5274"/>
                  </a:cubicBezTo>
                  <a:cubicBezTo>
                    <a:pt x="6364" y="5054"/>
                    <a:pt x="6585" y="4676"/>
                    <a:pt x="6616" y="4298"/>
                  </a:cubicBezTo>
                  <a:cubicBezTo>
                    <a:pt x="6585" y="3825"/>
                    <a:pt x="6112" y="3415"/>
                    <a:pt x="6081" y="2974"/>
                  </a:cubicBezTo>
                  <a:cubicBezTo>
                    <a:pt x="6049" y="2533"/>
                    <a:pt x="6364" y="2124"/>
                    <a:pt x="6175" y="1714"/>
                  </a:cubicBezTo>
                  <a:cubicBezTo>
                    <a:pt x="5955" y="1305"/>
                    <a:pt x="5324" y="1242"/>
                    <a:pt x="5041" y="958"/>
                  </a:cubicBezTo>
                  <a:cubicBezTo>
                    <a:pt x="4757" y="675"/>
                    <a:pt x="4663" y="139"/>
                    <a:pt x="4285" y="13"/>
                  </a:cubicBezTo>
                  <a:cubicBezTo>
                    <a:pt x="4243" y="5"/>
                    <a:pt x="4198" y="1"/>
                    <a:pt x="4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43"/>
            <p:cNvSpPr/>
            <p:nvPr/>
          </p:nvSpPr>
          <p:spPr>
            <a:xfrm>
              <a:off x="2291450" y="2576300"/>
              <a:ext cx="56725" cy="56750"/>
            </a:xfrm>
            <a:custGeom>
              <a:avLst/>
              <a:gdLst/>
              <a:ahLst/>
              <a:cxnLst/>
              <a:rect l="l" t="t" r="r" b="b"/>
              <a:pathLst>
                <a:path w="2269" h="2270" extrusionOk="0">
                  <a:moveTo>
                    <a:pt x="1135" y="1"/>
                  </a:moveTo>
                  <a:cubicBezTo>
                    <a:pt x="536" y="1"/>
                    <a:pt x="0" y="505"/>
                    <a:pt x="0" y="1135"/>
                  </a:cubicBezTo>
                  <a:cubicBezTo>
                    <a:pt x="0" y="1765"/>
                    <a:pt x="536"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43"/>
            <p:cNvSpPr/>
            <p:nvPr/>
          </p:nvSpPr>
          <p:spPr>
            <a:xfrm>
              <a:off x="1584950" y="2840150"/>
              <a:ext cx="165425" cy="177450"/>
            </a:xfrm>
            <a:custGeom>
              <a:avLst/>
              <a:gdLst/>
              <a:ahLst/>
              <a:cxnLst/>
              <a:rect l="l" t="t" r="r" b="b"/>
              <a:pathLst>
                <a:path w="6617" h="7098" extrusionOk="0">
                  <a:moveTo>
                    <a:pt x="3214" y="1"/>
                  </a:moveTo>
                  <a:cubicBezTo>
                    <a:pt x="3025" y="1"/>
                    <a:pt x="2836" y="64"/>
                    <a:pt x="2710" y="158"/>
                  </a:cubicBezTo>
                  <a:cubicBezTo>
                    <a:pt x="2300" y="505"/>
                    <a:pt x="2552" y="1041"/>
                    <a:pt x="1261" y="1041"/>
                  </a:cubicBezTo>
                  <a:cubicBezTo>
                    <a:pt x="725" y="1041"/>
                    <a:pt x="316" y="1671"/>
                    <a:pt x="221" y="2175"/>
                  </a:cubicBezTo>
                  <a:cubicBezTo>
                    <a:pt x="221" y="2553"/>
                    <a:pt x="284" y="2931"/>
                    <a:pt x="410" y="3277"/>
                  </a:cubicBezTo>
                  <a:cubicBezTo>
                    <a:pt x="410" y="3624"/>
                    <a:pt x="316" y="3970"/>
                    <a:pt x="158" y="4254"/>
                  </a:cubicBezTo>
                  <a:cubicBezTo>
                    <a:pt x="0" y="4632"/>
                    <a:pt x="95" y="5073"/>
                    <a:pt x="442" y="5294"/>
                  </a:cubicBezTo>
                  <a:cubicBezTo>
                    <a:pt x="820" y="5577"/>
                    <a:pt x="1135" y="5609"/>
                    <a:pt x="1324" y="6050"/>
                  </a:cubicBezTo>
                  <a:cubicBezTo>
                    <a:pt x="1418" y="6333"/>
                    <a:pt x="1576" y="6554"/>
                    <a:pt x="1765" y="6743"/>
                  </a:cubicBezTo>
                  <a:cubicBezTo>
                    <a:pt x="2040" y="7008"/>
                    <a:pt x="2268" y="7098"/>
                    <a:pt x="2474" y="7098"/>
                  </a:cubicBezTo>
                  <a:cubicBezTo>
                    <a:pt x="2906" y="7098"/>
                    <a:pt x="3239" y="6701"/>
                    <a:pt x="3687" y="6680"/>
                  </a:cubicBezTo>
                  <a:cubicBezTo>
                    <a:pt x="3721" y="6675"/>
                    <a:pt x="3756" y="6673"/>
                    <a:pt x="3790" y="6673"/>
                  </a:cubicBezTo>
                  <a:cubicBezTo>
                    <a:pt x="4103" y="6673"/>
                    <a:pt x="4403" y="6859"/>
                    <a:pt x="4712" y="6859"/>
                  </a:cubicBezTo>
                  <a:cubicBezTo>
                    <a:pt x="4800" y="6859"/>
                    <a:pt x="4889" y="6844"/>
                    <a:pt x="4978" y="6806"/>
                  </a:cubicBezTo>
                  <a:cubicBezTo>
                    <a:pt x="5419" y="6617"/>
                    <a:pt x="5419" y="5987"/>
                    <a:pt x="5577" y="5546"/>
                  </a:cubicBezTo>
                  <a:cubicBezTo>
                    <a:pt x="5766" y="5199"/>
                    <a:pt x="5986" y="4884"/>
                    <a:pt x="6238" y="4601"/>
                  </a:cubicBezTo>
                  <a:cubicBezTo>
                    <a:pt x="6522" y="4286"/>
                    <a:pt x="6617" y="3876"/>
                    <a:pt x="6554" y="3498"/>
                  </a:cubicBezTo>
                  <a:cubicBezTo>
                    <a:pt x="6396" y="3057"/>
                    <a:pt x="5860" y="2773"/>
                    <a:pt x="5703" y="2364"/>
                  </a:cubicBezTo>
                  <a:cubicBezTo>
                    <a:pt x="5545" y="1954"/>
                    <a:pt x="5734" y="1482"/>
                    <a:pt x="5451" y="1135"/>
                  </a:cubicBezTo>
                  <a:cubicBezTo>
                    <a:pt x="5136" y="789"/>
                    <a:pt x="4506" y="883"/>
                    <a:pt x="4159" y="694"/>
                  </a:cubicBezTo>
                  <a:cubicBezTo>
                    <a:pt x="3813" y="473"/>
                    <a:pt x="3592" y="1"/>
                    <a:pt x="3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43"/>
            <p:cNvSpPr/>
            <p:nvPr/>
          </p:nvSpPr>
          <p:spPr>
            <a:xfrm>
              <a:off x="1636925" y="2901600"/>
              <a:ext cx="56750" cy="56725"/>
            </a:xfrm>
            <a:custGeom>
              <a:avLst/>
              <a:gdLst/>
              <a:ahLst/>
              <a:cxnLst/>
              <a:rect l="l" t="t" r="r" b="b"/>
              <a:pathLst>
                <a:path w="2270" h="2269" extrusionOk="0">
                  <a:moveTo>
                    <a:pt x="1135" y="0"/>
                  </a:moveTo>
                  <a:cubicBezTo>
                    <a:pt x="505" y="0"/>
                    <a:pt x="1" y="504"/>
                    <a:pt x="1" y="1134"/>
                  </a:cubicBezTo>
                  <a:cubicBezTo>
                    <a:pt x="1" y="1765"/>
                    <a:pt x="505" y="2269"/>
                    <a:pt x="1135" y="2269"/>
                  </a:cubicBezTo>
                  <a:cubicBezTo>
                    <a:pt x="1765" y="2269"/>
                    <a:pt x="2269" y="1765"/>
                    <a:pt x="2269" y="1134"/>
                  </a:cubicBezTo>
                  <a:cubicBezTo>
                    <a:pt x="2269" y="504"/>
                    <a:pt x="1765" y="0"/>
                    <a:pt x="1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43"/>
            <p:cNvSpPr/>
            <p:nvPr/>
          </p:nvSpPr>
          <p:spPr>
            <a:xfrm>
              <a:off x="1814925" y="3082750"/>
              <a:ext cx="166225" cy="177850"/>
            </a:xfrm>
            <a:custGeom>
              <a:avLst/>
              <a:gdLst/>
              <a:ahLst/>
              <a:cxnLst/>
              <a:rect l="l" t="t" r="r" b="b"/>
              <a:pathLst>
                <a:path w="6649" h="7114" extrusionOk="0">
                  <a:moveTo>
                    <a:pt x="3214" y="0"/>
                  </a:moveTo>
                  <a:cubicBezTo>
                    <a:pt x="3025" y="0"/>
                    <a:pt x="2868" y="63"/>
                    <a:pt x="2742" y="189"/>
                  </a:cubicBezTo>
                  <a:cubicBezTo>
                    <a:pt x="2332" y="504"/>
                    <a:pt x="2553" y="1072"/>
                    <a:pt x="1293" y="1072"/>
                  </a:cubicBezTo>
                  <a:cubicBezTo>
                    <a:pt x="1280" y="1071"/>
                    <a:pt x="1267" y="1070"/>
                    <a:pt x="1254" y="1070"/>
                  </a:cubicBezTo>
                  <a:cubicBezTo>
                    <a:pt x="736" y="1070"/>
                    <a:pt x="314" y="1682"/>
                    <a:pt x="253" y="2174"/>
                  </a:cubicBezTo>
                  <a:cubicBezTo>
                    <a:pt x="253" y="2552"/>
                    <a:pt x="316" y="2930"/>
                    <a:pt x="411" y="3308"/>
                  </a:cubicBezTo>
                  <a:cubicBezTo>
                    <a:pt x="442" y="3655"/>
                    <a:pt x="347" y="3970"/>
                    <a:pt x="158" y="4253"/>
                  </a:cubicBezTo>
                  <a:cubicBezTo>
                    <a:pt x="1" y="4632"/>
                    <a:pt x="127" y="5073"/>
                    <a:pt x="442" y="5325"/>
                  </a:cubicBezTo>
                  <a:cubicBezTo>
                    <a:pt x="852" y="5608"/>
                    <a:pt x="1167" y="5640"/>
                    <a:pt x="1356" y="6081"/>
                  </a:cubicBezTo>
                  <a:cubicBezTo>
                    <a:pt x="1450" y="6333"/>
                    <a:pt x="1576" y="6553"/>
                    <a:pt x="1797" y="6774"/>
                  </a:cubicBezTo>
                  <a:cubicBezTo>
                    <a:pt x="2059" y="7026"/>
                    <a:pt x="2283" y="7114"/>
                    <a:pt x="2487" y="7114"/>
                  </a:cubicBezTo>
                  <a:cubicBezTo>
                    <a:pt x="2918" y="7114"/>
                    <a:pt x="3259" y="6722"/>
                    <a:pt x="3687" y="6679"/>
                  </a:cubicBezTo>
                  <a:cubicBezTo>
                    <a:pt x="3706" y="6678"/>
                    <a:pt x="3726" y="6677"/>
                    <a:pt x="3745" y="6677"/>
                  </a:cubicBezTo>
                  <a:cubicBezTo>
                    <a:pt x="4069" y="6677"/>
                    <a:pt x="4378" y="6862"/>
                    <a:pt x="4696" y="6862"/>
                  </a:cubicBezTo>
                  <a:cubicBezTo>
                    <a:pt x="4789" y="6862"/>
                    <a:pt x="4883" y="6846"/>
                    <a:pt x="4979" y="6805"/>
                  </a:cubicBezTo>
                  <a:cubicBezTo>
                    <a:pt x="5420" y="6616"/>
                    <a:pt x="5420" y="6018"/>
                    <a:pt x="5609" y="5577"/>
                  </a:cubicBezTo>
                  <a:cubicBezTo>
                    <a:pt x="5798" y="5230"/>
                    <a:pt x="6018" y="4884"/>
                    <a:pt x="6270" y="4600"/>
                  </a:cubicBezTo>
                  <a:cubicBezTo>
                    <a:pt x="6522" y="4317"/>
                    <a:pt x="6648" y="3907"/>
                    <a:pt x="6554" y="3529"/>
                  </a:cubicBezTo>
                  <a:cubicBezTo>
                    <a:pt x="6428" y="3056"/>
                    <a:pt x="5861" y="2773"/>
                    <a:pt x="5735" y="2395"/>
                  </a:cubicBezTo>
                  <a:cubicBezTo>
                    <a:pt x="5577" y="1985"/>
                    <a:pt x="5766" y="1481"/>
                    <a:pt x="5451" y="1135"/>
                  </a:cubicBezTo>
                  <a:cubicBezTo>
                    <a:pt x="5168" y="788"/>
                    <a:pt x="4538" y="914"/>
                    <a:pt x="4191" y="693"/>
                  </a:cubicBezTo>
                  <a:cubicBezTo>
                    <a:pt x="3845"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43"/>
            <p:cNvSpPr/>
            <p:nvPr/>
          </p:nvSpPr>
          <p:spPr>
            <a:xfrm>
              <a:off x="1866925" y="3144975"/>
              <a:ext cx="56725" cy="56725"/>
            </a:xfrm>
            <a:custGeom>
              <a:avLst/>
              <a:gdLst/>
              <a:ahLst/>
              <a:cxnLst/>
              <a:rect l="l" t="t" r="r" b="b"/>
              <a:pathLst>
                <a:path w="2269" h="2269" extrusionOk="0">
                  <a:moveTo>
                    <a:pt x="1134" y="0"/>
                  </a:moveTo>
                  <a:cubicBezTo>
                    <a:pt x="504" y="0"/>
                    <a:pt x="0" y="504"/>
                    <a:pt x="0" y="1134"/>
                  </a:cubicBezTo>
                  <a:cubicBezTo>
                    <a:pt x="0" y="1764"/>
                    <a:pt x="504" y="2269"/>
                    <a:pt x="1134" y="2269"/>
                  </a:cubicBezTo>
                  <a:cubicBezTo>
                    <a:pt x="1765" y="2269"/>
                    <a:pt x="2269" y="1764"/>
                    <a:pt x="2269" y="1134"/>
                  </a:cubicBezTo>
                  <a:cubicBezTo>
                    <a:pt x="2269" y="504"/>
                    <a:pt x="1765" y="0"/>
                    <a:pt x="1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43"/>
            <p:cNvSpPr/>
            <p:nvPr/>
          </p:nvSpPr>
          <p:spPr>
            <a:xfrm>
              <a:off x="1793675" y="2449500"/>
              <a:ext cx="268600" cy="188050"/>
            </a:xfrm>
            <a:custGeom>
              <a:avLst/>
              <a:gdLst/>
              <a:ahLst/>
              <a:cxnLst/>
              <a:rect l="l" t="t" r="r" b="b"/>
              <a:pathLst>
                <a:path w="10744" h="7522" extrusionOk="0">
                  <a:moveTo>
                    <a:pt x="10743" y="1"/>
                  </a:moveTo>
                  <a:lnTo>
                    <a:pt x="8727" y="473"/>
                  </a:lnTo>
                  <a:cubicBezTo>
                    <a:pt x="7688" y="757"/>
                    <a:pt x="6648" y="1103"/>
                    <a:pt x="5640" y="1513"/>
                  </a:cubicBezTo>
                  <a:cubicBezTo>
                    <a:pt x="4033" y="2048"/>
                    <a:pt x="2552" y="2899"/>
                    <a:pt x="1292" y="4033"/>
                  </a:cubicBezTo>
                  <a:cubicBezTo>
                    <a:pt x="756" y="4474"/>
                    <a:pt x="378" y="5073"/>
                    <a:pt x="189" y="5734"/>
                  </a:cubicBezTo>
                  <a:cubicBezTo>
                    <a:pt x="0" y="6396"/>
                    <a:pt x="347" y="7121"/>
                    <a:pt x="977" y="7436"/>
                  </a:cubicBezTo>
                  <a:cubicBezTo>
                    <a:pt x="1122" y="7495"/>
                    <a:pt x="1270" y="7521"/>
                    <a:pt x="1419" y="7521"/>
                  </a:cubicBezTo>
                  <a:cubicBezTo>
                    <a:pt x="1981" y="7521"/>
                    <a:pt x="2558" y="7148"/>
                    <a:pt x="3056" y="6774"/>
                  </a:cubicBezTo>
                  <a:cubicBezTo>
                    <a:pt x="4600" y="5640"/>
                    <a:pt x="6144" y="4506"/>
                    <a:pt x="7593" y="3246"/>
                  </a:cubicBezTo>
                  <a:cubicBezTo>
                    <a:pt x="8349" y="2584"/>
                    <a:pt x="9042" y="1859"/>
                    <a:pt x="9672" y="1103"/>
                  </a:cubicBezTo>
                  <a:cubicBezTo>
                    <a:pt x="9830" y="883"/>
                    <a:pt x="10743" y="1"/>
                    <a:pt x="10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43"/>
            <p:cNvSpPr/>
            <p:nvPr/>
          </p:nvSpPr>
          <p:spPr>
            <a:xfrm>
              <a:off x="2046775" y="2455775"/>
              <a:ext cx="95825" cy="199750"/>
            </a:xfrm>
            <a:custGeom>
              <a:avLst/>
              <a:gdLst/>
              <a:ahLst/>
              <a:cxnLst/>
              <a:rect l="l" t="t" r="r" b="b"/>
              <a:pathLst>
                <a:path w="3833" h="7990" extrusionOk="0">
                  <a:moveTo>
                    <a:pt x="184" y="0"/>
                  </a:moveTo>
                  <a:cubicBezTo>
                    <a:pt x="0" y="0"/>
                    <a:pt x="330" y="1091"/>
                    <a:pt x="304" y="1451"/>
                  </a:cubicBezTo>
                  <a:cubicBezTo>
                    <a:pt x="273" y="3215"/>
                    <a:pt x="588" y="4979"/>
                    <a:pt x="1281" y="6649"/>
                  </a:cubicBezTo>
                  <a:cubicBezTo>
                    <a:pt x="1407" y="7027"/>
                    <a:pt x="1628" y="7374"/>
                    <a:pt x="1943" y="7657"/>
                  </a:cubicBezTo>
                  <a:cubicBezTo>
                    <a:pt x="2152" y="7866"/>
                    <a:pt x="2446" y="7990"/>
                    <a:pt x="2751" y="7990"/>
                  </a:cubicBezTo>
                  <a:cubicBezTo>
                    <a:pt x="2859" y="7990"/>
                    <a:pt x="2969" y="7974"/>
                    <a:pt x="3077" y="7941"/>
                  </a:cubicBezTo>
                  <a:cubicBezTo>
                    <a:pt x="3549" y="7689"/>
                    <a:pt x="3833" y="7216"/>
                    <a:pt x="3801" y="6681"/>
                  </a:cubicBezTo>
                  <a:cubicBezTo>
                    <a:pt x="3801" y="5452"/>
                    <a:pt x="2951" y="4475"/>
                    <a:pt x="2289" y="3436"/>
                  </a:cubicBezTo>
                  <a:cubicBezTo>
                    <a:pt x="1785" y="2648"/>
                    <a:pt x="966" y="915"/>
                    <a:pt x="399" y="191"/>
                  </a:cubicBezTo>
                  <a:cubicBezTo>
                    <a:pt x="294" y="56"/>
                    <a:pt x="226"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43"/>
            <p:cNvSpPr/>
            <p:nvPr/>
          </p:nvSpPr>
          <p:spPr>
            <a:xfrm>
              <a:off x="1899200" y="2882700"/>
              <a:ext cx="92975" cy="110775"/>
            </a:xfrm>
            <a:custGeom>
              <a:avLst/>
              <a:gdLst/>
              <a:ahLst/>
              <a:cxnLst/>
              <a:rect l="l" t="t" r="r" b="b"/>
              <a:pathLst>
                <a:path w="3719" h="4431" extrusionOk="0">
                  <a:moveTo>
                    <a:pt x="413" y="1"/>
                  </a:moveTo>
                  <a:cubicBezTo>
                    <a:pt x="305" y="1"/>
                    <a:pt x="214" y="53"/>
                    <a:pt x="158" y="189"/>
                  </a:cubicBezTo>
                  <a:cubicBezTo>
                    <a:pt x="1" y="599"/>
                    <a:pt x="379" y="1544"/>
                    <a:pt x="505" y="1953"/>
                  </a:cubicBezTo>
                  <a:cubicBezTo>
                    <a:pt x="663" y="2521"/>
                    <a:pt x="915" y="3088"/>
                    <a:pt x="1261" y="3560"/>
                  </a:cubicBezTo>
                  <a:cubicBezTo>
                    <a:pt x="1482" y="3875"/>
                    <a:pt x="1765" y="4127"/>
                    <a:pt x="2112" y="4316"/>
                  </a:cubicBezTo>
                  <a:cubicBezTo>
                    <a:pt x="2262" y="4391"/>
                    <a:pt x="2434" y="4431"/>
                    <a:pt x="2610" y="4431"/>
                  </a:cubicBezTo>
                  <a:cubicBezTo>
                    <a:pt x="2803" y="4431"/>
                    <a:pt x="3002" y="4384"/>
                    <a:pt x="3183" y="4285"/>
                  </a:cubicBezTo>
                  <a:cubicBezTo>
                    <a:pt x="3561" y="4001"/>
                    <a:pt x="3719" y="3529"/>
                    <a:pt x="3624" y="3088"/>
                  </a:cubicBezTo>
                  <a:cubicBezTo>
                    <a:pt x="3530" y="2615"/>
                    <a:pt x="3277" y="2205"/>
                    <a:pt x="2962" y="1890"/>
                  </a:cubicBezTo>
                  <a:cubicBezTo>
                    <a:pt x="2490" y="1418"/>
                    <a:pt x="1954" y="977"/>
                    <a:pt x="1387" y="599"/>
                  </a:cubicBezTo>
                  <a:cubicBezTo>
                    <a:pt x="1199" y="458"/>
                    <a:pt x="730" y="1"/>
                    <a:pt x="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43"/>
            <p:cNvSpPr/>
            <p:nvPr/>
          </p:nvSpPr>
          <p:spPr>
            <a:xfrm>
              <a:off x="1799175" y="2872100"/>
              <a:ext cx="118025" cy="131900"/>
            </a:xfrm>
            <a:custGeom>
              <a:avLst/>
              <a:gdLst/>
              <a:ahLst/>
              <a:cxnLst/>
              <a:rect l="l" t="t" r="r" b="b"/>
              <a:pathLst>
                <a:path w="4721" h="5276" extrusionOk="0">
                  <a:moveTo>
                    <a:pt x="4024" y="0"/>
                  </a:moveTo>
                  <a:cubicBezTo>
                    <a:pt x="3979" y="0"/>
                    <a:pt x="3930" y="5"/>
                    <a:pt x="3876" y="15"/>
                  </a:cubicBezTo>
                  <a:cubicBezTo>
                    <a:pt x="3088" y="172"/>
                    <a:pt x="2269" y="991"/>
                    <a:pt x="1734" y="1558"/>
                  </a:cubicBezTo>
                  <a:cubicBezTo>
                    <a:pt x="1041" y="2283"/>
                    <a:pt x="473" y="3134"/>
                    <a:pt x="127" y="4079"/>
                  </a:cubicBezTo>
                  <a:cubicBezTo>
                    <a:pt x="32" y="4268"/>
                    <a:pt x="1" y="4488"/>
                    <a:pt x="1" y="4709"/>
                  </a:cubicBezTo>
                  <a:cubicBezTo>
                    <a:pt x="1" y="4961"/>
                    <a:pt x="158" y="5150"/>
                    <a:pt x="347" y="5244"/>
                  </a:cubicBezTo>
                  <a:cubicBezTo>
                    <a:pt x="421" y="5265"/>
                    <a:pt x="498" y="5276"/>
                    <a:pt x="576" y="5276"/>
                  </a:cubicBezTo>
                  <a:cubicBezTo>
                    <a:pt x="732" y="5276"/>
                    <a:pt x="893" y="5234"/>
                    <a:pt x="1041" y="5150"/>
                  </a:cubicBezTo>
                  <a:cubicBezTo>
                    <a:pt x="2553" y="4394"/>
                    <a:pt x="3687" y="3102"/>
                    <a:pt x="4286" y="1527"/>
                  </a:cubicBezTo>
                  <a:cubicBezTo>
                    <a:pt x="4433" y="1083"/>
                    <a:pt x="4720" y="0"/>
                    <a:pt x="4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43"/>
            <p:cNvSpPr/>
            <p:nvPr/>
          </p:nvSpPr>
          <p:spPr>
            <a:xfrm>
              <a:off x="2122100" y="2039725"/>
              <a:ext cx="296975" cy="114450"/>
            </a:xfrm>
            <a:custGeom>
              <a:avLst/>
              <a:gdLst/>
              <a:ahLst/>
              <a:cxnLst/>
              <a:rect l="l" t="t" r="r" b="b"/>
              <a:pathLst>
                <a:path w="11879" h="4578" extrusionOk="0">
                  <a:moveTo>
                    <a:pt x="3363" y="1"/>
                  </a:moveTo>
                  <a:cubicBezTo>
                    <a:pt x="2289" y="1"/>
                    <a:pt x="1068" y="95"/>
                    <a:pt x="410" y="923"/>
                  </a:cubicBezTo>
                  <a:cubicBezTo>
                    <a:pt x="221" y="1175"/>
                    <a:pt x="95" y="1458"/>
                    <a:pt x="64" y="1773"/>
                  </a:cubicBezTo>
                  <a:cubicBezTo>
                    <a:pt x="1" y="2403"/>
                    <a:pt x="253" y="3034"/>
                    <a:pt x="725" y="3443"/>
                  </a:cubicBezTo>
                  <a:cubicBezTo>
                    <a:pt x="1072" y="3758"/>
                    <a:pt x="1482" y="3979"/>
                    <a:pt x="1923" y="4105"/>
                  </a:cubicBezTo>
                  <a:cubicBezTo>
                    <a:pt x="2898" y="4418"/>
                    <a:pt x="3912" y="4578"/>
                    <a:pt x="4928" y="4578"/>
                  </a:cubicBezTo>
                  <a:cubicBezTo>
                    <a:pt x="5749" y="4578"/>
                    <a:pt x="6570" y="4473"/>
                    <a:pt x="7373" y="4262"/>
                  </a:cubicBezTo>
                  <a:cubicBezTo>
                    <a:pt x="8255" y="4042"/>
                    <a:pt x="9137" y="3727"/>
                    <a:pt x="9925" y="3254"/>
                  </a:cubicBezTo>
                  <a:cubicBezTo>
                    <a:pt x="10167" y="3133"/>
                    <a:pt x="11544" y="2051"/>
                    <a:pt x="11847" y="2051"/>
                  </a:cubicBezTo>
                  <a:cubicBezTo>
                    <a:pt x="11859" y="2051"/>
                    <a:pt x="11870" y="2053"/>
                    <a:pt x="11878" y="2057"/>
                  </a:cubicBezTo>
                  <a:cubicBezTo>
                    <a:pt x="10618" y="1364"/>
                    <a:pt x="9263" y="797"/>
                    <a:pt x="7877" y="324"/>
                  </a:cubicBezTo>
                  <a:cubicBezTo>
                    <a:pt x="7688" y="293"/>
                    <a:pt x="7499" y="230"/>
                    <a:pt x="7279" y="198"/>
                  </a:cubicBezTo>
                  <a:cubicBezTo>
                    <a:pt x="6465" y="67"/>
                    <a:pt x="5629" y="1"/>
                    <a:pt x="4771" y="1"/>
                  </a:cubicBezTo>
                  <a:cubicBezTo>
                    <a:pt x="4600" y="1"/>
                    <a:pt x="4427" y="4"/>
                    <a:pt x="4254" y="9"/>
                  </a:cubicBezTo>
                  <a:cubicBezTo>
                    <a:pt x="3982" y="9"/>
                    <a:pt x="3679" y="1"/>
                    <a:pt x="3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43"/>
            <p:cNvSpPr/>
            <p:nvPr/>
          </p:nvSpPr>
          <p:spPr>
            <a:xfrm>
              <a:off x="2335550" y="2093800"/>
              <a:ext cx="107925" cy="250475"/>
            </a:xfrm>
            <a:custGeom>
              <a:avLst/>
              <a:gdLst/>
              <a:ahLst/>
              <a:cxnLst/>
              <a:rect l="l" t="t" r="r" b="b"/>
              <a:pathLst>
                <a:path w="4317" h="10019" extrusionOk="0">
                  <a:moveTo>
                    <a:pt x="3193" y="1"/>
                  </a:moveTo>
                  <a:cubicBezTo>
                    <a:pt x="2962" y="1"/>
                    <a:pt x="2833" y="446"/>
                    <a:pt x="2805" y="587"/>
                  </a:cubicBezTo>
                  <a:cubicBezTo>
                    <a:pt x="2616" y="1343"/>
                    <a:pt x="2332" y="2099"/>
                    <a:pt x="2017" y="2792"/>
                  </a:cubicBezTo>
                  <a:cubicBezTo>
                    <a:pt x="1229" y="4399"/>
                    <a:pt x="1" y="5943"/>
                    <a:pt x="127" y="7802"/>
                  </a:cubicBezTo>
                  <a:cubicBezTo>
                    <a:pt x="203" y="8839"/>
                    <a:pt x="726" y="10019"/>
                    <a:pt x="1679" y="10019"/>
                  </a:cubicBezTo>
                  <a:cubicBezTo>
                    <a:pt x="1913" y="10019"/>
                    <a:pt x="2173" y="9948"/>
                    <a:pt x="2458" y="9786"/>
                  </a:cubicBezTo>
                  <a:cubicBezTo>
                    <a:pt x="4002" y="8904"/>
                    <a:pt x="4317" y="7298"/>
                    <a:pt x="4222" y="5691"/>
                  </a:cubicBezTo>
                  <a:cubicBezTo>
                    <a:pt x="4159" y="4809"/>
                    <a:pt x="4065" y="3927"/>
                    <a:pt x="3907" y="3076"/>
                  </a:cubicBezTo>
                  <a:cubicBezTo>
                    <a:pt x="3781" y="2383"/>
                    <a:pt x="3655" y="1658"/>
                    <a:pt x="3498" y="965"/>
                  </a:cubicBezTo>
                  <a:cubicBezTo>
                    <a:pt x="3466" y="808"/>
                    <a:pt x="3435" y="114"/>
                    <a:pt x="3277" y="20"/>
                  </a:cubicBezTo>
                  <a:cubicBezTo>
                    <a:pt x="3248" y="7"/>
                    <a:pt x="3220" y="1"/>
                    <a:pt x="3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5267"/>
        <p:cNvGrpSpPr/>
        <p:nvPr/>
      </p:nvGrpSpPr>
      <p:grpSpPr>
        <a:xfrm>
          <a:off x="0" y="0"/>
          <a:ext cx="0" cy="0"/>
          <a:chOff x="0" y="0"/>
          <a:chExt cx="0" cy="0"/>
        </a:xfrm>
      </p:grpSpPr>
      <p:grpSp>
        <p:nvGrpSpPr>
          <p:cNvPr id="5268" name="Google Shape;5268;p34"/>
          <p:cNvGrpSpPr/>
          <p:nvPr/>
        </p:nvGrpSpPr>
        <p:grpSpPr>
          <a:xfrm>
            <a:off x="8036693" y="2118360"/>
            <a:ext cx="703502" cy="3025130"/>
            <a:chOff x="3204200" y="238125"/>
            <a:chExt cx="1200925" cy="5164100"/>
          </a:xfrm>
        </p:grpSpPr>
        <p:sp>
          <p:nvSpPr>
            <p:cNvPr id="5269" name="Google Shape;5269;p34"/>
            <p:cNvSpPr/>
            <p:nvPr/>
          </p:nvSpPr>
          <p:spPr>
            <a:xfrm>
              <a:off x="3596675" y="1645925"/>
              <a:ext cx="388250" cy="3756300"/>
            </a:xfrm>
            <a:custGeom>
              <a:avLst/>
              <a:gdLst/>
              <a:ahLst/>
              <a:cxnLst/>
              <a:rect l="l" t="t" r="r" b="b"/>
              <a:pathLst>
                <a:path w="15530" h="150252" extrusionOk="0">
                  <a:moveTo>
                    <a:pt x="14676" y="0"/>
                  </a:moveTo>
                  <a:cubicBezTo>
                    <a:pt x="14591" y="86"/>
                    <a:pt x="14506" y="86"/>
                    <a:pt x="14506" y="256"/>
                  </a:cubicBezTo>
                  <a:cubicBezTo>
                    <a:pt x="14676" y="12799"/>
                    <a:pt x="14250" y="25341"/>
                    <a:pt x="13482" y="37883"/>
                  </a:cubicBezTo>
                  <a:cubicBezTo>
                    <a:pt x="12714" y="50425"/>
                    <a:pt x="11519" y="62882"/>
                    <a:pt x="9983" y="75339"/>
                  </a:cubicBezTo>
                  <a:cubicBezTo>
                    <a:pt x="8448" y="87796"/>
                    <a:pt x="6229" y="100168"/>
                    <a:pt x="4523" y="112625"/>
                  </a:cubicBezTo>
                  <a:cubicBezTo>
                    <a:pt x="2816" y="125082"/>
                    <a:pt x="1025" y="137539"/>
                    <a:pt x="1" y="150081"/>
                  </a:cubicBezTo>
                  <a:cubicBezTo>
                    <a:pt x="1" y="150166"/>
                    <a:pt x="1" y="150252"/>
                    <a:pt x="86" y="150252"/>
                  </a:cubicBezTo>
                  <a:cubicBezTo>
                    <a:pt x="171" y="150252"/>
                    <a:pt x="342" y="150252"/>
                    <a:pt x="342" y="150081"/>
                  </a:cubicBezTo>
                  <a:cubicBezTo>
                    <a:pt x="3328" y="137880"/>
                    <a:pt x="5717" y="125508"/>
                    <a:pt x="7936" y="113137"/>
                  </a:cubicBezTo>
                  <a:cubicBezTo>
                    <a:pt x="10069" y="100765"/>
                    <a:pt x="11434" y="88223"/>
                    <a:pt x="12714" y="75681"/>
                  </a:cubicBezTo>
                  <a:cubicBezTo>
                    <a:pt x="13908" y="63138"/>
                    <a:pt x="14761" y="50511"/>
                    <a:pt x="15188" y="37968"/>
                  </a:cubicBezTo>
                  <a:cubicBezTo>
                    <a:pt x="15529" y="25341"/>
                    <a:pt x="15444" y="12799"/>
                    <a:pt x="14932" y="171"/>
                  </a:cubicBezTo>
                  <a:cubicBezTo>
                    <a:pt x="14847" y="86"/>
                    <a:pt x="14847" y="0"/>
                    <a:pt x="14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4"/>
            <p:cNvSpPr/>
            <p:nvPr/>
          </p:nvSpPr>
          <p:spPr>
            <a:xfrm>
              <a:off x="3428175" y="1668850"/>
              <a:ext cx="200525" cy="3733375"/>
            </a:xfrm>
            <a:custGeom>
              <a:avLst/>
              <a:gdLst/>
              <a:ahLst/>
              <a:cxnLst/>
              <a:rect l="l" t="t" r="r" b="b"/>
              <a:pathLst>
                <a:path w="8021" h="149335" extrusionOk="0">
                  <a:moveTo>
                    <a:pt x="171" y="1"/>
                  </a:moveTo>
                  <a:cubicBezTo>
                    <a:pt x="86" y="1"/>
                    <a:pt x="0" y="64"/>
                    <a:pt x="0" y="192"/>
                  </a:cubicBezTo>
                  <a:cubicBezTo>
                    <a:pt x="768" y="12564"/>
                    <a:pt x="1366" y="25021"/>
                    <a:pt x="2048" y="37478"/>
                  </a:cubicBezTo>
                  <a:cubicBezTo>
                    <a:pt x="2645" y="49850"/>
                    <a:pt x="3157" y="62307"/>
                    <a:pt x="3584" y="74678"/>
                  </a:cubicBezTo>
                  <a:cubicBezTo>
                    <a:pt x="4011" y="87135"/>
                    <a:pt x="4096" y="99507"/>
                    <a:pt x="4608" y="111964"/>
                  </a:cubicBezTo>
                  <a:cubicBezTo>
                    <a:pt x="5120" y="124336"/>
                    <a:pt x="5632" y="136792"/>
                    <a:pt x="6741" y="149249"/>
                  </a:cubicBezTo>
                  <a:cubicBezTo>
                    <a:pt x="6741" y="149249"/>
                    <a:pt x="6826" y="149335"/>
                    <a:pt x="6911" y="149335"/>
                  </a:cubicBezTo>
                  <a:cubicBezTo>
                    <a:pt x="6997" y="149335"/>
                    <a:pt x="7082" y="149335"/>
                    <a:pt x="7082" y="149164"/>
                  </a:cubicBezTo>
                  <a:cubicBezTo>
                    <a:pt x="7935" y="136792"/>
                    <a:pt x="8021" y="124336"/>
                    <a:pt x="7935" y="111879"/>
                  </a:cubicBezTo>
                  <a:cubicBezTo>
                    <a:pt x="7850" y="99422"/>
                    <a:pt x="6997" y="86965"/>
                    <a:pt x="6229" y="74508"/>
                  </a:cubicBezTo>
                  <a:cubicBezTo>
                    <a:pt x="5546" y="62136"/>
                    <a:pt x="4693" y="49679"/>
                    <a:pt x="3669" y="37307"/>
                  </a:cubicBezTo>
                  <a:cubicBezTo>
                    <a:pt x="2645" y="24936"/>
                    <a:pt x="1536" y="12479"/>
                    <a:pt x="256" y="107"/>
                  </a:cubicBezTo>
                  <a:lnTo>
                    <a:pt x="256" y="107"/>
                  </a:lnTo>
                  <a:lnTo>
                    <a:pt x="342" y="192"/>
                  </a:lnTo>
                  <a:cubicBezTo>
                    <a:pt x="342" y="64"/>
                    <a:pt x="256"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4"/>
            <p:cNvSpPr/>
            <p:nvPr/>
          </p:nvSpPr>
          <p:spPr>
            <a:xfrm>
              <a:off x="3204200" y="532525"/>
              <a:ext cx="499150" cy="1360975"/>
            </a:xfrm>
            <a:custGeom>
              <a:avLst/>
              <a:gdLst/>
              <a:ahLst/>
              <a:cxnLst/>
              <a:rect l="l" t="t" r="r" b="b"/>
              <a:pathLst>
                <a:path w="19966" h="54439" extrusionOk="0">
                  <a:moveTo>
                    <a:pt x="9233" y="0"/>
                  </a:moveTo>
                  <a:cubicBezTo>
                    <a:pt x="6838" y="0"/>
                    <a:pt x="4437" y="1251"/>
                    <a:pt x="3243" y="3838"/>
                  </a:cubicBezTo>
                  <a:cubicBezTo>
                    <a:pt x="1025" y="8701"/>
                    <a:pt x="257" y="14503"/>
                    <a:pt x="171" y="19878"/>
                  </a:cubicBezTo>
                  <a:cubicBezTo>
                    <a:pt x="1" y="28581"/>
                    <a:pt x="1025" y="37369"/>
                    <a:pt x="3072" y="45901"/>
                  </a:cubicBezTo>
                  <a:cubicBezTo>
                    <a:pt x="3499" y="47949"/>
                    <a:pt x="4267" y="49912"/>
                    <a:pt x="5376" y="51618"/>
                  </a:cubicBezTo>
                  <a:cubicBezTo>
                    <a:pt x="6527" y="53345"/>
                    <a:pt x="8472" y="54438"/>
                    <a:pt x="10521" y="54438"/>
                  </a:cubicBezTo>
                  <a:cubicBezTo>
                    <a:pt x="10598" y="54438"/>
                    <a:pt x="10674" y="54437"/>
                    <a:pt x="10751" y="54434"/>
                  </a:cubicBezTo>
                  <a:cubicBezTo>
                    <a:pt x="14505" y="54178"/>
                    <a:pt x="16382" y="49741"/>
                    <a:pt x="17150" y="46072"/>
                  </a:cubicBezTo>
                  <a:cubicBezTo>
                    <a:pt x="19966" y="32421"/>
                    <a:pt x="19454" y="18257"/>
                    <a:pt x="15700" y="4862"/>
                  </a:cubicBezTo>
                  <a:lnTo>
                    <a:pt x="15615" y="4776"/>
                  </a:lnTo>
                  <a:cubicBezTo>
                    <a:pt x="14704" y="1636"/>
                    <a:pt x="11972"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4"/>
            <p:cNvSpPr/>
            <p:nvPr/>
          </p:nvSpPr>
          <p:spPr>
            <a:xfrm>
              <a:off x="3289525" y="920675"/>
              <a:ext cx="130000" cy="931150"/>
            </a:xfrm>
            <a:custGeom>
              <a:avLst/>
              <a:gdLst/>
              <a:ahLst/>
              <a:cxnLst/>
              <a:rect l="l" t="t" r="r" b="b"/>
              <a:pathLst>
                <a:path w="5200" h="37246" extrusionOk="0">
                  <a:moveTo>
                    <a:pt x="1184" y="1"/>
                  </a:moveTo>
                  <a:cubicBezTo>
                    <a:pt x="1131" y="1"/>
                    <a:pt x="1067" y="172"/>
                    <a:pt x="1024" y="513"/>
                  </a:cubicBezTo>
                  <a:cubicBezTo>
                    <a:pt x="1" y="11775"/>
                    <a:pt x="598" y="23123"/>
                    <a:pt x="2987" y="34215"/>
                  </a:cubicBezTo>
                  <a:cubicBezTo>
                    <a:pt x="3510" y="36266"/>
                    <a:pt x="4146" y="37245"/>
                    <a:pt x="4573" y="37245"/>
                  </a:cubicBezTo>
                  <a:cubicBezTo>
                    <a:pt x="4981" y="37245"/>
                    <a:pt x="5199" y="36351"/>
                    <a:pt x="4949" y="34642"/>
                  </a:cubicBezTo>
                  <a:cubicBezTo>
                    <a:pt x="4181" y="29437"/>
                    <a:pt x="3072" y="23635"/>
                    <a:pt x="2390" y="17748"/>
                  </a:cubicBezTo>
                  <a:cubicBezTo>
                    <a:pt x="1536" y="12031"/>
                    <a:pt x="1195" y="6229"/>
                    <a:pt x="1280" y="513"/>
                  </a:cubicBezTo>
                  <a:cubicBezTo>
                    <a:pt x="1280" y="172"/>
                    <a:pt x="1238" y="1"/>
                    <a:pt x="1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4"/>
            <p:cNvSpPr/>
            <p:nvPr/>
          </p:nvSpPr>
          <p:spPr>
            <a:xfrm>
              <a:off x="3396175" y="972675"/>
              <a:ext cx="132275" cy="889800"/>
            </a:xfrm>
            <a:custGeom>
              <a:avLst/>
              <a:gdLst/>
              <a:ahLst/>
              <a:cxnLst/>
              <a:rect l="l" t="t" r="r" b="b"/>
              <a:pathLst>
                <a:path w="5291" h="35592" extrusionOk="0">
                  <a:moveTo>
                    <a:pt x="2234" y="0"/>
                  </a:moveTo>
                  <a:cubicBezTo>
                    <a:pt x="2171" y="0"/>
                    <a:pt x="2090" y="151"/>
                    <a:pt x="2048" y="481"/>
                  </a:cubicBezTo>
                  <a:cubicBezTo>
                    <a:pt x="427" y="11060"/>
                    <a:pt x="1" y="21896"/>
                    <a:pt x="854" y="32562"/>
                  </a:cubicBezTo>
                  <a:cubicBezTo>
                    <a:pt x="1037" y="34581"/>
                    <a:pt x="1572" y="35591"/>
                    <a:pt x="2018" y="35591"/>
                  </a:cubicBezTo>
                  <a:cubicBezTo>
                    <a:pt x="2193" y="35591"/>
                    <a:pt x="2354" y="35435"/>
                    <a:pt x="2475" y="35121"/>
                  </a:cubicBezTo>
                  <a:cubicBezTo>
                    <a:pt x="2571" y="35314"/>
                    <a:pt x="2695" y="35412"/>
                    <a:pt x="2831" y="35412"/>
                  </a:cubicBezTo>
                  <a:cubicBezTo>
                    <a:pt x="3175" y="35412"/>
                    <a:pt x="3595" y="34785"/>
                    <a:pt x="3840" y="33500"/>
                  </a:cubicBezTo>
                  <a:cubicBezTo>
                    <a:pt x="5291" y="24968"/>
                    <a:pt x="4779" y="14132"/>
                    <a:pt x="4949" y="5429"/>
                  </a:cubicBezTo>
                  <a:cubicBezTo>
                    <a:pt x="4949" y="5163"/>
                    <a:pt x="4903" y="5013"/>
                    <a:pt x="4847" y="5013"/>
                  </a:cubicBezTo>
                  <a:cubicBezTo>
                    <a:pt x="4795" y="5013"/>
                    <a:pt x="4734" y="5142"/>
                    <a:pt x="4693" y="5429"/>
                  </a:cubicBezTo>
                  <a:cubicBezTo>
                    <a:pt x="4096" y="12767"/>
                    <a:pt x="3158" y="20361"/>
                    <a:pt x="2475" y="27698"/>
                  </a:cubicBezTo>
                  <a:cubicBezTo>
                    <a:pt x="2390" y="24200"/>
                    <a:pt x="2134" y="20616"/>
                    <a:pt x="2048" y="16948"/>
                  </a:cubicBezTo>
                  <a:cubicBezTo>
                    <a:pt x="1792" y="11402"/>
                    <a:pt x="1963" y="5941"/>
                    <a:pt x="2304" y="481"/>
                  </a:cubicBezTo>
                  <a:cubicBezTo>
                    <a:pt x="2348" y="172"/>
                    <a:pt x="2301" y="0"/>
                    <a:pt x="2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4"/>
            <p:cNvSpPr/>
            <p:nvPr/>
          </p:nvSpPr>
          <p:spPr>
            <a:xfrm>
              <a:off x="3499275" y="1360100"/>
              <a:ext cx="82500" cy="539350"/>
            </a:xfrm>
            <a:custGeom>
              <a:avLst/>
              <a:gdLst/>
              <a:ahLst/>
              <a:cxnLst/>
              <a:rect l="l" t="t" r="r" b="b"/>
              <a:pathLst>
                <a:path w="3300" h="21574" extrusionOk="0">
                  <a:moveTo>
                    <a:pt x="2692" y="0"/>
                  </a:moveTo>
                  <a:cubicBezTo>
                    <a:pt x="2638" y="0"/>
                    <a:pt x="2574" y="86"/>
                    <a:pt x="2532" y="256"/>
                  </a:cubicBezTo>
                  <a:cubicBezTo>
                    <a:pt x="1764" y="6655"/>
                    <a:pt x="655" y="13225"/>
                    <a:pt x="143" y="19624"/>
                  </a:cubicBezTo>
                  <a:cubicBezTo>
                    <a:pt x="1" y="20900"/>
                    <a:pt x="382" y="21573"/>
                    <a:pt x="838" y="21573"/>
                  </a:cubicBezTo>
                  <a:cubicBezTo>
                    <a:pt x="1205" y="21573"/>
                    <a:pt x="1621" y="21135"/>
                    <a:pt x="1849" y="20221"/>
                  </a:cubicBezTo>
                  <a:cubicBezTo>
                    <a:pt x="3300" y="14249"/>
                    <a:pt x="2702" y="6399"/>
                    <a:pt x="2788" y="256"/>
                  </a:cubicBezTo>
                  <a:cubicBezTo>
                    <a:pt x="2788" y="86"/>
                    <a:pt x="274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4"/>
            <p:cNvSpPr/>
            <p:nvPr/>
          </p:nvSpPr>
          <p:spPr>
            <a:xfrm>
              <a:off x="3206350" y="1505175"/>
              <a:ext cx="494875" cy="465000"/>
            </a:xfrm>
            <a:custGeom>
              <a:avLst/>
              <a:gdLst/>
              <a:ahLst/>
              <a:cxnLst/>
              <a:rect l="l" t="t" r="r" b="b"/>
              <a:pathLst>
                <a:path w="19795" h="18600" extrusionOk="0">
                  <a:moveTo>
                    <a:pt x="9939" y="1"/>
                  </a:moveTo>
                  <a:cubicBezTo>
                    <a:pt x="8951" y="1"/>
                    <a:pt x="8134" y="1109"/>
                    <a:pt x="7764" y="2217"/>
                  </a:cubicBezTo>
                  <a:cubicBezTo>
                    <a:pt x="6826" y="4862"/>
                    <a:pt x="6996" y="7763"/>
                    <a:pt x="8191" y="10408"/>
                  </a:cubicBezTo>
                  <a:cubicBezTo>
                    <a:pt x="6911" y="8531"/>
                    <a:pt x="5290" y="6910"/>
                    <a:pt x="3584" y="5545"/>
                  </a:cubicBezTo>
                  <a:cubicBezTo>
                    <a:pt x="3037" y="4999"/>
                    <a:pt x="2382" y="4726"/>
                    <a:pt x="1661" y="4726"/>
                  </a:cubicBezTo>
                  <a:cubicBezTo>
                    <a:pt x="1481" y="4726"/>
                    <a:pt x="1297" y="4743"/>
                    <a:pt x="1109" y="4777"/>
                  </a:cubicBezTo>
                  <a:cubicBezTo>
                    <a:pt x="427" y="5033"/>
                    <a:pt x="0" y="5801"/>
                    <a:pt x="0" y="6654"/>
                  </a:cubicBezTo>
                  <a:cubicBezTo>
                    <a:pt x="85" y="7422"/>
                    <a:pt x="341" y="8105"/>
                    <a:pt x="683" y="8787"/>
                  </a:cubicBezTo>
                  <a:cubicBezTo>
                    <a:pt x="2901" y="12797"/>
                    <a:pt x="5973" y="16210"/>
                    <a:pt x="9812" y="18599"/>
                  </a:cubicBezTo>
                  <a:cubicBezTo>
                    <a:pt x="15699" y="16551"/>
                    <a:pt x="19624" y="11091"/>
                    <a:pt x="19795" y="4862"/>
                  </a:cubicBezTo>
                  <a:cubicBezTo>
                    <a:pt x="19795" y="3839"/>
                    <a:pt x="19453" y="2473"/>
                    <a:pt x="18429" y="2388"/>
                  </a:cubicBezTo>
                  <a:cubicBezTo>
                    <a:pt x="17662" y="2388"/>
                    <a:pt x="16979" y="2729"/>
                    <a:pt x="16638" y="3327"/>
                  </a:cubicBezTo>
                  <a:cubicBezTo>
                    <a:pt x="14761" y="5374"/>
                    <a:pt x="13481" y="7849"/>
                    <a:pt x="12884" y="10494"/>
                  </a:cubicBezTo>
                  <a:cubicBezTo>
                    <a:pt x="12969" y="7593"/>
                    <a:pt x="12542" y="4777"/>
                    <a:pt x="11774" y="1961"/>
                  </a:cubicBezTo>
                  <a:cubicBezTo>
                    <a:pt x="11689" y="1194"/>
                    <a:pt x="11177" y="426"/>
                    <a:pt x="10409" y="84"/>
                  </a:cubicBezTo>
                  <a:cubicBezTo>
                    <a:pt x="10249" y="27"/>
                    <a:pt x="10092" y="1"/>
                    <a:pt x="9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4"/>
            <p:cNvSpPr/>
            <p:nvPr/>
          </p:nvSpPr>
          <p:spPr>
            <a:xfrm>
              <a:off x="3332175" y="332175"/>
              <a:ext cx="115850" cy="253750"/>
            </a:xfrm>
            <a:custGeom>
              <a:avLst/>
              <a:gdLst/>
              <a:ahLst/>
              <a:cxnLst/>
              <a:rect l="l" t="t" r="r" b="b"/>
              <a:pathLst>
                <a:path w="4634" h="10150" extrusionOk="0">
                  <a:moveTo>
                    <a:pt x="1209" y="0"/>
                  </a:moveTo>
                  <a:cubicBezTo>
                    <a:pt x="610" y="0"/>
                    <a:pt x="46" y="338"/>
                    <a:pt x="1" y="1101"/>
                  </a:cubicBezTo>
                  <a:cubicBezTo>
                    <a:pt x="1" y="2466"/>
                    <a:pt x="257" y="3746"/>
                    <a:pt x="598" y="5026"/>
                  </a:cubicBezTo>
                  <a:cubicBezTo>
                    <a:pt x="854" y="6306"/>
                    <a:pt x="1110" y="7586"/>
                    <a:pt x="1366" y="8866"/>
                  </a:cubicBezTo>
                  <a:cubicBezTo>
                    <a:pt x="1520" y="9750"/>
                    <a:pt x="2245" y="10149"/>
                    <a:pt x="2949" y="10149"/>
                  </a:cubicBezTo>
                  <a:cubicBezTo>
                    <a:pt x="3807" y="10149"/>
                    <a:pt x="4634" y="9556"/>
                    <a:pt x="4352" y="8524"/>
                  </a:cubicBezTo>
                  <a:lnTo>
                    <a:pt x="3499" y="4600"/>
                  </a:lnTo>
                  <a:cubicBezTo>
                    <a:pt x="3329" y="3320"/>
                    <a:pt x="3073" y="2040"/>
                    <a:pt x="2561" y="760"/>
                  </a:cubicBezTo>
                  <a:cubicBezTo>
                    <a:pt x="2318" y="275"/>
                    <a:pt x="1749" y="0"/>
                    <a:pt x="12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4"/>
            <p:cNvSpPr/>
            <p:nvPr/>
          </p:nvSpPr>
          <p:spPr>
            <a:xfrm>
              <a:off x="3315125" y="313975"/>
              <a:ext cx="149325" cy="291050"/>
            </a:xfrm>
            <a:custGeom>
              <a:avLst/>
              <a:gdLst/>
              <a:ahLst/>
              <a:cxnLst/>
              <a:rect l="l" t="t" r="r" b="b"/>
              <a:pathLst>
                <a:path w="5973" h="11642" extrusionOk="0">
                  <a:moveTo>
                    <a:pt x="1877" y="1403"/>
                  </a:moveTo>
                  <a:cubicBezTo>
                    <a:pt x="2219" y="1403"/>
                    <a:pt x="2475" y="1573"/>
                    <a:pt x="2645" y="1829"/>
                  </a:cubicBezTo>
                  <a:cubicBezTo>
                    <a:pt x="2987" y="2683"/>
                    <a:pt x="3243" y="3536"/>
                    <a:pt x="3328" y="4474"/>
                  </a:cubicBezTo>
                  <a:cubicBezTo>
                    <a:pt x="3413" y="4816"/>
                    <a:pt x="3413" y="5157"/>
                    <a:pt x="3499" y="5498"/>
                  </a:cubicBezTo>
                  <a:lnTo>
                    <a:pt x="4352" y="9423"/>
                  </a:lnTo>
                  <a:cubicBezTo>
                    <a:pt x="4437" y="9594"/>
                    <a:pt x="4437" y="9850"/>
                    <a:pt x="4266" y="10020"/>
                  </a:cubicBezTo>
                  <a:cubicBezTo>
                    <a:pt x="4108" y="10126"/>
                    <a:pt x="3885" y="10199"/>
                    <a:pt x="3657" y="10199"/>
                  </a:cubicBezTo>
                  <a:cubicBezTo>
                    <a:pt x="3516" y="10199"/>
                    <a:pt x="3373" y="10171"/>
                    <a:pt x="3243" y="10106"/>
                  </a:cubicBezTo>
                  <a:cubicBezTo>
                    <a:pt x="2987" y="10020"/>
                    <a:pt x="2731" y="9764"/>
                    <a:pt x="2731" y="9508"/>
                  </a:cubicBezTo>
                  <a:lnTo>
                    <a:pt x="1963" y="5583"/>
                  </a:lnTo>
                  <a:cubicBezTo>
                    <a:pt x="1877" y="5328"/>
                    <a:pt x="1792" y="4986"/>
                    <a:pt x="1792" y="4730"/>
                  </a:cubicBezTo>
                  <a:cubicBezTo>
                    <a:pt x="1536" y="3792"/>
                    <a:pt x="1366" y="2853"/>
                    <a:pt x="1366" y="1915"/>
                  </a:cubicBezTo>
                  <a:cubicBezTo>
                    <a:pt x="1366" y="1659"/>
                    <a:pt x="1536" y="1488"/>
                    <a:pt x="1707" y="1403"/>
                  </a:cubicBezTo>
                  <a:close/>
                  <a:moveTo>
                    <a:pt x="1861" y="1"/>
                  </a:moveTo>
                  <a:cubicBezTo>
                    <a:pt x="1724" y="1"/>
                    <a:pt x="1586" y="13"/>
                    <a:pt x="1451" y="38"/>
                  </a:cubicBezTo>
                  <a:cubicBezTo>
                    <a:pt x="598" y="208"/>
                    <a:pt x="0" y="976"/>
                    <a:pt x="0" y="1829"/>
                  </a:cubicBezTo>
                  <a:cubicBezTo>
                    <a:pt x="0" y="2853"/>
                    <a:pt x="86" y="3962"/>
                    <a:pt x="427" y="4986"/>
                  </a:cubicBezTo>
                  <a:lnTo>
                    <a:pt x="598" y="5839"/>
                  </a:lnTo>
                  <a:lnTo>
                    <a:pt x="1366" y="9764"/>
                  </a:lnTo>
                  <a:cubicBezTo>
                    <a:pt x="1451" y="10532"/>
                    <a:pt x="2048" y="11215"/>
                    <a:pt x="2816" y="11471"/>
                  </a:cubicBezTo>
                  <a:cubicBezTo>
                    <a:pt x="3072" y="11556"/>
                    <a:pt x="3328" y="11556"/>
                    <a:pt x="3669" y="11641"/>
                  </a:cubicBezTo>
                  <a:cubicBezTo>
                    <a:pt x="4181" y="11641"/>
                    <a:pt x="4778" y="11385"/>
                    <a:pt x="5205" y="11044"/>
                  </a:cubicBezTo>
                  <a:cubicBezTo>
                    <a:pt x="5717" y="10532"/>
                    <a:pt x="5973" y="9850"/>
                    <a:pt x="5717" y="9167"/>
                  </a:cubicBezTo>
                  <a:lnTo>
                    <a:pt x="4864" y="5242"/>
                  </a:lnTo>
                  <a:cubicBezTo>
                    <a:pt x="4864" y="4901"/>
                    <a:pt x="4778" y="4560"/>
                    <a:pt x="4693" y="4218"/>
                  </a:cubicBezTo>
                  <a:cubicBezTo>
                    <a:pt x="4608" y="3109"/>
                    <a:pt x="4266" y="2171"/>
                    <a:pt x="3840" y="1232"/>
                  </a:cubicBezTo>
                  <a:cubicBezTo>
                    <a:pt x="3475" y="429"/>
                    <a:pt x="2673" y="1"/>
                    <a:pt x="1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4"/>
            <p:cNvSpPr/>
            <p:nvPr/>
          </p:nvSpPr>
          <p:spPr>
            <a:xfrm>
              <a:off x="3850525" y="464750"/>
              <a:ext cx="554600" cy="1342700"/>
            </a:xfrm>
            <a:custGeom>
              <a:avLst/>
              <a:gdLst/>
              <a:ahLst/>
              <a:cxnLst/>
              <a:rect l="l" t="t" r="r" b="b"/>
              <a:pathLst>
                <a:path w="22184" h="53708" extrusionOk="0">
                  <a:moveTo>
                    <a:pt x="14645" y="1"/>
                  </a:moveTo>
                  <a:cubicBezTo>
                    <a:pt x="12726" y="1"/>
                    <a:pt x="10779" y="818"/>
                    <a:pt x="9385" y="2624"/>
                  </a:cubicBezTo>
                  <a:cubicBezTo>
                    <a:pt x="6229" y="6890"/>
                    <a:pt x="4181" y="12351"/>
                    <a:pt x="2901" y="17641"/>
                  </a:cubicBezTo>
                  <a:cubicBezTo>
                    <a:pt x="853" y="26173"/>
                    <a:pt x="0" y="34876"/>
                    <a:pt x="171" y="43664"/>
                  </a:cubicBezTo>
                  <a:cubicBezTo>
                    <a:pt x="171" y="45797"/>
                    <a:pt x="512" y="47845"/>
                    <a:pt x="1280" y="49807"/>
                  </a:cubicBezTo>
                  <a:cubicBezTo>
                    <a:pt x="2048" y="51769"/>
                    <a:pt x="3754" y="53220"/>
                    <a:pt x="5802" y="53646"/>
                  </a:cubicBezTo>
                  <a:cubicBezTo>
                    <a:pt x="6060" y="53687"/>
                    <a:pt x="6313" y="53707"/>
                    <a:pt x="6562" y="53707"/>
                  </a:cubicBezTo>
                  <a:cubicBezTo>
                    <a:pt x="9937" y="53707"/>
                    <a:pt x="12477" y="50085"/>
                    <a:pt x="13908" y="46906"/>
                  </a:cubicBezTo>
                  <a:cubicBezTo>
                    <a:pt x="19624" y="34193"/>
                    <a:pt x="22184" y="20286"/>
                    <a:pt x="21416" y="6293"/>
                  </a:cubicBezTo>
                  <a:lnTo>
                    <a:pt x="21331" y="6208"/>
                  </a:lnTo>
                  <a:cubicBezTo>
                    <a:pt x="21062" y="2345"/>
                    <a:pt x="17894" y="1"/>
                    <a:pt x="14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4"/>
            <p:cNvSpPr/>
            <p:nvPr/>
          </p:nvSpPr>
          <p:spPr>
            <a:xfrm>
              <a:off x="3880375" y="850775"/>
              <a:ext cx="366900" cy="853600"/>
            </a:xfrm>
            <a:custGeom>
              <a:avLst/>
              <a:gdLst/>
              <a:ahLst/>
              <a:cxnLst/>
              <a:rect l="l" t="t" r="r" b="b"/>
              <a:pathLst>
                <a:path w="14676" h="34144" extrusionOk="0">
                  <a:moveTo>
                    <a:pt x="11027" y="0"/>
                  </a:moveTo>
                  <a:cubicBezTo>
                    <a:pt x="10971" y="0"/>
                    <a:pt x="10870" y="131"/>
                    <a:pt x="10751" y="408"/>
                  </a:cubicBezTo>
                  <a:cubicBezTo>
                    <a:pt x="7082" y="8258"/>
                    <a:pt x="4523" y="16534"/>
                    <a:pt x="2987" y="25066"/>
                  </a:cubicBezTo>
                  <a:cubicBezTo>
                    <a:pt x="2816" y="22933"/>
                    <a:pt x="2646" y="20800"/>
                    <a:pt x="2731" y="18496"/>
                  </a:cubicBezTo>
                  <a:cubicBezTo>
                    <a:pt x="2646" y="13974"/>
                    <a:pt x="3413" y="9452"/>
                    <a:pt x="4864" y="5186"/>
                  </a:cubicBezTo>
                  <a:cubicBezTo>
                    <a:pt x="4956" y="4909"/>
                    <a:pt x="4949" y="4757"/>
                    <a:pt x="4882" y="4757"/>
                  </a:cubicBezTo>
                  <a:cubicBezTo>
                    <a:pt x="4825" y="4757"/>
                    <a:pt x="4725" y="4866"/>
                    <a:pt x="4608" y="5101"/>
                  </a:cubicBezTo>
                  <a:cubicBezTo>
                    <a:pt x="854" y="13377"/>
                    <a:pt x="1" y="22677"/>
                    <a:pt x="2048" y="31550"/>
                  </a:cubicBezTo>
                  <a:cubicBezTo>
                    <a:pt x="2134" y="31892"/>
                    <a:pt x="2219" y="32148"/>
                    <a:pt x="2304" y="32489"/>
                  </a:cubicBezTo>
                  <a:cubicBezTo>
                    <a:pt x="2450" y="33292"/>
                    <a:pt x="2659" y="33720"/>
                    <a:pt x="2930" y="33720"/>
                  </a:cubicBezTo>
                  <a:cubicBezTo>
                    <a:pt x="2975" y="33720"/>
                    <a:pt x="3023" y="33708"/>
                    <a:pt x="3072" y="33683"/>
                  </a:cubicBezTo>
                  <a:cubicBezTo>
                    <a:pt x="3211" y="33794"/>
                    <a:pt x="3340" y="33851"/>
                    <a:pt x="3458" y="33851"/>
                  </a:cubicBezTo>
                  <a:cubicBezTo>
                    <a:pt x="3702" y="33851"/>
                    <a:pt x="3895" y="33605"/>
                    <a:pt x="4011" y="33086"/>
                  </a:cubicBezTo>
                  <a:cubicBezTo>
                    <a:pt x="4011" y="33086"/>
                    <a:pt x="4096" y="33001"/>
                    <a:pt x="4181" y="33001"/>
                  </a:cubicBezTo>
                  <a:cubicBezTo>
                    <a:pt x="4134" y="33470"/>
                    <a:pt x="4294" y="33732"/>
                    <a:pt x="4588" y="33732"/>
                  </a:cubicBezTo>
                  <a:cubicBezTo>
                    <a:pt x="4830" y="33732"/>
                    <a:pt x="5162" y="33556"/>
                    <a:pt x="5547" y="33171"/>
                  </a:cubicBezTo>
                  <a:lnTo>
                    <a:pt x="5547" y="33171"/>
                  </a:lnTo>
                  <a:cubicBezTo>
                    <a:pt x="5387" y="33757"/>
                    <a:pt x="5626" y="34144"/>
                    <a:pt x="6098" y="34144"/>
                  </a:cubicBezTo>
                  <a:cubicBezTo>
                    <a:pt x="6382" y="34144"/>
                    <a:pt x="6751" y="34004"/>
                    <a:pt x="7168" y="33683"/>
                  </a:cubicBezTo>
                  <a:cubicBezTo>
                    <a:pt x="9471" y="31636"/>
                    <a:pt x="11263" y="29076"/>
                    <a:pt x="12372" y="26175"/>
                  </a:cubicBezTo>
                  <a:cubicBezTo>
                    <a:pt x="13481" y="23359"/>
                    <a:pt x="14249" y="20373"/>
                    <a:pt x="14676" y="17302"/>
                  </a:cubicBezTo>
                  <a:cubicBezTo>
                    <a:pt x="14676" y="17131"/>
                    <a:pt x="14633" y="17046"/>
                    <a:pt x="14580" y="17046"/>
                  </a:cubicBezTo>
                  <a:cubicBezTo>
                    <a:pt x="14527" y="17046"/>
                    <a:pt x="14463" y="17131"/>
                    <a:pt x="14420" y="17302"/>
                  </a:cubicBezTo>
                  <a:cubicBezTo>
                    <a:pt x="12969" y="22250"/>
                    <a:pt x="10580" y="26943"/>
                    <a:pt x="7253" y="30868"/>
                  </a:cubicBezTo>
                  <a:cubicBezTo>
                    <a:pt x="9301" y="27540"/>
                    <a:pt x="10836" y="23957"/>
                    <a:pt x="11860" y="20117"/>
                  </a:cubicBezTo>
                  <a:cubicBezTo>
                    <a:pt x="13140" y="15681"/>
                    <a:pt x="13993" y="11158"/>
                    <a:pt x="14420" y="6636"/>
                  </a:cubicBezTo>
                  <a:cubicBezTo>
                    <a:pt x="14420" y="6371"/>
                    <a:pt x="14374" y="6220"/>
                    <a:pt x="14318" y="6220"/>
                  </a:cubicBezTo>
                  <a:cubicBezTo>
                    <a:pt x="14266" y="6220"/>
                    <a:pt x="14205" y="6349"/>
                    <a:pt x="14164" y="6636"/>
                  </a:cubicBezTo>
                  <a:cubicBezTo>
                    <a:pt x="12799" y="13718"/>
                    <a:pt x="10410" y="20544"/>
                    <a:pt x="7168" y="26943"/>
                  </a:cubicBezTo>
                  <a:cubicBezTo>
                    <a:pt x="8874" y="21994"/>
                    <a:pt x="9983" y="16363"/>
                    <a:pt x="11348" y="11756"/>
                  </a:cubicBezTo>
                  <a:cubicBezTo>
                    <a:pt x="11396" y="11564"/>
                    <a:pt x="11337" y="11453"/>
                    <a:pt x="11260" y="11453"/>
                  </a:cubicBezTo>
                  <a:cubicBezTo>
                    <a:pt x="11200" y="11453"/>
                    <a:pt x="11130" y="11521"/>
                    <a:pt x="11092" y="11670"/>
                  </a:cubicBezTo>
                  <a:cubicBezTo>
                    <a:pt x="9045" y="17046"/>
                    <a:pt x="6741" y="22421"/>
                    <a:pt x="4693" y="27796"/>
                  </a:cubicBezTo>
                  <a:cubicBezTo>
                    <a:pt x="5291" y="24042"/>
                    <a:pt x="5888" y="19947"/>
                    <a:pt x="6741" y="15936"/>
                  </a:cubicBezTo>
                  <a:cubicBezTo>
                    <a:pt x="7680" y="10647"/>
                    <a:pt x="9130" y="5527"/>
                    <a:pt x="11007" y="493"/>
                  </a:cubicBezTo>
                  <a:cubicBezTo>
                    <a:pt x="11098" y="173"/>
                    <a:pt x="11092" y="0"/>
                    <a:pt x="11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4"/>
            <p:cNvSpPr/>
            <p:nvPr/>
          </p:nvSpPr>
          <p:spPr>
            <a:xfrm>
              <a:off x="3780125" y="1420950"/>
              <a:ext cx="501300" cy="455375"/>
            </a:xfrm>
            <a:custGeom>
              <a:avLst/>
              <a:gdLst/>
              <a:ahLst/>
              <a:cxnLst/>
              <a:rect l="l" t="t" r="r" b="b"/>
              <a:pathLst>
                <a:path w="20052" h="18215" extrusionOk="0">
                  <a:moveTo>
                    <a:pt x="10993" y="1"/>
                  </a:moveTo>
                  <a:cubicBezTo>
                    <a:pt x="10111" y="1"/>
                    <a:pt x="9154" y="857"/>
                    <a:pt x="8618" y="1662"/>
                  </a:cubicBezTo>
                  <a:cubicBezTo>
                    <a:pt x="7168" y="4136"/>
                    <a:pt x="6656" y="7037"/>
                    <a:pt x="7253" y="9767"/>
                  </a:cubicBezTo>
                  <a:cubicBezTo>
                    <a:pt x="6400" y="7719"/>
                    <a:pt x="5205" y="5757"/>
                    <a:pt x="3755" y="4051"/>
                  </a:cubicBezTo>
                  <a:cubicBezTo>
                    <a:pt x="3328" y="3283"/>
                    <a:pt x="2560" y="2856"/>
                    <a:pt x="1622" y="2771"/>
                  </a:cubicBezTo>
                  <a:cubicBezTo>
                    <a:pt x="854" y="2941"/>
                    <a:pt x="256" y="3539"/>
                    <a:pt x="171" y="4392"/>
                  </a:cubicBezTo>
                  <a:cubicBezTo>
                    <a:pt x="1" y="5160"/>
                    <a:pt x="86" y="5928"/>
                    <a:pt x="342" y="6696"/>
                  </a:cubicBezTo>
                  <a:cubicBezTo>
                    <a:pt x="1622" y="11047"/>
                    <a:pt x="3925" y="14972"/>
                    <a:pt x="7168" y="18214"/>
                  </a:cubicBezTo>
                  <a:cubicBezTo>
                    <a:pt x="13311" y="17446"/>
                    <a:pt x="18345" y="12839"/>
                    <a:pt x="19795" y="6866"/>
                  </a:cubicBezTo>
                  <a:cubicBezTo>
                    <a:pt x="20051" y="5842"/>
                    <a:pt x="19966" y="4477"/>
                    <a:pt x="18942" y="4051"/>
                  </a:cubicBezTo>
                  <a:cubicBezTo>
                    <a:pt x="18831" y="4037"/>
                    <a:pt x="18720" y="4030"/>
                    <a:pt x="18610" y="4030"/>
                  </a:cubicBezTo>
                  <a:cubicBezTo>
                    <a:pt x="18040" y="4030"/>
                    <a:pt x="17480" y="4219"/>
                    <a:pt x="16979" y="4648"/>
                  </a:cubicBezTo>
                  <a:cubicBezTo>
                    <a:pt x="14761" y="6184"/>
                    <a:pt x="12969" y="8402"/>
                    <a:pt x="11775" y="10876"/>
                  </a:cubicBezTo>
                  <a:cubicBezTo>
                    <a:pt x="12543" y="8061"/>
                    <a:pt x="12799" y="5160"/>
                    <a:pt x="12628" y="2344"/>
                  </a:cubicBezTo>
                  <a:cubicBezTo>
                    <a:pt x="12628" y="1491"/>
                    <a:pt x="12287" y="723"/>
                    <a:pt x="11690" y="211"/>
                  </a:cubicBezTo>
                  <a:cubicBezTo>
                    <a:pt x="11470" y="65"/>
                    <a:pt x="11234" y="1"/>
                    <a:pt x="10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4"/>
            <p:cNvSpPr/>
            <p:nvPr/>
          </p:nvSpPr>
          <p:spPr>
            <a:xfrm>
              <a:off x="4179000" y="255300"/>
              <a:ext cx="81075" cy="259750"/>
            </a:xfrm>
            <a:custGeom>
              <a:avLst/>
              <a:gdLst/>
              <a:ahLst/>
              <a:cxnLst/>
              <a:rect l="l" t="t" r="r" b="b"/>
              <a:pathLst>
                <a:path w="3243" h="10390" extrusionOk="0">
                  <a:moveTo>
                    <a:pt x="1492" y="0"/>
                  </a:moveTo>
                  <a:cubicBezTo>
                    <a:pt x="1015" y="0"/>
                    <a:pt x="576" y="255"/>
                    <a:pt x="427" y="849"/>
                  </a:cubicBezTo>
                  <a:cubicBezTo>
                    <a:pt x="171" y="2129"/>
                    <a:pt x="86" y="3494"/>
                    <a:pt x="86" y="4774"/>
                  </a:cubicBezTo>
                  <a:lnTo>
                    <a:pt x="1" y="8784"/>
                  </a:lnTo>
                  <a:cubicBezTo>
                    <a:pt x="1" y="9829"/>
                    <a:pt x="872" y="10390"/>
                    <a:pt x="1686" y="10390"/>
                  </a:cubicBezTo>
                  <a:cubicBezTo>
                    <a:pt x="2401" y="10390"/>
                    <a:pt x="3072" y="9957"/>
                    <a:pt x="3072" y="9040"/>
                  </a:cubicBezTo>
                  <a:lnTo>
                    <a:pt x="3072" y="5030"/>
                  </a:lnTo>
                  <a:cubicBezTo>
                    <a:pt x="3243" y="3750"/>
                    <a:pt x="3158" y="2385"/>
                    <a:pt x="2987" y="1105"/>
                  </a:cubicBezTo>
                  <a:cubicBezTo>
                    <a:pt x="2794" y="430"/>
                    <a:pt x="2111" y="0"/>
                    <a:pt x="14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4"/>
            <p:cNvSpPr/>
            <p:nvPr/>
          </p:nvSpPr>
          <p:spPr>
            <a:xfrm>
              <a:off x="4161950" y="238125"/>
              <a:ext cx="115200" cy="294375"/>
            </a:xfrm>
            <a:custGeom>
              <a:avLst/>
              <a:gdLst/>
              <a:ahLst/>
              <a:cxnLst/>
              <a:rect l="l" t="t" r="r" b="b"/>
              <a:pathLst>
                <a:path w="4608" h="11775" extrusionOk="0">
                  <a:moveTo>
                    <a:pt x="2133" y="1365"/>
                  </a:moveTo>
                  <a:lnTo>
                    <a:pt x="2133" y="1450"/>
                  </a:lnTo>
                  <a:cubicBezTo>
                    <a:pt x="2474" y="1450"/>
                    <a:pt x="2816" y="1621"/>
                    <a:pt x="2986" y="1962"/>
                  </a:cubicBezTo>
                  <a:cubicBezTo>
                    <a:pt x="3157" y="2901"/>
                    <a:pt x="3157" y="3754"/>
                    <a:pt x="3072" y="4693"/>
                  </a:cubicBezTo>
                  <a:lnTo>
                    <a:pt x="3072" y="5717"/>
                  </a:lnTo>
                  <a:lnTo>
                    <a:pt x="3072" y="9727"/>
                  </a:lnTo>
                  <a:cubicBezTo>
                    <a:pt x="3072" y="9983"/>
                    <a:pt x="2986" y="10153"/>
                    <a:pt x="2816" y="10239"/>
                  </a:cubicBezTo>
                  <a:cubicBezTo>
                    <a:pt x="2645" y="10324"/>
                    <a:pt x="2474" y="10367"/>
                    <a:pt x="2304" y="10367"/>
                  </a:cubicBezTo>
                  <a:cubicBezTo>
                    <a:pt x="2133" y="10367"/>
                    <a:pt x="1962" y="10324"/>
                    <a:pt x="1792" y="10239"/>
                  </a:cubicBezTo>
                  <a:cubicBezTo>
                    <a:pt x="1536" y="10068"/>
                    <a:pt x="1365" y="9812"/>
                    <a:pt x="1451" y="9471"/>
                  </a:cubicBezTo>
                  <a:lnTo>
                    <a:pt x="1536" y="5461"/>
                  </a:lnTo>
                  <a:lnTo>
                    <a:pt x="1536" y="4607"/>
                  </a:lnTo>
                  <a:cubicBezTo>
                    <a:pt x="1451" y="3584"/>
                    <a:pt x="1536" y="2645"/>
                    <a:pt x="1706" y="1706"/>
                  </a:cubicBezTo>
                  <a:cubicBezTo>
                    <a:pt x="1792" y="1536"/>
                    <a:pt x="1962" y="1365"/>
                    <a:pt x="2133" y="1365"/>
                  </a:cubicBezTo>
                  <a:close/>
                  <a:moveTo>
                    <a:pt x="2218" y="0"/>
                  </a:moveTo>
                  <a:cubicBezTo>
                    <a:pt x="1365" y="0"/>
                    <a:pt x="597" y="512"/>
                    <a:pt x="427" y="1365"/>
                  </a:cubicBezTo>
                  <a:cubicBezTo>
                    <a:pt x="171" y="2389"/>
                    <a:pt x="85" y="3498"/>
                    <a:pt x="171" y="4607"/>
                  </a:cubicBezTo>
                  <a:lnTo>
                    <a:pt x="171" y="5461"/>
                  </a:lnTo>
                  <a:lnTo>
                    <a:pt x="85" y="9471"/>
                  </a:lnTo>
                  <a:cubicBezTo>
                    <a:pt x="0" y="10239"/>
                    <a:pt x="427" y="11006"/>
                    <a:pt x="1109" y="11433"/>
                  </a:cubicBezTo>
                  <a:cubicBezTo>
                    <a:pt x="1536" y="11689"/>
                    <a:pt x="1962" y="11774"/>
                    <a:pt x="2389" y="11774"/>
                  </a:cubicBezTo>
                  <a:cubicBezTo>
                    <a:pt x="2816" y="11774"/>
                    <a:pt x="3157" y="11689"/>
                    <a:pt x="3498" y="11518"/>
                  </a:cubicBezTo>
                  <a:cubicBezTo>
                    <a:pt x="4181" y="11177"/>
                    <a:pt x="4522" y="10495"/>
                    <a:pt x="4522" y="9812"/>
                  </a:cubicBezTo>
                  <a:lnTo>
                    <a:pt x="4522" y="5802"/>
                  </a:lnTo>
                  <a:lnTo>
                    <a:pt x="4522" y="4693"/>
                  </a:lnTo>
                  <a:cubicBezTo>
                    <a:pt x="4607" y="3669"/>
                    <a:pt x="4522" y="2645"/>
                    <a:pt x="4351" y="1621"/>
                  </a:cubicBezTo>
                  <a:cubicBezTo>
                    <a:pt x="4095" y="683"/>
                    <a:pt x="3242" y="0"/>
                    <a:pt x="2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3" name="Google Shape;5283;p34"/>
          <p:cNvGrpSpPr/>
          <p:nvPr/>
        </p:nvGrpSpPr>
        <p:grpSpPr>
          <a:xfrm>
            <a:off x="-768998" y="-242510"/>
            <a:ext cx="3194386" cy="2360868"/>
            <a:chOff x="192450" y="237725"/>
            <a:chExt cx="7064100" cy="5220850"/>
          </a:xfrm>
        </p:grpSpPr>
        <p:sp>
          <p:nvSpPr>
            <p:cNvPr id="5284" name="Google Shape;5284;p34"/>
            <p:cNvSpPr/>
            <p:nvPr/>
          </p:nvSpPr>
          <p:spPr>
            <a:xfrm>
              <a:off x="3225400" y="2087175"/>
              <a:ext cx="1987100" cy="2788975"/>
            </a:xfrm>
            <a:custGeom>
              <a:avLst/>
              <a:gdLst/>
              <a:ahLst/>
              <a:cxnLst/>
              <a:rect l="l" t="t" r="r" b="b"/>
              <a:pathLst>
                <a:path w="79484" h="111559" extrusionOk="0">
                  <a:moveTo>
                    <a:pt x="6358" y="1"/>
                  </a:moveTo>
                  <a:cubicBezTo>
                    <a:pt x="5860" y="1"/>
                    <a:pt x="5357" y="360"/>
                    <a:pt x="5423" y="1023"/>
                  </a:cubicBezTo>
                  <a:cubicBezTo>
                    <a:pt x="5977" y="9340"/>
                    <a:pt x="8504" y="17782"/>
                    <a:pt x="11523" y="25730"/>
                  </a:cubicBezTo>
                  <a:cubicBezTo>
                    <a:pt x="11276" y="25976"/>
                    <a:pt x="10907" y="26408"/>
                    <a:pt x="10475" y="26901"/>
                  </a:cubicBezTo>
                  <a:cubicBezTo>
                    <a:pt x="9243" y="28256"/>
                    <a:pt x="8196" y="29735"/>
                    <a:pt x="7210" y="31275"/>
                  </a:cubicBezTo>
                  <a:cubicBezTo>
                    <a:pt x="5977" y="33308"/>
                    <a:pt x="4868" y="35526"/>
                    <a:pt x="3944" y="37745"/>
                  </a:cubicBezTo>
                  <a:cubicBezTo>
                    <a:pt x="2897" y="40271"/>
                    <a:pt x="2034" y="42859"/>
                    <a:pt x="1418" y="45508"/>
                  </a:cubicBezTo>
                  <a:cubicBezTo>
                    <a:pt x="802" y="48157"/>
                    <a:pt x="371" y="50807"/>
                    <a:pt x="186" y="53518"/>
                  </a:cubicBezTo>
                  <a:cubicBezTo>
                    <a:pt x="63" y="54873"/>
                    <a:pt x="1" y="56106"/>
                    <a:pt x="1" y="57338"/>
                  </a:cubicBezTo>
                  <a:cubicBezTo>
                    <a:pt x="63" y="58570"/>
                    <a:pt x="124" y="59741"/>
                    <a:pt x="186" y="60850"/>
                  </a:cubicBezTo>
                  <a:cubicBezTo>
                    <a:pt x="309" y="61897"/>
                    <a:pt x="432" y="62945"/>
                    <a:pt x="617" y="63807"/>
                  </a:cubicBezTo>
                  <a:cubicBezTo>
                    <a:pt x="802" y="64732"/>
                    <a:pt x="925" y="65533"/>
                    <a:pt x="1110" y="66210"/>
                  </a:cubicBezTo>
                  <a:cubicBezTo>
                    <a:pt x="1295" y="66888"/>
                    <a:pt x="1541" y="67628"/>
                    <a:pt x="1788" y="68305"/>
                  </a:cubicBezTo>
                  <a:cubicBezTo>
                    <a:pt x="2342" y="67812"/>
                    <a:pt x="2835" y="67258"/>
                    <a:pt x="3328" y="66703"/>
                  </a:cubicBezTo>
                  <a:cubicBezTo>
                    <a:pt x="3759" y="66210"/>
                    <a:pt x="4314" y="65594"/>
                    <a:pt x="4868" y="64855"/>
                  </a:cubicBezTo>
                  <a:cubicBezTo>
                    <a:pt x="5423" y="64115"/>
                    <a:pt x="5977" y="63253"/>
                    <a:pt x="6594" y="62329"/>
                  </a:cubicBezTo>
                  <a:cubicBezTo>
                    <a:pt x="7148" y="61404"/>
                    <a:pt x="7764" y="60419"/>
                    <a:pt x="8319" y="59310"/>
                  </a:cubicBezTo>
                  <a:cubicBezTo>
                    <a:pt x="8812" y="58201"/>
                    <a:pt x="9366" y="57030"/>
                    <a:pt x="9921" y="55859"/>
                  </a:cubicBezTo>
                  <a:cubicBezTo>
                    <a:pt x="10907" y="53333"/>
                    <a:pt x="11769" y="50745"/>
                    <a:pt x="12385" y="48096"/>
                  </a:cubicBezTo>
                  <a:cubicBezTo>
                    <a:pt x="13002" y="45446"/>
                    <a:pt x="13433" y="42735"/>
                    <a:pt x="13618" y="40024"/>
                  </a:cubicBezTo>
                  <a:cubicBezTo>
                    <a:pt x="13802" y="37621"/>
                    <a:pt x="13802" y="35218"/>
                    <a:pt x="13556" y="32754"/>
                  </a:cubicBezTo>
                  <a:cubicBezTo>
                    <a:pt x="13494" y="31706"/>
                    <a:pt x="13310" y="30721"/>
                    <a:pt x="13186" y="29796"/>
                  </a:cubicBezTo>
                  <a:lnTo>
                    <a:pt x="13186" y="29796"/>
                  </a:lnTo>
                  <a:lnTo>
                    <a:pt x="13926" y="31583"/>
                  </a:lnTo>
                  <a:cubicBezTo>
                    <a:pt x="16329" y="37313"/>
                    <a:pt x="19040" y="42859"/>
                    <a:pt x="22120" y="48219"/>
                  </a:cubicBezTo>
                  <a:cubicBezTo>
                    <a:pt x="21874" y="48465"/>
                    <a:pt x="21689" y="48712"/>
                    <a:pt x="21443" y="49020"/>
                  </a:cubicBezTo>
                  <a:cubicBezTo>
                    <a:pt x="20210" y="50376"/>
                    <a:pt x="19163" y="51854"/>
                    <a:pt x="18239" y="53395"/>
                  </a:cubicBezTo>
                  <a:cubicBezTo>
                    <a:pt x="16945" y="55490"/>
                    <a:pt x="15836" y="57646"/>
                    <a:pt x="14912" y="59864"/>
                  </a:cubicBezTo>
                  <a:cubicBezTo>
                    <a:pt x="13864" y="62390"/>
                    <a:pt x="13002" y="64978"/>
                    <a:pt x="12385" y="67628"/>
                  </a:cubicBezTo>
                  <a:cubicBezTo>
                    <a:pt x="11769" y="70277"/>
                    <a:pt x="11338" y="72988"/>
                    <a:pt x="11153" y="75699"/>
                  </a:cubicBezTo>
                  <a:cubicBezTo>
                    <a:pt x="11030" y="76993"/>
                    <a:pt x="10968" y="78287"/>
                    <a:pt x="11030" y="79457"/>
                  </a:cubicBezTo>
                  <a:cubicBezTo>
                    <a:pt x="11030" y="80690"/>
                    <a:pt x="11091" y="81860"/>
                    <a:pt x="11215" y="82969"/>
                  </a:cubicBezTo>
                  <a:cubicBezTo>
                    <a:pt x="11276" y="84017"/>
                    <a:pt x="11400" y="85064"/>
                    <a:pt x="11584" y="85989"/>
                  </a:cubicBezTo>
                  <a:cubicBezTo>
                    <a:pt x="11708" y="86851"/>
                    <a:pt x="11892" y="87652"/>
                    <a:pt x="12077" y="88330"/>
                  </a:cubicBezTo>
                  <a:cubicBezTo>
                    <a:pt x="12262" y="89008"/>
                    <a:pt x="12509" y="89747"/>
                    <a:pt x="12755" y="90425"/>
                  </a:cubicBezTo>
                  <a:cubicBezTo>
                    <a:pt x="13310" y="89932"/>
                    <a:pt x="13802" y="89439"/>
                    <a:pt x="14295" y="88823"/>
                  </a:cubicBezTo>
                  <a:cubicBezTo>
                    <a:pt x="14727" y="88330"/>
                    <a:pt x="15281" y="87714"/>
                    <a:pt x="15836" y="86974"/>
                  </a:cubicBezTo>
                  <a:cubicBezTo>
                    <a:pt x="16390" y="86235"/>
                    <a:pt x="16945" y="85434"/>
                    <a:pt x="17561" y="84448"/>
                  </a:cubicBezTo>
                  <a:cubicBezTo>
                    <a:pt x="18115" y="83524"/>
                    <a:pt x="18732" y="82538"/>
                    <a:pt x="19286" y="81429"/>
                  </a:cubicBezTo>
                  <a:cubicBezTo>
                    <a:pt x="19841" y="80320"/>
                    <a:pt x="20334" y="79211"/>
                    <a:pt x="20888" y="77979"/>
                  </a:cubicBezTo>
                  <a:cubicBezTo>
                    <a:pt x="22921" y="72926"/>
                    <a:pt x="24154" y="67628"/>
                    <a:pt x="24585" y="62205"/>
                  </a:cubicBezTo>
                  <a:cubicBezTo>
                    <a:pt x="24770" y="59741"/>
                    <a:pt x="24770" y="57338"/>
                    <a:pt x="24523" y="54873"/>
                  </a:cubicBezTo>
                  <a:cubicBezTo>
                    <a:pt x="24462" y="53764"/>
                    <a:pt x="24277" y="52717"/>
                    <a:pt x="24154" y="51731"/>
                  </a:cubicBezTo>
                  <a:lnTo>
                    <a:pt x="24154" y="51731"/>
                  </a:lnTo>
                  <a:cubicBezTo>
                    <a:pt x="27173" y="56968"/>
                    <a:pt x="30500" y="62021"/>
                    <a:pt x="34012" y="66888"/>
                  </a:cubicBezTo>
                  <a:cubicBezTo>
                    <a:pt x="33889" y="67135"/>
                    <a:pt x="33766" y="67443"/>
                    <a:pt x="33581" y="67812"/>
                  </a:cubicBezTo>
                  <a:cubicBezTo>
                    <a:pt x="32841" y="69476"/>
                    <a:pt x="32287" y="71201"/>
                    <a:pt x="31855" y="72988"/>
                  </a:cubicBezTo>
                  <a:cubicBezTo>
                    <a:pt x="31239" y="75329"/>
                    <a:pt x="30808" y="77732"/>
                    <a:pt x="30562" y="80135"/>
                  </a:cubicBezTo>
                  <a:cubicBezTo>
                    <a:pt x="30377" y="82846"/>
                    <a:pt x="30377" y="85619"/>
                    <a:pt x="30562" y="88330"/>
                  </a:cubicBezTo>
                  <a:cubicBezTo>
                    <a:pt x="30746" y="90979"/>
                    <a:pt x="31178" y="93690"/>
                    <a:pt x="31794" y="96340"/>
                  </a:cubicBezTo>
                  <a:cubicBezTo>
                    <a:pt x="32102" y="97634"/>
                    <a:pt x="32472" y="98866"/>
                    <a:pt x="32841" y="99975"/>
                  </a:cubicBezTo>
                  <a:cubicBezTo>
                    <a:pt x="33211" y="101146"/>
                    <a:pt x="33581" y="102255"/>
                    <a:pt x="34074" y="103241"/>
                  </a:cubicBezTo>
                  <a:cubicBezTo>
                    <a:pt x="34505" y="104288"/>
                    <a:pt x="34936" y="105212"/>
                    <a:pt x="35367" y="106013"/>
                  </a:cubicBezTo>
                  <a:cubicBezTo>
                    <a:pt x="35799" y="106814"/>
                    <a:pt x="36168" y="107554"/>
                    <a:pt x="36538" y="108108"/>
                  </a:cubicBezTo>
                  <a:cubicBezTo>
                    <a:pt x="36908" y="108724"/>
                    <a:pt x="37339" y="109340"/>
                    <a:pt x="37832" y="109895"/>
                  </a:cubicBezTo>
                  <a:cubicBezTo>
                    <a:pt x="38202" y="109279"/>
                    <a:pt x="38510" y="108601"/>
                    <a:pt x="38818" y="107923"/>
                  </a:cubicBezTo>
                  <a:cubicBezTo>
                    <a:pt x="39064" y="107307"/>
                    <a:pt x="39372" y="106568"/>
                    <a:pt x="39680" y="105705"/>
                  </a:cubicBezTo>
                  <a:cubicBezTo>
                    <a:pt x="39989" y="104843"/>
                    <a:pt x="40297" y="103857"/>
                    <a:pt x="40543" y="102809"/>
                  </a:cubicBezTo>
                  <a:cubicBezTo>
                    <a:pt x="40851" y="101762"/>
                    <a:pt x="41098" y="100591"/>
                    <a:pt x="41282" y="99359"/>
                  </a:cubicBezTo>
                  <a:cubicBezTo>
                    <a:pt x="41467" y="98188"/>
                    <a:pt x="41652" y="96894"/>
                    <a:pt x="41775" y="95600"/>
                  </a:cubicBezTo>
                  <a:cubicBezTo>
                    <a:pt x="42207" y="90178"/>
                    <a:pt x="41775" y="84695"/>
                    <a:pt x="40543" y="79396"/>
                  </a:cubicBezTo>
                  <a:cubicBezTo>
                    <a:pt x="39989" y="77116"/>
                    <a:pt x="39249" y="74836"/>
                    <a:pt x="38325" y="72618"/>
                  </a:cubicBezTo>
                  <a:lnTo>
                    <a:pt x="38325" y="72618"/>
                  </a:lnTo>
                  <a:cubicBezTo>
                    <a:pt x="41467" y="76623"/>
                    <a:pt x="44733" y="80505"/>
                    <a:pt x="48122" y="84263"/>
                  </a:cubicBezTo>
                  <a:cubicBezTo>
                    <a:pt x="48676" y="85742"/>
                    <a:pt x="49292" y="87159"/>
                    <a:pt x="50032" y="88515"/>
                  </a:cubicBezTo>
                  <a:cubicBezTo>
                    <a:pt x="51202" y="90610"/>
                    <a:pt x="52558" y="92705"/>
                    <a:pt x="54037" y="94615"/>
                  </a:cubicBezTo>
                  <a:cubicBezTo>
                    <a:pt x="55700" y="96771"/>
                    <a:pt x="57549" y="98743"/>
                    <a:pt x="59520" y="100591"/>
                  </a:cubicBezTo>
                  <a:cubicBezTo>
                    <a:pt x="61492" y="102440"/>
                    <a:pt x="63648" y="104165"/>
                    <a:pt x="65928" y="105705"/>
                  </a:cubicBezTo>
                  <a:cubicBezTo>
                    <a:pt x="66976" y="106444"/>
                    <a:pt x="68085" y="107061"/>
                    <a:pt x="69132" y="107677"/>
                  </a:cubicBezTo>
                  <a:cubicBezTo>
                    <a:pt x="70241" y="108293"/>
                    <a:pt x="71289" y="108786"/>
                    <a:pt x="72213" y="109217"/>
                  </a:cubicBezTo>
                  <a:cubicBezTo>
                    <a:pt x="73199" y="109648"/>
                    <a:pt x="74184" y="110018"/>
                    <a:pt x="75047" y="110388"/>
                  </a:cubicBezTo>
                  <a:cubicBezTo>
                    <a:pt x="75910" y="110696"/>
                    <a:pt x="76649" y="110881"/>
                    <a:pt x="77327" y="111066"/>
                  </a:cubicBezTo>
                  <a:cubicBezTo>
                    <a:pt x="78066" y="111250"/>
                    <a:pt x="78744" y="111435"/>
                    <a:pt x="79483" y="111558"/>
                  </a:cubicBezTo>
                  <a:cubicBezTo>
                    <a:pt x="79360" y="110819"/>
                    <a:pt x="79114" y="110141"/>
                    <a:pt x="78867" y="109402"/>
                  </a:cubicBezTo>
                  <a:cubicBezTo>
                    <a:pt x="78682" y="108786"/>
                    <a:pt x="78374" y="108046"/>
                    <a:pt x="78005" y="107184"/>
                  </a:cubicBezTo>
                  <a:cubicBezTo>
                    <a:pt x="77635" y="106321"/>
                    <a:pt x="77204" y="105397"/>
                    <a:pt x="76649" y="104473"/>
                  </a:cubicBezTo>
                  <a:cubicBezTo>
                    <a:pt x="76156" y="103487"/>
                    <a:pt x="75602" y="102501"/>
                    <a:pt x="74924" y="101454"/>
                  </a:cubicBezTo>
                  <a:cubicBezTo>
                    <a:pt x="74246" y="100406"/>
                    <a:pt x="73507" y="99420"/>
                    <a:pt x="72706" y="98373"/>
                  </a:cubicBezTo>
                  <a:cubicBezTo>
                    <a:pt x="70980" y="96217"/>
                    <a:pt x="69194" y="94245"/>
                    <a:pt x="67160" y="92396"/>
                  </a:cubicBezTo>
                  <a:cubicBezTo>
                    <a:pt x="65189" y="90548"/>
                    <a:pt x="63032" y="88823"/>
                    <a:pt x="60814" y="87282"/>
                  </a:cubicBezTo>
                  <a:cubicBezTo>
                    <a:pt x="58781" y="85927"/>
                    <a:pt x="56686" y="84756"/>
                    <a:pt x="54468" y="83770"/>
                  </a:cubicBezTo>
                  <a:cubicBezTo>
                    <a:pt x="52804" y="82969"/>
                    <a:pt x="51079" y="82353"/>
                    <a:pt x="49354" y="81860"/>
                  </a:cubicBezTo>
                  <a:cubicBezTo>
                    <a:pt x="48923" y="81737"/>
                    <a:pt x="48491" y="81676"/>
                    <a:pt x="48183" y="81614"/>
                  </a:cubicBezTo>
                  <a:cubicBezTo>
                    <a:pt x="42761" y="75514"/>
                    <a:pt x="37709" y="69106"/>
                    <a:pt x="33026" y="62452"/>
                  </a:cubicBezTo>
                  <a:lnTo>
                    <a:pt x="33026" y="62452"/>
                  </a:lnTo>
                  <a:cubicBezTo>
                    <a:pt x="34382" y="63315"/>
                    <a:pt x="35799" y="64054"/>
                    <a:pt x="37216" y="64732"/>
                  </a:cubicBezTo>
                  <a:cubicBezTo>
                    <a:pt x="39434" y="65779"/>
                    <a:pt x="41714" y="66642"/>
                    <a:pt x="44055" y="67319"/>
                  </a:cubicBezTo>
                  <a:cubicBezTo>
                    <a:pt x="46643" y="67997"/>
                    <a:pt x="49292" y="68552"/>
                    <a:pt x="52003" y="68860"/>
                  </a:cubicBezTo>
                  <a:cubicBezTo>
                    <a:pt x="54105" y="69099"/>
                    <a:pt x="56207" y="69189"/>
                    <a:pt x="58309" y="69189"/>
                  </a:cubicBezTo>
                  <a:cubicBezTo>
                    <a:pt x="58918" y="69189"/>
                    <a:pt x="59527" y="69182"/>
                    <a:pt x="60136" y="69168"/>
                  </a:cubicBezTo>
                  <a:cubicBezTo>
                    <a:pt x="61492" y="69106"/>
                    <a:pt x="62724" y="68983"/>
                    <a:pt x="63956" y="68798"/>
                  </a:cubicBezTo>
                  <a:cubicBezTo>
                    <a:pt x="65127" y="68675"/>
                    <a:pt x="66298" y="68428"/>
                    <a:pt x="67407" y="68244"/>
                  </a:cubicBezTo>
                  <a:cubicBezTo>
                    <a:pt x="68454" y="67997"/>
                    <a:pt x="69440" y="67751"/>
                    <a:pt x="70303" y="67443"/>
                  </a:cubicBezTo>
                  <a:cubicBezTo>
                    <a:pt x="71165" y="67196"/>
                    <a:pt x="71966" y="66950"/>
                    <a:pt x="72644" y="66703"/>
                  </a:cubicBezTo>
                  <a:cubicBezTo>
                    <a:pt x="73322" y="66457"/>
                    <a:pt x="74000" y="66149"/>
                    <a:pt x="74616" y="65779"/>
                  </a:cubicBezTo>
                  <a:cubicBezTo>
                    <a:pt x="74061" y="65286"/>
                    <a:pt x="73507" y="64855"/>
                    <a:pt x="72891" y="64485"/>
                  </a:cubicBezTo>
                  <a:cubicBezTo>
                    <a:pt x="72336" y="64054"/>
                    <a:pt x="71658" y="63623"/>
                    <a:pt x="70857" y="63191"/>
                  </a:cubicBezTo>
                  <a:cubicBezTo>
                    <a:pt x="70056" y="62698"/>
                    <a:pt x="69132" y="62267"/>
                    <a:pt x="68146" y="61774"/>
                  </a:cubicBezTo>
                  <a:cubicBezTo>
                    <a:pt x="67160" y="61281"/>
                    <a:pt x="66113" y="60850"/>
                    <a:pt x="64942" y="60419"/>
                  </a:cubicBezTo>
                  <a:cubicBezTo>
                    <a:pt x="63772" y="59987"/>
                    <a:pt x="62601" y="59556"/>
                    <a:pt x="61307" y="59248"/>
                  </a:cubicBezTo>
                  <a:cubicBezTo>
                    <a:pt x="58719" y="58509"/>
                    <a:pt x="56008" y="58016"/>
                    <a:pt x="53359" y="57708"/>
                  </a:cubicBezTo>
                  <a:cubicBezTo>
                    <a:pt x="51348" y="57479"/>
                    <a:pt x="49338" y="57352"/>
                    <a:pt x="47302" y="57352"/>
                  </a:cubicBezTo>
                  <a:cubicBezTo>
                    <a:pt x="46593" y="57352"/>
                    <a:pt x="45880" y="57368"/>
                    <a:pt x="45164" y="57400"/>
                  </a:cubicBezTo>
                  <a:cubicBezTo>
                    <a:pt x="42761" y="57523"/>
                    <a:pt x="40358" y="57769"/>
                    <a:pt x="37955" y="58262"/>
                  </a:cubicBezTo>
                  <a:cubicBezTo>
                    <a:pt x="36168" y="58632"/>
                    <a:pt x="34443" y="59186"/>
                    <a:pt x="32780" y="59803"/>
                  </a:cubicBezTo>
                  <a:cubicBezTo>
                    <a:pt x="32287" y="59987"/>
                    <a:pt x="31917" y="60172"/>
                    <a:pt x="31609" y="60295"/>
                  </a:cubicBezTo>
                  <a:cubicBezTo>
                    <a:pt x="27050" y="53579"/>
                    <a:pt x="22983" y="46494"/>
                    <a:pt x="19409" y="39223"/>
                  </a:cubicBezTo>
                  <a:lnTo>
                    <a:pt x="19409" y="39223"/>
                  </a:lnTo>
                  <a:lnTo>
                    <a:pt x="20087" y="39716"/>
                  </a:lnTo>
                  <a:cubicBezTo>
                    <a:pt x="21628" y="40702"/>
                    <a:pt x="23168" y="41626"/>
                    <a:pt x="24831" y="42366"/>
                  </a:cubicBezTo>
                  <a:cubicBezTo>
                    <a:pt x="27050" y="43413"/>
                    <a:pt x="29329" y="44276"/>
                    <a:pt x="31671" y="44953"/>
                  </a:cubicBezTo>
                  <a:cubicBezTo>
                    <a:pt x="34258" y="45631"/>
                    <a:pt x="36969" y="46186"/>
                    <a:pt x="39619" y="46494"/>
                  </a:cubicBezTo>
                  <a:cubicBezTo>
                    <a:pt x="41721" y="46733"/>
                    <a:pt x="43822" y="46823"/>
                    <a:pt x="45953" y="46823"/>
                  </a:cubicBezTo>
                  <a:cubicBezTo>
                    <a:pt x="46570" y="46823"/>
                    <a:pt x="47190" y="46816"/>
                    <a:pt x="47814" y="46802"/>
                  </a:cubicBezTo>
                  <a:cubicBezTo>
                    <a:pt x="49107" y="46740"/>
                    <a:pt x="50340" y="46617"/>
                    <a:pt x="51572" y="46432"/>
                  </a:cubicBezTo>
                  <a:cubicBezTo>
                    <a:pt x="52804" y="46309"/>
                    <a:pt x="53913" y="46063"/>
                    <a:pt x="55022" y="45878"/>
                  </a:cubicBezTo>
                  <a:cubicBezTo>
                    <a:pt x="56070" y="45631"/>
                    <a:pt x="57056" y="45385"/>
                    <a:pt x="57918" y="45077"/>
                  </a:cubicBezTo>
                  <a:cubicBezTo>
                    <a:pt x="58842" y="44830"/>
                    <a:pt x="59582" y="44584"/>
                    <a:pt x="60260" y="44337"/>
                  </a:cubicBezTo>
                  <a:cubicBezTo>
                    <a:pt x="60937" y="44091"/>
                    <a:pt x="61615" y="43783"/>
                    <a:pt x="62231" y="43413"/>
                  </a:cubicBezTo>
                  <a:cubicBezTo>
                    <a:pt x="61677" y="42920"/>
                    <a:pt x="61122" y="42489"/>
                    <a:pt x="60506" y="42058"/>
                  </a:cubicBezTo>
                  <a:cubicBezTo>
                    <a:pt x="59952" y="41688"/>
                    <a:pt x="59274" y="41257"/>
                    <a:pt x="58473" y="40825"/>
                  </a:cubicBezTo>
                  <a:cubicBezTo>
                    <a:pt x="57672" y="40332"/>
                    <a:pt x="56748" y="39839"/>
                    <a:pt x="55762" y="39408"/>
                  </a:cubicBezTo>
                  <a:cubicBezTo>
                    <a:pt x="54776" y="38915"/>
                    <a:pt x="53729" y="38422"/>
                    <a:pt x="52558" y="38053"/>
                  </a:cubicBezTo>
                  <a:cubicBezTo>
                    <a:pt x="51449" y="37621"/>
                    <a:pt x="50217" y="37190"/>
                    <a:pt x="48923" y="36882"/>
                  </a:cubicBezTo>
                  <a:cubicBezTo>
                    <a:pt x="44434" y="35615"/>
                    <a:pt x="39809" y="34981"/>
                    <a:pt x="35164" y="34981"/>
                  </a:cubicBezTo>
                  <a:cubicBezTo>
                    <a:pt x="34390" y="34981"/>
                    <a:pt x="33616" y="34998"/>
                    <a:pt x="32841" y="35034"/>
                  </a:cubicBezTo>
                  <a:cubicBezTo>
                    <a:pt x="30377" y="35095"/>
                    <a:pt x="27974" y="35403"/>
                    <a:pt x="25571" y="35896"/>
                  </a:cubicBezTo>
                  <a:cubicBezTo>
                    <a:pt x="23784" y="36327"/>
                    <a:pt x="22059" y="36820"/>
                    <a:pt x="20395" y="37437"/>
                  </a:cubicBezTo>
                  <a:cubicBezTo>
                    <a:pt x="19717" y="37683"/>
                    <a:pt x="19225" y="37929"/>
                    <a:pt x="18916" y="38114"/>
                  </a:cubicBezTo>
                  <a:cubicBezTo>
                    <a:pt x="17561" y="35280"/>
                    <a:pt x="16267" y="32446"/>
                    <a:pt x="15096" y="29550"/>
                  </a:cubicBezTo>
                  <a:cubicBezTo>
                    <a:pt x="13679" y="25976"/>
                    <a:pt x="12262" y="22341"/>
                    <a:pt x="11091" y="18583"/>
                  </a:cubicBezTo>
                  <a:lnTo>
                    <a:pt x="11091" y="18583"/>
                  </a:lnTo>
                  <a:cubicBezTo>
                    <a:pt x="11338" y="18767"/>
                    <a:pt x="11646" y="19014"/>
                    <a:pt x="12016" y="19260"/>
                  </a:cubicBezTo>
                  <a:cubicBezTo>
                    <a:pt x="13494" y="20246"/>
                    <a:pt x="15096" y="21170"/>
                    <a:pt x="16760" y="21910"/>
                  </a:cubicBezTo>
                  <a:cubicBezTo>
                    <a:pt x="18978" y="22957"/>
                    <a:pt x="21258" y="23820"/>
                    <a:pt x="23599" y="24436"/>
                  </a:cubicBezTo>
                  <a:cubicBezTo>
                    <a:pt x="28235" y="25745"/>
                    <a:pt x="33015" y="26378"/>
                    <a:pt x="37812" y="26378"/>
                  </a:cubicBezTo>
                  <a:cubicBezTo>
                    <a:pt x="38435" y="26378"/>
                    <a:pt x="39058" y="26367"/>
                    <a:pt x="39680" y="26346"/>
                  </a:cubicBezTo>
                  <a:cubicBezTo>
                    <a:pt x="41036" y="26284"/>
                    <a:pt x="42268" y="26161"/>
                    <a:pt x="43501" y="26038"/>
                  </a:cubicBezTo>
                  <a:cubicBezTo>
                    <a:pt x="44733" y="25853"/>
                    <a:pt x="45904" y="25668"/>
                    <a:pt x="46951" y="25422"/>
                  </a:cubicBezTo>
                  <a:cubicBezTo>
                    <a:pt x="47998" y="25237"/>
                    <a:pt x="48984" y="24929"/>
                    <a:pt x="49847" y="24682"/>
                  </a:cubicBezTo>
                  <a:cubicBezTo>
                    <a:pt x="50771" y="24374"/>
                    <a:pt x="51510" y="24128"/>
                    <a:pt x="52188" y="23881"/>
                  </a:cubicBezTo>
                  <a:cubicBezTo>
                    <a:pt x="52866" y="23635"/>
                    <a:pt x="53544" y="23327"/>
                    <a:pt x="54221" y="22957"/>
                  </a:cubicBezTo>
                  <a:cubicBezTo>
                    <a:pt x="53605" y="22464"/>
                    <a:pt x="52989" y="22033"/>
                    <a:pt x="52373" y="21602"/>
                  </a:cubicBezTo>
                  <a:cubicBezTo>
                    <a:pt x="51818" y="21232"/>
                    <a:pt x="51141" y="20801"/>
                    <a:pt x="50340" y="20369"/>
                  </a:cubicBezTo>
                  <a:cubicBezTo>
                    <a:pt x="49539" y="19876"/>
                    <a:pt x="48615" y="19445"/>
                    <a:pt x="47629" y="18952"/>
                  </a:cubicBezTo>
                  <a:cubicBezTo>
                    <a:pt x="46643" y="18459"/>
                    <a:pt x="45595" y="18028"/>
                    <a:pt x="44425" y="17597"/>
                  </a:cubicBezTo>
                  <a:cubicBezTo>
                    <a:pt x="43316" y="17165"/>
                    <a:pt x="42083" y="16734"/>
                    <a:pt x="40790" y="16426"/>
                  </a:cubicBezTo>
                  <a:cubicBezTo>
                    <a:pt x="36300" y="15159"/>
                    <a:pt x="31676" y="14525"/>
                    <a:pt x="27031" y="14525"/>
                  </a:cubicBezTo>
                  <a:cubicBezTo>
                    <a:pt x="26257" y="14525"/>
                    <a:pt x="25483" y="14542"/>
                    <a:pt x="24708" y="14578"/>
                  </a:cubicBezTo>
                  <a:cubicBezTo>
                    <a:pt x="22244" y="14639"/>
                    <a:pt x="19841" y="14947"/>
                    <a:pt x="17438" y="15502"/>
                  </a:cubicBezTo>
                  <a:cubicBezTo>
                    <a:pt x="15651" y="15872"/>
                    <a:pt x="13926" y="16364"/>
                    <a:pt x="12262" y="17042"/>
                  </a:cubicBezTo>
                  <a:cubicBezTo>
                    <a:pt x="11584" y="17289"/>
                    <a:pt x="11091" y="17474"/>
                    <a:pt x="10722" y="17658"/>
                  </a:cubicBezTo>
                  <a:cubicBezTo>
                    <a:pt x="8873" y="12175"/>
                    <a:pt x="7764" y="6568"/>
                    <a:pt x="7271" y="838"/>
                  </a:cubicBezTo>
                  <a:cubicBezTo>
                    <a:pt x="7214" y="267"/>
                    <a:pt x="6788" y="1"/>
                    <a:pt x="6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4"/>
            <p:cNvSpPr/>
            <p:nvPr/>
          </p:nvSpPr>
          <p:spPr>
            <a:xfrm>
              <a:off x="192450" y="2419100"/>
              <a:ext cx="3000650" cy="3039475"/>
            </a:xfrm>
            <a:custGeom>
              <a:avLst/>
              <a:gdLst/>
              <a:ahLst/>
              <a:cxnLst/>
              <a:rect l="l" t="t" r="r" b="b"/>
              <a:pathLst>
                <a:path w="120026" h="121579" extrusionOk="0">
                  <a:moveTo>
                    <a:pt x="96560" y="0"/>
                  </a:moveTo>
                  <a:cubicBezTo>
                    <a:pt x="96127" y="0"/>
                    <a:pt x="95724" y="242"/>
                    <a:pt x="95626" y="808"/>
                  </a:cubicBezTo>
                  <a:cubicBezTo>
                    <a:pt x="94517" y="7031"/>
                    <a:pt x="92730" y="13131"/>
                    <a:pt x="90327" y="19046"/>
                  </a:cubicBezTo>
                  <a:cubicBezTo>
                    <a:pt x="88951" y="18343"/>
                    <a:pt x="86043" y="17971"/>
                    <a:pt x="82437" y="17971"/>
                  </a:cubicBezTo>
                  <a:cubicBezTo>
                    <a:pt x="70549" y="17971"/>
                    <a:pt x="51076" y="22018"/>
                    <a:pt x="53913" y="31615"/>
                  </a:cubicBezTo>
                  <a:cubicBezTo>
                    <a:pt x="54893" y="34845"/>
                    <a:pt x="57572" y="36113"/>
                    <a:pt x="61074" y="36113"/>
                  </a:cubicBezTo>
                  <a:cubicBezTo>
                    <a:pt x="69463" y="36113"/>
                    <a:pt x="82574" y="28832"/>
                    <a:pt x="88355" y="23790"/>
                  </a:cubicBezTo>
                  <a:lnTo>
                    <a:pt x="88355" y="23790"/>
                  </a:lnTo>
                  <a:cubicBezTo>
                    <a:pt x="86877" y="27055"/>
                    <a:pt x="85336" y="30259"/>
                    <a:pt x="83796" y="33340"/>
                  </a:cubicBezTo>
                  <a:cubicBezTo>
                    <a:pt x="82132" y="36790"/>
                    <a:pt x="80222" y="40118"/>
                    <a:pt x="78251" y="43445"/>
                  </a:cubicBezTo>
                  <a:cubicBezTo>
                    <a:pt x="76558" y="41133"/>
                    <a:pt x="65627" y="38478"/>
                    <a:pt x="55802" y="38478"/>
                  </a:cubicBezTo>
                  <a:cubicBezTo>
                    <a:pt x="47034" y="38478"/>
                    <a:pt x="39147" y="40593"/>
                    <a:pt x="39495" y="46957"/>
                  </a:cubicBezTo>
                  <a:cubicBezTo>
                    <a:pt x="39785" y="51767"/>
                    <a:pt x="44371" y="53486"/>
                    <a:pt x="50303" y="53486"/>
                  </a:cubicBezTo>
                  <a:cubicBezTo>
                    <a:pt x="59491" y="53486"/>
                    <a:pt x="71907" y="49363"/>
                    <a:pt x="76587" y="46217"/>
                  </a:cubicBezTo>
                  <a:lnTo>
                    <a:pt x="76587" y="46217"/>
                  </a:lnTo>
                  <a:cubicBezTo>
                    <a:pt x="72829" y="52317"/>
                    <a:pt x="68700" y="58232"/>
                    <a:pt x="64264" y="63839"/>
                  </a:cubicBezTo>
                  <a:cubicBezTo>
                    <a:pt x="61532" y="61178"/>
                    <a:pt x="49236" y="57658"/>
                    <a:pt x="39263" y="57658"/>
                  </a:cubicBezTo>
                  <a:cubicBezTo>
                    <a:pt x="31919" y="57658"/>
                    <a:pt x="25834" y="59567"/>
                    <a:pt x="25755" y="65133"/>
                  </a:cubicBezTo>
                  <a:cubicBezTo>
                    <a:pt x="25697" y="70549"/>
                    <a:pt x="31404" y="72414"/>
                    <a:pt x="38474" y="72414"/>
                  </a:cubicBezTo>
                  <a:cubicBezTo>
                    <a:pt x="46365" y="72414"/>
                    <a:pt x="55955" y="70090"/>
                    <a:pt x="61122" y="67782"/>
                  </a:cubicBezTo>
                  <a:lnTo>
                    <a:pt x="61122" y="67782"/>
                  </a:lnTo>
                  <a:cubicBezTo>
                    <a:pt x="57117" y="72588"/>
                    <a:pt x="52927" y="77148"/>
                    <a:pt x="48553" y="81584"/>
                  </a:cubicBezTo>
                  <a:cubicBezTo>
                    <a:pt x="46285" y="78161"/>
                    <a:pt x="30632" y="71648"/>
                    <a:pt x="19972" y="71648"/>
                  </a:cubicBezTo>
                  <a:cubicBezTo>
                    <a:pt x="14704" y="71648"/>
                    <a:pt x="10655" y="73239"/>
                    <a:pt x="10044" y="77579"/>
                  </a:cubicBezTo>
                  <a:cubicBezTo>
                    <a:pt x="9041" y="84600"/>
                    <a:pt x="18564" y="86895"/>
                    <a:pt x="28420" y="86895"/>
                  </a:cubicBezTo>
                  <a:cubicBezTo>
                    <a:pt x="34910" y="86895"/>
                    <a:pt x="41545" y="85900"/>
                    <a:pt x="45410" y="84603"/>
                  </a:cubicBezTo>
                  <a:lnTo>
                    <a:pt x="45410" y="84603"/>
                  </a:lnTo>
                  <a:cubicBezTo>
                    <a:pt x="42514" y="87376"/>
                    <a:pt x="39618" y="90025"/>
                    <a:pt x="36538" y="92675"/>
                  </a:cubicBezTo>
                  <a:cubicBezTo>
                    <a:pt x="28836" y="92921"/>
                    <a:pt x="1" y="107524"/>
                    <a:pt x="7826" y="117567"/>
                  </a:cubicBezTo>
                  <a:cubicBezTo>
                    <a:pt x="9098" y="119212"/>
                    <a:pt x="10710" y="119920"/>
                    <a:pt x="12527" y="119920"/>
                  </a:cubicBezTo>
                  <a:cubicBezTo>
                    <a:pt x="22411" y="119920"/>
                    <a:pt x="38344" y="98956"/>
                    <a:pt x="38448" y="93907"/>
                  </a:cubicBezTo>
                  <a:cubicBezTo>
                    <a:pt x="41159" y="91627"/>
                    <a:pt x="43747" y="89224"/>
                    <a:pt x="46334" y="86821"/>
                  </a:cubicBezTo>
                  <a:lnTo>
                    <a:pt x="46334" y="86821"/>
                  </a:lnTo>
                  <a:cubicBezTo>
                    <a:pt x="41837" y="96864"/>
                    <a:pt x="37400" y="121079"/>
                    <a:pt x="48553" y="121572"/>
                  </a:cubicBezTo>
                  <a:cubicBezTo>
                    <a:pt x="48656" y="121576"/>
                    <a:pt x="48759" y="121578"/>
                    <a:pt x="48861" y="121578"/>
                  </a:cubicBezTo>
                  <a:cubicBezTo>
                    <a:pt x="61814" y="121578"/>
                    <a:pt x="54864" y="86729"/>
                    <a:pt x="50401" y="82878"/>
                  </a:cubicBezTo>
                  <a:cubicBezTo>
                    <a:pt x="54837" y="78380"/>
                    <a:pt x="59150" y="73697"/>
                    <a:pt x="63155" y="68830"/>
                  </a:cubicBezTo>
                  <a:lnTo>
                    <a:pt x="63155" y="68830"/>
                  </a:lnTo>
                  <a:cubicBezTo>
                    <a:pt x="59890" y="78806"/>
                    <a:pt x="58405" y="103731"/>
                    <a:pt x="69062" y="103731"/>
                  </a:cubicBezTo>
                  <a:cubicBezTo>
                    <a:pt x="69265" y="103731"/>
                    <a:pt x="69474" y="103722"/>
                    <a:pt x="69686" y="103704"/>
                  </a:cubicBezTo>
                  <a:cubicBezTo>
                    <a:pt x="83241" y="102533"/>
                    <a:pt x="71165" y="67598"/>
                    <a:pt x="66297" y="65010"/>
                  </a:cubicBezTo>
                  <a:cubicBezTo>
                    <a:pt x="69933" y="60327"/>
                    <a:pt x="73383" y="55521"/>
                    <a:pt x="76587" y="50530"/>
                  </a:cubicBezTo>
                  <a:lnTo>
                    <a:pt x="76587" y="50530"/>
                  </a:lnTo>
                  <a:cubicBezTo>
                    <a:pt x="74684" y="61593"/>
                    <a:pt x="75479" y="82529"/>
                    <a:pt x="84957" y="82529"/>
                  </a:cubicBezTo>
                  <a:cubicBezTo>
                    <a:pt x="85298" y="82529"/>
                    <a:pt x="85650" y="82502"/>
                    <a:pt x="86014" y="82447"/>
                  </a:cubicBezTo>
                  <a:cubicBezTo>
                    <a:pt x="99076" y="80352"/>
                    <a:pt x="85829" y="48312"/>
                    <a:pt x="80407" y="44307"/>
                  </a:cubicBezTo>
                  <a:cubicBezTo>
                    <a:pt x="82317" y="41103"/>
                    <a:pt x="84042" y="37838"/>
                    <a:pt x="85768" y="34511"/>
                  </a:cubicBezTo>
                  <a:cubicBezTo>
                    <a:pt x="87493" y="30999"/>
                    <a:pt x="89218" y="27363"/>
                    <a:pt x="90758" y="23728"/>
                  </a:cubicBezTo>
                  <a:lnTo>
                    <a:pt x="90758" y="23728"/>
                  </a:lnTo>
                  <a:cubicBezTo>
                    <a:pt x="90474" y="33345"/>
                    <a:pt x="95760" y="55944"/>
                    <a:pt x="104967" y="55944"/>
                  </a:cubicBezTo>
                  <a:cubicBezTo>
                    <a:pt x="105729" y="55944"/>
                    <a:pt x="106518" y="55789"/>
                    <a:pt x="107332" y="55460"/>
                  </a:cubicBezTo>
                  <a:cubicBezTo>
                    <a:pt x="120025" y="50284"/>
                    <a:pt x="97782" y="20278"/>
                    <a:pt x="92545" y="19477"/>
                  </a:cubicBezTo>
                  <a:cubicBezTo>
                    <a:pt x="94886" y="13624"/>
                    <a:pt x="96673" y="7585"/>
                    <a:pt x="97782" y="1362"/>
                  </a:cubicBezTo>
                  <a:cubicBezTo>
                    <a:pt x="97930" y="548"/>
                    <a:pt x="97211" y="0"/>
                    <a:pt x="96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4"/>
            <p:cNvSpPr/>
            <p:nvPr/>
          </p:nvSpPr>
          <p:spPr>
            <a:xfrm>
              <a:off x="2438300" y="2249825"/>
              <a:ext cx="1110600" cy="2555475"/>
            </a:xfrm>
            <a:custGeom>
              <a:avLst/>
              <a:gdLst/>
              <a:ahLst/>
              <a:cxnLst/>
              <a:rect l="l" t="t" r="r" b="b"/>
              <a:pathLst>
                <a:path w="44424" h="102219" extrusionOk="0">
                  <a:moveTo>
                    <a:pt x="24523" y="0"/>
                  </a:moveTo>
                  <a:cubicBezTo>
                    <a:pt x="24523" y="0"/>
                    <a:pt x="24030" y="431"/>
                    <a:pt x="23229" y="1109"/>
                  </a:cubicBezTo>
                  <a:cubicBezTo>
                    <a:pt x="22366" y="1787"/>
                    <a:pt x="21257" y="2834"/>
                    <a:pt x="19963" y="4190"/>
                  </a:cubicBezTo>
                  <a:cubicBezTo>
                    <a:pt x="16636" y="7640"/>
                    <a:pt x="13678" y="11399"/>
                    <a:pt x="11152" y="15404"/>
                  </a:cubicBezTo>
                  <a:cubicBezTo>
                    <a:pt x="8010" y="20456"/>
                    <a:pt x="5484" y="25817"/>
                    <a:pt x="3697" y="31485"/>
                  </a:cubicBezTo>
                  <a:cubicBezTo>
                    <a:pt x="1725" y="37523"/>
                    <a:pt x="616" y="43808"/>
                    <a:pt x="308" y="50154"/>
                  </a:cubicBezTo>
                  <a:cubicBezTo>
                    <a:pt x="0" y="56500"/>
                    <a:pt x="555" y="62847"/>
                    <a:pt x="1910" y="69008"/>
                  </a:cubicBezTo>
                  <a:cubicBezTo>
                    <a:pt x="3204" y="74800"/>
                    <a:pt x="5237" y="80407"/>
                    <a:pt x="7948" y="85644"/>
                  </a:cubicBezTo>
                  <a:cubicBezTo>
                    <a:pt x="10105" y="89895"/>
                    <a:pt x="12754" y="93900"/>
                    <a:pt x="15773" y="97597"/>
                  </a:cubicBezTo>
                  <a:cubicBezTo>
                    <a:pt x="16882" y="99076"/>
                    <a:pt x="17991" y="100247"/>
                    <a:pt x="18731" y="100986"/>
                  </a:cubicBezTo>
                  <a:cubicBezTo>
                    <a:pt x="19470" y="101787"/>
                    <a:pt x="19963" y="102218"/>
                    <a:pt x="19963" y="102218"/>
                  </a:cubicBezTo>
                  <a:cubicBezTo>
                    <a:pt x="19963" y="102218"/>
                    <a:pt x="20456" y="101787"/>
                    <a:pt x="21257" y="101109"/>
                  </a:cubicBezTo>
                  <a:cubicBezTo>
                    <a:pt x="22120" y="100431"/>
                    <a:pt x="23229" y="99384"/>
                    <a:pt x="24523" y="98028"/>
                  </a:cubicBezTo>
                  <a:cubicBezTo>
                    <a:pt x="32039" y="90327"/>
                    <a:pt x="37585" y="80961"/>
                    <a:pt x="40850" y="70733"/>
                  </a:cubicBezTo>
                  <a:cubicBezTo>
                    <a:pt x="42760" y="64695"/>
                    <a:pt x="43869" y="58410"/>
                    <a:pt x="44177" y="52064"/>
                  </a:cubicBezTo>
                  <a:cubicBezTo>
                    <a:pt x="44424" y="45718"/>
                    <a:pt x="43869" y="39372"/>
                    <a:pt x="42514" y="33210"/>
                  </a:cubicBezTo>
                  <a:cubicBezTo>
                    <a:pt x="41158" y="27419"/>
                    <a:pt x="39187" y="21812"/>
                    <a:pt x="36476" y="16513"/>
                  </a:cubicBezTo>
                  <a:cubicBezTo>
                    <a:pt x="34319" y="12261"/>
                    <a:pt x="31670" y="8256"/>
                    <a:pt x="28712" y="4560"/>
                  </a:cubicBezTo>
                  <a:cubicBezTo>
                    <a:pt x="27542" y="3143"/>
                    <a:pt x="26494" y="1972"/>
                    <a:pt x="25755" y="1171"/>
                  </a:cubicBezTo>
                  <a:cubicBezTo>
                    <a:pt x="25015" y="431"/>
                    <a:pt x="24523" y="0"/>
                    <a:pt x="24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4"/>
            <p:cNvSpPr/>
            <p:nvPr/>
          </p:nvSpPr>
          <p:spPr>
            <a:xfrm>
              <a:off x="2615775" y="2366475"/>
              <a:ext cx="758925" cy="2300575"/>
            </a:xfrm>
            <a:custGeom>
              <a:avLst/>
              <a:gdLst/>
              <a:ahLst/>
              <a:cxnLst/>
              <a:rect l="l" t="t" r="r" b="b"/>
              <a:pathLst>
                <a:path w="30357" h="92023" extrusionOk="0">
                  <a:moveTo>
                    <a:pt x="17126" y="1"/>
                  </a:moveTo>
                  <a:cubicBezTo>
                    <a:pt x="16737" y="1"/>
                    <a:pt x="16344" y="248"/>
                    <a:pt x="16314" y="756"/>
                  </a:cubicBezTo>
                  <a:cubicBezTo>
                    <a:pt x="16130" y="5377"/>
                    <a:pt x="15945" y="9998"/>
                    <a:pt x="15698" y="14619"/>
                  </a:cubicBezTo>
                  <a:cubicBezTo>
                    <a:pt x="13419" y="22136"/>
                    <a:pt x="9167" y="32179"/>
                    <a:pt x="1465" y="35815"/>
                  </a:cubicBezTo>
                  <a:cubicBezTo>
                    <a:pt x="714" y="36244"/>
                    <a:pt x="1178" y="37374"/>
                    <a:pt x="1921" y="37374"/>
                  </a:cubicBezTo>
                  <a:cubicBezTo>
                    <a:pt x="2031" y="37374"/>
                    <a:pt x="2147" y="37349"/>
                    <a:pt x="2266" y="37293"/>
                  </a:cubicBezTo>
                  <a:cubicBezTo>
                    <a:pt x="8736" y="34274"/>
                    <a:pt x="12864" y="27004"/>
                    <a:pt x="15513" y="20165"/>
                  </a:cubicBezTo>
                  <a:lnTo>
                    <a:pt x="15513" y="20165"/>
                  </a:lnTo>
                  <a:lnTo>
                    <a:pt x="15144" y="29345"/>
                  </a:lnTo>
                  <a:cubicBezTo>
                    <a:pt x="12926" y="38033"/>
                    <a:pt x="8736" y="48569"/>
                    <a:pt x="726" y="53621"/>
                  </a:cubicBezTo>
                  <a:cubicBezTo>
                    <a:pt x="0" y="54088"/>
                    <a:pt x="408" y="55165"/>
                    <a:pt x="1107" y="55165"/>
                  </a:cubicBezTo>
                  <a:cubicBezTo>
                    <a:pt x="1238" y="55165"/>
                    <a:pt x="1380" y="55126"/>
                    <a:pt x="1527" y="55038"/>
                  </a:cubicBezTo>
                  <a:cubicBezTo>
                    <a:pt x="8058" y="50910"/>
                    <a:pt x="12310" y="43332"/>
                    <a:pt x="14897" y="35876"/>
                  </a:cubicBezTo>
                  <a:lnTo>
                    <a:pt x="14897" y="35876"/>
                  </a:lnTo>
                  <a:cubicBezTo>
                    <a:pt x="14651" y="41052"/>
                    <a:pt x="14404" y="46289"/>
                    <a:pt x="14158" y="51526"/>
                  </a:cubicBezTo>
                  <a:cubicBezTo>
                    <a:pt x="12679" y="57934"/>
                    <a:pt x="10153" y="68840"/>
                    <a:pt x="3499" y="72167"/>
                  </a:cubicBezTo>
                  <a:cubicBezTo>
                    <a:pt x="2721" y="72634"/>
                    <a:pt x="3121" y="73711"/>
                    <a:pt x="3855" y="73711"/>
                  </a:cubicBezTo>
                  <a:cubicBezTo>
                    <a:pt x="3993" y="73711"/>
                    <a:pt x="4143" y="73672"/>
                    <a:pt x="4300" y="73584"/>
                  </a:cubicBezTo>
                  <a:cubicBezTo>
                    <a:pt x="9167" y="71120"/>
                    <a:pt x="12063" y="64897"/>
                    <a:pt x="13850" y="59105"/>
                  </a:cubicBezTo>
                  <a:lnTo>
                    <a:pt x="13850" y="59105"/>
                  </a:lnTo>
                  <a:cubicBezTo>
                    <a:pt x="13295" y="69764"/>
                    <a:pt x="12802" y="80485"/>
                    <a:pt x="12371" y="91206"/>
                  </a:cubicBezTo>
                  <a:cubicBezTo>
                    <a:pt x="12339" y="91745"/>
                    <a:pt x="12732" y="92023"/>
                    <a:pt x="13129" y="92023"/>
                  </a:cubicBezTo>
                  <a:cubicBezTo>
                    <a:pt x="13503" y="92023"/>
                    <a:pt x="13882" y="91776"/>
                    <a:pt x="13911" y="91268"/>
                  </a:cubicBezTo>
                  <a:lnTo>
                    <a:pt x="15390" y="59167"/>
                  </a:lnTo>
                  <a:cubicBezTo>
                    <a:pt x="16623" y="65143"/>
                    <a:pt x="18964" y="71613"/>
                    <a:pt x="23647" y="74447"/>
                  </a:cubicBezTo>
                  <a:cubicBezTo>
                    <a:pt x="23793" y="74541"/>
                    <a:pt x="23940" y="74582"/>
                    <a:pt x="24079" y="74582"/>
                  </a:cubicBezTo>
                  <a:cubicBezTo>
                    <a:pt x="24753" y="74582"/>
                    <a:pt x="25225" y="73613"/>
                    <a:pt x="24509" y="73153"/>
                  </a:cubicBezTo>
                  <a:cubicBezTo>
                    <a:pt x="18163" y="69210"/>
                    <a:pt x="16623" y="58119"/>
                    <a:pt x="15698" y="51588"/>
                  </a:cubicBezTo>
                  <a:lnTo>
                    <a:pt x="16438" y="35938"/>
                  </a:lnTo>
                  <a:cubicBezTo>
                    <a:pt x="18348" y="43640"/>
                    <a:pt x="21798" y="51526"/>
                    <a:pt x="27960" y="56209"/>
                  </a:cubicBezTo>
                  <a:cubicBezTo>
                    <a:pt x="28102" y="56319"/>
                    <a:pt x="28247" y="56366"/>
                    <a:pt x="28383" y="56366"/>
                  </a:cubicBezTo>
                  <a:cubicBezTo>
                    <a:pt x="29015" y="56366"/>
                    <a:pt x="29481" y="55360"/>
                    <a:pt x="28822" y="54854"/>
                  </a:cubicBezTo>
                  <a:cubicBezTo>
                    <a:pt x="21305" y="49123"/>
                    <a:pt x="18040" y="38218"/>
                    <a:pt x="16684" y="29407"/>
                  </a:cubicBezTo>
                  <a:cubicBezTo>
                    <a:pt x="16807" y="26326"/>
                    <a:pt x="16931" y="23307"/>
                    <a:pt x="17054" y="20226"/>
                  </a:cubicBezTo>
                  <a:cubicBezTo>
                    <a:pt x="19149" y="27250"/>
                    <a:pt x="22599" y="34891"/>
                    <a:pt x="28761" y="38464"/>
                  </a:cubicBezTo>
                  <a:cubicBezTo>
                    <a:pt x="28890" y="38538"/>
                    <a:pt x="29019" y="38570"/>
                    <a:pt x="29142" y="38570"/>
                  </a:cubicBezTo>
                  <a:cubicBezTo>
                    <a:pt x="29843" y="38570"/>
                    <a:pt x="30357" y="37528"/>
                    <a:pt x="29623" y="37109"/>
                  </a:cubicBezTo>
                  <a:cubicBezTo>
                    <a:pt x="22291" y="32796"/>
                    <a:pt x="18964" y="22383"/>
                    <a:pt x="17300" y="14743"/>
                  </a:cubicBezTo>
                  <a:lnTo>
                    <a:pt x="17916" y="818"/>
                  </a:lnTo>
                  <a:cubicBezTo>
                    <a:pt x="17948" y="279"/>
                    <a:pt x="17539" y="1"/>
                    <a:pt x="17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4"/>
            <p:cNvSpPr/>
            <p:nvPr/>
          </p:nvSpPr>
          <p:spPr>
            <a:xfrm>
              <a:off x="3267000" y="1991425"/>
              <a:ext cx="2122625" cy="1518350"/>
            </a:xfrm>
            <a:custGeom>
              <a:avLst/>
              <a:gdLst/>
              <a:ahLst/>
              <a:cxnLst/>
              <a:rect l="l" t="t" r="r" b="b"/>
              <a:pathLst>
                <a:path w="84905" h="60734" extrusionOk="0">
                  <a:moveTo>
                    <a:pt x="15150" y="1"/>
                  </a:moveTo>
                  <a:cubicBezTo>
                    <a:pt x="12127" y="1"/>
                    <a:pt x="9104" y="199"/>
                    <a:pt x="6100" y="601"/>
                  </a:cubicBezTo>
                  <a:cubicBezTo>
                    <a:pt x="4252" y="848"/>
                    <a:pt x="2712" y="1156"/>
                    <a:pt x="1664" y="1402"/>
                  </a:cubicBezTo>
                  <a:cubicBezTo>
                    <a:pt x="617" y="1587"/>
                    <a:pt x="0" y="1772"/>
                    <a:pt x="0" y="1772"/>
                  </a:cubicBezTo>
                  <a:cubicBezTo>
                    <a:pt x="0" y="1772"/>
                    <a:pt x="62" y="2388"/>
                    <a:pt x="247" y="3497"/>
                  </a:cubicBezTo>
                  <a:cubicBezTo>
                    <a:pt x="432" y="4544"/>
                    <a:pt x="740" y="6085"/>
                    <a:pt x="1233" y="7872"/>
                  </a:cubicBezTo>
                  <a:cubicBezTo>
                    <a:pt x="3944" y="18284"/>
                    <a:pt x="8996" y="27896"/>
                    <a:pt x="16020" y="35968"/>
                  </a:cubicBezTo>
                  <a:cubicBezTo>
                    <a:pt x="20210" y="40774"/>
                    <a:pt x="24954" y="45025"/>
                    <a:pt x="30253" y="48537"/>
                  </a:cubicBezTo>
                  <a:cubicBezTo>
                    <a:pt x="35490" y="52111"/>
                    <a:pt x="41159" y="54945"/>
                    <a:pt x="47197" y="57040"/>
                  </a:cubicBezTo>
                  <a:cubicBezTo>
                    <a:pt x="54430" y="59495"/>
                    <a:pt x="61975" y="60733"/>
                    <a:pt x="69565" y="60733"/>
                  </a:cubicBezTo>
                  <a:cubicBezTo>
                    <a:pt x="72644" y="60733"/>
                    <a:pt x="75729" y="60529"/>
                    <a:pt x="78805" y="60120"/>
                  </a:cubicBezTo>
                  <a:cubicBezTo>
                    <a:pt x="80654" y="59874"/>
                    <a:pt x="82194" y="59566"/>
                    <a:pt x="83241" y="59320"/>
                  </a:cubicBezTo>
                  <a:cubicBezTo>
                    <a:pt x="84350" y="59073"/>
                    <a:pt x="84905" y="58950"/>
                    <a:pt x="84905" y="58950"/>
                  </a:cubicBezTo>
                  <a:cubicBezTo>
                    <a:pt x="84905" y="58950"/>
                    <a:pt x="84843" y="58334"/>
                    <a:pt x="84658" y="57225"/>
                  </a:cubicBezTo>
                  <a:cubicBezTo>
                    <a:pt x="84474" y="56116"/>
                    <a:pt x="84227" y="54637"/>
                    <a:pt x="83734" y="52788"/>
                  </a:cubicBezTo>
                  <a:cubicBezTo>
                    <a:pt x="81023" y="42437"/>
                    <a:pt x="75971" y="32764"/>
                    <a:pt x="68947" y="24692"/>
                  </a:cubicBezTo>
                  <a:cubicBezTo>
                    <a:pt x="64757" y="19886"/>
                    <a:pt x="59951" y="15697"/>
                    <a:pt x="54652" y="12123"/>
                  </a:cubicBezTo>
                  <a:cubicBezTo>
                    <a:pt x="49415" y="8611"/>
                    <a:pt x="43685" y="5777"/>
                    <a:pt x="37708" y="3743"/>
                  </a:cubicBezTo>
                  <a:cubicBezTo>
                    <a:pt x="30423" y="1271"/>
                    <a:pt x="22791" y="1"/>
                    <a:pt x="151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4"/>
            <p:cNvSpPr/>
            <p:nvPr/>
          </p:nvSpPr>
          <p:spPr>
            <a:xfrm>
              <a:off x="3351025" y="2092400"/>
              <a:ext cx="1934500" cy="1302900"/>
            </a:xfrm>
            <a:custGeom>
              <a:avLst/>
              <a:gdLst/>
              <a:ahLst/>
              <a:cxnLst/>
              <a:rect l="l" t="t" r="r" b="b"/>
              <a:pathLst>
                <a:path w="77380" h="52116" extrusionOk="0">
                  <a:moveTo>
                    <a:pt x="1195" y="1"/>
                  </a:moveTo>
                  <a:cubicBezTo>
                    <a:pt x="507" y="1"/>
                    <a:pt x="0" y="980"/>
                    <a:pt x="768" y="1491"/>
                  </a:cubicBezTo>
                  <a:lnTo>
                    <a:pt x="12290" y="9255"/>
                  </a:lnTo>
                  <a:cubicBezTo>
                    <a:pt x="17465" y="15108"/>
                    <a:pt x="23935" y="23980"/>
                    <a:pt x="23010" y="32422"/>
                  </a:cubicBezTo>
                  <a:cubicBezTo>
                    <a:pt x="22946" y="32969"/>
                    <a:pt x="23353" y="33247"/>
                    <a:pt x="23765" y="33247"/>
                  </a:cubicBezTo>
                  <a:cubicBezTo>
                    <a:pt x="24141" y="33247"/>
                    <a:pt x="24521" y="33015"/>
                    <a:pt x="24551" y="32545"/>
                  </a:cubicBezTo>
                  <a:cubicBezTo>
                    <a:pt x="25352" y="25459"/>
                    <a:pt x="21285" y="18127"/>
                    <a:pt x="16849" y="12335"/>
                  </a:cubicBezTo>
                  <a:lnTo>
                    <a:pt x="16849" y="12335"/>
                  </a:lnTo>
                  <a:lnTo>
                    <a:pt x="24489" y="17449"/>
                  </a:lnTo>
                  <a:cubicBezTo>
                    <a:pt x="30712" y="23796"/>
                    <a:pt x="37551" y="32915"/>
                    <a:pt x="37736" y="42342"/>
                  </a:cubicBezTo>
                  <a:cubicBezTo>
                    <a:pt x="37736" y="42896"/>
                    <a:pt x="38185" y="43191"/>
                    <a:pt x="38598" y="43191"/>
                  </a:cubicBezTo>
                  <a:cubicBezTo>
                    <a:pt x="38966" y="43191"/>
                    <a:pt x="39306" y="42958"/>
                    <a:pt x="39277" y="42465"/>
                  </a:cubicBezTo>
                  <a:cubicBezTo>
                    <a:pt x="39153" y="34701"/>
                    <a:pt x="34902" y="27184"/>
                    <a:pt x="29850" y="21085"/>
                  </a:cubicBezTo>
                  <a:lnTo>
                    <a:pt x="29850" y="21085"/>
                  </a:lnTo>
                  <a:lnTo>
                    <a:pt x="42850" y="29834"/>
                  </a:lnTo>
                  <a:cubicBezTo>
                    <a:pt x="47594" y="34455"/>
                    <a:pt x="55604" y="42280"/>
                    <a:pt x="54988" y="49674"/>
                  </a:cubicBezTo>
                  <a:cubicBezTo>
                    <a:pt x="54923" y="50228"/>
                    <a:pt x="55341" y="50524"/>
                    <a:pt x="55758" y="50524"/>
                  </a:cubicBezTo>
                  <a:cubicBezTo>
                    <a:pt x="56129" y="50524"/>
                    <a:pt x="56500" y="50290"/>
                    <a:pt x="56529" y="49797"/>
                  </a:cubicBezTo>
                  <a:cubicBezTo>
                    <a:pt x="57021" y="44313"/>
                    <a:pt x="53201" y="38645"/>
                    <a:pt x="49135" y="34024"/>
                  </a:cubicBezTo>
                  <a:lnTo>
                    <a:pt x="49135" y="34024"/>
                  </a:lnTo>
                  <a:lnTo>
                    <a:pt x="75814" y="51953"/>
                  </a:lnTo>
                  <a:cubicBezTo>
                    <a:pt x="75973" y="52067"/>
                    <a:pt x="76132" y="52116"/>
                    <a:pt x="76280" y="52116"/>
                  </a:cubicBezTo>
                  <a:cubicBezTo>
                    <a:pt x="76936" y="52116"/>
                    <a:pt x="77380" y="51162"/>
                    <a:pt x="76676" y="50659"/>
                  </a:cubicBezTo>
                  <a:lnTo>
                    <a:pt x="49997" y="32730"/>
                  </a:lnTo>
                  <a:lnTo>
                    <a:pt x="49997" y="32730"/>
                  </a:lnTo>
                  <a:cubicBezTo>
                    <a:pt x="53572" y="33984"/>
                    <a:pt x="57498" y="34981"/>
                    <a:pt x="61124" y="34981"/>
                  </a:cubicBezTo>
                  <a:cubicBezTo>
                    <a:pt x="63374" y="34981"/>
                    <a:pt x="65509" y="34598"/>
                    <a:pt x="67373" y="33654"/>
                  </a:cubicBezTo>
                  <a:cubicBezTo>
                    <a:pt x="68220" y="33283"/>
                    <a:pt x="67792" y="32137"/>
                    <a:pt x="67068" y="32137"/>
                  </a:cubicBezTo>
                  <a:cubicBezTo>
                    <a:pt x="66950" y="32137"/>
                    <a:pt x="66824" y="32168"/>
                    <a:pt x="66695" y="32237"/>
                  </a:cubicBezTo>
                  <a:cubicBezTo>
                    <a:pt x="65005" y="33082"/>
                    <a:pt x="63081" y="33426"/>
                    <a:pt x="61051" y="33426"/>
                  </a:cubicBezTo>
                  <a:cubicBezTo>
                    <a:pt x="55089" y="33426"/>
                    <a:pt x="48218" y="30455"/>
                    <a:pt x="43713" y="28478"/>
                  </a:cubicBezTo>
                  <a:lnTo>
                    <a:pt x="30774" y="19729"/>
                  </a:lnTo>
                  <a:lnTo>
                    <a:pt x="30774" y="19729"/>
                  </a:lnTo>
                  <a:cubicBezTo>
                    <a:pt x="35184" y="21127"/>
                    <a:pt x="39928" y="22088"/>
                    <a:pt x="44544" y="22088"/>
                  </a:cubicBezTo>
                  <a:cubicBezTo>
                    <a:pt x="47861" y="22088"/>
                    <a:pt x="51112" y="21592"/>
                    <a:pt x="54126" y="20407"/>
                  </a:cubicBezTo>
                  <a:cubicBezTo>
                    <a:pt x="54999" y="20079"/>
                    <a:pt x="54518" y="18929"/>
                    <a:pt x="53754" y="18929"/>
                  </a:cubicBezTo>
                  <a:cubicBezTo>
                    <a:pt x="53656" y="18929"/>
                    <a:pt x="53553" y="18948"/>
                    <a:pt x="53448" y="18990"/>
                  </a:cubicBezTo>
                  <a:cubicBezTo>
                    <a:pt x="50666" y="20079"/>
                    <a:pt x="47663" y="20530"/>
                    <a:pt x="44596" y="20530"/>
                  </a:cubicBezTo>
                  <a:cubicBezTo>
                    <a:pt x="37949" y="20530"/>
                    <a:pt x="31001" y="18413"/>
                    <a:pt x="25352" y="16094"/>
                  </a:cubicBezTo>
                  <a:lnTo>
                    <a:pt x="17773" y="10980"/>
                  </a:lnTo>
                  <a:lnTo>
                    <a:pt x="17773" y="10980"/>
                  </a:lnTo>
                  <a:cubicBezTo>
                    <a:pt x="21478" y="11979"/>
                    <a:pt x="25504" y="12725"/>
                    <a:pt x="29400" y="12725"/>
                  </a:cubicBezTo>
                  <a:cubicBezTo>
                    <a:pt x="32954" y="12725"/>
                    <a:pt x="36401" y="12104"/>
                    <a:pt x="39400" y="10487"/>
                  </a:cubicBezTo>
                  <a:cubicBezTo>
                    <a:pt x="40138" y="10065"/>
                    <a:pt x="39748" y="8967"/>
                    <a:pt x="39080" y="8967"/>
                  </a:cubicBezTo>
                  <a:cubicBezTo>
                    <a:pt x="38967" y="8967"/>
                    <a:pt x="38847" y="8999"/>
                    <a:pt x="38722" y="9070"/>
                  </a:cubicBezTo>
                  <a:cubicBezTo>
                    <a:pt x="35919" y="10586"/>
                    <a:pt x="32687" y="11169"/>
                    <a:pt x="29353" y="11169"/>
                  </a:cubicBezTo>
                  <a:cubicBezTo>
                    <a:pt x="23746" y="11169"/>
                    <a:pt x="17850" y="9522"/>
                    <a:pt x="13214" y="7899"/>
                  </a:cubicBezTo>
                  <a:lnTo>
                    <a:pt x="1630" y="136"/>
                  </a:lnTo>
                  <a:cubicBezTo>
                    <a:pt x="1484" y="42"/>
                    <a:pt x="1336" y="1"/>
                    <a:pt x="1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4"/>
            <p:cNvSpPr/>
            <p:nvPr/>
          </p:nvSpPr>
          <p:spPr>
            <a:xfrm>
              <a:off x="2733325" y="2186675"/>
              <a:ext cx="836325" cy="1504200"/>
            </a:xfrm>
            <a:custGeom>
              <a:avLst/>
              <a:gdLst/>
              <a:ahLst/>
              <a:cxnLst/>
              <a:rect l="l" t="t" r="r" b="b"/>
              <a:pathLst>
                <a:path w="33453" h="60168" extrusionOk="0">
                  <a:moveTo>
                    <a:pt x="10134" y="0"/>
                  </a:moveTo>
                  <a:cubicBezTo>
                    <a:pt x="10134" y="0"/>
                    <a:pt x="1" y="60167"/>
                    <a:pt x="11302" y="60167"/>
                  </a:cubicBezTo>
                  <a:cubicBezTo>
                    <a:pt x="12741" y="60167"/>
                    <a:pt x="14528" y="59192"/>
                    <a:pt x="16726" y="56993"/>
                  </a:cubicBezTo>
                  <a:cubicBezTo>
                    <a:pt x="18925" y="59192"/>
                    <a:pt x="20712" y="60167"/>
                    <a:pt x="22151" y="60167"/>
                  </a:cubicBezTo>
                  <a:cubicBezTo>
                    <a:pt x="33452" y="60167"/>
                    <a:pt x="23319" y="0"/>
                    <a:pt x="23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4"/>
            <p:cNvSpPr/>
            <p:nvPr/>
          </p:nvSpPr>
          <p:spPr>
            <a:xfrm>
              <a:off x="2733200" y="237725"/>
              <a:ext cx="836575" cy="1503800"/>
            </a:xfrm>
            <a:custGeom>
              <a:avLst/>
              <a:gdLst/>
              <a:ahLst/>
              <a:cxnLst/>
              <a:rect l="l" t="t" r="r" b="b"/>
              <a:pathLst>
                <a:path w="33463" h="60152" extrusionOk="0">
                  <a:moveTo>
                    <a:pt x="11316" y="1"/>
                  </a:moveTo>
                  <a:cubicBezTo>
                    <a:pt x="0" y="1"/>
                    <a:pt x="10139" y="60151"/>
                    <a:pt x="10139" y="60151"/>
                  </a:cubicBezTo>
                  <a:lnTo>
                    <a:pt x="23324" y="60151"/>
                  </a:lnTo>
                  <a:cubicBezTo>
                    <a:pt x="23324" y="60151"/>
                    <a:pt x="33462" y="1"/>
                    <a:pt x="22146" y="1"/>
                  </a:cubicBezTo>
                  <a:cubicBezTo>
                    <a:pt x="20709" y="1"/>
                    <a:pt x="18926" y="971"/>
                    <a:pt x="16731" y="3158"/>
                  </a:cubicBezTo>
                  <a:cubicBezTo>
                    <a:pt x="14537" y="971"/>
                    <a:pt x="12754" y="1"/>
                    <a:pt x="11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4"/>
            <p:cNvSpPr/>
            <p:nvPr/>
          </p:nvSpPr>
          <p:spPr>
            <a:xfrm>
              <a:off x="1293725" y="1695625"/>
              <a:ext cx="1634425" cy="538475"/>
            </a:xfrm>
            <a:custGeom>
              <a:avLst/>
              <a:gdLst/>
              <a:ahLst/>
              <a:cxnLst/>
              <a:rect l="l" t="t" r="r" b="b"/>
              <a:pathLst>
                <a:path w="65377" h="21539" extrusionOk="0">
                  <a:moveTo>
                    <a:pt x="22823" y="1"/>
                  </a:moveTo>
                  <a:cubicBezTo>
                    <a:pt x="9400" y="1"/>
                    <a:pt x="1" y="2387"/>
                    <a:pt x="8383" y="10770"/>
                  </a:cubicBezTo>
                  <a:cubicBezTo>
                    <a:pt x="28" y="19152"/>
                    <a:pt x="9430" y="21539"/>
                    <a:pt x="22848" y="21539"/>
                  </a:cubicBezTo>
                  <a:cubicBezTo>
                    <a:pt x="40599" y="21539"/>
                    <a:pt x="65376" y="17362"/>
                    <a:pt x="65376" y="17362"/>
                  </a:cubicBezTo>
                  <a:lnTo>
                    <a:pt x="65376" y="4177"/>
                  </a:lnTo>
                  <a:cubicBezTo>
                    <a:pt x="65376" y="4177"/>
                    <a:pt x="40579" y="1"/>
                    <a:pt x="228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4"/>
            <p:cNvSpPr/>
            <p:nvPr/>
          </p:nvSpPr>
          <p:spPr>
            <a:xfrm>
              <a:off x="3373275" y="1695625"/>
              <a:ext cx="1634425" cy="538475"/>
            </a:xfrm>
            <a:custGeom>
              <a:avLst/>
              <a:gdLst/>
              <a:ahLst/>
              <a:cxnLst/>
              <a:rect l="l" t="t" r="r" b="b"/>
              <a:pathLst>
                <a:path w="65377" h="21539" extrusionOk="0">
                  <a:moveTo>
                    <a:pt x="42555" y="1"/>
                  </a:moveTo>
                  <a:cubicBezTo>
                    <a:pt x="24799" y="1"/>
                    <a:pt x="1" y="4177"/>
                    <a:pt x="1" y="4177"/>
                  </a:cubicBezTo>
                  <a:lnTo>
                    <a:pt x="1" y="17362"/>
                  </a:lnTo>
                  <a:cubicBezTo>
                    <a:pt x="1" y="17362"/>
                    <a:pt x="24799" y="21539"/>
                    <a:pt x="42555" y="21539"/>
                  </a:cubicBezTo>
                  <a:cubicBezTo>
                    <a:pt x="55978" y="21539"/>
                    <a:pt x="65376" y="19152"/>
                    <a:pt x="56994" y="10770"/>
                  </a:cubicBezTo>
                  <a:cubicBezTo>
                    <a:pt x="65376" y="2387"/>
                    <a:pt x="55978" y="1"/>
                    <a:pt x="42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4"/>
            <p:cNvSpPr/>
            <p:nvPr/>
          </p:nvSpPr>
          <p:spPr>
            <a:xfrm>
              <a:off x="1298425" y="2006450"/>
              <a:ext cx="1811475" cy="1296650"/>
            </a:xfrm>
            <a:custGeom>
              <a:avLst/>
              <a:gdLst/>
              <a:ahLst/>
              <a:cxnLst/>
              <a:rect l="l" t="t" r="r" b="b"/>
              <a:pathLst>
                <a:path w="72459" h="51866" extrusionOk="0">
                  <a:moveTo>
                    <a:pt x="63217" y="0"/>
                  </a:moveTo>
                  <a:cubicBezTo>
                    <a:pt x="63217" y="0"/>
                    <a:pt x="1" y="44917"/>
                    <a:pt x="27542" y="44917"/>
                  </a:cubicBezTo>
                  <a:cubicBezTo>
                    <a:pt x="27542" y="49843"/>
                    <a:pt x="28979" y="51866"/>
                    <a:pt x="31339" y="51866"/>
                  </a:cubicBezTo>
                  <a:cubicBezTo>
                    <a:pt x="42174" y="51866"/>
                    <a:pt x="72459" y="9242"/>
                    <a:pt x="72459" y="9242"/>
                  </a:cubicBezTo>
                  <a:lnTo>
                    <a:pt x="67838" y="4621"/>
                  </a:lnTo>
                  <a:lnTo>
                    <a:pt x="63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4"/>
            <p:cNvSpPr/>
            <p:nvPr/>
          </p:nvSpPr>
          <p:spPr>
            <a:xfrm>
              <a:off x="3191525" y="626475"/>
              <a:ext cx="1813025" cy="1295275"/>
            </a:xfrm>
            <a:custGeom>
              <a:avLst/>
              <a:gdLst/>
              <a:ahLst/>
              <a:cxnLst/>
              <a:rect l="l" t="t" r="r" b="b"/>
              <a:pathLst>
                <a:path w="72521" h="51811" extrusionOk="0">
                  <a:moveTo>
                    <a:pt x="41171" y="1"/>
                  </a:moveTo>
                  <a:cubicBezTo>
                    <a:pt x="30317" y="1"/>
                    <a:pt x="0" y="42568"/>
                    <a:pt x="0" y="42568"/>
                  </a:cubicBezTo>
                  <a:lnTo>
                    <a:pt x="4621" y="47189"/>
                  </a:lnTo>
                  <a:lnTo>
                    <a:pt x="9243" y="51810"/>
                  </a:lnTo>
                  <a:cubicBezTo>
                    <a:pt x="9243" y="51810"/>
                    <a:pt x="72520" y="6955"/>
                    <a:pt x="44979" y="6955"/>
                  </a:cubicBezTo>
                  <a:cubicBezTo>
                    <a:pt x="44979" y="2025"/>
                    <a:pt x="43537" y="1"/>
                    <a:pt x="4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4"/>
            <p:cNvSpPr/>
            <p:nvPr/>
          </p:nvSpPr>
          <p:spPr>
            <a:xfrm>
              <a:off x="1298425" y="626625"/>
              <a:ext cx="1809950" cy="1296650"/>
            </a:xfrm>
            <a:custGeom>
              <a:avLst/>
              <a:gdLst/>
              <a:ahLst/>
              <a:cxnLst/>
              <a:rect l="l" t="t" r="r" b="b"/>
              <a:pathLst>
                <a:path w="72398" h="51866" extrusionOk="0">
                  <a:moveTo>
                    <a:pt x="31334" y="0"/>
                  </a:moveTo>
                  <a:cubicBezTo>
                    <a:pt x="28977" y="0"/>
                    <a:pt x="27542" y="2023"/>
                    <a:pt x="27542" y="6949"/>
                  </a:cubicBezTo>
                  <a:cubicBezTo>
                    <a:pt x="1" y="6949"/>
                    <a:pt x="63155" y="51866"/>
                    <a:pt x="63155" y="51866"/>
                  </a:cubicBezTo>
                  <a:lnTo>
                    <a:pt x="67776" y="47245"/>
                  </a:lnTo>
                  <a:lnTo>
                    <a:pt x="72397" y="42624"/>
                  </a:lnTo>
                  <a:cubicBezTo>
                    <a:pt x="72397" y="42624"/>
                    <a:pt x="42154" y="0"/>
                    <a:pt x="31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4"/>
            <p:cNvSpPr/>
            <p:nvPr/>
          </p:nvSpPr>
          <p:spPr>
            <a:xfrm>
              <a:off x="3193075" y="2004900"/>
              <a:ext cx="1811475" cy="1298075"/>
            </a:xfrm>
            <a:custGeom>
              <a:avLst/>
              <a:gdLst/>
              <a:ahLst/>
              <a:cxnLst/>
              <a:rect l="l" t="t" r="r" b="b"/>
              <a:pathLst>
                <a:path w="72459" h="51923" extrusionOk="0">
                  <a:moveTo>
                    <a:pt x="9242" y="1"/>
                  </a:moveTo>
                  <a:lnTo>
                    <a:pt x="4621" y="4622"/>
                  </a:lnTo>
                  <a:lnTo>
                    <a:pt x="0" y="9243"/>
                  </a:lnTo>
                  <a:cubicBezTo>
                    <a:pt x="0" y="9243"/>
                    <a:pt x="30296" y="51923"/>
                    <a:pt x="41125" y="51923"/>
                  </a:cubicBezTo>
                  <a:cubicBezTo>
                    <a:pt x="43482" y="51923"/>
                    <a:pt x="44917" y="49901"/>
                    <a:pt x="44917" y="44979"/>
                  </a:cubicBezTo>
                  <a:cubicBezTo>
                    <a:pt x="72458" y="44979"/>
                    <a:pt x="9242" y="1"/>
                    <a:pt x="9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4"/>
            <p:cNvSpPr/>
            <p:nvPr/>
          </p:nvSpPr>
          <p:spPr>
            <a:xfrm>
              <a:off x="2032425" y="2108100"/>
              <a:ext cx="1185300" cy="1509025"/>
            </a:xfrm>
            <a:custGeom>
              <a:avLst/>
              <a:gdLst/>
              <a:ahLst/>
              <a:cxnLst/>
              <a:rect l="l" t="t" r="r" b="b"/>
              <a:pathLst>
                <a:path w="47412" h="60361" extrusionOk="0">
                  <a:moveTo>
                    <a:pt x="35274" y="1"/>
                  </a:moveTo>
                  <a:cubicBezTo>
                    <a:pt x="35274" y="1"/>
                    <a:pt x="1" y="56290"/>
                    <a:pt x="14951" y="56290"/>
                  </a:cubicBezTo>
                  <a:cubicBezTo>
                    <a:pt x="16151" y="56290"/>
                    <a:pt x="17673" y="55928"/>
                    <a:pt x="19562" y="55145"/>
                  </a:cubicBezTo>
                  <a:cubicBezTo>
                    <a:pt x="21078" y="58797"/>
                    <a:pt x="22734" y="60360"/>
                    <a:pt x="24458" y="60360"/>
                  </a:cubicBezTo>
                  <a:cubicBezTo>
                    <a:pt x="34721" y="60360"/>
                    <a:pt x="47412" y="4991"/>
                    <a:pt x="47412" y="4991"/>
                  </a:cubicBezTo>
                  <a:lnTo>
                    <a:pt x="41312" y="2465"/>
                  </a:lnTo>
                  <a:lnTo>
                    <a:pt x="352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4"/>
            <p:cNvSpPr/>
            <p:nvPr/>
          </p:nvSpPr>
          <p:spPr>
            <a:xfrm>
              <a:off x="2479875" y="2138900"/>
              <a:ext cx="663925" cy="893675"/>
            </a:xfrm>
            <a:custGeom>
              <a:avLst/>
              <a:gdLst/>
              <a:ahLst/>
              <a:cxnLst/>
              <a:rect l="l" t="t" r="r" b="b"/>
              <a:pathLst>
                <a:path w="26557" h="35747" extrusionOk="0">
                  <a:moveTo>
                    <a:pt x="20395" y="1"/>
                  </a:moveTo>
                  <a:cubicBezTo>
                    <a:pt x="20395" y="1"/>
                    <a:pt x="1" y="33519"/>
                    <a:pt x="2835" y="35614"/>
                  </a:cubicBezTo>
                  <a:cubicBezTo>
                    <a:pt x="2955" y="35703"/>
                    <a:pt x="3092" y="35746"/>
                    <a:pt x="3245" y="35746"/>
                  </a:cubicBezTo>
                  <a:cubicBezTo>
                    <a:pt x="6780" y="35746"/>
                    <a:pt x="18669" y="12818"/>
                    <a:pt x="18670" y="12817"/>
                  </a:cubicBezTo>
                  <a:lnTo>
                    <a:pt x="18670" y="12817"/>
                  </a:lnTo>
                  <a:cubicBezTo>
                    <a:pt x="18669" y="12818"/>
                    <a:pt x="12447" y="34320"/>
                    <a:pt x="15589" y="34320"/>
                  </a:cubicBezTo>
                  <a:cubicBezTo>
                    <a:pt x="15592" y="34320"/>
                    <a:pt x="15595" y="34320"/>
                    <a:pt x="15598" y="34320"/>
                  </a:cubicBezTo>
                  <a:cubicBezTo>
                    <a:pt x="18685" y="34320"/>
                    <a:pt x="26556" y="2527"/>
                    <a:pt x="26556" y="2527"/>
                  </a:cubicBezTo>
                  <a:lnTo>
                    <a:pt x="20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4"/>
            <p:cNvSpPr/>
            <p:nvPr/>
          </p:nvSpPr>
          <p:spPr>
            <a:xfrm>
              <a:off x="3083700" y="312125"/>
              <a:ext cx="1185525" cy="1509500"/>
            </a:xfrm>
            <a:custGeom>
              <a:avLst/>
              <a:gdLst/>
              <a:ahLst/>
              <a:cxnLst/>
              <a:rect l="l" t="t" r="r" b="b"/>
              <a:pathLst>
                <a:path w="47421" h="60380" extrusionOk="0">
                  <a:moveTo>
                    <a:pt x="22947" y="0"/>
                  </a:moveTo>
                  <a:cubicBezTo>
                    <a:pt x="12685" y="0"/>
                    <a:pt x="0" y="55389"/>
                    <a:pt x="0" y="55389"/>
                  </a:cubicBezTo>
                  <a:lnTo>
                    <a:pt x="6100" y="57853"/>
                  </a:lnTo>
                  <a:lnTo>
                    <a:pt x="12200" y="60379"/>
                  </a:lnTo>
                  <a:cubicBezTo>
                    <a:pt x="12200" y="60379"/>
                    <a:pt x="47420" y="4090"/>
                    <a:pt x="32462" y="4090"/>
                  </a:cubicBezTo>
                  <a:cubicBezTo>
                    <a:pt x="31262" y="4090"/>
                    <a:pt x="29739" y="4452"/>
                    <a:pt x="27850" y="5235"/>
                  </a:cubicBezTo>
                  <a:cubicBezTo>
                    <a:pt x="26332" y="1569"/>
                    <a:pt x="24674" y="0"/>
                    <a:pt x="22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4"/>
            <p:cNvSpPr/>
            <p:nvPr/>
          </p:nvSpPr>
          <p:spPr>
            <a:xfrm>
              <a:off x="3159175" y="895800"/>
              <a:ext cx="663925" cy="895025"/>
            </a:xfrm>
            <a:custGeom>
              <a:avLst/>
              <a:gdLst/>
              <a:ahLst/>
              <a:cxnLst/>
              <a:rect l="l" t="t" r="r" b="b"/>
              <a:pathLst>
                <a:path w="26557" h="35801" extrusionOk="0">
                  <a:moveTo>
                    <a:pt x="23270" y="1"/>
                  </a:moveTo>
                  <a:cubicBezTo>
                    <a:pt x="19805" y="1"/>
                    <a:pt x="7887" y="22984"/>
                    <a:pt x="7887" y="22984"/>
                  </a:cubicBezTo>
                  <a:cubicBezTo>
                    <a:pt x="7887" y="22984"/>
                    <a:pt x="14049" y="1481"/>
                    <a:pt x="10968" y="1481"/>
                  </a:cubicBezTo>
                  <a:cubicBezTo>
                    <a:pt x="10965" y="1481"/>
                    <a:pt x="10962" y="1481"/>
                    <a:pt x="10959" y="1481"/>
                  </a:cubicBezTo>
                  <a:cubicBezTo>
                    <a:pt x="7810" y="1481"/>
                    <a:pt x="0" y="33274"/>
                    <a:pt x="0" y="33274"/>
                  </a:cubicBezTo>
                  <a:lnTo>
                    <a:pt x="6100" y="35800"/>
                  </a:lnTo>
                  <a:cubicBezTo>
                    <a:pt x="6100" y="35800"/>
                    <a:pt x="26556" y="2282"/>
                    <a:pt x="23660" y="126"/>
                  </a:cubicBezTo>
                  <a:cubicBezTo>
                    <a:pt x="23546" y="41"/>
                    <a:pt x="23416" y="1"/>
                    <a:pt x="2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4"/>
            <p:cNvSpPr/>
            <p:nvPr/>
          </p:nvSpPr>
          <p:spPr>
            <a:xfrm>
              <a:off x="993425" y="1127250"/>
              <a:ext cx="2014825" cy="903850"/>
            </a:xfrm>
            <a:custGeom>
              <a:avLst/>
              <a:gdLst/>
              <a:ahLst/>
              <a:cxnLst/>
              <a:rect l="l" t="t" r="r" b="b"/>
              <a:pathLst>
                <a:path w="80593" h="36154" extrusionOk="0">
                  <a:moveTo>
                    <a:pt x="28865" y="1"/>
                  </a:moveTo>
                  <a:cubicBezTo>
                    <a:pt x="24722" y="1"/>
                    <a:pt x="22960" y="2295"/>
                    <a:pt x="25448" y="8304"/>
                  </a:cubicBezTo>
                  <a:cubicBezTo>
                    <a:pt x="1" y="18840"/>
                    <a:pt x="75602" y="36154"/>
                    <a:pt x="75602" y="36154"/>
                  </a:cubicBezTo>
                  <a:lnTo>
                    <a:pt x="78066" y="30116"/>
                  </a:lnTo>
                  <a:lnTo>
                    <a:pt x="80592" y="24016"/>
                  </a:lnTo>
                  <a:cubicBezTo>
                    <a:pt x="80592" y="24016"/>
                    <a:pt x="42268" y="1"/>
                    <a:pt x="28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4"/>
            <p:cNvSpPr/>
            <p:nvPr/>
          </p:nvSpPr>
          <p:spPr>
            <a:xfrm>
              <a:off x="2033175" y="1357350"/>
              <a:ext cx="944275" cy="599825"/>
            </a:xfrm>
            <a:custGeom>
              <a:avLst/>
              <a:gdLst/>
              <a:ahLst/>
              <a:cxnLst/>
              <a:rect l="l" t="t" r="r" b="b"/>
              <a:pathLst>
                <a:path w="37771" h="23993" extrusionOk="0">
                  <a:moveTo>
                    <a:pt x="2895" y="1"/>
                  </a:moveTo>
                  <a:cubicBezTo>
                    <a:pt x="2508" y="1"/>
                    <a:pt x="2235" y="87"/>
                    <a:pt x="2095" y="271"/>
                  </a:cubicBezTo>
                  <a:cubicBezTo>
                    <a:pt x="1" y="3167"/>
                    <a:pt x="24954" y="16106"/>
                    <a:pt x="24954" y="16106"/>
                  </a:cubicBezTo>
                  <a:cubicBezTo>
                    <a:pt x="24954" y="16106"/>
                    <a:pt x="11246" y="12139"/>
                    <a:pt x="5689" y="12139"/>
                  </a:cubicBezTo>
                  <a:cubicBezTo>
                    <a:pt x="4285" y="12139"/>
                    <a:pt x="3402" y="12392"/>
                    <a:pt x="3389" y="13025"/>
                  </a:cubicBezTo>
                  <a:cubicBezTo>
                    <a:pt x="3389" y="16106"/>
                    <a:pt x="35244" y="23992"/>
                    <a:pt x="35244" y="23992"/>
                  </a:cubicBezTo>
                  <a:lnTo>
                    <a:pt x="37770" y="17831"/>
                  </a:lnTo>
                  <a:cubicBezTo>
                    <a:pt x="37770" y="17831"/>
                    <a:pt x="8466" y="1"/>
                    <a:pt x="2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4"/>
            <p:cNvSpPr/>
            <p:nvPr/>
          </p:nvSpPr>
          <p:spPr>
            <a:xfrm>
              <a:off x="3293175" y="1897075"/>
              <a:ext cx="2014825" cy="904775"/>
            </a:xfrm>
            <a:custGeom>
              <a:avLst/>
              <a:gdLst/>
              <a:ahLst/>
              <a:cxnLst/>
              <a:rect l="l" t="t" r="r" b="b"/>
              <a:pathLst>
                <a:path w="80593" h="36191" extrusionOk="0">
                  <a:moveTo>
                    <a:pt x="5053" y="1"/>
                  </a:moveTo>
                  <a:lnTo>
                    <a:pt x="2527" y="6100"/>
                  </a:lnTo>
                  <a:lnTo>
                    <a:pt x="1" y="12200"/>
                  </a:lnTo>
                  <a:cubicBezTo>
                    <a:pt x="1" y="12200"/>
                    <a:pt x="38378" y="36190"/>
                    <a:pt x="51790" y="36190"/>
                  </a:cubicBezTo>
                  <a:cubicBezTo>
                    <a:pt x="55932" y="36190"/>
                    <a:pt x="57693" y="33902"/>
                    <a:pt x="55207" y="27912"/>
                  </a:cubicBezTo>
                  <a:cubicBezTo>
                    <a:pt x="80592" y="17376"/>
                    <a:pt x="5053" y="1"/>
                    <a:pt x="50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4"/>
            <p:cNvSpPr/>
            <p:nvPr/>
          </p:nvSpPr>
          <p:spPr>
            <a:xfrm>
              <a:off x="3324000" y="1972550"/>
              <a:ext cx="944250" cy="600075"/>
            </a:xfrm>
            <a:custGeom>
              <a:avLst/>
              <a:gdLst/>
              <a:ahLst/>
              <a:cxnLst/>
              <a:rect l="l" t="t" r="r" b="b"/>
              <a:pathLst>
                <a:path w="37770" h="24003" extrusionOk="0">
                  <a:moveTo>
                    <a:pt x="2588" y="1"/>
                  </a:moveTo>
                  <a:lnTo>
                    <a:pt x="0" y="6162"/>
                  </a:lnTo>
                  <a:cubicBezTo>
                    <a:pt x="0" y="6162"/>
                    <a:pt x="29233" y="24003"/>
                    <a:pt x="34855" y="24003"/>
                  </a:cubicBezTo>
                  <a:cubicBezTo>
                    <a:pt x="35253" y="24003"/>
                    <a:pt x="35532" y="23914"/>
                    <a:pt x="35675" y="23722"/>
                  </a:cubicBezTo>
                  <a:cubicBezTo>
                    <a:pt x="37770" y="20826"/>
                    <a:pt x="12817" y="7888"/>
                    <a:pt x="12816" y="7887"/>
                  </a:cubicBezTo>
                  <a:lnTo>
                    <a:pt x="12816" y="7887"/>
                  </a:lnTo>
                  <a:cubicBezTo>
                    <a:pt x="12817" y="7887"/>
                    <a:pt x="26563" y="11854"/>
                    <a:pt x="32105" y="11854"/>
                  </a:cubicBezTo>
                  <a:cubicBezTo>
                    <a:pt x="33505" y="11854"/>
                    <a:pt x="34381" y="11601"/>
                    <a:pt x="34381" y="10968"/>
                  </a:cubicBezTo>
                  <a:cubicBezTo>
                    <a:pt x="34443" y="7887"/>
                    <a:pt x="2588" y="1"/>
                    <a:pt x="2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4"/>
            <p:cNvSpPr/>
            <p:nvPr/>
          </p:nvSpPr>
          <p:spPr>
            <a:xfrm>
              <a:off x="993425" y="1898625"/>
              <a:ext cx="2014825" cy="904550"/>
            </a:xfrm>
            <a:custGeom>
              <a:avLst/>
              <a:gdLst/>
              <a:ahLst/>
              <a:cxnLst/>
              <a:rect l="l" t="t" r="r" b="b"/>
              <a:pathLst>
                <a:path w="80593" h="36182" extrusionOk="0">
                  <a:moveTo>
                    <a:pt x="75602" y="0"/>
                  </a:moveTo>
                  <a:cubicBezTo>
                    <a:pt x="75602" y="0"/>
                    <a:pt x="1" y="17375"/>
                    <a:pt x="25448" y="27911"/>
                  </a:cubicBezTo>
                  <a:cubicBezTo>
                    <a:pt x="22964" y="33895"/>
                    <a:pt x="24715" y="36181"/>
                    <a:pt x="28842" y="36181"/>
                  </a:cubicBezTo>
                  <a:cubicBezTo>
                    <a:pt x="42224" y="36181"/>
                    <a:pt x="80592" y="12138"/>
                    <a:pt x="80592" y="12138"/>
                  </a:cubicBezTo>
                  <a:lnTo>
                    <a:pt x="78066" y="6038"/>
                  </a:lnTo>
                  <a:lnTo>
                    <a:pt x="756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4"/>
            <p:cNvSpPr/>
            <p:nvPr/>
          </p:nvSpPr>
          <p:spPr>
            <a:xfrm>
              <a:off x="1960775" y="1972550"/>
              <a:ext cx="1016675" cy="528500"/>
            </a:xfrm>
            <a:custGeom>
              <a:avLst/>
              <a:gdLst/>
              <a:ahLst/>
              <a:cxnLst/>
              <a:rect l="l" t="t" r="r" b="b"/>
              <a:pathLst>
                <a:path w="40667" h="21140" extrusionOk="0">
                  <a:moveTo>
                    <a:pt x="38140" y="1"/>
                  </a:moveTo>
                  <a:cubicBezTo>
                    <a:pt x="38140" y="1"/>
                    <a:pt x="1" y="9304"/>
                    <a:pt x="555" y="12816"/>
                  </a:cubicBezTo>
                  <a:cubicBezTo>
                    <a:pt x="640" y="13421"/>
                    <a:pt x="1505" y="13671"/>
                    <a:pt x="2879" y="13671"/>
                  </a:cubicBezTo>
                  <a:cubicBezTo>
                    <a:pt x="9484" y="13671"/>
                    <a:pt x="27849" y="7887"/>
                    <a:pt x="27850" y="7887"/>
                  </a:cubicBezTo>
                  <a:lnTo>
                    <a:pt x="27850" y="7887"/>
                  </a:lnTo>
                  <a:cubicBezTo>
                    <a:pt x="27850" y="7888"/>
                    <a:pt x="8257" y="18731"/>
                    <a:pt x="10413" y="20949"/>
                  </a:cubicBezTo>
                  <a:cubicBezTo>
                    <a:pt x="10546" y="21078"/>
                    <a:pt x="10771" y="21139"/>
                    <a:pt x="11077" y="21139"/>
                  </a:cubicBezTo>
                  <a:cubicBezTo>
                    <a:pt x="15886" y="21139"/>
                    <a:pt x="40666" y="6162"/>
                    <a:pt x="40666" y="6162"/>
                  </a:cubicBezTo>
                  <a:lnTo>
                    <a:pt x="381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4"/>
            <p:cNvSpPr/>
            <p:nvPr/>
          </p:nvSpPr>
          <p:spPr>
            <a:xfrm>
              <a:off x="3293175" y="1126575"/>
              <a:ext cx="2014825" cy="904525"/>
            </a:xfrm>
            <a:custGeom>
              <a:avLst/>
              <a:gdLst/>
              <a:ahLst/>
              <a:cxnLst/>
              <a:rect l="l" t="t" r="r" b="b"/>
              <a:pathLst>
                <a:path w="80593" h="36181" extrusionOk="0">
                  <a:moveTo>
                    <a:pt x="51779" y="0"/>
                  </a:moveTo>
                  <a:cubicBezTo>
                    <a:pt x="38369" y="0"/>
                    <a:pt x="1" y="24043"/>
                    <a:pt x="1" y="24043"/>
                  </a:cubicBezTo>
                  <a:lnTo>
                    <a:pt x="2527" y="30143"/>
                  </a:lnTo>
                  <a:lnTo>
                    <a:pt x="5053" y="36181"/>
                  </a:lnTo>
                  <a:cubicBezTo>
                    <a:pt x="5053" y="36181"/>
                    <a:pt x="80592" y="18806"/>
                    <a:pt x="55207" y="8270"/>
                  </a:cubicBezTo>
                  <a:cubicBezTo>
                    <a:pt x="57676" y="2287"/>
                    <a:pt x="55914" y="0"/>
                    <a:pt x="5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4"/>
            <p:cNvSpPr/>
            <p:nvPr/>
          </p:nvSpPr>
          <p:spPr>
            <a:xfrm>
              <a:off x="3324000" y="1428425"/>
              <a:ext cx="1018200" cy="527200"/>
            </a:xfrm>
            <a:custGeom>
              <a:avLst/>
              <a:gdLst/>
              <a:ahLst/>
              <a:cxnLst/>
              <a:rect l="l" t="t" r="r" b="b"/>
              <a:pathLst>
                <a:path w="40728" h="21088" extrusionOk="0">
                  <a:moveTo>
                    <a:pt x="29574" y="0"/>
                  </a:moveTo>
                  <a:cubicBezTo>
                    <a:pt x="24750" y="0"/>
                    <a:pt x="0" y="14926"/>
                    <a:pt x="0" y="14926"/>
                  </a:cubicBezTo>
                  <a:lnTo>
                    <a:pt x="2588" y="21088"/>
                  </a:lnTo>
                  <a:cubicBezTo>
                    <a:pt x="2588" y="21088"/>
                    <a:pt x="40727" y="11784"/>
                    <a:pt x="40173" y="8272"/>
                  </a:cubicBezTo>
                  <a:cubicBezTo>
                    <a:pt x="40078" y="7671"/>
                    <a:pt x="39216" y="7422"/>
                    <a:pt x="37852" y="7422"/>
                  </a:cubicBezTo>
                  <a:cubicBezTo>
                    <a:pt x="31247" y="7422"/>
                    <a:pt x="12878" y="13263"/>
                    <a:pt x="12878" y="13263"/>
                  </a:cubicBezTo>
                  <a:cubicBezTo>
                    <a:pt x="12878" y="13263"/>
                    <a:pt x="32409" y="2419"/>
                    <a:pt x="30253" y="201"/>
                  </a:cubicBezTo>
                  <a:cubicBezTo>
                    <a:pt x="30120" y="64"/>
                    <a:pt x="29890" y="0"/>
                    <a:pt x="29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4"/>
            <p:cNvSpPr/>
            <p:nvPr/>
          </p:nvSpPr>
          <p:spPr>
            <a:xfrm>
              <a:off x="2032425" y="312125"/>
              <a:ext cx="1185300" cy="1509500"/>
            </a:xfrm>
            <a:custGeom>
              <a:avLst/>
              <a:gdLst/>
              <a:ahLst/>
              <a:cxnLst/>
              <a:rect l="l" t="t" r="r" b="b"/>
              <a:pathLst>
                <a:path w="47412" h="60380" extrusionOk="0">
                  <a:moveTo>
                    <a:pt x="24407" y="0"/>
                  </a:moveTo>
                  <a:cubicBezTo>
                    <a:pt x="22678" y="0"/>
                    <a:pt x="21018" y="1569"/>
                    <a:pt x="19501" y="5235"/>
                  </a:cubicBezTo>
                  <a:cubicBezTo>
                    <a:pt x="17616" y="4452"/>
                    <a:pt x="16098" y="4090"/>
                    <a:pt x="14903" y="4090"/>
                  </a:cubicBezTo>
                  <a:cubicBezTo>
                    <a:pt x="1" y="4090"/>
                    <a:pt x="35274" y="60379"/>
                    <a:pt x="35274" y="60379"/>
                  </a:cubicBezTo>
                  <a:lnTo>
                    <a:pt x="41312" y="57915"/>
                  </a:lnTo>
                  <a:lnTo>
                    <a:pt x="47412" y="55389"/>
                  </a:lnTo>
                  <a:cubicBezTo>
                    <a:pt x="47412" y="55389"/>
                    <a:pt x="34682" y="0"/>
                    <a:pt x="24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4"/>
            <p:cNvSpPr/>
            <p:nvPr/>
          </p:nvSpPr>
          <p:spPr>
            <a:xfrm>
              <a:off x="2564600" y="787875"/>
              <a:ext cx="577650" cy="1002950"/>
            </a:xfrm>
            <a:custGeom>
              <a:avLst/>
              <a:gdLst/>
              <a:ahLst/>
              <a:cxnLst/>
              <a:rect l="l" t="t" r="r" b="b"/>
              <a:pathLst>
                <a:path w="23106" h="40118" extrusionOk="0">
                  <a:moveTo>
                    <a:pt x="10367" y="0"/>
                  </a:moveTo>
                  <a:cubicBezTo>
                    <a:pt x="10341" y="0"/>
                    <a:pt x="10315" y="2"/>
                    <a:pt x="10290" y="6"/>
                  </a:cubicBezTo>
                  <a:cubicBezTo>
                    <a:pt x="6778" y="499"/>
                    <a:pt x="15281" y="27301"/>
                    <a:pt x="15281" y="27301"/>
                  </a:cubicBezTo>
                  <a:cubicBezTo>
                    <a:pt x="15281" y="27301"/>
                    <a:pt x="5567" y="9751"/>
                    <a:pt x="2646" y="9751"/>
                  </a:cubicBezTo>
                  <a:cubicBezTo>
                    <a:pt x="2481" y="9751"/>
                    <a:pt x="2337" y="9807"/>
                    <a:pt x="2219" y="9926"/>
                  </a:cubicBezTo>
                  <a:cubicBezTo>
                    <a:pt x="0" y="12083"/>
                    <a:pt x="16944" y="40117"/>
                    <a:pt x="16944" y="40117"/>
                  </a:cubicBezTo>
                  <a:lnTo>
                    <a:pt x="23106" y="37591"/>
                  </a:lnTo>
                  <a:cubicBezTo>
                    <a:pt x="23106" y="37591"/>
                    <a:pt x="13936" y="0"/>
                    <a:pt x="10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4"/>
            <p:cNvSpPr/>
            <p:nvPr/>
          </p:nvSpPr>
          <p:spPr>
            <a:xfrm>
              <a:off x="3083700" y="2106575"/>
              <a:ext cx="1187600" cy="1510550"/>
            </a:xfrm>
            <a:custGeom>
              <a:avLst/>
              <a:gdLst/>
              <a:ahLst/>
              <a:cxnLst/>
              <a:rect l="l" t="t" r="r" b="b"/>
              <a:pathLst>
                <a:path w="47504" h="60422" extrusionOk="0">
                  <a:moveTo>
                    <a:pt x="12200" y="0"/>
                  </a:moveTo>
                  <a:lnTo>
                    <a:pt x="6100" y="2526"/>
                  </a:lnTo>
                  <a:lnTo>
                    <a:pt x="0" y="5052"/>
                  </a:lnTo>
                  <a:cubicBezTo>
                    <a:pt x="0" y="5052"/>
                    <a:pt x="12781" y="60421"/>
                    <a:pt x="23032" y="60421"/>
                  </a:cubicBezTo>
                  <a:cubicBezTo>
                    <a:pt x="24754" y="60421"/>
                    <a:pt x="26405" y="58858"/>
                    <a:pt x="27912" y="55206"/>
                  </a:cubicBezTo>
                  <a:cubicBezTo>
                    <a:pt x="29791" y="55980"/>
                    <a:pt x="31307" y="56338"/>
                    <a:pt x="32503" y="56338"/>
                  </a:cubicBezTo>
                  <a:cubicBezTo>
                    <a:pt x="47504" y="56338"/>
                    <a:pt x="12200" y="0"/>
                    <a:pt x="12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4"/>
            <p:cNvSpPr/>
            <p:nvPr/>
          </p:nvSpPr>
          <p:spPr>
            <a:xfrm>
              <a:off x="3160725" y="2137375"/>
              <a:ext cx="576100" cy="1004450"/>
            </a:xfrm>
            <a:custGeom>
              <a:avLst/>
              <a:gdLst/>
              <a:ahLst/>
              <a:cxnLst/>
              <a:rect l="l" t="t" r="r" b="b"/>
              <a:pathLst>
                <a:path w="23044" h="40178" extrusionOk="0">
                  <a:moveTo>
                    <a:pt x="6100" y="0"/>
                  </a:moveTo>
                  <a:lnTo>
                    <a:pt x="0" y="2588"/>
                  </a:lnTo>
                  <a:cubicBezTo>
                    <a:pt x="0" y="2588"/>
                    <a:pt x="9124" y="40178"/>
                    <a:pt x="12686" y="40178"/>
                  </a:cubicBezTo>
                  <a:cubicBezTo>
                    <a:pt x="12709" y="40178"/>
                    <a:pt x="12732" y="40176"/>
                    <a:pt x="12754" y="40173"/>
                  </a:cubicBezTo>
                  <a:cubicBezTo>
                    <a:pt x="16266" y="39680"/>
                    <a:pt x="7826" y="12879"/>
                    <a:pt x="7825" y="12878"/>
                  </a:cubicBezTo>
                  <a:lnTo>
                    <a:pt x="7825" y="12878"/>
                  </a:lnTo>
                  <a:cubicBezTo>
                    <a:pt x="7826" y="12879"/>
                    <a:pt x="17483" y="30428"/>
                    <a:pt x="20398" y="30428"/>
                  </a:cubicBezTo>
                  <a:cubicBezTo>
                    <a:pt x="20563" y="30428"/>
                    <a:pt x="20707" y="30372"/>
                    <a:pt x="20826" y="30253"/>
                  </a:cubicBezTo>
                  <a:cubicBezTo>
                    <a:pt x="23044" y="28096"/>
                    <a:pt x="6100" y="0"/>
                    <a:pt x="6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4"/>
            <p:cNvSpPr/>
            <p:nvPr/>
          </p:nvSpPr>
          <p:spPr>
            <a:xfrm>
              <a:off x="2752525" y="1565300"/>
              <a:ext cx="931925" cy="798525"/>
            </a:xfrm>
            <a:custGeom>
              <a:avLst/>
              <a:gdLst/>
              <a:ahLst/>
              <a:cxnLst/>
              <a:rect l="l" t="t" r="r" b="b"/>
              <a:pathLst>
                <a:path w="37277" h="31941" extrusionOk="0">
                  <a:moveTo>
                    <a:pt x="16060" y="0"/>
                  </a:moveTo>
                  <a:cubicBezTo>
                    <a:pt x="7863" y="0"/>
                    <a:pt x="0" y="6357"/>
                    <a:pt x="0" y="15983"/>
                  </a:cubicBezTo>
                  <a:cubicBezTo>
                    <a:pt x="0" y="24793"/>
                    <a:pt x="7148" y="31941"/>
                    <a:pt x="15958" y="31941"/>
                  </a:cubicBezTo>
                  <a:cubicBezTo>
                    <a:pt x="30130" y="31879"/>
                    <a:pt x="37277" y="14750"/>
                    <a:pt x="27234" y="4707"/>
                  </a:cubicBezTo>
                  <a:cubicBezTo>
                    <a:pt x="23983" y="1456"/>
                    <a:pt x="19983" y="0"/>
                    <a:pt x="16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4"/>
            <p:cNvSpPr/>
            <p:nvPr/>
          </p:nvSpPr>
          <p:spPr>
            <a:xfrm>
              <a:off x="5011600" y="1010075"/>
              <a:ext cx="1555350" cy="2098600"/>
            </a:xfrm>
            <a:custGeom>
              <a:avLst/>
              <a:gdLst/>
              <a:ahLst/>
              <a:cxnLst/>
              <a:rect l="l" t="t" r="r" b="b"/>
              <a:pathLst>
                <a:path w="62214" h="83944" extrusionOk="0">
                  <a:moveTo>
                    <a:pt x="1573" y="0"/>
                  </a:moveTo>
                  <a:cubicBezTo>
                    <a:pt x="833" y="0"/>
                    <a:pt x="0" y="629"/>
                    <a:pt x="149" y="1593"/>
                  </a:cubicBezTo>
                  <a:cubicBezTo>
                    <a:pt x="5263" y="35665"/>
                    <a:pt x="27074" y="70477"/>
                    <a:pt x="60222" y="83848"/>
                  </a:cubicBezTo>
                  <a:cubicBezTo>
                    <a:pt x="60388" y="83914"/>
                    <a:pt x="60542" y="83944"/>
                    <a:pt x="60685" y="83944"/>
                  </a:cubicBezTo>
                  <a:cubicBezTo>
                    <a:pt x="61870" y="83944"/>
                    <a:pt x="62214" y="81872"/>
                    <a:pt x="60839" y="81322"/>
                  </a:cubicBezTo>
                  <a:cubicBezTo>
                    <a:pt x="29415" y="68691"/>
                    <a:pt x="7666" y="34187"/>
                    <a:pt x="2613" y="915"/>
                  </a:cubicBezTo>
                  <a:cubicBezTo>
                    <a:pt x="2515" y="276"/>
                    <a:pt x="2064" y="0"/>
                    <a:pt x="1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4"/>
            <p:cNvSpPr/>
            <p:nvPr/>
          </p:nvSpPr>
          <p:spPr>
            <a:xfrm>
              <a:off x="6606500" y="2574825"/>
              <a:ext cx="429750" cy="419000"/>
            </a:xfrm>
            <a:custGeom>
              <a:avLst/>
              <a:gdLst/>
              <a:ahLst/>
              <a:cxnLst/>
              <a:rect l="l" t="t" r="r" b="b"/>
              <a:pathLst>
                <a:path w="17190" h="16760" extrusionOk="0">
                  <a:moveTo>
                    <a:pt x="14849" y="1"/>
                  </a:moveTo>
                  <a:lnTo>
                    <a:pt x="14849" y="1"/>
                  </a:lnTo>
                  <a:cubicBezTo>
                    <a:pt x="13678" y="6655"/>
                    <a:pt x="1972" y="11584"/>
                    <a:pt x="1972" y="11584"/>
                  </a:cubicBezTo>
                  <a:lnTo>
                    <a:pt x="0" y="16760"/>
                  </a:lnTo>
                  <a:cubicBezTo>
                    <a:pt x="17190" y="13186"/>
                    <a:pt x="14849" y="2"/>
                    <a:pt x="1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4"/>
            <p:cNvSpPr/>
            <p:nvPr/>
          </p:nvSpPr>
          <p:spPr>
            <a:xfrm>
              <a:off x="6529475" y="2739650"/>
              <a:ext cx="645425" cy="358275"/>
            </a:xfrm>
            <a:custGeom>
              <a:avLst/>
              <a:gdLst/>
              <a:ahLst/>
              <a:cxnLst/>
              <a:rect l="l" t="t" r="r" b="b"/>
              <a:pathLst>
                <a:path w="25817" h="14331" extrusionOk="0">
                  <a:moveTo>
                    <a:pt x="25817" y="1"/>
                  </a:moveTo>
                  <a:lnTo>
                    <a:pt x="25817" y="1"/>
                  </a:lnTo>
                  <a:cubicBezTo>
                    <a:pt x="21741" y="7506"/>
                    <a:pt x="12538" y="8801"/>
                    <a:pt x="6672" y="8801"/>
                  </a:cubicBezTo>
                  <a:cubicBezTo>
                    <a:pt x="3582" y="8801"/>
                    <a:pt x="1418" y="8442"/>
                    <a:pt x="1418" y="8442"/>
                  </a:cubicBezTo>
                  <a:lnTo>
                    <a:pt x="0" y="13679"/>
                  </a:lnTo>
                  <a:cubicBezTo>
                    <a:pt x="2351" y="14129"/>
                    <a:pt x="4494" y="14331"/>
                    <a:pt x="6446" y="14331"/>
                  </a:cubicBezTo>
                  <a:cubicBezTo>
                    <a:pt x="22911" y="14331"/>
                    <a:pt x="25817" y="2"/>
                    <a:pt x="25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4"/>
            <p:cNvSpPr/>
            <p:nvPr/>
          </p:nvSpPr>
          <p:spPr>
            <a:xfrm>
              <a:off x="6490975" y="3021525"/>
              <a:ext cx="765575" cy="190450"/>
            </a:xfrm>
            <a:custGeom>
              <a:avLst/>
              <a:gdLst/>
              <a:ahLst/>
              <a:cxnLst/>
              <a:rect l="l" t="t" r="r" b="b"/>
              <a:pathLst>
                <a:path w="30623" h="7618" extrusionOk="0">
                  <a:moveTo>
                    <a:pt x="30622" y="1"/>
                  </a:moveTo>
                  <a:cubicBezTo>
                    <a:pt x="26613" y="2639"/>
                    <a:pt x="21990" y="3506"/>
                    <a:pt x="17643" y="3506"/>
                  </a:cubicBezTo>
                  <a:cubicBezTo>
                    <a:pt x="9297" y="3506"/>
                    <a:pt x="1972" y="309"/>
                    <a:pt x="1972" y="309"/>
                  </a:cubicBezTo>
                  <a:lnTo>
                    <a:pt x="0" y="4560"/>
                  </a:lnTo>
                  <a:cubicBezTo>
                    <a:pt x="4797" y="6782"/>
                    <a:pt x="9101" y="7617"/>
                    <a:pt x="12862" y="7617"/>
                  </a:cubicBezTo>
                  <a:cubicBezTo>
                    <a:pt x="24223" y="7617"/>
                    <a:pt x="30622" y="2"/>
                    <a:pt x="30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4"/>
            <p:cNvSpPr/>
            <p:nvPr/>
          </p:nvSpPr>
          <p:spPr>
            <a:xfrm>
              <a:off x="6275325" y="3164800"/>
              <a:ext cx="309625" cy="537600"/>
            </a:xfrm>
            <a:custGeom>
              <a:avLst/>
              <a:gdLst/>
              <a:ahLst/>
              <a:cxnLst/>
              <a:rect l="l" t="t" r="r" b="b"/>
              <a:pathLst>
                <a:path w="12385" h="21504" extrusionOk="0">
                  <a:moveTo>
                    <a:pt x="6223" y="0"/>
                  </a:moveTo>
                  <a:lnTo>
                    <a:pt x="2896" y="4436"/>
                  </a:lnTo>
                  <a:cubicBezTo>
                    <a:pt x="2896" y="4436"/>
                    <a:pt x="4991" y="16944"/>
                    <a:pt x="0" y="21503"/>
                  </a:cubicBezTo>
                  <a:cubicBezTo>
                    <a:pt x="0" y="21503"/>
                    <a:pt x="12385" y="16451"/>
                    <a:pt x="6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4"/>
            <p:cNvSpPr/>
            <p:nvPr/>
          </p:nvSpPr>
          <p:spPr>
            <a:xfrm>
              <a:off x="6372350" y="3052350"/>
              <a:ext cx="477550" cy="730150"/>
            </a:xfrm>
            <a:custGeom>
              <a:avLst/>
              <a:gdLst/>
              <a:ahLst/>
              <a:cxnLst/>
              <a:rect l="l" t="t" r="r" b="b"/>
              <a:pathLst>
                <a:path w="19102" h="29206" extrusionOk="0">
                  <a:moveTo>
                    <a:pt x="3698" y="0"/>
                  </a:moveTo>
                  <a:lnTo>
                    <a:pt x="1" y="4005"/>
                  </a:lnTo>
                  <a:cubicBezTo>
                    <a:pt x="1" y="4005"/>
                    <a:pt x="12262" y="17745"/>
                    <a:pt x="5854" y="29205"/>
                  </a:cubicBezTo>
                  <a:cubicBezTo>
                    <a:pt x="5854" y="29205"/>
                    <a:pt x="19101" y="16513"/>
                    <a:pt x="3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4"/>
            <p:cNvSpPr/>
            <p:nvPr/>
          </p:nvSpPr>
          <p:spPr>
            <a:xfrm>
              <a:off x="6424725" y="2990725"/>
              <a:ext cx="509875" cy="710125"/>
            </a:xfrm>
            <a:custGeom>
              <a:avLst/>
              <a:gdLst/>
              <a:ahLst/>
              <a:cxnLst/>
              <a:rect l="l" t="t" r="r" b="b"/>
              <a:pathLst>
                <a:path w="20395" h="28405" extrusionOk="0">
                  <a:moveTo>
                    <a:pt x="2588" y="1"/>
                  </a:moveTo>
                  <a:lnTo>
                    <a:pt x="1" y="3944"/>
                  </a:lnTo>
                  <a:cubicBezTo>
                    <a:pt x="1" y="3944"/>
                    <a:pt x="15343" y="14357"/>
                    <a:pt x="15096" y="28405"/>
                  </a:cubicBezTo>
                  <a:cubicBezTo>
                    <a:pt x="15096" y="28405"/>
                    <a:pt x="20395" y="11584"/>
                    <a:pt x="2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4"/>
            <p:cNvSpPr/>
            <p:nvPr/>
          </p:nvSpPr>
          <p:spPr>
            <a:xfrm>
              <a:off x="6270700" y="2864125"/>
              <a:ext cx="397425" cy="434700"/>
            </a:xfrm>
            <a:custGeom>
              <a:avLst/>
              <a:gdLst/>
              <a:ahLst/>
              <a:cxnLst/>
              <a:rect l="l" t="t" r="r" b="b"/>
              <a:pathLst>
                <a:path w="15897" h="17388" extrusionOk="0">
                  <a:moveTo>
                    <a:pt x="14889" y="0"/>
                  </a:moveTo>
                  <a:cubicBezTo>
                    <a:pt x="13103" y="0"/>
                    <a:pt x="7099" y="352"/>
                    <a:pt x="3820" y="4880"/>
                  </a:cubicBezTo>
                  <a:cubicBezTo>
                    <a:pt x="0" y="10302"/>
                    <a:pt x="3081" y="17387"/>
                    <a:pt x="3081" y="17387"/>
                  </a:cubicBezTo>
                  <a:cubicBezTo>
                    <a:pt x="3081" y="17387"/>
                    <a:pt x="15897" y="13444"/>
                    <a:pt x="15404" y="12"/>
                  </a:cubicBezTo>
                  <a:cubicBezTo>
                    <a:pt x="15404" y="12"/>
                    <a:pt x="15218" y="0"/>
                    <a:pt x="14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4"/>
            <p:cNvSpPr/>
            <p:nvPr/>
          </p:nvSpPr>
          <p:spPr>
            <a:xfrm>
              <a:off x="5763925" y="3519075"/>
              <a:ext cx="534525" cy="224550"/>
            </a:xfrm>
            <a:custGeom>
              <a:avLst/>
              <a:gdLst/>
              <a:ahLst/>
              <a:cxnLst/>
              <a:rect l="l" t="t" r="r" b="b"/>
              <a:pathLst>
                <a:path w="21381" h="8982" extrusionOk="0">
                  <a:moveTo>
                    <a:pt x="5484" y="0"/>
                  </a:moveTo>
                  <a:lnTo>
                    <a:pt x="0" y="370"/>
                  </a:lnTo>
                  <a:cubicBezTo>
                    <a:pt x="4971" y="7205"/>
                    <a:pt x="10099" y="8982"/>
                    <a:pt x="14086" y="8982"/>
                  </a:cubicBezTo>
                  <a:cubicBezTo>
                    <a:pt x="18401" y="8982"/>
                    <a:pt x="21380" y="6901"/>
                    <a:pt x="21380" y="6901"/>
                  </a:cubicBezTo>
                  <a:lnTo>
                    <a:pt x="21380" y="6901"/>
                  </a:lnTo>
                  <a:cubicBezTo>
                    <a:pt x="20787" y="7058"/>
                    <a:pt x="20169" y="7129"/>
                    <a:pt x="19538" y="7129"/>
                  </a:cubicBezTo>
                  <a:cubicBezTo>
                    <a:pt x="13224" y="7129"/>
                    <a:pt x="5484" y="0"/>
                    <a:pt x="5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4"/>
            <p:cNvSpPr/>
            <p:nvPr/>
          </p:nvSpPr>
          <p:spPr>
            <a:xfrm>
              <a:off x="5649925" y="3472850"/>
              <a:ext cx="582275" cy="473225"/>
            </a:xfrm>
            <a:custGeom>
              <a:avLst/>
              <a:gdLst/>
              <a:ahLst/>
              <a:cxnLst/>
              <a:rect l="l" t="t" r="r" b="b"/>
              <a:pathLst>
                <a:path w="23291" h="18929" extrusionOk="0">
                  <a:moveTo>
                    <a:pt x="5361" y="1"/>
                  </a:moveTo>
                  <a:lnTo>
                    <a:pt x="1" y="863"/>
                  </a:lnTo>
                  <a:cubicBezTo>
                    <a:pt x="3924" y="16735"/>
                    <a:pt x="14364" y="18929"/>
                    <a:pt x="19835" y="18929"/>
                  </a:cubicBezTo>
                  <a:cubicBezTo>
                    <a:pt x="21926" y="18929"/>
                    <a:pt x="23291" y="18608"/>
                    <a:pt x="23291" y="18608"/>
                  </a:cubicBezTo>
                  <a:cubicBezTo>
                    <a:pt x="10229" y="17746"/>
                    <a:pt x="5361" y="1"/>
                    <a:pt x="5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4"/>
            <p:cNvSpPr/>
            <p:nvPr/>
          </p:nvSpPr>
          <p:spPr>
            <a:xfrm>
              <a:off x="5585225" y="3482100"/>
              <a:ext cx="423625" cy="648525"/>
            </a:xfrm>
            <a:custGeom>
              <a:avLst/>
              <a:gdLst/>
              <a:ahLst/>
              <a:cxnLst/>
              <a:rect l="l" t="t" r="r" b="b"/>
              <a:pathLst>
                <a:path w="16945" h="25941" extrusionOk="0">
                  <a:moveTo>
                    <a:pt x="1" y="1"/>
                  </a:moveTo>
                  <a:cubicBezTo>
                    <a:pt x="1" y="21257"/>
                    <a:pt x="16945" y="25940"/>
                    <a:pt x="16945" y="25940"/>
                  </a:cubicBezTo>
                  <a:cubicBezTo>
                    <a:pt x="5053" y="18546"/>
                    <a:pt x="4684" y="1"/>
                    <a:pt x="4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4"/>
            <p:cNvSpPr/>
            <p:nvPr/>
          </p:nvSpPr>
          <p:spPr>
            <a:xfrm>
              <a:off x="4979875" y="3411250"/>
              <a:ext cx="553000" cy="192125"/>
            </a:xfrm>
            <a:custGeom>
              <a:avLst/>
              <a:gdLst/>
              <a:ahLst/>
              <a:cxnLst/>
              <a:rect l="l" t="t" r="r" b="b"/>
              <a:pathLst>
                <a:path w="22120" h="7685" extrusionOk="0">
                  <a:moveTo>
                    <a:pt x="16760" y="0"/>
                  </a:moveTo>
                  <a:cubicBezTo>
                    <a:pt x="16760" y="0"/>
                    <a:pt x="9281" y="5030"/>
                    <a:pt x="3204" y="5030"/>
                  </a:cubicBezTo>
                  <a:cubicBezTo>
                    <a:pt x="2068" y="5030"/>
                    <a:pt x="981" y="4854"/>
                    <a:pt x="1" y="4437"/>
                  </a:cubicBezTo>
                  <a:lnTo>
                    <a:pt x="1" y="4437"/>
                  </a:lnTo>
                  <a:cubicBezTo>
                    <a:pt x="1" y="4437"/>
                    <a:pt x="3445" y="7685"/>
                    <a:pt x="8842" y="7685"/>
                  </a:cubicBezTo>
                  <a:cubicBezTo>
                    <a:pt x="12519" y="7685"/>
                    <a:pt x="17102" y="6177"/>
                    <a:pt x="22120" y="1109"/>
                  </a:cubicBezTo>
                  <a:lnTo>
                    <a:pt x="167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4"/>
            <p:cNvSpPr/>
            <p:nvPr/>
          </p:nvSpPr>
          <p:spPr>
            <a:xfrm>
              <a:off x="5009150" y="3381975"/>
              <a:ext cx="640800" cy="420600"/>
            </a:xfrm>
            <a:custGeom>
              <a:avLst/>
              <a:gdLst/>
              <a:ahLst/>
              <a:cxnLst/>
              <a:rect l="l" t="t" r="r" b="b"/>
              <a:pathLst>
                <a:path w="25632" h="16824" extrusionOk="0">
                  <a:moveTo>
                    <a:pt x="20456" y="1"/>
                  </a:moveTo>
                  <a:cubicBezTo>
                    <a:pt x="20456" y="1"/>
                    <a:pt x="13525" y="15826"/>
                    <a:pt x="1229" y="15826"/>
                  </a:cubicBezTo>
                  <a:cubicBezTo>
                    <a:pt x="825" y="15826"/>
                    <a:pt x="416" y="15809"/>
                    <a:pt x="0" y="15774"/>
                  </a:cubicBezTo>
                  <a:lnTo>
                    <a:pt x="0" y="15774"/>
                  </a:lnTo>
                  <a:cubicBezTo>
                    <a:pt x="0" y="15774"/>
                    <a:pt x="2644" y="16824"/>
                    <a:pt x="6372" y="16824"/>
                  </a:cubicBezTo>
                  <a:cubicBezTo>
                    <a:pt x="12117" y="16824"/>
                    <a:pt x="20438" y="14331"/>
                    <a:pt x="25632" y="1664"/>
                  </a:cubicBezTo>
                  <a:lnTo>
                    <a:pt x="204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4"/>
            <p:cNvSpPr/>
            <p:nvPr/>
          </p:nvSpPr>
          <p:spPr>
            <a:xfrm>
              <a:off x="5201675" y="3403550"/>
              <a:ext cx="514525" cy="597675"/>
            </a:xfrm>
            <a:custGeom>
              <a:avLst/>
              <a:gdLst/>
              <a:ahLst/>
              <a:cxnLst/>
              <a:rect l="l" t="t" r="r" b="b"/>
              <a:pathLst>
                <a:path w="20581" h="23907" extrusionOk="0">
                  <a:moveTo>
                    <a:pt x="15897" y="0"/>
                  </a:moveTo>
                  <a:cubicBezTo>
                    <a:pt x="15897" y="0"/>
                    <a:pt x="12817" y="18300"/>
                    <a:pt x="1" y="23907"/>
                  </a:cubicBezTo>
                  <a:cubicBezTo>
                    <a:pt x="1" y="23907"/>
                    <a:pt x="17499" y="21750"/>
                    <a:pt x="20580" y="740"/>
                  </a:cubicBezTo>
                  <a:lnTo>
                    <a:pt x="15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4"/>
            <p:cNvSpPr/>
            <p:nvPr/>
          </p:nvSpPr>
          <p:spPr>
            <a:xfrm>
              <a:off x="5377275" y="3302200"/>
              <a:ext cx="523750" cy="265400"/>
            </a:xfrm>
            <a:custGeom>
              <a:avLst/>
              <a:gdLst/>
              <a:ahLst/>
              <a:cxnLst/>
              <a:rect l="l" t="t" r="r" b="b"/>
              <a:pathLst>
                <a:path w="20950" h="10616" extrusionOk="0">
                  <a:moveTo>
                    <a:pt x="9879" y="1"/>
                  </a:moveTo>
                  <a:cubicBezTo>
                    <a:pt x="4279" y="1"/>
                    <a:pt x="1" y="4732"/>
                    <a:pt x="1" y="4732"/>
                  </a:cubicBezTo>
                  <a:cubicBezTo>
                    <a:pt x="1" y="4732"/>
                    <a:pt x="5267" y="10616"/>
                    <a:pt x="13151" y="10616"/>
                  </a:cubicBezTo>
                  <a:cubicBezTo>
                    <a:pt x="15536" y="10616"/>
                    <a:pt x="18160" y="10078"/>
                    <a:pt x="20950" y="8675"/>
                  </a:cubicBezTo>
                  <a:cubicBezTo>
                    <a:pt x="20950" y="8675"/>
                    <a:pt x="18177" y="1466"/>
                    <a:pt x="11708" y="173"/>
                  </a:cubicBezTo>
                  <a:cubicBezTo>
                    <a:pt x="11086" y="54"/>
                    <a:pt x="10475" y="1"/>
                    <a:pt x="9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4"/>
            <p:cNvSpPr/>
            <p:nvPr/>
          </p:nvSpPr>
          <p:spPr>
            <a:xfrm>
              <a:off x="5017200" y="1079450"/>
              <a:ext cx="657550" cy="2391775"/>
            </a:xfrm>
            <a:custGeom>
              <a:avLst/>
              <a:gdLst/>
              <a:ahLst/>
              <a:cxnLst/>
              <a:rect l="l" t="t" r="r" b="b"/>
              <a:pathLst>
                <a:path w="26302" h="95671" extrusionOk="0">
                  <a:moveTo>
                    <a:pt x="1668" y="1"/>
                  </a:moveTo>
                  <a:cubicBezTo>
                    <a:pt x="859" y="1"/>
                    <a:pt x="1" y="749"/>
                    <a:pt x="356" y="1775"/>
                  </a:cubicBezTo>
                  <a:cubicBezTo>
                    <a:pt x="10892" y="31412"/>
                    <a:pt x="20812" y="63020"/>
                    <a:pt x="23646" y="94566"/>
                  </a:cubicBezTo>
                  <a:cubicBezTo>
                    <a:pt x="23730" y="95322"/>
                    <a:pt x="24297" y="95671"/>
                    <a:pt x="24879" y="95671"/>
                  </a:cubicBezTo>
                  <a:cubicBezTo>
                    <a:pt x="25579" y="95671"/>
                    <a:pt x="26301" y="95166"/>
                    <a:pt x="26234" y="94258"/>
                  </a:cubicBezTo>
                  <a:cubicBezTo>
                    <a:pt x="23400" y="62527"/>
                    <a:pt x="13357" y="30611"/>
                    <a:pt x="2759" y="789"/>
                  </a:cubicBezTo>
                  <a:cubicBezTo>
                    <a:pt x="2560" y="236"/>
                    <a:pt x="2122" y="1"/>
                    <a:pt x="1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4"/>
            <p:cNvSpPr/>
            <p:nvPr/>
          </p:nvSpPr>
          <p:spPr>
            <a:xfrm>
              <a:off x="4579375" y="1017700"/>
              <a:ext cx="1178400" cy="640575"/>
            </a:xfrm>
            <a:custGeom>
              <a:avLst/>
              <a:gdLst/>
              <a:ahLst/>
              <a:cxnLst/>
              <a:rect l="l" t="t" r="r" b="b"/>
              <a:pathLst>
                <a:path w="47136" h="25623" extrusionOk="0">
                  <a:moveTo>
                    <a:pt x="8578" y="0"/>
                  </a:moveTo>
                  <a:cubicBezTo>
                    <a:pt x="5244" y="0"/>
                    <a:pt x="2866" y="843"/>
                    <a:pt x="2034" y="2582"/>
                  </a:cubicBezTo>
                  <a:cubicBezTo>
                    <a:pt x="1" y="6895"/>
                    <a:pt x="8011" y="14904"/>
                    <a:pt x="19902" y="20573"/>
                  </a:cubicBezTo>
                  <a:cubicBezTo>
                    <a:pt x="26954" y="23881"/>
                    <a:pt x="33769" y="25623"/>
                    <a:pt x="38591" y="25623"/>
                  </a:cubicBezTo>
                  <a:cubicBezTo>
                    <a:pt x="41942" y="25623"/>
                    <a:pt x="44330" y="24781"/>
                    <a:pt x="45164" y="23038"/>
                  </a:cubicBezTo>
                  <a:cubicBezTo>
                    <a:pt x="47136" y="18725"/>
                    <a:pt x="39126" y="10715"/>
                    <a:pt x="27234" y="5108"/>
                  </a:cubicBezTo>
                  <a:cubicBezTo>
                    <a:pt x="20207" y="1758"/>
                    <a:pt x="13395" y="0"/>
                    <a:pt x="8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4"/>
            <p:cNvSpPr/>
            <p:nvPr/>
          </p:nvSpPr>
          <p:spPr>
            <a:xfrm>
              <a:off x="5867125" y="1626025"/>
              <a:ext cx="1178400" cy="639150"/>
            </a:xfrm>
            <a:custGeom>
              <a:avLst/>
              <a:gdLst/>
              <a:ahLst/>
              <a:cxnLst/>
              <a:rect l="l" t="t" r="r" b="b"/>
              <a:pathLst>
                <a:path w="47136" h="25566" extrusionOk="0">
                  <a:moveTo>
                    <a:pt x="8576" y="1"/>
                  </a:moveTo>
                  <a:cubicBezTo>
                    <a:pt x="5226" y="1"/>
                    <a:pt x="2842" y="843"/>
                    <a:pt x="2034" y="2586"/>
                  </a:cubicBezTo>
                  <a:cubicBezTo>
                    <a:pt x="0" y="6899"/>
                    <a:pt x="8010" y="14909"/>
                    <a:pt x="19902" y="20516"/>
                  </a:cubicBezTo>
                  <a:cubicBezTo>
                    <a:pt x="26917" y="23824"/>
                    <a:pt x="33739" y="25566"/>
                    <a:pt x="38559" y="25566"/>
                  </a:cubicBezTo>
                  <a:cubicBezTo>
                    <a:pt x="41910" y="25566"/>
                    <a:pt x="44293" y="24724"/>
                    <a:pt x="45102" y="22981"/>
                  </a:cubicBezTo>
                  <a:cubicBezTo>
                    <a:pt x="47135" y="18729"/>
                    <a:pt x="39125" y="10719"/>
                    <a:pt x="27234" y="5051"/>
                  </a:cubicBezTo>
                  <a:cubicBezTo>
                    <a:pt x="20219" y="1743"/>
                    <a:pt x="13397" y="1"/>
                    <a:pt x="8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4"/>
            <p:cNvSpPr/>
            <p:nvPr/>
          </p:nvSpPr>
          <p:spPr>
            <a:xfrm>
              <a:off x="5144700" y="1738625"/>
              <a:ext cx="723975" cy="1093650"/>
            </a:xfrm>
            <a:custGeom>
              <a:avLst/>
              <a:gdLst/>
              <a:ahLst/>
              <a:cxnLst/>
              <a:rect l="l" t="t" r="r" b="b"/>
              <a:pathLst>
                <a:path w="28959" h="43746" extrusionOk="0">
                  <a:moveTo>
                    <a:pt x="23303" y="0"/>
                  </a:moveTo>
                  <a:cubicBezTo>
                    <a:pt x="18889" y="0"/>
                    <a:pt x="11872" y="7502"/>
                    <a:pt x="6839" y="18230"/>
                  </a:cubicBezTo>
                  <a:cubicBezTo>
                    <a:pt x="1171" y="30122"/>
                    <a:pt x="0" y="41397"/>
                    <a:pt x="4313" y="43430"/>
                  </a:cubicBezTo>
                  <a:cubicBezTo>
                    <a:pt x="4764" y="43643"/>
                    <a:pt x="5255" y="43746"/>
                    <a:pt x="5780" y="43746"/>
                  </a:cubicBezTo>
                  <a:cubicBezTo>
                    <a:pt x="10275" y="43746"/>
                    <a:pt x="17222" y="36204"/>
                    <a:pt x="22243" y="25501"/>
                  </a:cubicBezTo>
                  <a:cubicBezTo>
                    <a:pt x="27911" y="13609"/>
                    <a:pt x="28959" y="2334"/>
                    <a:pt x="24708" y="300"/>
                  </a:cubicBezTo>
                  <a:cubicBezTo>
                    <a:pt x="24278" y="98"/>
                    <a:pt x="23808" y="0"/>
                    <a:pt x="23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4"/>
            <p:cNvSpPr/>
            <p:nvPr/>
          </p:nvSpPr>
          <p:spPr>
            <a:xfrm>
              <a:off x="5754675" y="450925"/>
              <a:ext cx="724000" cy="1093625"/>
            </a:xfrm>
            <a:custGeom>
              <a:avLst/>
              <a:gdLst/>
              <a:ahLst/>
              <a:cxnLst/>
              <a:rect l="l" t="t" r="r" b="b"/>
              <a:pathLst>
                <a:path w="28960" h="43745" extrusionOk="0">
                  <a:moveTo>
                    <a:pt x="23235" y="1"/>
                  </a:moveTo>
                  <a:cubicBezTo>
                    <a:pt x="18787" y="1"/>
                    <a:pt x="11813" y="7549"/>
                    <a:pt x="6778" y="18229"/>
                  </a:cubicBezTo>
                  <a:cubicBezTo>
                    <a:pt x="1110" y="30120"/>
                    <a:pt x="0" y="41396"/>
                    <a:pt x="4313" y="43429"/>
                  </a:cubicBezTo>
                  <a:cubicBezTo>
                    <a:pt x="4758" y="43641"/>
                    <a:pt x="5244" y="43744"/>
                    <a:pt x="5764" y="43744"/>
                  </a:cubicBezTo>
                  <a:cubicBezTo>
                    <a:pt x="10214" y="43744"/>
                    <a:pt x="17161" y="36209"/>
                    <a:pt x="22182" y="25561"/>
                  </a:cubicBezTo>
                  <a:cubicBezTo>
                    <a:pt x="27850" y="13608"/>
                    <a:pt x="28959" y="2332"/>
                    <a:pt x="24646" y="299"/>
                  </a:cubicBezTo>
                  <a:cubicBezTo>
                    <a:pt x="24213" y="98"/>
                    <a:pt x="23740" y="1"/>
                    <a:pt x="23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4"/>
            <p:cNvSpPr/>
            <p:nvPr/>
          </p:nvSpPr>
          <p:spPr>
            <a:xfrm>
              <a:off x="5260225" y="405900"/>
              <a:ext cx="623875" cy="1130875"/>
            </a:xfrm>
            <a:custGeom>
              <a:avLst/>
              <a:gdLst/>
              <a:ahLst/>
              <a:cxnLst/>
              <a:rect l="l" t="t" r="r" b="b"/>
              <a:pathLst>
                <a:path w="24955" h="45235" extrusionOk="0">
                  <a:moveTo>
                    <a:pt x="5543" y="1"/>
                  </a:moveTo>
                  <a:cubicBezTo>
                    <a:pt x="5159" y="1"/>
                    <a:pt x="4789" y="63"/>
                    <a:pt x="4437" y="190"/>
                  </a:cubicBezTo>
                  <a:cubicBezTo>
                    <a:pt x="0" y="1792"/>
                    <a:pt x="0" y="13129"/>
                    <a:pt x="4437" y="25513"/>
                  </a:cubicBezTo>
                  <a:cubicBezTo>
                    <a:pt x="8520" y="36914"/>
                    <a:pt x="14954" y="45234"/>
                    <a:pt x="19411" y="45234"/>
                  </a:cubicBezTo>
                  <a:cubicBezTo>
                    <a:pt x="19796" y="45234"/>
                    <a:pt x="20165" y="45172"/>
                    <a:pt x="20518" y="45045"/>
                  </a:cubicBezTo>
                  <a:cubicBezTo>
                    <a:pt x="24954" y="43443"/>
                    <a:pt x="24954" y="32106"/>
                    <a:pt x="20518" y="19722"/>
                  </a:cubicBezTo>
                  <a:cubicBezTo>
                    <a:pt x="16434" y="8321"/>
                    <a:pt x="10000" y="1"/>
                    <a:pt x="5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4"/>
            <p:cNvSpPr/>
            <p:nvPr/>
          </p:nvSpPr>
          <p:spPr>
            <a:xfrm>
              <a:off x="5740800" y="1746025"/>
              <a:ext cx="623875" cy="1132050"/>
            </a:xfrm>
            <a:custGeom>
              <a:avLst/>
              <a:gdLst/>
              <a:ahLst/>
              <a:cxnLst/>
              <a:rect l="l" t="t" r="r" b="b"/>
              <a:pathLst>
                <a:path w="24955" h="45282" extrusionOk="0">
                  <a:moveTo>
                    <a:pt x="5544" y="0"/>
                  </a:moveTo>
                  <a:cubicBezTo>
                    <a:pt x="5159" y="0"/>
                    <a:pt x="4789" y="62"/>
                    <a:pt x="4437" y="189"/>
                  </a:cubicBezTo>
                  <a:cubicBezTo>
                    <a:pt x="1" y="1791"/>
                    <a:pt x="1" y="13128"/>
                    <a:pt x="4437" y="25513"/>
                  </a:cubicBezTo>
                  <a:cubicBezTo>
                    <a:pt x="8533" y="36947"/>
                    <a:pt x="14992" y="45282"/>
                    <a:pt x="19450" y="45282"/>
                  </a:cubicBezTo>
                  <a:cubicBezTo>
                    <a:pt x="19821" y="45282"/>
                    <a:pt x="20178" y="45224"/>
                    <a:pt x="20518" y="45106"/>
                  </a:cubicBezTo>
                  <a:cubicBezTo>
                    <a:pt x="24955" y="43504"/>
                    <a:pt x="24955" y="32167"/>
                    <a:pt x="20518" y="19783"/>
                  </a:cubicBezTo>
                  <a:cubicBezTo>
                    <a:pt x="16435" y="8325"/>
                    <a:pt x="10001" y="0"/>
                    <a:pt x="55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4"/>
            <p:cNvSpPr/>
            <p:nvPr/>
          </p:nvSpPr>
          <p:spPr>
            <a:xfrm>
              <a:off x="4540875" y="1596700"/>
              <a:ext cx="1203050" cy="569000"/>
            </a:xfrm>
            <a:custGeom>
              <a:avLst/>
              <a:gdLst/>
              <a:ahLst/>
              <a:cxnLst/>
              <a:rect l="l" t="t" r="r" b="b"/>
              <a:pathLst>
                <a:path w="48122" h="22760" extrusionOk="0">
                  <a:moveTo>
                    <a:pt x="37901" y="1"/>
                  </a:moveTo>
                  <a:cubicBezTo>
                    <a:pt x="33318" y="1"/>
                    <a:pt x="27388" y="1110"/>
                    <a:pt x="21196" y="3328"/>
                  </a:cubicBezTo>
                  <a:cubicBezTo>
                    <a:pt x="8750" y="7826"/>
                    <a:pt x="0" y="14973"/>
                    <a:pt x="1602" y="19409"/>
                  </a:cubicBezTo>
                  <a:cubicBezTo>
                    <a:pt x="2406" y="21635"/>
                    <a:pt x="5660" y="22760"/>
                    <a:pt x="10268" y="22760"/>
                  </a:cubicBezTo>
                  <a:cubicBezTo>
                    <a:pt x="14844" y="22760"/>
                    <a:pt x="20755" y="21650"/>
                    <a:pt x="26926" y="19409"/>
                  </a:cubicBezTo>
                  <a:cubicBezTo>
                    <a:pt x="39310" y="14973"/>
                    <a:pt x="48121" y="7764"/>
                    <a:pt x="46519" y="3328"/>
                  </a:cubicBezTo>
                  <a:cubicBezTo>
                    <a:pt x="45718" y="1110"/>
                    <a:pt x="42483" y="1"/>
                    <a:pt x="37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4"/>
            <p:cNvSpPr/>
            <p:nvPr/>
          </p:nvSpPr>
          <p:spPr>
            <a:xfrm>
              <a:off x="5882525" y="1117650"/>
              <a:ext cx="1201500" cy="568425"/>
            </a:xfrm>
            <a:custGeom>
              <a:avLst/>
              <a:gdLst/>
              <a:ahLst/>
              <a:cxnLst/>
              <a:rect l="l" t="t" r="r" b="b"/>
              <a:pathLst>
                <a:path w="48060" h="22737" extrusionOk="0">
                  <a:moveTo>
                    <a:pt x="37839" y="1"/>
                  </a:moveTo>
                  <a:cubicBezTo>
                    <a:pt x="33257" y="1"/>
                    <a:pt x="27326" y="1110"/>
                    <a:pt x="21134" y="3328"/>
                  </a:cubicBezTo>
                  <a:cubicBezTo>
                    <a:pt x="8750" y="7764"/>
                    <a:pt x="0" y="14973"/>
                    <a:pt x="1541" y="19409"/>
                  </a:cubicBezTo>
                  <a:cubicBezTo>
                    <a:pt x="2342" y="21627"/>
                    <a:pt x="5577" y="22736"/>
                    <a:pt x="10159" y="22736"/>
                  </a:cubicBezTo>
                  <a:cubicBezTo>
                    <a:pt x="14742" y="22736"/>
                    <a:pt x="20672" y="21627"/>
                    <a:pt x="26864" y="19409"/>
                  </a:cubicBezTo>
                  <a:cubicBezTo>
                    <a:pt x="39310" y="14973"/>
                    <a:pt x="48060" y="7764"/>
                    <a:pt x="46458" y="3328"/>
                  </a:cubicBezTo>
                  <a:cubicBezTo>
                    <a:pt x="45657" y="1110"/>
                    <a:pt x="42422" y="1"/>
                    <a:pt x="378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4"/>
            <p:cNvSpPr/>
            <p:nvPr/>
          </p:nvSpPr>
          <p:spPr>
            <a:xfrm>
              <a:off x="4503900" y="1428800"/>
              <a:ext cx="1193800" cy="426700"/>
            </a:xfrm>
            <a:custGeom>
              <a:avLst/>
              <a:gdLst/>
              <a:ahLst/>
              <a:cxnLst/>
              <a:rect l="l" t="t" r="r" b="b"/>
              <a:pathLst>
                <a:path w="47752" h="17068" extrusionOk="0">
                  <a:moveTo>
                    <a:pt x="23845" y="1"/>
                  </a:moveTo>
                  <a:cubicBezTo>
                    <a:pt x="10722" y="1"/>
                    <a:pt x="1" y="3821"/>
                    <a:pt x="1" y="8504"/>
                  </a:cubicBezTo>
                  <a:cubicBezTo>
                    <a:pt x="1" y="13186"/>
                    <a:pt x="10660" y="17068"/>
                    <a:pt x="23845" y="17068"/>
                  </a:cubicBezTo>
                  <a:cubicBezTo>
                    <a:pt x="37092" y="17068"/>
                    <a:pt x="47752" y="13186"/>
                    <a:pt x="47752" y="8504"/>
                  </a:cubicBezTo>
                  <a:cubicBezTo>
                    <a:pt x="47752" y="3821"/>
                    <a:pt x="37031" y="1"/>
                    <a:pt x="238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4"/>
            <p:cNvSpPr/>
            <p:nvPr/>
          </p:nvSpPr>
          <p:spPr>
            <a:xfrm>
              <a:off x="5927200" y="1428800"/>
              <a:ext cx="1193800" cy="426700"/>
            </a:xfrm>
            <a:custGeom>
              <a:avLst/>
              <a:gdLst/>
              <a:ahLst/>
              <a:cxnLst/>
              <a:rect l="l" t="t" r="r" b="b"/>
              <a:pathLst>
                <a:path w="47752" h="17068" extrusionOk="0">
                  <a:moveTo>
                    <a:pt x="23907" y="1"/>
                  </a:moveTo>
                  <a:cubicBezTo>
                    <a:pt x="10783" y="1"/>
                    <a:pt x="0" y="3821"/>
                    <a:pt x="0" y="8504"/>
                  </a:cubicBezTo>
                  <a:cubicBezTo>
                    <a:pt x="0" y="13186"/>
                    <a:pt x="10721" y="17068"/>
                    <a:pt x="23907" y="17068"/>
                  </a:cubicBezTo>
                  <a:cubicBezTo>
                    <a:pt x="37092" y="17068"/>
                    <a:pt x="47751" y="13186"/>
                    <a:pt x="47751" y="8504"/>
                  </a:cubicBezTo>
                  <a:cubicBezTo>
                    <a:pt x="47751" y="3821"/>
                    <a:pt x="37030" y="1"/>
                    <a:pt x="2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4"/>
            <p:cNvSpPr/>
            <p:nvPr/>
          </p:nvSpPr>
          <p:spPr>
            <a:xfrm>
              <a:off x="5599100" y="1756900"/>
              <a:ext cx="426700" cy="1193800"/>
            </a:xfrm>
            <a:custGeom>
              <a:avLst/>
              <a:gdLst/>
              <a:ahLst/>
              <a:cxnLst/>
              <a:rect l="l" t="t" r="r" b="b"/>
              <a:pathLst>
                <a:path w="17068" h="47752" extrusionOk="0">
                  <a:moveTo>
                    <a:pt x="8565" y="1"/>
                  </a:moveTo>
                  <a:cubicBezTo>
                    <a:pt x="3882" y="1"/>
                    <a:pt x="0" y="10722"/>
                    <a:pt x="0" y="23845"/>
                  </a:cubicBezTo>
                  <a:cubicBezTo>
                    <a:pt x="0" y="37031"/>
                    <a:pt x="3882" y="47752"/>
                    <a:pt x="8565" y="47752"/>
                  </a:cubicBezTo>
                  <a:cubicBezTo>
                    <a:pt x="13247" y="47752"/>
                    <a:pt x="17068" y="37031"/>
                    <a:pt x="17068" y="23845"/>
                  </a:cubicBezTo>
                  <a:cubicBezTo>
                    <a:pt x="17068" y="10722"/>
                    <a:pt x="13247" y="1"/>
                    <a:pt x="8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4"/>
            <p:cNvSpPr/>
            <p:nvPr/>
          </p:nvSpPr>
          <p:spPr>
            <a:xfrm>
              <a:off x="5599100" y="332075"/>
              <a:ext cx="426700" cy="1193800"/>
            </a:xfrm>
            <a:custGeom>
              <a:avLst/>
              <a:gdLst/>
              <a:ahLst/>
              <a:cxnLst/>
              <a:rect l="l" t="t" r="r" b="b"/>
              <a:pathLst>
                <a:path w="17068" h="47752" extrusionOk="0">
                  <a:moveTo>
                    <a:pt x="8565" y="0"/>
                  </a:moveTo>
                  <a:cubicBezTo>
                    <a:pt x="3882" y="0"/>
                    <a:pt x="0" y="10721"/>
                    <a:pt x="0" y="23907"/>
                  </a:cubicBezTo>
                  <a:cubicBezTo>
                    <a:pt x="0" y="37092"/>
                    <a:pt x="3882" y="47751"/>
                    <a:pt x="8565" y="47751"/>
                  </a:cubicBezTo>
                  <a:cubicBezTo>
                    <a:pt x="13247" y="47751"/>
                    <a:pt x="17068" y="37092"/>
                    <a:pt x="17068" y="23907"/>
                  </a:cubicBezTo>
                  <a:cubicBezTo>
                    <a:pt x="17068" y="10721"/>
                    <a:pt x="13247" y="0"/>
                    <a:pt x="8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4"/>
            <p:cNvSpPr/>
            <p:nvPr/>
          </p:nvSpPr>
          <p:spPr>
            <a:xfrm>
              <a:off x="4802725" y="690800"/>
              <a:ext cx="1010500" cy="895150"/>
            </a:xfrm>
            <a:custGeom>
              <a:avLst/>
              <a:gdLst/>
              <a:ahLst/>
              <a:cxnLst/>
              <a:rect l="l" t="t" r="r" b="b"/>
              <a:pathLst>
                <a:path w="40420" h="35806" extrusionOk="0">
                  <a:moveTo>
                    <a:pt x="6444" y="1"/>
                  </a:moveTo>
                  <a:cubicBezTo>
                    <a:pt x="5162" y="1"/>
                    <a:pt x="4118" y="340"/>
                    <a:pt x="3390" y="1055"/>
                  </a:cubicBezTo>
                  <a:cubicBezTo>
                    <a:pt x="1" y="4382"/>
                    <a:pt x="4868" y="14733"/>
                    <a:pt x="14172" y="23976"/>
                  </a:cubicBezTo>
                  <a:cubicBezTo>
                    <a:pt x="21488" y="31243"/>
                    <a:pt x="29376" y="35806"/>
                    <a:pt x="34060" y="35806"/>
                  </a:cubicBezTo>
                  <a:cubicBezTo>
                    <a:pt x="35332" y="35806"/>
                    <a:pt x="36369" y="35469"/>
                    <a:pt x="37093" y="34758"/>
                  </a:cubicBezTo>
                  <a:cubicBezTo>
                    <a:pt x="40420" y="31431"/>
                    <a:pt x="35614" y="21141"/>
                    <a:pt x="26310" y="11838"/>
                  </a:cubicBezTo>
                  <a:cubicBezTo>
                    <a:pt x="19005" y="4533"/>
                    <a:pt x="11131" y="1"/>
                    <a:pt x="6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4"/>
            <p:cNvSpPr/>
            <p:nvPr/>
          </p:nvSpPr>
          <p:spPr>
            <a:xfrm>
              <a:off x="5810125" y="1698200"/>
              <a:ext cx="1010500" cy="895150"/>
            </a:xfrm>
            <a:custGeom>
              <a:avLst/>
              <a:gdLst/>
              <a:ahLst/>
              <a:cxnLst/>
              <a:rect l="l" t="t" r="r" b="b"/>
              <a:pathLst>
                <a:path w="40420" h="35806" extrusionOk="0">
                  <a:moveTo>
                    <a:pt x="6443" y="0"/>
                  </a:moveTo>
                  <a:cubicBezTo>
                    <a:pt x="5161" y="0"/>
                    <a:pt x="4117" y="340"/>
                    <a:pt x="3389" y="1055"/>
                  </a:cubicBezTo>
                  <a:cubicBezTo>
                    <a:pt x="1" y="4382"/>
                    <a:pt x="4868" y="14671"/>
                    <a:pt x="14172" y="23975"/>
                  </a:cubicBezTo>
                  <a:cubicBezTo>
                    <a:pt x="21488" y="31243"/>
                    <a:pt x="29375" y="35805"/>
                    <a:pt x="34030" y="35805"/>
                  </a:cubicBezTo>
                  <a:cubicBezTo>
                    <a:pt x="35294" y="35805"/>
                    <a:pt x="36320" y="35469"/>
                    <a:pt x="37031" y="34758"/>
                  </a:cubicBezTo>
                  <a:cubicBezTo>
                    <a:pt x="40420" y="31369"/>
                    <a:pt x="35614" y="21141"/>
                    <a:pt x="26248" y="11837"/>
                  </a:cubicBezTo>
                  <a:cubicBezTo>
                    <a:pt x="18992" y="4533"/>
                    <a:pt x="11128" y="0"/>
                    <a:pt x="6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4"/>
            <p:cNvSpPr/>
            <p:nvPr/>
          </p:nvSpPr>
          <p:spPr>
            <a:xfrm>
              <a:off x="4805825" y="1697575"/>
              <a:ext cx="1007400" cy="895950"/>
            </a:xfrm>
            <a:custGeom>
              <a:avLst/>
              <a:gdLst/>
              <a:ahLst/>
              <a:cxnLst/>
              <a:rect l="l" t="t" r="r" b="b"/>
              <a:pathLst>
                <a:path w="40296" h="35838" extrusionOk="0">
                  <a:moveTo>
                    <a:pt x="33925" y="1"/>
                  </a:moveTo>
                  <a:cubicBezTo>
                    <a:pt x="29266" y="1"/>
                    <a:pt x="21404" y="4568"/>
                    <a:pt x="14110" y="11862"/>
                  </a:cubicBezTo>
                  <a:cubicBezTo>
                    <a:pt x="4806" y="21166"/>
                    <a:pt x="0" y="31394"/>
                    <a:pt x="3327" y="34783"/>
                  </a:cubicBezTo>
                  <a:cubicBezTo>
                    <a:pt x="4042" y="35498"/>
                    <a:pt x="5078" y="35837"/>
                    <a:pt x="6357" y="35837"/>
                  </a:cubicBezTo>
                  <a:cubicBezTo>
                    <a:pt x="11028" y="35837"/>
                    <a:pt x="18930" y="31305"/>
                    <a:pt x="26186" y="24000"/>
                  </a:cubicBezTo>
                  <a:cubicBezTo>
                    <a:pt x="35428" y="14635"/>
                    <a:pt x="40296" y="4469"/>
                    <a:pt x="36969" y="1080"/>
                  </a:cubicBezTo>
                  <a:cubicBezTo>
                    <a:pt x="36250" y="348"/>
                    <a:pt x="35209" y="1"/>
                    <a:pt x="33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4"/>
            <p:cNvSpPr/>
            <p:nvPr/>
          </p:nvSpPr>
          <p:spPr>
            <a:xfrm>
              <a:off x="5811675" y="690800"/>
              <a:ext cx="1008950" cy="894400"/>
            </a:xfrm>
            <a:custGeom>
              <a:avLst/>
              <a:gdLst/>
              <a:ahLst/>
              <a:cxnLst/>
              <a:rect l="l" t="t" r="r" b="b"/>
              <a:pathLst>
                <a:path w="40358" h="35776" extrusionOk="0">
                  <a:moveTo>
                    <a:pt x="34000" y="1"/>
                  </a:moveTo>
                  <a:cubicBezTo>
                    <a:pt x="29327" y="1"/>
                    <a:pt x="21415" y="4533"/>
                    <a:pt x="14110" y="11838"/>
                  </a:cubicBezTo>
                  <a:cubicBezTo>
                    <a:pt x="4806" y="21141"/>
                    <a:pt x="0" y="31369"/>
                    <a:pt x="3327" y="34696"/>
                  </a:cubicBezTo>
                  <a:cubicBezTo>
                    <a:pt x="4046" y="35428"/>
                    <a:pt x="5093" y="35775"/>
                    <a:pt x="6385" y="35775"/>
                  </a:cubicBezTo>
                  <a:cubicBezTo>
                    <a:pt x="11075" y="35775"/>
                    <a:pt x="19002" y="31208"/>
                    <a:pt x="26248" y="23914"/>
                  </a:cubicBezTo>
                  <a:cubicBezTo>
                    <a:pt x="35490" y="14610"/>
                    <a:pt x="40358" y="4382"/>
                    <a:pt x="37030" y="1055"/>
                  </a:cubicBezTo>
                  <a:cubicBezTo>
                    <a:pt x="36315" y="340"/>
                    <a:pt x="35279" y="1"/>
                    <a:pt x="340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4"/>
            <p:cNvSpPr/>
            <p:nvPr/>
          </p:nvSpPr>
          <p:spPr>
            <a:xfrm>
              <a:off x="5554425" y="1382625"/>
              <a:ext cx="603850" cy="517550"/>
            </a:xfrm>
            <a:custGeom>
              <a:avLst/>
              <a:gdLst/>
              <a:ahLst/>
              <a:cxnLst/>
              <a:rect l="l" t="t" r="r" b="b"/>
              <a:pathLst>
                <a:path w="24154" h="20702" extrusionOk="0">
                  <a:moveTo>
                    <a:pt x="10412" y="1"/>
                  </a:moveTo>
                  <a:cubicBezTo>
                    <a:pt x="5095" y="1"/>
                    <a:pt x="1" y="4128"/>
                    <a:pt x="1" y="10351"/>
                  </a:cubicBezTo>
                  <a:cubicBezTo>
                    <a:pt x="1" y="16081"/>
                    <a:pt x="4622" y="20702"/>
                    <a:pt x="10290" y="20702"/>
                  </a:cubicBezTo>
                  <a:cubicBezTo>
                    <a:pt x="19532" y="20702"/>
                    <a:pt x="24153" y="9550"/>
                    <a:pt x="17622" y="3018"/>
                  </a:cubicBezTo>
                  <a:cubicBezTo>
                    <a:pt x="15518" y="934"/>
                    <a:pt x="12940" y="1"/>
                    <a:pt x="104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48" name="Google Shape;5348;p34"/>
          <p:cNvSpPr txBox="1">
            <a:spLocks noGrp="1"/>
          </p:cNvSpPr>
          <p:nvPr>
            <p:ph type="title"/>
          </p:nvPr>
        </p:nvSpPr>
        <p:spPr>
          <a:xfrm flipH="1">
            <a:off x="1055100" y="1848025"/>
            <a:ext cx="3260100" cy="42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5349" name="Google Shape;5349;p34"/>
          <p:cNvSpPr txBox="1">
            <a:spLocks noGrp="1"/>
          </p:cNvSpPr>
          <p:nvPr>
            <p:ph type="subTitle" idx="1"/>
          </p:nvPr>
        </p:nvSpPr>
        <p:spPr>
          <a:xfrm flipH="1">
            <a:off x="1055100" y="2280875"/>
            <a:ext cx="3260100" cy="1014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33010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5773"/>
        <p:cNvGrpSpPr/>
        <p:nvPr/>
      </p:nvGrpSpPr>
      <p:grpSpPr>
        <a:xfrm>
          <a:off x="0" y="0"/>
          <a:ext cx="0" cy="0"/>
          <a:chOff x="0" y="0"/>
          <a:chExt cx="0" cy="0"/>
        </a:xfrm>
      </p:grpSpPr>
      <p:grpSp>
        <p:nvGrpSpPr>
          <p:cNvPr id="5774" name="Google Shape;5774;p39"/>
          <p:cNvGrpSpPr/>
          <p:nvPr/>
        </p:nvGrpSpPr>
        <p:grpSpPr>
          <a:xfrm>
            <a:off x="4846068" y="-426147"/>
            <a:ext cx="4698140" cy="1834234"/>
            <a:chOff x="224725" y="1449225"/>
            <a:chExt cx="7133525" cy="2785050"/>
          </a:xfrm>
        </p:grpSpPr>
        <p:sp>
          <p:nvSpPr>
            <p:cNvPr id="5775" name="Google Shape;5775;p39"/>
            <p:cNvSpPr/>
            <p:nvPr/>
          </p:nvSpPr>
          <p:spPr>
            <a:xfrm>
              <a:off x="224725" y="1895900"/>
              <a:ext cx="1316150" cy="1724075"/>
            </a:xfrm>
            <a:custGeom>
              <a:avLst/>
              <a:gdLst/>
              <a:ahLst/>
              <a:cxnLst/>
              <a:rect l="l" t="t" r="r" b="b"/>
              <a:pathLst>
                <a:path w="52646" h="68963" extrusionOk="0">
                  <a:moveTo>
                    <a:pt x="31843" y="1"/>
                  </a:moveTo>
                  <a:cubicBezTo>
                    <a:pt x="30951" y="1"/>
                    <a:pt x="30067" y="81"/>
                    <a:pt x="29206" y="312"/>
                  </a:cubicBezTo>
                  <a:cubicBezTo>
                    <a:pt x="27441" y="816"/>
                    <a:pt x="25771" y="2139"/>
                    <a:pt x="25456" y="3935"/>
                  </a:cubicBezTo>
                  <a:cubicBezTo>
                    <a:pt x="25236" y="5132"/>
                    <a:pt x="25645" y="6361"/>
                    <a:pt x="25708" y="7589"/>
                  </a:cubicBezTo>
                  <a:cubicBezTo>
                    <a:pt x="25771" y="8787"/>
                    <a:pt x="25362" y="10236"/>
                    <a:pt x="24196" y="10614"/>
                  </a:cubicBezTo>
                  <a:cubicBezTo>
                    <a:pt x="23913" y="10693"/>
                    <a:pt x="23613" y="10732"/>
                    <a:pt x="23310" y="10732"/>
                  </a:cubicBezTo>
                  <a:cubicBezTo>
                    <a:pt x="23007" y="10732"/>
                    <a:pt x="22700" y="10693"/>
                    <a:pt x="22400" y="10614"/>
                  </a:cubicBezTo>
                  <a:cubicBezTo>
                    <a:pt x="20985" y="10297"/>
                    <a:pt x="19532" y="9904"/>
                    <a:pt x="18085" y="9904"/>
                  </a:cubicBezTo>
                  <a:cubicBezTo>
                    <a:pt x="17664" y="9904"/>
                    <a:pt x="17243" y="9937"/>
                    <a:pt x="16824" y="10015"/>
                  </a:cubicBezTo>
                  <a:cubicBezTo>
                    <a:pt x="14965" y="10330"/>
                    <a:pt x="13169" y="11906"/>
                    <a:pt x="13327" y="13764"/>
                  </a:cubicBezTo>
                  <a:cubicBezTo>
                    <a:pt x="13548" y="16285"/>
                    <a:pt x="16982" y="18175"/>
                    <a:pt x="15973" y="20475"/>
                  </a:cubicBezTo>
                  <a:cubicBezTo>
                    <a:pt x="13894" y="20695"/>
                    <a:pt x="11720" y="20979"/>
                    <a:pt x="10082" y="22271"/>
                  </a:cubicBezTo>
                  <a:cubicBezTo>
                    <a:pt x="8412" y="23562"/>
                    <a:pt x="7719" y="26272"/>
                    <a:pt x="9168" y="27752"/>
                  </a:cubicBezTo>
                  <a:cubicBezTo>
                    <a:pt x="9767" y="28414"/>
                    <a:pt x="10649" y="28729"/>
                    <a:pt x="11185" y="29454"/>
                  </a:cubicBezTo>
                  <a:cubicBezTo>
                    <a:pt x="12350" y="30997"/>
                    <a:pt x="10933" y="33266"/>
                    <a:pt x="9200" y="34116"/>
                  </a:cubicBezTo>
                  <a:cubicBezTo>
                    <a:pt x="7436" y="34967"/>
                    <a:pt x="5388" y="35030"/>
                    <a:pt x="3686" y="35944"/>
                  </a:cubicBezTo>
                  <a:cubicBezTo>
                    <a:pt x="1985" y="36857"/>
                    <a:pt x="820" y="39315"/>
                    <a:pt x="2174" y="40701"/>
                  </a:cubicBezTo>
                  <a:cubicBezTo>
                    <a:pt x="2584" y="41142"/>
                    <a:pt x="3151" y="41362"/>
                    <a:pt x="3655" y="41740"/>
                  </a:cubicBezTo>
                  <a:cubicBezTo>
                    <a:pt x="5262" y="42906"/>
                    <a:pt x="5514" y="45332"/>
                    <a:pt x="4915" y="47254"/>
                  </a:cubicBezTo>
                  <a:cubicBezTo>
                    <a:pt x="4317" y="49176"/>
                    <a:pt x="3088" y="50814"/>
                    <a:pt x="2206" y="52610"/>
                  </a:cubicBezTo>
                  <a:cubicBezTo>
                    <a:pt x="252" y="56611"/>
                    <a:pt x="0" y="61242"/>
                    <a:pt x="1513" y="65401"/>
                  </a:cubicBezTo>
                  <a:cubicBezTo>
                    <a:pt x="2163" y="67136"/>
                    <a:pt x="3454" y="68962"/>
                    <a:pt x="5264" y="68962"/>
                  </a:cubicBezTo>
                  <a:cubicBezTo>
                    <a:pt x="5295" y="68962"/>
                    <a:pt x="5326" y="68962"/>
                    <a:pt x="5356" y="68961"/>
                  </a:cubicBezTo>
                  <a:cubicBezTo>
                    <a:pt x="6301" y="68929"/>
                    <a:pt x="7121" y="68394"/>
                    <a:pt x="7877" y="67826"/>
                  </a:cubicBezTo>
                  <a:cubicBezTo>
                    <a:pt x="10523" y="65842"/>
                    <a:pt x="12728" y="63290"/>
                    <a:pt x="14241" y="60328"/>
                  </a:cubicBezTo>
                  <a:cubicBezTo>
                    <a:pt x="14934" y="58942"/>
                    <a:pt x="15690" y="57335"/>
                    <a:pt x="17202" y="56989"/>
                  </a:cubicBezTo>
                  <a:cubicBezTo>
                    <a:pt x="17377" y="56954"/>
                    <a:pt x="17552" y="56938"/>
                    <a:pt x="17726" y="56938"/>
                  </a:cubicBezTo>
                  <a:cubicBezTo>
                    <a:pt x="18942" y="56938"/>
                    <a:pt x="20142" y="57683"/>
                    <a:pt x="21388" y="57683"/>
                  </a:cubicBezTo>
                  <a:cubicBezTo>
                    <a:pt x="21411" y="57683"/>
                    <a:pt x="21433" y="57682"/>
                    <a:pt x="21455" y="57682"/>
                  </a:cubicBezTo>
                  <a:cubicBezTo>
                    <a:pt x="24133" y="57650"/>
                    <a:pt x="25425" y="54248"/>
                    <a:pt x="25236" y="51570"/>
                  </a:cubicBezTo>
                  <a:cubicBezTo>
                    <a:pt x="25015" y="48892"/>
                    <a:pt x="24039" y="46088"/>
                    <a:pt x="25078" y="43599"/>
                  </a:cubicBezTo>
                  <a:cubicBezTo>
                    <a:pt x="25267" y="43095"/>
                    <a:pt x="25614" y="42654"/>
                    <a:pt x="26118" y="42402"/>
                  </a:cubicBezTo>
                  <a:cubicBezTo>
                    <a:pt x="26313" y="42315"/>
                    <a:pt x="26507" y="42278"/>
                    <a:pt x="26700" y="42278"/>
                  </a:cubicBezTo>
                  <a:cubicBezTo>
                    <a:pt x="27697" y="42278"/>
                    <a:pt x="28686" y="43262"/>
                    <a:pt x="29741" y="43473"/>
                  </a:cubicBezTo>
                  <a:cubicBezTo>
                    <a:pt x="29901" y="43508"/>
                    <a:pt x="30060" y="43525"/>
                    <a:pt x="30216" y="43525"/>
                  </a:cubicBezTo>
                  <a:cubicBezTo>
                    <a:pt x="31748" y="43525"/>
                    <a:pt x="33038" y="41924"/>
                    <a:pt x="33238" y="40323"/>
                  </a:cubicBezTo>
                  <a:cubicBezTo>
                    <a:pt x="33459" y="38590"/>
                    <a:pt x="32797" y="36857"/>
                    <a:pt x="32388" y="35125"/>
                  </a:cubicBezTo>
                  <a:cubicBezTo>
                    <a:pt x="32104" y="33833"/>
                    <a:pt x="32293" y="32037"/>
                    <a:pt x="33616" y="31817"/>
                  </a:cubicBezTo>
                  <a:cubicBezTo>
                    <a:pt x="33696" y="31803"/>
                    <a:pt x="33775" y="31797"/>
                    <a:pt x="33852" y="31797"/>
                  </a:cubicBezTo>
                  <a:cubicBezTo>
                    <a:pt x="34867" y="31797"/>
                    <a:pt x="35645" y="32887"/>
                    <a:pt x="36641" y="33297"/>
                  </a:cubicBezTo>
                  <a:cubicBezTo>
                    <a:pt x="36895" y="33396"/>
                    <a:pt x="37150" y="33441"/>
                    <a:pt x="37399" y="33441"/>
                  </a:cubicBezTo>
                  <a:cubicBezTo>
                    <a:pt x="39064" y="33441"/>
                    <a:pt x="40524" y="31415"/>
                    <a:pt x="40579" y="29580"/>
                  </a:cubicBezTo>
                  <a:cubicBezTo>
                    <a:pt x="40610" y="27437"/>
                    <a:pt x="39634" y="25421"/>
                    <a:pt x="39634" y="23279"/>
                  </a:cubicBezTo>
                  <a:cubicBezTo>
                    <a:pt x="39634" y="21409"/>
                    <a:pt x="41042" y="19293"/>
                    <a:pt x="42765" y="19293"/>
                  </a:cubicBezTo>
                  <a:cubicBezTo>
                    <a:pt x="42988" y="19293"/>
                    <a:pt x="43215" y="19328"/>
                    <a:pt x="43446" y="19404"/>
                  </a:cubicBezTo>
                  <a:cubicBezTo>
                    <a:pt x="44611" y="19773"/>
                    <a:pt x="45520" y="21091"/>
                    <a:pt x="46658" y="21091"/>
                  </a:cubicBezTo>
                  <a:cubicBezTo>
                    <a:pt x="46782" y="21091"/>
                    <a:pt x="46908" y="21076"/>
                    <a:pt x="47037" y="21042"/>
                  </a:cubicBezTo>
                  <a:cubicBezTo>
                    <a:pt x="47762" y="20853"/>
                    <a:pt x="48203" y="20097"/>
                    <a:pt x="48487" y="19372"/>
                  </a:cubicBezTo>
                  <a:cubicBezTo>
                    <a:pt x="52645" y="9228"/>
                    <a:pt x="44107" y="1194"/>
                    <a:pt x="34656" y="186"/>
                  </a:cubicBezTo>
                  <a:cubicBezTo>
                    <a:pt x="33721" y="89"/>
                    <a:pt x="32777" y="1"/>
                    <a:pt x="31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39"/>
            <p:cNvSpPr/>
            <p:nvPr/>
          </p:nvSpPr>
          <p:spPr>
            <a:xfrm>
              <a:off x="492525" y="1731200"/>
              <a:ext cx="1292500" cy="1529575"/>
            </a:xfrm>
            <a:custGeom>
              <a:avLst/>
              <a:gdLst/>
              <a:ahLst/>
              <a:cxnLst/>
              <a:rect l="l" t="t" r="r" b="b"/>
              <a:pathLst>
                <a:path w="51700" h="61183" extrusionOk="0">
                  <a:moveTo>
                    <a:pt x="51700" y="0"/>
                  </a:moveTo>
                  <a:cubicBezTo>
                    <a:pt x="48612" y="1449"/>
                    <a:pt x="45651" y="3151"/>
                    <a:pt x="42847" y="5104"/>
                  </a:cubicBezTo>
                  <a:cubicBezTo>
                    <a:pt x="40043" y="7089"/>
                    <a:pt x="37365" y="9168"/>
                    <a:pt x="34782" y="11405"/>
                  </a:cubicBezTo>
                  <a:cubicBezTo>
                    <a:pt x="32198" y="13642"/>
                    <a:pt x="29709" y="16005"/>
                    <a:pt x="27346" y="18462"/>
                  </a:cubicBezTo>
                  <a:cubicBezTo>
                    <a:pt x="24952" y="20888"/>
                    <a:pt x="22621" y="23408"/>
                    <a:pt x="20415" y="26023"/>
                  </a:cubicBezTo>
                  <a:cubicBezTo>
                    <a:pt x="18241" y="28638"/>
                    <a:pt x="16131" y="31316"/>
                    <a:pt x="14114" y="34088"/>
                  </a:cubicBezTo>
                  <a:cubicBezTo>
                    <a:pt x="12130" y="36861"/>
                    <a:pt x="10208" y="39665"/>
                    <a:pt x="8443" y="42595"/>
                  </a:cubicBezTo>
                  <a:cubicBezTo>
                    <a:pt x="6679" y="45525"/>
                    <a:pt x="5041" y="48518"/>
                    <a:pt x="3560" y="51605"/>
                  </a:cubicBezTo>
                  <a:cubicBezTo>
                    <a:pt x="2111" y="54692"/>
                    <a:pt x="914" y="57906"/>
                    <a:pt x="0" y="61182"/>
                  </a:cubicBezTo>
                  <a:cubicBezTo>
                    <a:pt x="1071" y="57969"/>
                    <a:pt x="2394" y="54818"/>
                    <a:pt x="3938" y="51794"/>
                  </a:cubicBezTo>
                  <a:cubicBezTo>
                    <a:pt x="5482" y="48770"/>
                    <a:pt x="7152" y="45808"/>
                    <a:pt x="8979" y="42941"/>
                  </a:cubicBezTo>
                  <a:cubicBezTo>
                    <a:pt x="16320" y="31505"/>
                    <a:pt x="25141" y="21045"/>
                    <a:pt x="35223" y="11909"/>
                  </a:cubicBezTo>
                  <a:cubicBezTo>
                    <a:pt x="37743" y="9609"/>
                    <a:pt x="40358" y="7467"/>
                    <a:pt x="43099" y="5451"/>
                  </a:cubicBezTo>
                  <a:cubicBezTo>
                    <a:pt x="45808" y="3434"/>
                    <a:pt x="48707" y="1607"/>
                    <a:pt x="5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39"/>
            <p:cNvSpPr/>
            <p:nvPr/>
          </p:nvSpPr>
          <p:spPr>
            <a:xfrm>
              <a:off x="396425" y="3135050"/>
              <a:ext cx="140225" cy="91075"/>
            </a:xfrm>
            <a:custGeom>
              <a:avLst/>
              <a:gdLst/>
              <a:ahLst/>
              <a:cxnLst/>
              <a:rect l="l" t="t" r="r" b="b"/>
              <a:pathLst>
                <a:path w="5609" h="3643" extrusionOk="0">
                  <a:moveTo>
                    <a:pt x="5242" y="0"/>
                  </a:moveTo>
                  <a:cubicBezTo>
                    <a:pt x="4768" y="0"/>
                    <a:pt x="4302" y="96"/>
                    <a:pt x="3876" y="271"/>
                  </a:cubicBezTo>
                  <a:cubicBezTo>
                    <a:pt x="3309" y="492"/>
                    <a:pt x="2804" y="775"/>
                    <a:pt x="2332" y="1090"/>
                  </a:cubicBezTo>
                  <a:cubicBezTo>
                    <a:pt x="1859" y="1437"/>
                    <a:pt x="1418" y="1815"/>
                    <a:pt x="1040" y="2256"/>
                  </a:cubicBezTo>
                  <a:cubicBezTo>
                    <a:pt x="631" y="2666"/>
                    <a:pt x="284" y="3138"/>
                    <a:pt x="0" y="3642"/>
                  </a:cubicBezTo>
                  <a:cubicBezTo>
                    <a:pt x="505" y="3390"/>
                    <a:pt x="977" y="3075"/>
                    <a:pt x="1450" y="2760"/>
                  </a:cubicBezTo>
                  <a:cubicBezTo>
                    <a:pt x="1922" y="2414"/>
                    <a:pt x="2363" y="2098"/>
                    <a:pt x="2804" y="1783"/>
                  </a:cubicBezTo>
                  <a:cubicBezTo>
                    <a:pt x="3246" y="1468"/>
                    <a:pt x="3687" y="1153"/>
                    <a:pt x="4159" y="838"/>
                  </a:cubicBezTo>
                  <a:cubicBezTo>
                    <a:pt x="4600" y="555"/>
                    <a:pt x="5073" y="303"/>
                    <a:pt x="5608" y="19"/>
                  </a:cubicBezTo>
                  <a:cubicBezTo>
                    <a:pt x="5486" y="6"/>
                    <a:pt x="5364" y="0"/>
                    <a:pt x="5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39"/>
            <p:cNvSpPr/>
            <p:nvPr/>
          </p:nvSpPr>
          <p:spPr>
            <a:xfrm>
              <a:off x="451550" y="2875600"/>
              <a:ext cx="292250" cy="383600"/>
            </a:xfrm>
            <a:custGeom>
              <a:avLst/>
              <a:gdLst/>
              <a:ahLst/>
              <a:cxnLst/>
              <a:rect l="l" t="t" r="r" b="b"/>
              <a:pathLst>
                <a:path w="11690" h="15344" extrusionOk="0">
                  <a:moveTo>
                    <a:pt x="8854" y="1"/>
                  </a:moveTo>
                  <a:lnTo>
                    <a:pt x="8381" y="64"/>
                  </a:lnTo>
                  <a:cubicBezTo>
                    <a:pt x="7688" y="158"/>
                    <a:pt x="6995" y="221"/>
                    <a:pt x="6302" y="253"/>
                  </a:cubicBezTo>
                  <a:cubicBezTo>
                    <a:pt x="5609" y="316"/>
                    <a:pt x="4916" y="316"/>
                    <a:pt x="4223" y="347"/>
                  </a:cubicBezTo>
                  <a:cubicBezTo>
                    <a:pt x="2836" y="379"/>
                    <a:pt x="1419" y="410"/>
                    <a:pt x="1" y="568"/>
                  </a:cubicBezTo>
                  <a:cubicBezTo>
                    <a:pt x="1419" y="662"/>
                    <a:pt x="2805" y="788"/>
                    <a:pt x="4223" y="883"/>
                  </a:cubicBezTo>
                  <a:cubicBezTo>
                    <a:pt x="4916" y="946"/>
                    <a:pt x="5609" y="946"/>
                    <a:pt x="6333" y="946"/>
                  </a:cubicBezTo>
                  <a:cubicBezTo>
                    <a:pt x="6899" y="946"/>
                    <a:pt x="7445" y="927"/>
                    <a:pt x="8001" y="873"/>
                  </a:cubicBezTo>
                  <a:lnTo>
                    <a:pt x="8001" y="873"/>
                  </a:lnTo>
                  <a:cubicBezTo>
                    <a:pt x="7977" y="1391"/>
                    <a:pt x="7993" y="1918"/>
                    <a:pt x="8066" y="2426"/>
                  </a:cubicBezTo>
                  <a:cubicBezTo>
                    <a:pt x="8161" y="3057"/>
                    <a:pt x="8287" y="3687"/>
                    <a:pt x="8444" y="4317"/>
                  </a:cubicBezTo>
                  <a:cubicBezTo>
                    <a:pt x="8696" y="5577"/>
                    <a:pt x="8980" y="6806"/>
                    <a:pt x="9326" y="8066"/>
                  </a:cubicBezTo>
                  <a:cubicBezTo>
                    <a:pt x="9641" y="9295"/>
                    <a:pt x="9988" y="10523"/>
                    <a:pt x="10397" y="11720"/>
                  </a:cubicBezTo>
                  <a:cubicBezTo>
                    <a:pt x="10776" y="12949"/>
                    <a:pt x="11217" y="14146"/>
                    <a:pt x="11689" y="15343"/>
                  </a:cubicBezTo>
                  <a:cubicBezTo>
                    <a:pt x="11437" y="14083"/>
                    <a:pt x="11154" y="12823"/>
                    <a:pt x="10870" y="11594"/>
                  </a:cubicBezTo>
                  <a:lnTo>
                    <a:pt x="10019" y="7877"/>
                  </a:lnTo>
                  <a:cubicBezTo>
                    <a:pt x="9767" y="6648"/>
                    <a:pt x="9484" y="5388"/>
                    <a:pt x="9232" y="4159"/>
                  </a:cubicBezTo>
                  <a:cubicBezTo>
                    <a:pt x="8980" y="2899"/>
                    <a:pt x="8696" y="1670"/>
                    <a:pt x="8791" y="505"/>
                  </a:cubicBezTo>
                  <a:lnTo>
                    <a:pt x="88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9"/>
            <p:cNvSpPr/>
            <p:nvPr/>
          </p:nvSpPr>
          <p:spPr>
            <a:xfrm>
              <a:off x="556325" y="2568325"/>
              <a:ext cx="452900" cy="319125"/>
            </a:xfrm>
            <a:custGeom>
              <a:avLst/>
              <a:gdLst/>
              <a:ahLst/>
              <a:cxnLst/>
              <a:rect l="l" t="t" r="r" b="b"/>
              <a:pathLst>
                <a:path w="18116" h="12765" extrusionOk="0">
                  <a:moveTo>
                    <a:pt x="2415" y="0"/>
                  </a:moveTo>
                  <a:cubicBezTo>
                    <a:pt x="1609" y="0"/>
                    <a:pt x="802" y="43"/>
                    <a:pt x="0" y="131"/>
                  </a:cubicBezTo>
                  <a:cubicBezTo>
                    <a:pt x="1985" y="225"/>
                    <a:pt x="3970" y="477"/>
                    <a:pt x="5923" y="918"/>
                  </a:cubicBezTo>
                  <a:cubicBezTo>
                    <a:pt x="7829" y="1349"/>
                    <a:pt x="9705" y="1869"/>
                    <a:pt x="11580" y="2450"/>
                  </a:cubicBezTo>
                  <a:lnTo>
                    <a:pt x="11580" y="2450"/>
                  </a:lnTo>
                  <a:cubicBezTo>
                    <a:pt x="12151" y="3260"/>
                    <a:pt x="12723" y="4044"/>
                    <a:pt x="13295" y="4856"/>
                  </a:cubicBezTo>
                  <a:cubicBezTo>
                    <a:pt x="13894" y="5707"/>
                    <a:pt x="14461" y="6558"/>
                    <a:pt x="14996" y="7440"/>
                  </a:cubicBezTo>
                  <a:cubicBezTo>
                    <a:pt x="15532" y="8322"/>
                    <a:pt x="16068" y="9204"/>
                    <a:pt x="16572" y="10086"/>
                  </a:cubicBezTo>
                  <a:cubicBezTo>
                    <a:pt x="17107" y="10968"/>
                    <a:pt x="17611" y="11882"/>
                    <a:pt x="18115" y="12764"/>
                  </a:cubicBezTo>
                  <a:cubicBezTo>
                    <a:pt x="17769" y="11788"/>
                    <a:pt x="17391" y="10811"/>
                    <a:pt x="16950" y="9897"/>
                  </a:cubicBezTo>
                  <a:cubicBezTo>
                    <a:pt x="16509" y="8921"/>
                    <a:pt x="16036" y="8007"/>
                    <a:pt x="15532" y="7093"/>
                  </a:cubicBezTo>
                  <a:cubicBezTo>
                    <a:pt x="15059" y="6180"/>
                    <a:pt x="14492" y="5298"/>
                    <a:pt x="13957" y="4415"/>
                  </a:cubicBezTo>
                  <a:cubicBezTo>
                    <a:pt x="13390" y="3533"/>
                    <a:pt x="12791" y="2683"/>
                    <a:pt x="12161" y="1864"/>
                  </a:cubicBezTo>
                  <a:lnTo>
                    <a:pt x="12098" y="1738"/>
                  </a:lnTo>
                  <a:lnTo>
                    <a:pt x="11972" y="1706"/>
                  </a:lnTo>
                  <a:cubicBezTo>
                    <a:pt x="10019" y="1107"/>
                    <a:pt x="8065" y="635"/>
                    <a:pt x="6049" y="288"/>
                  </a:cubicBezTo>
                  <a:cubicBezTo>
                    <a:pt x="4853" y="99"/>
                    <a:pt x="3635" y="0"/>
                    <a:pt x="2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9"/>
            <p:cNvSpPr/>
            <p:nvPr/>
          </p:nvSpPr>
          <p:spPr>
            <a:xfrm>
              <a:off x="684700" y="2238425"/>
              <a:ext cx="442675" cy="350500"/>
            </a:xfrm>
            <a:custGeom>
              <a:avLst/>
              <a:gdLst/>
              <a:ahLst/>
              <a:cxnLst/>
              <a:rect l="l" t="t" r="r" b="b"/>
              <a:pathLst>
                <a:path w="17707" h="14020" extrusionOk="0">
                  <a:moveTo>
                    <a:pt x="0" y="0"/>
                  </a:moveTo>
                  <a:cubicBezTo>
                    <a:pt x="2458" y="504"/>
                    <a:pt x="4915" y="1103"/>
                    <a:pt x="7309" y="1859"/>
                  </a:cubicBezTo>
                  <a:cubicBezTo>
                    <a:pt x="9735" y="2584"/>
                    <a:pt x="12067" y="3497"/>
                    <a:pt x="14335" y="4600"/>
                  </a:cubicBezTo>
                  <a:lnTo>
                    <a:pt x="14398" y="4631"/>
                  </a:lnTo>
                  <a:lnTo>
                    <a:pt x="14430" y="4631"/>
                  </a:lnTo>
                  <a:cubicBezTo>
                    <a:pt x="14619" y="4631"/>
                    <a:pt x="14839" y="4915"/>
                    <a:pt x="15060" y="5293"/>
                  </a:cubicBezTo>
                  <a:cubicBezTo>
                    <a:pt x="15249" y="5703"/>
                    <a:pt x="15438" y="6081"/>
                    <a:pt x="15627" y="6490"/>
                  </a:cubicBezTo>
                  <a:cubicBezTo>
                    <a:pt x="15973" y="7278"/>
                    <a:pt x="16288" y="8097"/>
                    <a:pt x="16540" y="8916"/>
                  </a:cubicBezTo>
                  <a:cubicBezTo>
                    <a:pt x="16824" y="9735"/>
                    <a:pt x="17044" y="10586"/>
                    <a:pt x="17234" y="11437"/>
                  </a:cubicBezTo>
                  <a:cubicBezTo>
                    <a:pt x="17423" y="12287"/>
                    <a:pt x="17549" y="13138"/>
                    <a:pt x="17675" y="14020"/>
                  </a:cubicBezTo>
                  <a:cubicBezTo>
                    <a:pt x="17706" y="13138"/>
                    <a:pt x="17675" y="12256"/>
                    <a:pt x="17580" y="11373"/>
                  </a:cubicBezTo>
                  <a:cubicBezTo>
                    <a:pt x="17486" y="10491"/>
                    <a:pt x="17328" y="9609"/>
                    <a:pt x="17139" y="8727"/>
                  </a:cubicBezTo>
                  <a:cubicBezTo>
                    <a:pt x="16918" y="7876"/>
                    <a:pt x="16635" y="7026"/>
                    <a:pt x="16288" y="6207"/>
                  </a:cubicBezTo>
                  <a:cubicBezTo>
                    <a:pt x="16131" y="5766"/>
                    <a:pt x="15942" y="5356"/>
                    <a:pt x="15753" y="4978"/>
                  </a:cubicBezTo>
                  <a:cubicBezTo>
                    <a:pt x="15658" y="4726"/>
                    <a:pt x="15532" y="4505"/>
                    <a:pt x="15375" y="4316"/>
                  </a:cubicBezTo>
                  <a:cubicBezTo>
                    <a:pt x="15170" y="4083"/>
                    <a:pt x="14912" y="3931"/>
                    <a:pt x="14650" y="3859"/>
                  </a:cubicBezTo>
                  <a:lnTo>
                    <a:pt x="14650" y="3859"/>
                  </a:lnTo>
                  <a:cubicBezTo>
                    <a:pt x="10090" y="1569"/>
                    <a:pt x="5092" y="25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9"/>
            <p:cNvSpPr/>
            <p:nvPr/>
          </p:nvSpPr>
          <p:spPr>
            <a:xfrm>
              <a:off x="950900" y="2045600"/>
              <a:ext cx="430075" cy="270025"/>
            </a:xfrm>
            <a:custGeom>
              <a:avLst/>
              <a:gdLst/>
              <a:ahLst/>
              <a:cxnLst/>
              <a:rect l="l" t="t" r="r" b="b"/>
              <a:pathLst>
                <a:path w="17203" h="10801" extrusionOk="0">
                  <a:moveTo>
                    <a:pt x="4066" y="0"/>
                  </a:moveTo>
                  <a:cubicBezTo>
                    <a:pt x="2693" y="0"/>
                    <a:pt x="1313" y="219"/>
                    <a:pt x="1" y="656"/>
                  </a:cubicBezTo>
                  <a:cubicBezTo>
                    <a:pt x="813" y="544"/>
                    <a:pt x="1631" y="488"/>
                    <a:pt x="2451" y="488"/>
                  </a:cubicBezTo>
                  <a:cubicBezTo>
                    <a:pt x="3474" y="488"/>
                    <a:pt x="4499" y="576"/>
                    <a:pt x="5514" y="751"/>
                  </a:cubicBezTo>
                  <a:cubicBezTo>
                    <a:pt x="6396" y="940"/>
                    <a:pt x="7279" y="1160"/>
                    <a:pt x="8129" y="1507"/>
                  </a:cubicBezTo>
                  <a:cubicBezTo>
                    <a:pt x="9011" y="1822"/>
                    <a:pt x="9831" y="2168"/>
                    <a:pt x="10650" y="2610"/>
                  </a:cubicBezTo>
                  <a:cubicBezTo>
                    <a:pt x="11059" y="2799"/>
                    <a:pt x="11500" y="3019"/>
                    <a:pt x="11878" y="3240"/>
                  </a:cubicBezTo>
                  <a:lnTo>
                    <a:pt x="12477" y="3586"/>
                  </a:lnTo>
                  <a:cubicBezTo>
                    <a:pt x="12666" y="3681"/>
                    <a:pt x="12855" y="3807"/>
                    <a:pt x="13044" y="3933"/>
                  </a:cubicBezTo>
                  <a:cubicBezTo>
                    <a:pt x="13391" y="4216"/>
                    <a:pt x="13769" y="4500"/>
                    <a:pt x="14115" y="4783"/>
                  </a:cubicBezTo>
                  <a:cubicBezTo>
                    <a:pt x="14430" y="5067"/>
                    <a:pt x="14745" y="5382"/>
                    <a:pt x="14997" y="5728"/>
                  </a:cubicBezTo>
                  <a:cubicBezTo>
                    <a:pt x="15943" y="7335"/>
                    <a:pt x="16667" y="9036"/>
                    <a:pt x="17203" y="10801"/>
                  </a:cubicBezTo>
                  <a:cubicBezTo>
                    <a:pt x="16982" y="8910"/>
                    <a:pt x="16415" y="7083"/>
                    <a:pt x="15533" y="5413"/>
                  </a:cubicBezTo>
                  <a:cubicBezTo>
                    <a:pt x="15281" y="4972"/>
                    <a:pt x="14966" y="4563"/>
                    <a:pt x="14588" y="4248"/>
                  </a:cubicBezTo>
                  <a:cubicBezTo>
                    <a:pt x="14210" y="3901"/>
                    <a:pt x="13863" y="3618"/>
                    <a:pt x="13485" y="3303"/>
                  </a:cubicBezTo>
                  <a:cubicBezTo>
                    <a:pt x="13296" y="3145"/>
                    <a:pt x="13076" y="3019"/>
                    <a:pt x="12887" y="2893"/>
                  </a:cubicBezTo>
                  <a:lnTo>
                    <a:pt x="12256" y="2515"/>
                  </a:lnTo>
                  <a:cubicBezTo>
                    <a:pt x="11847" y="2294"/>
                    <a:pt x="11437" y="2074"/>
                    <a:pt x="10996" y="1853"/>
                  </a:cubicBezTo>
                  <a:cubicBezTo>
                    <a:pt x="9326" y="971"/>
                    <a:pt x="7499" y="373"/>
                    <a:pt x="5577" y="89"/>
                  </a:cubicBezTo>
                  <a:cubicBezTo>
                    <a:pt x="5077" y="30"/>
                    <a:pt x="4572" y="0"/>
                    <a:pt x="4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9"/>
            <p:cNvSpPr/>
            <p:nvPr/>
          </p:nvSpPr>
          <p:spPr>
            <a:xfrm>
              <a:off x="3519425" y="2042125"/>
              <a:ext cx="1137275" cy="1835200"/>
            </a:xfrm>
            <a:custGeom>
              <a:avLst/>
              <a:gdLst/>
              <a:ahLst/>
              <a:cxnLst/>
              <a:rect l="l" t="t" r="r" b="b"/>
              <a:pathLst>
                <a:path w="45491" h="73408" extrusionOk="0">
                  <a:moveTo>
                    <a:pt x="17632" y="0"/>
                  </a:moveTo>
                  <a:cubicBezTo>
                    <a:pt x="8664" y="0"/>
                    <a:pt x="1" y="6238"/>
                    <a:pt x="2109" y="16422"/>
                  </a:cubicBezTo>
                  <a:cubicBezTo>
                    <a:pt x="2266" y="17178"/>
                    <a:pt x="2550" y="17997"/>
                    <a:pt x="3243" y="18312"/>
                  </a:cubicBezTo>
                  <a:cubicBezTo>
                    <a:pt x="3459" y="18417"/>
                    <a:pt x="3676" y="18461"/>
                    <a:pt x="3894" y="18461"/>
                  </a:cubicBezTo>
                  <a:cubicBezTo>
                    <a:pt x="4916" y="18461"/>
                    <a:pt x="5964" y="17497"/>
                    <a:pt x="7055" y="17367"/>
                  </a:cubicBezTo>
                  <a:cubicBezTo>
                    <a:pt x="7157" y="17353"/>
                    <a:pt x="7257" y="17346"/>
                    <a:pt x="7355" y="17346"/>
                  </a:cubicBezTo>
                  <a:cubicBezTo>
                    <a:pt x="9292" y="17346"/>
                    <a:pt x="10501" y="19925"/>
                    <a:pt x="10111" y="21903"/>
                  </a:cubicBezTo>
                  <a:cubicBezTo>
                    <a:pt x="9733" y="24014"/>
                    <a:pt x="8410" y="25841"/>
                    <a:pt x="8063" y="27921"/>
                  </a:cubicBezTo>
                  <a:cubicBezTo>
                    <a:pt x="7740" y="29887"/>
                    <a:pt x="8976" y="32373"/>
                    <a:pt x="10827" y="32373"/>
                  </a:cubicBezTo>
                  <a:cubicBezTo>
                    <a:pt x="10963" y="32373"/>
                    <a:pt x="11103" y="32359"/>
                    <a:pt x="11245" y="32331"/>
                  </a:cubicBezTo>
                  <a:cubicBezTo>
                    <a:pt x="12212" y="32144"/>
                    <a:pt x="13109" y="31338"/>
                    <a:pt x="14017" y="31338"/>
                  </a:cubicBezTo>
                  <a:cubicBezTo>
                    <a:pt x="14174" y="31338"/>
                    <a:pt x="14332" y="31362"/>
                    <a:pt x="14490" y="31418"/>
                  </a:cubicBezTo>
                  <a:cubicBezTo>
                    <a:pt x="15750" y="31890"/>
                    <a:pt x="15624" y="33718"/>
                    <a:pt x="15089" y="34946"/>
                  </a:cubicBezTo>
                  <a:cubicBezTo>
                    <a:pt x="14395" y="36553"/>
                    <a:pt x="13419" y="38160"/>
                    <a:pt x="13324" y="39924"/>
                  </a:cubicBezTo>
                  <a:cubicBezTo>
                    <a:pt x="13200" y="41662"/>
                    <a:pt x="14360" y="43675"/>
                    <a:pt x="16080" y="43675"/>
                  </a:cubicBezTo>
                  <a:cubicBezTo>
                    <a:pt x="16107" y="43675"/>
                    <a:pt x="16133" y="43674"/>
                    <a:pt x="16160" y="43673"/>
                  </a:cubicBezTo>
                  <a:cubicBezTo>
                    <a:pt x="17146" y="43650"/>
                    <a:pt x="18168" y="43031"/>
                    <a:pt x="19081" y="43031"/>
                  </a:cubicBezTo>
                  <a:cubicBezTo>
                    <a:pt x="19392" y="43031"/>
                    <a:pt x="19691" y="43103"/>
                    <a:pt x="19972" y="43295"/>
                  </a:cubicBezTo>
                  <a:cubicBezTo>
                    <a:pt x="20381" y="43642"/>
                    <a:pt x="20665" y="44114"/>
                    <a:pt x="20759" y="44681"/>
                  </a:cubicBezTo>
                  <a:cubicBezTo>
                    <a:pt x="21327" y="47296"/>
                    <a:pt x="19846" y="49911"/>
                    <a:pt x="19153" y="52526"/>
                  </a:cubicBezTo>
                  <a:cubicBezTo>
                    <a:pt x="18428" y="55109"/>
                    <a:pt x="19090" y="58701"/>
                    <a:pt x="21736" y="59237"/>
                  </a:cubicBezTo>
                  <a:cubicBezTo>
                    <a:pt x="21982" y="59285"/>
                    <a:pt x="22230" y="59303"/>
                    <a:pt x="22479" y="59303"/>
                  </a:cubicBezTo>
                  <a:cubicBezTo>
                    <a:pt x="23260" y="59303"/>
                    <a:pt x="24053" y="59125"/>
                    <a:pt x="24817" y="59125"/>
                  </a:cubicBezTo>
                  <a:cubicBezTo>
                    <a:pt x="25251" y="59125"/>
                    <a:pt x="25676" y="59182"/>
                    <a:pt x="26084" y="59363"/>
                  </a:cubicBezTo>
                  <a:cubicBezTo>
                    <a:pt x="27502" y="59961"/>
                    <a:pt x="27943" y="61694"/>
                    <a:pt x="28384" y="63175"/>
                  </a:cubicBezTo>
                  <a:cubicBezTo>
                    <a:pt x="29360" y="66357"/>
                    <a:pt x="31030" y="69318"/>
                    <a:pt x="33298" y="71775"/>
                  </a:cubicBezTo>
                  <a:cubicBezTo>
                    <a:pt x="33929" y="72468"/>
                    <a:pt x="34685" y="73130"/>
                    <a:pt x="35598" y="73351"/>
                  </a:cubicBezTo>
                  <a:cubicBezTo>
                    <a:pt x="35784" y="73389"/>
                    <a:pt x="35969" y="73407"/>
                    <a:pt x="36150" y="73407"/>
                  </a:cubicBezTo>
                  <a:cubicBezTo>
                    <a:pt x="37752" y="73407"/>
                    <a:pt x="39160" y="71990"/>
                    <a:pt x="40009" y="70547"/>
                  </a:cubicBezTo>
                  <a:cubicBezTo>
                    <a:pt x="42277" y="66703"/>
                    <a:pt x="42907" y="62072"/>
                    <a:pt x="41710" y="57787"/>
                  </a:cubicBezTo>
                  <a:cubicBezTo>
                    <a:pt x="41143" y="55834"/>
                    <a:pt x="40230" y="53975"/>
                    <a:pt x="40009" y="51990"/>
                  </a:cubicBezTo>
                  <a:cubicBezTo>
                    <a:pt x="39757" y="49974"/>
                    <a:pt x="40450" y="47643"/>
                    <a:pt x="42277" y="46792"/>
                  </a:cubicBezTo>
                  <a:cubicBezTo>
                    <a:pt x="42813" y="46509"/>
                    <a:pt x="43443" y="46383"/>
                    <a:pt x="43916" y="46036"/>
                  </a:cubicBezTo>
                  <a:cubicBezTo>
                    <a:pt x="45491" y="44933"/>
                    <a:pt x="44798" y="42287"/>
                    <a:pt x="43285" y="41058"/>
                  </a:cubicBezTo>
                  <a:cubicBezTo>
                    <a:pt x="41773" y="39830"/>
                    <a:pt x="39757" y="39389"/>
                    <a:pt x="38213" y="38223"/>
                  </a:cubicBezTo>
                  <a:cubicBezTo>
                    <a:pt x="36638" y="37089"/>
                    <a:pt x="35661" y="34600"/>
                    <a:pt x="37079" y="33245"/>
                  </a:cubicBezTo>
                  <a:cubicBezTo>
                    <a:pt x="37741" y="32647"/>
                    <a:pt x="38654" y="32457"/>
                    <a:pt x="39410" y="31985"/>
                  </a:cubicBezTo>
                  <a:cubicBezTo>
                    <a:pt x="41112" y="30756"/>
                    <a:pt x="40891" y="27952"/>
                    <a:pt x="39505" y="26377"/>
                  </a:cubicBezTo>
                  <a:cubicBezTo>
                    <a:pt x="38119" y="24802"/>
                    <a:pt x="36008" y="24109"/>
                    <a:pt x="33992" y="23510"/>
                  </a:cubicBezTo>
                  <a:cubicBezTo>
                    <a:pt x="33424" y="21084"/>
                    <a:pt x="37142" y="19793"/>
                    <a:pt x="37835" y="17398"/>
                  </a:cubicBezTo>
                  <a:cubicBezTo>
                    <a:pt x="38339" y="15571"/>
                    <a:pt x="36858" y="13712"/>
                    <a:pt x="35063" y="13019"/>
                  </a:cubicBezTo>
                  <a:cubicBezTo>
                    <a:pt x="34029" y="12631"/>
                    <a:pt x="32930" y="12536"/>
                    <a:pt x="31817" y="12536"/>
                  </a:cubicBezTo>
                  <a:cubicBezTo>
                    <a:pt x="31031" y="12536"/>
                    <a:pt x="30237" y="12583"/>
                    <a:pt x="29455" y="12609"/>
                  </a:cubicBezTo>
                  <a:cubicBezTo>
                    <a:pt x="29377" y="12613"/>
                    <a:pt x="29300" y="12615"/>
                    <a:pt x="29224" y="12615"/>
                  </a:cubicBezTo>
                  <a:cubicBezTo>
                    <a:pt x="28678" y="12615"/>
                    <a:pt x="28160" y="12515"/>
                    <a:pt x="27691" y="12294"/>
                  </a:cubicBezTo>
                  <a:cubicBezTo>
                    <a:pt x="26619" y="11696"/>
                    <a:pt x="26462" y="10184"/>
                    <a:pt x="26745" y="8986"/>
                  </a:cubicBezTo>
                  <a:cubicBezTo>
                    <a:pt x="27060" y="7821"/>
                    <a:pt x="27659" y="6687"/>
                    <a:pt x="27659" y="5458"/>
                  </a:cubicBezTo>
                  <a:cubicBezTo>
                    <a:pt x="27659" y="3631"/>
                    <a:pt x="26304" y="1992"/>
                    <a:pt x="24635" y="1205"/>
                  </a:cubicBezTo>
                  <a:cubicBezTo>
                    <a:pt x="22996" y="386"/>
                    <a:pt x="21106" y="228"/>
                    <a:pt x="19279" y="71"/>
                  </a:cubicBezTo>
                  <a:cubicBezTo>
                    <a:pt x="18730" y="23"/>
                    <a:pt x="18180" y="0"/>
                    <a:pt x="17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9"/>
            <p:cNvSpPr/>
            <p:nvPr/>
          </p:nvSpPr>
          <p:spPr>
            <a:xfrm>
              <a:off x="3347650" y="1746950"/>
              <a:ext cx="995575" cy="1749325"/>
            </a:xfrm>
            <a:custGeom>
              <a:avLst/>
              <a:gdLst/>
              <a:ahLst/>
              <a:cxnLst/>
              <a:rect l="l" t="t" r="r" b="b"/>
              <a:pathLst>
                <a:path w="39823" h="69973" extrusionOk="0">
                  <a:moveTo>
                    <a:pt x="1" y="0"/>
                  </a:moveTo>
                  <a:lnTo>
                    <a:pt x="1" y="0"/>
                  </a:lnTo>
                  <a:cubicBezTo>
                    <a:pt x="2647" y="2111"/>
                    <a:pt x="5167" y="4474"/>
                    <a:pt x="7467" y="6994"/>
                  </a:cubicBezTo>
                  <a:cubicBezTo>
                    <a:pt x="9799" y="9483"/>
                    <a:pt x="12004" y="12098"/>
                    <a:pt x="14083" y="14808"/>
                  </a:cubicBezTo>
                  <a:cubicBezTo>
                    <a:pt x="22338" y="25708"/>
                    <a:pt x="29111" y="37617"/>
                    <a:pt x="34278" y="50282"/>
                  </a:cubicBezTo>
                  <a:cubicBezTo>
                    <a:pt x="35538" y="53432"/>
                    <a:pt x="36672" y="56677"/>
                    <a:pt x="37618" y="59954"/>
                  </a:cubicBezTo>
                  <a:cubicBezTo>
                    <a:pt x="38594" y="63230"/>
                    <a:pt x="39350" y="66570"/>
                    <a:pt x="39823" y="69972"/>
                  </a:cubicBezTo>
                  <a:cubicBezTo>
                    <a:pt x="39508" y="66538"/>
                    <a:pt x="38909" y="63167"/>
                    <a:pt x="38059" y="59828"/>
                  </a:cubicBezTo>
                  <a:cubicBezTo>
                    <a:pt x="37176" y="56520"/>
                    <a:pt x="36105" y="53243"/>
                    <a:pt x="34908" y="50030"/>
                  </a:cubicBezTo>
                  <a:cubicBezTo>
                    <a:pt x="29993" y="37207"/>
                    <a:pt x="23157" y="25173"/>
                    <a:pt x="14619" y="14398"/>
                  </a:cubicBezTo>
                  <a:cubicBezTo>
                    <a:pt x="12477" y="11720"/>
                    <a:pt x="10208" y="9137"/>
                    <a:pt x="7814" y="6679"/>
                  </a:cubicBezTo>
                  <a:cubicBezTo>
                    <a:pt x="5388" y="4253"/>
                    <a:pt x="2773" y="201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9"/>
            <p:cNvSpPr/>
            <p:nvPr/>
          </p:nvSpPr>
          <p:spPr>
            <a:xfrm>
              <a:off x="4322725" y="3363925"/>
              <a:ext cx="121325" cy="115800"/>
            </a:xfrm>
            <a:custGeom>
              <a:avLst/>
              <a:gdLst/>
              <a:ahLst/>
              <a:cxnLst/>
              <a:rect l="l" t="t" r="r" b="b"/>
              <a:pathLst>
                <a:path w="4853" h="4632" extrusionOk="0">
                  <a:moveTo>
                    <a:pt x="1" y="1"/>
                  </a:moveTo>
                  <a:cubicBezTo>
                    <a:pt x="442" y="379"/>
                    <a:pt x="851" y="725"/>
                    <a:pt x="1261" y="1103"/>
                  </a:cubicBezTo>
                  <a:cubicBezTo>
                    <a:pt x="1639" y="1513"/>
                    <a:pt x="2017" y="1891"/>
                    <a:pt x="2395" y="2300"/>
                  </a:cubicBezTo>
                  <a:cubicBezTo>
                    <a:pt x="2773" y="2678"/>
                    <a:pt x="3183" y="3088"/>
                    <a:pt x="3561" y="3466"/>
                  </a:cubicBezTo>
                  <a:cubicBezTo>
                    <a:pt x="3970" y="3876"/>
                    <a:pt x="4380" y="4254"/>
                    <a:pt x="4853" y="4632"/>
                  </a:cubicBezTo>
                  <a:cubicBezTo>
                    <a:pt x="4663" y="4065"/>
                    <a:pt x="4411" y="3529"/>
                    <a:pt x="4128" y="3057"/>
                  </a:cubicBezTo>
                  <a:cubicBezTo>
                    <a:pt x="3813" y="2552"/>
                    <a:pt x="3466" y="2080"/>
                    <a:pt x="3057" y="1670"/>
                  </a:cubicBezTo>
                  <a:cubicBezTo>
                    <a:pt x="2647" y="1229"/>
                    <a:pt x="2175" y="851"/>
                    <a:pt x="1671" y="568"/>
                  </a:cubicBezTo>
                  <a:cubicBezTo>
                    <a:pt x="1166" y="253"/>
                    <a:pt x="599" y="64"/>
                    <a:pt x="1" y="1"/>
                  </a:cubicBezTo>
                  <a:close/>
                </a:path>
              </a:pathLst>
            </a:custGeom>
            <a:solidFill>
              <a:srgbClr val="55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9"/>
            <p:cNvSpPr/>
            <p:nvPr/>
          </p:nvSpPr>
          <p:spPr>
            <a:xfrm>
              <a:off x="4095100" y="3080375"/>
              <a:ext cx="356050" cy="367075"/>
            </a:xfrm>
            <a:custGeom>
              <a:avLst/>
              <a:gdLst/>
              <a:ahLst/>
              <a:cxnLst/>
              <a:rect l="l" t="t" r="r" b="b"/>
              <a:pathLst>
                <a:path w="14242" h="14683" extrusionOk="0">
                  <a:moveTo>
                    <a:pt x="5609" y="1"/>
                  </a:moveTo>
                  <a:lnTo>
                    <a:pt x="5546" y="536"/>
                  </a:lnTo>
                  <a:cubicBezTo>
                    <a:pt x="5451" y="1702"/>
                    <a:pt x="4916" y="2868"/>
                    <a:pt x="4443" y="4065"/>
                  </a:cubicBezTo>
                  <a:cubicBezTo>
                    <a:pt x="3970" y="5231"/>
                    <a:pt x="3466" y="6428"/>
                    <a:pt x="2962" y="7593"/>
                  </a:cubicBezTo>
                  <a:lnTo>
                    <a:pt x="1482" y="11154"/>
                  </a:lnTo>
                  <a:cubicBezTo>
                    <a:pt x="977" y="12319"/>
                    <a:pt x="473" y="13516"/>
                    <a:pt x="1" y="14682"/>
                  </a:cubicBezTo>
                  <a:cubicBezTo>
                    <a:pt x="694" y="13611"/>
                    <a:pt x="1356" y="12508"/>
                    <a:pt x="1954" y="11343"/>
                  </a:cubicBezTo>
                  <a:cubicBezTo>
                    <a:pt x="2269" y="10775"/>
                    <a:pt x="2553" y="10208"/>
                    <a:pt x="2868" y="9641"/>
                  </a:cubicBezTo>
                  <a:cubicBezTo>
                    <a:pt x="3151" y="9074"/>
                    <a:pt x="3435" y="8476"/>
                    <a:pt x="3718" y="7909"/>
                  </a:cubicBezTo>
                  <a:cubicBezTo>
                    <a:pt x="4285" y="6743"/>
                    <a:pt x="4790" y="5546"/>
                    <a:pt x="5294" y="4380"/>
                  </a:cubicBezTo>
                  <a:cubicBezTo>
                    <a:pt x="5546" y="3781"/>
                    <a:pt x="5766" y="3183"/>
                    <a:pt x="5987" y="2553"/>
                  </a:cubicBezTo>
                  <a:cubicBezTo>
                    <a:pt x="6152" y="2081"/>
                    <a:pt x="6264" y="1591"/>
                    <a:pt x="6337" y="1096"/>
                  </a:cubicBezTo>
                  <a:lnTo>
                    <a:pt x="6337" y="1096"/>
                  </a:lnTo>
                  <a:cubicBezTo>
                    <a:pt x="6862" y="1241"/>
                    <a:pt x="7392" y="1355"/>
                    <a:pt x="7940" y="1450"/>
                  </a:cubicBezTo>
                  <a:cubicBezTo>
                    <a:pt x="8633" y="1576"/>
                    <a:pt x="9326" y="1702"/>
                    <a:pt x="10019" y="1765"/>
                  </a:cubicBezTo>
                  <a:cubicBezTo>
                    <a:pt x="11437" y="1954"/>
                    <a:pt x="12823" y="2080"/>
                    <a:pt x="14241" y="2206"/>
                  </a:cubicBezTo>
                  <a:cubicBezTo>
                    <a:pt x="12886" y="1797"/>
                    <a:pt x="11500" y="1513"/>
                    <a:pt x="10145" y="1198"/>
                  </a:cubicBezTo>
                  <a:cubicBezTo>
                    <a:pt x="9452" y="1072"/>
                    <a:pt x="8759" y="914"/>
                    <a:pt x="8098" y="725"/>
                  </a:cubicBezTo>
                  <a:cubicBezTo>
                    <a:pt x="7404" y="568"/>
                    <a:pt x="6743" y="379"/>
                    <a:pt x="6081" y="158"/>
                  </a:cubicBez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9"/>
            <p:cNvSpPr/>
            <p:nvPr/>
          </p:nvSpPr>
          <p:spPr>
            <a:xfrm>
              <a:off x="3901350" y="2779375"/>
              <a:ext cx="505675" cy="253000"/>
            </a:xfrm>
            <a:custGeom>
              <a:avLst/>
              <a:gdLst/>
              <a:ahLst/>
              <a:cxnLst/>
              <a:rect l="l" t="t" r="r" b="b"/>
              <a:pathLst>
                <a:path w="20227" h="10120" extrusionOk="0">
                  <a:moveTo>
                    <a:pt x="13453" y="0"/>
                  </a:moveTo>
                  <a:cubicBezTo>
                    <a:pt x="11658" y="0"/>
                    <a:pt x="9865" y="100"/>
                    <a:pt x="8097" y="321"/>
                  </a:cubicBezTo>
                  <a:lnTo>
                    <a:pt x="7940" y="321"/>
                  </a:lnTo>
                  <a:lnTo>
                    <a:pt x="7845" y="416"/>
                  </a:lnTo>
                  <a:cubicBezTo>
                    <a:pt x="7089" y="1109"/>
                    <a:pt x="6333" y="1833"/>
                    <a:pt x="5608" y="2621"/>
                  </a:cubicBezTo>
                  <a:cubicBezTo>
                    <a:pt x="4915" y="3409"/>
                    <a:pt x="4191" y="4165"/>
                    <a:pt x="3561" y="4984"/>
                  </a:cubicBezTo>
                  <a:cubicBezTo>
                    <a:pt x="2899" y="5803"/>
                    <a:pt x="2237" y="6622"/>
                    <a:pt x="1670" y="7473"/>
                  </a:cubicBezTo>
                  <a:cubicBezTo>
                    <a:pt x="1072" y="8355"/>
                    <a:pt x="505" y="9205"/>
                    <a:pt x="1" y="10119"/>
                  </a:cubicBezTo>
                  <a:cubicBezTo>
                    <a:pt x="662" y="9331"/>
                    <a:pt x="1324" y="8575"/>
                    <a:pt x="2017" y="7788"/>
                  </a:cubicBezTo>
                  <a:cubicBezTo>
                    <a:pt x="2679" y="7000"/>
                    <a:pt x="3372" y="6212"/>
                    <a:pt x="4065" y="5456"/>
                  </a:cubicBezTo>
                  <a:cubicBezTo>
                    <a:pt x="4789" y="4700"/>
                    <a:pt x="5482" y="3976"/>
                    <a:pt x="6207" y="3220"/>
                  </a:cubicBezTo>
                  <a:cubicBezTo>
                    <a:pt x="6923" y="2534"/>
                    <a:pt x="7610" y="1848"/>
                    <a:pt x="8323" y="1189"/>
                  </a:cubicBezTo>
                  <a:lnTo>
                    <a:pt x="8323" y="1189"/>
                  </a:lnTo>
                  <a:cubicBezTo>
                    <a:pt x="10294" y="975"/>
                    <a:pt x="12236" y="792"/>
                    <a:pt x="14178" y="699"/>
                  </a:cubicBezTo>
                  <a:cubicBezTo>
                    <a:pt x="14581" y="687"/>
                    <a:pt x="14984" y="680"/>
                    <a:pt x="15388" y="680"/>
                  </a:cubicBezTo>
                  <a:cubicBezTo>
                    <a:pt x="17001" y="680"/>
                    <a:pt x="18614" y="781"/>
                    <a:pt x="20227" y="983"/>
                  </a:cubicBezTo>
                  <a:cubicBezTo>
                    <a:pt x="18273" y="384"/>
                    <a:pt x="16226" y="69"/>
                    <a:pt x="14209" y="6"/>
                  </a:cubicBezTo>
                  <a:cubicBezTo>
                    <a:pt x="13957" y="2"/>
                    <a:pt x="13705" y="0"/>
                    <a:pt x="13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9"/>
            <p:cNvSpPr/>
            <p:nvPr/>
          </p:nvSpPr>
          <p:spPr>
            <a:xfrm>
              <a:off x="3839925" y="2441600"/>
              <a:ext cx="500950" cy="274150"/>
            </a:xfrm>
            <a:custGeom>
              <a:avLst/>
              <a:gdLst/>
              <a:ahLst/>
              <a:cxnLst/>
              <a:rect l="l" t="t" r="r" b="b"/>
              <a:pathLst>
                <a:path w="20038" h="10966" extrusionOk="0">
                  <a:moveTo>
                    <a:pt x="14990" y="0"/>
                  </a:moveTo>
                  <a:cubicBezTo>
                    <a:pt x="14119" y="0"/>
                    <a:pt x="13249" y="32"/>
                    <a:pt x="12382" y="96"/>
                  </a:cubicBezTo>
                  <a:cubicBezTo>
                    <a:pt x="9830" y="285"/>
                    <a:pt x="7278" y="726"/>
                    <a:pt x="4820" y="1451"/>
                  </a:cubicBezTo>
                  <a:lnTo>
                    <a:pt x="4946" y="1451"/>
                  </a:lnTo>
                  <a:cubicBezTo>
                    <a:pt x="4600" y="1451"/>
                    <a:pt x="4316" y="1577"/>
                    <a:pt x="4064" y="1797"/>
                  </a:cubicBezTo>
                  <a:cubicBezTo>
                    <a:pt x="3875" y="1955"/>
                    <a:pt x="3686" y="2175"/>
                    <a:pt x="3560" y="2364"/>
                  </a:cubicBezTo>
                  <a:cubicBezTo>
                    <a:pt x="3277" y="2742"/>
                    <a:pt x="3025" y="3089"/>
                    <a:pt x="2804" y="3499"/>
                  </a:cubicBezTo>
                  <a:cubicBezTo>
                    <a:pt x="2332" y="4255"/>
                    <a:pt x="1890" y="5042"/>
                    <a:pt x="1512" y="5861"/>
                  </a:cubicBezTo>
                  <a:cubicBezTo>
                    <a:pt x="1134" y="6649"/>
                    <a:pt x="819" y="7500"/>
                    <a:pt x="567" y="8350"/>
                  </a:cubicBezTo>
                  <a:cubicBezTo>
                    <a:pt x="315" y="9201"/>
                    <a:pt x="126" y="10083"/>
                    <a:pt x="0" y="10965"/>
                  </a:cubicBezTo>
                  <a:cubicBezTo>
                    <a:pt x="284" y="10115"/>
                    <a:pt x="599" y="9295"/>
                    <a:pt x="914" y="8476"/>
                  </a:cubicBezTo>
                  <a:cubicBezTo>
                    <a:pt x="1575" y="6870"/>
                    <a:pt x="2426" y="5326"/>
                    <a:pt x="3434" y="3908"/>
                  </a:cubicBezTo>
                  <a:cubicBezTo>
                    <a:pt x="3686" y="3562"/>
                    <a:pt x="3970" y="3183"/>
                    <a:pt x="4222" y="2868"/>
                  </a:cubicBezTo>
                  <a:cubicBezTo>
                    <a:pt x="4474" y="2522"/>
                    <a:pt x="4757" y="2301"/>
                    <a:pt x="4915" y="2301"/>
                  </a:cubicBezTo>
                  <a:lnTo>
                    <a:pt x="5041" y="2301"/>
                  </a:lnTo>
                  <a:cubicBezTo>
                    <a:pt x="7498" y="1640"/>
                    <a:pt x="9956" y="1167"/>
                    <a:pt x="12476" y="884"/>
                  </a:cubicBezTo>
                  <a:cubicBezTo>
                    <a:pt x="14965" y="569"/>
                    <a:pt x="17485" y="443"/>
                    <a:pt x="20037" y="348"/>
                  </a:cubicBezTo>
                  <a:cubicBezTo>
                    <a:pt x="18373" y="119"/>
                    <a:pt x="16682" y="0"/>
                    <a:pt x="14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9"/>
            <p:cNvSpPr/>
            <p:nvPr/>
          </p:nvSpPr>
          <p:spPr>
            <a:xfrm>
              <a:off x="3639075" y="2186975"/>
              <a:ext cx="473375" cy="212150"/>
            </a:xfrm>
            <a:custGeom>
              <a:avLst/>
              <a:gdLst/>
              <a:ahLst/>
              <a:cxnLst/>
              <a:rect l="l" t="t" r="r" b="b"/>
              <a:pathLst>
                <a:path w="18935" h="8486" extrusionOk="0">
                  <a:moveTo>
                    <a:pt x="12820" y="0"/>
                  </a:moveTo>
                  <a:cubicBezTo>
                    <a:pt x="11110" y="0"/>
                    <a:pt x="9409" y="230"/>
                    <a:pt x="7782" y="735"/>
                  </a:cubicBezTo>
                  <a:cubicBezTo>
                    <a:pt x="7310" y="893"/>
                    <a:pt x="6869" y="1050"/>
                    <a:pt x="6427" y="1176"/>
                  </a:cubicBezTo>
                  <a:lnTo>
                    <a:pt x="5734" y="1428"/>
                  </a:lnTo>
                  <a:cubicBezTo>
                    <a:pt x="5514" y="1523"/>
                    <a:pt x="5293" y="1617"/>
                    <a:pt x="5073" y="1743"/>
                  </a:cubicBezTo>
                  <a:cubicBezTo>
                    <a:pt x="4632" y="1964"/>
                    <a:pt x="4191" y="2216"/>
                    <a:pt x="3813" y="2468"/>
                  </a:cubicBezTo>
                  <a:cubicBezTo>
                    <a:pt x="3371" y="2720"/>
                    <a:pt x="2962" y="3066"/>
                    <a:pt x="2615" y="3444"/>
                  </a:cubicBezTo>
                  <a:cubicBezTo>
                    <a:pt x="1450" y="4957"/>
                    <a:pt x="568" y="6658"/>
                    <a:pt x="0" y="8485"/>
                  </a:cubicBezTo>
                  <a:cubicBezTo>
                    <a:pt x="851" y="6815"/>
                    <a:pt x="1922" y="5303"/>
                    <a:pt x="3151" y="3886"/>
                  </a:cubicBezTo>
                  <a:cubicBezTo>
                    <a:pt x="3466" y="3602"/>
                    <a:pt x="3844" y="3318"/>
                    <a:pt x="4222" y="3129"/>
                  </a:cubicBezTo>
                  <a:cubicBezTo>
                    <a:pt x="4632" y="2877"/>
                    <a:pt x="5041" y="2657"/>
                    <a:pt x="5451" y="2468"/>
                  </a:cubicBezTo>
                  <a:cubicBezTo>
                    <a:pt x="5640" y="2373"/>
                    <a:pt x="5860" y="2279"/>
                    <a:pt x="6049" y="2216"/>
                  </a:cubicBezTo>
                  <a:lnTo>
                    <a:pt x="6711" y="1995"/>
                  </a:lnTo>
                  <a:cubicBezTo>
                    <a:pt x="7152" y="1869"/>
                    <a:pt x="7593" y="1712"/>
                    <a:pt x="8034" y="1617"/>
                  </a:cubicBezTo>
                  <a:cubicBezTo>
                    <a:pt x="8916" y="1334"/>
                    <a:pt x="9798" y="1113"/>
                    <a:pt x="10712" y="987"/>
                  </a:cubicBezTo>
                  <a:cubicBezTo>
                    <a:pt x="11626" y="830"/>
                    <a:pt x="12539" y="735"/>
                    <a:pt x="13453" y="704"/>
                  </a:cubicBezTo>
                  <a:cubicBezTo>
                    <a:pt x="15312" y="735"/>
                    <a:pt x="17139" y="1019"/>
                    <a:pt x="18935" y="1586"/>
                  </a:cubicBezTo>
                  <a:cubicBezTo>
                    <a:pt x="17234" y="672"/>
                    <a:pt x="15375" y="136"/>
                    <a:pt x="13453" y="10"/>
                  </a:cubicBezTo>
                  <a:cubicBezTo>
                    <a:pt x="13242" y="4"/>
                    <a:pt x="13031" y="0"/>
                    <a:pt x="12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9"/>
            <p:cNvSpPr/>
            <p:nvPr/>
          </p:nvSpPr>
          <p:spPr>
            <a:xfrm>
              <a:off x="1938600" y="2822050"/>
              <a:ext cx="407225" cy="992425"/>
            </a:xfrm>
            <a:custGeom>
              <a:avLst/>
              <a:gdLst/>
              <a:ahLst/>
              <a:cxnLst/>
              <a:rect l="l" t="t" r="r" b="b"/>
              <a:pathLst>
                <a:path w="16289" h="39697" extrusionOk="0">
                  <a:moveTo>
                    <a:pt x="14209" y="0"/>
                  </a:moveTo>
                  <a:cubicBezTo>
                    <a:pt x="8633" y="4694"/>
                    <a:pt x="4505" y="10901"/>
                    <a:pt x="2237" y="17832"/>
                  </a:cubicBezTo>
                  <a:cubicBezTo>
                    <a:pt x="0" y="24732"/>
                    <a:pt x="2773" y="32639"/>
                    <a:pt x="4537" y="39696"/>
                  </a:cubicBezTo>
                  <a:cubicBezTo>
                    <a:pt x="12130" y="32167"/>
                    <a:pt x="15091" y="21329"/>
                    <a:pt x="15973" y="10680"/>
                  </a:cubicBezTo>
                  <a:cubicBezTo>
                    <a:pt x="16288" y="7026"/>
                    <a:pt x="15690" y="3340"/>
                    <a:pt x="14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9"/>
            <p:cNvSpPr/>
            <p:nvPr/>
          </p:nvSpPr>
          <p:spPr>
            <a:xfrm>
              <a:off x="2140225" y="1677625"/>
              <a:ext cx="1245250" cy="1768250"/>
            </a:xfrm>
            <a:custGeom>
              <a:avLst/>
              <a:gdLst/>
              <a:ahLst/>
              <a:cxnLst/>
              <a:rect l="l" t="t" r="r" b="b"/>
              <a:pathLst>
                <a:path w="49810" h="70730" extrusionOk="0">
                  <a:moveTo>
                    <a:pt x="49810" y="1"/>
                  </a:moveTo>
                  <a:lnTo>
                    <a:pt x="49810" y="1"/>
                  </a:lnTo>
                  <a:cubicBezTo>
                    <a:pt x="46344" y="1482"/>
                    <a:pt x="42973" y="3183"/>
                    <a:pt x="39728" y="5136"/>
                  </a:cubicBezTo>
                  <a:cubicBezTo>
                    <a:pt x="36452" y="7089"/>
                    <a:pt x="33333" y="9232"/>
                    <a:pt x="30403" y="11626"/>
                  </a:cubicBezTo>
                  <a:cubicBezTo>
                    <a:pt x="24480" y="16383"/>
                    <a:pt x="19282" y="22023"/>
                    <a:pt x="14997" y="28292"/>
                  </a:cubicBezTo>
                  <a:cubicBezTo>
                    <a:pt x="10744" y="34593"/>
                    <a:pt x="7341" y="41398"/>
                    <a:pt x="4884" y="48581"/>
                  </a:cubicBezTo>
                  <a:cubicBezTo>
                    <a:pt x="3655" y="52173"/>
                    <a:pt x="2647" y="55827"/>
                    <a:pt x="1828" y="59545"/>
                  </a:cubicBezTo>
                  <a:cubicBezTo>
                    <a:pt x="1009" y="63231"/>
                    <a:pt x="410" y="66948"/>
                    <a:pt x="0" y="70729"/>
                  </a:cubicBezTo>
                  <a:cubicBezTo>
                    <a:pt x="599" y="66980"/>
                    <a:pt x="1292" y="63294"/>
                    <a:pt x="2206" y="59608"/>
                  </a:cubicBezTo>
                  <a:cubicBezTo>
                    <a:pt x="3088" y="55953"/>
                    <a:pt x="4191" y="52330"/>
                    <a:pt x="5482" y="48802"/>
                  </a:cubicBezTo>
                  <a:cubicBezTo>
                    <a:pt x="6774" y="45273"/>
                    <a:pt x="8255" y="41808"/>
                    <a:pt x="9956" y="38437"/>
                  </a:cubicBezTo>
                  <a:cubicBezTo>
                    <a:pt x="11626" y="35097"/>
                    <a:pt x="13548" y="31852"/>
                    <a:pt x="15690" y="28733"/>
                  </a:cubicBezTo>
                  <a:cubicBezTo>
                    <a:pt x="17801" y="25614"/>
                    <a:pt x="20132" y="22684"/>
                    <a:pt x="22653" y="19880"/>
                  </a:cubicBezTo>
                  <a:cubicBezTo>
                    <a:pt x="27725" y="14336"/>
                    <a:pt x="33553" y="9484"/>
                    <a:pt x="39917" y="5451"/>
                  </a:cubicBezTo>
                  <a:cubicBezTo>
                    <a:pt x="43099" y="3435"/>
                    <a:pt x="46407" y="1608"/>
                    <a:pt x="49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9"/>
            <p:cNvSpPr/>
            <p:nvPr/>
          </p:nvSpPr>
          <p:spPr>
            <a:xfrm>
              <a:off x="1722000" y="2670125"/>
              <a:ext cx="545050" cy="419725"/>
            </a:xfrm>
            <a:custGeom>
              <a:avLst/>
              <a:gdLst/>
              <a:ahLst/>
              <a:cxnLst/>
              <a:rect l="l" t="t" r="r" b="b"/>
              <a:pathLst>
                <a:path w="21802" h="16789" extrusionOk="0">
                  <a:moveTo>
                    <a:pt x="18319" y="1"/>
                  </a:moveTo>
                  <a:cubicBezTo>
                    <a:pt x="15044" y="1"/>
                    <a:pt x="11732" y="963"/>
                    <a:pt x="9137" y="2864"/>
                  </a:cubicBezTo>
                  <a:cubicBezTo>
                    <a:pt x="5010" y="5920"/>
                    <a:pt x="2174" y="12095"/>
                    <a:pt x="0" y="16789"/>
                  </a:cubicBezTo>
                  <a:cubicBezTo>
                    <a:pt x="9735" y="15781"/>
                    <a:pt x="18147" y="9480"/>
                    <a:pt x="21802" y="375"/>
                  </a:cubicBezTo>
                  <a:cubicBezTo>
                    <a:pt x="20669" y="125"/>
                    <a:pt x="19497" y="1"/>
                    <a:pt x="18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9"/>
            <p:cNvSpPr/>
            <p:nvPr/>
          </p:nvSpPr>
          <p:spPr>
            <a:xfrm>
              <a:off x="2380450" y="2705475"/>
              <a:ext cx="387525" cy="694700"/>
            </a:xfrm>
            <a:custGeom>
              <a:avLst/>
              <a:gdLst/>
              <a:ahLst/>
              <a:cxnLst/>
              <a:rect l="l" t="t" r="r" b="b"/>
              <a:pathLst>
                <a:path w="15501" h="27788" extrusionOk="0">
                  <a:moveTo>
                    <a:pt x="2647" y="1"/>
                  </a:moveTo>
                  <a:cubicBezTo>
                    <a:pt x="568" y="3025"/>
                    <a:pt x="0" y="6900"/>
                    <a:pt x="631" y="10492"/>
                  </a:cubicBezTo>
                  <a:cubicBezTo>
                    <a:pt x="1292" y="14083"/>
                    <a:pt x="3088" y="17391"/>
                    <a:pt x="5356" y="20258"/>
                  </a:cubicBezTo>
                  <a:cubicBezTo>
                    <a:pt x="7656" y="23094"/>
                    <a:pt x="10429" y="25519"/>
                    <a:pt x="13296" y="27788"/>
                  </a:cubicBezTo>
                  <a:cubicBezTo>
                    <a:pt x="14524" y="24921"/>
                    <a:pt x="14934" y="19534"/>
                    <a:pt x="15217" y="16446"/>
                  </a:cubicBezTo>
                  <a:cubicBezTo>
                    <a:pt x="15501" y="13359"/>
                    <a:pt x="15060" y="10145"/>
                    <a:pt x="13548" y="7436"/>
                  </a:cubicBezTo>
                  <a:cubicBezTo>
                    <a:pt x="11311" y="3498"/>
                    <a:pt x="6995" y="1198"/>
                    <a:pt x="26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9"/>
            <p:cNvSpPr/>
            <p:nvPr/>
          </p:nvSpPr>
          <p:spPr>
            <a:xfrm>
              <a:off x="1589675" y="2218900"/>
              <a:ext cx="809700" cy="487550"/>
            </a:xfrm>
            <a:custGeom>
              <a:avLst/>
              <a:gdLst/>
              <a:ahLst/>
              <a:cxnLst/>
              <a:rect l="l" t="t" r="r" b="b"/>
              <a:pathLst>
                <a:path w="32388" h="19502" extrusionOk="0">
                  <a:moveTo>
                    <a:pt x="22362" y="1"/>
                  </a:moveTo>
                  <a:cubicBezTo>
                    <a:pt x="18981" y="1"/>
                    <a:pt x="15661" y="785"/>
                    <a:pt x="12382" y="2577"/>
                  </a:cubicBezTo>
                  <a:cubicBezTo>
                    <a:pt x="5986" y="6074"/>
                    <a:pt x="1450" y="12186"/>
                    <a:pt x="1" y="19338"/>
                  </a:cubicBezTo>
                  <a:cubicBezTo>
                    <a:pt x="928" y="19448"/>
                    <a:pt x="1859" y="19502"/>
                    <a:pt x="2790" y="19502"/>
                  </a:cubicBezTo>
                  <a:cubicBezTo>
                    <a:pt x="8213" y="19502"/>
                    <a:pt x="13626" y="17692"/>
                    <a:pt x="18305" y="14895"/>
                  </a:cubicBezTo>
                  <a:cubicBezTo>
                    <a:pt x="23787" y="11587"/>
                    <a:pt x="28323" y="6956"/>
                    <a:pt x="32388" y="2010"/>
                  </a:cubicBezTo>
                  <a:cubicBezTo>
                    <a:pt x="28976" y="738"/>
                    <a:pt x="25640" y="1"/>
                    <a:pt x="22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9"/>
            <p:cNvSpPr/>
            <p:nvPr/>
          </p:nvSpPr>
          <p:spPr>
            <a:xfrm>
              <a:off x="2609650" y="2321850"/>
              <a:ext cx="628550" cy="696325"/>
            </a:xfrm>
            <a:custGeom>
              <a:avLst/>
              <a:gdLst/>
              <a:ahLst/>
              <a:cxnLst/>
              <a:rect l="l" t="t" r="r" b="b"/>
              <a:pathLst>
                <a:path w="25142" h="27853" extrusionOk="0">
                  <a:moveTo>
                    <a:pt x="2426" y="1"/>
                  </a:moveTo>
                  <a:cubicBezTo>
                    <a:pt x="2109" y="1"/>
                    <a:pt x="1802" y="22"/>
                    <a:pt x="1513" y="66"/>
                  </a:cubicBezTo>
                  <a:cubicBezTo>
                    <a:pt x="0" y="14400"/>
                    <a:pt x="10775" y="27034"/>
                    <a:pt x="25141" y="27853"/>
                  </a:cubicBezTo>
                  <a:cubicBezTo>
                    <a:pt x="24952" y="22560"/>
                    <a:pt x="23409" y="17362"/>
                    <a:pt x="20605" y="12857"/>
                  </a:cubicBezTo>
                  <a:cubicBezTo>
                    <a:pt x="17769" y="8289"/>
                    <a:pt x="13800" y="4508"/>
                    <a:pt x="9074" y="1925"/>
                  </a:cubicBezTo>
                  <a:cubicBezTo>
                    <a:pt x="7315" y="963"/>
                    <a:pt x="4597" y="1"/>
                    <a:pt x="2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9"/>
            <p:cNvSpPr/>
            <p:nvPr/>
          </p:nvSpPr>
          <p:spPr>
            <a:xfrm>
              <a:off x="1866925" y="2571575"/>
              <a:ext cx="784500" cy="660850"/>
            </a:xfrm>
            <a:custGeom>
              <a:avLst/>
              <a:gdLst/>
              <a:ahLst/>
              <a:cxnLst/>
              <a:rect l="l" t="t" r="r" b="b"/>
              <a:pathLst>
                <a:path w="31380" h="26434" extrusionOk="0">
                  <a:moveTo>
                    <a:pt x="21550" y="1"/>
                  </a:moveTo>
                  <a:lnTo>
                    <a:pt x="21172" y="158"/>
                  </a:lnTo>
                  <a:cubicBezTo>
                    <a:pt x="19155" y="1135"/>
                    <a:pt x="17170" y="2080"/>
                    <a:pt x="15186" y="3120"/>
                  </a:cubicBezTo>
                  <a:cubicBezTo>
                    <a:pt x="13232" y="4159"/>
                    <a:pt x="11342" y="5357"/>
                    <a:pt x="9546" y="6680"/>
                  </a:cubicBezTo>
                  <a:cubicBezTo>
                    <a:pt x="7782" y="8003"/>
                    <a:pt x="6112" y="9452"/>
                    <a:pt x="4537" y="11027"/>
                  </a:cubicBezTo>
                  <a:cubicBezTo>
                    <a:pt x="2962" y="12603"/>
                    <a:pt x="1449" y="14241"/>
                    <a:pt x="0" y="15911"/>
                  </a:cubicBezTo>
                  <a:cubicBezTo>
                    <a:pt x="1576" y="14335"/>
                    <a:pt x="3151" y="12792"/>
                    <a:pt x="4852" y="11342"/>
                  </a:cubicBezTo>
                  <a:cubicBezTo>
                    <a:pt x="6459" y="9862"/>
                    <a:pt x="8160" y="8507"/>
                    <a:pt x="9956" y="7215"/>
                  </a:cubicBezTo>
                  <a:cubicBezTo>
                    <a:pt x="11752" y="5955"/>
                    <a:pt x="13642" y="4821"/>
                    <a:pt x="15595" y="3813"/>
                  </a:cubicBezTo>
                  <a:cubicBezTo>
                    <a:pt x="17424" y="2869"/>
                    <a:pt x="19281" y="1980"/>
                    <a:pt x="21165" y="1121"/>
                  </a:cubicBezTo>
                  <a:lnTo>
                    <a:pt x="21165" y="1121"/>
                  </a:lnTo>
                  <a:cubicBezTo>
                    <a:pt x="22081" y="3100"/>
                    <a:pt x="22997" y="5077"/>
                    <a:pt x="23913" y="7026"/>
                  </a:cubicBezTo>
                  <a:cubicBezTo>
                    <a:pt x="24921" y="9106"/>
                    <a:pt x="25897" y="11216"/>
                    <a:pt x="26811" y="13327"/>
                  </a:cubicBezTo>
                  <a:cubicBezTo>
                    <a:pt x="27725" y="15438"/>
                    <a:pt x="28575" y="17612"/>
                    <a:pt x="29363" y="19786"/>
                  </a:cubicBezTo>
                  <a:cubicBezTo>
                    <a:pt x="30151" y="21960"/>
                    <a:pt x="30812" y="24165"/>
                    <a:pt x="31379" y="26433"/>
                  </a:cubicBezTo>
                  <a:cubicBezTo>
                    <a:pt x="30970" y="24133"/>
                    <a:pt x="30434" y="21865"/>
                    <a:pt x="29741" y="19660"/>
                  </a:cubicBezTo>
                  <a:cubicBezTo>
                    <a:pt x="29048" y="17423"/>
                    <a:pt x="28260" y="15249"/>
                    <a:pt x="27378" y="13075"/>
                  </a:cubicBezTo>
                  <a:cubicBezTo>
                    <a:pt x="26527" y="10933"/>
                    <a:pt x="25582" y="8791"/>
                    <a:pt x="24637" y="6680"/>
                  </a:cubicBezTo>
                  <a:lnTo>
                    <a:pt x="21739" y="379"/>
                  </a:lnTo>
                  <a:lnTo>
                    <a:pt x="21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9"/>
            <p:cNvSpPr/>
            <p:nvPr/>
          </p:nvSpPr>
          <p:spPr>
            <a:xfrm>
              <a:off x="1709400" y="2286100"/>
              <a:ext cx="1397275" cy="583225"/>
            </a:xfrm>
            <a:custGeom>
              <a:avLst/>
              <a:gdLst/>
              <a:ahLst/>
              <a:cxnLst/>
              <a:rect l="l" t="t" r="r" b="b"/>
              <a:pathLst>
                <a:path w="55891" h="23329" extrusionOk="0">
                  <a:moveTo>
                    <a:pt x="249" y="7808"/>
                  </a:moveTo>
                  <a:lnTo>
                    <a:pt x="249" y="7808"/>
                  </a:lnTo>
                  <a:cubicBezTo>
                    <a:pt x="166" y="7856"/>
                    <a:pt x="83" y="7905"/>
                    <a:pt x="0" y="7954"/>
                  </a:cubicBezTo>
                  <a:lnTo>
                    <a:pt x="32" y="7954"/>
                  </a:lnTo>
                  <a:cubicBezTo>
                    <a:pt x="104" y="7905"/>
                    <a:pt x="176" y="7856"/>
                    <a:pt x="249" y="7808"/>
                  </a:cubicBezTo>
                  <a:close/>
                  <a:moveTo>
                    <a:pt x="26303" y="1"/>
                  </a:moveTo>
                  <a:cubicBezTo>
                    <a:pt x="22727" y="1"/>
                    <a:pt x="19156" y="402"/>
                    <a:pt x="15658" y="1212"/>
                  </a:cubicBezTo>
                  <a:cubicBezTo>
                    <a:pt x="12854" y="1842"/>
                    <a:pt x="10145" y="2724"/>
                    <a:pt x="7530" y="3859"/>
                  </a:cubicBezTo>
                  <a:cubicBezTo>
                    <a:pt x="4995" y="4958"/>
                    <a:pt x="2549" y="6265"/>
                    <a:pt x="249" y="7808"/>
                  </a:cubicBezTo>
                  <a:lnTo>
                    <a:pt x="249" y="7808"/>
                  </a:lnTo>
                  <a:cubicBezTo>
                    <a:pt x="5064" y="4986"/>
                    <a:pt x="10302" y="2957"/>
                    <a:pt x="15753" y="1842"/>
                  </a:cubicBezTo>
                  <a:cubicBezTo>
                    <a:pt x="19076" y="1125"/>
                    <a:pt x="22445" y="769"/>
                    <a:pt x="25818" y="769"/>
                  </a:cubicBezTo>
                  <a:cubicBezTo>
                    <a:pt x="28073" y="769"/>
                    <a:pt x="30330" y="928"/>
                    <a:pt x="32576" y="1244"/>
                  </a:cubicBezTo>
                  <a:cubicBezTo>
                    <a:pt x="33270" y="1307"/>
                    <a:pt x="33963" y="1464"/>
                    <a:pt x="34656" y="1559"/>
                  </a:cubicBezTo>
                  <a:cubicBezTo>
                    <a:pt x="35002" y="1622"/>
                    <a:pt x="35349" y="1685"/>
                    <a:pt x="35695" y="1748"/>
                  </a:cubicBezTo>
                  <a:lnTo>
                    <a:pt x="36199" y="1874"/>
                  </a:lnTo>
                  <a:lnTo>
                    <a:pt x="36672" y="2000"/>
                  </a:lnTo>
                  <a:cubicBezTo>
                    <a:pt x="38027" y="2409"/>
                    <a:pt x="39318" y="2945"/>
                    <a:pt x="40516" y="3638"/>
                  </a:cubicBezTo>
                  <a:cubicBezTo>
                    <a:pt x="42910" y="5087"/>
                    <a:pt x="45084" y="6883"/>
                    <a:pt x="46943" y="8994"/>
                  </a:cubicBezTo>
                  <a:cubicBezTo>
                    <a:pt x="48801" y="11105"/>
                    <a:pt x="50503" y="13405"/>
                    <a:pt x="51952" y="15830"/>
                  </a:cubicBezTo>
                  <a:cubicBezTo>
                    <a:pt x="53401" y="18256"/>
                    <a:pt x="54724" y="20745"/>
                    <a:pt x="55890" y="23329"/>
                  </a:cubicBezTo>
                  <a:cubicBezTo>
                    <a:pt x="54850" y="20682"/>
                    <a:pt x="53653" y="18099"/>
                    <a:pt x="52267" y="15610"/>
                  </a:cubicBezTo>
                  <a:cubicBezTo>
                    <a:pt x="50881" y="13121"/>
                    <a:pt x="49274" y="10758"/>
                    <a:pt x="47415" y="8584"/>
                  </a:cubicBezTo>
                  <a:cubicBezTo>
                    <a:pt x="45556" y="6379"/>
                    <a:pt x="43351" y="4489"/>
                    <a:pt x="40894" y="3008"/>
                  </a:cubicBezTo>
                  <a:cubicBezTo>
                    <a:pt x="39634" y="2252"/>
                    <a:pt x="38310" y="1685"/>
                    <a:pt x="36924" y="1275"/>
                  </a:cubicBezTo>
                  <a:lnTo>
                    <a:pt x="36389" y="1118"/>
                  </a:lnTo>
                  <a:lnTo>
                    <a:pt x="35853" y="992"/>
                  </a:lnTo>
                  <a:cubicBezTo>
                    <a:pt x="35506" y="897"/>
                    <a:pt x="35160" y="834"/>
                    <a:pt x="34813" y="771"/>
                  </a:cubicBezTo>
                  <a:lnTo>
                    <a:pt x="33742" y="582"/>
                  </a:lnTo>
                  <a:cubicBezTo>
                    <a:pt x="33396" y="519"/>
                    <a:pt x="33049" y="456"/>
                    <a:pt x="32671" y="425"/>
                  </a:cubicBezTo>
                  <a:cubicBezTo>
                    <a:pt x="30557" y="143"/>
                    <a:pt x="28429" y="1"/>
                    <a:pt x="26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9"/>
            <p:cNvSpPr/>
            <p:nvPr/>
          </p:nvSpPr>
          <p:spPr>
            <a:xfrm>
              <a:off x="4929200" y="2603875"/>
              <a:ext cx="321375" cy="783700"/>
            </a:xfrm>
            <a:custGeom>
              <a:avLst/>
              <a:gdLst/>
              <a:ahLst/>
              <a:cxnLst/>
              <a:rect l="l" t="t" r="r" b="b"/>
              <a:pathLst>
                <a:path w="12855" h="31348" extrusionOk="0">
                  <a:moveTo>
                    <a:pt x="1639" y="0"/>
                  </a:moveTo>
                  <a:cubicBezTo>
                    <a:pt x="473" y="2678"/>
                    <a:pt x="1" y="5577"/>
                    <a:pt x="253" y="8475"/>
                  </a:cubicBezTo>
                  <a:cubicBezTo>
                    <a:pt x="914" y="16887"/>
                    <a:pt x="3277" y="25425"/>
                    <a:pt x="9263" y="31348"/>
                  </a:cubicBezTo>
                  <a:cubicBezTo>
                    <a:pt x="10649" y="25803"/>
                    <a:pt x="12855" y="19533"/>
                    <a:pt x="11090" y="14115"/>
                  </a:cubicBezTo>
                  <a:cubicBezTo>
                    <a:pt x="9295" y="8633"/>
                    <a:pt x="6018" y="3750"/>
                    <a:pt x="1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9"/>
            <p:cNvSpPr/>
            <p:nvPr/>
          </p:nvSpPr>
          <p:spPr>
            <a:xfrm>
              <a:off x="4106925" y="1700475"/>
              <a:ext cx="984550" cy="1395675"/>
            </a:xfrm>
            <a:custGeom>
              <a:avLst/>
              <a:gdLst/>
              <a:ahLst/>
              <a:cxnLst/>
              <a:rect l="l" t="t" r="r" b="b"/>
              <a:pathLst>
                <a:path w="39382" h="55827" extrusionOk="0">
                  <a:moveTo>
                    <a:pt x="0" y="1"/>
                  </a:moveTo>
                  <a:lnTo>
                    <a:pt x="2017" y="1009"/>
                  </a:lnTo>
                  <a:cubicBezTo>
                    <a:pt x="2678" y="1355"/>
                    <a:pt x="3340" y="1639"/>
                    <a:pt x="4002" y="2048"/>
                  </a:cubicBezTo>
                  <a:lnTo>
                    <a:pt x="5923" y="3151"/>
                  </a:lnTo>
                  <a:cubicBezTo>
                    <a:pt x="6553" y="3529"/>
                    <a:pt x="7215" y="3876"/>
                    <a:pt x="7845" y="4317"/>
                  </a:cubicBezTo>
                  <a:lnTo>
                    <a:pt x="9704" y="5545"/>
                  </a:lnTo>
                  <a:lnTo>
                    <a:pt x="10618" y="6144"/>
                  </a:lnTo>
                  <a:lnTo>
                    <a:pt x="11531" y="6806"/>
                  </a:lnTo>
                  <a:cubicBezTo>
                    <a:pt x="12697" y="7719"/>
                    <a:pt x="13926" y="8570"/>
                    <a:pt x="15028" y="9578"/>
                  </a:cubicBezTo>
                  <a:cubicBezTo>
                    <a:pt x="19596" y="13390"/>
                    <a:pt x="23629" y="17801"/>
                    <a:pt x="26969" y="22715"/>
                  </a:cubicBezTo>
                  <a:cubicBezTo>
                    <a:pt x="30308" y="27630"/>
                    <a:pt x="33018" y="32955"/>
                    <a:pt x="35002" y="38562"/>
                  </a:cubicBezTo>
                  <a:lnTo>
                    <a:pt x="35790" y="40642"/>
                  </a:lnTo>
                  <a:lnTo>
                    <a:pt x="36420" y="42784"/>
                  </a:lnTo>
                  <a:lnTo>
                    <a:pt x="37082" y="44926"/>
                  </a:lnTo>
                  <a:lnTo>
                    <a:pt x="37208" y="45462"/>
                  </a:lnTo>
                  <a:lnTo>
                    <a:pt x="37365" y="45997"/>
                  </a:lnTo>
                  <a:lnTo>
                    <a:pt x="37617" y="47069"/>
                  </a:lnTo>
                  <a:lnTo>
                    <a:pt x="38121" y="49242"/>
                  </a:lnTo>
                  <a:lnTo>
                    <a:pt x="38405" y="50345"/>
                  </a:lnTo>
                  <a:cubicBezTo>
                    <a:pt x="38468" y="50692"/>
                    <a:pt x="38531" y="51070"/>
                    <a:pt x="38594" y="51416"/>
                  </a:cubicBezTo>
                  <a:lnTo>
                    <a:pt x="39382" y="55827"/>
                  </a:lnTo>
                  <a:lnTo>
                    <a:pt x="38751" y="51385"/>
                  </a:lnTo>
                  <a:cubicBezTo>
                    <a:pt x="38688" y="51038"/>
                    <a:pt x="38657" y="50660"/>
                    <a:pt x="38594" y="50282"/>
                  </a:cubicBezTo>
                  <a:lnTo>
                    <a:pt x="38373" y="49211"/>
                  </a:lnTo>
                  <a:lnTo>
                    <a:pt x="37901" y="47006"/>
                  </a:lnTo>
                  <a:lnTo>
                    <a:pt x="37680" y="45903"/>
                  </a:lnTo>
                  <a:lnTo>
                    <a:pt x="37554" y="45367"/>
                  </a:lnTo>
                  <a:lnTo>
                    <a:pt x="37428" y="44832"/>
                  </a:lnTo>
                  <a:lnTo>
                    <a:pt x="36830" y="42658"/>
                  </a:lnTo>
                  <a:lnTo>
                    <a:pt x="36231" y="40484"/>
                  </a:lnTo>
                  <a:lnTo>
                    <a:pt x="35506" y="38373"/>
                  </a:lnTo>
                  <a:cubicBezTo>
                    <a:pt x="33553" y="32702"/>
                    <a:pt x="30875" y="27315"/>
                    <a:pt x="27504" y="22337"/>
                  </a:cubicBezTo>
                  <a:cubicBezTo>
                    <a:pt x="24102" y="17391"/>
                    <a:pt x="20038" y="12949"/>
                    <a:pt x="15375" y="9168"/>
                  </a:cubicBezTo>
                  <a:cubicBezTo>
                    <a:pt x="14241" y="8192"/>
                    <a:pt x="12980" y="7341"/>
                    <a:pt x="11783" y="6491"/>
                  </a:cubicBezTo>
                  <a:lnTo>
                    <a:pt x="10870" y="5829"/>
                  </a:lnTo>
                  <a:lnTo>
                    <a:pt x="9924" y="5230"/>
                  </a:lnTo>
                  <a:lnTo>
                    <a:pt x="8003" y="4033"/>
                  </a:lnTo>
                  <a:cubicBezTo>
                    <a:pt x="7373" y="3624"/>
                    <a:pt x="6711" y="3309"/>
                    <a:pt x="6049" y="2930"/>
                  </a:cubicBezTo>
                  <a:lnTo>
                    <a:pt x="4065" y="1891"/>
                  </a:lnTo>
                  <a:cubicBezTo>
                    <a:pt x="2741" y="1198"/>
                    <a:pt x="1355" y="63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9"/>
            <p:cNvSpPr/>
            <p:nvPr/>
          </p:nvSpPr>
          <p:spPr>
            <a:xfrm>
              <a:off x="4990625" y="2484600"/>
              <a:ext cx="430875" cy="331175"/>
            </a:xfrm>
            <a:custGeom>
              <a:avLst/>
              <a:gdLst/>
              <a:ahLst/>
              <a:cxnLst/>
              <a:rect l="l" t="t" r="r" b="b"/>
              <a:pathLst>
                <a:path w="17235" h="13247" extrusionOk="0">
                  <a:moveTo>
                    <a:pt x="2746" y="0"/>
                  </a:moveTo>
                  <a:cubicBezTo>
                    <a:pt x="1820" y="0"/>
                    <a:pt x="896" y="99"/>
                    <a:pt x="1" y="298"/>
                  </a:cubicBezTo>
                  <a:cubicBezTo>
                    <a:pt x="2899" y="7481"/>
                    <a:pt x="9547" y="12459"/>
                    <a:pt x="17234" y="13246"/>
                  </a:cubicBezTo>
                  <a:cubicBezTo>
                    <a:pt x="15533" y="9529"/>
                    <a:pt x="13296" y="4677"/>
                    <a:pt x="10020" y="2283"/>
                  </a:cubicBezTo>
                  <a:cubicBezTo>
                    <a:pt x="7953" y="774"/>
                    <a:pt x="5340" y="0"/>
                    <a:pt x="2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9"/>
            <p:cNvSpPr/>
            <p:nvPr/>
          </p:nvSpPr>
          <p:spPr>
            <a:xfrm>
              <a:off x="4593675" y="2513300"/>
              <a:ext cx="307975" cy="547425"/>
            </a:xfrm>
            <a:custGeom>
              <a:avLst/>
              <a:gdLst/>
              <a:ahLst/>
              <a:cxnLst/>
              <a:rect l="l" t="t" r="r" b="b"/>
              <a:pathLst>
                <a:path w="12319" h="21897" extrusionOk="0">
                  <a:moveTo>
                    <a:pt x="10240" y="0"/>
                  </a:moveTo>
                  <a:cubicBezTo>
                    <a:pt x="6774" y="914"/>
                    <a:pt x="3371" y="2741"/>
                    <a:pt x="1607" y="5860"/>
                  </a:cubicBezTo>
                  <a:cubicBezTo>
                    <a:pt x="473" y="8034"/>
                    <a:pt x="0" y="10492"/>
                    <a:pt x="284" y="12949"/>
                  </a:cubicBezTo>
                  <a:cubicBezTo>
                    <a:pt x="536" y="15375"/>
                    <a:pt x="851" y="19628"/>
                    <a:pt x="1796" y="21896"/>
                  </a:cubicBezTo>
                  <a:cubicBezTo>
                    <a:pt x="4096" y="20163"/>
                    <a:pt x="6207" y="18147"/>
                    <a:pt x="8066" y="15973"/>
                  </a:cubicBezTo>
                  <a:cubicBezTo>
                    <a:pt x="9893" y="13705"/>
                    <a:pt x="11311" y="11090"/>
                    <a:pt x="11815" y="8255"/>
                  </a:cubicBezTo>
                  <a:cubicBezTo>
                    <a:pt x="12319" y="5419"/>
                    <a:pt x="11878" y="2363"/>
                    <a:pt x="10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9"/>
            <p:cNvSpPr/>
            <p:nvPr/>
          </p:nvSpPr>
          <p:spPr>
            <a:xfrm>
              <a:off x="4886675" y="2128350"/>
              <a:ext cx="639575" cy="385125"/>
            </a:xfrm>
            <a:custGeom>
              <a:avLst/>
              <a:gdLst/>
              <a:ahLst/>
              <a:cxnLst/>
              <a:rect l="l" t="t" r="r" b="b"/>
              <a:pathLst>
                <a:path w="25583" h="15405" extrusionOk="0">
                  <a:moveTo>
                    <a:pt x="0" y="1568"/>
                  </a:moveTo>
                  <a:lnTo>
                    <a:pt x="0" y="1599"/>
                  </a:lnTo>
                  <a:cubicBezTo>
                    <a:pt x="7" y="1597"/>
                    <a:pt x="14" y="1594"/>
                    <a:pt x="20" y="1592"/>
                  </a:cubicBezTo>
                  <a:lnTo>
                    <a:pt x="20" y="1592"/>
                  </a:lnTo>
                  <a:cubicBezTo>
                    <a:pt x="14" y="1584"/>
                    <a:pt x="7" y="1576"/>
                    <a:pt x="0" y="1568"/>
                  </a:cubicBezTo>
                  <a:close/>
                  <a:moveTo>
                    <a:pt x="7947" y="0"/>
                  </a:moveTo>
                  <a:cubicBezTo>
                    <a:pt x="5356" y="0"/>
                    <a:pt x="2719" y="586"/>
                    <a:pt x="20" y="1592"/>
                  </a:cubicBezTo>
                  <a:lnTo>
                    <a:pt x="20" y="1592"/>
                  </a:lnTo>
                  <a:cubicBezTo>
                    <a:pt x="3229" y="5458"/>
                    <a:pt x="6814" y="9134"/>
                    <a:pt x="11153" y="11744"/>
                  </a:cubicBezTo>
                  <a:cubicBezTo>
                    <a:pt x="14827" y="13996"/>
                    <a:pt x="19094" y="15405"/>
                    <a:pt x="23353" y="15405"/>
                  </a:cubicBezTo>
                  <a:cubicBezTo>
                    <a:pt x="24097" y="15405"/>
                    <a:pt x="24842" y="15361"/>
                    <a:pt x="25582" y="15272"/>
                  </a:cubicBezTo>
                  <a:cubicBezTo>
                    <a:pt x="24448" y="9633"/>
                    <a:pt x="20888" y="4781"/>
                    <a:pt x="15816" y="2040"/>
                  </a:cubicBezTo>
                  <a:cubicBezTo>
                    <a:pt x="13231" y="620"/>
                    <a:pt x="10613" y="0"/>
                    <a:pt x="79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9"/>
            <p:cNvSpPr/>
            <p:nvPr/>
          </p:nvSpPr>
          <p:spPr>
            <a:xfrm>
              <a:off x="4224275" y="2209475"/>
              <a:ext cx="496225" cy="549575"/>
            </a:xfrm>
            <a:custGeom>
              <a:avLst/>
              <a:gdLst/>
              <a:ahLst/>
              <a:cxnLst/>
              <a:rect l="l" t="t" r="r" b="b"/>
              <a:pathLst>
                <a:path w="19849" h="21983" extrusionOk="0">
                  <a:moveTo>
                    <a:pt x="17903" y="0"/>
                  </a:moveTo>
                  <a:cubicBezTo>
                    <a:pt x="16207" y="0"/>
                    <a:pt x="14062" y="741"/>
                    <a:pt x="12697" y="1505"/>
                  </a:cubicBezTo>
                  <a:cubicBezTo>
                    <a:pt x="8948" y="3553"/>
                    <a:pt x="5798" y="6514"/>
                    <a:pt x="3561" y="10137"/>
                  </a:cubicBezTo>
                  <a:cubicBezTo>
                    <a:pt x="1355" y="13697"/>
                    <a:pt x="127" y="17793"/>
                    <a:pt x="1" y="21983"/>
                  </a:cubicBezTo>
                  <a:cubicBezTo>
                    <a:pt x="11342" y="21353"/>
                    <a:pt x="19849" y="11334"/>
                    <a:pt x="18652" y="56"/>
                  </a:cubicBezTo>
                  <a:cubicBezTo>
                    <a:pt x="18416" y="18"/>
                    <a:pt x="18165" y="0"/>
                    <a:pt x="17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9"/>
            <p:cNvSpPr/>
            <p:nvPr/>
          </p:nvSpPr>
          <p:spPr>
            <a:xfrm>
              <a:off x="4688200" y="2406175"/>
              <a:ext cx="619075" cy="522225"/>
            </a:xfrm>
            <a:custGeom>
              <a:avLst/>
              <a:gdLst/>
              <a:ahLst/>
              <a:cxnLst/>
              <a:rect l="l" t="t" r="r" b="b"/>
              <a:pathLst>
                <a:path w="24763" h="20889" extrusionOk="0">
                  <a:moveTo>
                    <a:pt x="7750" y="1"/>
                  </a:moveTo>
                  <a:lnTo>
                    <a:pt x="7624" y="284"/>
                  </a:lnTo>
                  <a:lnTo>
                    <a:pt x="5324" y="5294"/>
                  </a:lnTo>
                  <a:cubicBezTo>
                    <a:pt x="4568" y="6963"/>
                    <a:pt x="3812" y="8633"/>
                    <a:pt x="3151" y="10334"/>
                  </a:cubicBezTo>
                  <a:cubicBezTo>
                    <a:pt x="2457" y="12036"/>
                    <a:pt x="1827" y="13768"/>
                    <a:pt x="1292" y="15533"/>
                  </a:cubicBezTo>
                  <a:cubicBezTo>
                    <a:pt x="756" y="17265"/>
                    <a:pt x="315" y="19061"/>
                    <a:pt x="0" y="20888"/>
                  </a:cubicBezTo>
                  <a:cubicBezTo>
                    <a:pt x="441" y="19093"/>
                    <a:pt x="977" y="17360"/>
                    <a:pt x="1575" y="15627"/>
                  </a:cubicBezTo>
                  <a:cubicBezTo>
                    <a:pt x="2174" y="13894"/>
                    <a:pt x="2867" y="12193"/>
                    <a:pt x="3592" y="10523"/>
                  </a:cubicBezTo>
                  <a:cubicBezTo>
                    <a:pt x="4316" y="8854"/>
                    <a:pt x="5104" y="7184"/>
                    <a:pt x="5891" y="5546"/>
                  </a:cubicBezTo>
                  <a:lnTo>
                    <a:pt x="8055" y="863"/>
                  </a:lnTo>
                  <a:lnTo>
                    <a:pt x="8055" y="863"/>
                  </a:lnTo>
                  <a:cubicBezTo>
                    <a:pt x="9553" y="1546"/>
                    <a:pt x="10999" y="2256"/>
                    <a:pt x="12444" y="2994"/>
                  </a:cubicBezTo>
                  <a:cubicBezTo>
                    <a:pt x="15563" y="4600"/>
                    <a:pt x="18430" y="6585"/>
                    <a:pt x="20951" y="8948"/>
                  </a:cubicBezTo>
                  <a:cubicBezTo>
                    <a:pt x="22274" y="10114"/>
                    <a:pt x="23503" y="11342"/>
                    <a:pt x="24763" y="12571"/>
                  </a:cubicBezTo>
                  <a:cubicBezTo>
                    <a:pt x="23597" y="11248"/>
                    <a:pt x="22400" y="9956"/>
                    <a:pt x="21203" y="8728"/>
                  </a:cubicBezTo>
                  <a:cubicBezTo>
                    <a:pt x="19943" y="7499"/>
                    <a:pt x="18619" y="6333"/>
                    <a:pt x="17233" y="5294"/>
                  </a:cubicBezTo>
                  <a:cubicBezTo>
                    <a:pt x="15816" y="4222"/>
                    <a:pt x="14335" y="3277"/>
                    <a:pt x="12760" y="2458"/>
                  </a:cubicBezTo>
                  <a:cubicBezTo>
                    <a:pt x="11184" y="1639"/>
                    <a:pt x="9609" y="883"/>
                    <a:pt x="8034" y="127"/>
                  </a:cubicBezTo>
                  <a:lnTo>
                    <a:pt x="77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9"/>
            <p:cNvSpPr/>
            <p:nvPr/>
          </p:nvSpPr>
          <p:spPr>
            <a:xfrm>
              <a:off x="4328250" y="2180550"/>
              <a:ext cx="1102700" cy="461150"/>
            </a:xfrm>
            <a:custGeom>
              <a:avLst/>
              <a:gdLst/>
              <a:ahLst/>
              <a:cxnLst/>
              <a:rect l="l" t="t" r="r" b="b"/>
              <a:pathLst>
                <a:path w="44108" h="18446" extrusionOk="0">
                  <a:moveTo>
                    <a:pt x="23283" y="1"/>
                  </a:moveTo>
                  <a:cubicBezTo>
                    <a:pt x="21625" y="1"/>
                    <a:pt x="19963" y="110"/>
                    <a:pt x="18305" y="330"/>
                  </a:cubicBezTo>
                  <a:cubicBezTo>
                    <a:pt x="17170" y="488"/>
                    <a:pt x="16068" y="709"/>
                    <a:pt x="14965" y="992"/>
                  </a:cubicBezTo>
                  <a:cubicBezTo>
                    <a:pt x="14682" y="1087"/>
                    <a:pt x="14398" y="1150"/>
                    <a:pt x="14146" y="1276"/>
                  </a:cubicBezTo>
                  <a:lnTo>
                    <a:pt x="13358" y="1591"/>
                  </a:lnTo>
                  <a:cubicBezTo>
                    <a:pt x="12823" y="1843"/>
                    <a:pt x="12319" y="2095"/>
                    <a:pt x="11815" y="2378"/>
                  </a:cubicBezTo>
                  <a:cubicBezTo>
                    <a:pt x="9893" y="3544"/>
                    <a:pt x="8160" y="5056"/>
                    <a:pt x="6711" y="6789"/>
                  </a:cubicBezTo>
                  <a:cubicBezTo>
                    <a:pt x="3749" y="10254"/>
                    <a:pt x="1639" y="14287"/>
                    <a:pt x="0" y="18446"/>
                  </a:cubicBezTo>
                  <a:cubicBezTo>
                    <a:pt x="914" y="16398"/>
                    <a:pt x="1954" y="14413"/>
                    <a:pt x="3119" y="12523"/>
                  </a:cubicBezTo>
                  <a:cubicBezTo>
                    <a:pt x="4253" y="10601"/>
                    <a:pt x="5577" y="8805"/>
                    <a:pt x="7057" y="7136"/>
                  </a:cubicBezTo>
                  <a:cubicBezTo>
                    <a:pt x="8507" y="5466"/>
                    <a:pt x="10208" y="4048"/>
                    <a:pt x="12130" y="2914"/>
                  </a:cubicBezTo>
                  <a:cubicBezTo>
                    <a:pt x="12602" y="2662"/>
                    <a:pt x="13106" y="2410"/>
                    <a:pt x="13610" y="2189"/>
                  </a:cubicBezTo>
                  <a:lnTo>
                    <a:pt x="14398" y="1874"/>
                  </a:lnTo>
                  <a:cubicBezTo>
                    <a:pt x="14650" y="1780"/>
                    <a:pt x="14902" y="1685"/>
                    <a:pt x="15186" y="1622"/>
                  </a:cubicBezTo>
                  <a:cubicBezTo>
                    <a:pt x="16225" y="1339"/>
                    <a:pt x="17328" y="1118"/>
                    <a:pt x="18431" y="992"/>
                  </a:cubicBezTo>
                  <a:cubicBezTo>
                    <a:pt x="20167" y="762"/>
                    <a:pt x="21909" y="647"/>
                    <a:pt x="23648" y="647"/>
                  </a:cubicBezTo>
                  <a:cubicBezTo>
                    <a:pt x="28567" y="647"/>
                    <a:pt x="33458" y="1563"/>
                    <a:pt x="38090" y="3355"/>
                  </a:cubicBezTo>
                  <a:cubicBezTo>
                    <a:pt x="40169" y="4174"/>
                    <a:pt x="42185" y="5151"/>
                    <a:pt x="44107" y="6285"/>
                  </a:cubicBezTo>
                  <a:cubicBezTo>
                    <a:pt x="42248" y="5025"/>
                    <a:pt x="40264" y="3954"/>
                    <a:pt x="38184" y="3071"/>
                  </a:cubicBezTo>
                  <a:cubicBezTo>
                    <a:pt x="36105" y="2189"/>
                    <a:pt x="33963" y="1465"/>
                    <a:pt x="31757" y="961"/>
                  </a:cubicBezTo>
                  <a:cubicBezTo>
                    <a:pt x="28970" y="323"/>
                    <a:pt x="26132" y="1"/>
                    <a:pt x="23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9"/>
            <p:cNvSpPr/>
            <p:nvPr/>
          </p:nvSpPr>
          <p:spPr>
            <a:xfrm>
              <a:off x="1288025" y="1499625"/>
              <a:ext cx="768725" cy="1436650"/>
            </a:xfrm>
            <a:custGeom>
              <a:avLst/>
              <a:gdLst/>
              <a:ahLst/>
              <a:cxnLst/>
              <a:rect l="l" t="t" r="r" b="b"/>
              <a:pathLst>
                <a:path w="30749" h="57466" fill="none" extrusionOk="0">
                  <a:moveTo>
                    <a:pt x="30749" y="347"/>
                  </a:moveTo>
                  <a:cubicBezTo>
                    <a:pt x="25992" y="1"/>
                    <a:pt x="22211" y="4128"/>
                    <a:pt x="19502" y="8035"/>
                  </a:cubicBezTo>
                  <a:cubicBezTo>
                    <a:pt x="9231" y="22779"/>
                    <a:pt x="2552" y="39697"/>
                    <a:pt x="0" y="5746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9"/>
            <p:cNvSpPr/>
            <p:nvPr/>
          </p:nvSpPr>
          <p:spPr>
            <a:xfrm>
              <a:off x="1051725" y="2714150"/>
              <a:ext cx="277275" cy="568675"/>
            </a:xfrm>
            <a:custGeom>
              <a:avLst/>
              <a:gdLst/>
              <a:ahLst/>
              <a:cxnLst/>
              <a:rect l="l" t="t" r="r" b="b"/>
              <a:pathLst>
                <a:path w="11091" h="22747" fill="none" extrusionOk="0">
                  <a:moveTo>
                    <a:pt x="11090" y="0"/>
                  </a:moveTo>
                  <a:cubicBezTo>
                    <a:pt x="5640" y="6301"/>
                    <a:pt x="1387" y="14524"/>
                    <a:pt x="1" y="227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9"/>
            <p:cNvSpPr/>
            <p:nvPr/>
          </p:nvSpPr>
          <p:spPr>
            <a:xfrm>
              <a:off x="1346300" y="2640100"/>
              <a:ext cx="90600" cy="836475"/>
            </a:xfrm>
            <a:custGeom>
              <a:avLst/>
              <a:gdLst/>
              <a:ahLst/>
              <a:cxnLst/>
              <a:rect l="l" t="t" r="r" b="b"/>
              <a:pathLst>
                <a:path w="3624" h="33459" fill="none" extrusionOk="0">
                  <a:moveTo>
                    <a:pt x="0" y="1"/>
                  </a:moveTo>
                  <a:cubicBezTo>
                    <a:pt x="3435" y="10870"/>
                    <a:pt x="3624" y="22495"/>
                    <a:pt x="536" y="3345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9"/>
            <p:cNvSpPr/>
            <p:nvPr/>
          </p:nvSpPr>
          <p:spPr>
            <a:xfrm>
              <a:off x="1155700" y="2287250"/>
              <a:ext cx="304825" cy="417475"/>
            </a:xfrm>
            <a:custGeom>
              <a:avLst/>
              <a:gdLst/>
              <a:ahLst/>
              <a:cxnLst/>
              <a:rect l="l" t="t" r="r" b="b"/>
              <a:pathLst>
                <a:path w="12193" h="16699" fill="none" extrusionOk="0">
                  <a:moveTo>
                    <a:pt x="12193" y="1"/>
                  </a:moveTo>
                  <a:cubicBezTo>
                    <a:pt x="9042" y="1891"/>
                    <a:pt x="6333" y="4411"/>
                    <a:pt x="4285" y="7467"/>
                  </a:cubicBezTo>
                  <a:cubicBezTo>
                    <a:pt x="2489" y="10366"/>
                    <a:pt x="1040" y="13453"/>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9"/>
            <p:cNvSpPr/>
            <p:nvPr/>
          </p:nvSpPr>
          <p:spPr>
            <a:xfrm>
              <a:off x="1097400" y="1943075"/>
              <a:ext cx="526175" cy="393025"/>
            </a:xfrm>
            <a:custGeom>
              <a:avLst/>
              <a:gdLst/>
              <a:ahLst/>
              <a:cxnLst/>
              <a:rect l="l" t="t" r="r" b="b"/>
              <a:pathLst>
                <a:path w="21047" h="15721" fill="none" extrusionOk="0">
                  <a:moveTo>
                    <a:pt x="21046" y="0"/>
                  </a:moveTo>
                  <a:cubicBezTo>
                    <a:pt x="12540" y="1733"/>
                    <a:pt x="3813" y="7908"/>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9"/>
            <p:cNvSpPr/>
            <p:nvPr/>
          </p:nvSpPr>
          <p:spPr>
            <a:xfrm>
              <a:off x="1499100" y="1631950"/>
              <a:ext cx="320575" cy="230025"/>
            </a:xfrm>
            <a:custGeom>
              <a:avLst/>
              <a:gdLst/>
              <a:ahLst/>
              <a:cxnLst/>
              <a:rect l="l" t="t" r="r" b="b"/>
              <a:pathLst>
                <a:path w="12823" h="9201" fill="none" extrusionOk="0">
                  <a:moveTo>
                    <a:pt x="12823" y="788"/>
                  </a:moveTo>
                  <a:cubicBezTo>
                    <a:pt x="11374" y="1"/>
                    <a:pt x="9546" y="788"/>
                    <a:pt x="8160" y="1670"/>
                  </a:cubicBezTo>
                  <a:cubicBezTo>
                    <a:pt x="4978" y="3655"/>
                    <a:pt x="2206" y="6207"/>
                    <a:pt x="0" y="92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9"/>
            <p:cNvSpPr/>
            <p:nvPr/>
          </p:nvSpPr>
          <p:spPr>
            <a:xfrm>
              <a:off x="1814150" y="1558700"/>
              <a:ext cx="141800" cy="655325"/>
            </a:xfrm>
            <a:custGeom>
              <a:avLst/>
              <a:gdLst/>
              <a:ahLst/>
              <a:cxnLst/>
              <a:rect l="l" t="t" r="r" b="b"/>
              <a:pathLst>
                <a:path w="5672" h="26213" fill="none" extrusionOk="0">
                  <a:moveTo>
                    <a:pt x="4285" y="1"/>
                  </a:moveTo>
                  <a:cubicBezTo>
                    <a:pt x="5608" y="2206"/>
                    <a:pt x="5671" y="5357"/>
                    <a:pt x="5356" y="7908"/>
                  </a:cubicBezTo>
                  <a:cubicBezTo>
                    <a:pt x="4632" y="14272"/>
                    <a:pt x="2836" y="20479"/>
                    <a:pt x="0" y="2621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9"/>
            <p:cNvSpPr/>
            <p:nvPr/>
          </p:nvSpPr>
          <p:spPr>
            <a:xfrm>
              <a:off x="1484125" y="1890300"/>
              <a:ext cx="204825" cy="751400"/>
            </a:xfrm>
            <a:custGeom>
              <a:avLst/>
              <a:gdLst/>
              <a:ahLst/>
              <a:cxnLst/>
              <a:rect l="l" t="t" r="r" b="b"/>
              <a:pathLst>
                <a:path w="8193" h="30056" fill="none" extrusionOk="0">
                  <a:moveTo>
                    <a:pt x="6837" y="0"/>
                  </a:moveTo>
                  <a:cubicBezTo>
                    <a:pt x="8192" y="10176"/>
                    <a:pt x="4002" y="20636"/>
                    <a:pt x="1" y="3005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9"/>
            <p:cNvSpPr/>
            <p:nvPr/>
          </p:nvSpPr>
          <p:spPr>
            <a:xfrm>
              <a:off x="1877950" y="1971425"/>
              <a:ext cx="75625" cy="467075"/>
            </a:xfrm>
            <a:custGeom>
              <a:avLst/>
              <a:gdLst/>
              <a:ahLst/>
              <a:cxnLst/>
              <a:rect l="l" t="t" r="r" b="b"/>
              <a:pathLst>
                <a:path w="3025" h="18683" fill="none" extrusionOk="0">
                  <a:moveTo>
                    <a:pt x="1292" y="0"/>
                  </a:moveTo>
                  <a:cubicBezTo>
                    <a:pt x="3025" y="6207"/>
                    <a:pt x="2584" y="12791"/>
                    <a:pt x="0" y="1868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9"/>
            <p:cNvSpPr/>
            <p:nvPr/>
          </p:nvSpPr>
          <p:spPr>
            <a:xfrm>
              <a:off x="1582575" y="2392800"/>
              <a:ext cx="52025" cy="430850"/>
            </a:xfrm>
            <a:custGeom>
              <a:avLst/>
              <a:gdLst/>
              <a:ahLst/>
              <a:cxnLst/>
              <a:rect l="l" t="t" r="r" b="b"/>
              <a:pathLst>
                <a:path w="2081" h="17234" fill="none" extrusionOk="0">
                  <a:moveTo>
                    <a:pt x="1" y="0"/>
                  </a:moveTo>
                  <a:cubicBezTo>
                    <a:pt x="1891" y="5545"/>
                    <a:pt x="2080" y="11562"/>
                    <a:pt x="537" y="1723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9"/>
            <p:cNvSpPr/>
            <p:nvPr/>
          </p:nvSpPr>
          <p:spPr>
            <a:xfrm>
              <a:off x="777625" y="3054400"/>
              <a:ext cx="341075" cy="426900"/>
            </a:xfrm>
            <a:custGeom>
              <a:avLst/>
              <a:gdLst/>
              <a:ahLst/>
              <a:cxnLst/>
              <a:rect l="l" t="t" r="r" b="b"/>
              <a:pathLst>
                <a:path w="13643" h="17076" fill="none" extrusionOk="0">
                  <a:moveTo>
                    <a:pt x="13643" y="0"/>
                  </a:moveTo>
                  <a:cubicBezTo>
                    <a:pt x="9767" y="441"/>
                    <a:pt x="5987" y="2930"/>
                    <a:pt x="3813" y="6144"/>
                  </a:cubicBezTo>
                  <a:cubicBezTo>
                    <a:pt x="1608" y="9357"/>
                    <a:pt x="536" y="13232"/>
                    <a:pt x="1" y="1707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9"/>
            <p:cNvSpPr/>
            <p:nvPr/>
          </p:nvSpPr>
          <p:spPr>
            <a:xfrm>
              <a:off x="1097400" y="3224525"/>
              <a:ext cx="310350" cy="393050"/>
            </a:xfrm>
            <a:custGeom>
              <a:avLst/>
              <a:gdLst/>
              <a:ahLst/>
              <a:cxnLst/>
              <a:rect l="l" t="t" r="r" b="b"/>
              <a:pathLst>
                <a:path w="12414" h="15722" fill="none" extrusionOk="0">
                  <a:moveTo>
                    <a:pt x="12414" y="0"/>
                  </a:moveTo>
                  <a:cubicBezTo>
                    <a:pt x="6333" y="2552"/>
                    <a:pt x="2017" y="9452"/>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9"/>
            <p:cNvSpPr/>
            <p:nvPr/>
          </p:nvSpPr>
          <p:spPr>
            <a:xfrm>
              <a:off x="1083225" y="1984025"/>
              <a:ext cx="367850" cy="115000"/>
            </a:xfrm>
            <a:custGeom>
              <a:avLst/>
              <a:gdLst/>
              <a:ahLst/>
              <a:cxnLst/>
              <a:rect l="l" t="t" r="r" b="b"/>
              <a:pathLst>
                <a:path w="14714" h="4600" fill="none" extrusionOk="0">
                  <a:moveTo>
                    <a:pt x="14714" y="725"/>
                  </a:moveTo>
                  <a:cubicBezTo>
                    <a:pt x="10082" y="0"/>
                    <a:pt x="3561" y="1607"/>
                    <a:pt x="1" y="46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9"/>
            <p:cNvSpPr/>
            <p:nvPr/>
          </p:nvSpPr>
          <p:spPr>
            <a:xfrm>
              <a:off x="1189550" y="2132875"/>
              <a:ext cx="68550" cy="238675"/>
            </a:xfrm>
            <a:custGeom>
              <a:avLst/>
              <a:gdLst/>
              <a:ahLst/>
              <a:cxnLst/>
              <a:rect l="l" t="t" r="r" b="b"/>
              <a:pathLst>
                <a:path w="2742" h="9547" fill="none" extrusionOk="0">
                  <a:moveTo>
                    <a:pt x="2616" y="1"/>
                  </a:moveTo>
                  <a:cubicBezTo>
                    <a:pt x="2742" y="3214"/>
                    <a:pt x="1482" y="6680"/>
                    <a:pt x="1" y="95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9"/>
            <p:cNvSpPr/>
            <p:nvPr/>
          </p:nvSpPr>
          <p:spPr>
            <a:xfrm>
              <a:off x="959575" y="2503850"/>
              <a:ext cx="284350" cy="346575"/>
            </a:xfrm>
            <a:custGeom>
              <a:avLst/>
              <a:gdLst/>
              <a:ahLst/>
              <a:cxnLst/>
              <a:rect l="l" t="t" r="r" b="b"/>
              <a:pathLst>
                <a:path w="11374" h="13863" fill="none" extrusionOk="0">
                  <a:moveTo>
                    <a:pt x="11374" y="0"/>
                  </a:moveTo>
                  <a:cubicBezTo>
                    <a:pt x="5955" y="2521"/>
                    <a:pt x="1891" y="8318"/>
                    <a:pt x="1" y="13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9"/>
            <p:cNvSpPr/>
            <p:nvPr/>
          </p:nvSpPr>
          <p:spPr>
            <a:xfrm>
              <a:off x="1340775" y="1668175"/>
              <a:ext cx="362350" cy="194575"/>
            </a:xfrm>
            <a:custGeom>
              <a:avLst/>
              <a:gdLst/>
              <a:ahLst/>
              <a:cxnLst/>
              <a:rect l="l" t="t" r="r" b="b"/>
              <a:pathLst>
                <a:path w="14494" h="7783" fill="none" extrusionOk="0">
                  <a:moveTo>
                    <a:pt x="14493" y="221"/>
                  </a:moveTo>
                  <a:cubicBezTo>
                    <a:pt x="8633" y="1"/>
                    <a:pt x="3120" y="2868"/>
                    <a:pt x="1" y="778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9"/>
            <p:cNvSpPr/>
            <p:nvPr/>
          </p:nvSpPr>
          <p:spPr>
            <a:xfrm>
              <a:off x="1733800" y="1739850"/>
              <a:ext cx="216625" cy="318225"/>
            </a:xfrm>
            <a:custGeom>
              <a:avLst/>
              <a:gdLst/>
              <a:ahLst/>
              <a:cxnLst/>
              <a:rect l="l" t="t" r="r" b="b"/>
              <a:pathLst>
                <a:path w="8665" h="12729" fill="none" extrusionOk="0">
                  <a:moveTo>
                    <a:pt x="8665" y="1"/>
                  </a:moveTo>
                  <a:cubicBezTo>
                    <a:pt x="6239" y="1261"/>
                    <a:pt x="4191" y="3183"/>
                    <a:pt x="2773" y="5546"/>
                  </a:cubicBezTo>
                  <a:cubicBezTo>
                    <a:pt x="1482" y="7782"/>
                    <a:pt x="537" y="10208"/>
                    <a:pt x="1" y="1272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9"/>
            <p:cNvSpPr/>
            <p:nvPr/>
          </p:nvSpPr>
          <p:spPr>
            <a:xfrm>
              <a:off x="1280925" y="1794200"/>
              <a:ext cx="103200" cy="103200"/>
            </a:xfrm>
            <a:custGeom>
              <a:avLst/>
              <a:gdLst/>
              <a:ahLst/>
              <a:cxnLst/>
              <a:rect l="l" t="t" r="r" b="b"/>
              <a:pathLst>
                <a:path w="4128" h="4128" extrusionOk="0">
                  <a:moveTo>
                    <a:pt x="2080" y="1"/>
                  </a:moveTo>
                  <a:cubicBezTo>
                    <a:pt x="946" y="1"/>
                    <a:pt x="1" y="946"/>
                    <a:pt x="1" y="2080"/>
                  </a:cubicBezTo>
                  <a:cubicBezTo>
                    <a:pt x="1" y="3214"/>
                    <a:pt x="946" y="4128"/>
                    <a:pt x="2080" y="4128"/>
                  </a:cubicBezTo>
                  <a:cubicBezTo>
                    <a:pt x="3214" y="4128"/>
                    <a:pt x="4128" y="3214"/>
                    <a:pt x="4128" y="2080"/>
                  </a:cubicBezTo>
                  <a:cubicBezTo>
                    <a:pt x="4128" y="946"/>
                    <a:pt x="3214" y="1"/>
                    <a:pt x="20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9"/>
            <p:cNvSpPr/>
            <p:nvPr/>
          </p:nvSpPr>
          <p:spPr>
            <a:xfrm>
              <a:off x="1444750" y="1815475"/>
              <a:ext cx="100850" cy="100050"/>
            </a:xfrm>
            <a:custGeom>
              <a:avLst/>
              <a:gdLst/>
              <a:ahLst/>
              <a:cxnLst/>
              <a:rect l="l" t="t" r="r" b="b"/>
              <a:pathLst>
                <a:path w="4034" h="4002" extrusionOk="0">
                  <a:moveTo>
                    <a:pt x="2017" y="0"/>
                  </a:moveTo>
                  <a:cubicBezTo>
                    <a:pt x="914" y="0"/>
                    <a:pt x="1" y="882"/>
                    <a:pt x="1" y="2017"/>
                  </a:cubicBezTo>
                  <a:cubicBezTo>
                    <a:pt x="1" y="3119"/>
                    <a:pt x="914" y="4001"/>
                    <a:pt x="2017" y="4001"/>
                  </a:cubicBezTo>
                  <a:cubicBezTo>
                    <a:pt x="3120" y="4001"/>
                    <a:pt x="4033" y="3119"/>
                    <a:pt x="4033" y="2017"/>
                  </a:cubicBezTo>
                  <a:cubicBezTo>
                    <a:pt x="4033" y="882"/>
                    <a:pt x="3120" y="0"/>
                    <a:pt x="2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39"/>
            <p:cNvSpPr/>
            <p:nvPr/>
          </p:nvSpPr>
          <p:spPr>
            <a:xfrm>
              <a:off x="1025725" y="2044925"/>
              <a:ext cx="109525" cy="95600"/>
            </a:xfrm>
            <a:custGeom>
              <a:avLst/>
              <a:gdLst/>
              <a:ahLst/>
              <a:cxnLst/>
              <a:rect l="l" t="t" r="r" b="b"/>
              <a:pathLst>
                <a:path w="4381" h="3824" extrusionOk="0">
                  <a:moveTo>
                    <a:pt x="2117" y="0"/>
                  </a:moveTo>
                  <a:cubicBezTo>
                    <a:pt x="1109" y="0"/>
                    <a:pt x="241" y="687"/>
                    <a:pt x="127" y="1660"/>
                  </a:cubicBezTo>
                  <a:cubicBezTo>
                    <a:pt x="1" y="2700"/>
                    <a:pt x="820" y="3676"/>
                    <a:pt x="1954" y="3802"/>
                  </a:cubicBezTo>
                  <a:cubicBezTo>
                    <a:pt x="2058" y="3817"/>
                    <a:pt x="2162" y="3824"/>
                    <a:pt x="2264" y="3824"/>
                  </a:cubicBezTo>
                  <a:cubicBezTo>
                    <a:pt x="3272" y="3824"/>
                    <a:pt x="4140" y="3137"/>
                    <a:pt x="4254" y="2164"/>
                  </a:cubicBezTo>
                  <a:cubicBezTo>
                    <a:pt x="4380" y="1124"/>
                    <a:pt x="3561" y="148"/>
                    <a:pt x="2427" y="22"/>
                  </a:cubicBezTo>
                  <a:cubicBezTo>
                    <a:pt x="2323" y="7"/>
                    <a:pt x="2219"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39"/>
            <p:cNvSpPr/>
            <p:nvPr/>
          </p:nvSpPr>
          <p:spPr>
            <a:xfrm>
              <a:off x="1032050" y="2279725"/>
              <a:ext cx="115800" cy="119025"/>
            </a:xfrm>
            <a:custGeom>
              <a:avLst/>
              <a:gdLst/>
              <a:ahLst/>
              <a:cxnLst/>
              <a:rect l="l" t="t" r="r" b="b"/>
              <a:pathLst>
                <a:path w="4632" h="4761" extrusionOk="0">
                  <a:moveTo>
                    <a:pt x="2354" y="1"/>
                  </a:moveTo>
                  <a:cubicBezTo>
                    <a:pt x="1261" y="1"/>
                    <a:pt x="304" y="900"/>
                    <a:pt x="158" y="2097"/>
                  </a:cubicBezTo>
                  <a:cubicBezTo>
                    <a:pt x="0" y="3421"/>
                    <a:pt x="819" y="4586"/>
                    <a:pt x="2016" y="4744"/>
                  </a:cubicBezTo>
                  <a:cubicBezTo>
                    <a:pt x="2104" y="4755"/>
                    <a:pt x="2191" y="4761"/>
                    <a:pt x="2278" y="4761"/>
                  </a:cubicBezTo>
                  <a:cubicBezTo>
                    <a:pt x="3370" y="4761"/>
                    <a:pt x="4328" y="3861"/>
                    <a:pt x="4474" y="2664"/>
                  </a:cubicBezTo>
                  <a:cubicBezTo>
                    <a:pt x="4631" y="1341"/>
                    <a:pt x="3812" y="176"/>
                    <a:pt x="2615" y="18"/>
                  </a:cubicBezTo>
                  <a:cubicBezTo>
                    <a:pt x="2527" y="6"/>
                    <a:pt x="2440" y="1"/>
                    <a:pt x="23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39"/>
            <p:cNvSpPr/>
            <p:nvPr/>
          </p:nvSpPr>
          <p:spPr>
            <a:xfrm>
              <a:off x="1136000" y="2310625"/>
              <a:ext cx="103200" cy="125775"/>
            </a:xfrm>
            <a:custGeom>
              <a:avLst/>
              <a:gdLst/>
              <a:ahLst/>
              <a:cxnLst/>
              <a:rect l="l" t="t" r="r" b="b"/>
              <a:pathLst>
                <a:path w="4128" h="5031" extrusionOk="0">
                  <a:moveTo>
                    <a:pt x="2214" y="0"/>
                  </a:moveTo>
                  <a:cubicBezTo>
                    <a:pt x="1216" y="0"/>
                    <a:pt x="337" y="970"/>
                    <a:pt x="158" y="2248"/>
                  </a:cubicBezTo>
                  <a:cubicBezTo>
                    <a:pt x="1" y="3634"/>
                    <a:pt x="694" y="4862"/>
                    <a:pt x="1765" y="5020"/>
                  </a:cubicBezTo>
                  <a:cubicBezTo>
                    <a:pt x="1824" y="5027"/>
                    <a:pt x="1882" y="5031"/>
                    <a:pt x="1941" y="5031"/>
                  </a:cubicBezTo>
                  <a:cubicBezTo>
                    <a:pt x="2913" y="5031"/>
                    <a:pt x="3792" y="4059"/>
                    <a:pt x="3970" y="2752"/>
                  </a:cubicBezTo>
                  <a:cubicBezTo>
                    <a:pt x="4128" y="1365"/>
                    <a:pt x="3435" y="137"/>
                    <a:pt x="2395" y="11"/>
                  </a:cubicBezTo>
                  <a:cubicBezTo>
                    <a:pt x="2334" y="4"/>
                    <a:pt x="2274" y="0"/>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39"/>
            <p:cNvSpPr/>
            <p:nvPr/>
          </p:nvSpPr>
          <p:spPr>
            <a:xfrm>
              <a:off x="1682625" y="2004175"/>
              <a:ext cx="100825" cy="105425"/>
            </a:xfrm>
            <a:custGeom>
              <a:avLst/>
              <a:gdLst/>
              <a:ahLst/>
              <a:cxnLst/>
              <a:rect l="l" t="t" r="r" b="b"/>
              <a:pathLst>
                <a:path w="4033" h="4217" extrusionOk="0">
                  <a:moveTo>
                    <a:pt x="2063" y="1"/>
                  </a:moveTo>
                  <a:cubicBezTo>
                    <a:pt x="1135" y="1"/>
                    <a:pt x="304" y="786"/>
                    <a:pt x="158" y="1872"/>
                  </a:cubicBezTo>
                  <a:cubicBezTo>
                    <a:pt x="0" y="3038"/>
                    <a:pt x="725" y="4077"/>
                    <a:pt x="1764" y="4204"/>
                  </a:cubicBezTo>
                  <a:cubicBezTo>
                    <a:pt x="1833" y="4212"/>
                    <a:pt x="1901" y="4216"/>
                    <a:pt x="1969" y="4216"/>
                  </a:cubicBezTo>
                  <a:cubicBezTo>
                    <a:pt x="2898" y="4216"/>
                    <a:pt x="3728" y="3431"/>
                    <a:pt x="3875" y="2345"/>
                  </a:cubicBezTo>
                  <a:cubicBezTo>
                    <a:pt x="4033" y="1211"/>
                    <a:pt x="3308" y="171"/>
                    <a:pt x="2268" y="13"/>
                  </a:cubicBezTo>
                  <a:cubicBezTo>
                    <a:pt x="2200" y="5"/>
                    <a:pt x="2131" y="1"/>
                    <a:pt x="2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39"/>
            <p:cNvSpPr/>
            <p:nvPr/>
          </p:nvSpPr>
          <p:spPr>
            <a:xfrm>
              <a:off x="1755075" y="2154150"/>
              <a:ext cx="122900" cy="122900"/>
            </a:xfrm>
            <a:custGeom>
              <a:avLst/>
              <a:gdLst/>
              <a:ahLst/>
              <a:cxnLst/>
              <a:rect l="l" t="t" r="r" b="b"/>
              <a:pathLst>
                <a:path w="4916" h="4916" extrusionOk="0">
                  <a:moveTo>
                    <a:pt x="2458" y="0"/>
                  </a:moveTo>
                  <a:cubicBezTo>
                    <a:pt x="1103" y="0"/>
                    <a:pt x="1" y="1103"/>
                    <a:pt x="1" y="2458"/>
                  </a:cubicBezTo>
                  <a:cubicBezTo>
                    <a:pt x="1" y="3812"/>
                    <a:pt x="1103" y="4915"/>
                    <a:pt x="2458" y="4915"/>
                  </a:cubicBezTo>
                  <a:cubicBezTo>
                    <a:pt x="3813" y="4915"/>
                    <a:pt x="4915" y="3812"/>
                    <a:pt x="4915" y="2458"/>
                  </a:cubicBezTo>
                  <a:cubicBezTo>
                    <a:pt x="4915" y="1103"/>
                    <a:pt x="3813"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39"/>
            <p:cNvSpPr/>
            <p:nvPr/>
          </p:nvSpPr>
          <p:spPr>
            <a:xfrm>
              <a:off x="1818075" y="2397650"/>
              <a:ext cx="121325" cy="80325"/>
            </a:xfrm>
            <a:custGeom>
              <a:avLst/>
              <a:gdLst/>
              <a:ahLst/>
              <a:cxnLst/>
              <a:rect l="l" t="t" r="r" b="b"/>
              <a:pathLst>
                <a:path w="4853" h="3213" extrusionOk="0">
                  <a:moveTo>
                    <a:pt x="2197" y="1"/>
                  </a:moveTo>
                  <a:cubicBezTo>
                    <a:pt x="1114" y="1"/>
                    <a:pt x="207" y="535"/>
                    <a:pt x="95" y="1318"/>
                  </a:cubicBezTo>
                  <a:cubicBezTo>
                    <a:pt x="1" y="2201"/>
                    <a:pt x="946" y="3020"/>
                    <a:pt x="2238" y="3177"/>
                  </a:cubicBezTo>
                  <a:cubicBezTo>
                    <a:pt x="2396" y="3201"/>
                    <a:pt x="2552" y="3212"/>
                    <a:pt x="2704" y="3212"/>
                  </a:cubicBezTo>
                  <a:cubicBezTo>
                    <a:pt x="3766" y="3212"/>
                    <a:pt x="4648" y="2661"/>
                    <a:pt x="4758" y="1917"/>
                  </a:cubicBezTo>
                  <a:cubicBezTo>
                    <a:pt x="4853" y="1035"/>
                    <a:pt x="3908" y="184"/>
                    <a:pt x="2616" y="27"/>
                  </a:cubicBezTo>
                  <a:cubicBezTo>
                    <a:pt x="2474" y="9"/>
                    <a:pt x="2335"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39"/>
            <p:cNvSpPr/>
            <p:nvPr/>
          </p:nvSpPr>
          <p:spPr>
            <a:xfrm>
              <a:off x="1412450" y="2594375"/>
              <a:ext cx="136300" cy="89675"/>
            </a:xfrm>
            <a:custGeom>
              <a:avLst/>
              <a:gdLst/>
              <a:ahLst/>
              <a:cxnLst/>
              <a:rect l="l" t="t" r="r" b="b"/>
              <a:pathLst>
                <a:path w="5452" h="3587" extrusionOk="0">
                  <a:moveTo>
                    <a:pt x="2453" y="0"/>
                  </a:moveTo>
                  <a:cubicBezTo>
                    <a:pt x="1228" y="0"/>
                    <a:pt x="238" y="592"/>
                    <a:pt x="127" y="1452"/>
                  </a:cubicBezTo>
                  <a:cubicBezTo>
                    <a:pt x="1" y="2428"/>
                    <a:pt x="1072" y="3373"/>
                    <a:pt x="2490" y="3562"/>
                  </a:cubicBezTo>
                  <a:cubicBezTo>
                    <a:pt x="2639" y="3579"/>
                    <a:pt x="2786" y="3587"/>
                    <a:pt x="2930" y="3587"/>
                  </a:cubicBezTo>
                  <a:cubicBezTo>
                    <a:pt x="4187" y="3587"/>
                    <a:pt x="5212" y="2989"/>
                    <a:pt x="5325" y="2113"/>
                  </a:cubicBezTo>
                  <a:cubicBezTo>
                    <a:pt x="5451" y="1137"/>
                    <a:pt x="4380" y="191"/>
                    <a:pt x="2962" y="34"/>
                  </a:cubicBezTo>
                  <a:cubicBezTo>
                    <a:pt x="2789" y="11"/>
                    <a:pt x="2619" y="0"/>
                    <a:pt x="2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9"/>
            <p:cNvSpPr/>
            <p:nvPr/>
          </p:nvSpPr>
          <p:spPr>
            <a:xfrm>
              <a:off x="1537700" y="2772100"/>
              <a:ext cx="101625" cy="106200"/>
            </a:xfrm>
            <a:custGeom>
              <a:avLst/>
              <a:gdLst/>
              <a:ahLst/>
              <a:cxnLst/>
              <a:rect l="l" t="t" r="r" b="b"/>
              <a:pathLst>
                <a:path w="4065" h="4248" extrusionOk="0">
                  <a:moveTo>
                    <a:pt x="2089" y="1"/>
                  </a:moveTo>
                  <a:cubicBezTo>
                    <a:pt x="1135" y="1"/>
                    <a:pt x="305" y="786"/>
                    <a:pt x="158" y="1872"/>
                  </a:cubicBezTo>
                  <a:cubicBezTo>
                    <a:pt x="0" y="3038"/>
                    <a:pt x="725" y="4109"/>
                    <a:pt x="1764" y="4235"/>
                  </a:cubicBezTo>
                  <a:cubicBezTo>
                    <a:pt x="1835" y="4244"/>
                    <a:pt x="1906" y="4248"/>
                    <a:pt x="1975" y="4248"/>
                  </a:cubicBezTo>
                  <a:cubicBezTo>
                    <a:pt x="2929" y="4248"/>
                    <a:pt x="3760" y="3463"/>
                    <a:pt x="3907" y="2376"/>
                  </a:cubicBezTo>
                  <a:cubicBezTo>
                    <a:pt x="4064" y="1211"/>
                    <a:pt x="3340" y="140"/>
                    <a:pt x="2300" y="13"/>
                  </a:cubicBezTo>
                  <a:cubicBezTo>
                    <a:pt x="2229" y="5"/>
                    <a:pt x="2159"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9"/>
            <p:cNvSpPr/>
            <p:nvPr/>
          </p:nvSpPr>
          <p:spPr>
            <a:xfrm>
              <a:off x="900500" y="2798425"/>
              <a:ext cx="111875" cy="112650"/>
            </a:xfrm>
            <a:custGeom>
              <a:avLst/>
              <a:gdLst/>
              <a:ahLst/>
              <a:cxnLst/>
              <a:rect l="l" t="t" r="r" b="b"/>
              <a:pathLst>
                <a:path w="4475" h="4506" extrusionOk="0">
                  <a:moveTo>
                    <a:pt x="2238" y="0"/>
                  </a:moveTo>
                  <a:cubicBezTo>
                    <a:pt x="1009" y="0"/>
                    <a:pt x="1" y="1008"/>
                    <a:pt x="1" y="2268"/>
                  </a:cubicBezTo>
                  <a:cubicBezTo>
                    <a:pt x="1" y="3497"/>
                    <a:pt x="1009" y="4505"/>
                    <a:pt x="2238" y="4505"/>
                  </a:cubicBezTo>
                  <a:cubicBezTo>
                    <a:pt x="3466" y="4505"/>
                    <a:pt x="4474" y="3497"/>
                    <a:pt x="4474" y="2268"/>
                  </a:cubicBezTo>
                  <a:cubicBezTo>
                    <a:pt x="4474" y="1008"/>
                    <a:pt x="3466" y="0"/>
                    <a:pt x="2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9"/>
            <p:cNvSpPr/>
            <p:nvPr/>
          </p:nvSpPr>
          <p:spPr>
            <a:xfrm>
              <a:off x="1117100" y="2651925"/>
              <a:ext cx="88250" cy="88225"/>
            </a:xfrm>
            <a:custGeom>
              <a:avLst/>
              <a:gdLst/>
              <a:ahLst/>
              <a:cxnLst/>
              <a:rect l="l" t="t" r="r" b="b"/>
              <a:pathLst>
                <a:path w="3530" h="3529" extrusionOk="0">
                  <a:moveTo>
                    <a:pt x="1765" y="0"/>
                  </a:moveTo>
                  <a:cubicBezTo>
                    <a:pt x="788" y="0"/>
                    <a:pt x="1" y="788"/>
                    <a:pt x="1" y="1765"/>
                  </a:cubicBezTo>
                  <a:cubicBezTo>
                    <a:pt x="1" y="2741"/>
                    <a:pt x="788" y="3529"/>
                    <a:pt x="1765" y="3529"/>
                  </a:cubicBezTo>
                  <a:cubicBezTo>
                    <a:pt x="2741" y="3529"/>
                    <a:pt x="3529" y="2741"/>
                    <a:pt x="3529" y="1765"/>
                  </a:cubicBezTo>
                  <a:cubicBezTo>
                    <a:pt x="3529" y="788"/>
                    <a:pt x="2741" y="0"/>
                    <a:pt x="1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9"/>
            <p:cNvSpPr/>
            <p:nvPr/>
          </p:nvSpPr>
          <p:spPr>
            <a:xfrm>
              <a:off x="1232875" y="2883475"/>
              <a:ext cx="98475" cy="99275"/>
            </a:xfrm>
            <a:custGeom>
              <a:avLst/>
              <a:gdLst/>
              <a:ahLst/>
              <a:cxnLst/>
              <a:rect l="l" t="t" r="r" b="b"/>
              <a:pathLst>
                <a:path w="3939" h="3971" extrusionOk="0">
                  <a:moveTo>
                    <a:pt x="1986" y="1"/>
                  </a:moveTo>
                  <a:cubicBezTo>
                    <a:pt x="883" y="1"/>
                    <a:pt x="1" y="883"/>
                    <a:pt x="1" y="1985"/>
                  </a:cubicBezTo>
                  <a:cubicBezTo>
                    <a:pt x="1" y="3088"/>
                    <a:pt x="883" y="3970"/>
                    <a:pt x="1986" y="3970"/>
                  </a:cubicBezTo>
                  <a:cubicBezTo>
                    <a:pt x="3057" y="3970"/>
                    <a:pt x="3939" y="3088"/>
                    <a:pt x="3939" y="1985"/>
                  </a:cubicBezTo>
                  <a:cubicBezTo>
                    <a:pt x="3939" y="883"/>
                    <a:pt x="3057" y="1"/>
                    <a:pt x="1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9"/>
            <p:cNvSpPr/>
            <p:nvPr/>
          </p:nvSpPr>
          <p:spPr>
            <a:xfrm>
              <a:off x="714625" y="3424975"/>
              <a:ext cx="122100" cy="129975"/>
            </a:xfrm>
            <a:custGeom>
              <a:avLst/>
              <a:gdLst/>
              <a:ahLst/>
              <a:cxnLst/>
              <a:rect l="l" t="t" r="r" b="b"/>
              <a:pathLst>
                <a:path w="4884" h="5199" extrusionOk="0">
                  <a:moveTo>
                    <a:pt x="2520" y="0"/>
                  </a:moveTo>
                  <a:cubicBezTo>
                    <a:pt x="1360" y="0"/>
                    <a:pt x="336" y="994"/>
                    <a:pt x="190" y="2316"/>
                  </a:cubicBezTo>
                  <a:cubicBezTo>
                    <a:pt x="1" y="3733"/>
                    <a:pt x="851" y="5025"/>
                    <a:pt x="2111" y="5183"/>
                  </a:cubicBezTo>
                  <a:cubicBezTo>
                    <a:pt x="2198" y="5194"/>
                    <a:pt x="2285" y="5199"/>
                    <a:pt x="2371" y="5199"/>
                  </a:cubicBezTo>
                  <a:cubicBezTo>
                    <a:pt x="3528" y="5199"/>
                    <a:pt x="4550" y="4232"/>
                    <a:pt x="4726" y="2883"/>
                  </a:cubicBezTo>
                  <a:cubicBezTo>
                    <a:pt x="4884" y="1465"/>
                    <a:pt x="4033" y="173"/>
                    <a:pt x="2773" y="16"/>
                  </a:cubicBezTo>
                  <a:cubicBezTo>
                    <a:pt x="2688" y="5"/>
                    <a:pt x="2604" y="0"/>
                    <a:pt x="2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9"/>
            <p:cNvSpPr/>
            <p:nvPr/>
          </p:nvSpPr>
          <p:spPr>
            <a:xfrm>
              <a:off x="987150" y="3233575"/>
              <a:ext cx="123675" cy="132350"/>
            </a:xfrm>
            <a:custGeom>
              <a:avLst/>
              <a:gdLst/>
              <a:ahLst/>
              <a:cxnLst/>
              <a:rect l="l" t="t" r="r" b="b"/>
              <a:pathLst>
                <a:path w="4947" h="5294" extrusionOk="0">
                  <a:moveTo>
                    <a:pt x="2551" y="0"/>
                  </a:moveTo>
                  <a:cubicBezTo>
                    <a:pt x="1392" y="0"/>
                    <a:pt x="366" y="996"/>
                    <a:pt x="189" y="2348"/>
                  </a:cubicBezTo>
                  <a:cubicBezTo>
                    <a:pt x="0" y="3797"/>
                    <a:pt x="882" y="5089"/>
                    <a:pt x="2143" y="5278"/>
                  </a:cubicBezTo>
                  <a:cubicBezTo>
                    <a:pt x="2227" y="5288"/>
                    <a:pt x="2312" y="5293"/>
                    <a:pt x="2395" y="5293"/>
                  </a:cubicBezTo>
                  <a:cubicBezTo>
                    <a:pt x="3555" y="5293"/>
                    <a:pt x="4581" y="4298"/>
                    <a:pt x="4757" y="2946"/>
                  </a:cubicBezTo>
                  <a:cubicBezTo>
                    <a:pt x="4946" y="1497"/>
                    <a:pt x="4064" y="205"/>
                    <a:pt x="2804" y="16"/>
                  </a:cubicBezTo>
                  <a:cubicBezTo>
                    <a:pt x="2719" y="6"/>
                    <a:pt x="2635" y="0"/>
                    <a:pt x="2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9"/>
            <p:cNvSpPr/>
            <p:nvPr/>
          </p:nvSpPr>
          <p:spPr>
            <a:xfrm>
              <a:off x="1031250" y="3541925"/>
              <a:ext cx="133925" cy="133925"/>
            </a:xfrm>
            <a:custGeom>
              <a:avLst/>
              <a:gdLst/>
              <a:ahLst/>
              <a:cxnLst/>
              <a:rect l="l" t="t" r="r" b="b"/>
              <a:pathLst>
                <a:path w="5357" h="5357" extrusionOk="0">
                  <a:moveTo>
                    <a:pt x="2678" y="1"/>
                  </a:moveTo>
                  <a:cubicBezTo>
                    <a:pt x="1198" y="1"/>
                    <a:pt x="0" y="1198"/>
                    <a:pt x="0" y="2679"/>
                  </a:cubicBezTo>
                  <a:cubicBezTo>
                    <a:pt x="0" y="4159"/>
                    <a:pt x="1198" y="5356"/>
                    <a:pt x="2678" y="5356"/>
                  </a:cubicBezTo>
                  <a:cubicBezTo>
                    <a:pt x="4159" y="5356"/>
                    <a:pt x="5356" y="4159"/>
                    <a:pt x="5356" y="2679"/>
                  </a:cubicBezTo>
                  <a:cubicBezTo>
                    <a:pt x="5356" y="1198"/>
                    <a:pt x="4159" y="1"/>
                    <a:pt x="2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9"/>
            <p:cNvSpPr/>
            <p:nvPr/>
          </p:nvSpPr>
          <p:spPr>
            <a:xfrm>
              <a:off x="1287225" y="3400150"/>
              <a:ext cx="141000" cy="141800"/>
            </a:xfrm>
            <a:custGeom>
              <a:avLst/>
              <a:gdLst/>
              <a:ahLst/>
              <a:cxnLst/>
              <a:rect l="l" t="t" r="r" b="b"/>
              <a:pathLst>
                <a:path w="5640" h="5672" extrusionOk="0">
                  <a:moveTo>
                    <a:pt x="2805" y="1"/>
                  </a:moveTo>
                  <a:cubicBezTo>
                    <a:pt x="1261" y="1"/>
                    <a:pt x="1" y="1292"/>
                    <a:pt x="1" y="2836"/>
                  </a:cubicBezTo>
                  <a:cubicBezTo>
                    <a:pt x="1" y="4411"/>
                    <a:pt x="1261" y="5672"/>
                    <a:pt x="2805" y="5672"/>
                  </a:cubicBezTo>
                  <a:cubicBezTo>
                    <a:pt x="4380" y="5672"/>
                    <a:pt x="5640" y="4411"/>
                    <a:pt x="5640" y="2836"/>
                  </a:cubicBezTo>
                  <a:cubicBezTo>
                    <a:pt x="5640" y="1292"/>
                    <a:pt x="4380" y="1"/>
                    <a:pt x="2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9"/>
            <p:cNvSpPr/>
            <p:nvPr/>
          </p:nvSpPr>
          <p:spPr>
            <a:xfrm>
              <a:off x="1413250" y="3020525"/>
              <a:ext cx="108725" cy="193775"/>
            </a:xfrm>
            <a:custGeom>
              <a:avLst/>
              <a:gdLst/>
              <a:ahLst/>
              <a:cxnLst/>
              <a:rect l="l" t="t" r="r" b="b"/>
              <a:pathLst>
                <a:path w="4349" h="7751" fill="none" extrusionOk="0">
                  <a:moveTo>
                    <a:pt x="0" y="0"/>
                  </a:moveTo>
                  <a:cubicBezTo>
                    <a:pt x="1261" y="788"/>
                    <a:pt x="2111" y="2143"/>
                    <a:pt x="2773" y="3498"/>
                  </a:cubicBezTo>
                  <a:cubicBezTo>
                    <a:pt x="3434" y="4852"/>
                    <a:pt x="3939" y="6301"/>
                    <a:pt x="4348" y="775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9"/>
            <p:cNvSpPr/>
            <p:nvPr/>
          </p:nvSpPr>
          <p:spPr>
            <a:xfrm>
              <a:off x="1462075" y="3148300"/>
              <a:ext cx="126850" cy="121575"/>
            </a:xfrm>
            <a:custGeom>
              <a:avLst/>
              <a:gdLst/>
              <a:ahLst/>
              <a:cxnLst/>
              <a:rect l="l" t="t" r="r" b="b"/>
              <a:pathLst>
                <a:path w="5074" h="4863" extrusionOk="0">
                  <a:moveTo>
                    <a:pt x="2506" y="1"/>
                  </a:moveTo>
                  <a:cubicBezTo>
                    <a:pt x="1342" y="1"/>
                    <a:pt x="302" y="897"/>
                    <a:pt x="158" y="2136"/>
                  </a:cubicBezTo>
                  <a:cubicBezTo>
                    <a:pt x="1" y="3459"/>
                    <a:pt x="914" y="4656"/>
                    <a:pt x="2238" y="4845"/>
                  </a:cubicBezTo>
                  <a:cubicBezTo>
                    <a:pt x="2332" y="4857"/>
                    <a:pt x="2426" y="4862"/>
                    <a:pt x="2520" y="4862"/>
                  </a:cubicBezTo>
                  <a:cubicBezTo>
                    <a:pt x="3703" y="4862"/>
                    <a:pt x="4769" y="3961"/>
                    <a:pt x="4915" y="2734"/>
                  </a:cubicBezTo>
                  <a:cubicBezTo>
                    <a:pt x="5073" y="1411"/>
                    <a:pt x="4159" y="182"/>
                    <a:pt x="2836" y="25"/>
                  </a:cubicBezTo>
                  <a:cubicBezTo>
                    <a:pt x="2725" y="9"/>
                    <a:pt x="2615" y="1"/>
                    <a:pt x="2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9"/>
            <p:cNvSpPr/>
            <p:nvPr/>
          </p:nvSpPr>
          <p:spPr>
            <a:xfrm>
              <a:off x="6224850" y="2371525"/>
              <a:ext cx="1133400" cy="1201925"/>
            </a:xfrm>
            <a:custGeom>
              <a:avLst/>
              <a:gdLst/>
              <a:ahLst/>
              <a:cxnLst/>
              <a:rect l="l" t="t" r="r" b="b"/>
              <a:pathLst>
                <a:path w="45336" h="48077" fill="none" extrusionOk="0">
                  <a:moveTo>
                    <a:pt x="45336" y="1670"/>
                  </a:moveTo>
                  <a:cubicBezTo>
                    <a:pt x="40862" y="1"/>
                    <a:pt x="36073" y="2931"/>
                    <a:pt x="32387" y="5923"/>
                  </a:cubicBezTo>
                  <a:cubicBezTo>
                    <a:pt x="18462" y="17265"/>
                    <a:pt x="7372" y="31694"/>
                    <a:pt x="0" y="480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39"/>
            <p:cNvSpPr/>
            <p:nvPr/>
          </p:nvSpPr>
          <p:spPr>
            <a:xfrm>
              <a:off x="5902700" y="3371025"/>
              <a:ext cx="422975" cy="470225"/>
            </a:xfrm>
            <a:custGeom>
              <a:avLst/>
              <a:gdLst/>
              <a:ahLst/>
              <a:cxnLst/>
              <a:rect l="l" t="t" r="r" b="b"/>
              <a:pathLst>
                <a:path w="16919" h="18809" fill="none" extrusionOk="0">
                  <a:moveTo>
                    <a:pt x="16919" y="0"/>
                  </a:moveTo>
                  <a:cubicBezTo>
                    <a:pt x="9925" y="4568"/>
                    <a:pt x="3592" y="11310"/>
                    <a:pt x="1" y="1880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39"/>
            <p:cNvSpPr/>
            <p:nvPr/>
          </p:nvSpPr>
          <p:spPr>
            <a:xfrm>
              <a:off x="6145300" y="3304850"/>
              <a:ext cx="225275" cy="808125"/>
            </a:xfrm>
            <a:custGeom>
              <a:avLst/>
              <a:gdLst/>
              <a:ahLst/>
              <a:cxnLst/>
              <a:rect l="l" t="t" r="r" b="b"/>
              <a:pathLst>
                <a:path w="9011" h="32325" fill="none" extrusionOk="0">
                  <a:moveTo>
                    <a:pt x="8727" y="1"/>
                  </a:moveTo>
                  <a:cubicBezTo>
                    <a:pt x="9011" y="11405"/>
                    <a:pt x="5986" y="22621"/>
                    <a:pt x="0" y="3232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39"/>
            <p:cNvSpPr/>
            <p:nvPr/>
          </p:nvSpPr>
          <p:spPr>
            <a:xfrm>
              <a:off x="6161825" y="2997675"/>
              <a:ext cx="408025" cy="316650"/>
            </a:xfrm>
            <a:custGeom>
              <a:avLst/>
              <a:gdLst/>
              <a:ahLst/>
              <a:cxnLst/>
              <a:rect l="l" t="t" r="r" b="b"/>
              <a:pathLst>
                <a:path w="16321" h="12666" fill="none" extrusionOk="0">
                  <a:moveTo>
                    <a:pt x="16320" y="1"/>
                  </a:moveTo>
                  <a:cubicBezTo>
                    <a:pt x="12792" y="914"/>
                    <a:pt x="9484" y="2616"/>
                    <a:pt x="6680" y="4979"/>
                  </a:cubicBezTo>
                  <a:cubicBezTo>
                    <a:pt x="4159" y="7247"/>
                    <a:pt x="1923" y="9862"/>
                    <a:pt x="1" y="1266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39"/>
            <p:cNvSpPr/>
            <p:nvPr/>
          </p:nvSpPr>
          <p:spPr>
            <a:xfrm>
              <a:off x="6208300" y="2694450"/>
              <a:ext cx="613575" cy="249700"/>
            </a:xfrm>
            <a:custGeom>
              <a:avLst/>
              <a:gdLst/>
              <a:ahLst/>
              <a:cxnLst/>
              <a:rect l="l" t="t" r="r" b="b"/>
              <a:pathLst>
                <a:path w="24543" h="9988" fill="none" extrusionOk="0">
                  <a:moveTo>
                    <a:pt x="24543" y="662"/>
                  </a:moveTo>
                  <a:cubicBezTo>
                    <a:pt x="15879" y="1"/>
                    <a:pt x="5798" y="3529"/>
                    <a:pt x="1" y="998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39"/>
            <p:cNvSpPr/>
            <p:nvPr/>
          </p:nvSpPr>
          <p:spPr>
            <a:xfrm>
              <a:off x="6724200" y="2456600"/>
              <a:ext cx="367050" cy="142575"/>
            </a:xfrm>
            <a:custGeom>
              <a:avLst/>
              <a:gdLst/>
              <a:ahLst/>
              <a:cxnLst/>
              <a:rect l="l" t="t" r="r" b="b"/>
              <a:pathLst>
                <a:path w="14682" h="5703" fill="none" extrusionOk="0">
                  <a:moveTo>
                    <a:pt x="14682" y="1166"/>
                  </a:moveTo>
                  <a:cubicBezTo>
                    <a:pt x="13484" y="0"/>
                    <a:pt x="11531" y="252"/>
                    <a:pt x="9924" y="725"/>
                  </a:cubicBezTo>
                  <a:cubicBezTo>
                    <a:pt x="6333" y="1764"/>
                    <a:pt x="2962" y="3466"/>
                    <a:pt x="0" y="570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39"/>
            <p:cNvSpPr/>
            <p:nvPr/>
          </p:nvSpPr>
          <p:spPr>
            <a:xfrm>
              <a:off x="6930550" y="2423500"/>
              <a:ext cx="300125" cy="600975"/>
            </a:xfrm>
            <a:custGeom>
              <a:avLst/>
              <a:gdLst/>
              <a:ahLst/>
              <a:cxnLst/>
              <a:rect l="l" t="t" r="r" b="b"/>
              <a:pathLst>
                <a:path w="12005" h="24039" fill="none" extrusionOk="0">
                  <a:moveTo>
                    <a:pt x="11342" y="1"/>
                  </a:moveTo>
                  <a:cubicBezTo>
                    <a:pt x="12004" y="2521"/>
                    <a:pt x="11185" y="5514"/>
                    <a:pt x="10208" y="7940"/>
                  </a:cubicBezTo>
                  <a:cubicBezTo>
                    <a:pt x="7751" y="13863"/>
                    <a:pt x="4285" y="19282"/>
                    <a:pt x="1" y="2403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39"/>
            <p:cNvSpPr/>
            <p:nvPr/>
          </p:nvSpPr>
          <p:spPr>
            <a:xfrm>
              <a:off x="6495000" y="2670025"/>
              <a:ext cx="371775" cy="675025"/>
            </a:xfrm>
            <a:custGeom>
              <a:avLst/>
              <a:gdLst/>
              <a:ahLst/>
              <a:cxnLst/>
              <a:rect l="l" t="t" r="r" b="b"/>
              <a:pathLst>
                <a:path w="14871" h="27001" fill="none" extrusionOk="0">
                  <a:moveTo>
                    <a:pt x="14871" y="1"/>
                  </a:moveTo>
                  <a:cubicBezTo>
                    <a:pt x="13359" y="10145"/>
                    <a:pt x="6459" y="19030"/>
                    <a:pt x="0" y="270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39"/>
            <p:cNvSpPr/>
            <p:nvPr/>
          </p:nvSpPr>
          <p:spPr>
            <a:xfrm>
              <a:off x="6928975" y="2818100"/>
              <a:ext cx="159925" cy="439525"/>
            </a:xfrm>
            <a:custGeom>
              <a:avLst/>
              <a:gdLst/>
              <a:ahLst/>
              <a:cxnLst/>
              <a:rect l="l" t="t" r="r" b="b"/>
              <a:pathLst>
                <a:path w="6397" h="17581" fill="none" extrusionOk="0">
                  <a:moveTo>
                    <a:pt x="6396" y="1"/>
                  </a:moveTo>
                  <a:cubicBezTo>
                    <a:pt x="6396" y="6428"/>
                    <a:pt x="4128" y="12666"/>
                    <a:pt x="1" y="1758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39"/>
            <p:cNvSpPr/>
            <p:nvPr/>
          </p:nvSpPr>
          <p:spPr>
            <a:xfrm>
              <a:off x="6552500" y="3132375"/>
              <a:ext cx="112650" cy="417450"/>
            </a:xfrm>
            <a:custGeom>
              <a:avLst/>
              <a:gdLst/>
              <a:ahLst/>
              <a:cxnLst/>
              <a:rect l="l" t="t" r="r" b="b"/>
              <a:pathLst>
                <a:path w="4506" h="16698" fill="none" extrusionOk="0">
                  <a:moveTo>
                    <a:pt x="4222" y="0"/>
                  </a:moveTo>
                  <a:cubicBezTo>
                    <a:pt x="4506" y="5860"/>
                    <a:pt x="3056" y="11688"/>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39"/>
            <p:cNvSpPr/>
            <p:nvPr/>
          </p:nvSpPr>
          <p:spPr>
            <a:xfrm>
              <a:off x="5584500" y="3624625"/>
              <a:ext cx="445025" cy="332400"/>
            </a:xfrm>
            <a:custGeom>
              <a:avLst/>
              <a:gdLst/>
              <a:ahLst/>
              <a:cxnLst/>
              <a:rect l="l" t="t" r="r" b="b"/>
              <a:pathLst>
                <a:path w="17801" h="13296" fill="none" extrusionOk="0">
                  <a:moveTo>
                    <a:pt x="17801" y="631"/>
                  </a:moveTo>
                  <a:cubicBezTo>
                    <a:pt x="13957" y="1"/>
                    <a:pt x="9641" y="1324"/>
                    <a:pt x="6648" y="3813"/>
                  </a:cubicBezTo>
                  <a:cubicBezTo>
                    <a:pt x="3655" y="6302"/>
                    <a:pt x="1544" y="9704"/>
                    <a:pt x="1" y="1329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39"/>
            <p:cNvSpPr/>
            <p:nvPr/>
          </p:nvSpPr>
          <p:spPr>
            <a:xfrm>
              <a:off x="5853875" y="3883750"/>
              <a:ext cx="407225" cy="292225"/>
            </a:xfrm>
            <a:custGeom>
              <a:avLst/>
              <a:gdLst/>
              <a:ahLst/>
              <a:cxnLst/>
              <a:rect l="l" t="t" r="r" b="b"/>
              <a:pathLst>
                <a:path w="16289" h="11689" fill="none" extrusionOk="0">
                  <a:moveTo>
                    <a:pt x="16288" y="1"/>
                  </a:moveTo>
                  <a:cubicBezTo>
                    <a:pt x="9735" y="788"/>
                    <a:pt x="3686" y="6207"/>
                    <a:pt x="0" y="1168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39"/>
            <p:cNvSpPr/>
            <p:nvPr/>
          </p:nvSpPr>
          <p:spPr>
            <a:xfrm>
              <a:off x="6259500" y="2665300"/>
              <a:ext cx="380450" cy="55175"/>
            </a:xfrm>
            <a:custGeom>
              <a:avLst/>
              <a:gdLst/>
              <a:ahLst/>
              <a:cxnLst/>
              <a:rect l="l" t="t" r="r" b="b"/>
              <a:pathLst>
                <a:path w="15218" h="2207" fill="none" extrusionOk="0">
                  <a:moveTo>
                    <a:pt x="15217" y="2206"/>
                  </a:moveTo>
                  <a:cubicBezTo>
                    <a:pt x="10964" y="253"/>
                    <a:pt x="4254" y="1"/>
                    <a:pt x="0" y="189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39"/>
            <p:cNvSpPr/>
            <p:nvPr/>
          </p:nvSpPr>
          <p:spPr>
            <a:xfrm>
              <a:off x="6287075" y="2792125"/>
              <a:ext cx="128400" cy="211100"/>
            </a:xfrm>
            <a:custGeom>
              <a:avLst/>
              <a:gdLst/>
              <a:ahLst/>
              <a:cxnLst/>
              <a:rect l="l" t="t" r="r" b="b"/>
              <a:pathLst>
                <a:path w="5136" h="8444" fill="none" extrusionOk="0">
                  <a:moveTo>
                    <a:pt x="5135" y="0"/>
                  </a:moveTo>
                  <a:cubicBezTo>
                    <a:pt x="4348" y="3119"/>
                    <a:pt x="2205" y="6144"/>
                    <a:pt x="0" y="844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39"/>
            <p:cNvSpPr/>
            <p:nvPr/>
          </p:nvSpPr>
          <p:spPr>
            <a:xfrm>
              <a:off x="5932625" y="3145750"/>
              <a:ext cx="370225" cy="254425"/>
            </a:xfrm>
            <a:custGeom>
              <a:avLst/>
              <a:gdLst/>
              <a:ahLst/>
              <a:cxnLst/>
              <a:rect l="l" t="t" r="r" b="b"/>
              <a:pathLst>
                <a:path w="14809" h="10177" fill="none" extrusionOk="0">
                  <a:moveTo>
                    <a:pt x="14808" y="1"/>
                  </a:moveTo>
                  <a:cubicBezTo>
                    <a:pt x="8885" y="914"/>
                    <a:pt x="3372" y="5388"/>
                    <a:pt x="1" y="101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39"/>
            <p:cNvSpPr/>
            <p:nvPr/>
          </p:nvSpPr>
          <p:spPr>
            <a:xfrm>
              <a:off x="6572175" y="2429025"/>
              <a:ext cx="400150" cy="126825"/>
            </a:xfrm>
            <a:custGeom>
              <a:avLst/>
              <a:gdLst/>
              <a:ahLst/>
              <a:cxnLst/>
              <a:rect l="l" t="t" r="r" b="b"/>
              <a:pathLst>
                <a:path w="16006" h="5073" fill="none" extrusionOk="0">
                  <a:moveTo>
                    <a:pt x="16005" y="1828"/>
                  </a:moveTo>
                  <a:cubicBezTo>
                    <a:pt x="10461" y="0"/>
                    <a:pt x="4380" y="1229"/>
                    <a:pt x="1" y="507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39"/>
            <p:cNvSpPr/>
            <p:nvPr/>
          </p:nvSpPr>
          <p:spPr>
            <a:xfrm>
              <a:off x="6896675" y="2606225"/>
              <a:ext cx="295400" cy="246550"/>
            </a:xfrm>
            <a:custGeom>
              <a:avLst/>
              <a:gdLst/>
              <a:ahLst/>
              <a:cxnLst/>
              <a:rect l="l" t="t" r="r" b="b"/>
              <a:pathLst>
                <a:path w="11816" h="9862" fill="none" extrusionOk="0">
                  <a:moveTo>
                    <a:pt x="11815" y="1"/>
                  </a:moveTo>
                  <a:cubicBezTo>
                    <a:pt x="9137" y="568"/>
                    <a:pt x="6649" y="1828"/>
                    <a:pt x="4632" y="3687"/>
                  </a:cubicBezTo>
                  <a:cubicBezTo>
                    <a:pt x="2773" y="5483"/>
                    <a:pt x="1198" y="7562"/>
                    <a:pt x="1" y="9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39"/>
            <p:cNvSpPr/>
            <p:nvPr/>
          </p:nvSpPr>
          <p:spPr>
            <a:xfrm>
              <a:off x="6517850" y="2486525"/>
              <a:ext cx="103200" cy="103200"/>
            </a:xfrm>
            <a:custGeom>
              <a:avLst/>
              <a:gdLst/>
              <a:ahLst/>
              <a:cxnLst/>
              <a:rect l="l" t="t" r="r" b="b"/>
              <a:pathLst>
                <a:path w="4128" h="4128" extrusionOk="0">
                  <a:moveTo>
                    <a:pt x="2048" y="0"/>
                  </a:moveTo>
                  <a:cubicBezTo>
                    <a:pt x="914" y="0"/>
                    <a:pt x="0" y="914"/>
                    <a:pt x="0" y="2048"/>
                  </a:cubicBezTo>
                  <a:cubicBezTo>
                    <a:pt x="0" y="3214"/>
                    <a:pt x="914" y="4127"/>
                    <a:pt x="2048" y="4127"/>
                  </a:cubicBezTo>
                  <a:cubicBezTo>
                    <a:pt x="3182" y="4127"/>
                    <a:pt x="4127" y="3214"/>
                    <a:pt x="4127" y="2048"/>
                  </a:cubicBezTo>
                  <a:cubicBezTo>
                    <a:pt x="4127" y="914"/>
                    <a:pt x="3182" y="0"/>
                    <a:pt x="2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39"/>
            <p:cNvSpPr/>
            <p:nvPr/>
          </p:nvSpPr>
          <p:spPr>
            <a:xfrm>
              <a:off x="6669075" y="2551100"/>
              <a:ext cx="100825" cy="100850"/>
            </a:xfrm>
            <a:custGeom>
              <a:avLst/>
              <a:gdLst/>
              <a:ahLst/>
              <a:cxnLst/>
              <a:rect l="l" t="t" r="r" b="b"/>
              <a:pathLst>
                <a:path w="4033" h="4034" extrusionOk="0">
                  <a:moveTo>
                    <a:pt x="2016" y="1"/>
                  </a:moveTo>
                  <a:cubicBezTo>
                    <a:pt x="914" y="1"/>
                    <a:pt x="0" y="914"/>
                    <a:pt x="0" y="2017"/>
                  </a:cubicBezTo>
                  <a:cubicBezTo>
                    <a:pt x="0" y="3120"/>
                    <a:pt x="914" y="4033"/>
                    <a:pt x="2016" y="4033"/>
                  </a:cubicBezTo>
                  <a:cubicBezTo>
                    <a:pt x="3151" y="4033"/>
                    <a:pt x="4033" y="3120"/>
                    <a:pt x="4033" y="2017"/>
                  </a:cubicBezTo>
                  <a:cubicBezTo>
                    <a:pt x="4033" y="914"/>
                    <a:pt x="3151" y="1"/>
                    <a:pt x="2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39"/>
            <p:cNvSpPr/>
            <p:nvPr/>
          </p:nvSpPr>
          <p:spPr>
            <a:xfrm>
              <a:off x="6199650" y="2656950"/>
              <a:ext cx="116575" cy="96775"/>
            </a:xfrm>
            <a:custGeom>
              <a:avLst/>
              <a:gdLst/>
              <a:ahLst/>
              <a:cxnLst/>
              <a:rect l="l" t="t" r="r" b="b"/>
              <a:pathLst>
                <a:path w="4663" h="3871" extrusionOk="0">
                  <a:moveTo>
                    <a:pt x="2225" y="1"/>
                  </a:moveTo>
                  <a:cubicBezTo>
                    <a:pt x="1456" y="1"/>
                    <a:pt x="739" y="411"/>
                    <a:pt x="441" y="1122"/>
                  </a:cubicBezTo>
                  <a:cubicBezTo>
                    <a:pt x="0" y="2068"/>
                    <a:pt x="536" y="3233"/>
                    <a:pt x="1575" y="3674"/>
                  </a:cubicBezTo>
                  <a:cubicBezTo>
                    <a:pt x="1877" y="3808"/>
                    <a:pt x="2190" y="3871"/>
                    <a:pt x="2491" y="3871"/>
                  </a:cubicBezTo>
                  <a:cubicBezTo>
                    <a:pt x="3259" y="3871"/>
                    <a:pt x="3959" y="3462"/>
                    <a:pt x="4253" y="2761"/>
                  </a:cubicBezTo>
                  <a:cubicBezTo>
                    <a:pt x="4663" y="1784"/>
                    <a:pt x="4159" y="618"/>
                    <a:pt x="3088" y="177"/>
                  </a:cubicBezTo>
                  <a:cubicBezTo>
                    <a:pt x="2805" y="58"/>
                    <a:pt x="2511"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39"/>
            <p:cNvSpPr/>
            <p:nvPr/>
          </p:nvSpPr>
          <p:spPr>
            <a:xfrm>
              <a:off x="6135850" y="2885725"/>
              <a:ext cx="126025" cy="117600"/>
            </a:xfrm>
            <a:custGeom>
              <a:avLst/>
              <a:gdLst/>
              <a:ahLst/>
              <a:cxnLst/>
              <a:rect l="l" t="t" r="r" b="b"/>
              <a:pathLst>
                <a:path w="5041" h="4704" extrusionOk="0">
                  <a:moveTo>
                    <a:pt x="2674" y="1"/>
                  </a:moveTo>
                  <a:cubicBezTo>
                    <a:pt x="1792" y="1"/>
                    <a:pt x="923" y="567"/>
                    <a:pt x="536" y="1486"/>
                  </a:cubicBezTo>
                  <a:cubicBezTo>
                    <a:pt x="0" y="2715"/>
                    <a:pt x="504" y="4069"/>
                    <a:pt x="1607" y="4542"/>
                  </a:cubicBezTo>
                  <a:cubicBezTo>
                    <a:pt x="1863" y="4652"/>
                    <a:pt x="2130" y="4704"/>
                    <a:pt x="2395" y="4704"/>
                  </a:cubicBezTo>
                  <a:cubicBezTo>
                    <a:pt x="3269" y="4704"/>
                    <a:pt x="4126" y="4137"/>
                    <a:pt x="4537" y="3219"/>
                  </a:cubicBezTo>
                  <a:cubicBezTo>
                    <a:pt x="5041" y="2021"/>
                    <a:pt x="4568" y="635"/>
                    <a:pt x="3466" y="163"/>
                  </a:cubicBezTo>
                  <a:cubicBezTo>
                    <a:pt x="3209" y="53"/>
                    <a:pt x="2941" y="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39"/>
            <p:cNvSpPr/>
            <p:nvPr/>
          </p:nvSpPr>
          <p:spPr>
            <a:xfrm>
              <a:off x="6226425" y="2943550"/>
              <a:ext cx="115000" cy="121700"/>
            </a:xfrm>
            <a:custGeom>
              <a:avLst/>
              <a:gdLst/>
              <a:ahLst/>
              <a:cxnLst/>
              <a:rect l="l" t="t" r="r" b="b"/>
              <a:pathLst>
                <a:path w="4600" h="4868" extrusionOk="0">
                  <a:moveTo>
                    <a:pt x="2717" y="0"/>
                  </a:moveTo>
                  <a:cubicBezTo>
                    <a:pt x="1879" y="0"/>
                    <a:pt x="993" y="653"/>
                    <a:pt x="536" y="1693"/>
                  </a:cubicBezTo>
                  <a:cubicBezTo>
                    <a:pt x="0" y="2953"/>
                    <a:pt x="347" y="4340"/>
                    <a:pt x="1292" y="4749"/>
                  </a:cubicBezTo>
                  <a:cubicBezTo>
                    <a:pt x="1482" y="4829"/>
                    <a:pt x="1682" y="4867"/>
                    <a:pt x="1885" y="4867"/>
                  </a:cubicBezTo>
                  <a:cubicBezTo>
                    <a:pt x="2722" y="4867"/>
                    <a:pt x="3608" y="4220"/>
                    <a:pt x="4064" y="3206"/>
                  </a:cubicBezTo>
                  <a:cubicBezTo>
                    <a:pt x="4600" y="1914"/>
                    <a:pt x="4285" y="528"/>
                    <a:pt x="3308" y="118"/>
                  </a:cubicBezTo>
                  <a:cubicBezTo>
                    <a:pt x="3118" y="38"/>
                    <a:pt x="2919" y="0"/>
                    <a:pt x="2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39"/>
            <p:cNvSpPr/>
            <p:nvPr/>
          </p:nvSpPr>
          <p:spPr>
            <a:xfrm>
              <a:off x="6840775" y="2798925"/>
              <a:ext cx="108700" cy="103775"/>
            </a:xfrm>
            <a:custGeom>
              <a:avLst/>
              <a:gdLst/>
              <a:ahLst/>
              <a:cxnLst/>
              <a:rect l="l" t="t" r="r" b="b"/>
              <a:pathLst>
                <a:path w="4348" h="4151" extrusionOk="0">
                  <a:moveTo>
                    <a:pt x="2327" y="0"/>
                  </a:moveTo>
                  <a:cubicBezTo>
                    <a:pt x="1565" y="0"/>
                    <a:pt x="806" y="508"/>
                    <a:pt x="441" y="1335"/>
                  </a:cubicBezTo>
                  <a:cubicBezTo>
                    <a:pt x="0" y="2406"/>
                    <a:pt x="410" y="3603"/>
                    <a:pt x="1355" y="4013"/>
                  </a:cubicBezTo>
                  <a:cubicBezTo>
                    <a:pt x="1570" y="4106"/>
                    <a:pt x="1795" y="4150"/>
                    <a:pt x="2020" y="4150"/>
                  </a:cubicBezTo>
                  <a:cubicBezTo>
                    <a:pt x="2783" y="4150"/>
                    <a:pt x="3542" y="3643"/>
                    <a:pt x="3907" y="2816"/>
                  </a:cubicBezTo>
                  <a:cubicBezTo>
                    <a:pt x="4348" y="1744"/>
                    <a:pt x="3970" y="547"/>
                    <a:pt x="2993" y="138"/>
                  </a:cubicBezTo>
                  <a:cubicBezTo>
                    <a:pt x="2778" y="44"/>
                    <a:pt x="2552"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39"/>
            <p:cNvSpPr/>
            <p:nvPr/>
          </p:nvSpPr>
          <p:spPr>
            <a:xfrm>
              <a:off x="6870700" y="2965400"/>
              <a:ext cx="122900" cy="122875"/>
            </a:xfrm>
            <a:custGeom>
              <a:avLst/>
              <a:gdLst/>
              <a:ahLst/>
              <a:cxnLst/>
              <a:rect l="l" t="t" r="r" b="b"/>
              <a:pathLst>
                <a:path w="4916" h="4915" extrusionOk="0">
                  <a:moveTo>
                    <a:pt x="2458" y="0"/>
                  </a:moveTo>
                  <a:cubicBezTo>
                    <a:pt x="1103" y="0"/>
                    <a:pt x="0" y="1103"/>
                    <a:pt x="0" y="2458"/>
                  </a:cubicBezTo>
                  <a:cubicBezTo>
                    <a:pt x="0" y="3812"/>
                    <a:pt x="1103" y="4915"/>
                    <a:pt x="2458" y="4915"/>
                  </a:cubicBezTo>
                  <a:cubicBezTo>
                    <a:pt x="3812" y="4915"/>
                    <a:pt x="4915" y="3812"/>
                    <a:pt x="4915" y="2458"/>
                  </a:cubicBezTo>
                  <a:cubicBezTo>
                    <a:pt x="4915" y="1103"/>
                    <a:pt x="3812"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39"/>
            <p:cNvSpPr/>
            <p:nvPr/>
          </p:nvSpPr>
          <p:spPr>
            <a:xfrm>
              <a:off x="6867550" y="3214050"/>
              <a:ext cx="125250" cy="86525"/>
            </a:xfrm>
            <a:custGeom>
              <a:avLst/>
              <a:gdLst/>
              <a:ahLst/>
              <a:cxnLst/>
              <a:rect l="l" t="t" r="r" b="b"/>
              <a:pathLst>
                <a:path w="5010" h="3461" extrusionOk="0">
                  <a:moveTo>
                    <a:pt x="1908" y="1"/>
                  </a:moveTo>
                  <a:cubicBezTo>
                    <a:pt x="1181" y="1"/>
                    <a:pt x="572" y="286"/>
                    <a:pt x="347" y="797"/>
                  </a:cubicBezTo>
                  <a:cubicBezTo>
                    <a:pt x="0" y="1616"/>
                    <a:pt x="693" y="2688"/>
                    <a:pt x="1891" y="3192"/>
                  </a:cubicBezTo>
                  <a:cubicBezTo>
                    <a:pt x="2309" y="3373"/>
                    <a:pt x="2740" y="3460"/>
                    <a:pt x="3136" y="3460"/>
                  </a:cubicBezTo>
                  <a:cubicBezTo>
                    <a:pt x="3843" y="3460"/>
                    <a:pt x="4441" y="3181"/>
                    <a:pt x="4663" y="2656"/>
                  </a:cubicBezTo>
                  <a:cubicBezTo>
                    <a:pt x="5010" y="1837"/>
                    <a:pt x="4316" y="797"/>
                    <a:pt x="3151" y="262"/>
                  </a:cubicBezTo>
                  <a:cubicBezTo>
                    <a:pt x="2730" y="85"/>
                    <a:pt x="2302" y="1"/>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39"/>
            <p:cNvSpPr/>
            <p:nvPr/>
          </p:nvSpPr>
          <p:spPr>
            <a:xfrm>
              <a:off x="6422525" y="3292600"/>
              <a:ext cx="139450" cy="96800"/>
            </a:xfrm>
            <a:custGeom>
              <a:avLst/>
              <a:gdLst/>
              <a:ahLst/>
              <a:cxnLst/>
              <a:rect l="l" t="t" r="r" b="b"/>
              <a:pathLst>
                <a:path w="5578" h="3872" extrusionOk="0">
                  <a:moveTo>
                    <a:pt x="2077" y="0"/>
                  </a:moveTo>
                  <a:cubicBezTo>
                    <a:pt x="1279" y="0"/>
                    <a:pt x="622" y="314"/>
                    <a:pt x="379" y="900"/>
                  </a:cubicBezTo>
                  <a:cubicBezTo>
                    <a:pt x="1" y="1814"/>
                    <a:pt x="757" y="2980"/>
                    <a:pt x="2080" y="3578"/>
                  </a:cubicBezTo>
                  <a:cubicBezTo>
                    <a:pt x="2546" y="3778"/>
                    <a:pt x="3019" y="3872"/>
                    <a:pt x="3453" y="3872"/>
                  </a:cubicBezTo>
                  <a:cubicBezTo>
                    <a:pt x="4254" y="3872"/>
                    <a:pt x="4923" y="3551"/>
                    <a:pt x="5168" y="2980"/>
                  </a:cubicBezTo>
                  <a:cubicBezTo>
                    <a:pt x="5577" y="2066"/>
                    <a:pt x="4821" y="869"/>
                    <a:pt x="3498" y="302"/>
                  </a:cubicBezTo>
                  <a:cubicBezTo>
                    <a:pt x="3012" y="98"/>
                    <a:pt x="2523"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39"/>
            <p:cNvSpPr/>
            <p:nvPr/>
          </p:nvSpPr>
          <p:spPr>
            <a:xfrm>
              <a:off x="6489475" y="3497200"/>
              <a:ext cx="109525" cy="104800"/>
            </a:xfrm>
            <a:custGeom>
              <a:avLst/>
              <a:gdLst/>
              <a:ahLst/>
              <a:cxnLst/>
              <a:rect l="l" t="t" r="r" b="b"/>
              <a:pathLst>
                <a:path w="4381" h="4192" extrusionOk="0">
                  <a:moveTo>
                    <a:pt x="2343" y="1"/>
                  </a:moveTo>
                  <a:cubicBezTo>
                    <a:pt x="1578" y="1"/>
                    <a:pt x="812" y="526"/>
                    <a:pt x="473" y="1349"/>
                  </a:cubicBezTo>
                  <a:cubicBezTo>
                    <a:pt x="1" y="2420"/>
                    <a:pt x="410" y="3617"/>
                    <a:pt x="1356" y="4058"/>
                  </a:cubicBezTo>
                  <a:cubicBezTo>
                    <a:pt x="1565" y="4149"/>
                    <a:pt x="1785" y="4192"/>
                    <a:pt x="2006" y="4192"/>
                  </a:cubicBezTo>
                  <a:cubicBezTo>
                    <a:pt x="2783" y="4192"/>
                    <a:pt x="3571" y="3663"/>
                    <a:pt x="3939" y="2829"/>
                  </a:cubicBezTo>
                  <a:cubicBezTo>
                    <a:pt x="4380" y="1758"/>
                    <a:pt x="4002" y="561"/>
                    <a:pt x="3025" y="151"/>
                  </a:cubicBezTo>
                  <a:cubicBezTo>
                    <a:pt x="2806" y="49"/>
                    <a:pt x="2574"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39"/>
            <p:cNvSpPr/>
            <p:nvPr/>
          </p:nvSpPr>
          <p:spPr>
            <a:xfrm>
              <a:off x="5872775" y="3347375"/>
              <a:ext cx="112650" cy="112675"/>
            </a:xfrm>
            <a:custGeom>
              <a:avLst/>
              <a:gdLst/>
              <a:ahLst/>
              <a:cxnLst/>
              <a:rect l="l" t="t" r="r" b="b"/>
              <a:pathLst>
                <a:path w="4506" h="4507" extrusionOk="0">
                  <a:moveTo>
                    <a:pt x="2237" y="1"/>
                  </a:moveTo>
                  <a:cubicBezTo>
                    <a:pt x="1009" y="1"/>
                    <a:pt x="1" y="1009"/>
                    <a:pt x="1" y="2238"/>
                  </a:cubicBezTo>
                  <a:cubicBezTo>
                    <a:pt x="1" y="3498"/>
                    <a:pt x="1009" y="4506"/>
                    <a:pt x="2237" y="4506"/>
                  </a:cubicBezTo>
                  <a:cubicBezTo>
                    <a:pt x="3498" y="4506"/>
                    <a:pt x="4506" y="3498"/>
                    <a:pt x="4506" y="2238"/>
                  </a:cubicBezTo>
                  <a:cubicBezTo>
                    <a:pt x="4506" y="1009"/>
                    <a:pt x="3498" y="1"/>
                    <a:pt x="2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39"/>
            <p:cNvSpPr/>
            <p:nvPr/>
          </p:nvSpPr>
          <p:spPr>
            <a:xfrm>
              <a:off x="6125600" y="3263100"/>
              <a:ext cx="88250" cy="89025"/>
            </a:xfrm>
            <a:custGeom>
              <a:avLst/>
              <a:gdLst/>
              <a:ahLst/>
              <a:cxnLst/>
              <a:rect l="l" t="t" r="r" b="b"/>
              <a:pathLst>
                <a:path w="3530" h="3561" extrusionOk="0">
                  <a:moveTo>
                    <a:pt x="1765" y="1"/>
                  </a:moveTo>
                  <a:cubicBezTo>
                    <a:pt x="788" y="1"/>
                    <a:pt x="1" y="820"/>
                    <a:pt x="1" y="1797"/>
                  </a:cubicBezTo>
                  <a:cubicBezTo>
                    <a:pt x="1" y="2773"/>
                    <a:pt x="788" y="3561"/>
                    <a:pt x="1765" y="3561"/>
                  </a:cubicBezTo>
                  <a:cubicBezTo>
                    <a:pt x="2742" y="3561"/>
                    <a:pt x="3529" y="2773"/>
                    <a:pt x="3529" y="1797"/>
                  </a:cubicBezTo>
                  <a:cubicBezTo>
                    <a:pt x="3529" y="820"/>
                    <a:pt x="2742"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39"/>
            <p:cNvSpPr/>
            <p:nvPr/>
          </p:nvSpPr>
          <p:spPr>
            <a:xfrm>
              <a:off x="6171275" y="3519875"/>
              <a:ext cx="98475" cy="98475"/>
            </a:xfrm>
            <a:custGeom>
              <a:avLst/>
              <a:gdLst/>
              <a:ahLst/>
              <a:cxnLst/>
              <a:rect l="l" t="t" r="r" b="b"/>
              <a:pathLst>
                <a:path w="3939" h="3939" extrusionOk="0">
                  <a:moveTo>
                    <a:pt x="1986" y="0"/>
                  </a:moveTo>
                  <a:cubicBezTo>
                    <a:pt x="883" y="0"/>
                    <a:pt x="1" y="883"/>
                    <a:pt x="1" y="1954"/>
                  </a:cubicBezTo>
                  <a:cubicBezTo>
                    <a:pt x="1" y="3056"/>
                    <a:pt x="883" y="3939"/>
                    <a:pt x="1986" y="3939"/>
                  </a:cubicBezTo>
                  <a:cubicBezTo>
                    <a:pt x="3057" y="3939"/>
                    <a:pt x="3939" y="3056"/>
                    <a:pt x="3939" y="1954"/>
                  </a:cubicBezTo>
                  <a:cubicBezTo>
                    <a:pt x="3939" y="883"/>
                    <a:pt x="3057" y="0"/>
                    <a:pt x="1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39"/>
            <p:cNvSpPr/>
            <p:nvPr/>
          </p:nvSpPr>
          <p:spPr>
            <a:xfrm>
              <a:off x="5512825" y="3900000"/>
              <a:ext cx="133925" cy="128200"/>
            </a:xfrm>
            <a:custGeom>
              <a:avLst/>
              <a:gdLst/>
              <a:ahLst/>
              <a:cxnLst/>
              <a:rect l="l" t="t" r="r" b="b"/>
              <a:pathLst>
                <a:path w="5357" h="5128" extrusionOk="0">
                  <a:moveTo>
                    <a:pt x="2897" y="1"/>
                  </a:moveTo>
                  <a:cubicBezTo>
                    <a:pt x="1952" y="1"/>
                    <a:pt x="1006" y="628"/>
                    <a:pt x="568" y="1651"/>
                  </a:cubicBezTo>
                  <a:cubicBezTo>
                    <a:pt x="1" y="2974"/>
                    <a:pt x="473" y="4454"/>
                    <a:pt x="1639" y="4959"/>
                  </a:cubicBezTo>
                  <a:cubicBezTo>
                    <a:pt x="1904" y="5073"/>
                    <a:pt x="2182" y="5127"/>
                    <a:pt x="2460" y="5127"/>
                  </a:cubicBezTo>
                  <a:cubicBezTo>
                    <a:pt x="3405" y="5127"/>
                    <a:pt x="4351" y="4500"/>
                    <a:pt x="4789" y="3478"/>
                  </a:cubicBezTo>
                  <a:cubicBezTo>
                    <a:pt x="5357" y="2155"/>
                    <a:pt x="4884" y="674"/>
                    <a:pt x="3718" y="170"/>
                  </a:cubicBezTo>
                  <a:cubicBezTo>
                    <a:pt x="3453" y="55"/>
                    <a:pt x="3175" y="1"/>
                    <a:pt x="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39"/>
            <p:cNvSpPr/>
            <p:nvPr/>
          </p:nvSpPr>
          <p:spPr>
            <a:xfrm>
              <a:off x="5827100" y="3792125"/>
              <a:ext cx="135500" cy="128950"/>
            </a:xfrm>
            <a:custGeom>
              <a:avLst/>
              <a:gdLst/>
              <a:ahLst/>
              <a:cxnLst/>
              <a:rect l="l" t="t" r="r" b="b"/>
              <a:pathLst>
                <a:path w="5420" h="5158" extrusionOk="0">
                  <a:moveTo>
                    <a:pt x="2931" y="0"/>
                  </a:moveTo>
                  <a:cubicBezTo>
                    <a:pt x="1985" y="0"/>
                    <a:pt x="1037" y="633"/>
                    <a:pt x="599" y="1681"/>
                  </a:cubicBezTo>
                  <a:cubicBezTo>
                    <a:pt x="0" y="3004"/>
                    <a:pt x="504" y="4485"/>
                    <a:pt x="1670" y="4989"/>
                  </a:cubicBezTo>
                  <a:cubicBezTo>
                    <a:pt x="1935" y="5104"/>
                    <a:pt x="2213" y="5158"/>
                    <a:pt x="2491" y="5158"/>
                  </a:cubicBezTo>
                  <a:cubicBezTo>
                    <a:pt x="3436" y="5158"/>
                    <a:pt x="4382" y="4530"/>
                    <a:pt x="4820" y="3508"/>
                  </a:cubicBezTo>
                  <a:cubicBezTo>
                    <a:pt x="5419" y="2153"/>
                    <a:pt x="4915" y="673"/>
                    <a:pt x="3749" y="169"/>
                  </a:cubicBezTo>
                  <a:cubicBezTo>
                    <a:pt x="3485" y="54"/>
                    <a:pt x="3208" y="0"/>
                    <a:pt x="2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39"/>
            <p:cNvSpPr/>
            <p:nvPr/>
          </p:nvSpPr>
          <p:spPr>
            <a:xfrm>
              <a:off x="5790075" y="4100350"/>
              <a:ext cx="134700" cy="133925"/>
            </a:xfrm>
            <a:custGeom>
              <a:avLst/>
              <a:gdLst/>
              <a:ahLst/>
              <a:cxnLst/>
              <a:rect l="l" t="t" r="r" b="b"/>
              <a:pathLst>
                <a:path w="5388" h="5357" extrusionOk="0">
                  <a:moveTo>
                    <a:pt x="2710" y="0"/>
                  </a:moveTo>
                  <a:cubicBezTo>
                    <a:pt x="1198" y="0"/>
                    <a:pt x="0" y="1198"/>
                    <a:pt x="0" y="2678"/>
                  </a:cubicBezTo>
                  <a:cubicBezTo>
                    <a:pt x="0" y="4159"/>
                    <a:pt x="1198" y="5356"/>
                    <a:pt x="2710" y="5356"/>
                  </a:cubicBezTo>
                  <a:cubicBezTo>
                    <a:pt x="4191" y="5356"/>
                    <a:pt x="5388" y="4159"/>
                    <a:pt x="5388" y="2678"/>
                  </a:cubicBezTo>
                  <a:cubicBezTo>
                    <a:pt x="5388" y="1198"/>
                    <a:pt x="419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39"/>
            <p:cNvSpPr/>
            <p:nvPr/>
          </p:nvSpPr>
          <p:spPr>
            <a:xfrm>
              <a:off x="6073625" y="4035775"/>
              <a:ext cx="141800" cy="141775"/>
            </a:xfrm>
            <a:custGeom>
              <a:avLst/>
              <a:gdLst/>
              <a:ahLst/>
              <a:cxnLst/>
              <a:rect l="l" t="t" r="r" b="b"/>
              <a:pathLst>
                <a:path w="5672" h="5671" extrusionOk="0">
                  <a:moveTo>
                    <a:pt x="2836" y="0"/>
                  </a:moveTo>
                  <a:cubicBezTo>
                    <a:pt x="1292" y="0"/>
                    <a:pt x="0" y="1292"/>
                    <a:pt x="0" y="2836"/>
                  </a:cubicBezTo>
                  <a:cubicBezTo>
                    <a:pt x="0" y="4411"/>
                    <a:pt x="1292" y="5671"/>
                    <a:pt x="2836" y="5671"/>
                  </a:cubicBezTo>
                  <a:cubicBezTo>
                    <a:pt x="4411" y="5671"/>
                    <a:pt x="5671" y="4411"/>
                    <a:pt x="5671" y="2836"/>
                  </a:cubicBezTo>
                  <a:cubicBezTo>
                    <a:pt x="5671" y="1292"/>
                    <a:pt x="4411"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39"/>
            <p:cNvSpPr/>
            <p:nvPr/>
          </p:nvSpPr>
          <p:spPr>
            <a:xfrm>
              <a:off x="6322500" y="3688425"/>
              <a:ext cx="51225" cy="216625"/>
            </a:xfrm>
            <a:custGeom>
              <a:avLst/>
              <a:gdLst/>
              <a:ahLst/>
              <a:cxnLst/>
              <a:rect l="l" t="t" r="r" b="b"/>
              <a:pathLst>
                <a:path w="2049" h="8665" fill="none" extrusionOk="0">
                  <a:moveTo>
                    <a:pt x="1" y="1"/>
                  </a:moveTo>
                  <a:cubicBezTo>
                    <a:pt x="1009" y="1135"/>
                    <a:pt x="1419" y="2678"/>
                    <a:pt x="1702" y="4159"/>
                  </a:cubicBezTo>
                  <a:cubicBezTo>
                    <a:pt x="1954" y="5640"/>
                    <a:pt x="2049" y="7152"/>
                    <a:pt x="2017" y="8664"/>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39"/>
            <p:cNvSpPr/>
            <p:nvPr/>
          </p:nvSpPr>
          <p:spPr>
            <a:xfrm>
              <a:off x="6309900" y="3840250"/>
              <a:ext cx="136300" cy="121050"/>
            </a:xfrm>
            <a:custGeom>
              <a:avLst/>
              <a:gdLst/>
              <a:ahLst/>
              <a:cxnLst/>
              <a:rect l="l" t="t" r="r" b="b"/>
              <a:pathLst>
                <a:path w="5452" h="4842" extrusionOk="0">
                  <a:moveTo>
                    <a:pt x="2747" y="0"/>
                  </a:moveTo>
                  <a:cubicBezTo>
                    <a:pt x="1804" y="0"/>
                    <a:pt x="907" y="567"/>
                    <a:pt x="505" y="1489"/>
                  </a:cubicBezTo>
                  <a:cubicBezTo>
                    <a:pt x="1" y="2717"/>
                    <a:pt x="536" y="4135"/>
                    <a:pt x="1765" y="4639"/>
                  </a:cubicBezTo>
                  <a:cubicBezTo>
                    <a:pt x="2080" y="4776"/>
                    <a:pt x="2404" y="4841"/>
                    <a:pt x="2723" y="4841"/>
                  </a:cubicBezTo>
                  <a:cubicBezTo>
                    <a:pt x="3648" y="4841"/>
                    <a:pt x="4517" y="4293"/>
                    <a:pt x="4916" y="3379"/>
                  </a:cubicBezTo>
                  <a:cubicBezTo>
                    <a:pt x="5451" y="2150"/>
                    <a:pt x="4884" y="733"/>
                    <a:pt x="3687" y="197"/>
                  </a:cubicBezTo>
                  <a:cubicBezTo>
                    <a:pt x="3380" y="63"/>
                    <a:pt x="3061" y="0"/>
                    <a:pt x="2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39"/>
            <p:cNvSpPr/>
            <p:nvPr/>
          </p:nvSpPr>
          <p:spPr>
            <a:xfrm>
              <a:off x="3023150" y="1811525"/>
              <a:ext cx="442675" cy="1757200"/>
            </a:xfrm>
            <a:custGeom>
              <a:avLst/>
              <a:gdLst/>
              <a:ahLst/>
              <a:cxnLst/>
              <a:rect l="l" t="t" r="r" b="b"/>
              <a:pathLst>
                <a:path w="17707" h="70288" fill="none" extrusionOk="0">
                  <a:moveTo>
                    <a:pt x="14934" y="70288"/>
                  </a:moveTo>
                  <a:cubicBezTo>
                    <a:pt x="17706" y="42564"/>
                    <a:pt x="14682" y="26150"/>
                    <a:pt x="1"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39"/>
            <p:cNvSpPr/>
            <p:nvPr/>
          </p:nvSpPr>
          <p:spPr>
            <a:xfrm>
              <a:off x="3316925" y="3235900"/>
              <a:ext cx="262325" cy="313000"/>
            </a:xfrm>
            <a:custGeom>
              <a:avLst/>
              <a:gdLst/>
              <a:ahLst/>
              <a:cxnLst/>
              <a:rect l="l" t="t" r="r" b="b"/>
              <a:pathLst>
                <a:path w="10493" h="12520" extrusionOk="0">
                  <a:moveTo>
                    <a:pt x="7790" y="0"/>
                  </a:moveTo>
                  <a:cubicBezTo>
                    <a:pt x="7068" y="0"/>
                    <a:pt x="6285" y="171"/>
                    <a:pt x="5609" y="427"/>
                  </a:cubicBezTo>
                  <a:cubicBezTo>
                    <a:pt x="4412" y="837"/>
                    <a:pt x="3813" y="2192"/>
                    <a:pt x="3246" y="3326"/>
                  </a:cubicBezTo>
                  <a:cubicBezTo>
                    <a:pt x="2269" y="5248"/>
                    <a:pt x="1" y="10572"/>
                    <a:pt x="2490" y="12273"/>
                  </a:cubicBezTo>
                  <a:cubicBezTo>
                    <a:pt x="2736" y="12443"/>
                    <a:pt x="3004" y="12520"/>
                    <a:pt x="3287" y="12520"/>
                  </a:cubicBezTo>
                  <a:cubicBezTo>
                    <a:pt x="5576" y="12520"/>
                    <a:pt x="8853" y="7497"/>
                    <a:pt x="9610" y="6067"/>
                  </a:cubicBezTo>
                  <a:cubicBezTo>
                    <a:pt x="10114" y="5153"/>
                    <a:pt x="10429" y="4113"/>
                    <a:pt x="10492" y="3042"/>
                  </a:cubicBezTo>
                  <a:cubicBezTo>
                    <a:pt x="10492" y="2003"/>
                    <a:pt x="10114" y="774"/>
                    <a:pt x="9200" y="301"/>
                  </a:cubicBezTo>
                  <a:cubicBezTo>
                    <a:pt x="8804" y="90"/>
                    <a:pt x="8313" y="0"/>
                    <a:pt x="7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39"/>
            <p:cNvSpPr/>
            <p:nvPr/>
          </p:nvSpPr>
          <p:spPr>
            <a:xfrm>
              <a:off x="3178325" y="3582275"/>
              <a:ext cx="219750" cy="312525"/>
            </a:xfrm>
            <a:custGeom>
              <a:avLst/>
              <a:gdLst/>
              <a:ahLst/>
              <a:cxnLst/>
              <a:rect l="l" t="t" r="r" b="b"/>
              <a:pathLst>
                <a:path w="8790" h="12501" extrusionOk="0">
                  <a:moveTo>
                    <a:pt x="7403" y="0"/>
                  </a:moveTo>
                  <a:cubicBezTo>
                    <a:pt x="6436" y="0"/>
                    <a:pt x="4896" y="1406"/>
                    <a:pt x="4474" y="1852"/>
                  </a:cubicBezTo>
                  <a:cubicBezTo>
                    <a:pt x="3025" y="3301"/>
                    <a:pt x="1827" y="5003"/>
                    <a:pt x="914" y="6861"/>
                  </a:cubicBezTo>
                  <a:cubicBezTo>
                    <a:pt x="410" y="7838"/>
                    <a:pt x="0" y="9004"/>
                    <a:pt x="410" y="10043"/>
                  </a:cubicBezTo>
                  <a:cubicBezTo>
                    <a:pt x="756" y="10926"/>
                    <a:pt x="1575" y="11524"/>
                    <a:pt x="2394" y="12028"/>
                  </a:cubicBezTo>
                  <a:cubicBezTo>
                    <a:pt x="2709" y="12280"/>
                    <a:pt x="3088" y="12438"/>
                    <a:pt x="3497" y="12501"/>
                  </a:cubicBezTo>
                  <a:cubicBezTo>
                    <a:pt x="4001" y="12501"/>
                    <a:pt x="4505" y="12312"/>
                    <a:pt x="4883" y="11965"/>
                  </a:cubicBezTo>
                  <a:cubicBezTo>
                    <a:pt x="6207" y="10894"/>
                    <a:pt x="6931" y="9256"/>
                    <a:pt x="7467" y="7618"/>
                  </a:cubicBezTo>
                  <a:cubicBezTo>
                    <a:pt x="8254" y="5349"/>
                    <a:pt x="8790" y="2892"/>
                    <a:pt x="8128" y="592"/>
                  </a:cubicBezTo>
                  <a:cubicBezTo>
                    <a:pt x="8000" y="165"/>
                    <a:pt x="7735" y="0"/>
                    <a:pt x="7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39"/>
            <p:cNvSpPr/>
            <p:nvPr/>
          </p:nvSpPr>
          <p:spPr>
            <a:xfrm>
              <a:off x="3126325" y="3212075"/>
              <a:ext cx="277200" cy="326225"/>
            </a:xfrm>
            <a:custGeom>
              <a:avLst/>
              <a:gdLst/>
              <a:ahLst/>
              <a:cxnLst/>
              <a:rect l="l" t="t" r="r" b="b"/>
              <a:pathLst>
                <a:path w="11088" h="13049" extrusionOk="0">
                  <a:moveTo>
                    <a:pt x="3388" y="1"/>
                  </a:moveTo>
                  <a:cubicBezTo>
                    <a:pt x="2751" y="1"/>
                    <a:pt x="2132" y="164"/>
                    <a:pt x="1607" y="530"/>
                  </a:cubicBezTo>
                  <a:cubicBezTo>
                    <a:pt x="410" y="1349"/>
                    <a:pt x="1" y="2956"/>
                    <a:pt x="253" y="4373"/>
                  </a:cubicBezTo>
                  <a:cubicBezTo>
                    <a:pt x="505" y="5791"/>
                    <a:pt x="1292" y="7051"/>
                    <a:pt x="2143" y="8185"/>
                  </a:cubicBezTo>
                  <a:cubicBezTo>
                    <a:pt x="3498" y="10107"/>
                    <a:pt x="5168" y="11934"/>
                    <a:pt x="7341" y="12754"/>
                  </a:cubicBezTo>
                  <a:cubicBezTo>
                    <a:pt x="7826" y="12930"/>
                    <a:pt x="8438" y="13048"/>
                    <a:pt x="9021" y="13048"/>
                  </a:cubicBezTo>
                  <a:cubicBezTo>
                    <a:pt x="10105" y="13048"/>
                    <a:pt x="11087" y="12639"/>
                    <a:pt x="10964" y="11430"/>
                  </a:cubicBezTo>
                  <a:cubicBezTo>
                    <a:pt x="10775" y="9383"/>
                    <a:pt x="9641" y="7146"/>
                    <a:pt x="8885" y="5287"/>
                  </a:cubicBezTo>
                  <a:cubicBezTo>
                    <a:pt x="8255" y="3743"/>
                    <a:pt x="7499" y="2168"/>
                    <a:pt x="6239" y="1065"/>
                  </a:cubicBezTo>
                  <a:cubicBezTo>
                    <a:pt x="5447" y="409"/>
                    <a:pt x="4395" y="1"/>
                    <a:pt x="3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39"/>
            <p:cNvSpPr/>
            <p:nvPr/>
          </p:nvSpPr>
          <p:spPr>
            <a:xfrm>
              <a:off x="3392550" y="3437175"/>
              <a:ext cx="350525" cy="211900"/>
            </a:xfrm>
            <a:custGeom>
              <a:avLst/>
              <a:gdLst/>
              <a:ahLst/>
              <a:cxnLst/>
              <a:rect l="l" t="t" r="r" b="b"/>
              <a:pathLst>
                <a:path w="14021" h="8476" extrusionOk="0">
                  <a:moveTo>
                    <a:pt x="10681" y="0"/>
                  </a:moveTo>
                  <a:cubicBezTo>
                    <a:pt x="9672" y="0"/>
                    <a:pt x="8696" y="127"/>
                    <a:pt x="7751" y="410"/>
                  </a:cubicBezTo>
                  <a:cubicBezTo>
                    <a:pt x="5136" y="1072"/>
                    <a:pt x="1481" y="2143"/>
                    <a:pt x="788" y="5167"/>
                  </a:cubicBezTo>
                  <a:cubicBezTo>
                    <a:pt x="0" y="8475"/>
                    <a:pt x="5293" y="7845"/>
                    <a:pt x="7278" y="8003"/>
                  </a:cubicBezTo>
                  <a:cubicBezTo>
                    <a:pt x="7577" y="8050"/>
                    <a:pt x="7869" y="8074"/>
                    <a:pt x="8160" y="8074"/>
                  </a:cubicBezTo>
                  <a:cubicBezTo>
                    <a:pt x="8452" y="8074"/>
                    <a:pt x="8743" y="8050"/>
                    <a:pt x="9042" y="8003"/>
                  </a:cubicBezTo>
                  <a:cubicBezTo>
                    <a:pt x="9767" y="7845"/>
                    <a:pt x="10460" y="7562"/>
                    <a:pt x="11090" y="7121"/>
                  </a:cubicBezTo>
                  <a:cubicBezTo>
                    <a:pt x="12098" y="6522"/>
                    <a:pt x="12949" y="5640"/>
                    <a:pt x="13485" y="4569"/>
                  </a:cubicBezTo>
                  <a:cubicBezTo>
                    <a:pt x="13989" y="3498"/>
                    <a:pt x="14020" y="2143"/>
                    <a:pt x="13264" y="1198"/>
                  </a:cubicBezTo>
                  <a:cubicBezTo>
                    <a:pt x="12634" y="442"/>
                    <a:pt x="11689" y="0"/>
                    <a:pt x="10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39"/>
            <p:cNvSpPr/>
            <p:nvPr/>
          </p:nvSpPr>
          <p:spPr>
            <a:xfrm>
              <a:off x="3032600" y="3452600"/>
              <a:ext cx="368625" cy="208925"/>
            </a:xfrm>
            <a:custGeom>
              <a:avLst/>
              <a:gdLst/>
              <a:ahLst/>
              <a:cxnLst/>
              <a:rect l="l" t="t" r="r" b="b"/>
              <a:pathLst>
                <a:path w="14745" h="8357" extrusionOk="0">
                  <a:moveTo>
                    <a:pt x="5130" y="1"/>
                  </a:moveTo>
                  <a:cubicBezTo>
                    <a:pt x="4102" y="1"/>
                    <a:pt x="3081" y="274"/>
                    <a:pt x="2174" y="801"/>
                  </a:cubicBezTo>
                  <a:cubicBezTo>
                    <a:pt x="851" y="1652"/>
                    <a:pt x="1" y="3227"/>
                    <a:pt x="253" y="4739"/>
                  </a:cubicBezTo>
                  <a:cubicBezTo>
                    <a:pt x="410" y="5464"/>
                    <a:pt x="757" y="6157"/>
                    <a:pt x="1229" y="6724"/>
                  </a:cubicBezTo>
                  <a:cubicBezTo>
                    <a:pt x="1765" y="7480"/>
                    <a:pt x="2553" y="8016"/>
                    <a:pt x="3435" y="8268"/>
                  </a:cubicBezTo>
                  <a:cubicBezTo>
                    <a:pt x="3783" y="8323"/>
                    <a:pt x="4141" y="8356"/>
                    <a:pt x="4504" y="8356"/>
                  </a:cubicBezTo>
                  <a:cubicBezTo>
                    <a:pt x="4766" y="8356"/>
                    <a:pt x="5030" y="8339"/>
                    <a:pt x="5293" y="8299"/>
                  </a:cubicBezTo>
                  <a:cubicBezTo>
                    <a:pt x="7688" y="8079"/>
                    <a:pt x="10208" y="7827"/>
                    <a:pt x="12288" y="6598"/>
                  </a:cubicBezTo>
                  <a:cubicBezTo>
                    <a:pt x="14745" y="5180"/>
                    <a:pt x="12162" y="3227"/>
                    <a:pt x="10775" y="2219"/>
                  </a:cubicBezTo>
                  <a:cubicBezTo>
                    <a:pt x="9547" y="1305"/>
                    <a:pt x="8160" y="612"/>
                    <a:pt x="6648" y="203"/>
                  </a:cubicBezTo>
                  <a:cubicBezTo>
                    <a:pt x="6148" y="67"/>
                    <a:pt x="5638" y="1"/>
                    <a:pt x="5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39"/>
            <p:cNvSpPr/>
            <p:nvPr/>
          </p:nvSpPr>
          <p:spPr>
            <a:xfrm>
              <a:off x="3338200" y="3563625"/>
              <a:ext cx="254425" cy="279650"/>
            </a:xfrm>
            <a:custGeom>
              <a:avLst/>
              <a:gdLst/>
              <a:ahLst/>
              <a:cxnLst/>
              <a:rect l="l" t="t" r="r" b="b"/>
              <a:pathLst>
                <a:path w="10177" h="11186" extrusionOk="0">
                  <a:moveTo>
                    <a:pt x="3717" y="1"/>
                  </a:moveTo>
                  <a:cubicBezTo>
                    <a:pt x="3253" y="1"/>
                    <a:pt x="2786" y="67"/>
                    <a:pt x="2332" y="204"/>
                  </a:cubicBezTo>
                  <a:cubicBezTo>
                    <a:pt x="1607" y="487"/>
                    <a:pt x="946" y="928"/>
                    <a:pt x="442" y="1495"/>
                  </a:cubicBezTo>
                  <a:cubicBezTo>
                    <a:pt x="253" y="1653"/>
                    <a:pt x="127" y="1874"/>
                    <a:pt x="32" y="2094"/>
                  </a:cubicBezTo>
                  <a:cubicBezTo>
                    <a:pt x="1" y="2409"/>
                    <a:pt x="32" y="2724"/>
                    <a:pt x="158" y="3008"/>
                  </a:cubicBezTo>
                  <a:cubicBezTo>
                    <a:pt x="505" y="4425"/>
                    <a:pt x="1040" y="5812"/>
                    <a:pt x="1702" y="7103"/>
                  </a:cubicBezTo>
                  <a:cubicBezTo>
                    <a:pt x="2363" y="8458"/>
                    <a:pt x="3435" y="9561"/>
                    <a:pt x="4758" y="10285"/>
                  </a:cubicBezTo>
                  <a:cubicBezTo>
                    <a:pt x="5517" y="10677"/>
                    <a:pt x="6698" y="11186"/>
                    <a:pt x="7684" y="11186"/>
                  </a:cubicBezTo>
                  <a:cubicBezTo>
                    <a:pt x="8047" y="11186"/>
                    <a:pt x="8384" y="11117"/>
                    <a:pt x="8664" y="10947"/>
                  </a:cubicBezTo>
                  <a:cubicBezTo>
                    <a:pt x="9673" y="10285"/>
                    <a:pt x="10145" y="8584"/>
                    <a:pt x="10177" y="7481"/>
                  </a:cubicBezTo>
                  <a:cubicBezTo>
                    <a:pt x="10177" y="6032"/>
                    <a:pt x="9736" y="4614"/>
                    <a:pt x="8948" y="3417"/>
                  </a:cubicBezTo>
                  <a:cubicBezTo>
                    <a:pt x="8255" y="2252"/>
                    <a:pt x="7247" y="1275"/>
                    <a:pt x="6081" y="613"/>
                  </a:cubicBezTo>
                  <a:cubicBezTo>
                    <a:pt x="5356" y="210"/>
                    <a:pt x="4540" y="1"/>
                    <a:pt x="3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39"/>
            <p:cNvSpPr/>
            <p:nvPr/>
          </p:nvSpPr>
          <p:spPr>
            <a:xfrm>
              <a:off x="3372075" y="3336350"/>
              <a:ext cx="72475" cy="185900"/>
            </a:xfrm>
            <a:custGeom>
              <a:avLst/>
              <a:gdLst/>
              <a:ahLst/>
              <a:cxnLst/>
              <a:rect l="l" t="t" r="r" b="b"/>
              <a:pathLst>
                <a:path w="2899" h="7436" extrusionOk="0">
                  <a:moveTo>
                    <a:pt x="2899" y="1"/>
                  </a:moveTo>
                  <a:lnTo>
                    <a:pt x="2899" y="1"/>
                  </a:lnTo>
                  <a:cubicBezTo>
                    <a:pt x="2363" y="442"/>
                    <a:pt x="1954" y="1009"/>
                    <a:pt x="1670" y="1608"/>
                  </a:cubicBezTo>
                  <a:cubicBezTo>
                    <a:pt x="1386" y="2238"/>
                    <a:pt x="1166" y="2868"/>
                    <a:pt x="1008" y="3529"/>
                  </a:cubicBezTo>
                  <a:cubicBezTo>
                    <a:pt x="725" y="4853"/>
                    <a:pt x="410" y="6144"/>
                    <a:pt x="0" y="7436"/>
                  </a:cubicBezTo>
                  <a:cubicBezTo>
                    <a:pt x="378" y="6869"/>
                    <a:pt x="693" y="6239"/>
                    <a:pt x="882" y="5609"/>
                  </a:cubicBezTo>
                  <a:cubicBezTo>
                    <a:pt x="1103" y="4947"/>
                    <a:pt x="1260" y="4286"/>
                    <a:pt x="1418" y="3655"/>
                  </a:cubicBezTo>
                  <a:cubicBezTo>
                    <a:pt x="1765" y="2364"/>
                    <a:pt x="2111" y="1104"/>
                    <a:pt x="2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39"/>
            <p:cNvSpPr/>
            <p:nvPr/>
          </p:nvSpPr>
          <p:spPr>
            <a:xfrm>
              <a:off x="3409875" y="3399375"/>
              <a:ext cx="92975" cy="138650"/>
            </a:xfrm>
            <a:custGeom>
              <a:avLst/>
              <a:gdLst/>
              <a:ahLst/>
              <a:cxnLst/>
              <a:rect l="l" t="t" r="r" b="b"/>
              <a:pathLst>
                <a:path w="3719" h="5546" extrusionOk="0">
                  <a:moveTo>
                    <a:pt x="3718" y="0"/>
                  </a:moveTo>
                  <a:lnTo>
                    <a:pt x="3718" y="0"/>
                  </a:lnTo>
                  <a:cubicBezTo>
                    <a:pt x="3245" y="1008"/>
                    <a:pt x="2710" y="1985"/>
                    <a:pt x="2111" y="2930"/>
                  </a:cubicBezTo>
                  <a:cubicBezTo>
                    <a:pt x="1481" y="3844"/>
                    <a:pt x="757" y="4726"/>
                    <a:pt x="0" y="5545"/>
                  </a:cubicBezTo>
                  <a:cubicBezTo>
                    <a:pt x="1985" y="4316"/>
                    <a:pt x="3340" y="2300"/>
                    <a:pt x="3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39"/>
            <p:cNvSpPr/>
            <p:nvPr/>
          </p:nvSpPr>
          <p:spPr>
            <a:xfrm>
              <a:off x="3406725" y="3382825"/>
              <a:ext cx="56725" cy="128400"/>
            </a:xfrm>
            <a:custGeom>
              <a:avLst/>
              <a:gdLst/>
              <a:ahLst/>
              <a:cxnLst/>
              <a:rect l="l" t="t" r="r" b="b"/>
              <a:pathLst>
                <a:path w="2269" h="5136" extrusionOk="0">
                  <a:moveTo>
                    <a:pt x="2269" y="1"/>
                  </a:moveTo>
                  <a:lnTo>
                    <a:pt x="2269" y="1"/>
                  </a:lnTo>
                  <a:cubicBezTo>
                    <a:pt x="1103" y="1513"/>
                    <a:pt x="316" y="3246"/>
                    <a:pt x="0" y="5136"/>
                  </a:cubicBezTo>
                  <a:cubicBezTo>
                    <a:pt x="473" y="4285"/>
                    <a:pt x="851" y="3466"/>
                    <a:pt x="1229" y="2616"/>
                  </a:cubicBezTo>
                  <a:cubicBezTo>
                    <a:pt x="1607" y="1765"/>
                    <a:pt x="1985" y="914"/>
                    <a:pt x="2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39"/>
            <p:cNvSpPr/>
            <p:nvPr/>
          </p:nvSpPr>
          <p:spPr>
            <a:xfrm>
              <a:off x="3424850" y="3493100"/>
              <a:ext cx="192200" cy="37825"/>
            </a:xfrm>
            <a:custGeom>
              <a:avLst/>
              <a:gdLst/>
              <a:ahLst/>
              <a:cxnLst/>
              <a:rect l="l" t="t" r="r" b="b"/>
              <a:pathLst>
                <a:path w="7688" h="1513" extrusionOk="0">
                  <a:moveTo>
                    <a:pt x="6371" y="0"/>
                  </a:moveTo>
                  <a:cubicBezTo>
                    <a:pt x="6147" y="0"/>
                    <a:pt x="5923" y="21"/>
                    <a:pt x="5702" y="63"/>
                  </a:cubicBezTo>
                  <a:cubicBezTo>
                    <a:pt x="5041" y="158"/>
                    <a:pt x="4411" y="315"/>
                    <a:pt x="3781" y="473"/>
                  </a:cubicBezTo>
                  <a:cubicBezTo>
                    <a:pt x="2520" y="788"/>
                    <a:pt x="1260" y="1134"/>
                    <a:pt x="0" y="1513"/>
                  </a:cubicBezTo>
                  <a:cubicBezTo>
                    <a:pt x="1323" y="1450"/>
                    <a:pt x="2615" y="1229"/>
                    <a:pt x="3875" y="882"/>
                  </a:cubicBezTo>
                  <a:lnTo>
                    <a:pt x="5765" y="410"/>
                  </a:lnTo>
                  <a:cubicBezTo>
                    <a:pt x="6233" y="293"/>
                    <a:pt x="6700" y="228"/>
                    <a:pt x="7180" y="228"/>
                  </a:cubicBezTo>
                  <a:cubicBezTo>
                    <a:pt x="7348" y="228"/>
                    <a:pt x="7516" y="236"/>
                    <a:pt x="7687" y="252"/>
                  </a:cubicBezTo>
                  <a:cubicBezTo>
                    <a:pt x="7267" y="84"/>
                    <a:pt x="6819" y="0"/>
                    <a:pt x="6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39"/>
            <p:cNvSpPr/>
            <p:nvPr/>
          </p:nvSpPr>
          <p:spPr>
            <a:xfrm>
              <a:off x="3426425" y="3523825"/>
              <a:ext cx="184325" cy="50400"/>
            </a:xfrm>
            <a:custGeom>
              <a:avLst/>
              <a:gdLst/>
              <a:ahLst/>
              <a:cxnLst/>
              <a:rect l="l" t="t" r="r" b="b"/>
              <a:pathLst>
                <a:path w="7373" h="2016" extrusionOk="0">
                  <a:moveTo>
                    <a:pt x="7372" y="0"/>
                  </a:moveTo>
                  <a:lnTo>
                    <a:pt x="7372" y="0"/>
                  </a:lnTo>
                  <a:cubicBezTo>
                    <a:pt x="5161" y="1167"/>
                    <a:pt x="2679" y="1765"/>
                    <a:pt x="192" y="1765"/>
                  </a:cubicBezTo>
                  <a:cubicBezTo>
                    <a:pt x="128" y="1765"/>
                    <a:pt x="64" y="1765"/>
                    <a:pt x="0" y="1764"/>
                  </a:cubicBezTo>
                  <a:lnTo>
                    <a:pt x="0" y="1764"/>
                  </a:lnTo>
                  <a:cubicBezTo>
                    <a:pt x="660" y="1933"/>
                    <a:pt x="1330" y="2016"/>
                    <a:pt x="1996" y="2016"/>
                  </a:cubicBezTo>
                  <a:cubicBezTo>
                    <a:pt x="3939" y="2016"/>
                    <a:pt x="5848" y="1314"/>
                    <a:pt x="7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39"/>
            <p:cNvSpPr/>
            <p:nvPr/>
          </p:nvSpPr>
          <p:spPr>
            <a:xfrm>
              <a:off x="3421700" y="3579725"/>
              <a:ext cx="96100" cy="155200"/>
            </a:xfrm>
            <a:custGeom>
              <a:avLst/>
              <a:gdLst/>
              <a:ahLst/>
              <a:cxnLst/>
              <a:rect l="l" t="t" r="r" b="b"/>
              <a:pathLst>
                <a:path w="3844" h="6208" extrusionOk="0">
                  <a:moveTo>
                    <a:pt x="0" y="1"/>
                  </a:moveTo>
                  <a:cubicBezTo>
                    <a:pt x="725" y="1009"/>
                    <a:pt x="1449" y="1986"/>
                    <a:pt x="2142" y="2994"/>
                  </a:cubicBezTo>
                  <a:cubicBezTo>
                    <a:pt x="2457" y="3498"/>
                    <a:pt x="2804" y="4033"/>
                    <a:pt x="3119" y="4538"/>
                  </a:cubicBezTo>
                  <a:cubicBezTo>
                    <a:pt x="3434" y="5073"/>
                    <a:pt x="3781" y="5577"/>
                    <a:pt x="3718" y="6207"/>
                  </a:cubicBezTo>
                  <a:cubicBezTo>
                    <a:pt x="3844" y="5892"/>
                    <a:pt x="3844" y="5577"/>
                    <a:pt x="3749" y="5262"/>
                  </a:cubicBezTo>
                  <a:cubicBezTo>
                    <a:pt x="3686" y="4947"/>
                    <a:pt x="3560" y="4664"/>
                    <a:pt x="3434" y="4380"/>
                  </a:cubicBezTo>
                  <a:cubicBezTo>
                    <a:pt x="3151" y="3813"/>
                    <a:pt x="2836" y="3277"/>
                    <a:pt x="2489" y="2742"/>
                  </a:cubicBezTo>
                  <a:cubicBezTo>
                    <a:pt x="1827" y="1702"/>
                    <a:pt x="977" y="78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39"/>
            <p:cNvSpPr/>
            <p:nvPr/>
          </p:nvSpPr>
          <p:spPr>
            <a:xfrm>
              <a:off x="3384675" y="3602575"/>
              <a:ext cx="68550" cy="167775"/>
            </a:xfrm>
            <a:custGeom>
              <a:avLst/>
              <a:gdLst/>
              <a:ahLst/>
              <a:cxnLst/>
              <a:rect l="l" t="t" r="r" b="b"/>
              <a:pathLst>
                <a:path w="2742" h="6711" extrusionOk="0">
                  <a:moveTo>
                    <a:pt x="410" y="0"/>
                  </a:moveTo>
                  <a:cubicBezTo>
                    <a:pt x="95" y="568"/>
                    <a:pt x="0" y="1198"/>
                    <a:pt x="63" y="1828"/>
                  </a:cubicBezTo>
                  <a:cubicBezTo>
                    <a:pt x="126" y="2458"/>
                    <a:pt x="315" y="3088"/>
                    <a:pt x="567" y="3687"/>
                  </a:cubicBezTo>
                  <a:cubicBezTo>
                    <a:pt x="1040" y="4852"/>
                    <a:pt x="1796" y="5892"/>
                    <a:pt x="2741" y="6711"/>
                  </a:cubicBezTo>
                  <a:cubicBezTo>
                    <a:pt x="2048" y="5703"/>
                    <a:pt x="1450" y="4632"/>
                    <a:pt x="977" y="3498"/>
                  </a:cubicBezTo>
                  <a:cubicBezTo>
                    <a:pt x="725" y="2962"/>
                    <a:pt x="536" y="2363"/>
                    <a:pt x="410" y="1796"/>
                  </a:cubicBezTo>
                  <a:cubicBezTo>
                    <a:pt x="284" y="1198"/>
                    <a:pt x="284" y="568"/>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39"/>
            <p:cNvSpPr/>
            <p:nvPr/>
          </p:nvSpPr>
          <p:spPr>
            <a:xfrm>
              <a:off x="3338200" y="3574225"/>
              <a:ext cx="52800" cy="181175"/>
            </a:xfrm>
            <a:custGeom>
              <a:avLst/>
              <a:gdLst/>
              <a:ahLst/>
              <a:cxnLst/>
              <a:rect l="l" t="t" r="r" b="b"/>
              <a:pathLst>
                <a:path w="2112" h="7247" extrusionOk="0">
                  <a:moveTo>
                    <a:pt x="1607" y="0"/>
                  </a:moveTo>
                  <a:lnTo>
                    <a:pt x="1607" y="0"/>
                  </a:lnTo>
                  <a:cubicBezTo>
                    <a:pt x="1828" y="567"/>
                    <a:pt x="1891" y="1197"/>
                    <a:pt x="1733" y="1828"/>
                  </a:cubicBezTo>
                  <a:cubicBezTo>
                    <a:pt x="1607" y="2426"/>
                    <a:pt x="1450" y="3056"/>
                    <a:pt x="1292" y="3655"/>
                  </a:cubicBezTo>
                  <a:cubicBezTo>
                    <a:pt x="946" y="4884"/>
                    <a:pt x="505" y="6081"/>
                    <a:pt x="1" y="7246"/>
                  </a:cubicBezTo>
                  <a:cubicBezTo>
                    <a:pt x="788" y="6207"/>
                    <a:pt x="1387" y="5041"/>
                    <a:pt x="1733" y="3781"/>
                  </a:cubicBezTo>
                  <a:cubicBezTo>
                    <a:pt x="1891" y="3151"/>
                    <a:pt x="2017" y="2521"/>
                    <a:pt x="2080" y="1859"/>
                  </a:cubicBezTo>
                  <a:cubicBezTo>
                    <a:pt x="2111" y="1513"/>
                    <a:pt x="2080" y="1197"/>
                    <a:pt x="2048" y="851"/>
                  </a:cubicBezTo>
                  <a:cubicBezTo>
                    <a:pt x="1985" y="536"/>
                    <a:pt x="1828" y="221"/>
                    <a:pt x="1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39"/>
            <p:cNvSpPr/>
            <p:nvPr/>
          </p:nvSpPr>
          <p:spPr>
            <a:xfrm>
              <a:off x="3258650" y="3589975"/>
              <a:ext cx="97700" cy="189050"/>
            </a:xfrm>
            <a:custGeom>
              <a:avLst/>
              <a:gdLst/>
              <a:ahLst/>
              <a:cxnLst/>
              <a:rect l="l" t="t" r="r" b="b"/>
              <a:pathLst>
                <a:path w="3908" h="7562" extrusionOk="0">
                  <a:moveTo>
                    <a:pt x="3907" y="0"/>
                  </a:moveTo>
                  <a:lnTo>
                    <a:pt x="3907" y="0"/>
                  </a:lnTo>
                  <a:cubicBezTo>
                    <a:pt x="3277" y="378"/>
                    <a:pt x="2741" y="914"/>
                    <a:pt x="2363" y="1513"/>
                  </a:cubicBezTo>
                  <a:cubicBezTo>
                    <a:pt x="1922" y="2111"/>
                    <a:pt x="1544" y="2741"/>
                    <a:pt x="1229" y="3371"/>
                  </a:cubicBezTo>
                  <a:cubicBezTo>
                    <a:pt x="883" y="4033"/>
                    <a:pt x="568" y="4695"/>
                    <a:pt x="316" y="5388"/>
                  </a:cubicBezTo>
                  <a:cubicBezTo>
                    <a:pt x="64" y="6081"/>
                    <a:pt x="1" y="6837"/>
                    <a:pt x="158" y="7562"/>
                  </a:cubicBezTo>
                  <a:cubicBezTo>
                    <a:pt x="190" y="6837"/>
                    <a:pt x="347" y="6144"/>
                    <a:pt x="662" y="5514"/>
                  </a:cubicBezTo>
                  <a:cubicBezTo>
                    <a:pt x="946" y="4852"/>
                    <a:pt x="1261" y="4222"/>
                    <a:pt x="1607" y="3592"/>
                  </a:cubicBezTo>
                  <a:cubicBezTo>
                    <a:pt x="1954" y="2962"/>
                    <a:pt x="2300" y="2332"/>
                    <a:pt x="2647" y="1702"/>
                  </a:cubicBezTo>
                  <a:cubicBezTo>
                    <a:pt x="2994" y="1072"/>
                    <a:pt x="3403" y="504"/>
                    <a:pt x="3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39"/>
            <p:cNvSpPr/>
            <p:nvPr/>
          </p:nvSpPr>
          <p:spPr>
            <a:xfrm>
              <a:off x="3300400" y="3601000"/>
              <a:ext cx="62250" cy="168575"/>
            </a:xfrm>
            <a:custGeom>
              <a:avLst/>
              <a:gdLst/>
              <a:ahLst/>
              <a:cxnLst/>
              <a:rect l="l" t="t" r="r" b="b"/>
              <a:pathLst>
                <a:path w="2490" h="6743" extrusionOk="0">
                  <a:moveTo>
                    <a:pt x="2489" y="0"/>
                  </a:moveTo>
                  <a:lnTo>
                    <a:pt x="2489" y="0"/>
                  </a:lnTo>
                  <a:cubicBezTo>
                    <a:pt x="1387" y="2111"/>
                    <a:pt x="536" y="4380"/>
                    <a:pt x="0" y="6742"/>
                  </a:cubicBezTo>
                  <a:cubicBezTo>
                    <a:pt x="567" y="5671"/>
                    <a:pt x="1040" y="4569"/>
                    <a:pt x="1450" y="3434"/>
                  </a:cubicBezTo>
                  <a:cubicBezTo>
                    <a:pt x="1891" y="2332"/>
                    <a:pt x="2237" y="1166"/>
                    <a:pt x="2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39"/>
            <p:cNvSpPr/>
            <p:nvPr/>
          </p:nvSpPr>
          <p:spPr>
            <a:xfrm>
              <a:off x="3204300" y="3578950"/>
              <a:ext cx="141025" cy="31325"/>
            </a:xfrm>
            <a:custGeom>
              <a:avLst/>
              <a:gdLst/>
              <a:ahLst/>
              <a:cxnLst/>
              <a:rect l="l" t="t" r="r" b="b"/>
              <a:pathLst>
                <a:path w="5641" h="1253" extrusionOk="0">
                  <a:moveTo>
                    <a:pt x="5640" y="0"/>
                  </a:moveTo>
                  <a:lnTo>
                    <a:pt x="5640" y="0"/>
                  </a:lnTo>
                  <a:cubicBezTo>
                    <a:pt x="5199" y="189"/>
                    <a:pt x="4726" y="315"/>
                    <a:pt x="4254" y="410"/>
                  </a:cubicBezTo>
                  <a:cubicBezTo>
                    <a:pt x="3781" y="504"/>
                    <a:pt x="3309" y="567"/>
                    <a:pt x="2836" y="662"/>
                  </a:cubicBezTo>
                  <a:lnTo>
                    <a:pt x="1418" y="914"/>
                  </a:lnTo>
                  <a:cubicBezTo>
                    <a:pt x="1198" y="945"/>
                    <a:pt x="946" y="977"/>
                    <a:pt x="725" y="1008"/>
                  </a:cubicBezTo>
                  <a:cubicBezTo>
                    <a:pt x="564" y="1055"/>
                    <a:pt x="386" y="1084"/>
                    <a:pt x="203" y="1084"/>
                  </a:cubicBezTo>
                  <a:cubicBezTo>
                    <a:pt x="136" y="1084"/>
                    <a:pt x="68" y="1080"/>
                    <a:pt x="1" y="1072"/>
                  </a:cubicBezTo>
                  <a:lnTo>
                    <a:pt x="1" y="1072"/>
                  </a:lnTo>
                  <a:cubicBezTo>
                    <a:pt x="221" y="1166"/>
                    <a:pt x="473" y="1229"/>
                    <a:pt x="725" y="1229"/>
                  </a:cubicBezTo>
                  <a:cubicBezTo>
                    <a:pt x="851" y="1245"/>
                    <a:pt x="977" y="1253"/>
                    <a:pt x="1103" y="1253"/>
                  </a:cubicBezTo>
                  <a:cubicBezTo>
                    <a:pt x="1229" y="1253"/>
                    <a:pt x="1355" y="1245"/>
                    <a:pt x="1481" y="1229"/>
                  </a:cubicBezTo>
                  <a:cubicBezTo>
                    <a:pt x="1954" y="1229"/>
                    <a:pt x="2458" y="1166"/>
                    <a:pt x="2931" y="1103"/>
                  </a:cubicBezTo>
                  <a:cubicBezTo>
                    <a:pt x="3403" y="1008"/>
                    <a:pt x="3876" y="882"/>
                    <a:pt x="4348" y="725"/>
                  </a:cubicBezTo>
                  <a:cubicBezTo>
                    <a:pt x="4821" y="599"/>
                    <a:pt x="5262" y="347"/>
                    <a:pt x="5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39"/>
            <p:cNvSpPr/>
            <p:nvPr/>
          </p:nvSpPr>
          <p:spPr>
            <a:xfrm>
              <a:off x="3148375" y="3530850"/>
              <a:ext cx="199300" cy="26850"/>
            </a:xfrm>
            <a:custGeom>
              <a:avLst/>
              <a:gdLst/>
              <a:ahLst/>
              <a:cxnLst/>
              <a:rect l="l" t="t" r="r" b="b"/>
              <a:pathLst>
                <a:path w="7972" h="1074" extrusionOk="0">
                  <a:moveTo>
                    <a:pt x="2718" y="0"/>
                  </a:moveTo>
                  <a:cubicBezTo>
                    <a:pt x="1805" y="0"/>
                    <a:pt x="894" y="95"/>
                    <a:pt x="1" y="286"/>
                  </a:cubicBezTo>
                  <a:cubicBezTo>
                    <a:pt x="1324" y="349"/>
                    <a:pt x="2647" y="381"/>
                    <a:pt x="3970" y="507"/>
                  </a:cubicBezTo>
                  <a:cubicBezTo>
                    <a:pt x="5325" y="633"/>
                    <a:pt x="6617" y="853"/>
                    <a:pt x="7972" y="1074"/>
                  </a:cubicBezTo>
                  <a:cubicBezTo>
                    <a:pt x="6302" y="364"/>
                    <a:pt x="4508" y="0"/>
                    <a:pt x="2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39"/>
            <p:cNvSpPr/>
            <p:nvPr/>
          </p:nvSpPr>
          <p:spPr>
            <a:xfrm>
              <a:off x="3190925" y="3370225"/>
              <a:ext cx="175650" cy="150450"/>
            </a:xfrm>
            <a:custGeom>
              <a:avLst/>
              <a:gdLst/>
              <a:ahLst/>
              <a:cxnLst/>
              <a:rect l="l" t="t" r="r" b="b"/>
              <a:pathLst>
                <a:path w="7026" h="6018" extrusionOk="0">
                  <a:moveTo>
                    <a:pt x="1544" y="1"/>
                  </a:moveTo>
                  <a:lnTo>
                    <a:pt x="1544" y="1"/>
                  </a:lnTo>
                  <a:cubicBezTo>
                    <a:pt x="1859" y="1261"/>
                    <a:pt x="2394" y="2426"/>
                    <a:pt x="3151" y="3435"/>
                  </a:cubicBezTo>
                  <a:cubicBezTo>
                    <a:pt x="3717" y="4237"/>
                    <a:pt x="4408" y="4916"/>
                    <a:pt x="5195" y="5471"/>
                  </a:cubicBezTo>
                  <a:lnTo>
                    <a:pt x="5195" y="5471"/>
                  </a:lnTo>
                  <a:cubicBezTo>
                    <a:pt x="4508" y="5346"/>
                    <a:pt x="3805" y="5140"/>
                    <a:pt x="3088" y="5010"/>
                  </a:cubicBezTo>
                  <a:cubicBezTo>
                    <a:pt x="2584" y="4915"/>
                    <a:pt x="2048" y="4852"/>
                    <a:pt x="1512" y="4852"/>
                  </a:cubicBezTo>
                  <a:cubicBezTo>
                    <a:pt x="977" y="4884"/>
                    <a:pt x="473" y="5010"/>
                    <a:pt x="0" y="5262"/>
                  </a:cubicBezTo>
                  <a:cubicBezTo>
                    <a:pt x="396" y="5104"/>
                    <a:pt x="814" y="5034"/>
                    <a:pt x="1236" y="5034"/>
                  </a:cubicBezTo>
                  <a:cubicBezTo>
                    <a:pt x="1317" y="5034"/>
                    <a:pt x="1399" y="5036"/>
                    <a:pt x="1481" y="5041"/>
                  </a:cubicBezTo>
                  <a:cubicBezTo>
                    <a:pt x="2016" y="5073"/>
                    <a:pt x="2521" y="5167"/>
                    <a:pt x="2993" y="5325"/>
                  </a:cubicBezTo>
                  <a:cubicBezTo>
                    <a:pt x="3970" y="5600"/>
                    <a:pt x="4947" y="5934"/>
                    <a:pt x="6011" y="5983"/>
                  </a:cubicBezTo>
                  <a:lnTo>
                    <a:pt x="6011" y="5983"/>
                  </a:lnTo>
                  <a:cubicBezTo>
                    <a:pt x="6013" y="5984"/>
                    <a:pt x="6015" y="5985"/>
                    <a:pt x="6018" y="5986"/>
                  </a:cubicBezTo>
                  <a:lnTo>
                    <a:pt x="6018" y="5983"/>
                  </a:lnTo>
                  <a:lnTo>
                    <a:pt x="6018" y="5983"/>
                  </a:lnTo>
                  <a:cubicBezTo>
                    <a:pt x="6050" y="5984"/>
                    <a:pt x="6081" y="5986"/>
                    <a:pt x="6112" y="5986"/>
                  </a:cubicBezTo>
                  <a:lnTo>
                    <a:pt x="7026" y="6018"/>
                  </a:lnTo>
                  <a:lnTo>
                    <a:pt x="6238" y="5577"/>
                  </a:lnTo>
                  <a:cubicBezTo>
                    <a:pt x="5167" y="4978"/>
                    <a:pt x="4222" y="4159"/>
                    <a:pt x="3434" y="3214"/>
                  </a:cubicBezTo>
                  <a:cubicBezTo>
                    <a:pt x="3056" y="2742"/>
                    <a:pt x="2678" y="2237"/>
                    <a:pt x="2394" y="1702"/>
                  </a:cubicBezTo>
                  <a:cubicBezTo>
                    <a:pt x="2048" y="1166"/>
                    <a:pt x="1796" y="599"/>
                    <a:pt x="1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39"/>
            <p:cNvSpPr/>
            <p:nvPr/>
          </p:nvSpPr>
          <p:spPr>
            <a:xfrm>
              <a:off x="3296450" y="3334775"/>
              <a:ext cx="74850" cy="162275"/>
            </a:xfrm>
            <a:custGeom>
              <a:avLst/>
              <a:gdLst/>
              <a:ahLst/>
              <a:cxnLst/>
              <a:rect l="l" t="t" r="r" b="b"/>
              <a:pathLst>
                <a:path w="2994" h="6491" extrusionOk="0">
                  <a:moveTo>
                    <a:pt x="1" y="1"/>
                  </a:moveTo>
                  <a:lnTo>
                    <a:pt x="1" y="1"/>
                  </a:lnTo>
                  <a:cubicBezTo>
                    <a:pt x="95" y="1230"/>
                    <a:pt x="379" y="2427"/>
                    <a:pt x="883" y="3561"/>
                  </a:cubicBezTo>
                  <a:cubicBezTo>
                    <a:pt x="1103" y="4096"/>
                    <a:pt x="1387" y="4664"/>
                    <a:pt x="1702" y="5168"/>
                  </a:cubicBezTo>
                  <a:cubicBezTo>
                    <a:pt x="1860" y="5451"/>
                    <a:pt x="2049" y="5703"/>
                    <a:pt x="2238" y="5924"/>
                  </a:cubicBezTo>
                  <a:cubicBezTo>
                    <a:pt x="2395" y="6207"/>
                    <a:pt x="2679" y="6396"/>
                    <a:pt x="2994" y="6491"/>
                  </a:cubicBezTo>
                  <a:cubicBezTo>
                    <a:pt x="2710" y="6302"/>
                    <a:pt x="2521" y="6081"/>
                    <a:pt x="2427" y="5798"/>
                  </a:cubicBezTo>
                  <a:lnTo>
                    <a:pt x="2017" y="5010"/>
                  </a:lnTo>
                  <a:cubicBezTo>
                    <a:pt x="1765" y="4475"/>
                    <a:pt x="1513" y="3939"/>
                    <a:pt x="1292" y="3372"/>
                  </a:cubicBezTo>
                  <a:cubicBezTo>
                    <a:pt x="788" y="2269"/>
                    <a:pt x="410" y="116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39"/>
            <p:cNvSpPr/>
            <p:nvPr/>
          </p:nvSpPr>
          <p:spPr>
            <a:xfrm>
              <a:off x="3313725" y="3471700"/>
              <a:ext cx="151300" cy="150800"/>
            </a:xfrm>
            <a:custGeom>
              <a:avLst/>
              <a:gdLst/>
              <a:ahLst/>
              <a:cxnLst/>
              <a:rect l="l" t="t" r="r" b="b"/>
              <a:pathLst>
                <a:path w="6052" h="6032" extrusionOk="0">
                  <a:moveTo>
                    <a:pt x="2427" y="1"/>
                  </a:moveTo>
                  <a:cubicBezTo>
                    <a:pt x="2344" y="1"/>
                    <a:pt x="2259" y="13"/>
                    <a:pt x="2177" y="37"/>
                  </a:cubicBezTo>
                  <a:cubicBezTo>
                    <a:pt x="1956" y="132"/>
                    <a:pt x="1736" y="289"/>
                    <a:pt x="1610" y="510"/>
                  </a:cubicBezTo>
                  <a:cubicBezTo>
                    <a:pt x="1541" y="585"/>
                    <a:pt x="1483" y="668"/>
                    <a:pt x="1436" y="756"/>
                  </a:cubicBezTo>
                  <a:lnTo>
                    <a:pt x="1436" y="756"/>
                  </a:lnTo>
                  <a:cubicBezTo>
                    <a:pt x="1410" y="746"/>
                    <a:pt x="1384" y="737"/>
                    <a:pt x="1358" y="730"/>
                  </a:cubicBezTo>
                  <a:cubicBezTo>
                    <a:pt x="1311" y="724"/>
                    <a:pt x="1264" y="722"/>
                    <a:pt x="1218" y="722"/>
                  </a:cubicBezTo>
                  <a:cubicBezTo>
                    <a:pt x="769" y="722"/>
                    <a:pt x="369" y="995"/>
                    <a:pt x="255" y="1423"/>
                  </a:cubicBezTo>
                  <a:cubicBezTo>
                    <a:pt x="169" y="1881"/>
                    <a:pt x="291" y="2312"/>
                    <a:pt x="550" y="2671"/>
                  </a:cubicBezTo>
                  <a:lnTo>
                    <a:pt x="550" y="2671"/>
                  </a:lnTo>
                  <a:cubicBezTo>
                    <a:pt x="356" y="2857"/>
                    <a:pt x="265" y="3117"/>
                    <a:pt x="294" y="3361"/>
                  </a:cubicBezTo>
                  <a:lnTo>
                    <a:pt x="294" y="3361"/>
                  </a:lnTo>
                  <a:cubicBezTo>
                    <a:pt x="190" y="3459"/>
                    <a:pt x="112" y="3584"/>
                    <a:pt x="66" y="3723"/>
                  </a:cubicBezTo>
                  <a:cubicBezTo>
                    <a:pt x="0" y="4030"/>
                    <a:pt x="147" y="4321"/>
                    <a:pt x="349" y="4575"/>
                  </a:cubicBezTo>
                  <a:lnTo>
                    <a:pt x="349" y="4575"/>
                  </a:lnTo>
                  <a:cubicBezTo>
                    <a:pt x="64" y="5304"/>
                    <a:pt x="638" y="6032"/>
                    <a:pt x="1361" y="6032"/>
                  </a:cubicBezTo>
                  <a:cubicBezTo>
                    <a:pt x="1513" y="6032"/>
                    <a:pt x="1672" y="6000"/>
                    <a:pt x="1830" y="5929"/>
                  </a:cubicBezTo>
                  <a:cubicBezTo>
                    <a:pt x="2108" y="5774"/>
                    <a:pt x="2355" y="5560"/>
                    <a:pt x="2513" y="5285"/>
                  </a:cubicBezTo>
                  <a:lnTo>
                    <a:pt x="2513" y="5285"/>
                  </a:lnTo>
                  <a:cubicBezTo>
                    <a:pt x="2536" y="5356"/>
                    <a:pt x="2570" y="5424"/>
                    <a:pt x="2618" y="5488"/>
                  </a:cubicBezTo>
                  <a:cubicBezTo>
                    <a:pt x="2785" y="5655"/>
                    <a:pt x="3006" y="5731"/>
                    <a:pt x="3227" y="5731"/>
                  </a:cubicBezTo>
                  <a:cubicBezTo>
                    <a:pt x="3297" y="5731"/>
                    <a:pt x="3368" y="5723"/>
                    <a:pt x="3437" y="5708"/>
                  </a:cubicBezTo>
                  <a:cubicBezTo>
                    <a:pt x="3626" y="5624"/>
                    <a:pt x="3787" y="5512"/>
                    <a:pt x="3921" y="5371"/>
                  </a:cubicBezTo>
                  <a:lnTo>
                    <a:pt x="3921" y="5371"/>
                  </a:lnTo>
                  <a:cubicBezTo>
                    <a:pt x="3927" y="5379"/>
                    <a:pt x="3934" y="5386"/>
                    <a:pt x="3941" y="5393"/>
                  </a:cubicBezTo>
                  <a:cubicBezTo>
                    <a:pt x="4004" y="5443"/>
                    <a:pt x="4082" y="5464"/>
                    <a:pt x="4165" y="5464"/>
                  </a:cubicBezTo>
                  <a:cubicBezTo>
                    <a:pt x="4290" y="5464"/>
                    <a:pt x="4426" y="5418"/>
                    <a:pt x="4540" y="5362"/>
                  </a:cubicBezTo>
                  <a:cubicBezTo>
                    <a:pt x="4981" y="5141"/>
                    <a:pt x="5390" y="4826"/>
                    <a:pt x="5737" y="4416"/>
                  </a:cubicBezTo>
                  <a:cubicBezTo>
                    <a:pt x="5957" y="4196"/>
                    <a:pt x="6052" y="3849"/>
                    <a:pt x="5957" y="3566"/>
                  </a:cubicBezTo>
                  <a:cubicBezTo>
                    <a:pt x="5829" y="3386"/>
                    <a:pt x="5616" y="3269"/>
                    <a:pt x="5405" y="3266"/>
                  </a:cubicBezTo>
                  <a:lnTo>
                    <a:pt x="5405" y="3266"/>
                  </a:lnTo>
                  <a:cubicBezTo>
                    <a:pt x="5634" y="3026"/>
                    <a:pt x="5806" y="2756"/>
                    <a:pt x="5894" y="2432"/>
                  </a:cubicBezTo>
                  <a:cubicBezTo>
                    <a:pt x="5926" y="2054"/>
                    <a:pt x="5737" y="1675"/>
                    <a:pt x="5390" y="1549"/>
                  </a:cubicBezTo>
                  <a:cubicBezTo>
                    <a:pt x="5252" y="1503"/>
                    <a:pt x="5215" y="1474"/>
                    <a:pt x="5131" y="1474"/>
                  </a:cubicBezTo>
                  <a:cubicBezTo>
                    <a:pt x="5100" y="1474"/>
                    <a:pt x="5063" y="1478"/>
                    <a:pt x="5012" y="1486"/>
                  </a:cubicBezTo>
                  <a:cubicBezTo>
                    <a:pt x="4925" y="1524"/>
                    <a:pt x="4843" y="1576"/>
                    <a:pt x="4770" y="1640"/>
                  </a:cubicBezTo>
                  <a:lnTo>
                    <a:pt x="4770" y="1640"/>
                  </a:lnTo>
                  <a:cubicBezTo>
                    <a:pt x="4811" y="1519"/>
                    <a:pt x="4823" y="1419"/>
                    <a:pt x="4817" y="1419"/>
                  </a:cubicBezTo>
                  <a:lnTo>
                    <a:pt x="4817" y="1419"/>
                  </a:lnTo>
                  <a:cubicBezTo>
                    <a:pt x="4813" y="1419"/>
                    <a:pt x="4804" y="1448"/>
                    <a:pt x="4792" y="1518"/>
                  </a:cubicBezTo>
                  <a:cubicBezTo>
                    <a:pt x="4787" y="1522"/>
                    <a:pt x="4785" y="1524"/>
                    <a:pt x="4784" y="1524"/>
                  </a:cubicBezTo>
                  <a:cubicBezTo>
                    <a:pt x="4776" y="1524"/>
                    <a:pt x="4823" y="1438"/>
                    <a:pt x="4823" y="1329"/>
                  </a:cubicBezTo>
                  <a:cubicBezTo>
                    <a:pt x="4823" y="1108"/>
                    <a:pt x="4697" y="1045"/>
                    <a:pt x="4477" y="888"/>
                  </a:cubicBezTo>
                  <a:cubicBezTo>
                    <a:pt x="4288" y="762"/>
                    <a:pt x="4036" y="699"/>
                    <a:pt x="3815" y="667"/>
                  </a:cubicBezTo>
                  <a:cubicBezTo>
                    <a:pt x="3740" y="674"/>
                    <a:pt x="3667" y="685"/>
                    <a:pt x="3594" y="700"/>
                  </a:cubicBezTo>
                  <a:lnTo>
                    <a:pt x="3594" y="700"/>
                  </a:lnTo>
                  <a:cubicBezTo>
                    <a:pt x="3484" y="522"/>
                    <a:pt x="3253" y="427"/>
                    <a:pt x="3059" y="258"/>
                  </a:cubicBezTo>
                  <a:cubicBezTo>
                    <a:pt x="2896" y="95"/>
                    <a:pt x="2664" y="1"/>
                    <a:pt x="2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39"/>
            <p:cNvSpPr/>
            <p:nvPr/>
          </p:nvSpPr>
          <p:spPr>
            <a:xfrm>
              <a:off x="3350800" y="3515925"/>
              <a:ext cx="67775" cy="67775"/>
            </a:xfrm>
            <a:custGeom>
              <a:avLst/>
              <a:gdLst/>
              <a:ahLst/>
              <a:cxnLst/>
              <a:rect l="l" t="t" r="r" b="b"/>
              <a:pathLst>
                <a:path w="2711" h="2711" extrusionOk="0">
                  <a:moveTo>
                    <a:pt x="1355" y="1"/>
                  </a:moveTo>
                  <a:cubicBezTo>
                    <a:pt x="631" y="1"/>
                    <a:pt x="1" y="631"/>
                    <a:pt x="1" y="1356"/>
                  </a:cubicBezTo>
                  <a:cubicBezTo>
                    <a:pt x="1" y="2112"/>
                    <a:pt x="631" y="2710"/>
                    <a:pt x="1355" y="2710"/>
                  </a:cubicBezTo>
                  <a:cubicBezTo>
                    <a:pt x="2111" y="2710"/>
                    <a:pt x="2710" y="2112"/>
                    <a:pt x="2710" y="1356"/>
                  </a:cubicBezTo>
                  <a:cubicBezTo>
                    <a:pt x="2710" y="631"/>
                    <a:pt x="2111" y="1"/>
                    <a:pt x="1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39"/>
            <p:cNvSpPr/>
            <p:nvPr/>
          </p:nvSpPr>
          <p:spPr>
            <a:xfrm>
              <a:off x="3398050" y="2819675"/>
              <a:ext cx="227650" cy="355250"/>
            </a:xfrm>
            <a:custGeom>
              <a:avLst/>
              <a:gdLst/>
              <a:ahLst/>
              <a:cxnLst/>
              <a:rect l="l" t="t" r="r" b="b"/>
              <a:pathLst>
                <a:path w="9106" h="14210" extrusionOk="0">
                  <a:moveTo>
                    <a:pt x="1" y="1"/>
                  </a:moveTo>
                  <a:lnTo>
                    <a:pt x="1" y="1"/>
                  </a:lnTo>
                  <a:cubicBezTo>
                    <a:pt x="158" y="2301"/>
                    <a:pt x="757" y="4506"/>
                    <a:pt x="1765" y="6554"/>
                  </a:cubicBezTo>
                  <a:cubicBezTo>
                    <a:pt x="1954" y="6900"/>
                    <a:pt x="2112" y="7278"/>
                    <a:pt x="2238" y="7625"/>
                  </a:cubicBezTo>
                  <a:cubicBezTo>
                    <a:pt x="2490" y="8539"/>
                    <a:pt x="2332" y="9515"/>
                    <a:pt x="2616" y="10397"/>
                  </a:cubicBezTo>
                  <a:cubicBezTo>
                    <a:pt x="2899" y="11279"/>
                    <a:pt x="3529" y="11847"/>
                    <a:pt x="4160" y="12445"/>
                  </a:cubicBezTo>
                  <a:cubicBezTo>
                    <a:pt x="4506" y="12855"/>
                    <a:pt x="4947" y="13170"/>
                    <a:pt x="5420" y="13422"/>
                  </a:cubicBezTo>
                  <a:cubicBezTo>
                    <a:pt x="5798" y="13548"/>
                    <a:pt x="6207" y="13642"/>
                    <a:pt x="6617" y="13674"/>
                  </a:cubicBezTo>
                  <a:cubicBezTo>
                    <a:pt x="7279" y="13737"/>
                    <a:pt x="8224" y="14115"/>
                    <a:pt x="8885" y="14209"/>
                  </a:cubicBezTo>
                  <a:cubicBezTo>
                    <a:pt x="9043" y="13296"/>
                    <a:pt x="9106" y="12351"/>
                    <a:pt x="9106" y="11405"/>
                  </a:cubicBezTo>
                  <a:cubicBezTo>
                    <a:pt x="9011" y="10870"/>
                    <a:pt x="8791" y="10397"/>
                    <a:pt x="8444" y="9988"/>
                  </a:cubicBezTo>
                  <a:cubicBezTo>
                    <a:pt x="7657" y="8948"/>
                    <a:pt x="6522" y="8318"/>
                    <a:pt x="5357" y="7782"/>
                  </a:cubicBezTo>
                  <a:cubicBezTo>
                    <a:pt x="4601" y="7499"/>
                    <a:pt x="3876" y="7089"/>
                    <a:pt x="3214" y="6585"/>
                  </a:cubicBezTo>
                  <a:cubicBezTo>
                    <a:pt x="2868" y="6270"/>
                    <a:pt x="2521" y="5892"/>
                    <a:pt x="2238" y="5483"/>
                  </a:cubicBezTo>
                  <a:cubicBezTo>
                    <a:pt x="1450" y="4348"/>
                    <a:pt x="852" y="3120"/>
                    <a:pt x="442" y="1828"/>
                  </a:cubicBezTo>
                  <a:cubicBezTo>
                    <a:pt x="253" y="123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39"/>
            <p:cNvSpPr/>
            <p:nvPr/>
          </p:nvSpPr>
          <p:spPr>
            <a:xfrm>
              <a:off x="3109000" y="2819675"/>
              <a:ext cx="299325" cy="354025"/>
            </a:xfrm>
            <a:custGeom>
              <a:avLst/>
              <a:gdLst/>
              <a:ahLst/>
              <a:cxnLst/>
              <a:rect l="l" t="t" r="r" b="b"/>
              <a:pathLst>
                <a:path w="11973" h="14161" extrusionOk="0">
                  <a:moveTo>
                    <a:pt x="11563" y="1"/>
                  </a:moveTo>
                  <a:cubicBezTo>
                    <a:pt x="11500" y="725"/>
                    <a:pt x="11374" y="1481"/>
                    <a:pt x="11185" y="2175"/>
                  </a:cubicBezTo>
                  <a:cubicBezTo>
                    <a:pt x="10775" y="3151"/>
                    <a:pt x="10208" y="4033"/>
                    <a:pt x="9484" y="4789"/>
                  </a:cubicBezTo>
                  <a:cubicBezTo>
                    <a:pt x="9232" y="5073"/>
                    <a:pt x="8948" y="5357"/>
                    <a:pt x="8633" y="5609"/>
                  </a:cubicBezTo>
                  <a:cubicBezTo>
                    <a:pt x="8192" y="5892"/>
                    <a:pt x="7688" y="6144"/>
                    <a:pt x="7215" y="6333"/>
                  </a:cubicBezTo>
                  <a:cubicBezTo>
                    <a:pt x="5451" y="7089"/>
                    <a:pt x="3781" y="8034"/>
                    <a:pt x="2206" y="9137"/>
                  </a:cubicBezTo>
                  <a:cubicBezTo>
                    <a:pt x="1544" y="9578"/>
                    <a:pt x="977" y="10145"/>
                    <a:pt x="536" y="10807"/>
                  </a:cubicBezTo>
                  <a:cubicBezTo>
                    <a:pt x="1" y="11815"/>
                    <a:pt x="32" y="13012"/>
                    <a:pt x="95" y="14146"/>
                  </a:cubicBezTo>
                  <a:cubicBezTo>
                    <a:pt x="254" y="14156"/>
                    <a:pt x="413" y="14161"/>
                    <a:pt x="571" y="14161"/>
                  </a:cubicBezTo>
                  <a:cubicBezTo>
                    <a:pt x="1980" y="14161"/>
                    <a:pt x="3351" y="13786"/>
                    <a:pt x="4569" y="13107"/>
                  </a:cubicBezTo>
                  <a:cubicBezTo>
                    <a:pt x="6837" y="11910"/>
                    <a:pt x="8822" y="9988"/>
                    <a:pt x="9547" y="7562"/>
                  </a:cubicBezTo>
                  <a:cubicBezTo>
                    <a:pt x="9673" y="6932"/>
                    <a:pt x="9862" y="6333"/>
                    <a:pt x="10082" y="5766"/>
                  </a:cubicBezTo>
                  <a:cubicBezTo>
                    <a:pt x="10492" y="4884"/>
                    <a:pt x="10870" y="3876"/>
                    <a:pt x="11374" y="3057"/>
                  </a:cubicBezTo>
                  <a:cubicBezTo>
                    <a:pt x="11815" y="2458"/>
                    <a:pt x="11972" y="1734"/>
                    <a:pt x="11846" y="1009"/>
                  </a:cubicBezTo>
                  <a:cubicBezTo>
                    <a:pt x="11783" y="662"/>
                    <a:pt x="11689" y="316"/>
                    <a:pt x="11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39"/>
            <p:cNvSpPr/>
            <p:nvPr/>
          </p:nvSpPr>
          <p:spPr>
            <a:xfrm>
              <a:off x="3438225" y="2069075"/>
              <a:ext cx="367850" cy="226275"/>
            </a:xfrm>
            <a:custGeom>
              <a:avLst/>
              <a:gdLst/>
              <a:ahLst/>
              <a:cxnLst/>
              <a:rect l="l" t="t" r="r" b="b"/>
              <a:pathLst>
                <a:path w="14714" h="9051" extrusionOk="0">
                  <a:moveTo>
                    <a:pt x="1" y="1"/>
                  </a:moveTo>
                  <a:lnTo>
                    <a:pt x="1" y="1"/>
                  </a:lnTo>
                  <a:cubicBezTo>
                    <a:pt x="1261" y="1923"/>
                    <a:pt x="2836" y="3561"/>
                    <a:pt x="4695" y="4852"/>
                  </a:cubicBezTo>
                  <a:cubicBezTo>
                    <a:pt x="5041" y="5073"/>
                    <a:pt x="5357" y="5325"/>
                    <a:pt x="5640" y="5577"/>
                  </a:cubicBezTo>
                  <a:cubicBezTo>
                    <a:pt x="6302" y="6239"/>
                    <a:pt x="6648" y="7152"/>
                    <a:pt x="7341" y="7782"/>
                  </a:cubicBezTo>
                  <a:cubicBezTo>
                    <a:pt x="8034" y="8413"/>
                    <a:pt x="8854" y="8602"/>
                    <a:pt x="9704" y="8854"/>
                  </a:cubicBezTo>
                  <a:cubicBezTo>
                    <a:pt x="10124" y="8985"/>
                    <a:pt x="10566" y="9050"/>
                    <a:pt x="11012" y="9050"/>
                  </a:cubicBezTo>
                  <a:cubicBezTo>
                    <a:pt x="11101" y="9050"/>
                    <a:pt x="11190" y="9048"/>
                    <a:pt x="11279" y="9043"/>
                  </a:cubicBezTo>
                  <a:cubicBezTo>
                    <a:pt x="11689" y="8980"/>
                    <a:pt x="12067" y="8854"/>
                    <a:pt x="12445" y="8696"/>
                  </a:cubicBezTo>
                  <a:cubicBezTo>
                    <a:pt x="13075" y="8413"/>
                    <a:pt x="14083" y="8287"/>
                    <a:pt x="14713" y="8034"/>
                  </a:cubicBezTo>
                  <a:cubicBezTo>
                    <a:pt x="14367" y="7152"/>
                    <a:pt x="13989" y="6333"/>
                    <a:pt x="13516" y="5514"/>
                  </a:cubicBezTo>
                  <a:cubicBezTo>
                    <a:pt x="13201" y="5073"/>
                    <a:pt x="12760" y="4758"/>
                    <a:pt x="12256" y="4569"/>
                  </a:cubicBezTo>
                  <a:cubicBezTo>
                    <a:pt x="11443" y="4217"/>
                    <a:pt x="10552" y="4111"/>
                    <a:pt x="9661" y="4111"/>
                  </a:cubicBezTo>
                  <a:cubicBezTo>
                    <a:pt x="9274" y="4111"/>
                    <a:pt x="8888" y="4131"/>
                    <a:pt x="8507" y="4159"/>
                  </a:cubicBezTo>
                  <a:cubicBezTo>
                    <a:pt x="8097" y="4222"/>
                    <a:pt x="7680" y="4254"/>
                    <a:pt x="7266" y="4254"/>
                  </a:cubicBezTo>
                  <a:cubicBezTo>
                    <a:pt x="6853" y="4254"/>
                    <a:pt x="6443" y="4222"/>
                    <a:pt x="6050" y="4159"/>
                  </a:cubicBezTo>
                  <a:cubicBezTo>
                    <a:pt x="5546" y="4065"/>
                    <a:pt x="5073" y="3876"/>
                    <a:pt x="4632" y="3655"/>
                  </a:cubicBezTo>
                  <a:cubicBezTo>
                    <a:pt x="3403" y="3088"/>
                    <a:pt x="2269" y="2301"/>
                    <a:pt x="1292" y="1355"/>
                  </a:cubicBezTo>
                  <a:cubicBezTo>
                    <a:pt x="851" y="94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39"/>
            <p:cNvSpPr/>
            <p:nvPr/>
          </p:nvSpPr>
          <p:spPr>
            <a:xfrm>
              <a:off x="3329525" y="2069075"/>
              <a:ext cx="170175" cy="448175"/>
            </a:xfrm>
            <a:custGeom>
              <a:avLst/>
              <a:gdLst/>
              <a:ahLst/>
              <a:cxnLst/>
              <a:rect l="l" t="t" r="r" b="b"/>
              <a:pathLst>
                <a:path w="6807" h="17927" extrusionOk="0">
                  <a:moveTo>
                    <a:pt x="4317" y="1"/>
                  </a:moveTo>
                  <a:lnTo>
                    <a:pt x="4317" y="1"/>
                  </a:lnTo>
                  <a:cubicBezTo>
                    <a:pt x="4632" y="662"/>
                    <a:pt x="4884" y="1387"/>
                    <a:pt x="5042" y="2080"/>
                  </a:cubicBezTo>
                  <a:cubicBezTo>
                    <a:pt x="5168" y="3120"/>
                    <a:pt x="5105" y="4191"/>
                    <a:pt x="4853" y="5199"/>
                  </a:cubicBezTo>
                  <a:cubicBezTo>
                    <a:pt x="4790" y="5577"/>
                    <a:pt x="4664" y="5987"/>
                    <a:pt x="4506" y="6333"/>
                  </a:cubicBezTo>
                  <a:cubicBezTo>
                    <a:pt x="4254" y="6806"/>
                    <a:pt x="3939" y="7247"/>
                    <a:pt x="3624" y="7656"/>
                  </a:cubicBezTo>
                  <a:cubicBezTo>
                    <a:pt x="2458" y="9169"/>
                    <a:pt x="1450" y="10807"/>
                    <a:pt x="631" y="12540"/>
                  </a:cubicBezTo>
                  <a:cubicBezTo>
                    <a:pt x="253" y="13264"/>
                    <a:pt x="32" y="14020"/>
                    <a:pt x="1" y="14839"/>
                  </a:cubicBezTo>
                  <a:cubicBezTo>
                    <a:pt x="1" y="15974"/>
                    <a:pt x="631" y="16982"/>
                    <a:pt x="1230" y="17927"/>
                  </a:cubicBezTo>
                  <a:cubicBezTo>
                    <a:pt x="2647" y="17265"/>
                    <a:pt x="3845" y="16194"/>
                    <a:pt x="4632" y="14839"/>
                  </a:cubicBezTo>
                  <a:cubicBezTo>
                    <a:pt x="6018" y="12729"/>
                    <a:pt x="6806" y="10082"/>
                    <a:pt x="6239" y="7593"/>
                  </a:cubicBezTo>
                  <a:cubicBezTo>
                    <a:pt x="6050" y="6995"/>
                    <a:pt x="5924" y="6365"/>
                    <a:pt x="5861" y="5735"/>
                  </a:cubicBezTo>
                  <a:cubicBezTo>
                    <a:pt x="5798" y="4789"/>
                    <a:pt x="5640" y="3718"/>
                    <a:pt x="5672" y="2773"/>
                  </a:cubicBezTo>
                  <a:cubicBezTo>
                    <a:pt x="5735" y="2049"/>
                    <a:pt x="5514" y="1292"/>
                    <a:pt x="5042" y="725"/>
                  </a:cubicBezTo>
                  <a:cubicBezTo>
                    <a:pt x="4853" y="473"/>
                    <a:pt x="4601" y="221"/>
                    <a:pt x="4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39"/>
            <p:cNvSpPr/>
            <p:nvPr/>
          </p:nvSpPr>
          <p:spPr>
            <a:xfrm>
              <a:off x="2743550" y="2435475"/>
              <a:ext cx="265825" cy="239900"/>
            </a:xfrm>
            <a:custGeom>
              <a:avLst/>
              <a:gdLst/>
              <a:ahLst/>
              <a:cxnLst/>
              <a:rect l="l" t="t" r="r" b="b"/>
              <a:pathLst>
                <a:path w="10633" h="9596" extrusionOk="0">
                  <a:moveTo>
                    <a:pt x="10234" y="1"/>
                  </a:moveTo>
                  <a:cubicBezTo>
                    <a:pt x="10155" y="1"/>
                    <a:pt x="10034" y="37"/>
                    <a:pt x="9861" y="120"/>
                  </a:cubicBezTo>
                  <a:cubicBezTo>
                    <a:pt x="8003" y="971"/>
                    <a:pt x="6364" y="2137"/>
                    <a:pt x="4442" y="2861"/>
                  </a:cubicBezTo>
                  <a:cubicBezTo>
                    <a:pt x="3781" y="3082"/>
                    <a:pt x="3119" y="3365"/>
                    <a:pt x="2521" y="3712"/>
                  </a:cubicBezTo>
                  <a:cubicBezTo>
                    <a:pt x="851" y="4783"/>
                    <a:pt x="0" y="6736"/>
                    <a:pt x="378" y="8690"/>
                  </a:cubicBezTo>
                  <a:cubicBezTo>
                    <a:pt x="410" y="9005"/>
                    <a:pt x="567" y="9288"/>
                    <a:pt x="788" y="9477"/>
                  </a:cubicBezTo>
                  <a:cubicBezTo>
                    <a:pt x="979" y="9554"/>
                    <a:pt x="1181" y="9595"/>
                    <a:pt x="1374" y="9595"/>
                  </a:cubicBezTo>
                  <a:cubicBezTo>
                    <a:pt x="1500" y="9595"/>
                    <a:pt x="1621" y="9578"/>
                    <a:pt x="1733" y="9540"/>
                  </a:cubicBezTo>
                  <a:lnTo>
                    <a:pt x="3907" y="9131"/>
                  </a:lnTo>
                  <a:cubicBezTo>
                    <a:pt x="4537" y="9068"/>
                    <a:pt x="5136" y="8879"/>
                    <a:pt x="5671" y="8564"/>
                  </a:cubicBezTo>
                  <a:cubicBezTo>
                    <a:pt x="6459" y="8028"/>
                    <a:pt x="6868" y="7115"/>
                    <a:pt x="7089" y="6201"/>
                  </a:cubicBezTo>
                  <a:cubicBezTo>
                    <a:pt x="7341" y="5319"/>
                    <a:pt x="7467" y="4374"/>
                    <a:pt x="7877" y="3523"/>
                  </a:cubicBezTo>
                  <a:cubicBezTo>
                    <a:pt x="8318" y="2609"/>
                    <a:pt x="9074" y="1948"/>
                    <a:pt x="9735" y="1192"/>
                  </a:cubicBezTo>
                  <a:cubicBezTo>
                    <a:pt x="9998" y="903"/>
                    <a:pt x="10633" y="1"/>
                    <a:pt x="10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39"/>
            <p:cNvSpPr/>
            <p:nvPr/>
          </p:nvSpPr>
          <p:spPr>
            <a:xfrm>
              <a:off x="3313775" y="2469975"/>
              <a:ext cx="285150" cy="258375"/>
            </a:xfrm>
            <a:custGeom>
              <a:avLst/>
              <a:gdLst/>
              <a:ahLst/>
              <a:cxnLst/>
              <a:rect l="l" t="t" r="r" b="b"/>
              <a:pathLst>
                <a:path w="11406" h="10335" extrusionOk="0">
                  <a:moveTo>
                    <a:pt x="284" y="1"/>
                  </a:moveTo>
                  <a:lnTo>
                    <a:pt x="284" y="1"/>
                  </a:lnTo>
                  <a:cubicBezTo>
                    <a:pt x="1" y="536"/>
                    <a:pt x="1419" y="2111"/>
                    <a:pt x="1734" y="2584"/>
                  </a:cubicBezTo>
                  <a:cubicBezTo>
                    <a:pt x="2332" y="3592"/>
                    <a:pt x="2868" y="4600"/>
                    <a:pt x="3466" y="5577"/>
                  </a:cubicBezTo>
                  <a:cubicBezTo>
                    <a:pt x="4065" y="6711"/>
                    <a:pt x="4916" y="7719"/>
                    <a:pt x="5892" y="8538"/>
                  </a:cubicBezTo>
                  <a:cubicBezTo>
                    <a:pt x="7468" y="9736"/>
                    <a:pt x="9484" y="10051"/>
                    <a:pt x="11406" y="10334"/>
                  </a:cubicBezTo>
                  <a:cubicBezTo>
                    <a:pt x="11028" y="9200"/>
                    <a:pt x="10555" y="8129"/>
                    <a:pt x="9956" y="7089"/>
                  </a:cubicBezTo>
                  <a:cubicBezTo>
                    <a:pt x="9358" y="6050"/>
                    <a:pt x="8476" y="5199"/>
                    <a:pt x="7405" y="4663"/>
                  </a:cubicBezTo>
                  <a:cubicBezTo>
                    <a:pt x="6207" y="4128"/>
                    <a:pt x="4758" y="4128"/>
                    <a:pt x="3624" y="3435"/>
                  </a:cubicBezTo>
                  <a:cubicBezTo>
                    <a:pt x="3057" y="3025"/>
                    <a:pt x="2521" y="2553"/>
                    <a:pt x="2112" y="2017"/>
                  </a:cubicBezTo>
                  <a:cubicBezTo>
                    <a:pt x="1545" y="1387"/>
                    <a:pt x="946" y="442"/>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39"/>
            <p:cNvSpPr/>
            <p:nvPr/>
          </p:nvSpPr>
          <p:spPr>
            <a:xfrm>
              <a:off x="2901075" y="1946225"/>
              <a:ext cx="107125" cy="937275"/>
            </a:xfrm>
            <a:custGeom>
              <a:avLst/>
              <a:gdLst/>
              <a:ahLst/>
              <a:cxnLst/>
              <a:rect l="l" t="t" r="r" b="b"/>
              <a:pathLst>
                <a:path w="4285" h="37491" fill="none" extrusionOk="0">
                  <a:moveTo>
                    <a:pt x="0" y="37491"/>
                  </a:moveTo>
                  <a:cubicBezTo>
                    <a:pt x="1260" y="34403"/>
                    <a:pt x="1891" y="31064"/>
                    <a:pt x="2521" y="27787"/>
                  </a:cubicBezTo>
                  <a:cubicBezTo>
                    <a:pt x="3371" y="23156"/>
                    <a:pt x="4222" y="18462"/>
                    <a:pt x="4253" y="13705"/>
                  </a:cubicBezTo>
                  <a:cubicBezTo>
                    <a:pt x="4285" y="8979"/>
                    <a:pt x="3466" y="4159"/>
                    <a:pt x="1229"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39"/>
            <p:cNvSpPr/>
            <p:nvPr/>
          </p:nvSpPr>
          <p:spPr>
            <a:xfrm>
              <a:off x="3190125" y="1748525"/>
              <a:ext cx="486775" cy="764800"/>
            </a:xfrm>
            <a:custGeom>
              <a:avLst/>
              <a:gdLst/>
              <a:ahLst/>
              <a:cxnLst/>
              <a:rect l="l" t="t" r="r" b="b"/>
              <a:pathLst>
                <a:path w="19471" h="30592" fill="none" extrusionOk="0">
                  <a:moveTo>
                    <a:pt x="19471" y="30591"/>
                  </a:moveTo>
                  <a:cubicBezTo>
                    <a:pt x="18273" y="25362"/>
                    <a:pt x="15375" y="20667"/>
                    <a:pt x="12571" y="16099"/>
                  </a:cubicBezTo>
                  <a:cubicBezTo>
                    <a:pt x="9610" y="11279"/>
                    <a:pt x="4065" y="3907"/>
                    <a:pt x="1"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39"/>
            <p:cNvSpPr/>
            <p:nvPr/>
          </p:nvSpPr>
          <p:spPr>
            <a:xfrm>
              <a:off x="2851450" y="2820425"/>
              <a:ext cx="304825" cy="161825"/>
            </a:xfrm>
            <a:custGeom>
              <a:avLst/>
              <a:gdLst/>
              <a:ahLst/>
              <a:cxnLst/>
              <a:rect l="l" t="t" r="r" b="b"/>
              <a:pathLst>
                <a:path w="12193" h="6473" extrusionOk="0">
                  <a:moveTo>
                    <a:pt x="8690" y="0"/>
                  </a:moveTo>
                  <a:cubicBezTo>
                    <a:pt x="7917" y="0"/>
                    <a:pt x="7084" y="310"/>
                    <a:pt x="6333" y="538"/>
                  </a:cubicBezTo>
                  <a:cubicBezTo>
                    <a:pt x="4569" y="1136"/>
                    <a:pt x="0" y="2964"/>
                    <a:pt x="536" y="5327"/>
                  </a:cubicBezTo>
                  <a:cubicBezTo>
                    <a:pt x="742" y="6189"/>
                    <a:pt x="1894" y="6473"/>
                    <a:pt x="3285" y="6473"/>
                  </a:cubicBezTo>
                  <a:cubicBezTo>
                    <a:pt x="5301" y="6473"/>
                    <a:pt x="7820" y="5877"/>
                    <a:pt x="8696" y="5579"/>
                  </a:cubicBezTo>
                  <a:cubicBezTo>
                    <a:pt x="9578" y="5358"/>
                    <a:pt x="10366" y="4917"/>
                    <a:pt x="11059" y="4318"/>
                  </a:cubicBezTo>
                  <a:cubicBezTo>
                    <a:pt x="11689" y="3720"/>
                    <a:pt x="12193" y="2806"/>
                    <a:pt x="11878" y="2019"/>
                  </a:cubicBezTo>
                  <a:cubicBezTo>
                    <a:pt x="11594" y="1231"/>
                    <a:pt x="10555" y="538"/>
                    <a:pt x="9546" y="160"/>
                  </a:cubicBezTo>
                  <a:cubicBezTo>
                    <a:pt x="9275" y="46"/>
                    <a:pt x="8987" y="0"/>
                    <a:pt x="8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39"/>
            <p:cNvSpPr/>
            <p:nvPr/>
          </p:nvSpPr>
          <p:spPr>
            <a:xfrm>
              <a:off x="2563975" y="2954225"/>
              <a:ext cx="284900" cy="152625"/>
            </a:xfrm>
            <a:custGeom>
              <a:avLst/>
              <a:gdLst/>
              <a:ahLst/>
              <a:cxnLst/>
              <a:rect l="l" t="t" r="r" b="b"/>
              <a:pathLst>
                <a:path w="11396" h="6105" extrusionOk="0">
                  <a:moveTo>
                    <a:pt x="8046" y="1"/>
                  </a:moveTo>
                  <a:cubicBezTo>
                    <a:pt x="7927" y="1"/>
                    <a:pt x="7826" y="3"/>
                    <a:pt x="7750" y="6"/>
                  </a:cubicBezTo>
                  <a:cubicBezTo>
                    <a:pt x="5986" y="69"/>
                    <a:pt x="4222" y="416"/>
                    <a:pt x="2552" y="983"/>
                  </a:cubicBezTo>
                  <a:cubicBezTo>
                    <a:pt x="1670" y="1298"/>
                    <a:pt x="693" y="1739"/>
                    <a:pt x="347" y="2558"/>
                  </a:cubicBezTo>
                  <a:cubicBezTo>
                    <a:pt x="0" y="3251"/>
                    <a:pt x="221" y="4039"/>
                    <a:pt x="410" y="4795"/>
                  </a:cubicBezTo>
                  <a:cubicBezTo>
                    <a:pt x="473" y="5110"/>
                    <a:pt x="599" y="5425"/>
                    <a:pt x="788" y="5645"/>
                  </a:cubicBezTo>
                  <a:cubicBezTo>
                    <a:pt x="1134" y="5929"/>
                    <a:pt x="1544" y="6087"/>
                    <a:pt x="1985" y="6087"/>
                  </a:cubicBezTo>
                  <a:cubicBezTo>
                    <a:pt x="2125" y="6098"/>
                    <a:pt x="2265" y="6104"/>
                    <a:pt x="2404" y="6104"/>
                  </a:cubicBezTo>
                  <a:cubicBezTo>
                    <a:pt x="3734" y="6104"/>
                    <a:pt x="5009" y="5583"/>
                    <a:pt x="6207" y="4984"/>
                  </a:cubicBezTo>
                  <a:cubicBezTo>
                    <a:pt x="8034" y="4102"/>
                    <a:pt x="9830" y="2968"/>
                    <a:pt x="10775" y="1266"/>
                  </a:cubicBezTo>
                  <a:cubicBezTo>
                    <a:pt x="11395" y="166"/>
                    <a:pt x="9061" y="1"/>
                    <a:pt x="8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39"/>
            <p:cNvSpPr/>
            <p:nvPr/>
          </p:nvSpPr>
          <p:spPr>
            <a:xfrm>
              <a:off x="2806550" y="2653850"/>
              <a:ext cx="181975" cy="296150"/>
            </a:xfrm>
            <a:custGeom>
              <a:avLst/>
              <a:gdLst/>
              <a:ahLst/>
              <a:cxnLst/>
              <a:rect l="l" t="t" r="r" b="b"/>
              <a:pathLst>
                <a:path w="7279" h="11846" extrusionOk="0">
                  <a:moveTo>
                    <a:pt x="4198" y="0"/>
                  </a:moveTo>
                  <a:cubicBezTo>
                    <a:pt x="3092" y="0"/>
                    <a:pt x="2045" y="555"/>
                    <a:pt x="1387" y="1499"/>
                  </a:cubicBezTo>
                  <a:cubicBezTo>
                    <a:pt x="788" y="2475"/>
                    <a:pt x="410" y="3578"/>
                    <a:pt x="316" y="4743"/>
                  </a:cubicBezTo>
                  <a:cubicBezTo>
                    <a:pt x="32" y="6571"/>
                    <a:pt x="1" y="8524"/>
                    <a:pt x="883" y="10194"/>
                  </a:cubicBezTo>
                  <a:cubicBezTo>
                    <a:pt x="1270" y="10946"/>
                    <a:pt x="2168" y="11846"/>
                    <a:pt x="3017" y="11846"/>
                  </a:cubicBezTo>
                  <a:cubicBezTo>
                    <a:pt x="3342" y="11846"/>
                    <a:pt x="3660" y="11714"/>
                    <a:pt x="3939" y="11391"/>
                  </a:cubicBezTo>
                  <a:cubicBezTo>
                    <a:pt x="5041" y="10131"/>
                    <a:pt x="5672" y="8209"/>
                    <a:pt x="6302" y="6697"/>
                  </a:cubicBezTo>
                  <a:cubicBezTo>
                    <a:pt x="6806" y="5468"/>
                    <a:pt x="7278" y="4176"/>
                    <a:pt x="7121" y="2853"/>
                  </a:cubicBezTo>
                  <a:cubicBezTo>
                    <a:pt x="6963" y="1530"/>
                    <a:pt x="5987" y="207"/>
                    <a:pt x="4537" y="18"/>
                  </a:cubicBezTo>
                  <a:cubicBezTo>
                    <a:pt x="4424" y="6"/>
                    <a:pt x="4311" y="0"/>
                    <a:pt x="4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39"/>
            <p:cNvSpPr/>
            <p:nvPr/>
          </p:nvSpPr>
          <p:spPr>
            <a:xfrm>
              <a:off x="2810500" y="2970850"/>
              <a:ext cx="317425" cy="185475"/>
            </a:xfrm>
            <a:custGeom>
              <a:avLst/>
              <a:gdLst/>
              <a:ahLst/>
              <a:cxnLst/>
              <a:rect l="l" t="t" r="r" b="b"/>
              <a:pathLst>
                <a:path w="12697" h="7419" extrusionOk="0">
                  <a:moveTo>
                    <a:pt x="4617" y="0"/>
                  </a:moveTo>
                  <a:cubicBezTo>
                    <a:pt x="3864" y="0"/>
                    <a:pt x="3129" y="163"/>
                    <a:pt x="2458" y="570"/>
                  </a:cubicBezTo>
                  <a:cubicBezTo>
                    <a:pt x="0" y="2082"/>
                    <a:pt x="3655" y="4571"/>
                    <a:pt x="4820" y="5737"/>
                  </a:cubicBezTo>
                  <a:cubicBezTo>
                    <a:pt x="5136" y="6115"/>
                    <a:pt x="5514" y="6430"/>
                    <a:pt x="5923" y="6713"/>
                  </a:cubicBezTo>
                  <a:cubicBezTo>
                    <a:pt x="6490" y="7028"/>
                    <a:pt x="7120" y="7217"/>
                    <a:pt x="7750" y="7312"/>
                  </a:cubicBezTo>
                  <a:cubicBezTo>
                    <a:pt x="8128" y="7383"/>
                    <a:pt x="8511" y="7418"/>
                    <a:pt x="8893" y="7418"/>
                  </a:cubicBezTo>
                  <a:cubicBezTo>
                    <a:pt x="9529" y="7418"/>
                    <a:pt x="10164" y="7320"/>
                    <a:pt x="10775" y="7123"/>
                  </a:cubicBezTo>
                  <a:cubicBezTo>
                    <a:pt x="11720" y="6776"/>
                    <a:pt x="12539" y="5989"/>
                    <a:pt x="12634" y="5075"/>
                  </a:cubicBezTo>
                  <a:cubicBezTo>
                    <a:pt x="12697" y="4256"/>
                    <a:pt x="12350" y="3468"/>
                    <a:pt x="11720" y="2964"/>
                  </a:cubicBezTo>
                  <a:cubicBezTo>
                    <a:pt x="11121" y="2397"/>
                    <a:pt x="10397" y="1956"/>
                    <a:pt x="9641" y="1609"/>
                  </a:cubicBezTo>
                  <a:cubicBezTo>
                    <a:pt x="8230" y="882"/>
                    <a:pt x="6372" y="0"/>
                    <a:pt x="4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39"/>
            <p:cNvSpPr/>
            <p:nvPr/>
          </p:nvSpPr>
          <p:spPr>
            <a:xfrm>
              <a:off x="2617525" y="2752650"/>
              <a:ext cx="235950" cy="224650"/>
            </a:xfrm>
            <a:custGeom>
              <a:avLst/>
              <a:gdLst/>
              <a:ahLst/>
              <a:cxnLst/>
              <a:rect l="l" t="t" r="r" b="b"/>
              <a:pathLst>
                <a:path w="9438" h="8986" extrusionOk="0">
                  <a:moveTo>
                    <a:pt x="3537" y="0"/>
                  </a:moveTo>
                  <a:cubicBezTo>
                    <a:pt x="2426" y="0"/>
                    <a:pt x="1315" y="467"/>
                    <a:pt x="694" y="1296"/>
                  </a:cubicBezTo>
                  <a:cubicBezTo>
                    <a:pt x="379" y="1800"/>
                    <a:pt x="158" y="2367"/>
                    <a:pt x="127" y="2965"/>
                  </a:cubicBezTo>
                  <a:cubicBezTo>
                    <a:pt x="0" y="3721"/>
                    <a:pt x="190" y="4446"/>
                    <a:pt x="599" y="5076"/>
                  </a:cubicBezTo>
                  <a:cubicBezTo>
                    <a:pt x="914" y="5486"/>
                    <a:pt x="1292" y="5832"/>
                    <a:pt x="1733" y="6084"/>
                  </a:cubicBezTo>
                  <a:cubicBezTo>
                    <a:pt x="3372" y="7281"/>
                    <a:pt x="5104" y="8479"/>
                    <a:pt x="7121" y="8920"/>
                  </a:cubicBezTo>
                  <a:cubicBezTo>
                    <a:pt x="7333" y="8964"/>
                    <a:pt x="7524" y="8985"/>
                    <a:pt x="7694" y="8985"/>
                  </a:cubicBezTo>
                  <a:cubicBezTo>
                    <a:pt x="9438" y="8985"/>
                    <a:pt x="9049" y="6786"/>
                    <a:pt x="8790" y="5580"/>
                  </a:cubicBezTo>
                  <a:cubicBezTo>
                    <a:pt x="8570" y="4352"/>
                    <a:pt x="8097" y="3186"/>
                    <a:pt x="7404" y="2146"/>
                  </a:cubicBezTo>
                  <a:cubicBezTo>
                    <a:pt x="6648" y="1075"/>
                    <a:pt x="5514" y="319"/>
                    <a:pt x="4254" y="67"/>
                  </a:cubicBezTo>
                  <a:cubicBezTo>
                    <a:pt x="4018" y="22"/>
                    <a:pt x="3777" y="0"/>
                    <a:pt x="3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39"/>
            <p:cNvSpPr/>
            <p:nvPr/>
          </p:nvSpPr>
          <p:spPr>
            <a:xfrm>
              <a:off x="2738025" y="2971550"/>
              <a:ext cx="185125" cy="248975"/>
            </a:xfrm>
            <a:custGeom>
              <a:avLst/>
              <a:gdLst/>
              <a:ahLst/>
              <a:cxnLst/>
              <a:rect l="l" t="t" r="r" b="b"/>
              <a:pathLst>
                <a:path w="7405" h="9959" extrusionOk="0">
                  <a:moveTo>
                    <a:pt x="3179" y="0"/>
                  </a:moveTo>
                  <a:cubicBezTo>
                    <a:pt x="3096" y="0"/>
                    <a:pt x="3013" y="2"/>
                    <a:pt x="2931" y="6"/>
                  </a:cubicBezTo>
                  <a:cubicBezTo>
                    <a:pt x="2710" y="6"/>
                    <a:pt x="2490" y="38"/>
                    <a:pt x="2301" y="132"/>
                  </a:cubicBezTo>
                  <a:cubicBezTo>
                    <a:pt x="2112" y="290"/>
                    <a:pt x="1954" y="479"/>
                    <a:pt x="1828" y="731"/>
                  </a:cubicBezTo>
                  <a:cubicBezTo>
                    <a:pt x="1229" y="1739"/>
                    <a:pt x="725" y="2810"/>
                    <a:pt x="347" y="3944"/>
                  </a:cubicBezTo>
                  <a:cubicBezTo>
                    <a:pt x="1" y="5078"/>
                    <a:pt x="1" y="6307"/>
                    <a:pt x="379" y="7441"/>
                  </a:cubicBezTo>
                  <a:cubicBezTo>
                    <a:pt x="725" y="8323"/>
                    <a:pt x="1418" y="9741"/>
                    <a:pt x="2458" y="9930"/>
                  </a:cubicBezTo>
                  <a:cubicBezTo>
                    <a:pt x="2562" y="9950"/>
                    <a:pt x="2669" y="9959"/>
                    <a:pt x="2779" y="9959"/>
                  </a:cubicBezTo>
                  <a:cubicBezTo>
                    <a:pt x="3732" y="9959"/>
                    <a:pt x="4861" y="9270"/>
                    <a:pt x="5483" y="8733"/>
                  </a:cubicBezTo>
                  <a:cubicBezTo>
                    <a:pt x="6333" y="7945"/>
                    <a:pt x="6900" y="6874"/>
                    <a:pt x="7152" y="5709"/>
                  </a:cubicBezTo>
                  <a:cubicBezTo>
                    <a:pt x="7404" y="4669"/>
                    <a:pt x="7341" y="3598"/>
                    <a:pt x="6995" y="2558"/>
                  </a:cubicBezTo>
                  <a:cubicBezTo>
                    <a:pt x="6648" y="1550"/>
                    <a:pt x="5861" y="731"/>
                    <a:pt x="4884" y="290"/>
                  </a:cubicBezTo>
                  <a:cubicBezTo>
                    <a:pt x="4333" y="97"/>
                    <a:pt x="3757" y="0"/>
                    <a:pt x="3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39"/>
            <p:cNvSpPr/>
            <p:nvPr/>
          </p:nvSpPr>
          <p:spPr>
            <a:xfrm>
              <a:off x="2872725" y="2869150"/>
              <a:ext cx="155975" cy="68700"/>
            </a:xfrm>
            <a:custGeom>
              <a:avLst/>
              <a:gdLst/>
              <a:ahLst/>
              <a:cxnLst/>
              <a:rect l="l" t="t" r="r" b="b"/>
              <a:pathLst>
                <a:path w="6239" h="2748" extrusionOk="0">
                  <a:moveTo>
                    <a:pt x="6024" y="1"/>
                  </a:moveTo>
                  <a:cubicBezTo>
                    <a:pt x="5522" y="1"/>
                    <a:pt x="5005" y="97"/>
                    <a:pt x="4537" y="290"/>
                  </a:cubicBezTo>
                  <a:cubicBezTo>
                    <a:pt x="4001" y="479"/>
                    <a:pt x="3466" y="731"/>
                    <a:pt x="2962" y="1015"/>
                  </a:cubicBezTo>
                  <a:cubicBezTo>
                    <a:pt x="2016" y="1645"/>
                    <a:pt x="1008" y="2212"/>
                    <a:pt x="0" y="2747"/>
                  </a:cubicBezTo>
                  <a:cubicBezTo>
                    <a:pt x="567" y="2621"/>
                    <a:pt x="1134" y="2432"/>
                    <a:pt x="1638" y="2180"/>
                  </a:cubicBezTo>
                  <a:cubicBezTo>
                    <a:pt x="2174" y="1928"/>
                    <a:pt x="2647" y="1613"/>
                    <a:pt x="3151" y="1330"/>
                  </a:cubicBezTo>
                  <a:cubicBezTo>
                    <a:pt x="4096" y="731"/>
                    <a:pt x="5167" y="259"/>
                    <a:pt x="6238" y="7"/>
                  </a:cubicBezTo>
                  <a:cubicBezTo>
                    <a:pt x="6167" y="3"/>
                    <a:pt x="6096" y="1"/>
                    <a:pt x="6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39"/>
            <p:cNvSpPr/>
            <p:nvPr/>
          </p:nvSpPr>
          <p:spPr>
            <a:xfrm>
              <a:off x="2887675" y="2937025"/>
              <a:ext cx="140225" cy="33800"/>
            </a:xfrm>
            <a:custGeom>
              <a:avLst/>
              <a:gdLst/>
              <a:ahLst/>
              <a:cxnLst/>
              <a:rect l="l" t="t" r="r" b="b"/>
              <a:pathLst>
                <a:path w="5609" h="1352" extrusionOk="0">
                  <a:moveTo>
                    <a:pt x="5609" y="1"/>
                  </a:moveTo>
                  <a:cubicBezTo>
                    <a:pt x="4695" y="348"/>
                    <a:pt x="3781" y="600"/>
                    <a:pt x="2836" y="820"/>
                  </a:cubicBezTo>
                  <a:cubicBezTo>
                    <a:pt x="1891" y="1009"/>
                    <a:pt x="946" y="1135"/>
                    <a:pt x="1" y="1198"/>
                  </a:cubicBezTo>
                  <a:cubicBezTo>
                    <a:pt x="455" y="1304"/>
                    <a:pt x="924" y="1352"/>
                    <a:pt x="1394" y="1352"/>
                  </a:cubicBezTo>
                  <a:cubicBezTo>
                    <a:pt x="1901" y="1352"/>
                    <a:pt x="2408" y="1296"/>
                    <a:pt x="2899" y="1198"/>
                  </a:cubicBezTo>
                  <a:cubicBezTo>
                    <a:pt x="3876" y="1009"/>
                    <a:pt x="4789" y="600"/>
                    <a:pt x="5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39"/>
            <p:cNvSpPr/>
            <p:nvPr/>
          </p:nvSpPr>
          <p:spPr>
            <a:xfrm>
              <a:off x="2901075" y="2907100"/>
              <a:ext cx="111850" cy="43350"/>
            </a:xfrm>
            <a:custGeom>
              <a:avLst/>
              <a:gdLst/>
              <a:ahLst/>
              <a:cxnLst/>
              <a:rect l="l" t="t" r="r" b="b"/>
              <a:pathLst>
                <a:path w="4474" h="1734" extrusionOk="0">
                  <a:moveTo>
                    <a:pt x="4474" y="1"/>
                  </a:moveTo>
                  <a:lnTo>
                    <a:pt x="4474" y="1"/>
                  </a:lnTo>
                  <a:cubicBezTo>
                    <a:pt x="3686" y="95"/>
                    <a:pt x="2899" y="284"/>
                    <a:pt x="2111" y="599"/>
                  </a:cubicBezTo>
                  <a:cubicBezTo>
                    <a:pt x="1355" y="883"/>
                    <a:pt x="662" y="1261"/>
                    <a:pt x="0" y="1734"/>
                  </a:cubicBezTo>
                  <a:cubicBezTo>
                    <a:pt x="788" y="1513"/>
                    <a:pt x="1513" y="1229"/>
                    <a:pt x="2269" y="946"/>
                  </a:cubicBezTo>
                  <a:cubicBezTo>
                    <a:pt x="3025" y="631"/>
                    <a:pt x="3749" y="347"/>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39"/>
            <p:cNvSpPr/>
            <p:nvPr/>
          </p:nvSpPr>
          <p:spPr>
            <a:xfrm>
              <a:off x="2901075" y="2971700"/>
              <a:ext cx="138650" cy="85875"/>
            </a:xfrm>
            <a:custGeom>
              <a:avLst/>
              <a:gdLst/>
              <a:ahLst/>
              <a:cxnLst/>
              <a:rect l="l" t="t" r="r" b="b"/>
              <a:pathLst>
                <a:path w="5546" h="3435" extrusionOk="0">
                  <a:moveTo>
                    <a:pt x="0" y="0"/>
                  </a:moveTo>
                  <a:lnTo>
                    <a:pt x="0" y="0"/>
                  </a:lnTo>
                  <a:cubicBezTo>
                    <a:pt x="851" y="662"/>
                    <a:pt x="1796" y="1260"/>
                    <a:pt x="2773" y="1733"/>
                  </a:cubicBezTo>
                  <a:lnTo>
                    <a:pt x="4253" y="2489"/>
                  </a:lnTo>
                  <a:cubicBezTo>
                    <a:pt x="4726" y="2710"/>
                    <a:pt x="5167" y="3025"/>
                    <a:pt x="5545" y="3434"/>
                  </a:cubicBezTo>
                  <a:cubicBezTo>
                    <a:pt x="5262" y="2930"/>
                    <a:pt x="4884" y="2521"/>
                    <a:pt x="4379" y="2237"/>
                  </a:cubicBezTo>
                  <a:cubicBezTo>
                    <a:pt x="3907" y="1953"/>
                    <a:pt x="3434" y="1670"/>
                    <a:pt x="2962" y="1418"/>
                  </a:cubicBezTo>
                  <a:cubicBezTo>
                    <a:pt x="1954" y="914"/>
                    <a:pt x="977" y="47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39"/>
            <p:cNvSpPr/>
            <p:nvPr/>
          </p:nvSpPr>
          <p:spPr>
            <a:xfrm>
              <a:off x="2879800" y="2992950"/>
              <a:ext cx="141025" cy="75650"/>
            </a:xfrm>
            <a:custGeom>
              <a:avLst/>
              <a:gdLst/>
              <a:ahLst/>
              <a:cxnLst/>
              <a:rect l="l" t="t" r="r" b="b"/>
              <a:pathLst>
                <a:path w="5641" h="3026" extrusionOk="0">
                  <a:moveTo>
                    <a:pt x="1" y="1"/>
                  </a:moveTo>
                  <a:lnTo>
                    <a:pt x="1" y="1"/>
                  </a:lnTo>
                  <a:cubicBezTo>
                    <a:pt x="631" y="946"/>
                    <a:pt x="1481" y="1671"/>
                    <a:pt x="2458" y="2175"/>
                  </a:cubicBezTo>
                  <a:cubicBezTo>
                    <a:pt x="3435" y="2710"/>
                    <a:pt x="4537" y="2994"/>
                    <a:pt x="5640" y="3025"/>
                  </a:cubicBezTo>
                  <a:cubicBezTo>
                    <a:pt x="4600" y="2742"/>
                    <a:pt x="3592" y="2332"/>
                    <a:pt x="2647" y="1860"/>
                  </a:cubicBezTo>
                  <a:cubicBezTo>
                    <a:pt x="1702" y="1356"/>
                    <a:pt x="788" y="72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39"/>
            <p:cNvSpPr/>
            <p:nvPr/>
          </p:nvSpPr>
          <p:spPr>
            <a:xfrm>
              <a:off x="2835700" y="2997675"/>
              <a:ext cx="37825" cy="140225"/>
            </a:xfrm>
            <a:custGeom>
              <a:avLst/>
              <a:gdLst/>
              <a:ahLst/>
              <a:cxnLst/>
              <a:rect l="l" t="t" r="r" b="b"/>
              <a:pathLst>
                <a:path w="1513" h="5609" extrusionOk="0">
                  <a:moveTo>
                    <a:pt x="1355" y="1"/>
                  </a:moveTo>
                  <a:lnTo>
                    <a:pt x="1355" y="1"/>
                  </a:lnTo>
                  <a:cubicBezTo>
                    <a:pt x="1229" y="1009"/>
                    <a:pt x="1103" y="1954"/>
                    <a:pt x="914" y="2931"/>
                  </a:cubicBezTo>
                  <a:cubicBezTo>
                    <a:pt x="819" y="3403"/>
                    <a:pt x="725" y="3876"/>
                    <a:pt x="599" y="4349"/>
                  </a:cubicBezTo>
                  <a:cubicBezTo>
                    <a:pt x="567" y="4821"/>
                    <a:pt x="347" y="5262"/>
                    <a:pt x="0" y="5609"/>
                  </a:cubicBezTo>
                  <a:cubicBezTo>
                    <a:pt x="221" y="5514"/>
                    <a:pt x="441" y="5357"/>
                    <a:pt x="567" y="5136"/>
                  </a:cubicBezTo>
                  <a:cubicBezTo>
                    <a:pt x="693" y="4916"/>
                    <a:pt x="819" y="4664"/>
                    <a:pt x="883" y="4443"/>
                  </a:cubicBezTo>
                  <a:cubicBezTo>
                    <a:pt x="1072" y="3970"/>
                    <a:pt x="1198" y="3466"/>
                    <a:pt x="1292" y="2994"/>
                  </a:cubicBezTo>
                  <a:cubicBezTo>
                    <a:pt x="1481" y="2017"/>
                    <a:pt x="1513" y="1009"/>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39"/>
            <p:cNvSpPr/>
            <p:nvPr/>
          </p:nvSpPr>
          <p:spPr>
            <a:xfrm>
              <a:off x="2773475" y="2996900"/>
              <a:ext cx="66175" cy="128400"/>
            </a:xfrm>
            <a:custGeom>
              <a:avLst/>
              <a:gdLst/>
              <a:ahLst/>
              <a:cxnLst/>
              <a:rect l="l" t="t" r="r" b="b"/>
              <a:pathLst>
                <a:path w="2647" h="5136" extrusionOk="0">
                  <a:moveTo>
                    <a:pt x="2647" y="0"/>
                  </a:moveTo>
                  <a:cubicBezTo>
                    <a:pt x="2143" y="126"/>
                    <a:pt x="1702" y="410"/>
                    <a:pt x="1355" y="819"/>
                  </a:cubicBezTo>
                  <a:cubicBezTo>
                    <a:pt x="1040" y="1229"/>
                    <a:pt x="757" y="1670"/>
                    <a:pt x="568" y="2143"/>
                  </a:cubicBezTo>
                  <a:cubicBezTo>
                    <a:pt x="158" y="3088"/>
                    <a:pt x="0" y="4127"/>
                    <a:pt x="126" y="5136"/>
                  </a:cubicBezTo>
                  <a:cubicBezTo>
                    <a:pt x="253" y="4159"/>
                    <a:pt x="536" y="3214"/>
                    <a:pt x="914" y="2300"/>
                  </a:cubicBezTo>
                  <a:cubicBezTo>
                    <a:pt x="1103" y="1828"/>
                    <a:pt x="1324" y="1387"/>
                    <a:pt x="1576" y="1008"/>
                  </a:cubicBezTo>
                  <a:cubicBezTo>
                    <a:pt x="1859" y="599"/>
                    <a:pt x="2237" y="252"/>
                    <a:pt x="2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39"/>
            <p:cNvSpPr/>
            <p:nvPr/>
          </p:nvSpPr>
          <p:spPr>
            <a:xfrm>
              <a:off x="2712825" y="2970900"/>
              <a:ext cx="133125" cy="83525"/>
            </a:xfrm>
            <a:custGeom>
              <a:avLst/>
              <a:gdLst/>
              <a:ahLst/>
              <a:cxnLst/>
              <a:rect l="l" t="t" r="r" b="b"/>
              <a:pathLst>
                <a:path w="5325" h="3341" extrusionOk="0">
                  <a:moveTo>
                    <a:pt x="5325" y="1"/>
                  </a:moveTo>
                  <a:lnTo>
                    <a:pt x="5325" y="1"/>
                  </a:lnTo>
                  <a:cubicBezTo>
                    <a:pt x="5104" y="505"/>
                    <a:pt x="4758" y="883"/>
                    <a:pt x="4285" y="1135"/>
                  </a:cubicBezTo>
                  <a:cubicBezTo>
                    <a:pt x="3844" y="1450"/>
                    <a:pt x="3372" y="1702"/>
                    <a:pt x="2931" y="1954"/>
                  </a:cubicBezTo>
                  <a:cubicBezTo>
                    <a:pt x="1985" y="2490"/>
                    <a:pt x="1009" y="2931"/>
                    <a:pt x="1" y="3340"/>
                  </a:cubicBezTo>
                  <a:cubicBezTo>
                    <a:pt x="1103" y="3183"/>
                    <a:pt x="2143" y="2836"/>
                    <a:pt x="3088" y="2301"/>
                  </a:cubicBezTo>
                  <a:cubicBezTo>
                    <a:pt x="3561" y="2048"/>
                    <a:pt x="4033" y="1733"/>
                    <a:pt x="4474" y="1387"/>
                  </a:cubicBezTo>
                  <a:cubicBezTo>
                    <a:pt x="4663" y="1229"/>
                    <a:pt x="4884" y="1009"/>
                    <a:pt x="5041" y="788"/>
                  </a:cubicBezTo>
                  <a:cubicBezTo>
                    <a:pt x="5199" y="568"/>
                    <a:pt x="5325" y="284"/>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39"/>
            <p:cNvSpPr/>
            <p:nvPr/>
          </p:nvSpPr>
          <p:spPr>
            <a:xfrm>
              <a:off x="2651400" y="2966525"/>
              <a:ext cx="171725" cy="60325"/>
            </a:xfrm>
            <a:custGeom>
              <a:avLst/>
              <a:gdLst/>
              <a:ahLst/>
              <a:cxnLst/>
              <a:rect l="l" t="t" r="r" b="b"/>
              <a:pathLst>
                <a:path w="6869" h="2413" extrusionOk="0">
                  <a:moveTo>
                    <a:pt x="6039" y="1"/>
                  </a:moveTo>
                  <a:cubicBezTo>
                    <a:pt x="5686" y="1"/>
                    <a:pt x="5332" y="42"/>
                    <a:pt x="4978" y="113"/>
                  </a:cubicBezTo>
                  <a:cubicBezTo>
                    <a:pt x="4379" y="239"/>
                    <a:pt x="3781" y="428"/>
                    <a:pt x="3182" y="585"/>
                  </a:cubicBezTo>
                  <a:cubicBezTo>
                    <a:pt x="2584" y="774"/>
                    <a:pt x="2017" y="963"/>
                    <a:pt x="1449" y="1247"/>
                  </a:cubicBezTo>
                  <a:cubicBezTo>
                    <a:pt x="851" y="1467"/>
                    <a:pt x="347" y="1877"/>
                    <a:pt x="0" y="2413"/>
                  </a:cubicBezTo>
                  <a:cubicBezTo>
                    <a:pt x="441" y="2003"/>
                    <a:pt x="977" y="1688"/>
                    <a:pt x="1544" y="1499"/>
                  </a:cubicBezTo>
                  <a:cubicBezTo>
                    <a:pt x="2111" y="1247"/>
                    <a:pt x="2710" y="1121"/>
                    <a:pt x="3308" y="932"/>
                  </a:cubicBezTo>
                  <a:lnTo>
                    <a:pt x="4190" y="648"/>
                  </a:lnTo>
                  <a:cubicBezTo>
                    <a:pt x="4474" y="554"/>
                    <a:pt x="4757" y="459"/>
                    <a:pt x="5041" y="365"/>
                  </a:cubicBezTo>
                  <a:cubicBezTo>
                    <a:pt x="5640" y="207"/>
                    <a:pt x="6238" y="113"/>
                    <a:pt x="6868" y="81"/>
                  </a:cubicBezTo>
                  <a:cubicBezTo>
                    <a:pt x="6592" y="26"/>
                    <a:pt x="6316" y="1"/>
                    <a:pt x="6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39"/>
            <p:cNvSpPr/>
            <p:nvPr/>
          </p:nvSpPr>
          <p:spPr>
            <a:xfrm>
              <a:off x="2680525" y="2978000"/>
              <a:ext cx="139450" cy="63825"/>
            </a:xfrm>
            <a:custGeom>
              <a:avLst/>
              <a:gdLst/>
              <a:ahLst/>
              <a:cxnLst/>
              <a:rect l="l" t="t" r="r" b="b"/>
              <a:pathLst>
                <a:path w="5578" h="2553" extrusionOk="0">
                  <a:moveTo>
                    <a:pt x="5577" y="0"/>
                  </a:moveTo>
                  <a:cubicBezTo>
                    <a:pt x="4601" y="315"/>
                    <a:pt x="3655" y="693"/>
                    <a:pt x="2710" y="1103"/>
                  </a:cubicBezTo>
                  <a:cubicBezTo>
                    <a:pt x="1797" y="1512"/>
                    <a:pt x="883" y="2017"/>
                    <a:pt x="1" y="2552"/>
                  </a:cubicBezTo>
                  <a:cubicBezTo>
                    <a:pt x="978" y="2237"/>
                    <a:pt x="1954" y="1891"/>
                    <a:pt x="2868" y="1449"/>
                  </a:cubicBezTo>
                  <a:cubicBezTo>
                    <a:pt x="3813" y="1040"/>
                    <a:pt x="4727" y="536"/>
                    <a:pt x="5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39"/>
            <p:cNvSpPr/>
            <p:nvPr/>
          </p:nvSpPr>
          <p:spPr>
            <a:xfrm>
              <a:off x="2718350" y="2894500"/>
              <a:ext cx="103975" cy="61475"/>
            </a:xfrm>
            <a:custGeom>
              <a:avLst/>
              <a:gdLst/>
              <a:ahLst/>
              <a:cxnLst/>
              <a:rect l="l" t="t" r="r" b="b"/>
              <a:pathLst>
                <a:path w="4159" h="2459" extrusionOk="0">
                  <a:moveTo>
                    <a:pt x="0" y="1"/>
                  </a:moveTo>
                  <a:cubicBezTo>
                    <a:pt x="63" y="190"/>
                    <a:pt x="189" y="379"/>
                    <a:pt x="347" y="536"/>
                  </a:cubicBezTo>
                  <a:cubicBezTo>
                    <a:pt x="504" y="662"/>
                    <a:pt x="662" y="820"/>
                    <a:pt x="819" y="946"/>
                  </a:cubicBezTo>
                  <a:cubicBezTo>
                    <a:pt x="1134" y="1198"/>
                    <a:pt x="1481" y="1418"/>
                    <a:pt x="1827" y="1639"/>
                  </a:cubicBezTo>
                  <a:cubicBezTo>
                    <a:pt x="2174" y="1860"/>
                    <a:pt x="2552" y="2049"/>
                    <a:pt x="2930" y="2206"/>
                  </a:cubicBezTo>
                  <a:cubicBezTo>
                    <a:pt x="3308" y="2364"/>
                    <a:pt x="3718" y="2458"/>
                    <a:pt x="4159" y="2458"/>
                  </a:cubicBezTo>
                  <a:cubicBezTo>
                    <a:pt x="3781" y="2332"/>
                    <a:pt x="3403" y="2143"/>
                    <a:pt x="3056" y="1923"/>
                  </a:cubicBezTo>
                  <a:cubicBezTo>
                    <a:pt x="2710" y="1733"/>
                    <a:pt x="2363" y="1544"/>
                    <a:pt x="2016" y="1324"/>
                  </a:cubicBezTo>
                  <a:lnTo>
                    <a:pt x="977" y="694"/>
                  </a:lnTo>
                  <a:cubicBezTo>
                    <a:pt x="819" y="599"/>
                    <a:pt x="630" y="473"/>
                    <a:pt x="473" y="379"/>
                  </a:cubicBezTo>
                  <a:cubicBezTo>
                    <a:pt x="284" y="284"/>
                    <a:pt x="126" y="15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39"/>
            <p:cNvSpPr/>
            <p:nvPr/>
          </p:nvSpPr>
          <p:spPr>
            <a:xfrm>
              <a:off x="2723075" y="2825200"/>
              <a:ext cx="113425" cy="119750"/>
            </a:xfrm>
            <a:custGeom>
              <a:avLst/>
              <a:gdLst/>
              <a:ahLst/>
              <a:cxnLst/>
              <a:rect l="l" t="t" r="r" b="b"/>
              <a:pathLst>
                <a:path w="4537" h="4790" extrusionOk="0">
                  <a:moveTo>
                    <a:pt x="0" y="0"/>
                  </a:moveTo>
                  <a:cubicBezTo>
                    <a:pt x="819" y="756"/>
                    <a:pt x="1607" y="1513"/>
                    <a:pt x="2363" y="2300"/>
                  </a:cubicBezTo>
                  <a:cubicBezTo>
                    <a:pt x="3119" y="3088"/>
                    <a:pt x="3812" y="3907"/>
                    <a:pt x="4537" y="4789"/>
                  </a:cubicBezTo>
                  <a:cubicBezTo>
                    <a:pt x="4064" y="3781"/>
                    <a:pt x="3403" y="2836"/>
                    <a:pt x="2647" y="2048"/>
                  </a:cubicBezTo>
                  <a:cubicBezTo>
                    <a:pt x="1859" y="1229"/>
                    <a:pt x="977" y="5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39"/>
            <p:cNvSpPr/>
            <p:nvPr/>
          </p:nvSpPr>
          <p:spPr>
            <a:xfrm>
              <a:off x="2771100" y="2772425"/>
              <a:ext cx="103225" cy="161475"/>
            </a:xfrm>
            <a:custGeom>
              <a:avLst/>
              <a:gdLst/>
              <a:ahLst/>
              <a:cxnLst/>
              <a:rect l="l" t="t" r="r" b="b"/>
              <a:pathLst>
                <a:path w="4129" h="6459" extrusionOk="0">
                  <a:moveTo>
                    <a:pt x="4128" y="0"/>
                  </a:moveTo>
                  <a:cubicBezTo>
                    <a:pt x="3593" y="851"/>
                    <a:pt x="3214" y="1828"/>
                    <a:pt x="3088" y="2836"/>
                  </a:cubicBezTo>
                  <a:cubicBezTo>
                    <a:pt x="2971" y="3614"/>
                    <a:pt x="2994" y="4392"/>
                    <a:pt x="3158" y="5144"/>
                  </a:cubicBezTo>
                  <a:lnTo>
                    <a:pt x="3158" y="5144"/>
                  </a:lnTo>
                  <a:cubicBezTo>
                    <a:pt x="2797" y="4704"/>
                    <a:pt x="2477" y="4203"/>
                    <a:pt x="2080" y="3718"/>
                  </a:cubicBezTo>
                  <a:cubicBezTo>
                    <a:pt x="1828" y="3371"/>
                    <a:pt x="1545" y="3056"/>
                    <a:pt x="1198" y="2773"/>
                  </a:cubicBezTo>
                  <a:cubicBezTo>
                    <a:pt x="852" y="2489"/>
                    <a:pt x="442" y="2300"/>
                    <a:pt x="1" y="2206"/>
                  </a:cubicBezTo>
                  <a:lnTo>
                    <a:pt x="1" y="2206"/>
                  </a:lnTo>
                  <a:cubicBezTo>
                    <a:pt x="789" y="2552"/>
                    <a:pt x="1419" y="3119"/>
                    <a:pt x="1891" y="3876"/>
                  </a:cubicBezTo>
                  <a:cubicBezTo>
                    <a:pt x="2286" y="4604"/>
                    <a:pt x="2798" y="5274"/>
                    <a:pt x="3370" y="5886"/>
                  </a:cubicBezTo>
                  <a:lnTo>
                    <a:pt x="3370" y="5886"/>
                  </a:lnTo>
                  <a:cubicBezTo>
                    <a:pt x="3371" y="5888"/>
                    <a:pt x="3371" y="5890"/>
                    <a:pt x="3372" y="5892"/>
                  </a:cubicBezTo>
                  <a:lnTo>
                    <a:pt x="3374" y="5890"/>
                  </a:lnTo>
                  <a:lnTo>
                    <a:pt x="3374" y="5890"/>
                  </a:lnTo>
                  <a:cubicBezTo>
                    <a:pt x="3394" y="5912"/>
                    <a:pt x="3415" y="5933"/>
                    <a:pt x="3435" y="5955"/>
                  </a:cubicBezTo>
                  <a:lnTo>
                    <a:pt x="3971" y="6459"/>
                  </a:lnTo>
                  <a:lnTo>
                    <a:pt x="3719" y="5766"/>
                  </a:lnTo>
                  <a:cubicBezTo>
                    <a:pt x="3403" y="4821"/>
                    <a:pt x="3309" y="3844"/>
                    <a:pt x="3403" y="2867"/>
                  </a:cubicBezTo>
                  <a:cubicBezTo>
                    <a:pt x="3467" y="1891"/>
                    <a:pt x="3719" y="914"/>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9"/>
            <p:cNvSpPr/>
            <p:nvPr/>
          </p:nvSpPr>
          <p:spPr>
            <a:xfrm>
              <a:off x="2882175" y="2788175"/>
              <a:ext cx="55150" cy="133925"/>
            </a:xfrm>
            <a:custGeom>
              <a:avLst/>
              <a:gdLst/>
              <a:ahLst/>
              <a:cxnLst/>
              <a:rect l="l" t="t" r="r" b="b"/>
              <a:pathLst>
                <a:path w="2206" h="5357" extrusionOk="0">
                  <a:moveTo>
                    <a:pt x="2206" y="1"/>
                  </a:moveTo>
                  <a:lnTo>
                    <a:pt x="2206" y="1"/>
                  </a:lnTo>
                  <a:cubicBezTo>
                    <a:pt x="1544" y="725"/>
                    <a:pt x="1008" y="1576"/>
                    <a:pt x="630" y="2489"/>
                  </a:cubicBezTo>
                  <a:cubicBezTo>
                    <a:pt x="441" y="2962"/>
                    <a:pt x="315" y="3435"/>
                    <a:pt x="189" y="3907"/>
                  </a:cubicBezTo>
                  <a:cubicBezTo>
                    <a:pt x="126" y="4159"/>
                    <a:pt x="95" y="4380"/>
                    <a:pt x="63" y="4632"/>
                  </a:cubicBezTo>
                  <a:cubicBezTo>
                    <a:pt x="0" y="4884"/>
                    <a:pt x="63" y="5136"/>
                    <a:pt x="221" y="5356"/>
                  </a:cubicBezTo>
                  <a:cubicBezTo>
                    <a:pt x="126" y="5136"/>
                    <a:pt x="158" y="4884"/>
                    <a:pt x="252" y="4663"/>
                  </a:cubicBezTo>
                  <a:lnTo>
                    <a:pt x="504" y="4002"/>
                  </a:lnTo>
                  <a:cubicBezTo>
                    <a:pt x="662" y="3529"/>
                    <a:pt x="819" y="3088"/>
                    <a:pt x="1008" y="2647"/>
                  </a:cubicBezTo>
                  <a:cubicBezTo>
                    <a:pt x="1355" y="1765"/>
                    <a:pt x="1796" y="883"/>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9"/>
            <p:cNvSpPr/>
            <p:nvPr/>
          </p:nvSpPr>
          <p:spPr>
            <a:xfrm>
              <a:off x="2790800" y="2898350"/>
              <a:ext cx="140225" cy="120900"/>
            </a:xfrm>
            <a:custGeom>
              <a:avLst/>
              <a:gdLst/>
              <a:ahLst/>
              <a:cxnLst/>
              <a:rect l="l" t="t" r="r" b="b"/>
              <a:pathLst>
                <a:path w="5609" h="4836" extrusionOk="0">
                  <a:moveTo>
                    <a:pt x="2734" y="0"/>
                  </a:moveTo>
                  <a:cubicBezTo>
                    <a:pt x="2593" y="0"/>
                    <a:pt x="2455" y="32"/>
                    <a:pt x="2332" y="99"/>
                  </a:cubicBezTo>
                  <a:cubicBezTo>
                    <a:pt x="2042" y="302"/>
                    <a:pt x="1832" y="612"/>
                    <a:pt x="1800" y="979"/>
                  </a:cubicBezTo>
                  <a:lnTo>
                    <a:pt x="1800" y="979"/>
                  </a:lnTo>
                  <a:cubicBezTo>
                    <a:pt x="1790" y="978"/>
                    <a:pt x="1780" y="978"/>
                    <a:pt x="1769" y="978"/>
                  </a:cubicBezTo>
                  <a:cubicBezTo>
                    <a:pt x="1560" y="978"/>
                    <a:pt x="1367" y="1080"/>
                    <a:pt x="1241" y="1241"/>
                  </a:cubicBezTo>
                  <a:lnTo>
                    <a:pt x="1241" y="1241"/>
                  </a:lnTo>
                  <a:cubicBezTo>
                    <a:pt x="1233" y="1241"/>
                    <a:pt x="1225" y="1241"/>
                    <a:pt x="1217" y="1241"/>
                  </a:cubicBezTo>
                  <a:cubicBezTo>
                    <a:pt x="1095" y="1241"/>
                    <a:pt x="977" y="1280"/>
                    <a:pt x="883" y="1359"/>
                  </a:cubicBezTo>
                  <a:cubicBezTo>
                    <a:pt x="665" y="1511"/>
                    <a:pt x="538" y="1753"/>
                    <a:pt x="501" y="2003"/>
                  </a:cubicBezTo>
                  <a:lnTo>
                    <a:pt x="501" y="2003"/>
                  </a:lnTo>
                  <a:cubicBezTo>
                    <a:pt x="177" y="2137"/>
                    <a:pt x="1" y="2443"/>
                    <a:pt x="1" y="2808"/>
                  </a:cubicBezTo>
                  <a:cubicBezTo>
                    <a:pt x="32" y="3155"/>
                    <a:pt x="284" y="3470"/>
                    <a:pt x="631" y="3564"/>
                  </a:cubicBezTo>
                  <a:cubicBezTo>
                    <a:pt x="772" y="3596"/>
                    <a:pt x="914" y="3612"/>
                    <a:pt x="1056" y="3612"/>
                  </a:cubicBezTo>
                  <a:cubicBezTo>
                    <a:pt x="1183" y="3612"/>
                    <a:pt x="1310" y="3599"/>
                    <a:pt x="1436" y="3574"/>
                  </a:cubicBezTo>
                  <a:lnTo>
                    <a:pt x="1436" y="3574"/>
                  </a:lnTo>
                  <a:cubicBezTo>
                    <a:pt x="1409" y="3629"/>
                    <a:pt x="1392" y="3689"/>
                    <a:pt x="1387" y="3753"/>
                  </a:cubicBezTo>
                  <a:cubicBezTo>
                    <a:pt x="1387" y="3974"/>
                    <a:pt x="1544" y="4226"/>
                    <a:pt x="1796" y="4289"/>
                  </a:cubicBezTo>
                  <a:cubicBezTo>
                    <a:pt x="1939" y="4350"/>
                    <a:pt x="2094" y="4385"/>
                    <a:pt x="2255" y="4385"/>
                  </a:cubicBezTo>
                  <a:cubicBezTo>
                    <a:pt x="2270" y="4385"/>
                    <a:pt x="2286" y="4384"/>
                    <a:pt x="2302" y="4384"/>
                  </a:cubicBezTo>
                  <a:lnTo>
                    <a:pt x="2302" y="4384"/>
                  </a:lnTo>
                  <a:cubicBezTo>
                    <a:pt x="2301" y="4394"/>
                    <a:pt x="2300" y="4404"/>
                    <a:pt x="2300" y="4415"/>
                  </a:cubicBezTo>
                  <a:cubicBezTo>
                    <a:pt x="2332" y="4572"/>
                    <a:pt x="2521" y="4667"/>
                    <a:pt x="2679" y="4698"/>
                  </a:cubicBezTo>
                  <a:cubicBezTo>
                    <a:pt x="3015" y="4795"/>
                    <a:pt x="3352" y="4836"/>
                    <a:pt x="3689" y="4836"/>
                  </a:cubicBezTo>
                  <a:cubicBezTo>
                    <a:pt x="3793" y="4836"/>
                    <a:pt x="3898" y="4832"/>
                    <a:pt x="4002" y="4824"/>
                  </a:cubicBezTo>
                  <a:cubicBezTo>
                    <a:pt x="4254" y="4761"/>
                    <a:pt x="4600" y="4667"/>
                    <a:pt x="4663" y="4415"/>
                  </a:cubicBezTo>
                  <a:cubicBezTo>
                    <a:pt x="4688" y="4242"/>
                    <a:pt x="4635" y="4089"/>
                    <a:pt x="4521" y="3970"/>
                  </a:cubicBezTo>
                  <a:lnTo>
                    <a:pt x="4521" y="3970"/>
                  </a:lnTo>
                  <a:cubicBezTo>
                    <a:pt x="4792" y="3951"/>
                    <a:pt x="5039" y="3865"/>
                    <a:pt x="5262" y="3753"/>
                  </a:cubicBezTo>
                  <a:cubicBezTo>
                    <a:pt x="5514" y="3564"/>
                    <a:pt x="5608" y="3249"/>
                    <a:pt x="5482" y="2966"/>
                  </a:cubicBezTo>
                  <a:cubicBezTo>
                    <a:pt x="5388" y="2808"/>
                    <a:pt x="5419" y="2808"/>
                    <a:pt x="5262" y="2714"/>
                  </a:cubicBezTo>
                  <a:cubicBezTo>
                    <a:pt x="5195" y="2691"/>
                    <a:pt x="5124" y="2681"/>
                    <a:pt x="5052" y="2681"/>
                  </a:cubicBezTo>
                  <a:cubicBezTo>
                    <a:pt x="5045" y="2681"/>
                    <a:pt x="5037" y="2681"/>
                    <a:pt x="5030" y="2681"/>
                  </a:cubicBezTo>
                  <a:lnTo>
                    <a:pt x="5030" y="2681"/>
                  </a:lnTo>
                  <a:cubicBezTo>
                    <a:pt x="5128" y="2630"/>
                    <a:pt x="5194" y="2578"/>
                    <a:pt x="5182" y="2578"/>
                  </a:cubicBezTo>
                  <a:cubicBezTo>
                    <a:pt x="5175" y="2578"/>
                    <a:pt x="5151" y="2590"/>
                    <a:pt x="5104" y="2619"/>
                  </a:cubicBezTo>
                  <a:cubicBezTo>
                    <a:pt x="5073" y="2619"/>
                    <a:pt x="5167" y="2588"/>
                    <a:pt x="5230" y="2525"/>
                  </a:cubicBezTo>
                  <a:cubicBezTo>
                    <a:pt x="5388" y="2399"/>
                    <a:pt x="5356" y="2273"/>
                    <a:pt x="5293" y="2084"/>
                  </a:cubicBezTo>
                  <a:cubicBezTo>
                    <a:pt x="5230" y="1895"/>
                    <a:pt x="5136" y="1737"/>
                    <a:pt x="5010" y="1611"/>
                  </a:cubicBezTo>
                  <a:cubicBezTo>
                    <a:pt x="4956" y="1571"/>
                    <a:pt x="4899" y="1533"/>
                    <a:pt x="4840" y="1499"/>
                  </a:cubicBezTo>
                  <a:lnTo>
                    <a:pt x="4840" y="1499"/>
                  </a:lnTo>
                  <a:cubicBezTo>
                    <a:pt x="4881" y="1335"/>
                    <a:pt x="4789" y="1142"/>
                    <a:pt x="4789" y="949"/>
                  </a:cubicBezTo>
                  <a:cubicBezTo>
                    <a:pt x="4758" y="697"/>
                    <a:pt x="4600" y="445"/>
                    <a:pt x="4348" y="351"/>
                  </a:cubicBezTo>
                  <a:cubicBezTo>
                    <a:pt x="4244" y="299"/>
                    <a:pt x="4131" y="275"/>
                    <a:pt x="4013" y="275"/>
                  </a:cubicBezTo>
                  <a:cubicBezTo>
                    <a:pt x="3916" y="275"/>
                    <a:pt x="3817" y="291"/>
                    <a:pt x="3718" y="319"/>
                  </a:cubicBezTo>
                  <a:cubicBezTo>
                    <a:pt x="3637" y="326"/>
                    <a:pt x="3556" y="342"/>
                    <a:pt x="3477" y="365"/>
                  </a:cubicBezTo>
                  <a:lnTo>
                    <a:pt x="3477" y="365"/>
                  </a:lnTo>
                  <a:cubicBezTo>
                    <a:pt x="3465" y="339"/>
                    <a:pt x="3451" y="313"/>
                    <a:pt x="3435" y="288"/>
                  </a:cubicBezTo>
                  <a:cubicBezTo>
                    <a:pt x="3252" y="105"/>
                    <a:pt x="2990" y="0"/>
                    <a:pt x="2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9"/>
            <p:cNvSpPr/>
            <p:nvPr/>
          </p:nvSpPr>
          <p:spPr>
            <a:xfrm>
              <a:off x="2834125" y="2933875"/>
              <a:ext cx="59875" cy="54375"/>
            </a:xfrm>
            <a:custGeom>
              <a:avLst/>
              <a:gdLst/>
              <a:ahLst/>
              <a:cxnLst/>
              <a:rect l="l" t="t" r="r" b="b"/>
              <a:pathLst>
                <a:path w="2395" h="2175" extrusionOk="0">
                  <a:moveTo>
                    <a:pt x="1166" y="1"/>
                  </a:moveTo>
                  <a:cubicBezTo>
                    <a:pt x="536" y="32"/>
                    <a:pt x="0" y="537"/>
                    <a:pt x="32" y="1135"/>
                  </a:cubicBezTo>
                  <a:cubicBezTo>
                    <a:pt x="32" y="1702"/>
                    <a:pt x="599" y="2175"/>
                    <a:pt x="1229" y="2175"/>
                  </a:cubicBezTo>
                  <a:cubicBezTo>
                    <a:pt x="1891" y="2143"/>
                    <a:pt x="2395" y="1639"/>
                    <a:pt x="2363" y="1041"/>
                  </a:cubicBezTo>
                  <a:cubicBezTo>
                    <a:pt x="2363" y="474"/>
                    <a:pt x="1828" y="1"/>
                    <a:pt x="1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9"/>
            <p:cNvSpPr/>
            <p:nvPr/>
          </p:nvSpPr>
          <p:spPr>
            <a:xfrm>
              <a:off x="3631975" y="2553150"/>
              <a:ext cx="226075" cy="294025"/>
            </a:xfrm>
            <a:custGeom>
              <a:avLst/>
              <a:gdLst/>
              <a:ahLst/>
              <a:cxnLst/>
              <a:rect l="l" t="t" r="r" b="b"/>
              <a:pathLst>
                <a:path w="9043" h="11761" extrusionOk="0">
                  <a:moveTo>
                    <a:pt x="2917" y="0"/>
                  </a:moveTo>
                  <a:cubicBezTo>
                    <a:pt x="2734" y="0"/>
                    <a:pt x="2550" y="25"/>
                    <a:pt x="2364" y="76"/>
                  </a:cubicBezTo>
                  <a:cubicBezTo>
                    <a:pt x="1" y="706"/>
                    <a:pt x="1860" y="7039"/>
                    <a:pt x="2458" y="8551"/>
                  </a:cubicBezTo>
                  <a:cubicBezTo>
                    <a:pt x="2773" y="9433"/>
                    <a:pt x="3309" y="10252"/>
                    <a:pt x="4002" y="10914"/>
                  </a:cubicBezTo>
                  <a:cubicBezTo>
                    <a:pt x="4551" y="11391"/>
                    <a:pt x="5281" y="11760"/>
                    <a:pt x="5986" y="11760"/>
                  </a:cubicBezTo>
                  <a:cubicBezTo>
                    <a:pt x="6212" y="11760"/>
                    <a:pt x="6435" y="11722"/>
                    <a:pt x="6648" y="11638"/>
                  </a:cubicBezTo>
                  <a:cubicBezTo>
                    <a:pt x="7531" y="11260"/>
                    <a:pt x="8224" y="10158"/>
                    <a:pt x="8633" y="9118"/>
                  </a:cubicBezTo>
                  <a:cubicBezTo>
                    <a:pt x="9043" y="8047"/>
                    <a:pt x="8476" y="6850"/>
                    <a:pt x="8035" y="5779"/>
                  </a:cubicBezTo>
                  <a:cubicBezTo>
                    <a:pt x="7362" y="4140"/>
                    <a:pt x="5302" y="0"/>
                    <a:pt x="29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9"/>
            <p:cNvSpPr/>
            <p:nvPr/>
          </p:nvSpPr>
          <p:spPr>
            <a:xfrm>
              <a:off x="3504400" y="2251825"/>
              <a:ext cx="183900" cy="275400"/>
            </a:xfrm>
            <a:custGeom>
              <a:avLst/>
              <a:gdLst/>
              <a:ahLst/>
              <a:cxnLst/>
              <a:rect l="l" t="t" r="r" b="b"/>
              <a:pathLst>
                <a:path w="7356" h="11016" extrusionOk="0">
                  <a:moveTo>
                    <a:pt x="3183" y="1"/>
                  </a:moveTo>
                  <a:cubicBezTo>
                    <a:pt x="2603" y="1"/>
                    <a:pt x="2011" y="174"/>
                    <a:pt x="1449" y="346"/>
                  </a:cubicBezTo>
                  <a:cubicBezTo>
                    <a:pt x="1103" y="409"/>
                    <a:pt x="756" y="567"/>
                    <a:pt x="473" y="819"/>
                  </a:cubicBezTo>
                  <a:cubicBezTo>
                    <a:pt x="189" y="1166"/>
                    <a:pt x="32" y="1607"/>
                    <a:pt x="63" y="2079"/>
                  </a:cubicBezTo>
                  <a:cubicBezTo>
                    <a:pt x="0" y="3623"/>
                    <a:pt x="725" y="5072"/>
                    <a:pt x="1512" y="6395"/>
                  </a:cubicBezTo>
                  <a:cubicBezTo>
                    <a:pt x="2615" y="8223"/>
                    <a:pt x="3970" y="10050"/>
                    <a:pt x="5923" y="10932"/>
                  </a:cubicBezTo>
                  <a:cubicBezTo>
                    <a:pt x="6055" y="10989"/>
                    <a:pt x="6173" y="11016"/>
                    <a:pt x="6281" y="11016"/>
                  </a:cubicBezTo>
                  <a:cubicBezTo>
                    <a:pt x="7355" y="11016"/>
                    <a:pt x="7272" y="8377"/>
                    <a:pt x="7215" y="7719"/>
                  </a:cubicBezTo>
                  <a:cubicBezTo>
                    <a:pt x="7057" y="5860"/>
                    <a:pt x="6585" y="4064"/>
                    <a:pt x="5860" y="2331"/>
                  </a:cubicBezTo>
                  <a:cubicBezTo>
                    <a:pt x="5482" y="1418"/>
                    <a:pt x="4915" y="472"/>
                    <a:pt x="3970" y="126"/>
                  </a:cubicBezTo>
                  <a:cubicBezTo>
                    <a:pt x="3712" y="37"/>
                    <a:pt x="3449"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9"/>
            <p:cNvSpPr/>
            <p:nvPr/>
          </p:nvSpPr>
          <p:spPr>
            <a:xfrm>
              <a:off x="3675300" y="2490400"/>
              <a:ext cx="359975" cy="176850"/>
            </a:xfrm>
            <a:custGeom>
              <a:avLst/>
              <a:gdLst/>
              <a:ahLst/>
              <a:cxnLst/>
              <a:rect l="l" t="t" r="r" b="b"/>
              <a:pathLst>
                <a:path w="14399" h="7074" extrusionOk="0">
                  <a:moveTo>
                    <a:pt x="7118" y="0"/>
                  </a:moveTo>
                  <a:cubicBezTo>
                    <a:pt x="5525" y="0"/>
                    <a:pt x="3942" y="226"/>
                    <a:pt x="2553" y="979"/>
                  </a:cubicBezTo>
                  <a:cubicBezTo>
                    <a:pt x="1418" y="1610"/>
                    <a:pt x="1" y="3248"/>
                    <a:pt x="1387" y="4224"/>
                  </a:cubicBezTo>
                  <a:cubicBezTo>
                    <a:pt x="2868" y="5264"/>
                    <a:pt x="5073" y="5800"/>
                    <a:pt x="6774" y="6367"/>
                  </a:cubicBezTo>
                  <a:cubicBezTo>
                    <a:pt x="7918" y="6740"/>
                    <a:pt x="9102" y="7074"/>
                    <a:pt x="10278" y="7074"/>
                  </a:cubicBezTo>
                  <a:cubicBezTo>
                    <a:pt x="10592" y="7074"/>
                    <a:pt x="10905" y="7050"/>
                    <a:pt x="11216" y="6997"/>
                  </a:cubicBezTo>
                  <a:cubicBezTo>
                    <a:pt x="12697" y="6776"/>
                    <a:pt x="14115" y="5642"/>
                    <a:pt x="14272" y="4161"/>
                  </a:cubicBezTo>
                  <a:cubicBezTo>
                    <a:pt x="14398" y="2870"/>
                    <a:pt x="13548" y="1641"/>
                    <a:pt x="12445" y="1011"/>
                  </a:cubicBezTo>
                  <a:cubicBezTo>
                    <a:pt x="11311" y="349"/>
                    <a:pt x="10019" y="160"/>
                    <a:pt x="8728" y="66"/>
                  </a:cubicBezTo>
                  <a:cubicBezTo>
                    <a:pt x="8195" y="26"/>
                    <a:pt x="7656" y="0"/>
                    <a:pt x="7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9"/>
            <p:cNvSpPr/>
            <p:nvPr/>
          </p:nvSpPr>
          <p:spPr>
            <a:xfrm>
              <a:off x="3467375" y="2543625"/>
              <a:ext cx="230000" cy="291825"/>
            </a:xfrm>
            <a:custGeom>
              <a:avLst/>
              <a:gdLst/>
              <a:ahLst/>
              <a:cxnLst/>
              <a:rect l="l" t="t" r="r" b="b"/>
              <a:pathLst>
                <a:path w="9200" h="11673" extrusionOk="0">
                  <a:moveTo>
                    <a:pt x="6151" y="0"/>
                  </a:moveTo>
                  <a:cubicBezTo>
                    <a:pt x="4558" y="0"/>
                    <a:pt x="2766" y="2582"/>
                    <a:pt x="1796" y="3576"/>
                  </a:cubicBezTo>
                  <a:cubicBezTo>
                    <a:pt x="1387" y="3923"/>
                    <a:pt x="1040" y="4332"/>
                    <a:pt x="756" y="4773"/>
                  </a:cubicBezTo>
                  <a:cubicBezTo>
                    <a:pt x="441" y="5372"/>
                    <a:pt x="252" y="6034"/>
                    <a:pt x="189" y="6695"/>
                  </a:cubicBezTo>
                  <a:cubicBezTo>
                    <a:pt x="0" y="7766"/>
                    <a:pt x="95" y="8837"/>
                    <a:pt x="504" y="9846"/>
                  </a:cubicBezTo>
                  <a:cubicBezTo>
                    <a:pt x="945" y="10854"/>
                    <a:pt x="1859" y="11547"/>
                    <a:pt x="2930" y="11673"/>
                  </a:cubicBezTo>
                  <a:cubicBezTo>
                    <a:pt x="3844" y="11641"/>
                    <a:pt x="4695" y="11263"/>
                    <a:pt x="5293" y="10570"/>
                  </a:cubicBezTo>
                  <a:cubicBezTo>
                    <a:pt x="5892" y="9909"/>
                    <a:pt x="6364" y="9152"/>
                    <a:pt x="6711" y="8333"/>
                  </a:cubicBezTo>
                  <a:cubicBezTo>
                    <a:pt x="7782" y="6160"/>
                    <a:pt x="9200" y="3072"/>
                    <a:pt x="7499" y="804"/>
                  </a:cubicBezTo>
                  <a:cubicBezTo>
                    <a:pt x="7085" y="231"/>
                    <a:pt x="6627" y="0"/>
                    <a:pt x="6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9"/>
            <p:cNvSpPr/>
            <p:nvPr/>
          </p:nvSpPr>
          <p:spPr>
            <a:xfrm>
              <a:off x="3655750" y="2293250"/>
              <a:ext cx="259025" cy="237850"/>
            </a:xfrm>
            <a:custGeom>
              <a:avLst/>
              <a:gdLst/>
              <a:ahLst/>
              <a:cxnLst/>
              <a:rect l="l" t="t" r="r" b="b"/>
              <a:pathLst>
                <a:path w="10361" h="9514" extrusionOk="0">
                  <a:moveTo>
                    <a:pt x="6359" y="1"/>
                  </a:moveTo>
                  <a:cubicBezTo>
                    <a:pt x="5622" y="1"/>
                    <a:pt x="4918" y="197"/>
                    <a:pt x="4311" y="611"/>
                  </a:cubicBezTo>
                  <a:cubicBezTo>
                    <a:pt x="3870" y="958"/>
                    <a:pt x="3492" y="1399"/>
                    <a:pt x="3209" y="1871"/>
                  </a:cubicBezTo>
                  <a:cubicBezTo>
                    <a:pt x="1948" y="3636"/>
                    <a:pt x="657" y="5494"/>
                    <a:pt x="279" y="7637"/>
                  </a:cubicBezTo>
                  <a:cubicBezTo>
                    <a:pt x="0" y="9122"/>
                    <a:pt x="870" y="9513"/>
                    <a:pt x="1941" y="9513"/>
                  </a:cubicBezTo>
                  <a:cubicBezTo>
                    <a:pt x="2688" y="9513"/>
                    <a:pt x="3532" y="9323"/>
                    <a:pt x="4154" y="9180"/>
                  </a:cubicBezTo>
                  <a:cubicBezTo>
                    <a:pt x="5508" y="8865"/>
                    <a:pt x="6800" y="8330"/>
                    <a:pt x="7934" y="7542"/>
                  </a:cubicBezTo>
                  <a:cubicBezTo>
                    <a:pt x="9100" y="6723"/>
                    <a:pt x="9888" y="5494"/>
                    <a:pt x="10140" y="4108"/>
                  </a:cubicBezTo>
                  <a:cubicBezTo>
                    <a:pt x="10360" y="2691"/>
                    <a:pt x="9762" y="1304"/>
                    <a:pt x="8564" y="517"/>
                  </a:cubicBezTo>
                  <a:cubicBezTo>
                    <a:pt x="7966" y="202"/>
                    <a:pt x="7336" y="13"/>
                    <a:pt x="6674" y="13"/>
                  </a:cubicBezTo>
                  <a:cubicBezTo>
                    <a:pt x="6569" y="5"/>
                    <a:pt x="6464" y="1"/>
                    <a:pt x="6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9"/>
            <p:cNvSpPr/>
            <p:nvPr/>
          </p:nvSpPr>
          <p:spPr>
            <a:xfrm>
              <a:off x="3383875" y="2435450"/>
              <a:ext cx="286725" cy="185275"/>
            </a:xfrm>
            <a:custGeom>
              <a:avLst/>
              <a:gdLst/>
              <a:ahLst/>
              <a:cxnLst/>
              <a:rect l="l" t="t" r="r" b="b"/>
              <a:pathLst>
                <a:path w="11469" h="7411" extrusionOk="0">
                  <a:moveTo>
                    <a:pt x="5263" y="1"/>
                  </a:moveTo>
                  <a:cubicBezTo>
                    <a:pt x="4451" y="1"/>
                    <a:pt x="3636" y="148"/>
                    <a:pt x="2868" y="437"/>
                  </a:cubicBezTo>
                  <a:cubicBezTo>
                    <a:pt x="1891" y="815"/>
                    <a:pt x="347" y="1634"/>
                    <a:pt x="158" y="2705"/>
                  </a:cubicBezTo>
                  <a:cubicBezTo>
                    <a:pt x="1" y="3776"/>
                    <a:pt x="883" y="5099"/>
                    <a:pt x="1639" y="5761"/>
                  </a:cubicBezTo>
                  <a:cubicBezTo>
                    <a:pt x="2616" y="6611"/>
                    <a:pt x="3844" y="7147"/>
                    <a:pt x="5136" y="7305"/>
                  </a:cubicBezTo>
                  <a:cubicBezTo>
                    <a:pt x="5523" y="7376"/>
                    <a:pt x="5913" y="7411"/>
                    <a:pt x="6302" y="7411"/>
                  </a:cubicBezTo>
                  <a:cubicBezTo>
                    <a:pt x="7117" y="7411"/>
                    <a:pt x="7928" y="7257"/>
                    <a:pt x="8696" y="6958"/>
                  </a:cubicBezTo>
                  <a:cubicBezTo>
                    <a:pt x="9799" y="6580"/>
                    <a:pt x="10713" y="5729"/>
                    <a:pt x="11185" y="4658"/>
                  </a:cubicBezTo>
                  <a:cubicBezTo>
                    <a:pt x="11406" y="3997"/>
                    <a:pt x="11469" y="3303"/>
                    <a:pt x="11406" y="2610"/>
                  </a:cubicBezTo>
                  <a:cubicBezTo>
                    <a:pt x="11406" y="2390"/>
                    <a:pt x="11343" y="2169"/>
                    <a:pt x="11217" y="1980"/>
                  </a:cubicBezTo>
                  <a:cubicBezTo>
                    <a:pt x="11028" y="1791"/>
                    <a:pt x="10807" y="1634"/>
                    <a:pt x="10523" y="1539"/>
                  </a:cubicBezTo>
                  <a:cubicBezTo>
                    <a:pt x="9358" y="972"/>
                    <a:pt x="8098" y="500"/>
                    <a:pt x="6806" y="184"/>
                  </a:cubicBezTo>
                  <a:cubicBezTo>
                    <a:pt x="6302" y="61"/>
                    <a:pt x="5783" y="1"/>
                    <a:pt x="5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9"/>
            <p:cNvSpPr/>
            <p:nvPr/>
          </p:nvSpPr>
          <p:spPr>
            <a:xfrm>
              <a:off x="3709175" y="2562125"/>
              <a:ext cx="85075" cy="157550"/>
            </a:xfrm>
            <a:custGeom>
              <a:avLst/>
              <a:gdLst/>
              <a:ahLst/>
              <a:cxnLst/>
              <a:rect l="l" t="t" r="r" b="b"/>
              <a:pathLst>
                <a:path w="3403" h="6302" extrusionOk="0">
                  <a:moveTo>
                    <a:pt x="0" y="1"/>
                  </a:moveTo>
                  <a:cubicBezTo>
                    <a:pt x="158" y="568"/>
                    <a:pt x="410" y="1135"/>
                    <a:pt x="725" y="1639"/>
                  </a:cubicBezTo>
                  <a:cubicBezTo>
                    <a:pt x="1040" y="2175"/>
                    <a:pt x="1387" y="2679"/>
                    <a:pt x="1733" y="3151"/>
                  </a:cubicBezTo>
                  <a:cubicBezTo>
                    <a:pt x="2489" y="4096"/>
                    <a:pt x="3025" y="5168"/>
                    <a:pt x="3403" y="6302"/>
                  </a:cubicBezTo>
                  <a:cubicBezTo>
                    <a:pt x="3403" y="5703"/>
                    <a:pt x="3245" y="5073"/>
                    <a:pt x="2993" y="4537"/>
                  </a:cubicBezTo>
                  <a:cubicBezTo>
                    <a:pt x="2741" y="3970"/>
                    <a:pt x="2426" y="3435"/>
                    <a:pt x="2080" y="2962"/>
                  </a:cubicBezTo>
                  <a:cubicBezTo>
                    <a:pt x="1324" y="2017"/>
                    <a:pt x="630" y="100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9"/>
            <p:cNvSpPr/>
            <p:nvPr/>
          </p:nvSpPr>
          <p:spPr>
            <a:xfrm>
              <a:off x="3668225" y="2578675"/>
              <a:ext cx="48850" cy="144950"/>
            </a:xfrm>
            <a:custGeom>
              <a:avLst/>
              <a:gdLst/>
              <a:ahLst/>
              <a:cxnLst/>
              <a:rect l="l" t="t" r="r" b="b"/>
              <a:pathLst>
                <a:path w="1954" h="5798" extrusionOk="0">
                  <a:moveTo>
                    <a:pt x="347" y="0"/>
                  </a:moveTo>
                  <a:lnTo>
                    <a:pt x="347" y="0"/>
                  </a:lnTo>
                  <a:cubicBezTo>
                    <a:pt x="0" y="2080"/>
                    <a:pt x="599" y="4190"/>
                    <a:pt x="1953" y="5797"/>
                  </a:cubicBezTo>
                  <a:cubicBezTo>
                    <a:pt x="1544" y="4884"/>
                    <a:pt x="1197" y="3938"/>
                    <a:pt x="914" y="2962"/>
                  </a:cubicBezTo>
                  <a:cubicBezTo>
                    <a:pt x="630" y="1985"/>
                    <a:pt x="441" y="1008"/>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9"/>
            <p:cNvSpPr/>
            <p:nvPr/>
          </p:nvSpPr>
          <p:spPr>
            <a:xfrm>
              <a:off x="3696575" y="2592050"/>
              <a:ext cx="54375" cy="114250"/>
            </a:xfrm>
            <a:custGeom>
              <a:avLst/>
              <a:gdLst/>
              <a:ahLst/>
              <a:cxnLst/>
              <a:rect l="l" t="t" r="r" b="b"/>
              <a:pathLst>
                <a:path w="2175" h="4570" extrusionOk="0">
                  <a:moveTo>
                    <a:pt x="0" y="1"/>
                  </a:moveTo>
                  <a:cubicBezTo>
                    <a:pt x="284" y="820"/>
                    <a:pt x="599" y="1576"/>
                    <a:pt x="977" y="2332"/>
                  </a:cubicBezTo>
                  <a:cubicBezTo>
                    <a:pt x="1387" y="3088"/>
                    <a:pt x="1733" y="3844"/>
                    <a:pt x="2174" y="4569"/>
                  </a:cubicBezTo>
                  <a:cubicBezTo>
                    <a:pt x="2017" y="3718"/>
                    <a:pt x="1765" y="2899"/>
                    <a:pt x="1387" y="2143"/>
                  </a:cubicBezTo>
                  <a:cubicBezTo>
                    <a:pt x="1008" y="1387"/>
                    <a:pt x="567" y="66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9"/>
            <p:cNvSpPr/>
            <p:nvPr/>
          </p:nvSpPr>
          <p:spPr>
            <a:xfrm>
              <a:off x="3581575" y="2593625"/>
              <a:ext cx="91400" cy="148900"/>
            </a:xfrm>
            <a:custGeom>
              <a:avLst/>
              <a:gdLst/>
              <a:ahLst/>
              <a:cxnLst/>
              <a:rect l="l" t="t" r="r" b="b"/>
              <a:pathLst>
                <a:path w="3656" h="5956" extrusionOk="0">
                  <a:moveTo>
                    <a:pt x="3655" y="1"/>
                  </a:moveTo>
                  <a:cubicBezTo>
                    <a:pt x="2931" y="915"/>
                    <a:pt x="2300" y="1923"/>
                    <a:pt x="1796" y="2994"/>
                  </a:cubicBezTo>
                  <a:lnTo>
                    <a:pt x="1009" y="4569"/>
                  </a:lnTo>
                  <a:cubicBezTo>
                    <a:pt x="788" y="5073"/>
                    <a:pt x="442" y="5546"/>
                    <a:pt x="1" y="5955"/>
                  </a:cubicBezTo>
                  <a:cubicBezTo>
                    <a:pt x="536" y="5672"/>
                    <a:pt x="977" y="5231"/>
                    <a:pt x="1292" y="4727"/>
                  </a:cubicBezTo>
                  <a:cubicBezTo>
                    <a:pt x="1607" y="4223"/>
                    <a:pt x="1891" y="3687"/>
                    <a:pt x="2143" y="3183"/>
                  </a:cubicBezTo>
                  <a:cubicBezTo>
                    <a:pt x="2678" y="2112"/>
                    <a:pt x="3151" y="1072"/>
                    <a:pt x="3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9"/>
            <p:cNvSpPr/>
            <p:nvPr/>
          </p:nvSpPr>
          <p:spPr>
            <a:xfrm>
              <a:off x="3568175" y="2572375"/>
              <a:ext cx="78800" cy="151250"/>
            </a:xfrm>
            <a:custGeom>
              <a:avLst/>
              <a:gdLst/>
              <a:ahLst/>
              <a:cxnLst/>
              <a:rect l="l" t="t" r="r" b="b"/>
              <a:pathLst>
                <a:path w="3152" h="6050" extrusionOk="0">
                  <a:moveTo>
                    <a:pt x="3120" y="0"/>
                  </a:moveTo>
                  <a:cubicBezTo>
                    <a:pt x="1167" y="1386"/>
                    <a:pt x="1" y="3655"/>
                    <a:pt x="32" y="6049"/>
                  </a:cubicBezTo>
                  <a:cubicBezTo>
                    <a:pt x="285" y="4947"/>
                    <a:pt x="694" y="3844"/>
                    <a:pt x="1198" y="2836"/>
                  </a:cubicBezTo>
                  <a:cubicBezTo>
                    <a:pt x="1734" y="1828"/>
                    <a:pt x="2395" y="851"/>
                    <a:pt x="3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9"/>
            <p:cNvSpPr/>
            <p:nvPr/>
          </p:nvSpPr>
          <p:spPr>
            <a:xfrm>
              <a:off x="3481550" y="2536150"/>
              <a:ext cx="159900" cy="31000"/>
            </a:xfrm>
            <a:custGeom>
              <a:avLst/>
              <a:gdLst/>
              <a:ahLst/>
              <a:cxnLst/>
              <a:rect l="l" t="t" r="r" b="b"/>
              <a:pathLst>
                <a:path w="6396" h="1240" extrusionOk="0">
                  <a:moveTo>
                    <a:pt x="0" y="0"/>
                  </a:moveTo>
                  <a:cubicBezTo>
                    <a:pt x="126" y="221"/>
                    <a:pt x="347" y="441"/>
                    <a:pt x="599" y="567"/>
                  </a:cubicBezTo>
                  <a:cubicBezTo>
                    <a:pt x="851" y="693"/>
                    <a:pt x="1135" y="788"/>
                    <a:pt x="1387" y="851"/>
                  </a:cubicBezTo>
                  <a:cubicBezTo>
                    <a:pt x="1954" y="1008"/>
                    <a:pt x="2489" y="1103"/>
                    <a:pt x="3056" y="1166"/>
                  </a:cubicBezTo>
                  <a:cubicBezTo>
                    <a:pt x="3481" y="1214"/>
                    <a:pt x="3911" y="1239"/>
                    <a:pt x="4341" y="1239"/>
                  </a:cubicBezTo>
                  <a:cubicBezTo>
                    <a:pt x="5028" y="1239"/>
                    <a:pt x="5718" y="1175"/>
                    <a:pt x="6396" y="1040"/>
                  </a:cubicBezTo>
                  <a:cubicBezTo>
                    <a:pt x="5262" y="945"/>
                    <a:pt x="4191" y="882"/>
                    <a:pt x="3088" y="788"/>
                  </a:cubicBezTo>
                  <a:cubicBezTo>
                    <a:pt x="2552" y="725"/>
                    <a:pt x="2017" y="630"/>
                    <a:pt x="1450" y="567"/>
                  </a:cubicBezTo>
                  <a:cubicBezTo>
                    <a:pt x="914" y="536"/>
                    <a:pt x="410" y="3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9"/>
            <p:cNvSpPr/>
            <p:nvPr/>
          </p:nvSpPr>
          <p:spPr>
            <a:xfrm>
              <a:off x="3492575" y="2470725"/>
              <a:ext cx="148875" cy="60725"/>
            </a:xfrm>
            <a:custGeom>
              <a:avLst/>
              <a:gdLst/>
              <a:ahLst/>
              <a:cxnLst/>
              <a:rect l="l" t="t" r="r" b="b"/>
              <a:pathLst>
                <a:path w="5955" h="2429" extrusionOk="0">
                  <a:moveTo>
                    <a:pt x="1140" y="1"/>
                  </a:moveTo>
                  <a:cubicBezTo>
                    <a:pt x="757" y="1"/>
                    <a:pt x="375" y="32"/>
                    <a:pt x="1" y="97"/>
                  </a:cubicBezTo>
                  <a:cubicBezTo>
                    <a:pt x="1072" y="191"/>
                    <a:pt x="2174" y="412"/>
                    <a:pt x="3214" y="758"/>
                  </a:cubicBezTo>
                  <a:cubicBezTo>
                    <a:pt x="3750" y="916"/>
                    <a:pt x="4222" y="1105"/>
                    <a:pt x="4726" y="1357"/>
                  </a:cubicBezTo>
                  <a:cubicBezTo>
                    <a:pt x="5199" y="1609"/>
                    <a:pt x="5608" y="1987"/>
                    <a:pt x="5955" y="2428"/>
                  </a:cubicBezTo>
                  <a:cubicBezTo>
                    <a:pt x="5734" y="1892"/>
                    <a:pt x="5356" y="1420"/>
                    <a:pt x="4884" y="1105"/>
                  </a:cubicBezTo>
                  <a:cubicBezTo>
                    <a:pt x="4411" y="790"/>
                    <a:pt x="3876" y="538"/>
                    <a:pt x="3340" y="349"/>
                  </a:cubicBezTo>
                  <a:cubicBezTo>
                    <a:pt x="2633" y="120"/>
                    <a:pt x="1884" y="1"/>
                    <a:pt x="1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9"/>
            <p:cNvSpPr/>
            <p:nvPr/>
          </p:nvSpPr>
          <p:spPr>
            <a:xfrm>
              <a:off x="3569750" y="2403025"/>
              <a:ext cx="100850" cy="133150"/>
            </a:xfrm>
            <a:custGeom>
              <a:avLst/>
              <a:gdLst/>
              <a:ahLst/>
              <a:cxnLst/>
              <a:rect l="l" t="t" r="r" b="b"/>
              <a:pathLst>
                <a:path w="4034" h="5326" extrusionOk="0">
                  <a:moveTo>
                    <a:pt x="1" y="1"/>
                  </a:moveTo>
                  <a:cubicBezTo>
                    <a:pt x="222" y="1166"/>
                    <a:pt x="694" y="2238"/>
                    <a:pt x="1356" y="3183"/>
                  </a:cubicBezTo>
                  <a:cubicBezTo>
                    <a:pt x="1702" y="3687"/>
                    <a:pt x="2049" y="4128"/>
                    <a:pt x="2458" y="4537"/>
                  </a:cubicBezTo>
                  <a:cubicBezTo>
                    <a:pt x="2679" y="4758"/>
                    <a:pt x="2899" y="4947"/>
                    <a:pt x="3183" y="5105"/>
                  </a:cubicBezTo>
                  <a:cubicBezTo>
                    <a:pt x="3435" y="5262"/>
                    <a:pt x="3719" y="5325"/>
                    <a:pt x="4034" y="5325"/>
                  </a:cubicBezTo>
                  <a:cubicBezTo>
                    <a:pt x="3498" y="5168"/>
                    <a:pt x="3025" y="4821"/>
                    <a:pt x="2710" y="4348"/>
                  </a:cubicBezTo>
                  <a:cubicBezTo>
                    <a:pt x="2364" y="3907"/>
                    <a:pt x="2017" y="3435"/>
                    <a:pt x="1702" y="2994"/>
                  </a:cubicBezTo>
                  <a:cubicBezTo>
                    <a:pt x="1072" y="2017"/>
                    <a:pt x="505" y="104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9"/>
            <p:cNvSpPr/>
            <p:nvPr/>
          </p:nvSpPr>
          <p:spPr>
            <a:xfrm>
              <a:off x="3597325" y="2337650"/>
              <a:ext cx="77225" cy="174875"/>
            </a:xfrm>
            <a:custGeom>
              <a:avLst/>
              <a:gdLst/>
              <a:ahLst/>
              <a:cxnLst/>
              <a:rect l="l" t="t" r="r" b="b"/>
              <a:pathLst>
                <a:path w="3089" h="6995" extrusionOk="0">
                  <a:moveTo>
                    <a:pt x="1" y="1"/>
                  </a:moveTo>
                  <a:lnTo>
                    <a:pt x="1" y="1"/>
                  </a:lnTo>
                  <a:cubicBezTo>
                    <a:pt x="473" y="442"/>
                    <a:pt x="883" y="946"/>
                    <a:pt x="1135" y="1545"/>
                  </a:cubicBezTo>
                  <a:cubicBezTo>
                    <a:pt x="1387" y="2112"/>
                    <a:pt x="1639" y="2710"/>
                    <a:pt x="1859" y="3309"/>
                  </a:cubicBezTo>
                  <a:cubicBezTo>
                    <a:pt x="2112" y="3907"/>
                    <a:pt x="2332" y="4506"/>
                    <a:pt x="2553" y="5105"/>
                  </a:cubicBezTo>
                  <a:cubicBezTo>
                    <a:pt x="2805" y="5703"/>
                    <a:pt x="2931" y="6333"/>
                    <a:pt x="2994" y="6995"/>
                  </a:cubicBezTo>
                  <a:cubicBezTo>
                    <a:pt x="3088" y="6333"/>
                    <a:pt x="3057" y="5672"/>
                    <a:pt x="2868" y="5010"/>
                  </a:cubicBezTo>
                  <a:cubicBezTo>
                    <a:pt x="2679" y="4380"/>
                    <a:pt x="2490" y="3781"/>
                    <a:pt x="2238" y="3151"/>
                  </a:cubicBezTo>
                  <a:cubicBezTo>
                    <a:pt x="2017" y="2553"/>
                    <a:pt x="1733" y="1954"/>
                    <a:pt x="1418" y="1387"/>
                  </a:cubicBezTo>
                  <a:cubicBezTo>
                    <a:pt x="1072" y="788"/>
                    <a:pt x="599" y="31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9"/>
            <p:cNvSpPr/>
            <p:nvPr/>
          </p:nvSpPr>
          <p:spPr>
            <a:xfrm>
              <a:off x="3582375" y="2369175"/>
              <a:ext cx="78775" cy="141000"/>
            </a:xfrm>
            <a:custGeom>
              <a:avLst/>
              <a:gdLst/>
              <a:ahLst/>
              <a:cxnLst/>
              <a:rect l="l" t="t" r="r" b="b"/>
              <a:pathLst>
                <a:path w="3151" h="5640" extrusionOk="0">
                  <a:moveTo>
                    <a:pt x="0" y="0"/>
                  </a:moveTo>
                  <a:lnTo>
                    <a:pt x="0" y="0"/>
                  </a:lnTo>
                  <a:cubicBezTo>
                    <a:pt x="378" y="1008"/>
                    <a:pt x="851" y="1985"/>
                    <a:pt x="1386" y="2930"/>
                  </a:cubicBezTo>
                  <a:cubicBezTo>
                    <a:pt x="1890" y="3875"/>
                    <a:pt x="2489" y="4757"/>
                    <a:pt x="3151" y="5639"/>
                  </a:cubicBezTo>
                  <a:cubicBezTo>
                    <a:pt x="2741" y="4631"/>
                    <a:pt x="2268" y="3655"/>
                    <a:pt x="1733" y="2709"/>
                  </a:cubicBezTo>
                  <a:cubicBezTo>
                    <a:pt x="1229" y="1764"/>
                    <a:pt x="630" y="85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9"/>
            <p:cNvSpPr/>
            <p:nvPr/>
          </p:nvSpPr>
          <p:spPr>
            <a:xfrm>
              <a:off x="3685550" y="2399100"/>
              <a:ext cx="64600" cy="111850"/>
            </a:xfrm>
            <a:custGeom>
              <a:avLst/>
              <a:gdLst/>
              <a:ahLst/>
              <a:cxnLst/>
              <a:rect l="l" t="t" r="r" b="b"/>
              <a:pathLst>
                <a:path w="2584" h="4474" extrusionOk="0">
                  <a:moveTo>
                    <a:pt x="2584" y="0"/>
                  </a:moveTo>
                  <a:cubicBezTo>
                    <a:pt x="2363" y="95"/>
                    <a:pt x="2174" y="221"/>
                    <a:pt x="2048" y="410"/>
                  </a:cubicBezTo>
                  <a:cubicBezTo>
                    <a:pt x="1891" y="567"/>
                    <a:pt x="1733" y="725"/>
                    <a:pt x="1607" y="882"/>
                  </a:cubicBezTo>
                  <a:cubicBezTo>
                    <a:pt x="1323" y="1229"/>
                    <a:pt x="1071" y="1607"/>
                    <a:pt x="851" y="1985"/>
                  </a:cubicBezTo>
                  <a:cubicBezTo>
                    <a:pt x="630" y="2363"/>
                    <a:pt x="441" y="2773"/>
                    <a:pt x="284" y="3182"/>
                  </a:cubicBezTo>
                  <a:cubicBezTo>
                    <a:pt x="95" y="3592"/>
                    <a:pt x="0" y="4033"/>
                    <a:pt x="32" y="4474"/>
                  </a:cubicBezTo>
                  <a:cubicBezTo>
                    <a:pt x="158" y="4064"/>
                    <a:pt x="347" y="3655"/>
                    <a:pt x="567" y="3308"/>
                  </a:cubicBezTo>
                  <a:cubicBezTo>
                    <a:pt x="756" y="2930"/>
                    <a:pt x="977" y="2552"/>
                    <a:pt x="1197" y="2174"/>
                  </a:cubicBezTo>
                  <a:lnTo>
                    <a:pt x="1859" y="1071"/>
                  </a:lnTo>
                  <a:cubicBezTo>
                    <a:pt x="1954" y="882"/>
                    <a:pt x="2080" y="693"/>
                    <a:pt x="2174" y="536"/>
                  </a:cubicBezTo>
                  <a:cubicBezTo>
                    <a:pt x="2300" y="315"/>
                    <a:pt x="2426" y="158"/>
                    <a:pt x="2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9"/>
            <p:cNvSpPr/>
            <p:nvPr/>
          </p:nvSpPr>
          <p:spPr>
            <a:xfrm>
              <a:off x="3699725" y="2399875"/>
              <a:ext cx="129200" cy="125250"/>
            </a:xfrm>
            <a:custGeom>
              <a:avLst/>
              <a:gdLst/>
              <a:ahLst/>
              <a:cxnLst/>
              <a:rect l="l" t="t" r="r" b="b"/>
              <a:pathLst>
                <a:path w="5168" h="5010" extrusionOk="0">
                  <a:moveTo>
                    <a:pt x="5167" y="1"/>
                  </a:moveTo>
                  <a:cubicBezTo>
                    <a:pt x="4348" y="883"/>
                    <a:pt x="3529" y="1765"/>
                    <a:pt x="2678" y="2584"/>
                  </a:cubicBezTo>
                  <a:cubicBezTo>
                    <a:pt x="1828" y="3435"/>
                    <a:pt x="914" y="4222"/>
                    <a:pt x="0" y="5010"/>
                  </a:cubicBezTo>
                  <a:cubicBezTo>
                    <a:pt x="2174" y="3876"/>
                    <a:pt x="4001" y="2143"/>
                    <a:pt x="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9"/>
            <p:cNvSpPr/>
            <p:nvPr/>
          </p:nvSpPr>
          <p:spPr>
            <a:xfrm>
              <a:off x="3712325" y="2450300"/>
              <a:ext cx="183550" cy="108700"/>
            </a:xfrm>
            <a:custGeom>
              <a:avLst/>
              <a:gdLst/>
              <a:ahLst/>
              <a:cxnLst/>
              <a:rect l="l" t="t" r="r" b="b"/>
              <a:pathLst>
                <a:path w="7342" h="4348" extrusionOk="0">
                  <a:moveTo>
                    <a:pt x="4663" y="0"/>
                  </a:moveTo>
                  <a:lnTo>
                    <a:pt x="4663" y="0"/>
                  </a:lnTo>
                  <a:cubicBezTo>
                    <a:pt x="4474" y="441"/>
                    <a:pt x="4222" y="819"/>
                    <a:pt x="3876" y="1166"/>
                  </a:cubicBezTo>
                  <a:cubicBezTo>
                    <a:pt x="3560" y="1481"/>
                    <a:pt x="3214" y="1764"/>
                    <a:pt x="2836" y="2016"/>
                  </a:cubicBezTo>
                  <a:cubicBezTo>
                    <a:pt x="2017" y="2520"/>
                    <a:pt x="1229" y="3088"/>
                    <a:pt x="567" y="3749"/>
                  </a:cubicBezTo>
                  <a:lnTo>
                    <a:pt x="0" y="4348"/>
                  </a:lnTo>
                  <a:lnTo>
                    <a:pt x="0" y="4348"/>
                  </a:lnTo>
                  <a:lnTo>
                    <a:pt x="788" y="4064"/>
                  </a:lnTo>
                  <a:cubicBezTo>
                    <a:pt x="1696" y="3734"/>
                    <a:pt x="2651" y="3548"/>
                    <a:pt x="3613" y="3548"/>
                  </a:cubicBezTo>
                  <a:cubicBezTo>
                    <a:pt x="3753" y="3548"/>
                    <a:pt x="3893" y="3552"/>
                    <a:pt x="4033" y="3560"/>
                  </a:cubicBezTo>
                  <a:cubicBezTo>
                    <a:pt x="4600" y="3560"/>
                    <a:pt x="5167" y="3592"/>
                    <a:pt x="5703" y="3718"/>
                  </a:cubicBezTo>
                  <a:cubicBezTo>
                    <a:pt x="6270" y="3812"/>
                    <a:pt x="6805" y="3938"/>
                    <a:pt x="7341" y="4127"/>
                  </a:cubicBezTo>
                  <a:cubicBezTo>
                    <a:pt x="6301" y="3592"/>
                    <a:pt x="5199" y="3308"/>
                    <a:pt x="4065" y="3214"/>
                  </a:cubicBezTo>
                  <a:cubicBezTo>
                    <a:pt x="3846" y="3196"/>
                    <a:pt x="3627" y="3187"/>
                    <a:pt x="3409" y="3187"/>
                  </a:cubicBezTo>
                  <a:cubicBezTo>
                    <a:pt x="2761" y="3187"/>
                    <a:pt x="2119" y="3265"/>
                    <a:pt x="1498" y="3422"/>
                  </a:cubicBezTo>
                  <a:lnTo>
                    <a:pt x="1498" y="3422"/>
                  </a:lnTo>
                  <a:cubicBezTo>
                    <a:pt x="1974" y="3029"/>
                    <a:pt x="2507" y="2678"/>
                    <a:pt x="3025" y="2268"/>
                  </a:cubicBezTo>
                  <a:cubicBezTo>
                    <a:pt x="3403" y="1985"/>
                    <a:pt x="3749" y="1638"/>
                    <a:pt x="4033" y="1260"/>
                  </a:cubicBezTo>
                  <a:cubicBezTo>
                    <a:pt x="4348" y="914"/>
                    <a:pt x="4569" y="473"/>
                    <a:pt x="4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9"/>
            <p:cNvSpPr/>
            <p:nvPr/>
          </p:nvSpPr>
          <p:spPr>
            <a:xfrm>
              <a:off x="3728075" y="2571375"/>
              <a:ext cx="153600" cy="48275"/>
            </a:xfrm>
            <a:custGeom>
              <a:avLst/>
              <a:gdLst/>
              <a:ahLst/>
              <a:cxnLst/>
              <a:rect l="l" t="t" r="r" b="b"/>
              <a:pathLst>
                <a:path w="6144" h="1931" extrusionOk="0">
                  <a:moveTo>
                    <a:pt x="647" y="1"/>
                  </a:moveTo>
                  <a:cubicBezTo>
                    <a:pt x="412" y="1"/>
                    <a:pt x="184" y="67"/>
                    <a:pt x="0" y="198"/>
                  </a:cubicBezTo>
                  <a:cubicBezTo>
                    <a:pt x="111" y="151"/>
                    <a:pt x="237" y="127"/>
                    <a:pt x="367" y="127"/>
                  </a:cubicBezTo>
                  <a:cubicBezTo>
                    <a:pt x="497" y="127"/>
                    <a:pt x="631" y="151"/>
                    <a:pt x="757" y="198"/>
                  </a:cubicBezTo>
                  <a:lnTo>
                    <a:pt x="1544" y="387"/>
                  </a:lnTo>
                  <a:cubicBezTo>
                    <a:pt x="2048" y="544"/>
                    <a:pt x="2584" y="670"/>
                    <a:pt x="3088" y="828"/>
                  </a:cubicBezTo>
                  <a:cubicBezTo>
                    <a:pt x="4096" y="1143"/>
                    <a:pt x="5104" y="1553"/>
                    <a:pt x="6144" y="1931"/>
                  </a:cubicBezTo>
                  <a:cubicBezTo>
                    <a:pt x="5230" y="1269"/>
                    <a:pt x="4254" y="796"/>
                    <a:pt x="3214" y="450"/>
                  </a:cubicBezTo>
                  <a:cubicBezTo>
                    <a:pt x="2678" y="292"/>
                    <a:pt x="2143" y="166"/>
                    <a:pt x="1607" y="72"/>
                  </a:cubicBezTo>
                  <a:cubicBezTo>
                    <a:pt x="1324" y="40"/>
                    <a:pt x="1072" y="9"/>
                    <a:pt x="788" y="9"/>
                  </a:cubicBezTo>
                  <a:cubicBezTo>
                    <a:pt x="741" y="4"/>
                    <a:pt x="694"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9"/>
            <p:cNvSpPr/>
            <p:nvPr/>
          </p:nvSpPr>
          <p:spPr>
            <a:xfrm>
              <a:off x="3617025" y="2478700"/>
              <a:ext cx="138650" cy="144625"/>
            </a:xfrm>
            <a:custGeom>
              <a:avLst/>
              <a:gdLst/>
              <a:ahLst/>
              <a:cxnLst/>
              <a:rect l="l" t="t" r="r" b="b"/>
              <a:pathLst>
                <a:path w="5546" h="5785" extrusionOk="0">
                  <a:moveTo>
                    <a:pt x="2272" y="0"/>
                  </a:moveTo>
                  <a:cubicBezTo>
                    <a:pt x="1867" y="0"/>
                    <a:pt x="1462" y="241"/>
                    <a:pt x="1324" y="691"/>
                  </a:cubicBezTo>
                  <a:cubicBezTo>
                    <a:pt x="1262" y="999"/>
                    <a:pt x="1291" y="1277"/>
                    <a:pt x="1380" y="1554"/>
                  </a:cubicBezTo>
                  <a:lnTo>
                    <a:pt x="1380" y="1554"/>
                  </a:lnTo>
                  <a:cubicBezTo>
                    <a:pt x="1314" y="1526"/>
                    <a:pt x="1243" y="1510"/>
                    <a:pt x="1166" y="1510"/>
                  </a:cubicBezTo>
                  <a:cubicBezTo>
                    <a:pt x="882" y="1510"/>
                    <a:pt x="630" y="1668"/>
                    <a:pt x="536" y="1920"/>
                  </a:cubicBezTo>
                  <a:cubicBezTo>
                    <a:pt x="469" y="2121"/>
                    <a:pt x="449" y="2306"/>
                    <a:pt x="477" y="2487"/>
                  </a:cubicBezTo>
                  <a:lnTo>
                    <a:pt x="477" y="2487"/>
                  </a:lnTo>
                  <a:cubicBezTo>
                    <a:pt x="476" y="2487"/>
                    <a:pt x="474" y="2487"/>
                    <a:pt x="473" y="2487"/>
                  </a:cubicBezTo>
                  <a:cubicBezTo>
                    <a:pt x="284" y="2487"/>
                    <a:pt x="189" y="2708"/>
                    <a:pt x="126" y="2897"/>
                  </a:cubicBezTo>
                  <a:cubicBezTo>
                    <a:pt x="0" y="3338"/>
                    <a:pt x="0" y="3810"/>
                    <a:pt x="63" y="4283"/>
                  </a:cubicBezTo>
                  <a:cubicBezTo>
                    <a:pt x="126" y="4535"/>
                    <a:pt x="252" y="4881"/>
                    <a:pt x="536" y="4944"/>
                  </a:cubicBezTo>
                  <a:cubicBezTo>
                    <a:pt x="735" y="4944"/>
                    <a:pt x="914" y="4866"/>
                    <a:pt x="1043" y="4740"/>
                  </a:cubicBezTo>
                  <a:lnTo>
                    <a:pt x="1043" y="4740"/>
                  </a:lnTo>
                  <a:cubicBezTo>
                    <a:pt x="1061" y="5024"/>
                    <a:pt x="1179" y="5281"/>
                    <a:pt x="1324" y="5512"/>
                  </a:cubicBezTo>
                  <a:cubicBezTo>
                    <a:pt x="1465" y="5694"/>
                    <a:pt x="1672" y="5785"/>
                    <a:pt x="1886" y="5785"/>
                  </a:cubicBezTo>
                  <a:cubicBezTo>
                    <a:pt x="2004" y="5785"/>
                    <a:pt x="2125" y="5757"/>
                    <a:pt x="2237" y="5701"/>
                  </a:cubicBezTo>
                  <a:cubicBezTo>
                    <a:pt x="2395" y="5606"/>
                    <a:pt x="2395" y="5638"/>
                    <a:pt x="2489" y="5480"/>
                  </a:cubicBezTo>
                  <a:cubicBezTo>
                    <a:pt x="2516" y="5386"/>
                    <a:pt x="2526" y="5291"/>
                    <a:pt x="2521" y="5197"/>
                  </a:cubicBezTo>
                  <a:lnTo>
                    <a:pt x="2521" y="5197"/>
                  </a:lnTo>
                  <a:cubicBezTo>
                    <a:pt x="2584" y="5307"/>
                    <a:pt x="2656" y="5385"/>
                    <a:pt x="2662" y="5385"/>
                  </a:cubicBezTo>
                  <a:cubicBezTo>
                    <a:pt x="2663" y="5385"/>
                    <a:pt x="2663" y="5383"/>
                    <a:pt x="2661" y="5380"/>
                  </a:cubicBezTo>
                  <a:lnTo>
                    <a:pt x="2661" y="5380"/>
                  </a:lnTo>
                  <a:cubicBezTo>
                    <a:pt x="2674" y="5392"/>
                    <a:pt x="2691" y="5404"/>
                    <a:pt x="2710" y="5417"/>
                  </a:cubicBezTo>
                  <a:cubicBezTo>
                    <a:pt x="2783" y="5490"/>
                    <a:pt x="2850" y="5516"/>
                    <a:pt x="2922" y="5516"/>
                  </a:cubicBezTo>
                  <a:cubicBezTo>
                    <a:pt x="3005" y="5516"/>
                    <a:pt x="3096" y="5482"/>
                    <a:pt x="3214" y="5449"/>
                  </a:cubicBezTo>
                  <a:cubicBezTo>
                    <a:pt x="3403" y="5386"/>
                    <a:pt x="3592" y="5291"/>
                    <a:pt x="3749" y="5133"/>
                  </a:cubicBezTo>
                  <a:cubicBezTo>
                    <a:pt x="3788" y="5076"/>
                    <a:pt x="3823" y="5017"/>
                    <a:pt x="3856" y="4958"/>
                  </a:cubicBezTo>
                  <a:lnTo>
                    <a:pt x="3856" y="4958"/>
                  </a:lnTo>
                  <a:cubicBezTo>
                    <a:pt x="3882" y="4962"/>
                    <a:pt x="3907" y="4964"/>
                    <a:pt x="3933" y="4964"/>
                  </a:cubicBezTo>
                  <a:cubicBezTo>
                    <a:pt x="4105" y="4964"/>
                    <a:pt x="4283" y="4871"/>
                    <a:pt x="4474" y="4850"/>
                  </a:cubicBezTo>
                  <a:cubicBezTo>
                    <a:pt x="4758" y="4818"/>
                    <a:pt x="5010" y="4661"/>
                    <a:pt x="5136" y="4377"/>
                  </a:cubicBezTo>
                  <a:cubicBezTo>
                    <a:pt x="5199" y="4157"/>
                    <a:pt x="5199" y="3936"/>
                    <a:pt x="5136" y="3716"/>
                  </a:cubicBezTo>
                  <a:cubicBezTo>
                    <a:pt x="5121" y="3623"/>
                    <a:pt x="5096" y="3534"/>
                    <a:pt x="5060" y="3448"/>
                  </a:cubicBezTo>
                  <a:lnTo>
                    <a:pt x="5060" y="3448"/>
                  </a:lnTo>
                  <a:cubicBezTo>
                    <a:pt x="5086" y="3434"/>
                    <a:pt x="5111" y="3418"/>
                    <a:pt x="5136" y="3401"/>
                  </a:cubicBezTo>
                  <a:cubicBezTo>
                    <a:pt x="5482" y="3117"/>
                    <a:pt x="5545" y="2645"/>
                    <a:pt x="5293" y="2267"/>
                  </a:cubicBezTo>
                  <a:cubicBezTo>
                    <a:pt x="5037" y="1953"/>
                    <a:pt x="4677" y="1794"/>
                    <a:pt x="4284" y="1767"/>
                  </a:cubicBezTo>
                  <a:lnTo>
                    <a:pt x="4284" y="1767"/>
                  </a:lnTo>
                  <a:cubicBezTo>
                    <a:pt x="4276" y="1526"/>
                    <a:pt x="4151" y="1313"/>
                    <a:pt x="3962" y="1187"/>
                  </a:cubicBezTo>
                  <a:lnTo>
                    <a:pt x="3962" y="1187"/>
                  </a:lnTo>
                  <a:cubicBezTo>
                    <a:pt x="3963" y="1056"/>
                    <a:pt x="3923" y="928"/>
                    <a:pt x="3844" y="817"/>
                  </a:cubicBezTo>
                  <a:cubicBezTo>
                    <a:pt x="3678" y="610"/>
                    <a:pt x="3404" y="526"/>
                    <a:pt x="3119" y="501"/>
                  </a:cubicBezTo>
                  <a:lnTo>
                    <a:pt x="3119" y="501"/>
                  </a:lnTo>
                  <a:cubicBezTo>
                    <a:pt x="2934" y="161"/>
                    <a:pt x="2603"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9"/>
            <p:cNvSpPr/>
            <p:nvPr/>
          </p:nvSpPr>
          <p:spPr>
            <a:xfrm>
              <a:off x="3652475" y="2524325"/>
              <a:ext cx="60650" cy="60675"/>
            </a:xfrm>
            <a:custGeom>
              <a:avLst/>
              <a:gdLst/>
              <a:ahLst/>
              <a:cxnLst/>
              <a:rect l="l" t="t" r="r" b="b"/>
              <a:pathLst>
                <a:path w="2426" h="2427" extrusionOk="0">
                  <a:moveTo>
                    <a:pt x="1197" y="1"/>
                  </a:moveTo>
                  <a:cubicBezTo>
                    <a:pt x="536" y="1"/>
                    <a:pt x="0" y="536"/>
                    <a:pt x="0" y="1198"/>
                  </a:cubicBezTo>
                  <a:cubicBezTo>
                    <a:pt x="0" y="1891"/>
                    <a:pt x="536" y="2426"/>
                    <a:pt x="1197" y="2426"/>
                  </a:cubicBezTo>
                  <a:cubicBezTo>
                    <a:pt x="1890" y="2426"/>
                    <a:pt x="2426" y="1891"/>
                    <a:pt x="2426" y="1198"/>
                  </a:cubicBezTo>
                  <a:cubicBezTo>
                    <a:pt x="2426" y="536"/>
                    <a:pt x="1890" y="1"/>
                    <a:pt x="1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9"/>
            <p:cNvSpPr/>
            <p:nvPr/>
          </p:nvSpPr>
          <p:spPr>
            <a:xfrm>
              <a:off x="3032600" y="2462900"/>
              <a:ext cx="329250" cy="441075"/>
            </a:xfrm>
            <a:custGeom>
              <a:avLst/>
              <a:gdLst/>
              <a:ahLst/>
              <a:cxnLst/>
              <a:rect l="l" t="t" r="r" b="b"/>
              <a:pathLst>
                <a:path w="13170" h="17643" extrusionOk="0">
                  <a:moveTo>
                    <a:pt x="11405" y="0"/>
                  </a:moveTo>
                  <a:lnTo>
                    <a:pt x="11405" y="0"/>
                  </a:lnTo>
                  <a:cubicBezTo>
                    <a:pt x="10996" y="756"/>
                    <a:pt x="11657" y="1292"/>
                    <a:pt x="11405" y="2048"/>
                  </a:cubicBezTo>
                  <a:cubicBezTo>
                    <a:pt x="10870" y="3718"/>
                    <a:pt x="10082" y="5324"/>
                    <a:pt x="9043" y="6774"/>
                  </a:cubicBezTo>
                  <a:cubicBezTo>
                    <a:pt x="8664" y="7278"/>
                    <a:pt x="8255" y="7782"/>
                    <a:pt x="7782" y="8223"/>
                  </a:cubicBezTo>
                  <a:cubicBezTo>
                    <a:pt x="6932" y="8853"/>
                    <a:pt x="5987" y="9357"/>
                    <a:pt x="4978" y="9735"/>
                  </a:cubicBezTo>
                  <a:cubicBezTo>
                    <a:pt x="3466" y="10428"/>
                    <a:pt x="1985" y="11279"/>
                    <a:pt x="946" y="12571"/>
                  </a:cubicBezTo>
                  <a:cubicBezTo>
                    <a:pt x="505" y="13106"/>
                    <a:pt x="221" y="13736"/>
                    <a:pt x="127" y="14429"/>
                  </a:cubicBezTo>
                  <a:cubicBezTo>
                    <a:pt x="1" y="15532"/>
                    <a:pt x="599" y="16572"/>
                    <a:pt x="694" y="17643"/>
                  </a:cubicBezTo>
                  <a:lnTo>
                    <a:pt x="3340" y="17359"/>
                  </a:lnTo>
                  <a:cubicBezTo>
                    <a:pt x="3876" y="17328"/>
                    <a:pt x="4380" y="17233"/>
                    <a:pt x="4915" y="17044"/>
                  </a:cubicBezTo>
                  <a:cubicBezTo>
                    <a:pt x="5514" y="16761"/>
                    <a:pt x="6081" y="16320"/>
                    <a:pt x="6522" y="15816"/>
                  </a:cubicBezTo>
                  <a:cubicBezTo>
                    <a:pt x="7373" y="15028"/>
                    <a:pt x="8160" y="14209"/>
                    <a:pt x="8538" y="13138"/>
                  </a:cubicBezTo>
                  <a:cubicBezTo>
                    <a:pt x="8948" y="12003"/>
                    <a:pt x="8759" y="10743"/>
                    <a:pt x="9106" y="9578"/>
                  </a:cubicBezTo>
                  <a:cubicBezTo>
                    <a:pt x="9232" y="9073"/>
                    <a:pt x="9421" y="8601"/>
                    <a:pt x="9704" y="8160"/>
                  </a:cubicBezTo>
                  <a:cubicBezTo>
                    <a:pt x="11279" y="5450"/>
                    <a:pt x="13170" y="3938"/>
                    <a:pt x="1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9"/>
            <p:cNvSpPr/>
            <p:nvPr/>
          </p:nvSpPr>
          <p:spPr>
            <a:xfrm>
              <a:off x="2984300" y="2444425"/>
              <a:ext cx="166475" cy="258725"/>
            </a:xfrm>
            <a:custGeom>
              <a:avLst/>
              <a:gdLst/>
              <a:ahLst/>
              <a:cxnLst/>
              <a:rect l="l" t="t" r="r" b="b"/>
              <a:pathLst>
                <a:path w="6659" h="10349" extrusionOk="0">
                  <a:moveTo>
                    <a:pt x="362" y="0"/>
                  </a:moveTo>
                  <a:cubicBezTo>
                    <a:pt x="150" y="0"/>
                    <a:pt x="1" y="180"/>
                    <a:pt x="74" y="582"/>
                  </a:cubicBezTo>
                  <a:cubicBezTo>
                    <a:pt x="200" y="1306"/>
                    <a:pt x="956" y="2062"/>
                    <a:pt x="1271" y="2661"/>
                  </a:cubicBezTo>
                  <a:cubicBezTo>
                    <a:pt x="1681" y="3386"/>
                    <a:pt x="1933" y="4205"/>
                    <a:pt x="2027" y="5024"/>
                  </a:cubicBezTo>
                  <a:cubicBezTo>
                    <a:pt x="2122" y="5874"/>
                    <a:pt x="1996" y="6788"/>
                    <a:pt x="2248" y="7607"/>
                  </a:cubicBezTo>
                  <a:cubicBezTo>
                    <a:pt x="2531" y="8363"/>
                    <a:pt x="3035" y="8993"/>
                    <a:pt x="3728" y="9434"/>
                  </a:cubicBezTo>
                  <a:cubicBezTo>
                    <a:pt x="4421" y="9844"/>
                    <a:pt x="5146" y="10159"/>
                    <a:pt x="5902" y="10348"/>
                  </a:cubicBezTo>
                  <a:cubicBezTo>
                    <a:pt x="6312" y="9529"/>
                    <a:pt x="6564" y="8647"/>
                    <a:pt x="6595" y="7733"/>
                  </a:cubicBezTo>
                  <a:cubicBezTo>
                    <a:pt x="6658" y="6820"/>
                    <a:pt x="6343" y="5937"/>
                    <a:pt x="5745" y="5244"/>
                  </a:cubicBezTo>
                  <a:cubicBezTo>
                    <a:pt x="5209" y="4646"/>
                    <a:pt x="4453" y="4331"/>
                    <a:pt x="3854" y="3827"/>
                  </a:cubicBezTo>
                  <a:cubicBezTo>
                    <a:pt x="3413" y="3417"/>
                    <a:pt x="3035" y="3007"/>
                    <a:pt x="2657" y="2535"/>
                  </a:cubicBezTo>
                  <a:cubicBezTo>
                    <a:pt x="2059" y="1779"/>
                    <a:pt x="1523" y="960"/>
                    <a:pt x="861" y="267"/>
                  </a:cubicBezTo>
                  <a:cubicBezTo>
                    <a:pt x="703" y="94"/>
                    <a:pt x="516"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9"/>
            <p:cNvSpPr/>
            <p:nvPr/>
          </p:nvSpPr>
          <p:spPr>
            <a:xfrm>
              <a:off x="5577425" y="1449225"/>
              <a:ext cx="443450" cy="1758000"/>
            </a:xfrm>
            <a:custGeom>
              <a:avLst/>
              <a:gdLst/>
              <a:ahLst/>
              <a:cxnLst/>
              <a:rect l="l" t="t" r="r" b="b"/>
              <a:pathLst>
                <a:path w="17738" h="70320" fill="none" extrusionOk="0">
                  <a:moveTo>
                    <a:pt x="2804" y="70319"/>
                  </a:moveTo>
                  <a:cubicBezTo>
                    <a:pt x="0" y="42563"/>
                    <a:pt x="3025" y="26149"/>
                    <a:pt x="1773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9"/>
            <p:cNvSpPr/>
            <p:nvPr/>
          </p:nvSpPr>
          <p:spPr>
            <a:xfrm>
              <a:off x="5464000" y="2873825"/>
              <a:ext cx="262300" cy="312775"/>
            </a:xfrm>
            <a:custGeom>
              <a:avLst/>
              <a:gdLst/>
              <a:ahLst/>
              <a:cxnLst/>
              <a:rect l="l" t="t" r="r" b="b"/>
              <a:pathLst>
                <a:path w="10492" h="12511" extrusionOk="0">
                  <a:moveTo>
                    <a:pt x="2686" y="1"/>
                  </a:moveTo>
                  <a:cubicBezTo>
                    <a:pt x="2183" y="1"/>
                    <a:pt x="1711" y="86"/>
                    <a:pt x="1324" y="292"/>
                  </a:cubicBezTo>
                  <a:cubicBezTo>
                    <a:pt x="378" y="765"/>
                    <a:pt x="0" y="1993"/>
                    <a:pt x="0" y="3033"/>
                  </a:cubicBezTo>
                  <a:cubicBezTo>
                    <a:pt x="63" y="4104"/>
                    <a:pt x="378" y="5144"/>
                    <a:pt x="914" y="6058"/>
                  </a:cubicBezTo>
                  <a:cubicBezTo>
                    <a:pt x="1671" y="7487"/>
                    <a:pt x="4923" y="12511"/>
                    <a:pt x="7229" y="12511"/>
                  </a:cubicBezTo>
                  <a:cubicBezTo>
                    <a:pt x="7514" y="12511"/>
                    <a:pt x="7785" y="12434"/>
                    <a:pt x="8034" y="12264"/>
                  </a:cubicBezTo>
                  <a:cubicBezTo>
                    <a:pt x="10492" y="10563"/>
                    <a:pt x="8255" y="5238"/>
                    <a:pt x="7247" y="3317"/>
                  </a:cubicBezTo>
                  <a:cubicBezTo>
                    <a:pt x="6679" y="2182"/>
                    <a:pt x="6081" y="828"/>
                    <a:pt x="4884" y="418"/>
                  </a:cubicBezTo>
                  <a:cubicBezTo>
                    <a:pt x="4196" y="176"/>
                    <a:pt x="3409" y="1"/>
                    <a:pt x="2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9"/>
            <p:cNvSpPr/>
            <p:nvPr/>
          </p:nvSpPr>
          <p:spPr>
            <a:xfrm>
              <a:off x="5645950" y="3219950"/>
              <a:ext cx="218975" cy="313350"/>
            </a:xfrm>
            <a:custGeom>
              <a:avLst/>
              <a:gdLst/>
              <a:ahLst/>
              <a:cxnLst/>
              <a:rect l="l" t="t" r="r" b="b"/>
              <a:pathLst>
                <a:path w="8759" h="12534" extrusionOk="0">
                  <a:moveTo>
                    <a:pt x="1368" y="1"/>
                  </a:moveTo>
                  <a:cubicBezTo>
                    <a:pt x="1041" y="1"/>
                    <a:pt x="782" y="166"/>
                    <a:pt x="662" y="593"/>
                  </a:cubicBezTo>
                  <a:cubicBezTo>
                    <a:pt x="0" y="2893"/>
                    <a:pt x="536" y="5350"/>
                    <a:pt x="1292" y="7618"/>
                  </a:cubicBezTo>
                  <a:cubicBezTo>
                    <a:pt x="1827" y="9257"/>
                    <a:pt x="2552" y="10895"/>
                    <a:pt x="3907" y="11966"/>
                  </a:cubicBezTo>
                  <a:cubicBezTo>
                    <a:pt x="4285" y="12313"/>
                    <a:pt x="4757" y="12533"/>
                    <a:pt x="5261" y="12533"/>
                  </a:cubicBezTo>
                  <a:cubicBezTo>
                    <a:pt x="5671" y="12439"/>
                    <a:pt x="6049" y="12281"/>
                    <a:pt x="6364" y="12060"/>
                  </a:cubicBezTo>
                  <a:cubicBezTo>
                    <a:pt x="7183" y="11525"/>
                    <a:pt x="8034" y="10958"/>
                    <a:pt x="8380" y="10044"/>
                  </a:cubicBezTo>
                  <a:cubicBezTo>
                    <a:pt x="8758" y="9005"/>
                    <a:pt x="8349" y="7839"/>
                    <a:pt x="7876" y="6862"/>
                  </a:cubicBezTo>
                  <a:cubicBezTo>
                    <a:pt x="6931" y="5003"/>
                    <a:pt x="5734" y="3302"/>
                    <a:pt x="4285" y="1853"/>
                  </a:cubicBezTo>
                  <a:cubicBezTo>
                    <a:pt x="3862" y="1407"/>
                    <a:pt x="2322" y="1"/>
                    <a:pt x="1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9"/>
            <p:cNvSpPr/>
            <p:nvPr/>
          </p:nvSpPr>
          <p:spPr>
            <a:xfrm>
              <a:off x="5640225" y="2849825"/>
              <a:ext cx="276675" cy="326525"/>
            </a:xfrm>
            <a:custGeom>
              <a:avLst/>
              <a:gdLst/>
              <a:ahLst/>
              <a:cxnLst/>
              <a:rect l="l" t="t" r="r" b="b"/>
              <a:pathLst>
                <a:path w="11067" h="13061" extrusionOk="0">
                  <a:moveTo>
                    <a:pt x="7700" y="1"/>
                  </a:moveTo>
                  <a:cubicBezTo>
                    <a:pt x="6684" y="1"/>
                    <a:pt x="5635" y="417"/>
                    <a:pt x="4860" y="1095"/>
                  </a:cubicBezTo>
                  <a:cubicBezTo>
                    <a:pt x="3569" y="2166"/>
                    <a:pt x="2844" y="3741"/>
                    <a:pt x="2214" y="5285"/>
                  </a:cubicBezTo>
                  <a:cubicBezTo>
                    <a:pt x="1426" y="7144"/>
                    <a:pt x="292" y="9412"/>
                    <a:pt x="103" y="11428"/>
                  </a:cubicBezTo>
                  <a:cubicBezTo>
                    <a:pt x="1" y="12638"/>
                    <a:pt x="992" y="13060"/>
                    <a:pt x="2070" y="13060"/>
                  </a:cubicBezTo>
                  <a:cubicBezTo>
                    <a:pt x="2649" y="13060"/>
                    <a:pt x="3253" y="12938"/>
                    <a:pt x="3726" y="12751"/>
                  </a:cubicBezTo>
                  <a:cubicBezTo>
                    <a:pt x="5931" y="11932"/>
                    <a:pt x="7570" y="10105"/>
                    <a:pt x="8956" y="8215"/>
                  </a:cubicBezTo>
                  <a:cubicBezTo>
                    <a:pt x="9775" y="7049"/>
                    <a:pt x="10594" y="5789"/>
                    <a:pt x="10846" y="4371"/>
                  </a:cubicBezTo>
                  <a:cubicBezTo>
                    <a:pt x="11067" y="2953"/>
                    <a:pt x="10657" y="1347"/>
                    <a:pt x="9492" y="528"/>
                  </a:cubicBezTo>
                  <a:cubicBezTo>
                    <a:pt x="8958" y="164"/>
                    <a:pt x="8335" y="1"/>
                    <a:pt x="77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9"/>
            <p:cNvSpPr/>
            <p:nvPr/>
          </p:nvSpPr>
          <p:spPr>
            <a:xfrm>
              <a:off x="5300950" y="3074875"/>
              <a:ext cx="349750" cy="211900"/>
            </a:xfrm>
            <a:custGeom>
              <a:avLst/>
              <a:gdLst/>
              <a:ahLst/>
              <a:cxnLst/>
              <a:rect l="l" t="t" r="r" b="b"/>
              <a:pathLst>
                <a:path w="13990" h="8476" extrusionOk="0">
                  <a:moveTo>
                    <a:pt x="3309" y="0"/>
                  </a:moveTo>
                  <a:cubicBezTo>
                    <a:pt x="2332" y="0"/>
                    <a:pt x="1356" y="441"/>
                    <a:pt x="726" y="1197"/>
                  </a:cubicBezTo>
                  <a:cubicBezTo>
                    <a:pt x="1" y="2143"/>
                    <a:pt x="1" y="3497"/>
                    <a:pt x="505" y="4568"/>
                  </a:cubicBezTo>
                  <a:cubicBezTo>
                    <a:pt x="1041" y="5640"/>
                    <a:pt x="1891" y="6522"/>
                    <a:pt x="2899" y="7120"/>
                  </a:cubicBezTo>
                  <a:cubicBezTo>
                    <a:pt x="3529" y="7561"/>
                    <a:pt x="4223" y="7876"/>
                    <a:pt x="4947" y="8034"/>
                  </a:cubicBezTo>
                  <a:cubicBezTo>
                    <a:pt x="5246" y="8066"/>
                    <a:pt x="5546" y="8081"/>
                    <a:pt x="5841" y="8081"/>
                  </a:cubicBezTo>
                  <a:cubicBezTo>
                    <a:pt x="6136" y="8081"/>
                    <a:pt x="6428" y="8066"/>
                    <a:pt x="6711" y="8034"/>
                  </a:cubicBezTo>
                  <a:cubicBezTo>
                    <a:pt x="8696" y="7876"/>
                    <a:pt x="13989" y="8475"/>
                    <a:pt x="13201" y="5167"/>
                  </a:cubicBezTo>
                  <a:cubicBezTo>
                    <a:pt x="12508" y="2143"/>
                    <a:pt x="8854" y="1103"/>
                    <a:pt x="6239" y="410"/>
                  </a:cubicBezTo>
                  <a:cubicBezTo>
                    <a:pt x="5294" y="126"/>
                    <a:pt x="4317" y="0"/>
                    <a:pt x="33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9"/>
            <p:cNvSpPr/>
            <p:nvPr/>
          </p:nvSpPr>
          <p:spPr>
            <a:xfrm>
              <a:off x="5642000" y="3090650"/>
              <a:ext cx="368625" cy="209350"/>
            </a:xfrm>
            <a:custGeom>
              <a:avLst/>
              <a:gdLst/>
              <a:ahLst/>
              <a:cxnLst/>
              <a:rect l="l" t="t" r="r" b="b"/>
              <a:pathLst>
                <a:path w="14745" h="8374" extrusionOk="0">
                  <a:moveTo>
                    <a:pt x="9614" y="1"/>
                  </a:moveTo>
                  <a:cubicBezTo>
                    <a:pt x="9107" y="1"/>
                    <a:pt x="8597" y="64"/>
                    <a:pt x="8097" y="188"/>
                  </a:cubicBezTo>
                  <a:cubicBezTo>
                    <a:pt x="6585" y="598"/>
                    <a:pt x="5199" y="1291"/>
                    <a:pt x="3970" y="2236"/>
                  </a:cubicBezTo>
                  <a:cubicBezTo>
                    <a:pt x="2584" y="3213"/>
                    <a:pt x="1" y="5166"/>
                    <a:pt x="2458" y="6615"/>
                  </a:cubicBezTo>
                  <a:cubicBezTo>
                    <a:pt x="4569" y="7813"/>
                    <a:pt x="7058" y="8096"/>
                    <a:pt x="9452" y="8317"/>
                  </a:cubicBezTo>
                  <a:cubicBezTo>
                    <a:pt x="9716" y="8356"/>
                    <a:pt x="9980" y="8374"/>
                    <a:pt x="10241" y="8374"/>
                  </a:cubicBezTo>
                  <a:cubicBezTo>
                    <a:pt x="10604" y="8374"/>
                    <a:pt x="10963" y="8340"/>
                    <a:pt x="11311" y="8285"/>
                  </a:cubicBezTo>
                  <a:cubicBezTo>
                    <a:pt x="12224" y="8033"/>
                    <a:pt x="12981" y="7466"/>
                    <a:pt x="13516" y="6710"/>
                  </a:cubicBezTo>
                  <a:cubicBezTo>
                    <a:pt x="13989" y="6143"/>
                    <a:pt x="14335" y="5450"/>
                    <a:pt x="14493" y="4725"/>
                  </a:cubicBezTo>
                  <a:cubicBezTo>
                    <a:pt x="14745" y="3213"/>
                    <a:pt x="13894" y="1638"/>
                    <a:pt x="12571" y="787"/>
                  </a:cubicBezTo>
                  <a:cubicBezTo>
                    <a:pt x="11664" y="260"/>
                    <a:pt x="10643" y="1"/>
                    <a:pt x="9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9"/>
            <p:cNvSpPr/>
            <p:nvPr/>
          </p:nvSpPr>
          <p:spPr>
            <a:xfrm>
              <a:off x="5450600" y="3202125"/>
              <a:ext cx="254425" cy="279650"/>
            </a:xfrm>
            <a:custGeom>
              <a:avLst/>
              <a:gdLst/>
              <a:ahLst/>
              <a:cxnLst/>
              <a:rect l="l" t="t" r="r" b="b"/>
              <a:pathLst>
                <a:path w="10177" h="11186" extrusionOk="0">
                  <a:moveTo>
                    <a:pt x="6460" y="0"/>
                  </a:moveTo>
                  <a:cubicBezTo>
                    <a:pt x="5637" y="0"/>
                    <a:pt x="4822" y="210"/>
                    <a:pt x="4096" y="613"/>
                  </a:cubicBezTo>
                  <a:cubicBezTo>
                    <a:pt x="2931" y="1274"/>
                    <a:pt x="1923" y="2219"/>
                    <a:pt x="1230" y="3385"/>
                  </a:cubicBezTo>
                  <a:cubicBezTo>
                    <a:pt x="442" y="4582"/>
                    <a:pt x="1" y="6000"/>
                    <a:pt x="1" y="7449"/>
                  </a:cubicBezTo>
                  <a:cubicBezTo>
                    <a:pt x="64" y="8583"/>
                    <a:pt x="473" y="10285"/>
                    <a:pt x="1513" y="10946"/>
                  </a:cubicBezTo>
                  <a:cubicBezTo>
                    <a:pt x="1785" y="11116"/>
                    <a:pt x="2115" y="11185"/>
                    <a:pt x="2474" y="11185"/>
                  </a:cubicBezTo>
                  <a:cubicBezTo>
                    <a:pt x="3448" y="11185"/>
                    <a:pt x="4629" y="10676"/>
                    <a:pt x="5388" y="10285"/>
                  </a:cubicBezTo>
                  <a:cubicBezTo>
                    <a:pt x="6711" y="9560"/>
                    <a:pt x="7783" y="8457"/>
                    <a:pt x="8444" y="7103"/>
                  </a:cubicBezTo>
                  <a:cubicBezTo>
                    <a:pt x="9106" y="5811"/>
                    <a:pt x="9641" y="4425"/>
                    <a:pt x="10019" y="2976"/>
                  </a:cubicBezTo>
                  <a:cubicBezTo>
                    <a:pt x="10145" y="2692"/>
                    <a:pt x="10177" y="2408"/>
                    <a:pt x="10145" y="2093"/>
                  </a:cubicBezTo>
                  <a:cubicBezTo>
                    <a:pt x="10051" y="1873"/>
                    <a:pt x="9925" y="1652"/>
                    <a:pt x="9736" y="1495"/>
                  </a:cubicBezTo>
                  <a:cubicBezTo>
                    <a:pt x="9232" y="928"/>
                    <a:pt x="8570" y="487"/>
                    <a:pt x="7846" y="203"/>
                  </a:cubicBezTo>
                  <a:cubicBezTo>
                    <a:pt x="7391" y="67"/>
                    <a:pt x="6924"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9"/>
            <p:cNvSpPr/>
            <p:nvPr/>
          </p:nvSpPr>
          <p:spPr>
            <a:xfrm>
              <a:off x="5598675" y="2974050"/>
              <a:ext cx="72500" cy="185900"/>
            </a:xfrm>
            <a:custGeom>
              <a:avLst/>
              <a:gdLst/>
              <a:ahLst/>
              <a:cxnLst/>
              <a:rect l="l" t="t" r="r" b="b"/>
              <a:pathLst>
                <a:path w="2900" h="7436" extrusionOk="0">
                  <a:moveTo>
                    <a:pt x="1" y="1"/>
                  </a:moveTo>
                  <a:cubicBezTo>
                    <a:pt x="725" y="1103"/>
                    <a:pt x="1198" y="2364"/>
                    <a:pt x="1482" y="3655"/>
                  </a:cubicBezTo>
                  <a:cubicBezTo>
                    <a:pt x="1608" y="4317"/>
                    <a:pt x="1797" y="4978"/>
                    <a:pt x="2017" y="5609"/>
                  </a:cubicBezTo>
                  <a:cubicBezTo>
                    <a:pt x="2206" y="6270"/>
                    <a:pt x="2521" y="6869"/>
                    <a:pt x="2899" y="7436"/>
                  </a:cubicBezTo>
                  <a:cubicBezTo>
                    <a:pt x="2490" y="6144"/>
                    <a:pt x="2175" y="4852"/>
                    <a:pt x="1891" y="3561"/>
                  </a:cubicBezTo>
                  <a:cubicBezTo>
                    <a:pt x="1734" y="2899"/>
                    <a:pt x="1513" y="2238"/>
                    <a:pt x="1229" y="1639"/>
                  </a:cubicBezTo>
                  <a:cubicBezTo>
                    <a:pt x="946" y="1009"/>
                    <a:pt x="536" y="44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9"/>
            <p:cNvSpPr/>
            <p:nvPr/>
          </p:nvSpPr>
          <p:spPr>
            <a:xfrm>
              <a:off x="5540400" y="3037075"/>
              <a:ext cx="92950" cy="138625"/>
            </a:xfrm>
            <a:custGeom>
              <a:avLst/>
              <a:gdLst/>
              <a:ahLst/>
              <a:cxnLst/>
              <a:rect l="l" t="t" r="r" b="b"/>
              <a:pathLst>
                <a:path w="3718" h="5545" extrusionOk="0">
                  <a:moveTo>
                    <a:pt x="0" y="0"/>
                  </a:moveTo>
                  <a:cubicBezTo>
                    <a:pt x="378" y="2300"/>
                    <a:pt x="1733" y="4316"/>
                    <a:pt x="3718" y="5545"/>
                  </a:cubicBezTo>
                  <a:cubicBezTo>
                    <a:pt x="2962" y="4726"/>
                    <a:pt x="2269" y="3844"/>
                    <a:pt x="1639" y="2930"/>
                  </a:cubicBezTo>
                  <a:cubicBezTo>
                    <a:pt x="1009" y="1985"/>
                    <a:pt x="473" y="10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9"/>
            <p:cNvSpPr/>
            <p:nvPr/>
          </p:nvSpPr>
          <p:spPr>
            <a:xfrm>
              <a:off x="5579775" y="3020525"/>
              <a:ext cx="56725" cy="128400"/>
            </a:xfrm>
            <a:custGeom>
              <a:avLst/>
              <a:gdLst/>
              <a:ahLst/>
              <a:cxnLst/>
              <a:rect l="l" t="t" r="r" b="b"/>
              <a:pathLst>
                <a:path w="2269" h="5136" extrusionOk="0">
                  <a:moveTo>
                    <a:pt x="1" y="0"/>
                  </a:moveTo>
                  <a:lnTo>
                    <a:pt x="1" y="0"/>
                  </a:lnTo>
                  <a:cubicBezTo>
                    <a:pt x="284" y="914"/>
                    <a:pt x="662" y="1765"/>
                    <a:pt x="1040" y="2615"/>
                  </a:cubicBezTo>
                  <a:cubicBezTo>
                    <a:pt x="1418" y="3466"/>
                    <a:pt x="1796" y="4317"/>
                    <a:pt x="2269" y="5136"/>
                  </a:cubicBezTo>
                  <a:cubicBezTo>
                    <a:pt x="1954" y="3245"/>
                    <a:pt x="1166" y="148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9"/>
            <p:cNvSpPr/>
            <p:nvPr/>
          </p:nvSpPr>
          <p:spPr>
            <a:xfrm>
              <a:off x="5426200" y="3131575"/>
              <a:ext cx="192200" cy="37050"/>
            </a:xfrm>
            <a:custGeom>
              <a:avLst/>
              <a:gdLst/>
              <a:ahLst/>
              <a:cxnLst/>
              <a:rect l="l" t="t" r="r" b="b"/>
              <a:pathLst>
                <a:path w="7688" h="1482" extrusionOk="0">
                  <a:moveTo>
                    <a:pt x="1316" y="1"/>
                  </a:moveTo>
                  <a:cubicBezTo>
                    <a:pt x="868" y="1"/>
                    <a:pt x="420" y="85"/>
                    <a:pt x="0" y="253"/>
                  </a:cubicBezTo>
                  <a:cubicBezTo>
                    <a:pt x="195" y="223"/>
                    <a:pt x="393" y="209"/>
                    <a:pt x="593" y="209"/>
                  </a:cubicBezTo>
                  <a:cubicBezTo>
                    <a:pt x="1037" y="209"/>
                    <a:pt x="1487" y="280"/>
                    <a:pt x="1922" y="410"/>
                  </a:cubicBezTo>
                  <a:lnTo>
                    <a:pt x="3781" y="883"/>
                  </a:lnTo>
                  <a:cubicBezTo>
                    <a:pt x="5072" y="1229"/>
                    <a:pt x="6364" y="1418"/>
                    <a:pt x="7687" y="1481"/>
                  </a:cubicBezTo>
                  <a:cubicBezTo>
                    <a:pt x="6427" y="1103"/>
                    <a:pt x="5199" y="757"/>
                    <a:pt x="3907" y="442"/>
                  </a:cubicBezTo>
                  <a:cubicBezTo>
                    <a:pt x="3277" y="284"/>
                    <a:pt x="2615" y="158"/>
                    <a:pt x="1985" y="64"/>
                  </a:cubicBezTo>
                  <a:cubicBezTo>
                    <a:pt x="1764" y="22"/>
                    <a:pt x="1540" y="1"/>
                    <a:pt x="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9"/>
            <p:cNvSpPr/>
            <p:nvPr/>
          </p:nvSpPr>
          <p:spPr>
            <a:xfrm>
              <a:off x="5433275" y="3162300"/>
              <a:ext cx="184325" cy="49650"/>
            </a:xfrm>
            <a:custGeom>
              <a:avLst/>
              <a:gdLst/>
              <a:ahLst/>
              <a:cxnLst/>
              <a:rect l="l" t="t" r="r" b="b"/>
              <a:pathLst>
                <a:path w="7373" h="1986" extrusionOk="0">
                  <a:moveTo>
                    <a:pt x="1" y="0"/>
                  </a:moveTo>
                  <a:cubicBezTo>
                    <a:pt x="1500" y="1289"/>
                    <a:pt x="3401" y="1985"/>
                    <a:pt x="5352" y="1985"/>
                  </a:cubicBezTo>
                  <a:cubicBezTo>
                    <a:pt x="6024" y="1985"/>
                    <a:pt x="6703" y="1903"/>
                    <a:pt x="7373" y="1733"/>
                  </a:cubicBezTo>
                  <a:cubicBezTo>
                    <a:pt x="6081" y="1733"/>
                    <a:pt x="4821" y="1607"/>
                    <a:pt x="3561" y="1324"/>
                  </a:cubicBezTo>
                  <a:cubicBezTo>
                    <a:pt x="2332" y="1040"/>
                    <a:pt x="1135" y="56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9"/>
            <p:cNvSpPr/>
            <p:nvPr/>
          </p:nvSpPr>
          <p:spPr>
            <a:xfrm>
              <a:off x="5525425" y="3217425"/>
              <a:ext cx="96125" cy="155200"/>
            </a:xfrm>
            <a:custGeom>
              <a:avLst/>
              <a:gdLst/>
              <a:ahLst/>
              <a:cxnLst/>
              <a:rect l="l" t="t" r="r" b="b"/>
              <a:pathLst>
                <a:path w="3845" h="6208" extrusionOk="0">
                  <a:moveTo>
                    <a:pt x="3844" y="1"/>
                  </a:moveTo>
                  <a:lnTo>
                    <a:pt x="3844" y="1"/>
                  </a:lnTo>
                  <a:cubicBezTo>
                    <a:pt x="2899" y="788"/>
                    <a:pt x="2049" y="1702"/>
                    <a:pt x="1356" y="2742"/>
                  </a:cubicBezTo>
                  <a:cubicBezTo>
                    <a:pt x="1009" y="3277"/>
                    <a:pt x="694" y="3813"/>
                    <a:pt x="442" y="4380"/>
                  </a:cubicBezTo>
                  <a:cubicBezTo>
                    <a:pt x="284" y="4663"/>
                    <a:pt x="158" y="4947"/>
                    <a:pt x="95" y="5262"/>
                  </a:cubicBezTo>
                  <a:cubicBezTo>
                    <a:pt x="1" y="5577"/>
                    <a:pt x="32" y="5892"/>
                    <a:pt x="127" y="6207"/>
                  </a:cubicBezTo>
                  <a:cubicBezTo>
                    <a:pt x="95" y="5577"/>
                    <a:pt x="410" y="5041"/>
                    <a:pt x="725" y="4537"/>
                  </a:cubicBezTo>
                  <a:cubicBezTo>
                    <a:pt x="1072" y="4033"/>
                    <a:pt x="1387" y="3498"/>
                    <a:pt x="1734" y="2994"/>
                  </a:cubicBezTo>
                  <a:cubicBezTo>
                    <a:pt x="2395" y="1985"/>
                    <a:pt x="3120" y="1009"/>
                    <a:pt x="3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9"/>
            <p:cNvSpPr/>
            <p:nvPr/>
          </p:nvSpPr>
          <p:spPr>
            <a:xfrm>
              <a:off x="5590025" y="3240275"/>
              <a:ext cx="69325" cy="167775"/>
            </a:xfrm>
            <a:custGeom>
              <a:avLst/>
              <a:gdLst/>
              <a:ahLst/>
              <a:cxnLst/>
              <a:rect l="l" t="t" r="r" b="b"/>
              <a:pathLst>
                <a:path w="2773" h="6711" extrusionOk="0">
                  <a:moveTo>
                    <a:pt x="2332" y="0"/>
                  </a:moveTo>
                  <a:lnTo>
                    <a:pt x="2332" y="0"/>
                  </a:lnTo>
                  <a:cubicBezTo>
                    <a:pt x="2458" y="599"/>
                    <a:pt x="2458" y="1197"/>
                    <a:pt x="2332" y="1796"/>
                  </a:cubicBezTo>
                  <a:cubicBezTo>
                    <a:pt x="2206" y="2395"/>
                    <a:pt x="2017" y="2962"/>
                    <a:pt x="1764" y="3497"/>
                  </a:cubicBezTo>
                  <a:cubicBezTo>
                    <a:pt x="1292" y="4632"/>
                    <a:pt x="693" y="5703"/>
                    <a:pt x="0" y="6711"/>
                  </a:cubicBezTo>
                  <a:cubicBezTo>
                    <a:pt x="977" y="5892"/>
                    <a:pt x="1733" y="4852"/>
                    <a:pt x="2206" y="3686"/>
                  </a:cubicBezTo>
                  <a:cubicBezTo>
                    <a:pt x="2458" y="3088"/>
                    <a:pt x="2615" y="2489"/>
                    <a:pt x="2678" y="1828"/>
                  </a:cubicBezTo>
                  <a:cubicBezTo>
                    <a:pt x="2773" y="1197"/>
                    <a:pt x="2647" y="567"/>
                    <a:pt x="2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9"/>
            <p:cNvSpPr/>
            <p:nvPr/>
          </p:nvSpPr>
          <p:spPr>
            <a:xfrm>
              <a:off x="5652250" y="3211925"/>
              <a:ext cx="52775" cy="181175"/>
            </a:xfrm>
            <a:custGeom>
              <a:avLst/>
              <a:gdLst/>
              <a:ahLst/>
              <a:cxnLst/>
              <a:rect l="l" t="t" r="r" b="b"/>
              <a:pathLst>
                <a:path w="2111" h="7247" extrusionOk="0">
                  <a:moveTo>
                    <a:pt x="536" y="0"/>
                  </a:moveTo>
                  <a:lnTo>
                    <a:pt x="536" y="0"/>
                  </a:lnTo>
                  <a:cubicBezTo>
                    <a:pt x="284" y="252"/>
                    <a:pt x="158" y="536"/>
                    <a:pt x="95" y="882"/>
                  </a:cubicBezTo>
                  <a:cubicBezTo>
                    <a:pt x="32" y="1197"/>
                    <a:pt x="0" y="1544"/>
                    <a:pt x="63" y="1859"/>
                  </a:cubicBezTo>
                  <a:cubicBezTo>
                    <a:pt x="95" y="2521"/>
                    <a:pt x="221" y="3151"/>
                    <a:pt x="410" y="3781"/>
                  </a:cubicBezTo>
                  <a:cubicBezTo>
                    <a:pt x="725" y="5041"/>
                    <a:pt x="1323" y="6207"/>
                    <a:pt x="2111" y="7246"/>
                  </a:cubicBezTo>
                  <a:cubicBezTo>
                    <a:pt x="1607" y="6081"/>
                    <a:pt x="1166" y="4883"/>
                    <a:pt x="819" y="3655"/>
                  </a:cubicBezTo>
                  <a:cubicBezTo>
                    <a:pt x="662" y="3056"/>
                    <a:pt x="504" y="2426"/>
                    <a:pt x="410" y="1827"/>
                  </a:cubicBezTo>
                  <a:cubicBezTo>
                    <a:pt x="221" y="1229"/>
                    <a:pt x="284" y="567"/>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9"/>
            <p:cNvSpPr/>
            <p:nvPr/>
          </p:nvSpPr>
          <p:spPr>
            <a:xfrm>
              <a:off x="5686900" y="3227675"/>
              <a:ext cx="98475" cy="189050"/>
            </a:xfrm>
            <a:custGeom>
              <a:avLst/>
              <a:gdLst/>
              <a:ahLst/>
              <a:cxnLst/>
              <a:rect l="l" t="t" r="r" b="b"/>
              <a:pathLst>
                <a:path w="3939" h="7562" extrusionOk="0">
                  <a:moveTo>
                    <a:pt x="0" y="0"/>
                  </a:moveTo>
                  <a:cubicBezTo>
                    <a:pt x="504" y="504"/>
                    <a:pt x="945" y="1071"/>
                    <a:pt x="1292" y="1733"/>
                  </a:cubicBezTo>
                  <a:cubicBezTo>
                    <a:pt x="1639" y="2332"/>
                    <a:pt x="1985" y="2962"/>
                    <a:pt x="2332" y="3592"/>
                  </a:cubicBezTo>
                  <a:cubicBezTo>
                    <a:pt x="2647" y="4222"/>
                    <a:pt x="2993" y="4852"/>
                    <a:pt x="3277" y="5514"/>
                  </a:cubicBezTo>
                  <a:cubicBezTo>
                    <a:pt x="3592" y="6144"/>
                    <a:pt x="3749" y="6837"/>
                    <a:pt x="3749" y="7561"/>
                  </a:cubicBezTo>
                  <a:cubicBezTo>
                    <a:pt x="3938" y="6837"/>
                    <a:pt x="3875" y="6081"/>
                    <a:pt x="3623" y="5388"/>
                  </a:cubicBezTo>
                  <a:cubicBezTo>
                    <a:pt x="3371" y="4694"/>
                    <a:pt x="3056" y="4033"/>
                    <a:pt x="2710" y="3403"/>
                  </a:cubicBezTo>
                  <a:cubicBezTo>
                    <a:pt x="2363" y="2741"/>
                    <a:pt x="1985" y="2111"/>
                    <a:pt x="1576" y="1544"/>
                  </a:cubicBezTo>
                  <a:cubicBezTo>
                    <a:pt x="1166" y="914"/>
                    <a:pt x="630" y="37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9"/>
            <p:cNvSpPr/>
            <p:nvPr/>
          </p:nvSpPr>
          <p:spPr>
            <a:xfrm>
              <a:off x="5680600" y="3238700"/>
              <a:ext cx="62250" cy="168575"/>
            </a:xfrm>
            <a:custGeom>
              <a:avLst/>
              <a:gdLst/>
              <a:ahLst/>
              <a:cxnLst/>
              <a:rect l="l" t="t" r="r" b="b"/>
              <a:pathLst>
                <a:path w="2490" h="6743" extrusionOk="0">
                  <a:moveTo>
                    <a:pt x="0" y="0"/>
                  </a:moveTo>
                  <a:lnTo>
                    <a:pt x="0" y="0"/>
                  </a:lnTo>
                  <a:cubicBezTo>
                    <a:pt x="252" y="1166"/>
                    <a:pt x="599" y="2332"/>
                    <a:pt x="1040" y="3434"/>
                  </a:cubicBezTo>
                  <a:cubicBezTo>
                    <a:pt x="1450" y="4568"/>
                    <a:pt x="1922" y="5671"/>
                    <a:pt x="2489" y="6742"/>
                  </a:cubicBezTo>
                  <a:cubicBezTo>
                    <a:pt x="1954" y="4379"/>
                    <a:pt x="1103" y="214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9"/>
            <p:cNvSpPr/>
            <p:nvPr/>
          </p:nvSpPr>
          <p:spPr>
            <a:xfrm>
              <a:off x="5697925" y="3216650"/>
              <a:ext cx="141000" cy="31325"/>
            </a:xfrm>
            <a:custGeom>
              <a:avLst/>
              <a:gdLst/>
              <a:ahLst/>
              <a:cxnLst/>
              <a:rect l="l" t="t" r="r" b="b"/>
              <a:pathLst>
                <a:path w="5640" h="1253" extrusionOk="0">
                  <a:moveTo>
                    <a:pt x="0" y="0"/>
                  </a:moveTo>
                  <a:lnTo>
                    <a:pt x="0" y="0"/>
                  </a:lnTo>
                  <a:cubicBezTo>
                    <a:pt x="378" y="347"/>
                    <a:pt x="820" y="599"/>
                    <a:pt x="1292" y="725"/>
                  </a:cubicBezTo>
                  <a:cubicBezTo>
                    <a:pt x="1765" y="882"/>
                    <a:pt x="2237" y="1008"/>
                    <a:pt x="2710" y="1071"/>
                  </a:cubicBezTo>
                  <a:cubicBezTo>
                    <a:pt x="3214" y="1166"/>
                    <a:pt x="3686" y="1229"/>
                    <a:pt x="4191" y="1229"/>
                  </a:cubicBezTo>
                  <a:cubicBezTo>
                    <a:pt x="4301" y="1245"/>
                    <a:pt x="4419" y="1252"/>
                    <a:pt x="4541" y="1252"/>
                  </a:cubicBezTo>
                  <a:cubicBezTo>
                    <a:pt x="4663" y="1252"/>
                    <a:pt x="4789" y="1245"/>
                    <a:pt x="4915" y="1229"/>
                  </a:cubicBezTo>
                  <a:cubicBezTo>
                    <a:pt x="5167" y="1229"/>
                    <a:pt x="5419" y="1166"/>
                    <a:pt x="5640" y="1071"/>
                  </a:cubicBezTo>
                  <a:cubicBezTo>
                    <a:pt x="5388" y="1071"/>
                    <a:pt x="5167" y="1071"/>
                    <a:pt x="4915" y="1008"/>
                  </a:cubicBezTo>
                  <a:cubicBezTo>
                    <a:pt x="4695" y="977"/>
                    <a:pt x="4443" y="945"/>
                    <a:pt x="4222" y="914"/>
                  </a:cubicBezTo>
                  <a:lnTo>
                    <a:pt x="2804" y="662"/>
                  </a:lnTo>
                  <a:cubicBezTo>
                    <a:pt x="2332" y="567"/>
                    <a:pt x="1859" y="504"/>
                    <a:pt x="1387" y="410"/>
                  </a:cubicBezTo>
                  <a:cubicBezTo>
                    <a:pt x="914" y="315"/>
                    <a:pt x="441" y="18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9"/>
            <p:cNvSpPr/>
            <p:nvPr/>
          </p:nvSpPr>
          <p:spPr>
            <a:xfrm>
              <a:off x="5696350" y="3168625"/>
              <a:ext cx="199300" cy="26775"/>
            </a:xfrm>
            <a:custGeom>
              <a:avLst/>
              <a:gdLst/>
              <a:ahLst/>
              <a:cxnLst/>
              <a:rect l="l" t="t" r="r" b="b"/>
              <a:pathLst>
                <a:path w="7972" h="1071" extrusionOk="0">
                  <a:moveTo>
                    <a:pt x="5256" y="0"/>
                  </a:moveTo>
                  <a:cubicBezTo>
                    <a:pt x="4818" y="0"/>
                    <a:pt x="4378" y="21"/>
                    <a:pt x="3939" y="62"/>
                  </a:cubicBezTo>
                  <a:cubicBezTo>
                    <a:pt x="2584" y="188"/>
                    <a:pt x="1229" y="535"/>
                    <a:pt x="0" y="1071"/>
                  </a:cubicBezTo>
                  <a:cubicBezTo>
                    <a:pt x="1324" y="850"/>
                    <a:pt x="2647" y="661"/>
                    <a:pt x="3970" y="503"/>
                  </a:cubicBezTo>
                  <a:cubicBezTo>
                    <a:pt x="5293" y="377"/>
                    <a:pt x="6616" y="346"/>
                    <a:pt x="7971" y="283"/>
                  </a:cubicBezTo>
                  <a:cubicBezTo>
                    <a:pt x="7077" y="91"/>
                    <a:pt x="6169" y="0"/>
                    <a:pt x="5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9"/>
            <p:cNvSpPr/>
            <p:nvPr/>
          </p:nvSpPr>
          <p:spPr>
            <a:xfrm>
              <a:off x="5676650" y="3008700"/>
              <a:ext cx="175675" cy="150475"/>
            </a:xfrm>
            <a:custGeom>
              <a:avLst/>
              <a:gdLst/>
              <a:ahLst/>
              <a:cxnLst/>
              <a:rect l="l" t="t" r="r" b="b"/>
              <a:pathLst>
                <a:path w="7027" h="6019" extrusionOk="0">
                  <a:moveTo>
                    <a:pt x="5451" y="1"/>
                  </a:moveTo>
                  <a:cubicBezTo>
                    <a:pt x="5231" y="600"/>
                    <a:pt x="4947" y="1135"/>
                    <a:pt x="4632" y="1702"/>
                  </a:cubicBezTo>
                  <a:cubicBezTo>
                    <a:pt x="4317" y="2238"/>
                    <a:pt x="3970" y="2742"/>
                    <a:pt x="3561" y="3214"/>
                  </a:cubicBezTo>
                  <a:cubicBezTo>
                    <a:pt x="2805" y="4160"/>
                    <a:pt x="1860" y="4979"/>
                    <a:pt x="788" y="5577"/>
                  </a:cubicBezTo>
                  <a:lnTo>
                    <a:pt x="1" y="6018"/>
                  </a:lnTo>
                  <a:lnTo>
                    <a:pt x="1" y="6018"/>
                  </a:lnTo>
                  <a:lnTo>
                    <a:pt x="914" y="5987"/>
                  </a:lnTo>
                  <a:cubicBezTo>
                    <a:pt x="946" y="5986"/>
                    <a:pt x="977" y="5985"/>
                    <a:pt x="1008" y="5983"/>
                  </a:cubicBezTo>
                  <a:lnTo>
                    <a:pt x="1008" y="5983"/>
                  </a:lnTo>
                  <a:lnTo>
                    <a:pt x="1009" y="5987"/>
                  </a:lnTo>
                  <a:cubicBezTo>
                    <a:pt x="1011" y="5986"/>
                    <a:pt x="1013" y="5984"/>
                    <a:pt x="1016" y="5983"/>
                  </a:cubicBezTo>
                  <a:lnTo>
                    <a:pt x="1016" y="5983"/>
                  </a:lnTo>
                  <a:cubicBezTo>
                    <a:pt x="2079" y="5932"/>
                    <a:pt x="3055" y="5569"/>
                    <a:pt x="4002" y="5294"/>
                  </a:cubicBezTo>
                  <a:cubicBezTo>
                    <a:pt x="4506" y="5168"/>
                    <a:pt x="5010" y="5073"/>
                    <a:pt x="5514" y="5042"/>
                  </a:cubicBezTo>
                  <a:cubicBezTo>
                    <a:pt x="5622" y="5028"/>
                    <a:pt x="5731" y="5022"/>
                    <a:pt x="5841" y="5022"/>
                  </a:cubicBezTo>
                  <a:cubicBezTo>
                    <a:pt x="6244" y="5022"/>
                    <a:pt x="6655" y="5107"/>
                    <a:pt x="7026" y="5231"/>
                  </a:cubicBezTo>
                  <a:cubicBezTo>
                    <a:pt x="6554" y="4979"/>
                    <a:pt x="6018" y="4853"/>
                    <a:pt x="5483" y="4853"/>
                  </a:cubicBezTo>
                  <a:cubicBezTo>
                    <a:pt x="4947" y="4853"/>
                    <a:pt x="4443" y="4884"/>
                    <a:pt x="3907" y="5010"/>
                  </a:cubicBezTo>
                  <a:cubicBezTo>
                    <a:pt x="3189" y="5141"/>
                    <a:pt x="2500" y="5347"/>
                    <a:pt x="1810" y="5472"/>
                  </a:cubicBezTo>
                  <a:lnTo>
                    <a:pt x="1810" y="5472"/>
                  </a:lnTo>
                  <a:cubicBezTo>
                    <a:pt x="2595" y="4909"/>
                    <a:pt x="3300" y="4216"/>
                    <a:pt x="3844" y="3435"/>
                  </a:cubicBezTo>
                  <a:cubicBezTo>
                    <a:pt x="4632" y="2395"/>
                    <a:pt x="5168" y="1230"/>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9"/>
            <p:cNvSpPr/>
            <p:nvPr/>
          </p:nvSpPr>
          <p:spPr>
            <a:xfrm>
              <a:off x="5672725" y="2972475"/>
              <a:ext cx="74050" cy="162275"/>
            </a:xfrm>
            <a:custGeom>
              <a:avLst/>
              <a:gdLst/>
              <a:ahLst/>
              <a:cxnLst/>
              <a:rect l="l" t="t" r="r" b="b"/>
              <a:pathLst>
                <a:path w="2962" h="6491" extrusionOk="0">
                  <a:moveTo>
                    <a:pt x="2962" y="1"/>
                  </a:moveTo>
                  <a:lnTo>
                    <a:pt x="2962" y="1"/>
                  </a:lnTo>
                  <a:cubicBezTo>
                    <a:pt x="2552" y="1135"/>
                    <a:pt x="2174" y="2269"/>
                    <a:pt x="1702" y="3372"/>
                  </a:cubicBezTo>
                  <a:cubicBezTo>
                    <a:pt x="1449" y="3939"/>
                    <a:pt x="1197" y="4474"/>
                    <a:pt x="945" y="5010"/>
                  </a:cubicBezTo>
                  <a:lnTo>
                    <a:pt x="567" y="5829"/>
                  </a:lnTo>
                  <a:cubicBezTo>
                    <a:pt x="441" y="6113"/>
                    <a:pt x="252" y="6333"/>
                    <a:pt x="0" y="6491"/>
                  </a:cubicBezTo>
                  <a:cubicBezTo>
                    <a:pt x="315" y="6396"/>
                    <a:pt x="567" y="6207"/>
                    <a:pt x="756" y="5955"/>
                  </a:cubicBezTo>
                  <a:cubicBezTo>
                    <a:pt x="945" y="5703"/>
                    <a:pt x="1103" y="5451"/>
                    <a:pt x="1260" y="5167"/>
                  </a:cubicBezTo>
                  <a:cubicBezTo>
                    <a:pt x="1575" y="4663"/>
                    <a:pt x="1859" y="4128"/>
                    <a:pt x="2111" y="3561"/>
                  </a:cubicBezTo>
                  <a:cubicBezTo>
                    <a:pt x="2584" y="2427"/>
                    <a:pt x="2867" y="1229"/>
                    <a:pt x="2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9"/>
            <p:cNvSpPr/>
            <p:nvPr/>
          </p:nvSpPr>
          <p:spPr>
            <a:xfrm>
              <a:off x="5578200" y="3109400"/>
              <a:ext cx="151275" cy="151600"/>
            </a:xfrm>
            <a:custGeom>
              <a:avLst/>
              <a:gdLst/>
              <a:ahLst/>
              <a:cxnLst/>
              <a:rect l="l" t="t" r="r" b="b"/>
              <a:pathLst>
                <a:path w="6051" h="6064" extrusionOk="0">
                  <a:moveTo>
                    <a:pt x="3625" y="1"/>
                  </a:moveTo>
                  <a:cubicBezTo>
                    <a:pt x="3388" y="1"/>
                    <a:pt x="3157" y="95"/>
                    <a:pt x="2994" y="258"/>
                  </a:cubicBezTo>
                  <a:cubicBezTo>
                    <a:pt x="2827" y="424"/>
                    <a:pt x="2589" y="537"/>
                    <a:pt x="2482" y="717"/>
                  </a:cubicBezTo>
                  <a:lnTo>
                    <a:pt x="2482" y="717"/>
                  </a:lnTo>
                  <a:cubicBezTo>
                    <a:pt x="2411" y="705"/>
                    <a:pt x="2339" y="699"/>
                    <a:pt x="2269" y="699"/>
                  </a:cubicBezTo>
                  <a:cubicBezTo>
                    <a:pt x="2017" y="699"/>
                    <a:pt x="1796" y="793"/>
                    <a:pt x="1576" y="919"/>
                  </a:cubicBezTo>
                  <a:cubicBezTo>
                    <a:pt x="1387" y="1045"/>
                    <a:pt x="1229" y="1108"/>
                    <a:pt x="1261" y="1360"/>
                  </a:cubicBezTo>
                  <a:cubicBezTo>
                    <a:pt x="1261" y="1388"/>
                    <a:pt x="1262" y="1413"/>
                    <a:pt x="1265" y="1434"/>
                  </a:cubicBezTo>
                  <a:lnTo>
                    <a:pt x="1265" y="1434"/>
                  </a:lnTo>
                  <a:cubicBezTo>
                    <a:pt x="1261" y="1426"/>
                    <a:pt x="1258" y="1422"/>
                    <a:pt x="1255" y="1422"/>
                  </a:cubicBezTo>
                  <a:lnTo>
                    <a:pt x="1255" y="1422"/>
                  </a:lnTo>
                  <a:cubicBezTo>
                    <a:pt x="1243" y="1422"/>
                    <a:pt x="1259" y="1543"/>
                    <a:pt x="1307" y="1679"/>
                  </a:cubicBezTo>
                  <a:lnTo>
                    <a:pt x="1307" y="1679"/>
                  </a:lnTo>
                  <a:cubicBezTo>
                    <a:pt x="1233" y="1612"/>
                    <a:pt x="1145" y="1557"/>
                    <a:pt x="1040" y="1518"/>
                  </a:cubicBezTo>
                  <a:cubicBezTo>
                    <a:pt x="985" y="1509"/>
                    <a:pt x="948" y="1505"/>
                    <a:pt x="920" y="1505"/>
                  </a:cubicBezTo>
                  <a:cubicBezTo>
                    <a:pt x="851" y="1505"/>
                    <a:pt x="827" y="1527"/>
                    <a:pt x="694" y="1549"/>
                  </a:cubicBezTo>
                  <a:cubicBezTo>
                    <a:pt x="316" y="1707"/>
                    <a:pt x="127" y="2085"/>
                    <a:pt x="190" y="2463"/>
                  </a:cubicBezTo>
                  <a:cubicBezTo>
                    <a:pt x="217" y="2849"/>
                    <a:pt x="534" y="3162"/>
                    <a:pt x="655" y="3277"/>
                  </a:cubicBezTo>
                  <a:lnTo>
                    <a:pt x="655" y="3277"/>
                  </a:lnTo>
                  <a:cubicBezTo>
                    <a:pt x="442" y="3287"/>
                    <a:pt x="225" y="3383"/>
                    <a:pt x="95" y="3566"/>
                  </a:cubicBezTo>
                  <a:cubicBezTo>
                    <a:pt x="1" y="3881"/>
                    <a:pt x="95" y="4196"/>
                    <a:pt x="316" y="4416"/>
                  </a:cubicBezTo>
                  <a:cubicBezTo>
                    <a:pt x="662" y="4826"/>
                    <a:pt x="1072" y="5141"/>
                    <a:pt x="1544" y="5393"/>
                  </a:cubicBezTo>
                  <a:cubicBezTo>
                    <a:pt x="1650" y="5446"/>
                    <a:pt x="1766" y="5489"/>
                    <a:pt x="1875" y="5489"/>
                  </a:cubicBezTo>
                  <a:cubicBezTo>
                    <a:pt x="1961" y="5489"/>
                    <a:pt x="2042" y="5462"/>
                    <a:pt x="2111" y="5393"/>
                  </a:cubicBezTo>
                  <a:cubicBezTo>
                    <a:pt x="2120" y="5387"/>
                    <a:pt x="2129" y="5380"/>
                    <a:pt x="2137" y="5374"/>
                  </a:cubicBezTo>
                  <a:lnTo>
                    <a:pt x="2137" y="5374"/>
                  </a:lnTo>
                  <a:cubicBezTo>
                    <a:pt x="2275" y="5525"/>
                    <a:pt x="2445" y="5641"/>
                    <a:pt x="2647" y="5708"/>
                  </a:cubicBezTo>
                  <a:cubicBezTo>
                    <a:pt x="2721" y="5733"/>
                    <a:pt x="2797" y="5744"/>
                    <a:pt x="2874" y="5744"/>
                  </a:cubicBezTo>
                  <a:cubicBezTo>
                    <a:pt x="3089" y="5744"/>
                    <a:pt x="3303" y="5650"/>
                    <a:pt x="3466" y="5487"/>
                  </a:cubicBezTo>
                  <a:cubicBezTo>
                    <a:pt x="3509" y="5435"/>
                    <a:pt x="3541" y="5378"/>
                    <a:pt x="3564" y="5317"/>
                  </a:cubicBezTo>
                  <a:lnTo>
                    <a:pt x="3564" y="5317"/>
                  </a:lnTo>
                  <a:cubicBezTo>
                    <a:pt x="3748" y="5576"/>
                    <a:pt x="3987" y="5782"/>
                    <a:pt x="4254" y="5960"/>
                  </a:cubicBezTo>
                  <a:cubicBezTo>
                    <a:pt x="4407" y="6031"/>
                    <a:pt x="4561" y="6063"/>
                    <a:pt x="4711" y="6063"/>
                  </a:cubicBezTo>
                  <a:cubicBezTo>
                    <a:pt x="5412" y="6063"/>
                    <a:pt x="5996" y="5354"/>
                    <a:pt x="5718" y="4612"/>
                  </a:cubicBezTo>
                  <a:lnTo>
                    <a:pt x="5718" y="4612"/>
                  </a:lnTo>
                  <a:cubicBezTo>
                    <a:pt x="5912" y="4352"/>
                    <a:pt x="6051" y="4053"/>
                    <a:pt x="5987" y="3755"/>
                  </a:cubicBezTo>
                  <a:cubicBezTo>
                    <a:pt x="5939" y="3612"/>
                    <a:pt x="5859" y="3485"/>
                    <a:pt x="5751" y="3390"/>
                  </a:cubicBezTo>
                  <a:lnTo>
                    <a:pt x="5751" y="3390"/>
                  </a:lnTo>
                  <a:cubicBezTo>
                    <a:pt x="5784" y="3142"/>
                    <a:pt x="5695" y="2889"/>
                    <a:pt x="5507" y="2706"/>
                  </a:cubicBezTo>
                  <a:lnTo>
                    <a:pt x="5507" y="2706"/>
                  </a:lnTo>
                  <a:cubicBezTo>
                    <a:pt x="5787" y="2342"/>
                    <a:pt x="5884" y="1883"/>
                    <a:pt x="5798" y="1423"/>
                  </a:cubicBezTo>
                  <a:cubicBezTo>
                    <a:pt x="5687" y="1035"/>
                    <a:pt x="5308" y="745"/>
                    <a:pt x="4875" y="745"/>
                  </a:cubicBezTo>
                  <a:cubicBezTo>
                    <a:pt x="4816" y="745"/>
                    <a:pt x="4756" y="750"/>
                    <a:pt x="4695" y="762"/>
                  </a:cubicBezTo>
                  <a:cubicBezTo>
                    <a:pt x="4670" y="767"/>
                    <a:pt x="4646" y="773"/>
                    <a:pt x="4623" y="780"/>
                  </a:cubicBezTo>
                  <a:lnTo>
                    <a:pt x="4623" y="780"/>
                  </a:lnTo>
                  <a:cubicBezTo>
                    <a:pt x="4574" y="686"/>
                    <a:pt x="4514" y="595"/>
                    <a:pt x="4443" y="510"/>
                  </a:cubicBezTo>
                  <a:cubicBezTo>
                    <a:pt x="4317" y="289"/>
                    <a:pt x="4128" y="132"/>
                    <a:pt x="3876" y="37"/>
                  </a:cubicBezTo>
                  <a:cubicBezTo>
                    <a:pt x="3793" y="12"/>
                    <a:pt x="3709" y="1"/>
                    <a:pt x="3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9"/>
            <p:cNvSpPr/>
            <p:nvPr/>
          </p:nvSpPr>
          <p:spPr>
            <a:xfrm>
              <a:off x="5624675" y="3154425"/>
              <a:ext cx="67750" cy="67750"/>
            </a:xfrm>
            <a:custGeom>
              <a:avLst/>
              <a:gdLst/>
              <a:ahLst/>
              <a:cxnLst/>
              <a:rect l="l" t="t" r="r" b="b"/>
              <a:pathLst>
                <a:path w="2710" h="2710" extrusionOk="0">
                  <a:moveTo>
                    <a:pt x="1355" y="0"/>
                  </a:moveTo>
                  <a:cubicBezTo>
                    <a:pt x="599" y="0"/>
                    <a:pt x="0" y="599"/>
                    <a:pt x="0" y="1355"/>
                  </a:cubicBezTo>
                  <a:cubicBezTo>
                    <a:pt x="0" y="2080"/>
                    <a:pt x="599" y="2710"/>
                    <a:pt x="1355" y="2710"/>
                  </a:cubicBezTo>
                  <a:cubicBezTo>
                    <a:pt x="2111" y="2710"/>
                    <a:pt x="2710" y="2080"/>
                    <a:pt x="2710" y="1355"/>
                  </a:cubicBezTo>
                  <a:cubicBezTo>
                    <a:pt x="2710" y="599"/>
                    <a:pt x="2111"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9"/>
            <p:cNvSpPr/>
            <p:nvPr/>
          </p:nvSpPr>
          <p:spPr>
            <a:xfrm>
              <a:off x="5418325" y="2458175"/>
              <a:ext cx="227650" cy="354450"/>
            </a:xfrm>
            <a:custGeom>
              <a:avLst/>
              <a:gdLst/>
              <a:ahLst/>
              <a:cxnLst/>
              <a:rect l="l" t="t" r="r" b="b"/>
              <a:pathLst>
                <a:path w="9106" h="14178" extrusionOk="0">
                  <a:moveTo>
                    <a:pt x="9105" y="0"/>
                  </a:moveTo>
                  <a:cubicBezTo>
                    <a:pt x="9105" y="1"/>
                    <a:pt x="8853" y="1197"/>
                    <a:pt x="8664" y="1796"/>
                  </a:cubicBezTo>
                  <a:cubicBezTo>
                    <a:pt x="8254" y="3088"/>
                    <a:pt x="7656" y="4348"/>
                    <a:pt x="6868" y="5450"/>
                  </a:cubicBezTo>
                  <a:cubicBezTo>
                    <a:pt x="6585" y="5860"/>
                    <a:pt x="6238" y="6238"/>
                    <a:pt x="5892" y="6553"/>
                  </a:cubicBezTo>
                  <a:cubicBezTo>
                    <a:pt x="5230" y="7057"/>
                    <a:pt x="4505" y="7467"/>
                    <a:pt x="3749" y="7750"/>
                  </a:cubicBezTo>
                  <a:cubicBezTo>
                    <a:pt x="2584" y="8286"/>
                    <a:pt x="1449" y="8916"/>
                    <a:pt x="662" y="9924"/>
                  </a:cubicBezTo>
                  <a:cubicBezTo>
                    <a:pt x="315" y="10365"/>
                    <a:pt x="95" y="10838"/>
                    <a:pt x="0" y="11373"/>
                  </a:cubicBezTo>
                  <a:cubicBezTo>
                    <a:pt x="0" y="12318"/>
                    <a:pt x="63" y="13232"/>
                    <a:pt x="221" y="14177"/>
                  </a:cubicBezTo>
                  <a:cubicBezTo>
                    <a:pt x="882" y="14083"/>
                    <a:pt x="1827" y="13705"/>
                    <a:pt x="2489" y="13642"/>
                  </a:cubicBezTo>
                  <a:cubicBezTo>
                    <a:pt x="2899" y="13610"/>
                    <a:pt x="3308" y="13516"/>
                    <a:pt x="3686" y="13390"/>
                  </a:cubicBezTo>
                  <a:cubicBezTo>
                    <a:pt x="4159" y="13138"/>
                    <a:pt x="4568" y="12823"/>
                    <a:pt x="4915" y="12413"/>
                  </a:cubicBezTo>
                  <a:cubicBezTo>
                    <a:pt x="5545" y="11814"/>
                    <a:pt x="6175" y="11247"/>
                    <a:pt x="6459" y="10365"/>
                  </a:cubicBezTo>
                  <a:cubicBezTo>
                    <a:pt x="6742" y="9483"/>
                    <a:pt x="6585" y="8506"/>
                    <a:pt x="6868" y="7593"/>
                  </a:cubicBezTo>
                  <a:cubicBezTo>
                    <a:pt x="6994" y="7215"/>
                    <a:pt x="7120" y="6868"/>
                    <a:pt x="7309" y="6522"/>
                  </a:cubicBezTo>
                  <a:cubicBezTo>
                    <a:pt x="8317" y="4474"/>
                    <a:pt x="8948" y="2268"/>
                    <a:pt x="9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9"/>
            <p:cNvSpPr/>
            <p:nvPr/>
          </p:nvSpPr>
          <p:spPr>
            <a:xfrm>
              <a:off x="5634925" y="2457375"/>
              <a:ext cx="299300" cy="354025"/>
            </a:xfrm>
            <a:custGeom>
              <a:avLst/>
              <a:gdLst/>
              <a:ahLst/>
              <a:cxnLst/>
              <a:rect l="l" t="t" r="r" b="b"/>
              <a:pathLst>
                <a:path w="11972" h="14161" extrusionOk="0">
                  <a:moveTo>
                    <a:pt x="410" y="1"/>
                  </a:moveTo>
                  <a:cubicBezTo>
                    <a:pt x="284" y="316"/>
                    <a:pt x="189" y="662"/>
                    <a:pt x="126" y="1009"/>
                  </a:cubicBezTo>
                  <a:cubicBezTo>
                    <a:pt x="0" y="1733"/>
                    <a:pt x="158" y="2458"/>
                    <a:pt x="599" y="3057"/>
                  </a:cubicBezTo>
                  <a:cubicBezTo>
                    <a:pt x="1103" y="3907"/>
                    <a:pt x="1481" y="4884"/>
                    <a:pt x="1890" y="5766"/>
                  </a:cubicBezTo>
                  <a:cubicBezTo>
                    <a:pt x="2111" y="6333"/>
                    <a:pt x="2300" y="6963"/>
                    <a:pt x="2426" y="7562"/>
                  </a:cubicBezTo>
                  <a:cubicBezTo>
                    <a:pt x="3150" y="9988"/>
                    <a:pt x="5135" y="11909"/>
                    <a:pt x="7404" y="13107"/>
                  </a:cubicBezTo>
                  <a:cubicBezTo>
                    <a:pt x="8622" y="13786"/>
                    <a:pt x="9992" y="14160"/>
                    <a:pt x="11401" y="14160"/>
                  </a:cubicBezTo>
                  <a:cubicBezTo>
                    <a:pt x="11559" y="14160"/>
                    <a:pt x="11718" y="14156"/>
                    <a:pt x="11877" y="14146"/>
                  </a:cubicBezTo>
                  <a:cubicBezTo>
                    <a:pt x="11940" y="13012"/>
                    <a:pt x="11972" y="11815"/>
                    <a:pt x="11436" y="10807"/>
                  </a:cubicBezTo>
                  <a:cubicBezTo>
                    <a:pt x="10995" y="10145"/>
                    <a:pt x="10428" y="9578"/>
                    <a:pt x="9767" y="9137"/>
                  </a:cubicBezTo>
                  <a:cubicBezTo>
                    <a:pt x="8191" y="8034"/>
                    <a:pt x="6522" y="7089"/>
                    <a:pt x="4757" y="6333"/>
                  </a:cubicBezTo>
                  <a:cubicBezTo>
                    <a:pt x="4285" y="6144"/>
                    <a:pt x="3781" y="5892"/>
                    <a:pt x="3340" y="5608"/>
                  </a:cubicBezTo>
                  <a:cubicBezTo>
                    <a:pt x="3024" y="5356"/>
                    <a:pt x="2741" y="5073"/>
                    <a:pt x="2489" y="4789"/>
                  </a:cubicBezTo>
                  <a:cubicBezTo>
                    <a:pt x="1764" y="4033"/>
                    <a:pt x="1197" y="3151"/>
                    <a:pt x="788" y="2174"/>
                  </a:cubicBezTo>
                  <a:cubicBezTo>
                    <a:pt x="599" y="1481"/>
                    <a:pt x="473" y="757"/>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9"/>
            <p:cNvSpPr/>
            <p:nvPr/>
          </p:nvSpPr>
          <p:spPr>
            <a:xfrm>
              <a:off x="6033625" y="2073175"/>
              <a:ext cx="266075" cy="240125"/>
            </a:xfrm>
            <a:custGeom>
              <a:avLst/>
              <a:gdLst/>
              <a:ahLst/>
              <a:cxnLst/>
              <a:rect l="l" t="t" r="r" b="b"/>
              <a:pathLst>
                <a:path w="10643" h="9605" extrusionOk="0">
                  <a:moveTo>
                    <a:pt x="406" y="1"/>
                  </a:moveTo>
                  <a:cubicBezTo>
                    <a:pt x="0" y="1"/>
                    <a:pt x="618" y="908"/>
                    <a:pt x="907" y="1223"/>
                  </a:cubicBezTo>
                  <a:cubicBezTo>
                    <a:pt x="1600" y="1948"/>
                    <a:pt x="2325" y="2641"/>
                    <a:pt x="2766" y="3523"/>
                  </a:cubicBezTo>
                  <a:cubicBezTo>
                    <a:pt x="3176" y="4373"/>
                    <a:pt x="3302" y="5319"/>
                    <a:pt x="3554" y="6201"/>
                  </a:cubicBezTo>
                  <a:cubicBezTo>
                    <a:pt x="3806" y="7114"/>
                    <a:pt x="4184" y="8059"/>
                    <a:pt x="4971" y="8564"/>
                  </a:cubicBezTo>
                  <a:cubicBezTo>
                    <a:pt x="5507" y="8879"/>
                    <a:pt x="6105" y="9068"/>
                    <a:pt x="6736" y="9162"/>
                  </a:cubicBezTo>
                  <a:lnTo>
                    <a:pt x="8909" y="9540"/>
                  </a:lnTo>
                  <a:cubicBezTo>
                    <a:pt x="9047" y="9581"/>
                    <a:pt x="9184" y="9605"/>
                    <a:pt x="9322" y="9605"/>
                  </a:cubicBezTo>
                  <a:cubicBezTo>
                    <a:pt x="9500" y="9605"/>
                    <a:pt x="9677" y="9566"/>
                    <a:pt x="9855" y="9477"/>
                  </a:cubicBezTo>
                  <a:cubicBezTo>
                    <a:pt x="10075" y="9288"/>
                    <a:pt x="10233" y="9005"/>
                    <a:pt x="10264" y="8690"/>
                  </a:cubicBezTo>
                  <a:cubicBezTo>
                    <a:pt x="10642" y="6768"/>
                    <a:pt x="9792" y="4815"/>
                    <a:pt x="8153" y="3743"/>
                  </a:cubicBezTo>
                  <a:cubicBezTo>
                    <a:pt x="7523" y="3397"/>
                    <a:pt x="6862" y="3113"/>
                    <a:pt x="6168" y="2893"/>
                  </a:cubicBezTo>
                  <a:cubicBezTo>
                    <a:pt x="4247" y="2137"/>
                    <a:pt x="2640" y="1002"/>
                    <a:pt x="781" y="120"/>
                  </a:cubicBezTo>
                  <a:cubicBezTo>
                    <a:pt x="609" y="37"/>
                    <a:pt x="487" y="1"/>
                    <a:pt x="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9"/>
            <p:cNvSpPr/>
            <p:nvPr/>
          </p:nvSpPr>
          <p:spPr>
            <a:xfrm>
              <a:off x="5444300" y="2107675"/>
              <a:ext cx="285150" cy="258375"/>
            </a:xfrm>
            <a:custGeom>
              <a:avLst/>
              <a:gdLst/>
              <a:ahLst/>
              <a:cxnLst/>
              <a:rect l="l" t="t" r="r" b="b"/>
              <a:pathLst>
                <a:path w="11406" h="10335" extrusionOk="0">
                  <a:moveTo>
                    <a:pt x="11122" y="0"/>
                  </a:moveTo>
                  <a:lnTo>
                    <a:pt x="11122" y="0"/>
                  </a:lnTo>
                  <a:cubicBezTo>
                    <a:pt x="10460" y="442"/>
                    <a:pt x="9862" y="1387"/>
                    <a:pt x="9295" y="2017"/>
                  </a:cubicBezTo>
                  <a:cubicBezTo>
                    <a:pt x="8885" y="2552"/>
                    <a:pt x="8350" y="3025"/>
                    <a:pt x="7783" y="3403"/>
                  </a:cubicBezTo>
                  <a:cubicBezTo>
                    <a:pt x="6648" y="4096"/>
                    <a:pt x="5199" y="4096"/>
                    <a:pt x="4002" y="4663"/>
                  </a:cubicBezTo>
                  <a:cubicBezTo>
                    <a:pt x="2931" y="5199"/>
                    <a:pt x="2017" y="6018"/>
                    <a:pt x="1450" y="7058"/>
                  </a:cubicBezTo>
                  <a:cubicBezTo>
                    <a:pt x="851" y="8097"/>
                    <a:pt x="379" y="9200"/>
                    <a:pt x="1" y="10334"/>
                  </a:cubicBezTo>
                  <a:cubicBezTo>
                    <a:pt x="1923" y="10051"/>
                    <a:pt x="3939" y="9704"/>
                    <a:pt x="5514" y="8538"/>
                  </a:cubicBezTo>
                  <a:cubicBezTo>
                    <a:pt x="6522" y="7719"/>
                    <a:pt x="7341" y="6711"/>
                    <a:pt x="7972" y="5577"/>
                  </a:cubicBezTo>
                  <a:cubicBezTo>
                    <a:pt x="8570" y="4600"/>
                    <a:pt x="9106" y="3592"/>
                    <a:pt x="9704" y="2584"/>
                  </a:cubicBezTo>
                  <a:cubicBezTo>
                    <a:pt x="9988" y="2080"/>
                    <a:pt x="11406" y="536"/>
                    <a:pt x="1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9"/>
            <p:cNvSpPr/>
            <p:nvPr/>
          </p:nvSpPr>
          <p:spPr>
            <a:xfrm>
              <a:off x="6035025" y="1583900"/>
              <a:ext cx="107925" cy="936500"/>
            </a:xfrm>
            <a:custGeom>
              <a:avLst/>
              <a:gdLst/>
              <a:ahLst/>
              <a:cxnLst/>
              <a:rect l="l" t="t" r="r" b="b"/>
              <a:pathLst>
                <a:path w="4317" h="37460" fill="none" extrusionOk="0">
                  <a:moveTo>
                    <a:pt x="4317" y="37460"/>
                  </a:moveTo>
                  <a:cubicBezTo>
                    <a:pt x="3025" y="34373"/>
                    <a:pt x="2395" y="31065"/>
                    <a:pt x="1765" y="27788"/>
                  </a:cubicBezTo>
                  <a:cubicBezTo>
                    <a:pt x="914" y="23125"/>
                    <a:pt x="64" y="18463"/>
                    <a:pt x="32" y="13705"/>
                  </a:cubicBezTo>
                  <a:cubicBezTo>
                    <a:pt x="1" y="8980"/>
                    <a:pt x="820" y="4159"/>
                    <a:pt x="305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9"/>
            <p:cNvSpPr/>
            <p:nvPr/>
          </p:nvSpPr>
          <p:spPr>
            <a:xfrm>
              <a:off x="5901125" y="2420300"/>
              <a:ext cx="298550" cy="188225"/>
            </a:xfrm>
            <a:custGeom>
              <a:avLst/>
              <a:gdLst/>
              <a:ahLst/>
              <a:cxnLst/>
              <a:rect l="l" t="t" r="r" b="b"/>
              <a:pathLst>
                <a:path w="11942" h="7529" extrusionOk="0">
                  <a:moveTo>
                    <a:pt x="3476" y="0"/>
                  </a:moveTo>
                  <a:cubicBezTo>
                    <a:pt x="3346" y="0"/>
                    <a:pt x="3217" y="11"/>
                    <a:pt x="3088" y="34"/>
                  </a:cubicBezTo>
                  <a:cubicBezTo>
                    <a:pt x="2017" y="223"/>
                    <a:pt x="883" y="696"/>
                    <a:pt x="442" y="1421"/>
                  </a:cubicBezTo>
                  <a:cubicBezTo>
                    <a:pt x="1" y="2177"/>
                    <a:pt x="316" y="3153"/>
                    <a:pt x="820" y="3846"/>
                  </a:cubicBezTo>
                  <a:cubicBezTo>
                    <a:pt x="1387" y="4571"/>
                    <a:pt x="2112" y="5138"/>
                    <a:pt x="2899" y="5548"/>
                  </a:cubicBezTo>
                  <a:cubicBezTo>
                    <a:pt x="3905" y="6074"/>
                    <a:pt x="7234" y="7529"/>
                    <a:pt x="9334" y="7529"/>
                  </a:cubicBezTo>
                  <a:cubicBezTo>
                    <a:pt x="10127" y="7529"/>
                    <a:pt x="10745" y="7321"/>
                    <a:pt x="10996" y="6776"/>
                  </a:cubicBezTo>
                  <a:cubicBezTo>
                    <a:pt x="11941" y="4571"/>
                    <a:pt x="7782" y="1925"/>
                    <a:pt x="6144" y="1011"/>
                  </a:cubicBezTo>
                  <a:cubicBezTo>
                    <a:pt x="5316" y="542"/>
                    <a:pt x="4391" y="0"/>
                    <a:pt x="3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9"/>
            <p:cNvSpPr/>
            <p:nvPr/>
          </p:nvSpPr>
          <p:spPr>
            <a:xfrm>
              <a:off x="6194125" y="2605400"/>
              <a:ext cx="261525" cy="182925"/>
            </a:xfrm>
            <a:custGeom>
              <a:avLst/>
              <a:gdLst/>
              <a:ahLst/>
              <a:cxnLst/>
              <a:rect l="l" t="t" r="r" b="b"/>
              <a:pathLst>
                <a:path w="10461" h="7317" extrusionOk="0">
                  <a:moveTo>
                    <a:pt x="1577" y="0"/>
                  </a:moveTo>
                  <a:cubicBezTo>
                    <a:pt x="733" y="0"/>
                    <a:pt x="1" y="194"/>
                    <a:pt x="253" y="916"/>
                  </a:cubicBezTo>
                  <a:cubicBezTo>
                    <a:pt x="851" y="2743"/>
                    <a:pt x="2426" y="4193"/>
                    <a:pt x="4033" y="5421"/>
                  </a:cubicBezTo>
                  <a:cubicBezTo>
                    <a:pt x="5199" y="6272"/>
                    <a:pt x="6522" y="7123"/>
                    <a:pt x="7971" y="7280"/>
                  </a:cubicBezTo>
                  <a:cubicBezTo>
                    <a:pt x="8087" y="7305"/>
                    <a:pt x="8202" y="7317"/>
                    <a:pt x="8316" y="7317"/>
                  </a:cubicBezTo>
                  <a:cubicBezTo>
                    <a:pt x="8639" y="7317"/>
                    <a:pt x="8952" y="7222"/>
                    <a:pt x="9231" y="7060"/>
                  </a:cubicBezTo>
                  <a:cubicBezTo>
                    <a:pt x="9484" y="6871"/>
                    <a:pt x="9673" y="6587"/>
                    <a:pt x="9767" y="6272"/>
                  </a:cubicBezTo>
                  <a:cubicBezTo>
                    <a:pt x="10114" y="5579"/>
                    <a:pt x="10460" y="4854"/>
                    <a:pt x="10271" y="4098"/>
                  </a:cubicBezTo>
                  <a:cubicBezTo>
                    <a:pt x="10051" y="3216"/>
                    <a:pt x="9200" y="2586"/>
                    <a:pt x="8381" y="2113"/>
                  </a:cubicBezTo>
                  <a:cubicBezTo>
                    <a:pt x="6837" y="1263"/>
                    <a:pt x="5167" y="633"/>
                    <a:pt x="3466" y="223"/>
                  </a:cubicBezTo>
                  <a:cubicBezTo>
                    <a:pt x="3142" y="149"/>
                    <a:pt x="2317" y="0"/>
                    <a:pt x="1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9"/>
            <p:cNvSpPr/>
            <p:nvPr/>
          </p:nvSpPr>
          <p:spPr>
            <a:xfrm>
              <a:off x="6090150" y="2285600"/>
              <a:ext cx="171725" cy="298750"/>
            </a:xfrm>
            <a:custGeom>
              <a:avLst/>
              <a:gdLst/>
              <a:ahLst/>
              <a:cxnLst/>
              <a:rect l="l" t="t" r="r" b="b"/>
              <a:pathLst>
                <a:path w="6869" h="11950" extrusionOk="0">
                  <a:moveTo>
                    <a:pt x="3348" y="1"/>
                  </a:moveTo>
                  <a:cubicBezTo>
                    <a:pt x="1952" y="1"/>
                    <a:pt x="809" y="1078"/>
                    <a:pt x="410" y="2303"/>
                  </a:cubicBezTo>
                  <a:cubicBezTo>
                    <a:pt x="1" y="3564"/>
                    <a:pt x="221" y="4950"/>
                    <a:pt x="505" y="6242"/>
                  </a:cubicBezTo>
                  <a:cubicBezTo>
                    <a:pt x="852" y="7817"/>
                    <a:pt x="1104" y="9833"/>
                    <a:pt x="1954" y="11314"/>
                  </a:cubicBezTo>
                  <a:cubicBezTo>
                    <a:pt x="2215" y="11770"/>
                    <a:pt x="2592" y="11949"/>
                    <a:pt x="3003" y="11949"/>
                  </a:cubicBezTo>
                  <a:cubicBezTo>
                    <a:pt x="3786" y="11949"/>
                    <a:pt x="4693" y="11303"/>
                    <a:pt x="5168" y="10684"/>
                  </a:cubicBezTo>
                  <a:cubicBezTo>
                    <a:pt x="6365" y="9203"/>
                    <a:pt x="6648" y="7281"/>
                    <a:pt x="6743" y="5422"/>
                  </a:cubicBezTo>
                  <a:cubicBezTo>
                    <a:pt x="6869" y="4288"/>
                    <a:pt x="6711" y="3123"/>
                    <a:pt x="6270" y="2051"/>
                  </a:cubicBezTo>
                  <a:cubicBezTo>
                    <a:pt x="5766" y="917"/>
                    <a:pt x="4695" y="130"/>
                    <a:pt x="3466" y="4"/>
                  </a:cubicBezTo>
                  <a:cubicBezTo>
                    <a:pt x="3427" y="2"/>
                    <a:pt x="3387" y="1"/>
                    <a:pt x="3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9"/>
            <p:cNvSpPr/>
            <p:nvPr/>
          </p:nvSpPr>
          <p:spPr>
            <a:xfrm>
              <a:off x="5889325" y="2593000"/>
              <a:ext cx="326875" cy="167775"/>
            </a:xfrm>
            <a:custGeom>
              <a:avLst/>
              <a:gdLst/>
              <a:ahLst/>
              <a:cxnLst/>
              <a:rect l="l" t="t" r="r" b="b"/>
              <a:pathLst>
                <a:path w="13075" h="6711" extrusionOk="0">
                  <a:moveTo>
                    <a:pt x="7778" y="1"/>
                  </a:moveTo>
                  <a:cubicBezTo>
                    <a:pt x="6362" y="1"/>
                    <a:pt x="4881" y="404"/>
                    <a:pt x="3686" y="751"/>
                  </a:cubicBezTo>
                  <a:cubicBezTo>
                    <a:pt x="2867" y="940"/>
                    <a:pt x="2111" y="1255"/>
                    <a:pt x="1386" y="1664"/>
                  </a:cubicBezTo>
                  <a:cubicBezTo>
                    <a:pt x="693" y="2074"/>
                    <a:pt x="189" y="2767"/>
                    <a:pt x="95" y="3586"/>
                  </a:cubicBezTo>
                  <a:cubicBezTo>
                    <a:pt x="0" y="4531"/>
                    <a:pt x="662" y="5445"/>
                    <a:pt x="1544" y="5980"/>
                  </a:cubicBezTo>
                  <a:cubicBezTo>
                    <a:pt x="2426" y="6453"/>
                    <a:pt x="3466" y="6705"/>
                    <a:pt x="4474" y="6705"/>
                  </a:cubicBezTo>
                  <a:cubicBezTo>
                    <a:pt x="4558" y="6709"/>
                    <a:pt x="4641" y="6711"/>
                    <a:pt x="4724" y="6711"/>
                  </a:cubicBezTo>
                  <a:cubicBezTo>
                    <a:pt x="5295" y="6711"/>
                    <a:pt x="5842" y="6618"/>
                    <a:pt x="6364" y="6453"/>
                  </a:cubicBezTo>
                  <a:cubicBezTo>
                    <a:pt x="6837" y="6264"/>
                    <a:pt x="7246" y="6012"/>
                    <a:pt x="7656" y="5728"/>
                  </a:cubicBezTo>
                  <a:cubicBezTo>
                    <a:pt x="9011" y="4783"/>
                    <a:pt x="13075" y="2987"/>
                    <a:pt x="10932" y="1066"/>
                  </a:cubicBezTo>
                  <a:cubicBezTo>
                    <a:pt x="10053" y="271"/>
                    <a:pt x="8937" y="1"/>
                    <a:pt x="7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9"/>
            <p:cNvSpPr/>
            <p:nvPr/>
          </p:nvSpPr>
          <p:spPr>
            <a:xfrm>
              <a:off x="6178975" y="2420350"/>
              <a:ext cx="262500" cy="204050"/>
            </a:xfrm>
            <a:custGeom>
              <a:avLst/>
              <a:gdLst/>
              <a:ahLst/>
              <a:cxnLst/>
              <a:rect l="l" t="t" r="r" b="b"/>
              <a:pathLst>
                <a:path w="10500" h="8162" extrusionOk="0">
                  <a:moveTo>
                    <a:pt x="6908" y="1"/>
                  </a:moveTo>
                  <a:cubicBezTo>
                    <a:pt x="5616" y="32"/>
                    <a:pt x="4356" y="536"/>
                    <a:pt x="3410" y="1450"/>
                  </a:cubicBezTo>
                  <a:cubicBezTo>
                    <a:pt x="2528" y="2332"/>
                    <a:pt x="1835" y="3403"/>
                    <a:pt x="1394" y="4569"/>
                  </a:cubicBezTo>
                  <a:cubicBezTo>
                    <a:pt x="897" y="5813"/>
                    <a:pt x="0" y="8162"/>
                    <a:pt x="2340" y="8162"/>
                  </a:cubicBezTo>
                  <a:cubicBezTo>
                    <a:pt x="2371" y="8162"/>
                    <a:pt x="2402" y="8161"/>
                    <a:pt x="2434" y="8161"/>
                  </a:cubicBezTo>
                  <a:cubicBezTo>
                    <a:pt x="4513" y="8098"/>
                    <a:pt x="6403" y="7247"/>
                    <a:pt x="8262" y="6396"/>
                  </a:cubicBezTo>
                  <a:cubicBezTo>
                    <a:pt x="8735" y="6207"/>
                    <a:pt x="9176" y="5924"/>
                    <a:pt x="9585" y="5609"/>
                  </a:cubicBezTo>
                  <a:cubicBezTo>
                    <a:pt x="10090" y="5073"/>
                    <a:pt x="10373" y="4380"/>
                    <a:pt x="10405" y="3624"/>
                  </a:cubicBezTo>
                  <a:cubicBezTo>
                    <a:pt x="10499" y="3025"/>
                    <a:pt x="10405" y="2427"/>
                    <a:pt x="10153" y="1891"/>
                  </a:cubicBezTo>
                  <a:cubicBezTo>
                    <a:pt x="9617" y="757"/>
                    <a:pt x="8262" y="1"/>
                    <a:pt x="6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9"/>
            <p:cNvSpPr/>
            <p:nvPr/>
          </p:nvSpPr>
          <p:spPr>
            <a:xfrm>
              <a:off x="6086225" y="2613000"/>
              <a:ext cx="186700" cy="250025"/>
            </a:xfrm>
            <a:custGeom>
              <a:avLst/>
              <a:gdLst/>
              <a:ahLst/>
              <a:cxnLst/>
              <a:rect l="l" t="t" r="r" b="b"/>
              <a:pathLst>
                <a:path w="7468" h="10001" extrusionOk="0">
                  <a:moveTo>
                    <a:pt x="4363" y="1"/>
                  </a:moveTo>
                  <a:cubicBezTo>
                    <a:pt x="4095" y="1"/>
                    <a:pt x="3825" y="26"/>
                    <a:pt x="3560" y="77"/>
                  </a:cubicBezTo>
                  <a:cubicBezTo>
                    <a:pt x="2521" y="329"/>
                    <a:pt x="1607" y="990"/>
                    <a:pt x="1072" y="1935"/>
                  </a:cubicBezTo>
                  <a:cubicBezTo>
                    <a:pt x="0" y="3920"/>
                    <a:pt x="126" y="6377"/>
                    <a:pt x="1418" y="8268"/>
                  </a:cubicBezTo>
                  <a:cubicBezTo>
                    <a:pt x="1985" y="9024"/>
                    <a:pt x="3119" y="10001"/>
                    <a:pt x="4159" y="10001"/>
                  </a:cubicBezTo>
                  <a:cubicBezTo>
                    <a:pt x="5199" y="10001"/>
                    <a:pt x="6144" y="8740"/>
                    <a:pt x="6648" y="7953"/>
                  </a:cubicBezTo>
                  <a:cubicBezTo>
                    <a:pt x="7246" y="6913"/>
                    <a:pt x="7467" y="5684"/>
                    <a:pt x="7309" y="4519"/>
                  </a:cubicBezTo>
                  <a:cubicBezTo>
                    <a:pt x="7152" y="3322"/>
                    <a:pt x="6868" y="2187"/>
                    <a:pt x="6459" y="1053"/>
                  </a:cubicBezTo>
                  <a:cubicBezTo>
                    <a:pt x="6396" y="801"/>
                    <a:pt x="6301" y="581"/>
                    <a:pt x="6112" y="392"/>
                  </a:cubicBezTo>
                  <a:cubicBezTo>
                    <a:pt x="5955" y="266"/>
                    <a:pt x="5766" y="203"/>
                    <a:pt x="5545" y="171"/>
                  </a:cubicBezTo>
                  <a:cubicBezTo>
                    <a:pt x="5167" y="58"/>
                    <a:pt x="4766" y="1"/>
                    <a:pt x="4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9"/>
            <p:cNvSpPr/>
            <p:nvPr/>
          </p:nvSpPr>
          <p:spPr>
            <a:xfrm>
              <a:off x="6030300" y="2476275"/>
              <a:ext cx="140225" cy="96900"/>
            </a:xfrm>
            <a:custGeom>
              <a:avLst/>
              <a:gdLst/>
              <a:ahLst/>
              <a:cxnLst/>
              <a:rect l="l" t="t" r="r" b="b"/>
              <a:pathLst>
                <a:path w="5609" h="3876" extrusionOk="0">
                  <a:moveTo>
                    <a:pt x="0" y="1"/>
                  </a:moveTo>
                  <a:lnTo>
                    <a:pt x="0" y="1"/>
                  </a:lnTo>
                  <a:cubicBezTo>
                    <a:pt x="1009" y="473"/>
                    <a:pt x="1954" y="1135"/>
                    <a:pt x="2773" y="1891"/>
                  </a:cubicBezTo>
                  <a:cubicBezTo>
                    <a:pt x="3214" y="2269"/>
                    <a:pt x="3655" y="2647"/>
                    <a:pt x="4096" y="2994"/>
                  </a:cubicBezTo>
                  <a:cubicBezTo>
                    <a:pt x="4569" y="3372"/>
                    <a:pt x="5073" y="3655"/>
                    <a:pt x="5608" y="3876"/>
                  </a:cubicBezTo>
                  <a:cubicBezTo>
                    <a:pt x="4726" y="3151"/>
                    <a:pt x="3844" y="2427"/>
                    <a:pt x="3025" y="1639"/>
                  </a:cubicBezTo>
                  <a:cubicBezTo>
                    <a:pt x="2584" y="1229"/>
                    <a:pt x="2111" y="883"/>
                    <a:pt x="1639" y="599"/>
                  </a:cubicBezTo>
                  <a:cubicBezTo>
                    <a:pt x="1135" y="284"/>
                    <a:pt x="568" y="9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9"/>
            <p:cNvSpPr/>
            <p:nvPr/>
          </p:nvSpPr>
          <p:spPr>
            <a:xfrm>
              <a:off x="6017700" y="2544025"/>
              <a:ext cx="133125" cy="55225"/>
            </a:xfrm>
            <a:custGeom>
              <a:avLst/>
              <a:gdLst/>
              <a:ahLst/>
              <a:cxnLst/>
              <a:rect l="l" t="t" r="r" b="b"/>
              <a:pathLst>
                <a:path w="5325" h="2209" extrusionOk="0">
                  <a:moveTo>
                    <a:pt x="0" y="0"/>
                  </a:moveTo>
                  <a:lnTo>
                    <a:pt x="0" y="0"/>
                  </a:lnTo>
                  <a:cubicBezTo>
                    <a:pt x="694" y="725"/>
                    <a:pt x="1513" y="1292"/>
                    <a:pt x="2458" y="1670"/>
                  </a:cubicBezTo>
                  <a:cubicBezTo>
                    <a:pt x="3277" y="2021"/>
                    <a:pt x="4204" y="2209"/>
                    <a:pt x="5114" y="2209"/>
                  </a:cubicBezTo>
                  <a:cubicBezTo>
                    <a:pt x="5184" y="2209"/>
                    <a:pt x="5255" y="2208"/>
                    <a:pt x="5325" y="2205"/>
                  </a:cubicBezTo>
                  <a:cubicBezTo>
                    <a:pt x="4411" y="1985"/>
                    <a:pt x="3466" y="1670"/>
                    <a:pt x="2584" y="1323"/>
                  </a:cubicBezTo>
                  <a:cubicBezTo>
                    <a:pt x="1702" y="945"/>
                    <a:pt x="851" y="50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9"/>
            <p:cNvSpPr/>
            <p:nvPr/>
          </p:nvSpPr>
          <p:spPr>
            <a:xfrm>
              <a:off x="6038175" y="2516450"/>
              <a:ext cx="102425" cy="63025"/>
            </a:xfrm>
            <a:custGeom>
              <a:avLst/>
              <a:gdLst/>
              <a:ahLst/>
              <a:cxnLst/>
              <a:rect l="l" t="t" r="r" b="b"/>
              <a:pathLst>
                <a:path w="4097" h="2521" extrusionOk="0">
                  <a:moveTo>
                    <a:pt x="1" y="0"/>
                  </a:moveTo>
                  <a:lnTo>
                    <a:pt x="1" y="0"/>
                  </a:lnTo>
                  <a:cubicBezTo>
                    <a:pt x="662" y="505"/>
                    <a:pt x="1324" y="946"/>
                    <a:pt x="2017" y="1355"/>
                  </a:cubicBezTo>
                  <a:cubicBezTo>
                    <a:pt x="2678" y="1733"/>
                    <a:pt x="3372" y="2174"/>
                    <a:pt x="4096" y="2521"/>
                  </a:cubicBezTo>
                  <a:cubicBezTo>
                    <a:pt x="2962" y="1387"/>
                    <a:pt x="1544" y="50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9"/>
            <p:cNvSpPr/>
            <p:nvPr/>
          </p:nvSpPr>
          <p:spPr>
            <a:xfrm>
              <a:off x="5983825" y="2600725"/>
              <a:ext cx="152825" cy="59100"/>
            </a:xfrm>
            <a:custGeom>
              <a:avLst/>
              <a:gdLst/>
              <a:ahLst/>
              <a:cxnLst/>
              <a:rect l="l" t="t" r="r" b="b"/>
              <a:pathLst>
                <a:path w="6113" h="2364" extrusionOk="0">
                  <a:moveTo>
                    <a:pt x="6113" y="0"/>
                  </a:moveTo>
                  <a:lnTo>
                    <a:pt x="6113" y="0"/>
                  </a:lnTo>
                  <a:cubicBezTo>
                    <a:pt x="5073" y="284"/>
                    <a:pt x="4002" y="536"/>
                    <a:pt x="2931" y="851"/>
                  </a:cubicBezTo>
                  <a:cubicBezTo>
                    <a:pt x="2395" y="1009"/>
                    <a:pt x="1891" y="1198"/>
                    <a:pt x="1355" y="1418"/>
                  </a:cubicBezTo>
                  <a:cubicBezTo>
                    <a:pt x="851" y="1576"/>
                    <a:pt x="379" y="1922"/>
                    <a:pt x="1" y="2363"/>
                  </a:cubicBezTo>
                  <a:cubicBezTo>
                    <a:pt x="442" y="2048"/>
                    <a:pt x="946" y="1796"/>
                    <a:pt x="1481" y="1670"/>
                  </a:cubicBezTo>
                  <a:lnTo>
                    <a:pt x="3057" y="1229"/>
                  </a:lnTo>
                  <a:cubicBezTo>
                    <a:pt x="4096" y="914"/>
                    <a:pt x="5136" y="505"/>
                    <a:pt x="6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9"/>
            <p:cNvSpPr/>
            <p:nvPr/>
          </p:nvSpPr>
          <p:spPr>
            <a:xfrm>
              <a:off x="6000375" y="2625925"/>
              <a:ext cx="152825" cy="50500"/>
            </a:xfrm>
            <a:custGeom>
              <a:avLst/>
              <a:gdLst/>
              <a:ahLst/>
              <a:cxnLst/>
              <a:rect l="l" t="t" r="r" b="b"/>
              <a:pathLst>
                <a:path w="6113" h="2020" extrusionOk="0">
                  <a:moveTo>
                    <a:pt x="6112" y="1"/>
                  </a:moveTo>
                  <a:lnTo>
                    <a:pt x="6112" y="1"/>
                  </a:lnTo>
                  <a:cubicBezTo>
                    <a:pt x="5199" y="568"/>
                    <a:pt x="4222" y="1009"/>
                    <a:pt x="3182" y="1324"/>
                  </a:cubicBezTo>
                  <a:cubicBezTo>
                    <a:pt x="2143" y="1639"/>
                    <a:pt x="1071" y="1828"/>
                    <a:pt x="0" y="1922"/>
                  </a:cubicBezTo>
                  <a:cubicBezTo>
                    <a:pt x="383" y="1988"/>
                    <a:pt x="769" y="2019"/>
                    <a:pt x="1153" y="2019"/>
                  </a:cubicBezTo>
                  <a:cubicBezTo>
                    <a:pt x="1878" y="2019"/>
                    <a:pt x="2598" y="1908"/>
                    <a:pt x="3277" y="1702"/>
                  </a:cubicBezTo>
                  <a:cubicBezTo>
                    <a:pt x="4348" y="1387"/>
                    <a:pt x="5325" y="788"/>
                    <a:pt x="6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9"/>
            <p:cNvSpPr/>
            <p:nvPr/>
          </p:nvSpPr>
          <p:spPr>
            <a:xfrm>
              <a:off x="6150025" y="2633025"/>
              <a:ext cx="19700" cy="143375"/>
            </a:xfrm>
            <a:custGeom>
              <a:avLst/>
              <a:gdLst/>
              <a:ahLst/>
              <a:cxnLst/>
              <a:rect l="l" t="t" r="r" b="b"/>
              <a:pathLst>
                <a:path w="788" h="5735" extrusionOk="0">
                  <a:moveTo>
                    <a:pt x="504" y="0"/>
                  </a:moveTo>
                  <a:lnTo>
                    <a:pt x="504" y="0"/>
                  </a:lnTo>
                  <a:cubicBezTo>
                    <a:pt x="189" y="914"/>
                    <a:pt x="0" y="1922"/>
                    <a:pt x="0" y="2930"/>
                  </a:cubicBezTo>
                  <a:cubicBezTo>
                    <a:pt x="0" y="3403"/>
                    <a:pt x="32" y="3907"/>
                    <a:pt x="126" y="4411"/>
                  </a:cubicBezTo>
                  <a:cubicBezTo>
                    <a:pt x="158" y="4663"/>
                    <a:pt x="221" y="4915"/>
                    <a:pt x="315" y="5167"/>
                  </a:cubicBezTo>
                  <a:cubicBezTo>
                    <a:pt x="410" y="5387"/>
                    <a:pt x="567" y="5608"/>
                    <a:pt x="788" y="5734"/>
                  </a:cubicBezTo>
                  <a:cubicBezTo>
                    <a:pt x="504" y="5356"/>
                    <a:pt x="378" y="4852"/>
                    <a:pt x="410" y="4379"/>
                  </a:cubicBezTo>
                  <a:cubicBezTo>
                    <a:pt x="410" y="3907"/>
                    <a:pt x="410" y="3403"/>
                    <a:pt x="410" y="2930"/>
                  </a:cubicBezTo>
                  <a:cubicBezTo>
                    <a:pt x="378" y="1953"/>
                    <a:pt x="441" y="977"/>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9"/>
            <p:cNvSpPr/>
            <p:nvPr/>
          </p:nvSpPr>
          <p:spPr>
            <a:xfrm>
              <a:off x="6192550" y="2636950"/>
              <a:ext cx="46500" cy="138650"/>
            </a:xfrm>
            <a:custGeom>
              <a:avLst/>
              <a:gdLst/>
              <a:ahLst/>
              <a:cxnLst/>
              <a:rect l="l" t="t" r="r" b="b"/>
              <a:pathLst>
                <a:path w="1860" h="5546" extrusionOk="0">
                  <a:moveTo>
                    <a:pt x="1" y="1"/>
                  </a:moveTo>
                  <a:cubicBezTo>
                    <a:pt x="347" y="316"/>
                    <a:pt x="631" y="725"/>
                    <a:pt x="851" y="1198"/>
                  </a:cubicBezTo>
                  <a:cubicBezTo>
                    <a:pt x="1040" y="1639"/>
                    <a:pt x="1166" y="2111"/>
                    <a:pt x="1261" y="2584"/>
                  </a:cubicBezTo>
                  <a:cubicBezTo>
                    <a:pt x="1481" y="3561"/>
                    <a:pt x="1544" y="4537"/>
                    <a:pt x="1513" y="5546"/>
                  </a:cubicBezTo>
                  <a:cubicBezTo>
                    <a:pt x="1828" y="4569"/>
                    <a:pt x="1859" y="3498"/>
                    <a:pt x="1639" y="2521"/>
                  </a:cubicBezTo>
                  <a:cubicBezTo>
                    <a:pt x="1544" y="1985"/>
                    <a:pt x="1355" y="1513"/>
                    <a:pt x="1103" y="1072"/>
                  </a:cubicBezTo>
                  <a:cubicBezTo>
                    <a:pt x="851" y="599"/>
                    <a:pt x="473" y="2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9"/>
            <p:cNvSpPr/>
            <p:nvPr/>
          </p:nvSpPr>
          <p:spPr>
            <a:xfrm>
              <a:off x="6189400" y="2610975"/>
              <a:ext cx="116600" cy="106350"/>
            </a:xfrm>
            <a:custGeom>
              <a:avLst/>
              <a:gdLst/>
              <a:ahLst/>
              <a:cxnLst/>
              <a:rect l="l" t="t" r="r" b="b"/>
              <a:pathLst>
                <a:path w="4664" h="4254" extrusionOk="0">
                  <a:moveTo>
                    <a:pt x="64" y="0"/>
                  </a:moveTo>
                  <a:lnTo>
                    <a:pt x="64" y="0"/>
                  </a:lnTo>
                  <a:cubicBezTo>
                    <a:pt x="0" y="284"/>
                    <a:pt x="64" y="567"/>
                    <a:pt x="190" y="819"/>
                  </a:cubicBezTo>
                  <a:cubicBezTo>
                    <a:pt x="316" y="1071"/>
                    <a:pt x="442" y="1292"/>
                    <a:pt x="631" y="1512"/>
                  </a:cubicBezTo>
                  <a:cubicBezTo>
                    <a:pt x="1009" y="1922"/>
                    <a:pt x="1387" y="2331"/>
                    <a:pt x="1828" y="2678"/>
                  </a:cubicBezTo>
                  <a:cubicBezTo>
                    <a:pt x="2647" y="3371"/>
                    <a:pt x="3624" y="3907"/>
                    <a:pt x="4663" y="4253"/>
                  </a:cubicBezTo>
                  <a:cubicBezTo>
                    <a:pt x="3750" y="3686"/>
                    <a:pt x="2867" y="3056"/>
                    <a:pt x="2017" y="2363"/>
                  </a:cubicBezTo>
                  <a:cubicBezTo>
                    <a:pt x="1639" y="2048"/>
                    <a:pt x="1229" y="1670"/>
                    <a:pt x="851" y="1323"/>
                  </a:cubicBezTo>
                  <a:cubicBezTo>
                    <a:pt x="442" y="977"/>
                    <a:pt x="158" y="504"/>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9"/>
            <p:cNvSpPr/>
            <p:nvPr/>
          </p:nvSpPr>
          <p:spPr>
            <a:xfrm>
              <a:off x="6213825" y="2612550"/>
              <a:ext cx="157550" cy="89025"/>
            </a:xfrm>
            <a:custGeom>
              <a:avLst/>
              <a:gdLst/>
              <a:ahLst/>
              <a:cxnLst/>
              <a:rect l="l" t="t" r="r" b="b"/>
              <a:pathLst>
                <a:path w="6302" h="3561" extrusionOk="0">
                  <a:moveTo>
                    <a:pt x="0" y="0"/>
                  </a:moveTo>
                  <a:cubicBezTo>
                    <a:pt x="599" y="126"/>
                    <a:pt x="1197" y="347"/>
                    <a:pt x="1733" y="630"/>
                  </a:cubicBezTo>
                  <a:cubicBezTo>
                    <a:pt x="2016" y="756"/>
                    <a:pt x="2300" y="914"/>
                    <a:pt x="2552" y="1040"/>
                  </a:cubicBezTo>
                  <a:lnTo>
                    <a:pt x="3340" y="1481"/>
                  </a:lnTo>
                  <a:cubicBezTo>
                    <a:pt x="3875" y="1764"/>
                    <a:pt x="4442" y="2016"/>
                    <a:pt x="4946" y="2363"/>
                  </a:cubicBezTo>
                  <a:cubicBezTo>
                    <a:pt x="5482" y="2646"/>
                    <a:pt x="5955" y="3056"/>
                    <a:pt x="6301" y="3560"/>
                  </a:cubicBezTo>
                  <a:cubicBezTo>
                    <a:pt x="6049" y="2961"/>
                    <a:pt x="5640" y="2457"/>
                    <a:pt x="5135" y="2111"/>
                  </a:cubicBezTo>
                  <a:cubicBezTo>
                    <a:pt x="4600" y="1733"/>
                    <a:pt x="4064" y="1418"/>
                    <a:pt x="3529" y="1166"/>
                  </a:cubicBezTo>
                  <a:cubicBezTo>
                    <a:pt x="2962" y="882"/>
                    <a:pt x="2426" y="599"/>
                    <a:pt x="1827" y="378"/>
                  </a:cubicBezTo>
                  <a:cubicBezTo>
                    <a:pt x="1260" y="126"/>
                    <a:pt x="63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9"/>
            <p:cNvSpPr/>
            <p:nvPr/>
          </p:nvSpPr>
          <p:spPr>
            <a:xfrm>
              <a:off x="6214600" y="2622775"/>
              <a:ext cx="125250" cy="88250"/>
            </a:xfrm>
            <a:custGeom>
              <a:avLst/>
              <a:gdLst/>
              <a:ahLst/>
              <a:cxnLst/>
              <a:rect l="l" t="t" r="r" b="b"/>
              <a:pathLst>
                <a:path w="5010" h="3530" extrusionOk="0">
                  <a:moveTo>
                    <a:pt x="1" y="1"/>
                  </a:moveTo>
                  <a:cubicBezTo>
                    <a:pt x="757" y="694"/>
                    <a:pt x="1544" y="1324"/>
                    <a:pt x="2395" y="1922"/>
                  </a:cubicBezTo>
                  <a:cubicBezTo>
                    <a:pt x="3246" y="2521"/>
                    <a:pt x="4096" y="3057"/>
                    <a:pt x="5010" y="3529"/>
                  </a:cubicBezTo>
                  <a:cubicBezTo>
                    <a:pt x="3498" y="2143"/>
                    <a:pt x="1796" y="97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9"/>
            <p:cNvSpPr/>
            <p:nvPr/>
          </p:nvSpPr>
          <p:spPr>
            <a:xfrm>
              <a:off x="6216975" y="2559775"/>
              <a:ext cx="114225" cy="42075"/>
            </a:xfrm>
            <a:custGeom>
              <a:avLst/>
              <a:gdLst/>
              <a:ahLst/>
              <a:cxnLst/>
              <a:rect l="l" t="t" r="r" b="b"/>
              <a:pathLst>
                <a:path w="4569" h="1683" extrusionOk="0">
                  <a:moveTo>
                    <a:pt x="4568" y="0"/>
                  </a:moveTo>
                  <a:lnTo>
                    <a:pt x="4568" y="0"/>
                  </a:lnTo>
                  <a:cubicBezTo>
                    <a:pt x="4379" y="126"/>
                    <a:pt x="4222" y="221"/>
                    <a:pt x="4033" y="284"/>
                  </a:cubicBezTo>
                  <a:cubicBezTo>
                    <a:pt x="3844" y="347"/>
                    <a:pt x="3655" y="410"/>
                    <a:pt x="3466" y="504"/>
                  </a:cubicBezTo>
                  <a:lnTo>
                    <a:pt x="2332" y="914"/>
                  </a:lnTo>
                  <a:cubicBezTo>
                    <a:pt x="1953" y="1040"/>
                    <a:pt x="1575" y="1166"/>
                    <a:pt x="1166" y="1323"/>
                  </a:cubicBezTo>
                  <a:cubicBezTo>
                    <a:pt x="788" y="1449"/>
                    <a:pt x="410" y="1544"/>
                    <a:pt x="0" y="1638"/>
                  </a:cubicBezTo>
                  <a:cubicBezTo>
                    <a:pt x="184" y="1667"/>
                    <a:pt x="375" y="1682"/>
                    <a:pt x="566" y="1682"/>
                  </a:cubicBezTo>
                  <a:cubicBezTo>
                    <a:pt x="800" y="1682"/>
                    <a:pt x="1035" y="1659"/>
                    <a:pt x="1260" y="1607"/>
                  </a:cubicBezTo>
                  <a:cubicBezTo>
                    <a:pt x="1670" y="1512"/>
                    <a:pt x="2048" y="1418"/>
                    <a:pt x="2458" y="1260"/>
                  </a:cubicBezTo>
                  <a:cubicBezTo>
                    <a:pt x="2836" y="1134"/>
                    <a:pt x="3214" y="945"/>
                    <a:pt x="3560" y="756"/>
                  </a:cubicBezTo>
                  <a:cubicBezTo>
                    <a:pt x="3749" y="662"/>
                    <a:pt x="3938" y="567"/>
                    <a:pt x="4096" y="441"/>
                  </a:cubicBezTo>
                  <a:cubicBezTo>
                    <a:pt x="4285" y="315"/>
                    <a:pt x="4442" y="189"/>
                    <a:pt x="4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9"/>
            <p:cNvSpPr/>
            <p:nvPr/>
          </p:nvSpPr>
          <p:spPr>
            <a:xfrm>
              <a:off x="6205150" y="2490450"/>
              <a:ext cx="133125" cy="96125"/>
            </a:xfrm>
            <a:custGeom>
              <a:avLst/>
              <a:gdLst/>
              <a:ahLst/>
              <a:cxnLst/>
              <a:rect l="l" t="t" r="r" b="b"/>
              <a:pathLst>
                <a:path w="5325" h="3845" extrusionOk="0">
                  <a:moveTo>
                    <a:pt x="5325" y="1"/>
                  </a:moveTo>
                  <a:lnTo>
                    <a:pt x="5325" y="1"/>
                  </a:lnTo>
                  <a:cubicBezTo>
                    <a:pt x="4254" y="347"/>
                    <a:pt x="3277" y="851"/>
                    <a:pt x="2363" y="1513"/>
                  </a:cubicBezTo>
                  <a:cubicBezTo>
                    <a:pt x="1450" y="2143"/>
                    <a:pt x="662" y="2931"/>
                    <a:pt x="1" y="3844"/>
                  </a:cubicBezTo>
                  <a:cubicBezTo>
                    <a:pt x="851" y="3120"/>
                    <a:pt x="1670" y="2458"/>
                    <a:pt x="2584" y="1797"/>
                  </a:cubicBezTo>
                  <a:cubicBezTo>
                    <a:pt x="3466" y="1166"/>
                    <a:pt x="4380" y="599"/>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9"/>
            <p:cNvSpPr/>
            <p:nvPr/>
          </p:nvSpPr>
          <p:spPr>
            <a:xfrm>
              <a:off x="6174425" y="2410900"/>
              <a:ext cx="116600" cy="159125"/>
            </a:xfrm>
            <a:custGeom>
              <a:avLst/>
              <a:gdLst/>
              <a:ahLst/>
              <a:cxnLst/>
              <a:rect l="l" t="t" r="r" b="b"/>
              <a:pathLst>
                <a:path w="4664" h="6365" extrusionOk="0">
                  <a:moveTo>
                    <a:pt x="1041" y="1"/>
                  </a:moveTo>
                  <a:lnTo>
                    <a:pt x="1041" y="1"/>
                  </a:lnTo>
                  <a:cubicBezTo>
                    <a:pt x="1261" y="977"/>
                    <a:pt x="1324" y="1986"/>
                    <a:pt x="1230" y="2962"/>
                  </a:cubicBezTo>
                  <a:cubicBezTo>
                    <a:pt x="1135" y="3939"/>
                    <a:pt x="820" y="4884"/>
                    <a:pt x="347" y="5735"/>
                  </a:cubicBezTo>
                  <a:lnTo>
                    <a:pt x="1" y="6365"/>
                  </a:lnTo>
                  <a:lnTo>
                    <a:pt x="599" y="5987"/>
                  </a:lnTo>
                  <a:cubicBezTo>
                    <a:pt x="1324" y="5451"/>
                    <a:pt x="1954" y="4884"/>
                    <a:pt x="2521" y="4191"/>
                  </a:cubicBezTo>
                  <a:cubicBezTo>
                    <a:pt x="3088" y="3561"/>
                    <a:pt x="3845" y="3120"/>
                    <a:pt x="4664" y="2899"/>
                  </a:cubicBezTo>
                  <a:lnTo>
                    <a:pt x="4664" y="2899"/>
                  </a:lnTo>
                  <a:cubicBezTo>
                    <a:pt x="4223" y="2931"/>
                    <a:pt x="3781" y="3057"/>
                    <a:pt x="3403" y="3277"/>
                  </a:cubicBezTo>
                  <a:cubicBezTo>
                    <a:pt x="3025" y="3466"/>
                    <a:pt x="2679" y="3750"/>
                    <a:pt x="2332" y="4033"/>
                  </a:cubicBezTo>
                  <a:cubicBezTo>
                    <a:pt x="1883" y="4438"/>
                    <a:pt x="1466" y="4890"/>
                    <a:pt x="1001" y="5276"/>
                  </a:cubicBezTo>
                  <a:lnTo>
                    <a:pt x="1001" y="5276"/>
                  </a:lnTo>
                  <a:cubicBezTo>
                    <a:pt x="1318" y="4562"/>
                    <a:pt x="1489" y="3787"/>
                    <a:pt x="1513" y="2994"/>
                  </a:cubicBezTo>
                  <a:cubicBezTo>
                    <a:pt x="1576" y="1986"/>
                    <a:pt x="1419" y="977"/>
                    <a:pt x="1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9"/>
            <p:cNvSpPr/>
            <p:nvPr/>
          </p:nvSpPr>
          <p:spPr>
            <a:xfrm>
              <a:off x="6135850" y="2414050"/>
              <a:ext cx="30725" cy="141025"/>
            </a:xfrm>
            <a:custGeom>
              <a:avLst/>
              <a:gdLst/>
              <a:ahLst/>
              <a:cxnLst/>
              <a:rect l="l" t="t" r="r" b="b"/>
              <a:pathLst>
                <a:path w="1229" h="5641" extrusionOk="0">
                  <a:moveTo>
                    <a:pt x="0" y="1"/>
                  </a:moveTo>
                  <a:lnTo>
                    <a:pt x="0" y="1"/>
                  </a:lnTo>
                  <a:cubicBezTo>
                    <a:pt x="252" y="946"/>
                    <a:pt x="504" y="1891"/>
                    <a:pt x="693" y="2836"/>
                  </a:cubicBezTo>
                  <a:cubicBezTo>
                    <a:pt x="788" y="3277"/>
                    <a:pt x="882" y="3750"/>
                    <a:pt x="945" y="4254"/>
                  </a:cubicBezTo>
                  <a:lnTo>
                    <a:pt x="1040" y="4947"/>
                  </a:lnTo>
                  <a:cubicBezTo>
                    <a:pt x="1103" y="5199"/>
                    <a:pt x="1071" y="5420"/>
                    <a:pt x="945" y="5640"/>
                  </a:cubicBezTo>
                  <a:cubicBezTo>
                    <a:pt x="1134" y="5451"/>
                    <a:pt x="1229" y="5231"/>
                    <a:pt x="1229" y="4979"/>
                  </a:cubicBezTo>
                  <a:lnTo>
                    <a:pt x="1229" y="4222"/>
                  </a:lnTo>
                  <a:cubicBezTo>
                    <a:pt x="1197" y="3718"/>
                    <a:pt x="1166" y="3246"/>
                    <a:pt x="1071" y="2773"/>
                  </a:cubicBezTo>
                  <a:cubicBezTo>
                    <a:pt x="882" y="1797"/>
                    <a:pt x="504" y="8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9"/>
            <p:cNvSpPr/>
            <p:nvPr/>
          </p:nvSpPr>
          <p:spPr>
            <a:xfrm>
              <a:off x="6105900" y="2536325"/>
              <a:ext cx="142575" cy="116600"/>
            </a:xfrm>
            <a:custGeom>
              <a:avLst/>
              <a:gdLst/>
              <a:ahLst/>
              <a:cxnLst/>
              <a:rect l="l" t="t" r="r" b="b"/>
              <a:pathLst>
                <a:path w="5703" h="4664" extrusionOk="0">
                  <a:moveTo>
                    <a:pt x="3246" y="1"/>
                  </a:moveTo>
                  <a:cubicBezTo>
                    <a:pt x="3049" y="1"/>
                    <a:pt x="2852" y="72"/>
                    <a:pt x="2679" y="214"/>
                  </a:cubicBezTo>
                  <a:cubicBezTo>
                    <a:pt x="2670" y="223"/>
                    <a:pt x="2661" y="232"/>
                    <a:pt x="2653" y="241"/>
                  </a:cubicBezTo>
                  <a:lnTo>
                    <a:pt x="2653" y="241"/>
                  </a:lnTo>
                  <a:cubicBezTo>
                    <a:pt x="2580" y="202"/>
                    <a:pt x="2504" y="172"/>
                    <a:pt x="2427" y="151"/>
                  </a:cubicBezTo>
                  <a:cubicBezTo>
                    <a:pt x="2261" y="80"/>
                    <a:pt x="2096" y="44"/>
                    <a:pt x="1931" y="44"/>
                  </a:cubicBezTo>
                  <a:cubicBezTo>
                    <a:pt x="1876" y="44"/>
                    <a:pt x="1820" y="48"/>
                    <a:pt x="1765" y="56"/>
                  </a:cubicBezTo>
                  <a:cubicBezTo>
                    <a:pt x="1513" y="119"/>
                    <a:pt x="1324" y="308"/>
                    <a:pt x="1261" y="592"/>
                  </a:cubicBezTo>
                  <a:cubicBezTo>
                    <a:pt x="1214" y="758"/>
                    <a:pt x="1095" y="924"/>
                    <a:pt x="1093" y="1090"/>
                  </a:cubicBezTo>
                  <a:lnTo>
                    <a:pt x="1093" y="1090"/>
                  </a:lnTo>
                  <a:cubicBezTo>
                    <a:pt x="1032" y="1110"/>
                    <a:pt x="973" y="1133"/>
                    <a:pt x="915" y="1159"/>
                  </a:cubicBezTo>
                  <a:cubicBezTo>
                    <a:pt x="757" y="1285"/>
                    <a:pt x="600" y="1442"/>
                    <a:pt x="505" y="1600"/>
                  </a:cubicBezTo>
                  <a:cubicBezTo>
                    <a:pt x="442" y="1789"/>
                    <a:pt x="379" y="1883"/>
                    <a:pt x="505" y="2041"/>
                  </a:cubicBezTo>
                  <a:cubicBezTo>
                    <a:pt x="519" y="2061"/>
                    <a:pt x="532" y="2079"/>
                    <a:pt x="545" y="2094"/>
                  </a:cubicBezTo>
                  <a:lnTo>
                    <a:pt x="545" y="2094"/>
                  </a:lnTo>
                  <a:cubicBezTo>
                    <a:pt x="539" y="2090"/>
                    <a:pt x="535" y="2088"/>
                    <a:pt x="533" y="2088"/>
                  </a:cubicBezTo>
                  <a:cubicBezTo>
                    <a:pt x="517" y="2088"/>
                    <a:pt x="576" y="2161"/>
                    <a:pt x="672" y="2234"/>
                  </a:cubicBezTo>
                  <a:lnTo>
                    <a:pt x="672" y="2234"/>
                  </a:lnTo>
                  <a:cubicBezTo>
                    <a:pt x="628" y="2226"/>
                    <a:pt x="584" y="2222"/>
                    <a:pt x="542" y="2222"/>
                  </a:cubicBezTo>
                  <a:cubicBezTo>
                    <a:pt x="508" y="2222"/>
                    <a:pt x="474" y="2225"/>
                    <a:pt x="442" y="2230"/>
                  </a:cubicBezTo>
                  <a:cubicBezTo>
                    <a:pt x="285" y="2293"/>
                    <a:pt x="285" y="2293"/>
                    <a:pt x="190" y="2419"/>
                  </a:cubicBezTo>
                  <a:cubicBezTo>
                    <a:pt x="1" y="2671"/>
                    <a:pt x="32" y="3018"/>
                    <a:pt x="253" y="3238"/>
                  </a:cubicBezTo>
                  <a:cubicBezTo>
                    <a:pt x="455" y="3411"/>
                    <a:pt x="710" y="3532"/>
                    <a:pt x="970" y="3599"/>
                  </a:cubicBezTo>
                  <a:lnTo>
                    <a:pt x="970" y="3599"/>
                  </a:lnTo>
                  <a:cubicBezTo>
                    <a:pt x="833" y="3703"/>
                    <a:pt x="757" y="3855"/>
                    <a:pt x="757" y="4026"/>
                  </a:cubicBezTo>
                  <a:cubicBezTo>
                    <a:pt x="757" y="4278"/>
                    <a:pt x="1072" y="4404"/>
                    <a:pt x="1324" y="4498"/>
                  </a:cubicBezTo>
                  <a:cubicBezTo>
                    <a:pt x="1663" y="4603"/>
                    <a:pt x="2024" y="4664"/>
                    <a:pt x="2407" y="4664"/>
                  </a:cubicBezTo>
                  <a:cubicBezTo>
                    <a:pt x="2486" y="4664"/>
                    <a:pt x="2566" y="4661"/>
                    <a:pt x="2647" y="4656"/>
                  </a:cubicBezTo>
                  <a:cubicBezTo>
                    <a:pt x="2805" y="4656"/>
                    <a:pt x="3025" y="4593"/>
                    <a:pt x="3057" y="4404"/>
                  </a:cubicBezTo>
                  <a:cubicBezTo>
                    <a:pt x="3061" y="4395"/>
                    <a:pt x="3065" y="4385"/>
                    <a:pt x="3067" y="4375"/>
                  </a:cubicBezTo>
                  <a:lnTo>
                    <a:pt x="3067" y="4375"/>
                  </a:lnTo>
                  <a:cubicBezTo>
                    <a:pt x="3175" y="4402"/>
                    <a:pt x="3289" y="4416"/>
                    <a:pt x="3404" y="4416"/>
                  </a:cubicBezTo>
                  <a:cubicBezTo>
                    <a:pt x="3467" y="4416"/>
                    <a:pt x="3530" y="4412"/>
                    <a:pt x="3593" y="4404"/>
                  </a:cubicBezTo>
                  <a:cubicBezTo>
                    <a:pt x="3845" y="4341"/>
                    <a:pt x="4034" y="4152"/>
                    <a:pt x="4065" y="3931"/>
                  </a:cubicBezTo>
                  <a:cubicBezTo>
                    <a:pt x="4075" y="3870"/>
                    <a:pt x="4073" y="3811"/>
                    <a:pt x="4061" y="3755"/>
                  </a:cubicBezTo>
                  <a:lnTo>
                    <a:pt x="4061" y="3755"/>
                  </a:lnTo>
                  <a:cubicBezTo>
                    <a:pt x="4262" y="3852"/>
                    <a:pt x="4484" y="3908"/>
                    <a:pt x="4725" y="3908"/>
                  </a:cubicBezTo>
                  <a:cubicBezTo>
                    <a:pt x="4777" y="3908"/>
                    <a:pt x="4830" y="3905"/>
                    <a:pt x="4884" y="3900"/>
                  </a:cubicBezTo>
                  <a:cubicBezTo>
                    <a:pt x="5231" y="3868"/>
                    <a:pt x="5514" y="3616"/>
                    <a:pt x="5640" y="3270"/>
                  </a:cubicBezTo>
                  <a:cubicBezTo>
                    <a:pt x="5702" y="2929"/>
                    <a:pt x="5551" y="2589"/>
                    <a:pt x="5277" y="2368"/>
                  </a:cubicBezTo>
                  <a:lnTo>
                    <a:pt x="5277" y="2368"/>
                  </a:lnTo>
                  <a:cubicBezTo>
                    <a:pt x="5274" y="2128"/>
                    <a:pt x="5184" y="1898"/>
                    <a:pt x="5042" y="1694"/>
                  </a:cubicBezTo>
                  <a:cubicBezTo>
                    <a:pt x="4944" y="1613"/>
                    <a:pt x="4822" y="1557"/>
                    <a:pt x="4696" y="1535"/>
                  </a:cubicBezTo>
                  <a:lnTo>
                    <a:pt x="4696" y="1535"/>
                  </a:lnTo>
                  <a:cubicBezTo>
                    <a:pt x="4600" y="1348"/>
                    <a:pt x="4408" y="1216"/>
                    <a:pt x="4202" y="1191"/>
                  </a:cubicBezTo>
                  <a:lnTo>
                    <a:pt x="4202" y="1191"/>
                  </a:lnTo>
                  <a:cubicBezTo>
                    <a:pt x="4229" y="814"/>
                    <a:pt x="4075" y="446"/>
                    <a:pt x="3813" y="214"/>
                  </a:cubicBezTo>
                  <a:cubicBezTo>
                    <a:pt x="3640" y="72"/>
                    <a:pt x="3443" y="1"/>
                    <a:pt x="3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9"/>
            <p:cNvSpPr/>
            <p:nvPr/>
          </p:nvSpPr>
          <p:spPr>
            <a:xfrm>
              <a:off x="6142925" y="2570150"/>
              <a:ext cx="63050" cy="54075"/>
            </a:xfrm>
            <a:custGeom>
              <a:avLst/>
              <a:gdLst/>
              <a:ahLst/>
              <a:cxnLst/>
              <a:rect l="l" t="t" r="r" b="b"/>
              <a:pathLst>
                <a:path w="2522" h="2163" extrusionOk="0">
                  <a:moveTo>
                    <a:pt x="1223" y="0"/>
                  </a:moveTo>
                  <a:cubicBezTo>
                    <a:pt x="695" y="0"/>
                    <a:pt x="235" y="325"/>
                    <a:pt x="127" y="814"/>
                  </a:cubicBezTo>
                  <a:cubicBezTo>
                    <a:pt x="1" y="1412"/>
                    <a:pt x="410" y="1980"/>
                    <a:pt x="1040" y="2137"/>
                  </a:cubicBezTo>
                  <a:cubicBezTo>
                    <a:pt x="1127" y="2154"/>
                    <a:pt x="1213" y="2163"/>
                    <a:pt x="1298" y="2163"/>
                  </a:cubicBezTo>
                  <a:cubicBezTo>
                    <a:pt x="1826" y="2163"/>
                    <a:pt x="2286" y="1834"/>
                    <a:pt x="2395" y="1318"/>
                  </a:cubicBezTo>
                  <a:cubicBezTo>
                    <a:pt x="2521" y="751"/>
                    <a:pt x="2112" y="184"/>
                    <a:pt x="1481" y="26"/>
                  </a:cubicBezTo>
                  <a:cubicBezTo>
                    <a:pt x="1394" y="9"/>
                    <a:pt x="1308"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9"/>
            <p:cNvSpPr/>
            <p:nvPr/>
          </p:nvSpPr>
          <p:spPr>
            <a:xfrm>
              <a:off x="5682175" y="2100575"/>
              <a:ext cx="328450" cy="441100"/>
            </a:xfrm>
            <a:custGeom>
              <a:avLst/>
              <a:gdLst/>
              <a:ahLst/>
              <a:cxnLst/>
              <a:rect l="l" t="t" r="r" b="b"/>
              <a:pathLst>
                <a:path w="13138" h="17644" extrusionOk="0">
                  <a:moveTo>
                    <a:pt x="1733" y="1"/>
                  </a:moveTo>
                  <a:cubicBezTo>
                    <a:pt x="0" y="3971"/>
                    <a:pt x="1859" y="5483"/>
                    <a:pt x="3466" y="8192"/>
                  </a:cubicBezTo>
                  <a:cubicBezTo>
                    <a:pt x="3718" y="8633"/>
                    <a:pt x="3907" y="9106"/>
                    <a:pt x="4064" y="9578"/>
                  </a:cubicBezTo>
                  <a:cubicBezTo>
                    <a:pt x="4411" y="10744"/>
                    <a:pt x="4222" y="12004"/>
                    <a:pt x="4600" y="13170"/>
                  </a:cubicBezTo>
                  <a:cubicBezTo>
                    <a:pt x="4978" y="14210"/>
                    <a:pt x="5797" y="15060"/>
                    <a:pt x="6616" y="15848"/>
                  </a:cubicBezTo>
                  <a:cubicBezTo>
                    <a:pt x="7404" y="16793"/>
                    <a:pt x="8570" y="17360"/>
                    <a:pt x="9830" y="17360"/>
                  </a:cubicBezTo>
                  <a:lnTo>
                    <a:pt x="12445" y="17644"/>
                  </a:lnTo>
                  <a:cubicBezTo>
                    <a:pt x="12539" y="16572"/>
                    <a:pt x="13138" y="15533"/>
                    <a:pt x="13012" y="14430"/>
                  </a:cubicBezTo>
                  <a:cubicBezTo>
                    <a:pt x="12917" y="13737"/>
                    <a:pt x="12634" y="13107"/>
                    <a:pt x="12193" y="12571"/>
                  </a:cubicBezTo>
                  <a:cubicBezTo>
                    <a:pt x="11153" y="11280"/>
                    <a:pt x="9672" y="10429"/>
                    <a:pt x="8160" y="9767"/>
                  </a:cubicBezTo>
                  <a:cubicBezTo>
                    <a:pt x="7152" y="9358"/>
                    <a:pt x="6238" y="8854"/>
                    <a:pt x="5356" y="8224"/>
                  </a:cubicBezTo>
                  <a:cubicBezTo>
                    <a:pt x="4884" y="7783"/>
                    <a:pt x="4474" y="7310"/>
                    <a:pt x="4096" y="6774"/>
                  </a:cubicBezTo>
                  <a:cubicBezTo>
                    <a:pt x="3056" y="5325"/>
                    <a:pt x="2269" y="3719"/>
                    <a:pt x="1733" y="2049"/>
                  </a:cubicBezTo>
                  <a:cubicBezTo>
                    <a:pt x="1481" y="1293"/>
                    <a:pt x="2174" y="789"/>
                    <a:pt x="1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9"/>
            <p:cNvSpPr/>
            <p:nvPr/>
          </p:nvSpPr>
          <p:spPr>
            <a:xfrm>
              <a:off x="5893250" y="2082125"/>
              <a:ext cx="165675" cy="258700"/>
            </a:xfrm>
            <a:custGeom>
              <a:avLst/>
              <a:gdLst/>
              <a:ahLst/>
              <a:cxnLst/>
              <a:rect l="l" t="t" r="r" b="b"/>
              <a:pathLst>
                <a:path w="6627" h="10348" extrusionOk="0">
                  <a:moveTo>
                    <a:pt x="6279" y="0"/>
                  </a:moveTo>
                  <a:cubicBezTo>
                    <a:pt x="6127" y="0"/>
                    <a:pt x="5938" y="94"/>
                    <a:pt x="5766" y="266"/>
                  </a:cubicBezTo>
                  <a:cubicBezTo>
                    <a:pt x="5104" y="959"/>
                    <a:pt x="4569" y="1779"/>
                    <a:pt x="3970" y="2535"/>
                  </a:cubicBezTo>
                  <a:cubicBezTo>
                    <a:pt x="3624" y="3007"/>
                    <a:pt x="3214" y="3417"/>
                    <a:pt x="2773" y="3826"/>
                  </a:cubicBezTo>
                  <a:cubicBezTo>
                    <a:pt x="2174" y="4330"/>
                    <a:pt x="1418" y="4646"/>
                    <a:pt x="883" y="5244"/>
                  </a:cubicBezTo>
                  <a:cubicBezTo>
                    <a:pt x="284" y="5937"/>
                    <a:pt x="1" y="6819"/>
                    <a:pt x="32" y="7733"/>
                  </a:cubicBezTo>
                  <a:cubicBezTo>
                    <a:pt x="95" y="8647"/>
                    <a:pt x="316" y="9529"/>
                    <a:pt x="725" y="10348"/>
                  </a:cubicBezTo>
                  <a:cubicBezTo>
                    <a:pt x="1481" y="10127"/>
                    <a:pt x="2237" y="9844"/>
                    <a:pt x="2899" y="9403"/>
                  </a:cubicBezTo>
                  <a:cubicBezTo>
                    <a:pt x="3592" y="8993"/>
                    <a:pt x="4096" y="8363"/>
                    <a:pt x="4380" y="7607"/>
                  </a:cubicBezTo>
                  <a:cubicBezTo>
                    <a:pt x="4632" y="6788"/>
                    <a:pt x="4506" y="5874"/>
                    <a:pt x="4600" y="5024"/>
                  </a:cubicBezTo>
                  <a:cubicBezTo>
                    <a:pt x="4695" y="4204"/>
                    <a:pt x="4947" y="3385"/>
                    <a:pt x="5356" y="2661"/>
                  </a:cubicBezTo>
                  <a:cubicBezTo>
                    <a:pt x="5672" y="2062"/>
                    <a:pt x="6459" y="1275"/>
                    <a:pt x="6554" y="581"/>
                  </a:cubicBezTo>
                  <a:cubicBezTo>
                    <a:pt x="6627" y="180"/>
                    <a:pt x="6488" y="0"/>
                    <a:pt x="6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9"/>
            <p:cNvSpPr/>
            <p:nvPr/>
          </p:nvSpPr>
          <p:spPr>
            <a:xfrm>
              <a:off x="1840150" y="1987175"/>
              <a:ext cx="779750" cy="1191675"/>
            </a:xfrm>
            <a:custGeom>
              <a:avLst/>
              <a:gdLst/>
              <a:ahLst/>
              <a:cxnLst/>
              <a:rect l="l" t="t" r="r" b="b"/>
              <a:pathLst>
                <a:path w="31190" h="47667" fill="none" extrusionOk="0">
                  <a:moveTo>
                    <a:pt x="31190" y="0"/>
                  </a:moveTo>
                  <a:cubicBezTo>
                    <a:pt x="11814" y="7435"/>
                    <a:pt x="0" y="27063"/>
                    <a:pt x="2520" y="47667"/>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9"/>
            <p:cNvSpPr/>
            <p:nvPr/>
          </p:nvSpPr>
          <p:spPr>
            <a:xfrm>
              <a:off x="1960650" y="2670025"/>
              <a:ext cx="177225" cy="274925"/>
            </a:xfrm>
            <a:custGeom>
              <a:avLst/>
              <a:gdLst/>
              <a:ahLst/>
              <a:cxnLst/>
              <a:rect l="l" t="t" r="r" b="b"/>
              <a:pathLst>
                <a:path w="7089" h="10997" fill="none" extrusionOk="0">
                  <a:moveTo>
                    <a:pt x="0" y="1"/>
                  </a:moveTo>
                  <a:cubicBezTo>
                    <a:pt x="536" y="4538"/>
                    <a:pt x="3151" y="8602"/>
                    <a:pt x="7089" y="10996"/>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9"/>
            <p:cNvSpPr/>
            <p:nvPr/>
          </p:nvSpPr>
          <p:spPr>
            <a:xfrm>
              <a:off x="1647175" y="2670025"/>
              <a:ext cx="313500" cy="278850"/>
            </a:xfrm>
            <a:custGeom>
              <a:avLst/>
              <a:gdLst/>
              <a:ahLst/>
              <a:cxnLst/>
              <a:rect l="l" t="t" r="r" b="b"/>
              <a:pathLst>
                <a:path w="12540" h="11154" fill="none" extrusionOk="0">
                  <a:moveTo>
                    <a:pt x="12539" y="1"/>
                  </a:moveTo>
                  <a:cubicBezTo>
                    <a:pt x="5388" y="2679"/>
                    <a:pt x="2710" y="5325"/>
                    <a:pt x="0" y="11154"/>
                  </a:cubicBezTo>
                </a:path>
              </a:pathLst>
            </a:custGeom>
            <a:no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9"/>
            <p:cNvSpPr/>
            <p:nvPr/>
          </p:nvSpPr>
          <p:spPr>
            <a:xfrm>
              <a:off x="1991375" y="2195900"/>
              <a:ext cx="330825" cy="418250"/>
            </a:xfrm>
            <a:custGeom>
              <a:avLst/>
              <a:gdLst/>
              <a:ahLst/>
              <a:cxnLst/>
              <a:rect l="l" t="t" r="r" b="b"/>
              <a:pathLst>
                <a:path w="13233" h="16730" fill="none" extrusionOk="0">
                  <a:moveTo>
                    <a:pt x="0" y="4789"/>
                  </a:moveTo>
                  <a:cubicBezTo>
                    <a:pt x="3497" y="945"/>
                    <a:pt x="6238" y="221"/>
                    <a:pt x="11405" y="0"/>
                  </a:cubicBezTo>
                  <a:cubicBezTo>
                    <a:pt x="10113" y="5702"/>
                    <a:pt x="10019" y="11499"/>
                    <a:pt x="13232" y="16729"/>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9"/>
            <p:cNvSpPr/>
            <p:nvPr/>
          </p:nvSpPr>
          <p:spPr>
            <a:xfrm>
              <a:off x="2049650" y="2820475"/>
              <a:ext cx="202450" cy="217750"/>
            </a:xfrm>
            <a:custGeom>
              <a:avLst/>
              <a:gdLst/>
              <a:ahLst/>
              <a:cxnLst/>
              <a:rect l="l" t="t" r="r" b="b"/>
              <a:pathLst>
                <a:path w="8098" h="8710" extrusionOk="0">
                  <a:moveTo>
                    <a:pt x="3907" y="0"/>
                  </a:moveTo>
                  <a:cubicBezTo>
                    <a:pt x="3686" y="0"/>
                    <a:pt x="3466" y="95"/>
                    <a:pt x="3308" y="221"/>
                  </a:cubicBezTo>
                  <a:cubicBezTo>
                    <a:pt x="2804" y="630"/>
                    <a:pt x="3088" y="1292"/>
                    <a:pt x="1544" y="1292"/>
                  </a:cubicBezTo>
                  <a:cubicBezTo>
                    <a:pt x="883" y="1292"/>
                    <a:pt x="378" y="2048"/>
                    <a:pt x="252" y="2678"/>
                  </a:cubicBezTo>
                  <a:cubicBezTo>
                    <a:pt x="189" y="3119"/>
                    <a:pt x="410" y="3592"/>
                    <a:pt x="473" y="4033"/>
                  </a:cubicBezTo>
                  <a:cubicBezTo>
                    <a:pt x="504" y="4442"/>
                    <a:pt x="378" y="4852"/>
                    <a:pt x="189" y="5230"/>
                  </a:cubicBezTo>
                  <a:cubicBezTo>
                    <a:pt x="0" y="5671"/>
                    <a:pt x="126" y="6207"/>
                    <a:pt x="536" y="6522"/>
                  </a:cubicBezTo>
                  <a:cubicBezTo>
                    <a:pt x="1009" y="6868"/>
                    <a:pt x="1387" y="6900"/>
                    <a:pt x="1607" y="7435"/>
                  </a:cubicBezTo>
                  <a:cubicBezTo>
                    <a:pt x="1733" y="7750"/>
                    <a:pt x="1922" y="8034"/>
                    <a:pt x="2143" y="8286"/>
                  </a:cubicBezTo>
                  <a:cubicBezTo>
                    <a:pt x="2479" y="8602"/>
                    <a:pt x="2762" y="8710"/>
                    <a:pt x="3017" y="8710"/>
                  </a:cubicBezTo>
                  <a:cubicBezTo>
                    <a:pt x="3551" y="8710"/>
                    <a:pt x="3962" y="8234"/>
                    <a:pt x="4474" y="8192"/>
                  </a:cubicBezTo>
                  <a:cubicBezTo>
                    <a:pt x="4510" y="8187"/>
                    <a:pt x="4547" y="8185"/>
                    <a:pt x="4583" y="8185"/>
                  </a:cubicBezTo>
                  <a:cubicBezTo>
                    <a:pt x="4970" y="8185"/>
                    <a:pt x="5344" y="8411"/>
                    <a:pt x="5727" y="8411"/>
                  </a:cubicBezTo>
                  <a:cubicBezTo>
                    <a:pt x="5833" y="8411"/>
                    <a:pt x="5941" y="8394"/>
                    <a:pt x="6049" y="8349"/>
                  </a:cubicBezTo>
                  <a:cubicBezTo>
                    <a:pt x="6616" y="8097"/>
                    <a:pt x="6616" y="7372"/>
                    <a:pt x="6837" y="6805"/>
                  </a:cubicBezTo>
                  <a:cubicBezTo>
                    <a:pt x="7058" y="6396"/>
                    <a:pt x="7310" y="5986"/>
                    <a:pt x="7625" y="5640"/>
                  </a:cubicBezTo>
                  <a:cubicBezTo>
                    <a:pt x="7940" y="5262"/>
                    <a:pt x="8097" y="4789"/>
                    <a:pt x="8003" y="4316"/>
                  </a:cubicBezTo>
                  <a:cubicBezTo>
                    <a:pt x="7814" y="3749"/>
                    <a:pt x="7152" y="3403"/>
                    <a:pt x="6963" y="2930"/>
                  </a:cubicBezTo>
                  <a:cubicBezTo>
                    <a:pt x="6774" y="2426"/>
                    <a:pt x="7058" y="1828"/>
                    <a:pt x="6648" y="1386"/>
                  </a:cubicBezTo>
                  <a:cubicBezTo>
                    <a:pt x="6270" y="977"/>
                    <a:pt x="5514" y="1103"/>
                    <a:pt x="5073" y="851"/>
                  </a:cubicBezTo>
                  <a:cubicBezTo>
                    <a:pt x="4632" y="630"/>
                    <a:pt x="4380" y="0"/>
                    <a:pt x="3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9"/>
            <p:cNvSpPr/>
            <p:nvPr/>
          </p:nvSpPr>
          <p:spPr>
            <a:xfrm>
              <a:off x="2112650" y="2896075"/>
              <a:ext cx="69350" cy="69350"/>
            </a:xfrm>
            <a:custGeom>
              <a:avLst/>
              <a:gdLst/>
              <a:ahLst/>
              <a:cxnLst/>
              <a:rect l="l" t="t" r="r" b="b"/>
              <a:pathLst>
                <a:path w="2774" h="2774" extrusionOk="0">
                  <a:moveTo>
                    <a:pt x="1387" y="1"/>
                  </a:moveTo>
                  <a:cubicBezTo>
                    <a:pt x="599" y="1"/>
                    <a:pt x="1" y="631"/>
                    <a:pt x="1" y="1387"/>
                  </a:cubicBezTo>
                  <a:cubicBezTo>
                    <a:pt x="1" y="2175"/>
                    <a:pt x="599" y="2773"/>
                    <a:pt x="1387" y="2773"/>
                  </a:cubicBezTo>
                  <a:cubicBezTo>
                    <a:pt x="2143" y="2773"/>
                    <a:pt x="2773" y="2175"/>
                    <a:pt x="2773" y="1387"/>
                  </a:cubicBezTo>
                  <a:cubicBezTo>
                    <a:pt x="2773" y="631"/>
                    <a:pt x="2143" y="1"/>
                    <a:pt x="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9"/>
            <p:cNvSpPr/>
            <p:nvPr/>
          </p:nvSpPr>
          <p:spPr>
            <a:xfrm>
              <a:off x="1917325" y="2208500"/>
              <a:ext cx="165425" cy="178200"/>
            </a:xfrm>
            <a:custGeom>
              <a:avLst/>
              <a:gdLst/>
              <a:ahLst/>
              <a:cxnLst/>
              <a:rect l="l" t="t" r="r" b="b"/>
              <a:pathLst>
                <a:path w="6617" h="7128" extrusionOk="0">
                  <a:moveTo>
                    <a:pt x="3214" y="0"/>
                  </a:moveTo>
                  <a:cubicBezTo>
                    <a:pt x="3025" y="32"/>
                    <a:pt x="2868" y="95"/>
                    <a:pt x="2742" y="189"/>
                  </a:cubicBezTo>
                  <a:cubicBezTo>
                    <a:pt x="2332" y="504"/>
                    <a:pt x="2552" y="1071"/>
                    <a:pt x="1292" y="1071"/>
                  </a:cubicBezTo>
                  <a:cubicBezTo>
                    <a:pt x="757" y="1071"/>
                    <a:pt x="347" y="1670"/>
                    <a:pt x="253" y="2205"/>
                  </a:cubicBezTo>
                  <a:cubicBezTo>
                    <a:pt x="253" y="2583"/>
                    <a:pt x="316" y="2962"/>
                    <a:pt x="410" y="3308"/>
                  </a:cubicBezTo>
                  <a:cubicBezTo>
                    <a:pt x="410" y="3655"/>
                    <a:pt x="316" y="3970"/>
                    <a:pt x="158" y="4285"/>
                  </a:cubicBezTo>
                  <a:cubicBezTo>
                    <a:pt x="1" y="4663"/>
                    <a:pt x="127" y="5072"/>
                    <a:pt x="442" y="5324"/>
                  </a:cubicBezTo>
                  <a:cubicBezTo>
                    <a:pt x="820" y="5608"/>
                    <a:pt x="1166" y="5639"/>
                    <a:pt x="1324" y="6081"/>
                  </a:cubicBezTo>
                  <a:cubicBezTo>
                    <a:pt x="1418" y="6333"/>
                    <a:pt x="1576" y="6585"/>
                    <a:pt x="1765" y="6774"/>
                  </a:cubicBezTo>
                  <a:cubicBezTo>
                    <a:pt x="2038" y="7037"/>
                    <a:pt x="2269" y="7128"/>
                    <a:pt x="2478" y="7128"/>
                  </a:cubicBezTo>
                  <a:cubicBezTo>
                    <a:pt x="2918" y="7128"/>
                    <a:pt x="3259" y="6722"/>
                    <a:pt x="3687" y="6679"/>
                  </a:cubicBezTo>
                  <a:cubicBezTo>
                    <a:pt x="3706" y="6678"/>
                    <a:pt x="3725" y="6677"/>
                    <a:pt x="3745" y="6677"/>
                  </a:cubicBezTo>
                  <a:cubicBezTo>
                    <a:pt x="4069" y="6677"/>
                    <a:pt x="4377" y="6862"/>
                    <a:pt x="4696" y="6862"/>
                  </a:cubicBezTo>
                  <a:cubicBezTo>
                    <a:pt x="4789" y="6862"/>
                    <a:pt x="4883" y="6846"/>
                    <a:pt x="4978" y="6805"/>
                  </a:cubicBezTo>
                  <a:cubicBezTo>
                    <a:pt x="5419" y="6616"/>
                    <a:pt x="5419" y="6018"/>
                    <a:pt x="5608" y="5576"/>
                  </a:cubicBezTo>
                  <a:cubicBezTo>
                    <a:pt x="5766" y="5230"/>
                    <a:pt x="5987" y="4915"/>
                    <a:pt x="6270" y="4600"/>
                  </a:cubicBezTo>
                  <a:cubicBezTo>
                    <a:pt x="6522" y="4316"/>
                    <a:pt x="6617" y="3907"/>
                    <a:pt x="6554" y="3529"/>
                  </a:cubicBezTo>
                  <a:cubicBezTo>
                    <a:pt x="6396" y="3088"/>
                    <a:pt x="5861" y="2804"/>
                    <a:pt x="5703" y="2394"/>
                  </a:cubicBezTo>
                  <a:cubicBezTo>
                    <a:pt x="5577" y="1985"/>
                    <a:pt x="5766" y="1481"/>
                    <a:pt x="5451" y="1134"/>
                  </a:cubicBezTo>
                  <a:cubicBezTo>
                    <a:pt x="5167" y="788"/>
                    <a:pt x="4537" y="914"/>
                    <a:pt x="4191" y="725"/>
                  </a:cubicBezTo>
                  <a:cubicBezTo>
                    <a:pt x="3813"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9"/>
            <p:cNvSpPr/>
            <p:nvPr/>
          </p:nvSpPr>
          <p:spPr>
            <a:xfrm>
              <a:off x="1969300" y="2270700"/>
              <a:ext cx="56750" cy="56750"/>
            </a:xfrm>
            <a:custGeom>
              <a:avLst/>
              <a:gdLst/>
              <a:ahLst/>
              <a:cxnLst/>
              <a:rect l="l" t="t" r="r" b="b"/>
              <a:pathLst>
                <a:path w="2270" h="2270" extrusionOk="0">
                  <a:moveTo>
                    <a:pt x="1135" y="1"/>
                  </a:moveTo>
                  <a:cubicBezTo>
                    <a:pt x="505" y="1"/>
                    <a:pt x="1" y="505"/>
                    <a:pt x="1" y="1135"/>
                  </a:cubicBezTo>
                  <a:cubicBezTo>
                    <a:pt x="1" y="1765"/>
                    <a:pt x="505"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9"/>
            <p:cNvSpPr/>
            <p:nvPr/>
          </p:nvSpPr>
          <p:spPr>
            <a:xfrm>
              <a:off x="2236325" y="2516925"/>
              <a:ext cx="165425" cy="176900"/>
            </a:xfrm>
            <a:custGeom>
              <a:avLst/>
              <a:gdLst/>
              <a:ahLst/>
              <a:cxnLst/>
              <a:rect l="l" t="t" r="r" b="b"/>
              <a:pathLst>
                <a:path w="6617" h="7076" extrusionOk="0">
                  <a:moveTo>
                    <a:pt x="4153" y="1"/>
                  </a:moveTo>
                  <a:cubicBezTo>
                    <a:pt x="4028" y="1"/>
                    <a:pt x="3896" y="30"/>
                    <a:pt x="3781" y="76"/>
                  </a:cubicBezTo>
                  <a:cubicBezTo>
                    <a:pt x="3407" y="225"/>
                    <a:pt x="3368" y="651"/>
                    <a:pt x="2761" y="651"/>
                  </a:cubicBezTo>
                  <a:cubicBezTo>
                    <a:pt x="2600" y="651"/>
                    <a:pt x="2399" y="621"/>
                    <a:pt x="2142" y="549"/>
                  </a:cubicBezTo>
                  <a:cubicBezTo>
                    <a:pt x="2078" y="528"/>
                    <a:pt x="2013" y="519"/>
                    <a:pt x="1947" y="519"/>
                  </a:cubicBezTo>
                  <a:cubicBezTo>
                    <a:pt x="1499" y="519"/>
                    <a:pt x="1043" y="955"/>
                    <a:pt x="851" y="1368"/>
                  </a:cubicBezTo>
                  <a:cubicBezTo>
                    <a:pt x="756" y="1714"/>
                    <a:pt x="725" y="2092"/>
                    <a:pt x="725" y="2470"/>
                  </a:cubicBezTo>
                  <a:cubicBezTo>
                    <a:pt x="662" y="2817"/>
                    <a:pt x="473" y="3100"/>
                    <a:pt x="252" y="3352"/>
                  </a:cubicBezTo>
                  <a:cubicBezTo>
                    <a:pt x="0" y="3668"/>
                    <a:pt x="0" y="4109"/>
                    <a:pt x="252" y="4424"/>
                  </a:cubicBezTo>
                  <a:cubicBezTo>
                    <a:pt x="536" y="4802"/>
                    <a:pt x="851" y="4928"/>
                    <a:pt x="914" y="5400"/>
                  </a:cubicBezTo>
                  <a:cubicBezTo>
                    <a:pt x="914" y="5684"/>
                    <a:pt x="1008" y="5936"/>
                    <a:pt x="1134" y="6188"/>
                  </a:cubicBezTo>
                  <a:cubicBezTo>
                    <a:pt x="1408" y="6626"/>
                    <a:pt x="1681" y="6743"/>
                    <a:pt x="1952" y="6743"/>
                  </a:cubicBezTo>
                  <a:cubicBezTo>
                    <a:pt x="2264" y="6743"/>
                    <a:pt x="2572" y="6588"/>
                    <a:pt x="2872" y="6588"/>
                  </a:cubicBezTo>
                  <a:cubicBezTo>
                    <a:pt x="2913" y="6588"/>
                    <a:pt x="2953" y="6591"/>
                    <a:pt x="2993" y="6597"/>
                  </a:cubicBezTo>
                  <a:cubicBezTo>
                    <a:pt x="3407" y="6657"/>
                    <a:pt x="3709" y="7076"/>
                    <a:pt x="4135" y="7076"/>
                  </a:cubicBezTo>
                  <a:cubicBezTo>
                    <a:pt x="4164" y="7076"/>
                    <a:pt x="4192" y="7074"/>
                    <a:pt x="4222" y="7070"/>
                  </a:cubicBezTo>
                  <a:cubicBezTo>
                    <a:pt x="4694" y="6976"/>
                    <a:pt x="4852" y="6408"/>
                    <a:pt x="5135" y="6030"/>
                  </a:cubicBezTo>
                  <a:cubicBezTo>
                    <a:pt x="5419" y="5715"/>
                    <a:pt x="5702" y="5463"/>
                    <a:pt x="6049" y="5274"/>
                  </a:cubicBezTo>
                  <a:cubicBezTo>
                    <a:pt x="6364" y="5054"/>
                    <a:pt x="6585" y="4676"/>
                    <a:pt x="6616" y="4298"/>
                  </a:cubicBezTo>
                  <a:cubicBezTo>
                    <a:pt x="6585" y="3825"/>
                    <a:pt x="6112" y="3415"/>
                    <a:pt x="6081" y="2974"/>
                  </a:cubicBezTo>
                  <a:cubicBezTo>
                    <a:pt x="6049" y="2533"/>
                    <a:pt x="6364" y="2124"/>
                    <a:pt x="6175" y="1714"/>
                  </a:cubicBezTo>
                  <a:cubicBezTo>
                    <a:pt x="5955" y="1305"/>
                    <a:pt x="5324" y="1242"/>
                    <a:pt x="5041" y="958"/>
                  </a:cubicBezTo>
                  <a:cubicBezTo>
                    <a:pt x="4757" y="675"/>
                    <a:pt x="4663" y="139"/>
                    <a:pt x="4285" y="13"/>
                  </a:cubicBezTo>
                  <a:cubicBezTo>
                    <a:pt x="4243" y="5"/>
                    <a:pt x="4198" y="1"/>
                    <a:pt x="4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9"/>
            <p:cNvSpPr/>
            <p:nvPr/>
          </p:nvSpPr>
          <p:spPr>
            <a:xfrm>
              <a:off x="2291450" y="2576300"/>
              <a:ext cx="56725" cy="56750"/>
            </a:xfrm>
            <a:custGeom>
              <a:avLst/>
              <a:gdLst/>
              <a:ahLst/>
              <a:cxnLst/>
              <a:rect l="l" t="t" r="r" b="b"/>
              <a:pathLst>
                <a:path w="2269" h="2270" extrusionOk="0">
                  <a:moveTo>
                    <a:pt x="1135" y="1"/>
                  </a:moveTo>
                  <a:cubicBezTo>
                    <a:pt x="536" y="1"/>
                    <a:pt x="0" y="505"/>
                    <a:pt x="0" y="1135"/>
                  </a:cubicBezTo>
                  <a:cubicBezTo>
                    <a:pt x="0" y="1765"/>
                    <a:pt x="536"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9"/>
            <p:cNvSpPr/>
            <p:nvPr/>
          </p:nvSpPr>
          <p:spPr>
            <a:xfrm>
              <a:off x="1584950" y="2840150"/>
              <a:ext cx="165425" cy="177450"/>
            </a:xfrm>
            <a:custGeom>
              <a:avLst/>
              <a:gdLst/>
              <a:ahLst/>
              <a:cxnLst/>
              <a:rect l="l" t="t" r="r" b="b"/>
              <a:pathLst>
                <a:path w="6617" h="7098" extrusionOk="0">
                  <a:moveTo>
                    <a:pt x="3214" y="1"/>
                  </a:moveTo>
                  <a:cubicBezTo>
                    <a:pt x="3025" y="1"/>
                    <a:pt x="2836" y="64"/>
                    <a:pt x="2710" y="158"/>
                  </a:cubicBezTo>
                  <a:cubicBezTo>
                    <a:pt x="2300" y="505"/>
                    <a:pt x="2552" y="1041"/>
                    <a:pt x="1261" y="1041"/>
                  </a:cubicBezTo>
                  <a:cubicBezTo>
                    <a:pt x="725" y="1041"/>
                    <a:pt x="316" y="1671"/>
                    <a:pt x="221" y="2175"/>
                  </a:cubicBezTo>
                  <a:cubicBezTo>
                    <a:pt x="221" y="2553"/>
                    <a:pt x="284" y="2931"/>
                    <a:pt x="410" y="3277"/>
                  </a:cubicBezTo>
                  <a:cubicBezTo>
                    <a:pt x="410" y="3624"/>
                    <a:pt x="316" y="3970"/>
                    <a:pt x="158" y="4254"/>
                  </a:cubicBezTo>
                  <a:cubicBezTo>
                    <a:pt x="0" y="4632"/>
                    <a:pt x="95" y="5073"/>
                    <a:pt x="442" y="5294"/>
                  </a:cubicBezTo>
                  <a:cubicBezTo>
                    <a:pt x="820" y="5577"/>
                    <a:pt x="1135" y="5609"/>
                    <a:pt x="1324" y="6050"/>
                  </a:cubicBezTo>
                  <a:cubicBezTo>
                    <a:pt x="1418" y="6333"/>
                    <a:pt x="1576" y="6554"/>
                    <a:pt x="1765" y="6743"/>
                  </a:cubicBezTo>
                  <a:cubicBezTo>
                    <a:pt x="2040" y="7008"/>
                    <a:pt x="2268" y="7098"/>
                    <a:pt x="2474" y="7098"/>
                  </a:cubicBezTo>
                  <a:cubicBezTo>
                    <a:pt x="2906" y="7098"/>
                    <a:pt x="3239" y="6701"/>
                    <a:pt x="3687" y="6680"/>
                  </a:cubicBezTo>
                  <a:cubicBezTo>
                    <a:pt x="3721" y="6675"/>
                    <a:pt x="3756" y="6673"/>
                    <a:pt x="3790" y="6673"/>
                  </a:cubicBezTo>
                  <a:cubicBezTo>
                    <a:pt x="4103" y="6673"/>
                    <a:pt x="4403" y="6859"/>
                    <a:pt x="4712" y="6859"/>
                  </a:cubicBezTo>
                  <a:cubicBezTo>
                    <a:pt x="4800" y="6859"/>
                    <a:pt x="4889" y="6844"/>
                    <a:pt x="4978" y="6806"/>
                  </a:cubicBezTo>
                  <a:cubicBezTo>
                    <a:pt x="5419" y="6617"/>
                    <a:pt x="5419" y="5987"/>
                    <a:pt x="5577" y="5546"/>
                  </a:cubicBezTo>
                  <a:cubicBezTo>
                    <a:pt x="5766" y="5199"/>
                    <a:pt x="5986" y="4884"/>
                    <a:pt x="6238" y="4601"/>
                  </a:cubicBezTo>
                  <a:cubicBezTo>
                    <a:pt x="6522" y="4286"/>
                    <a:pt x="6617" y="3876"/>
                    <a:pt x="6554" y="3498"/>
                  </a:cubicBezTo>
                  <a:cubicBezTo>
                    <a:pt x="6396" y="3057"/>
                    <a:pt x="5860" y="2773"/>
                    <a:pt x="5703" y="2364"/>
                  </a:cubicBezTo>
                  <a:cubicBezTo>
                    <a:pt x="5545" y="1954"/>
                    <a:pt x="5734" y="1482"/>
                    <a:pt x="5451" y="1135"/>
                  </a:cubicBezTo>
                  <a:cubicBezTo>
                    <a:pt x="5136" y="789"/>
                    <a:pt x="4506" y="883"/>
                    <a:pt x="4159" y="694"/>
                  </a:cubicBezTo>
                  <a:cubicBezTo>
                    <a:pt x="3813" y="473"/>
                    <a:pt x="3592" y="1"/>
                    <a:pt x="3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9"/>
            <p:cNvSpPr/>
            <p:nvPr/>
          </p:nvSpPr>
          <p:spPr>
            <a:xfrm>
              <a:off x="1636925" y="2901600"/>
              <a:ext cx="56750" cy="56725"/>
            </a:xfrm>
            <a:custGeom>
              <a:avLst/>
              <a:gdLst/>
              <a:ahLst/>
              <a:cxnLst/>
              <a:rect l="l" t="t" r="r" b="b"/>
              <a:pathLst>
                <a:path w="2270" h="2269" extrusionOk="0">
                  <a:moveTo>
                    <a:pt x="1135" y="0"/>
                  </a:moveTo>
                  <a:cubicBezTo>
                    <a:pt x="505" y="0"/>
                    <a:pt x="1" y="504"/>
                    <a:pt x="1" y="1134"/>
                  </a:cubicBezTo>
                  <a:cubicBezTo>
                    <a:pt x="1" y="1765"/>
                    <a:pt x="505" y="2269"/>
                    <a:pt x="1135" y="2269"/>
                  </a:cubicBezTo>
                  <a:cubicBezTo>
                    <a:pt x="1765" y="2269"/>
                    <a:pt x="2269" y="1765"/>
                    <a:pt x="2269" y="1134"/>
                  </a:cubicBezTo>
                  <a:cubicBezTo>
                    <a:pt x="2269" y="504"/>
                    <a:pt x="1765" y="0"/>
                    <a:pt x="1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9"/>
            <p:cNvSpPr/>
            <p:nvPr/>
          </p:nvSpPr>
          <p:spPr>
            <a:xfrm>
              <a:off x="1814925" y="3082750"/>
              <a:ext cx="166225" cy="177850"/>
            </a:xfrm>
            <a:custGeom>
              <a:avLst/>
              <a:gdLst/>
              <a:ahLst/>
              <a:cxnLst/>
              <a:rect l="l" t="t" r="r" b="b"/>
              <a:pathLst>
                <a:path w="6649" h="7114" extrusionOk="0">
                  <a:moveTo>
                    <a:pt x="3214" y="0"/>
                  </a:moveTo>
                  <a:cubicBezTo>
                    <a:pt x="3025" y="0"/>
                    <a:pt x="2868" y="63"/>
                    <a:pt x="2742" y="189"/>
                  </a:cubicBezTo>
                  <a:cubicBezTo>
                    <a:pt x="2332" y="504"/>
                    <a:pt x="2553" y="1072"/>
                    <a:pt x="1293" y="1072"/>
                  </a:cubicBezTo>
                  <a:cubicBezTo>
                    <a:pt x="1280" y="1071"/>
                    <a:pt x="1267" y="1070"/>
                    <a:pt x="1254" y="1070"/>
                  </a:cubicBezTo>
                  <a:cubicBezTo>
                    <a:pt x="736" y="1070"/>
                    <a:pt x="314" y="1682"/>
                    <a:pt x="253" y="2174"/>
                  </a:cubicBezTo>
                  <a:cubicBezTo>
                    <a:pt x="253" y="2552"/>
                    <a:pt x="316" y="2930"/>
                    <a:pt x="411" y="3308"/>
                  </a:cubicBezTo>
                  <a:cubicBezTo>
                    <a:pt x="442" y="3655"/>
                    <a:pt x="347" y="3970"/>
                    <a:pt x="158" y="4253"/>
                  </a:cubicBezTo>
                  <a:cubicBezTo>
                    <a:pt x="1" y="4632"/>
                    <a:pt x="127" y="5073"/>
                    <a:pt x="442" y="5325"/>
                  </a:cubicBezTo>
                  <a:cubicBezTo>
                    <a:pt x="852" y="5608"/>
                    <a:pt x="1167" y="5640"/>
                    <a:pt x="1356" y="6081"/>
                  </a:cubicBezTo>
                  <a:cubicBezTo>
                    <a:pt x="1450" y="6333"/>
                    <a:pt x="1576" y="6553"/>
                    <a:pt x="1797" y="6774"/>
                  </a:cubicBezTo>
                  <a:cubicBezTo>
                    <a:pt x="2059" y="7026"/>
                    <a:pt x="2283" y="7114"/>
                    <a:pt x="2487" y="7114"/>
                  </a:cubicBezTo>
                  <a:cubicBezTo>
                    <a:pt x="2918" y="7114"/>
                    <a:pt x="3259" y="6722"/>
                    <a:pt x="3687" y="6679"/>
                  </a:cubicBezTo>
                  <a:cubicBezTo>
                    <a:pt x="3706" y="6678"/>
                    <a:pt x="3726" y="6677"/>
                    <a:pt x="3745" y="6677"/>
                  </a:cubicBezTo>
                  <a:cubicBezTo>
                    <a:pt x="4069" y="6677"/>
                    <a:pt x="4378" y="6862"/>
                    <a:pt x="4696" y="6862"/>
                  </a:cubicBezTo>
                  <a:cubicBezTo>
                    <a:pt x="4789" y="6862"/>
                    <a:pt x="4883" y="6846"/>
                    <a:pt x="4979" y="6805"/>
                  </a:cubicBezTo>
                  <a:cubicBezTo>
                    <a:pt x="5420" y="6616"/>
                    <a:pt x="5420" y="6018"/>
                    <a:pt x="5609" y="5577"/>
                  </a:cubicBezTo>
                  <a:cubicBezTo>
                    <a:pt x="5798" y="5230"/>
                    <a:pt x="6018" y="4884"/>
                    <a:pt x="6270" y="4600"/>
                  </a:cubicBezTo>
                  <a:cubicBezTo>
                    <a:pt x="6522" y="4317"/>
                    <a:pt x="6648" y="3907"/>
                    <a:pt x="6554" y="3529"/>
                  </a:cubicBezTo>
                  <a:cubicBezTo>
                    <a:pt x="6428" y="3056"/>
                    <a:pt x="5861" y="2773"/>
                    <a:pt x="5735" y="2395"/>
                  </a:cubicBezTo>
                  <a:cubicBezTo>
                    <a:pt x="5577" y="1985"/>
                    <a:pt x="5766" y="1481"/>
                    <a:pt x="5451" y="1135"/>
                  </a:cubicBezTo>
                  <a:cubicBezTo>
                    <a:pt x="5168" y="788"/>
                    <a:pt x="4538" y="914"/>
                    <a:pt x="4191" y="693"/>
                  </a:cubicBezTo>
                  <a:cubicBezTo>
                    <a:pt x="3845"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9"/>
            <p:cNvSpPr/>
            <p:nvPr/>
          </p:nvSpPr>
          <p:spPr>
            <a:xfrm>
              <a:off x="1866925" y="3144975"/>
              <a:ext cx="56725" cy="56725"/>
            </a:xfrm>
            <a:custGeom>
              <a:avLst/>
              <a:gdLst/>
              <a:ahLst/>
              <a:cxnLst/>
              <a:rect l="l" t="t" r="r" b="b"/>
              <a:pathLst>
                <a:path w="2269" h="2269" extrusionOk="0">
                  <a:moveTo>
                    <a:pt x="1134" y="0"/>
                  </a:moveTo>
                  <a:cubicBezTo>
                    <a:pt x="504" y="0"/>
                    <a:pt x="0" y="504"/>
                    <a:pt x="0" y="1134"/>
                  </a:cubicBezTo>
                  <a:cubicBezTo>
                    <a:pt x="0" y="1764"/>
                    <a:pt x="504" y="2269"/>
                    <a:pt x="1134" y="2269"/>
                  </a:cubicBezTo>
                  <a:cubicBezTo>
                    <a:pt x="1765" y="2269"/>
                    <a:pt x="2269" y="1764"/>
                    <a:pt x="2269" y="1134"/>
                  </a:cubicBezTo>
                  <a:cubicBezTo>
                    <a:pt x="2269" y="504"/>
                    <a:pt x="1765" y="0"/>
                    <a:pt x="1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9"/>
            <p:cNvSpPr/>
            <p:nvPr/>
          </p:nvSpPr>
          <p:spPr>
            <a:xfrm>
              <a:off x="1793675" y="2449500"/>
              <a:ext cx="268600" cy="188050"/>
            </a:xfrm>
            <a:custGeom>
              <a:avLst/>
              <a:gdLst/>
              <a:ahLst/>
              <a:cxnLst/>
              <a:rect l="l" t="t" r="r" b="b"/>
              <a:pathLst>
                <a:path w="10744" h="7522" extrusionOk="0">
                  <a:moveTo>
                    <a:pt x="10743" y="1"/>
                  </a:moveTo>
                  <a:lnTo>
                    <a:pt x="8727" y="473"/>
                  </a:lnTo>
                  <a:cubicBezTo>
                    <a:pt x="7688" y="757"/>
                    <a:pt x="6648" y="1103"/>
                    <a:pt x="5640" y="1513"/>
                  </a:cubicBezTo>
                  <a:cubicBezTo>
                    <a:pt x="4033" y="2048"/>
                    <a:pt x="2552" y="2899"/>
                    <a:pt x="1292" y="4033"/>
                  </a:cubicBezTo>
                  <a:cubicBezTo>
                    <a:pt x="756" y="4474"/>
                    <a:pt x="378" y="5073"/>
                    <a:pt x="189" y="5734"/>
                  </a:cubicBezTo>
                  <a:cubicBezTo>
                    <a:pt x="0" y="6396"/>
                    <a:pt x="347" y="7121"/>
                    <a:pt x="977" y="7436"/>
                  </a:cubicBezTo>
                  <a:cubicBezTo>
                    <a:pt x="1122" y="7495"/>
                    <a:pt x="1270" y="7521"/>
                    <a:pt x="1419" y="7521"/>
                  </a:cubicBezTo>
                  <a:cubicBezTo>
                    <a:pt x="1981" y="7521"/>
                    <a:pt x="2558" y="7148"/>
                    <a:pt x="3056" y="6774"/>
                  </a:cubicBezTo>
                  <a:cubicBezTo>
                    <a:pt x="4600" y="5640"/>
                    <a:pt x="6144" y="4506"/>
                    <a:pt x="7593" y="3246"/>
                  </a:cubicBezTo>
                  <a:cubicBezTo>
                    <a:pt x="8349" y="2584"/>
                    <a:pt x="9042" y="1859"/>
                    <a:pt x="9672" y="1103"/>
                  </a:cubicBezTo>
                  <a:cubicBezTo>
                    <a:pt x="9830" y="883"/>
                    <a:pt x="10743" y="1"/>
                    <a:pt x="10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9"/>
            <p:cNvSpPr/>
            <p:nvPr/>
          </p:nvSpPr>
          <p:spPr>
            <a:xfrm>
              <a:off x="2046775" y="2455775"/>
              <a:ext cx="95825" cy="199750"/>
            </a:xfrm>
            <a:custGeom>
              <a:avLst/>
              <a:gdLst/>
              <a:ahLst/>
              <a:cxnLst/>
              <a:rect l="l" t="t" r="r" b="b"/>
              <a:pathLst>
                <a:path w="3833" h="7990" extrusionOk="0">
                  <a:moveTo>
                    <a:pt x="184" y="0"/>
                  </a:moveTo>
                  <a:cubicBezTo>
                    <a:pt x="0" y="0"/>
                    <a:pt x="330" y="1091"/>
                    <a:pt x="304" y="1451"/>
                  </a:cubicBezTo>
                  <a:cubicBezTo>
                    <a:pt x="273" y="3215"/>
                    <a:pt x="588" y="4979"/>
                    <a:pt x="1281" y="6649"/>
                  </a:cubicBezTo>
                  <a:cubicBezTo>
                    <a:pt x="1407" y="7027"/>
                    <a:pt x="1628" y="7374"/>
                    <a:pt x="1943" y="7657"/>
                  </a:cubicBezTo>
                  <a:cubicBezTo>
                    <a:pt x="2152" y="7866"/>
                    <a:pt x="2446" y="7990"/>
                    <a:pt x="2751" y="7990"/>
                  </a:cubicBezTo>
                  <a:cubicBezTo>
                    <a:pt x="2859" y="7990"/>
                    <a:pt x="2969" y="7974"/>
                    <a:pt x="3077" y="7941"/>
                  </a:cubicBezTo>
                  <a:cubicBezTo>
                    <a:pt x="3549" y="7689"/>
                    <a:pt x="3833" y="7216"/>
                    <a:pt x="3801" y="6681"/>
                  </a:cubicBezTo>
                  <a:cubicBezTo>
                    <a:pt x="3801" y="5452"/>
                    <a:pt x="2951" y="4475"/>
                    <a:pt x="2289" y="3436"/>
                  </a:cubicBezTo>
                  <a:cubicBezTo>
                    <a:pt x="1785" y="2648"/>
                    <a:pt x="966" y="915"/>
                    <a:pt x="399" y="191"/>
                  </a:cubicBezTo>
                  <a:cubicBezTo>
                    <a:pt x="294" y="56"/>
                    <a:pt x="226"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9"/>
            <p:cNvSpPr/>
            <p:nvPr/>
          </p:nvSpPr>
          <p:spPr>
            <a:xfrm>
              <a:off x="1899200" y="2882700"/>
              <a:ext cx="92975" cy="110775"/>
            </a:xfrm>
            <a:custGeom>
              <a:avLst/>
              <a:gdLst/>
              <a:ahLst/>
              <a:cxnLst/>
              <a:rect l="l" t="t" r="r" b="b"/>
              <a:pathLst>
                <a:path w="3719" h="4431" extrusionOk="0">
                  <a:moveTo>
                    <a:pt x="413" y="1"/>
                  </a:moveTo>
                  <a:cubicBezTo>
                    <a:pt x="305" y="1"/>
                    <a:pt x="214" y="53"/>
                    <a:pt x="158" y="189"/>
                  </a:cubicBezTo>
                  <a:cubicBezTo>
                    <a:pt x="1" y="599"/>
                    <a:pt x="379" y="1544"/>
                    <a:pt x="505" y="1953"/>
                  </a:cubicBezTo>
                  <a:cubicBezTo>
                    <a:pt x="663" y="2521"/>
                    <a:pt x="915" y="3088"/>
                    <a:pt x="1261" y="3560"/>
                  </a:cubicBezTo>
                  <a:cubicBezTo>
                    <a:pt x="1482" y="3875"/>
                    <a:pt x="1765" y="4127"/>
                    <a:pt x="2112" y="4316"/>
                  </a:cubicBezTo>
                  <a:cubicBezTo>
                    <a:pt x="2262" y="4391"/>
                    <a:pt x="2434" y="4431"/>
                    <a:pt x="2610" y="4431"/>
                  </a:cubicBezTo>
                  <a:cubicBezTo>
                    <a:pt x="2803" y="4431"/>
                    <a:pt x="3002" y="4384"/>
                    <a:pt x="3183" y="4285"/>
                  </a:cubicBezTo>
                  <a:cubicBezTo>
                    <a:pt x="3561" y="4001"/>
                    <a:pt x="3719" y="3529"/>
                    <a:pt x="3624" y="3088"/>
                  </a:cubicBezTo>
                  <a:cubicBezTo>
                    <a:pt x="3530" y="2615"/>
                    <a:pt x="3277" y="2205"/>
                    <a:pt x="2962" y="1890"/>
                  </a:cubicBezTo>
                  <a:cubicBezTo>
                    <a:pt x="2490" y="1418"/>
                    <a:pt x="1954" y="977"/>
                    <a:pt x="1387" y="599"/>
                  </a:cubicBezTo>
                  <a:cubicBezTo>
                    <a:pt x="1199" y="458"/>
                    <a:pt x="730" y="1"/>
                    <a:pt x="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9"/>
            <p:cNvSpPr/>
            <p:nvPr/>
          </p:nvSpPr>
          <p:spPr>
            <a:xfrm>
              <a:off x="1799175" y="2872100"/>
              <a:ext cx="118025" cy="131900"/>
            </a:xfrm>
            <a:custGeom>
              <a:avLst/>
              <a:gdLst/>
              <a:ahLst/>
              <a:cxnLst/>
              <a:rect l="l" t="t" r="r" b="b"/>
              <a:pathLst>
                <a:path w="4721" h="5276" extrusionOk="0">
                  <a:moveTo>
                    <a:pt x="4024" y="0"/>
                  </a:moveTo>
                  <a:cubicBezTo>
                    <a:pt x="3979" y="0"/>
                    <a:pt x="3930" y="5"/>
                    <a:pt x="3876" y="15"/>
                  </a:cubicBezTo>
                  <a:cubicBezTo>
                    <a:pt x="3088" y="172"/>
                    <a:pt x="2269" y="991"/>
                    <a:pt x="1734" y="1558"/>
                  </a:cubicBezTo>
                  <a:cubicBezTo>
                    <a:pt x="1041" y="2283"/>
                    <a:pt x="473" y="3134"/>
                    <a:pt x="127" y="4079"/>
                  </a:cubicBezTo>
                  <a:cubicBezTo>
                    <a:pt x="32" y="4268"/>
                    <a:pt x="1" y="4488"/>
                    <a:pt x="1" y="4709"/>
                  </a:cubicBezTo>
                  <a:cubicBezTo>
                    <a:pt x="1" y="4961"/>
                    <a:pt x="158" y="5150"/>
                    <a:pt x="347" y="5244"/>
                  </a:cubicBezTo>
                  <a:cubicBezTo>
                    <a:pt x="421" y="5265"/>
                    <a:pt x="498" y="5276"/>
                    <a:pt x="576" y="5276"/>
                  </a:cubicBezTo>
                  <a:cubicBezTo>
                    <a:pt x="732" y="5276"/>
                    <a:pt x="893" y="5234"/>
                    <a:pt x="1041" y="5150"/>
                  </a:cubicBezTo>
                  <a:cubicBezTo>
                    <a:pt x="2553" y="4394"/>
                    <a:pt x="3687" y="3102"/>
                    <a:pt x="4286" y="1527"/>
                  </a:cubicBezTo>
                  <a:cubicBezTo>
                    <a:pt x="4433" y="1083"/>
                    <a:pt x="4720" y="0"/>
                    <a:pt x="4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9"/>
            <p:cNvSpPr/>
            <p:nvPr/>
          </p:nvSpPr>
          <p:spPr>
            <a:xfrm>
              <a:off x="2122100" y="2039725"/>
              <a:ext cx="296975" cy="114450"/>
            </a:xfrm>
            <a:custGeom>
              <a:avLst/>
              <a:gdLst/>
              <a:ahLst/>
              <a:cxnLst/>
              <a:rect l="l" t="t" r="r" b="b"/>
              <a:pathLst>
                <a:path w="11879" h="4578" extrusionOk="0">
                  <a:moveTo>
                    <a:pt x="3363" y="1"/>
                  </a:moveTo>
                  <a:cubicBezTo>
                    <a:pt x="2289" y="1"/>
                    <a:pt x="1068" y="95"/>
                    <a:pt x="410" y="923"/>
                  </a:cubicBezTo>
                  <a:cubicBezTo>
                    <a:pt x="221" y="1175"/>
                    <a:pt x="95" y="1458"/>
                    <a:pt x="64" y="1773"/>
                  </a:cubicBezTo>
                  <a:cubicBezTo>
                    <a:pt x="1" y="2403"/>
                    <a:pt x="253" y="3034"/>
                    <a:pt x="725" y="3443"/>
                  </a:cubicBezTo>
                  <a:cubicBezTo>
                    <a:pt x="1072" y="3758"/>
                    <a:pt x="1482" y="3979"/>
                    <a:pt x="1923" y="4105"/>
                  </a:cubicBezTo>
                  <a:cubicBezTo>
                    <a:pt x="2898" y="4418"/>
                    <a:pt x="3912" y="4578"/>
                    <a:pt x="4928" y="4578"/>
                  </a:cubicBezTo>
                  <a:cubicBezTo>
                    <a:pt x="5749" y="4578"/>
                    <a:pt x="6570" y="4473"/>
                    <a:pt x="7373" y="4262"/>
                  </a:cubicBezTo>
                  <a:cubicBezTo>
                    <a:pt x="8255" y="4042"/>
                    <a:pt x="9137" y="3727"/>
                    <a:pt x="9925" y="3254"/>
                  </a:cubicBezTo>
                  <a:cubicBezTo>
                    <a:pt x="10167" y="3133"/>
                    <a:pt x="11544" y="2051"/>
                    <a:pt x="11847" y="2051"/>
                  </a:cubicBezTo>
                  <a:cubicBezTo>
                    <a:pt x="11859" y="2051"/>
                    <a:pt x="11870" y="2053"/>
                    <a:pt x="11878" y="2057"/>
                  </a:cubicBezTo>
                  <a:cubicBezTo>
                    <a:pt x="10618" y="1364"/>
                    <a:pt x="9263" y="797"/>
                    <a:pt x="7877" y="324"/>
                  </a:cubicBezTo>
                  <a:cubicBezTo>
                    <a:pt x="7688" y="293"/>
                    <a:pt x="7499" y="230"/>
                    <a:pt x="7279" y="198"/>
                  </a:cubicBezTo>
                  <a:cubicBezTo>
                    <a:pt x="6465" y="67"/>
                    <a:pt x="5629" y="1"/>
                    <a:pt x="4771" y="1"/>
                  </a:cubicBezTo>
                  <a:cubicBezTo>
                    <a:pt x="4600" y="1"/>
                    <a:pt x="4427" y="4"/>
                    <a:pt x="4254" y="9"/>
                  </a:cubicBezTo>
                  <a:cubicBezTo>
                    <a:pt x="3982" y="9"/>
                    <a:pt x="3679" y="1"/>
                    <a:pt x="3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9"/>
            <p:cNvSpPr/>
            <p:nvPr/>
          </p:nvSpPr>
          <p:spPr>
            <a:xfrm>
              <a:off x="2335550" y="2093800"/>
              <a:ext cx="107925" cy="250475"/>
            </a:xfrm>
            <a:custGeom>
              <a:avLst/>
              <a:gdLst/>
              <a:ahLst/>
              <a:cxnLst/>
              <a:rect l="l" t="t" r="r" b="b"/>
              <a:pathLst>
                <a:path w="4317" h="10019" extrusionOk="0">
                  <a:moveTo>
                    <a:pt x="3193" y="1"/>
                  </a:moveTo>
                  <a:cubicBezTo>
                    <a:pt x="2962" y="1"/>
                    <a:pt x="2833" y="446"/>
                    <a:pt x="2805" y="587"/>
                  </a:cubicBezTo>
                  <a:cubicBezTo>
                    <a:pt x="2616" y="1343"/>
                    <a:pt x="2332" y="2099"/>
                    <a:pt x="2017" y="2792"/>
                  </a:cubicBezTo>
                  <a:cubicBezTo>
                    <a:pt x="1229" y="4399"/>
                    <a:pt x="1" y="5943"/>
                    <a:pt x="127" y="7802"/>
                  </a:cubicBezTo>
                  <a:cubicBezTo>
                    <a:pt x="203" y="8839"/>
                    <a:pt x="726" y="10019"/>
                    <a:pt x="1679" y="10019"/>
                  </a:cubicBezTo>
                  <a:cubicBezTo>
                    <a:pt x="1913" y="10019"/>
                    <a:pt x="2173" y="9948"/>
                    <a:pt x="2458" y="9786"/>
                  </a:cubicBezTo>
                  <a:cubicBezTo>
                    <a:pt x="4002" y="8904"/>
                    <a:pt x="4317" y="7298"/>
                    <a:pt x="4222" y="5691"/>
                  </a:cubicBezTo>
                  <a:cubicBezTo>
                    <a:pt x="4159" y="4809"/>
                    <a:pt x="4065" y="3927"/>
                    <a:pt x="3907" y="3076"/>
                  </a:cubicBezTo>
                  <a:cubicBezTo>
                    <a:pt x="3781" y="2383"/>
                    <a:pt x="3655" y="1658"/>
                    <a:pt x="3498" y="965"/>
                  </a:cubicBezTo>
                  <a:cubicBezTo>
                    <a:pt x="3466" y="808"/>
                    <a:pt x="3435" y="114"/>
                    <a:pt x="3277" y="20"/>
                  </a:cubicBezTo>
                  <a:cubicBezTo>
                    <a:pt x="3248" y="7"/>
                    <a:pt x="3220" y="1"/>
                    <a:pt x="3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6" name="Google Shape;6026;p39"/>
          <p:cNvSpPr txBox="1">
            <a:spLocks noGrp="1"/>
          </p:cNvSpPr>
          <p:nvPr>
            <p:ph type="title"/>
          </p:nvPr>
        </p:nvSpPr>
        <p:spPr>
          <a:xfrm>
            <a:off x="707200" y="445025"/>
            <a:ext cx="7726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27" name="Google Shape;6027;p39"/>
          <p:cNvSpPr txBox="1">
            <a:spLocks noGrp="1"/>
          </p:cNvSpPr>
          <p:nvPr>
            <p:ph type="title" idx="2"/>
          </p:nvPr>
        </p:nvSpPr>
        <p:spPr>
          <a:xfrm>
            <a:off x="990875" y="1530450"/>
            <a:ext cx="2034600" cy="37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028" name="Google Shape;6028;p39"/>
          <p:cNvSpPr txBox="1">
            <a:spLocks noGrp="1"/>
          </p:cNvSpPr>
          <p:nvPr>
            <p:ph type="subTitle" idx="1"/>
          </p:nvPr>
        </p:nvSpPr>
        <p:spPr>
          <a:xfrm>
            <a:off x="990875" y="19078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29" name="Google Shape;6029;p39"/>
          <p:cNvSpPr txBox="1">
            <a:spLocks noGrp="1"/>
          </p:cNvSpPr>
          <p:nvPr>
            <p:ph type="title" idx="3"/>
          </p:nvPr>
        </p:nvSpPr>
        <p:spPr>
          <a:xfrm>
            <a:off x="2272775" y="2963850"/>
            <a:ext cx="2034600" cy="37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030" name="Google Shape;6030;p39"/>
          <p:cNvSpPr txBox="1">
            <a:spLocks noGrp="1"/>
          </p:cNvSpPr>
          <p:nvPr>
            <p:ph type="subTitle" idx="4"/>
          </p:nvPr>
        </p:nvSpPr>
        <p:spPr>
          <a:xfrm>
            <a:off x="2272775" y="33412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31" name="Google Shape;6031;p39"/>
          <p:cNvSpPr txBox="1">
            <a:spLocks noGrp="1"/>
          </p:cNvSpPr>
          <p:nvPr>
            <p:ph type="title" idx="5"/>
          </p:nvPr>
        </p:nvSpPr>
        <p:spPr>
          <a:xfrm>
            <a:off x="6118525" y="1530450"/>
            <a:ext cx="2034600" cy="37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032" name="Google Shape;6032;p39"/>
          <p:cNvSpPr txBox="1">
            <a:spLocks noGrp="1"/>
          </p:cNvSpPr>
          <p:nvPr>
            <p:ph type="subTitle" idx="6"/>
          </p:nvPr>
        </p:nvSpPr>
        <p:spPr>
          <a:xfrm>
            <a:off x="6118525" y="19078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33" name="Google Shape;6033;p39"/>
          <p:cNvSpPr txBox="1">
            <a:spLocks noGrp="1"/>
          </p:cNvSpPr>
          <p:nvPr>
            <p:ph type="title" idx="7"/>
          </p:nvPr>
        </p:nvSpPr>
        <p:spPr>
          <a:xfrm>
            <a:off x="4836600" y="2963850"/>
            <a:ext cx="2034600" cy="37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034" name="Google Shape;6034;p39"/>
          <p:cNvSpPr txBox="1">
            <a:spLocks noGrp="1"/>
          </p:cNvSpPr>
          <p:nvPr>
            <p:ph type="subTitle" idx="8"/>
          </p:nvPr>
        </p:nvSpPr>
        <p:spPr>
          <a:xfrm>
            <a:off x="4836600" y="33412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35" name="Google Shape;6035;p39"/>
          <p:cNvSpPr txBox="1">
            <a:spLocks noGrp="1"/>
          </p:cNvSpPr>
          <p:nvPr>
            <p:ph type="title" idx="9"/>
          </p:nvPr>
        </p:nvSpPr>
        <p:spPr>
          <a:xfrm>
            <a:off x="3554675" y="1530450"/>
            <a:ext cx="2034600" cy="37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036" name="Google Shape;6036;p39"/>
          <p:cNvSpPr txBox="1">
            <a:spLocks noGrp="1"/>
          </p:cNvSpPr>
          <p:nvPr>
            <p:ph type="subTitle" idx="13"/>
          </p:nvPr>
        </p:nvSpPr>
        <p:spPr>
          <a:xfrm>
            <a:off x="3554675" y="19078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9701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3"/>
        <p:cNvGrpSpPr/>
        <p:nvPr/>
      </p:nvGrpSpPr>
      <p:grpSpPr>
        <a:xfrm>
          <a:off x="0" y="0"/>
          <a:ext cx="0" cy="0"/>
          <a:chOff x="0" y="0"/>
          <a:chExt cx="0" cy="0"/>
        </a:xfrm>
      </p:grpSpPr>
      <p:grpSp>
        <p:nvGrpSpPr>
          <p:cNvPr id="334" name="Google Shape;334;p5"/>
          <p:cNvGrpSpPr/>
          <p:nvPr/>
        </p:nvGrpSpPr>
        <p:grpSpPr>
          <a:xfrm>
            <a:off x="8008371" y="2299006"/>
            <a:ext cx="661469" cy="2844386"/>
            <a:chOff x="3204200" y="238125"/>
            <a:chExt cx="1200925" cy="5164100"/>
          </a:xfrm>
        </p:grpSpPr>
        <p:sp>
          <p:nvSpPr>
            <p:cNvPr id="335" name="Google Shape;335;p5"/>
            <p:cNvSpPr/>
            <p:nvPr/>
          </p:nvSpPr>
          <p:spPr>
            <a:xfrm>
              <a:off x="3596675" y="1645925"/>
              <a:ext cx="388250" cy="3756300"/>
            </a:xfrm>
            <a:custGeom>
              <a:avLst/>
              <a:gdLst/>
              <a:ahLst/>
              <a:cxnLst/>
              <a:rect l="l" t="t" r="r" b="b"/>
              <a:pathLst>
                <a:path w="15530" h="150252" extrusionOk="0">
                  <a:moveTo>
                    <a:pt x="14676" y="0"/>
                  </a:moveTo>
                  <a:cubicBezTo>
                    <a:pt x="14591" y="86"/>
                    <a:pt x="14506" y="86"/>
                    <a:pt x="14506" y="256"/>
                  </a:cubicBezTo>
                  <a:cubicBezTo>
                    <a:pt x="14676" y="12799"/>
                    <a:pt x="14250" y="25341"/>
                    <a:pt x="13482" y="37883"/>
                  </a:cubicBezTo>
                  <a:cubicBezTo>
                    <a:pt x="12714" y="50425"/>
                    <a:pt x="11519" y="62882"/>
                    <a:pt x="9983" y="75339"/>
                  </a:cubicBezTo>
                  <a:cubicBezTo>
                    <a:pt x="8448" y="87796"/>
                    <a:pt x="6229" y="100168"/>
                    <a:pt x="4523" y="112625"/>
                  </a:cubicBezTo>
                  <a:cubicBezTo>
                    <a:pt x="2816" y="125082"/>
                    <a:pt x="1025" y="137539"/>
                    <a:pt x="1" y="150081"/>
                  </a:cubicBezTo>
                  <a:cubicBezTo>
                    <a:pt x="1" y="150166"/>
                    <a:pt x="1" y="150252"/>
                    <a:pt x="86" y="150252"/>
                  </a:cubicBezTo>
                  <a:cubicBezTo>
                    <a:pt x="171" y="150252"/>
                    <a:pt x="342" y="150252"/>
                    <a:pt x="342" y="150081"/>
                  </a:cubicBezTo>
                  <a:cubicBezTo>
                    <a:pt x="3328" y="137880"/>
                    <a:pt x="5717" y="125508"/>
                    <a:pt x="7936" y="113137"/>
                  </a:cubicBezTo>
                  <a:cubicBezTo>
                    <a:pt x="10069" y="100765"/>
                    <a:pt x="11434" y="88223"/>
                    <a:pt x="12714" y="75681"/>
                  </a:cubicBezTo>
                  <a:cubicBezTo>
                    <a:pt x="13908" y="63138"/>
                    <a:pt x="14761" y="50511"/>
                    <a:pt x="15188" y="37968"/>
                  </a:cubicBezTo>
                  <a:cubicBezTo>
                    <a:pt x="15529" y="25341"/>
                    <a:pt x="15444" y="12799"/>
                    <a:pt x="14932" y="171"/>
                  </a:cubicBezTo>
                  <a:cubicBezTo>
                    <a:pt x="14847" y="86"/>
                    <a:pt x="14847" y="0"/>
                    <a:pt x="14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3428175" y="1668850"/>
              <a:ext cx="200525" cy="3733375"/>
            </a:xfrm>
            <a:custGeom>
              <a:avLst/>
              <a:gdLst/>
              <a:ahLst/>
              <a:cxnLst/>
              <a:rect l="l" t="t" r="r" b="b"/>
              <a:pathLst>
                <a:path w="8021" h="149335" extrusionOk="0">
                  <a:moveTo>
                    <a:pt x="171" y="1"/>
                  </a:moveTo>
                  <a:cubicBezTo>
                    <a:pt x="86" y="1"/>
                    <a:pt x="0" y="64"/>
                    <a:pt x="0" y="192"/>
                  </a:cubicBezTo>
                  <a:cubicBezTo>
                    <a:pt x="768" y="12564"/>
                    <a:pt x="1366" y="25021"/>
                    <a:pt x="2048" y="37478"/>
                  </a:cubicBezTo>
                  <a:cubicBezTo>
                    <a:pt x="2645" y="49850"/>
                    <a:pt x="3157" y="62307"/>
                    <a:pt x="3584" y="74678"/>
                  </a:cubicBezTo>
                  <a:cubicBezTo>
                    <a:pt x="4011" y="87135"/>
                    <a:pt x="4096" y="99507"/>
                    <a:pt x="4608" y="111964"/>
                  </a:cubicBezTo>
                  <a:cubicBezTo>
                    <a:pt x="5120" y="124336"/>
                    <a:pt x="5632" y="136792"/>
                    <a:pt x="6741" y="149249"/>
                  </a:cubicBezTo>
                  <a:cubicBezTo>
                    <a:pt x="6741" y="149249"/>
                    <a:pt x="6826" y="149335"/>
                    <a:pt x="6911" y="149335"/>
                  </a:cubicBezTo>
                  <a:cubicBezTo>
                    <a:pt x="6997" y="149335"/>
                    <a:pt x="7082" y="149335"/>
                    <a:pt x="7082" y="149164"/>
                  </a:cubicBezTo>
                  <a:cubicBezTo>
                    <a:pt x="7935" y="136792"/>
                    <a:pt x="8021" y="124336"/>
                    <a:pt x="7935" y="111879"/>
                  </a:cubicBezTo>
                  <a:cubicBezTo>
                    <a:pt x="7850" y="99422"/>
                    <a:pt x="6997" y="86965"/>
                    <a:pt x="6229" y="74508"/>
                  </a:cubicBezTo>
                  <a:cubicBezTo>
                    <a:pt x="5546" y="62136"/>
                    <a:pt x="4693" y="49679"/>
                    <a:pt x="3669" y="37307"/>
                  </a:cubicBezTo>
                  <a:cubicBezTo>
                    <a:pt x="2645" y="24936"/>
                    <a:pt x="1536" y="12479"/>
                    <a:pt x="256" y="107"/>
                  </a:cubicBezTo>
                  <a:lnTo>
                    <a:pt x="256" y="107"/>
                  </a:lnTo>
                  <a:lnTo>
                    <a:pt x="342" y="192"/>
                  </a:lnTo>
                  <a:cubicBezTo>
                    <a:pt x="342" y="64"/>
                    <a:pt x="256"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3204200" y="532525"/>
              <a:ext cx="499150" cy="1360975"/>
            </a:xfrm>
            <a:custGeom>
              <a:avLst/>
              <a:gdLst/>
              <a:ahLst/>
              <a:cxnLst/>
              <a:rect l="l" t="t" r="r" b="b"/>
              <a:pathLst>
                <a:path w="19966" h="54439" extrusionOk="0">
                  <a:moveTo>
                    <a:pt x="9233" y="0"/>
                  </a:moveTo>
                  <a:cubicBezTo>
                    <a:pt x="6838" y="0"/>
                    <a:pt x="4437" y="1251"/>
                    <a:pt x="3243" y="3838"/>
                  </a:cubicBezTo>
                  <a:cubicBezTo>
                    <a:pt x="1025" y="8701"/>
                    <a:pt x="257" y="14503"/>
                    <a:pt x="171" y="19878"/>
                  </a:cubicBezTo>
                  <a:cubicBezTo>
                    <a:pt x="1" y="28581"/>
                    <a:pt x="1025" y="37369"/>
                    <a:pt x="3072" y="45901"/>
                  </a:cubicBezTo>
                  <a:cubicBezTo>
                    <a:pt x="3499" y="47949"/>
                    <a:pt x="4267" y="49912"/>
                    <a:pt x="5376" y="51618"/>
                  </a:cubicBezTo>
                  <a:cubicBezTo>
                    <a:pt x="6527" y="53345"/>
                    <a:pt x="8472" y="54438"/>
                    <a:pt x="10521" y="54438"/>
                  </a:cubicBezTo>
                  <a:cubicBezTo>
                    <a:pt x="10598" y="54438"/>
                    <a:pt x="10674" y="54437"/>
                    <a:pt x="10751" y="54434"/>
                  </a:cubicBezTo>
                  <a:cubicBezTo>
                    <a:pt x="14505" y="54178"/>
                    <a:pt x="16382" y="49741"/>
                    <a:pt x="17150" y="46072"/>
                  </a:cubicBezTo>
                  <a:cubicBezTo>
                    <a:pt x="19966" y="32421"/>
                    <a:pt x="19454" y="18257"/>
                    <a:pt x="15700" y="4862"/>
                  </a:cubicBezTo>
                  <a:lnTo>
                    <a:pt x="15615" y="4776"/>
                  </a:lnTo>
                  <a:cubicBezTo>
                    <a:pt x="14704" y="1636"/>
                    <a:pt x="11972"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3289525" y="920675"/>
              <a:ext cx="130000" cy="931150"/>
            </a:xfrm>
            <a:custGeom>
              <a:avLst/>
              <a:gdLst/>
              <a:ahLst/>
              <a:cxnLst/>
              <a:rect l="l" t="t" r="r" b="b"/>
              <a:pathLst>
                <a:path w="5200" h="37246" extrusionOk="0">
                  <a:moveTo>
                    <a:pt x="1184" y="1"/>
                  </a:moveTo>
                  <a:cubicBezTo>
                    <a:pt x="1131" y="1"/>
                    <a:pt x="1067" y="172"/>
                    <a:pt x="1024" y="513"/>
                  </a:cubicBezTo>
                  <a:cubicBezTo>
                    <a:pt x="1" y="11775"/>
                    <a:pt x="598" y="23123"/>
                    <a:pt x="2987" y="34215"/>
                  </a:cubicBezTo>
                  <a:cubicBezTo>
                    <a:pt x="3510" y="36266"/>
                    <a:pt x="4146" y="37245"/>
                    <a:pt x="4573" y="37245"/>
                  </a:cubicBezTo>
                  <a:cubicBezTo>
                    <a:pt x="4981" y="37245"/>
                    <a:pt x="5199" y="36351"/>
                    <a:pt x="4949" y="34642"/>
                  </a:cubicBezTo>
                  <a:cubicBezTo>
                    <a:pt x="4181" y="29437"/>
                    <a:pt x="3072" y="23635"/>
                    <a:pt x="2390" y="17748"/>
                  </a:cubicBezTo>
                  <a:cubicBezTo>
                    <a:pt x="1536" y="12031"/>
                    <a:pt x="1195" y="6229"/>
                    <a:pt x="1280" y="513"/>
                  </a:cubicBezTo>
                  <a:cubicBezTo>
                    <a:pt x="1280" y="172"/>
                    <a:pt x="1238" y="1"/>
                    <a:pt x="1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3396175" y="972675"/>
              <a:ext cx="132275" cy="889800"/>
            </a:xfrm>
            <a:custGeom>
              <a:avLst/>
              <a:gdLst/>
              <a:ahLst/>
              <a:cxnLst/>
              <a:rect l="l" t="t" r="r" b="b"/>
              <a:pathLst>
                <a:path w="5291" h="35592" extrusionOk="0">
                  <a:moveTo>
                    <a:pt x="2234" y="0"/>
                  </a:moveTo>
                  <a:cubicBezTo>
                    <a:pt x="2171" y="0"/>
                    <a:pt x="2090" y="151"/>
                    <a:pt x="2048" y="481"/>
                  </a:cubicBezTo>
                  <a:cubicBezTo>
                    <a:pt x="427" y="11060"/>
                    <a:pt x="1" y="21896"/>
                    <a:pt x="854" y="32562"/>
                  </a:cubicBezTo>
                  <a:cubicBezTo>
                    <a:pt x="1037" y="34581"/>
                    <a:pt x="1572" y="35591"/>
                    <a:pt x="2018" y="35591"/>
                  </a:cubicBezTo>
                  <a:cubicBezTo>
                    <a:pt x="2193" y="35591"/>
                    <a:pt x="2354" y="35435"/>
                    <a:pt x="2475" y="35121"/>
                  </a:cubicBezTo>
                  <a:cubicBezTo>
                    <a:pt x="2571" y="35314"/>
                    <a:pt x="2695" y="35412"/>
                    <a:pt x="2831" y="35412"/>
                  </a:cubicBezTo>
                  <a:cubicBezTo>
                    <a:pt x="3175" y="35412"/>
                    <a:pt x="3595" y="34785"/>
                    <a:pt x="3840" y="33500"/>
                  </a:cubicBezTo>
                  <a:cubicBezTo>
                    <a:pt x="5291" y="24968"/>
                    <a:pt x="4779" y="14132"/>
                    <a:pt x="4949" y="5429"/>
                  </a:cubicBezTo>
                  <a:cubicBezTo>
                    <a:pt x="4949" y="5163"/>
                    <a:pt x="4903" y="5013"/>
                    <a:pt x="4847" y="5013"/>
                  </a:cubicBezTo>
                  <a:cubicBezTo>
                    <a:pt x="4795" y="5013"/>
                    <a:pt x="4734" y="5142"/>
                    <a:pt x="4693" y="5429"/>
                  </a:cubicBezTo>
                  <a:cubicBezTo>
                    <a:pt x="4096" y="12767"/>
                    <a:pt x="3158" y="20361"/>
                    <a:pt x="2475" y="27698"/>
                  </a:cubicBezTo>
                  <a:cubicBezTo>
                    <a:pt x="2390" y="24200"/>
                    <a:pt x="2134" y="20616"/>
                    <a:pt x="2048" y="16948"/>
                  </a:cubicBezTo>
                  <a:cubicBezTo>
                    <a:pt x="1792" y="11402"/>
                    <a:pt x="1963" y="5941"/>
                    <a:pt x="2304" y="481"/>
                  </a:cubicBezTo>
                  <a:cubicBezTo>
                    <a:pt x="2348" y="172"/>
                    <a:pt x="2301" y="0"/>
                    <a:pt x="2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3499275" y="1360100"/>
              <a:ext cx="82500" cy="539350"/>
            </a:xfrm>
            <a:custGeom>
              <a:avLst/>
              <a:gdLst/>
              <a:ahLst/>
              <a:cxnLst/>
              <a:rect l="l" t="t" r="r" b="b"/>
              <a:pathLst>
                <a:path w="3300" h="21574" extrusionOk="0">
                  <a:moveTo>
                    <a:pt x="2692" y="0"/>
                  </a:moveTo>
                  <a:cubicBezTo>
                    <a:pt x="2638" y="0"/>
                    <a:pt x="2574" y="86"/>
                    <a:pt x="2532" y="256"/>
                  </a:cubicBezTo>
                  <a:cubicBezTo>
                    <a:pt x="1764" y="6655"/>
                    <a:pt x="655" y="13225"/>
                    <a:pt x="143" y="19624"/>
                  </a:cubicBezTo>
                  <a:cubicBezTo>
                    <a:pt x="1" y="20900"/>
                    <a:pt x="382" y="21573"/>
                    <a:pt x="838" y="21573"/>
                  </a:cubicBezTo>
                  <a:cubicBezTo>
                    <a:pt x="1205" y="21573"/>
                    <a:pt x="1621" y="21135"/>
                    <a:pt x="1849" y="20221"/>
                  </a:cubicBezTo>
                  <a:cubicBezTo>
                    <a:pt x="3300" y="14249"/>
                    <a:pt x="2702" y="6399"/>
                    <a:pt x="2788" y="256"/>
                  </a:cubicBezTo>
                  <a:cubicBezTo>
                    <a:pt x="2788" y="86"/>
                    <a:pt x="274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3206350" y="1505175"/>
              <a:ext cx="494875" cy="465000"/>
            </a:xfrm>
            <a:custGeom>
              <a:avLst/>
              <a:gdLst/>
              <a:ahLst/>
              <a:cxnLst/>
              <a:rect l="l" t="t" r="r" b="b"/>
              <a:pathLst>
                <a:path w="19795" h="18600" extrusionOk="0">
                  <a:moveTo>
                    <a:pt x="9939" y="1"/>
                  </a:moveTo>
                  <a:cubicBezTo>
                    <a:pt x="8951" y="1"/>
                    <a:pt x="8134" y="1109"/>
                    <a:pt x="7764" y="2217"/>
                  </a:cubicBezTo>
                  <a:cubicBezTo>
                    <a:pt x="6826" y="4862"/>
                    <a:pt x="6996" y="7763"/>
                    <a:pt x="8191" y="10408"/>
                  </a:cubicBezTo>
                  <a:cubicBezTo>
                    <a:pt x="6911" y="8531"/>
                    <a:pt x="5290" y="6910"/>
                    <a:pt x="3584" y="5545"/>
                  </a:cubicBezTo>
                  <a:cubicBezTo>
                    <a:pt x="3037" y="4999"/>
                    <a:pt x="2382" y="4726"/>
                    <a:pt x="1661" y="4726"/>
                  </a:cubicBezTo>
                  <a:cubicBezTo>
                    <a:pt x="1481" y="4726"/>
                    <a:pt x="1297" y="4743"/>
                    <a:pt x="1109" y="4777"/>
                  </a:cubicBezTo>
                  <a:cubicBezTo>
                    <a:pt x="427" y="5033"/>
                    <a:pt x="0" y="5801"/>
                    <a:pt x="0" y="6654"/>
                  </a:cubicBezTo>
                  <a:cubicBezTo>
                    <a:pt x="85" y="7422"/>
                    <a:pt x="341" y="8105"/>
                    <a:pt x="683" y="8787"/>
                  </a:cubicBezTo>
                  <a:cubicBezTo>
                    <a:pt x="2901" y="12797"/>
                    <a:pt x="5973" y="16210"/>
                    <a:pt x="9812" y="18599"/>
                  </a:cubicBezTo>
                  <a:cubicBezTo>
                    <a:pt x="15699" y="16551"/>
                    <a:pt x="19624" y="11091"/>
                    <a:pt x="19795" y="4862"/>
                  </a:cubicBezTo>
                  <a:cubicBezTo>
                    <a:pt x="19795" y="3839"/>
                    <a:pt x="19453" y="2473"/>
                    <a:pt x="18429" y="2388"/>
                  </a:cubicBezTo>
                  <a:cubicBezTo>
                    <a:pt x="17662" y="2388"/>
                    <a:pt x="16979" y="2729"/>
                    <a:pt x="16638" y="3327"/>
                  </a:cubicBezTo>
                  <a:cubicBezTo>
                    <a:pt x="14761" y="5374"/>
                    <a:pt x="13481" y="7849"/>
                    <a:pt x="12884" y="10494"/>
                  </a:cubicBezTo>
                  <a:cubicBezTo>
                    <a:pt x="12969" y="7593"/>
                    <a:pt x="12542" y="4777"/>
                    <a:pt x="11774" y="1961"/>
                  </a:cubicBezTo>
                  <a:cubicBezTo>
                    <a:pt x="11689" y="1194"/>
                    <a:pt x="11177" y="426"/>
                    <a:pt x="10409" y="84"/>
                  </a:cubicBezTo>
                  <a:cubicBezTo>
                    <a:pt x="10249" y="27"/>
                    <a:pt x="10092" y="1"/>
                    <a:pt x="9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3332175" y="332175"/>
              <a:ext cx="115850" cy="253750"/>
            </a:xfrm>
            <a:custGeom>
              <a:avLst/>
              <a:gdLst/>
              <a:ahLst/>
              <a:cxnLst/>
              <a:rect l="l" t="t" r="r" b="b"/>
              <a:pathLst>
                <a:path w="4634" h="10150" extrusionOk="0">
                  <a:moveTo>
                    <a:pt x="1209" y="0"/>
                  </a:moveTo>
                  <a:cubicBezTo>
                    <a:pt x="610" y="0"/>
                    <a:pt x="46" y="338"/>
                    <a:pt x="1" y="1101"/>
                  </a:cubicBezTo>
                  <a:cubicBezTo>
                    <a:pt x="1" y="2466"/>
                    <a:pt x="257" y="3746"/>
                    <a:pt x="598" y="5026"/>
                  </a:cubicBezTo>
                  <a:cubicBezTo>
                    <a:pt x="854" y="6306"/>
                    <a:pt x="1110" y="7586"/>
                    <a:pt x="1366" y="8866"/>
                  </a:cubicBezTo>
                  <a:cubicBezTo>
                    <a:pt x="1520" y="9750"/>
                    <a:pt x="2245" y="10149"/>
                    <a:pt x="2949" y="10149"/>
                  </a:cubicBezTo>
                  <a:cubicBezTo>
                    <a:pt x="3807" y="10149"/>
                    <a:pt x="4634" y="9556"/>
                    <a:pt x="4352" y="8524"/>
                  </a:cubicBezTo>
                  <a:lnTo>
                    <a:pt x="3499" y="4600"/>
                  </a:lnTo>
                  <a:cubicBezTo>
                    <a:pt x="3329" y="3320"/>
                    <a:pt x="3073" y="2040"/>
                    <a:pt x="2561" y="760"/>
                  </a:cubicBezTo>
                  <a:cubicBezTo>
                    <a:pt x="2318" y="275"/>
                    <a:pt x="1749" y="0"/>
                    <a:pt x="12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3315125" y="313975"/>
              <a:ext cx="149325" cy="291050"/>
            </a:xfrm>
            <a:custGeom>
              <a:avLst/>
              <a:gdLst/>
              <a:ahLst/>
              <a:cxnLst/>
              <a:rect l="l" t="t" r="r" b="b"/>
              <a:pathLst>
                <a:path w="5973" h="11642" extrusionOk="0">
                  <a:moveTo>
                    <a:pt x="1877" y="1403"/>
                  </a:moveTo>
                  <a:cubicBezTo>
                    <a:pt x="2219" y="1403"/>
                    <a:pt x="2475" y="1573"/>
                    <a:pt x="2645" y="1829"/>
                  </a:cubicBezTo>
                  <a:cubicBezTo>
                    <a:pt x="2987" y="2683"/>
                    <a:pt x="3243" y="3536"/>
                    <a:pt x="3328" y="4474"/>
                  </a:cubicBezTo>
                  <a:cubicBezTo>
                    <a:pt x="3413" y="4816"/>
                    <a:pt x="3413" y="5157"/>
                    <a:pt x="3499" y="5498"/>
                  </a:cubicBezTo>
                  <a:lnTo>
                    <a:pt x="4352" y="9423"/>
                  </a:lnTo>
                  <a:cubicBezTo>
                    <a:pt x="4437" y="9594"/>
                    <a:pt x="4437" y="9850"/>
                    <a:pt x="4266" y="10020"/>
                  </a:cubicBezTo>
                  <a:cubicBezTo>
                    <a:pt x="4108" y="10126"/>
                    <a:pt x="3885" y="10199"/>
                    <a:pt x="3657" y="10199"/>
                  </a:cubicBezTo>
                  <a:cubicBezTo>
                    <a:pt x="3516" y="10199"/>
                    <a:pt x="3373" y="10171"/>
                    <a:pt x="3243" y="10106"/>
                  </a:cubicBezTo>
                  <a:cubicBezTo>
                    <a:pt x="2987" y="10020"/>
                    <a:pt x="2731" y="9764"/>
                    <a:pt x="2731" y="9508"/>
                  </a:cubicBezTo>
                  <a:lnTo>
                    <a:pt x="1963" y="5583"/>
                  </a:lnTo>
                  <a:cubicBezTo>
                    <a:pt x="1877" y="5328"/>
                    <a:pt x="1792" y="4986"/>
                    <a:pt x="1792" y="4730"/>
                  </a:cubicBezTo>
                  <a:cubicBezTo>
                    <a:pt x="1536" y="3792"/>
                    <a:pt x="1366" y="2853"/>
                    <a:pt x="1366" y="1915"/>
                  </a:cubicBezTo>
                  <a:cubicBezTo>
                    <a:pt x="1366" y="1659"/>
                    <a:pt x="1536" y="1488"/>
                    <a:pt x="1707" y="1403"/>
                  </a:cubicBezTo>
                  <a:close/>
                  <a:moveTo>
                    <a:pt x="1861" y="1"/>
                  </a:moveTo>
                  <a:cubicBezTo>
                    <a:pt x="1724" y="1"/>
                    <a:pt x="1586" y="13"/>
                    <a:pt x="1451" y="38"/>
                  </a:cubicBezTo>
                  <a:cubicBezTo>
                    <a:pt x="598" y="208"/>
                    <a:pt x="0" y="976"/>
                    <a:pt x="0" y="1829"/>
                  </a:cubicBezTo>
                  <a:cubicBezTo>
                    <a:pt x="0" y="2853"/>
                    <a:pt x="86" y="3962"/>
                    <a:pt x="427" y="4986"/>
                  </a:cubicBezTo>
                  <a:lnTo>
                    <a:pt x="598" y="5839"/>
                  </a:lnTo>
                  <a:lnTo>
                    <a:pt x="1366" y="9764"/>
                  </a:lnTo>
                  <a:cubicBezTo>
                    <a:pt x="1451" y="10532"/>
                    <a:pt x="2048" y="11215"/>
                    <a:pt x="2816" y="11471"/>
                  </a:cubicBezTo>
                  <a:cubicBezTo>
                    <a:pt x="3072" y="11556"/>
                    <a:pt x="3328" y="11556"/>
                    <a:pt x="3669" y="11641"/>
                  </a:cubicBezTo>
                  <a:cubicBezTo>
                    <a:pt x="4181" y="11641"/>
                    <a:pt x="4778" y="11385"/>
                    <a:pt x="5205" y="11044"/>
                  </a:cubicBezTo>
                  <a:cubicBezTo>
                    <a:pt x="5717" y="10532"/>
                    <a:pt x="5973" y="9850"/>
                    <a:pt x="5717" y="9167"/>
                  </a:cubicBezTo>
                  <a:lnTo>
                    <a:pt x="4864" y="5242"/>
                  </a:lnTo>
                  <a:cubicBezTo>
                    <a:pt x="4864" y="4901"/>
                    <a:pt x="4778" y="4560"/>
                    <a:pt x="4693" y="4218"/>
                  </a:cubicBezTo>
                  <a:cubicBezTo>
                    <a:pt x="4608" y="3109"/>
                    <a:pt x="4266" y="2171"/>
                    <a:pt x="3840" y="1232"/>
                  </a:cubicBezTo>
                  <a:cubicBezTo>
                    <a:pt x="3475" y="429"/>
                    <a:pt x="2673" y="1"/>
                    <a:pt x="1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3850525" y="464750"/>
              <a:ext cx="554600" cy="1342700"/>
            </a:xfrm>
            <a:custGeom>
              <a:avLst/>
              <a:gdLst/>
              <a:ahLst/>
              <a:cxnLst/>
              <a:rect l="l" t="t" r="r" b="b"/>
              <a:pathLst>
                <a:path w="22184" h="53708" extrusionOk="0">
                  <a:moveTo>
                    <a:pt x="14645" y="1"/>
                  </a:moveTo>
                  <a:cubicBezTo>
                    <a:pt x="12726" y="1"/>
                    <a:pt x="10779" y="818"/>
                    <a:pt x="9385" y="2624"/>
                  </a:cubicBezTo>
                  <a:cubicBezTo>
                    <a:pt x="6229" y="6890"/>
                    <a:pt x="4181" y="12351"/>
                    <a:pt x="2901" y="17641"/>
                  </a:cubicBezTo>
                  <a:cubicBezTo>
                    <a:pt x="853" y="26173"/>
                    <a:pt x="0" y="34876"/>
                    <a:pt x="171" y="43664"/>
                  </a:cubicBezTo>
                  <a:cubicBezTo>
                    <a:pt x="171" y="45797"/>
                    <a:pt x="512" y="47845"/>
                    <a:pt x="1280" y="49807"/>
                  </a:cubicBezTo>
                  <a:cubicBezTo>
                    <a:pt x="2048" y="51769"/>
                    <a:pt x="3754" y="53220"/>
                    <a:pt x="5802" y="53646"/>
                  </a:cubicBezTo>
                  <a:cubicBezTo>
                    <a:pt x="6060" y="53687"/>
                    <a:pt x="6313" y="53707"/>
                    <a:pt x="6562" y="53707"/>
                  </a:cubicBezTo>
                  <a:cubicBezTo>
                    <a:pt x="9937" y="53707"/>
                    <a:pt x="12477" y="50085"/>
                    <a:pt x="13908" y="46906"/>
                  </a:cubicBezTo>
                  <a:cubicBezTo>
                    <a:pt x="19624" y="34193"/>
                    <a:pt x="22184" y="20286"/>
                    <a:pt x="21416" y="6293"/>
                  </a:cubicBezTo>
                  <a:lnTo>
                    <a:pt x="21331" y="6208"/>
                  </a:lnTo>
                  <a:cubicBezTo>
                    <a:pt x="21062" y="2345"/>
                    <a:pt x="17894" y="1"/>
                    <a:pt x="14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3880375" y="850775"/>
              <a:ext cx="366900" cy="853600"/>
            </a:xfrm>
            <a:custGeom>
              <a:avLst/>
              <a:gdLst/>
              <a:ahLst/>
              <a:cxnLst/>
              <a:rect l="l" t="t" r="r" b="b"/>
              <a:pathLst>
                <a:path w="14676" h="34144" extrusionOk="0">
                  <a:moveTo>
                    <a:pt x="11027" y="0"/>
                  </a:moveTo>
                  <a:cubicBezTo>
                    <a:pt x="10971" y="0"/>
                    <a:pt x="10870" y="131"/>
                    <a:pt x="10751" y="408"/>
                  </a:cubicBezTo>
                  <a:cubicBezTo>
                    <a:pt x="7082" y="8258"/>
                    <a:pt x="4523" y="16534"/>
                    <a:pt x="2987" y="25066"/>
                  </a:cubicBezTo>
                  <a:cubicBezTo>
                    <a:pt x="2816" y="22933"/>
                    <a:pt x="2646" y="20800"/>
                    <a:pt x="2731" y="18496"/>
                  </a:cubicBezTo>
                  <a:cubicBezTo>
                    <a:pt x="2646" y="13974"/>
                    <a:pt x="3413" y="9452"/>
                    <a:pt x="4864" y="5186"/>
                  </a:cubicBezTo>
                  <a:cubicBezTo>
                    <a:pt x="4956" y="4909"/>
                    <a:pt x="4949" y="4757"/>
                    <a:pt x="4882" y="4757"/>
                  </a:cubicBezTo>
                  <a:cubicBezTo>
                    <a:pt x="4825" y="4757"/>
                    <a:pt x="4725" y="4866"/>
                    <a:pt x="4608" y="5101"/>
                  </a:cubicBezTo>
                  <a:cubicBezTo>
                    <a:pt x="854" y="13377"/>
                    <a:pt x="1" y="22677"/>
                    <a:pt x="2048" y="31550"/>
                  </a:cubicBezTo>
                  <a:cubicBezTo>
                    <a:pt x="2134" y="31892"/>
                    <a:pt x="2219" y="32148"/>
                    <a:pt x="2304" y="32489"/>
                  </a:cubicBezTo>
                  <a:cubicBezTo>
                    <a:pt x="2450" y="33292"/>
                    <a:pt x="2659" y="33720"/>
                    <a:pt x="2930" y="33720"/>
                  </a:cubicBezTo>
                  <a:cubicBezTo>
                    <a:pt x="2975" y="33720"/>
                    <a:pt x="3023" y="33708"/>
                    <a:pt x="3072" y="33683"/>
                  </a:cubicBezTo>
                  <a:cubicBezTo>
                    <a:pt x="3211" y="33794"/>
                    <a:pt x="3340" y="33851"/>
                    <a:pt x="3458" y="33851"/>
                  </a:cubicBezTo>
                  <a:cubicBezTo>
                    <a:pt x="3702" y="33851"/>
                    <a:pt x="3895" y="33605"/>
                    <a:pt x="4011" y="33086"/>
                  </a:cubicBezTo>
                  <a:cubicBezTo>
                    <a:pt x="4011" y="33086"/>
                    <a:pt x="4096" y="33001"/>
                    <a:pt x="4181" y="33001"/>
                  </a:cubicBezTo>
                  <a:cubicBezTo>
                    <a:pt x="4134" y="33470"/>
                    <a:pt x="4294" y="33732"/>
                    <a:pt x="4588" y="33732"/>
                  </a:cubicBezTo>
                  <a:cubicBezTo>
                    <a:pt x="4830" y="33732"/>
                    <a:pt x="5162" y="33556"/>
                    <a:pt x="5547" y="33171"/>
                  </a:cubicBezTo>
                  <a:lnTo>
                    <a:pt x="5547" y="33171"/>
                  </a:lnTo>
                  <a:cubicBezTo>
                    <a:pt x="5387" y="33757"/>
                    <a:pt x="5626" y="34144"/>
                    <a:pt x="6098" y="34144"/>
                  </a:cubicBezTo>
                  <a:cubicBezTo>
                    <a:pt x="6382" y="34144"/>
                    <a:pt x="6751" y="34004"/>
                    <a:pt x="7168" y="33683"/>
                  </a:cubicBezTo>
                  <a:cubicBezTo>
                    <a:pt x="9471" y="31636"/>
                    <a:pt x="11263" y="29076"/>
                    <a:pt x="12372" y="26175"/>
                  </a:cubicBezTo>
                  <a:cubicBezTo>
                    <a:pt x="13481" y="23359"/>
                    <a:pt x="14249" y="20373"/>
                    <a:pt x="14676" y="17302"/>
                  </a:cubicBezTo>
                  <a:cubicBezTo>
                    <a:pt x="14676" y="17131"/>
                    <a:pt x="14633" y="17046"/>
                    <a:pt x="14580" y="17046"/>
                  </a:cubicBezTo>
                  <a:cubicBezTo>
                    <a:pt x="14527" y="17046"/>
                    <a:pt x="14463" y="17131"/>
                    <a:pt x="14420" y="17302"/>
                  </a:cubicBezTo>
                  <a:cubicBezTo>
                    <a:pt x="12969" y="22250"/>
                    <a:pt x="10580" y="26943"/>
                    <a:pt x="7253" y="30868"/>
                  </a:cubicBezTo>
                  <a:cubicBezTo>
                    <a:pt x="9301" y="27540"/>
                    <a:pt x="10836" y="23957"/>
                    <a:pt x="11860" y="20117"/>
                  </a:cubicBezTo>
                  <a:cubicBezTo>
                    <a:pt x="13140" y="15681"/>
                    <a:pt x="13993" y="11158"/>
                    <a:pt x="14420" y="6636"/>
                  </a:cubicBezTo>
                  <a:cubicBezTo>
                    <a:pt x="14420" y="6371"/>
                    <a:pt x="14374" y="6220"/>
                    <a:pt x="14318" y="6220"/>
                  </a:cubicBezTo>
                  <a:cubicBezTo>
                    <a:pt x="14266" y="6220"/>
                    <a:pt x="14205" y="6349"/>
                    <a:pt x="14164" y="6636"/>
                  </a:cubicBezTo>
                  <a:cubicBezTo>
                    <a:pt x="12799" y="13718"/>
                    <a:pt x="10410" y="20544"/>
                    <a:pt x="7168" y="26943"/>
                  </a:cubicBezTo>
                  <a:cubicBezTo>
                    <a:pt x="8874" y="21994"/>
                    <a:pt x="9983" y="16363"/>
                    <a:pt x="11348" y="11756"/>
                  </a:cubicBezTo>
                  <a:cubicBezTo>
                    <a:pt x="11396" y="11564"/>
                    <a:pt x="11337" y="11453"/>
                    <a:pt x="11260" y="11453"/>
                  </a:cubicBezTo>
                  <a:cubicBezTo>
                    <a:pt x="11200" y="11453"/>
                    <a:pt x="11130" y="11521"/>
                    <a:pt x="11092" y="11670"/>
                  </a:cubicBezTo>
                  <a:cubicBezTo>
                    <a:pt x="9045" y="17046"/>
                    <a:pt x="6741" y="22421"/>
                    <a:pt x="4693" y="27796"/>
                  </a:cubicBezTo>
                  <a:cubicBezTo>
                    <a:pt x="5291" y="24042"/>
                    <a:pt x="5888" y="19947"/>
                    <a:pt x="6741" y="15936"/>
                  </a:cubicBezTo>
                  <a:cubicBezTo>
                    <a:pt x="7680" y="10647"/>
                    <a:pt x="9130" y="5527"/>
                    <a:pt x="11007" y="493"/>
                  </a:cubicBezTo>
                  <a:cubicBezTo>
                    <a:pt x="11098" y="173"/>
                    <a:pt x="11092" y="0"/>
                    <a:pt x="11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3780125" y="1420950"/>
              <a:ext cx="501300" cy="455375"/>
            </a:xfrm>
            <a:custGeom>
              <a:avLst/>
              <a:gdLst/>
              <a:ahLst/>
              <a:cxnLst/>
              <a:rect l="l" t="t" r="r" b="b"/>
              <a:pathLst>
                <a:path w="20052" h="18215" extrusionOk="0">
                  <a:moveTo>
                    <a:pt x="10993" y="1"/>
                  </a:moveTo>
                  <a:cubicBezTo>
                    <a:pt x="10111" y="1"/>
                    <a:pt x="9154" y="857"/>
                    <a:pt x="8618" y="1662"/>
                  </a:cubicBezTo>
                  <a:cubicBezTo>
                    <a:pt x="7168" y="4136"/>
                    <a:pt x="6656" y="7037"/>
                    <a:pt x="7253" y="9767"/>
                  </a:cubicBezTo>
                  <a:cubicBezTo>
                    <a:pt x="6400" y="7719"/>
                    <a:pt x="5205" y="5757"/>
                    <a:pt x="3755" y="4051"/>
                  </a:cubicBezTo>
                  <a:cubicBezTo>
                    <a:pt x="3328" y="3283"/>
                    <a:pt x="2560" y="2856"/>
                    <a:pt x="1622" y="2771"/>
                  </a:cubicBezTo>
                  <a:cubicBezTo>
                    <a:pt x="854" y="2941"/>
                    <a:pt x="256" y="3539"/>
                    <a:pt x="171" y="4392"/>
                  </a:cubicBezTo>
                  <a:cubicBezTo>
                    <a:pt x="1" y="5160"/>
                    <a:pt x="86" y="5928"/>
                    <a:pt x="342" y="6696"/>
                  </a:cubicBezTo>
                  <a:cubicBezTo>
                    <a:pt x="1622" y="11047"/>
                    <a:pt x="3925" y="14972"/>
                    <a:pt x="7168" y="18214"/>
                  </a:cubicBezTo>
                  <a:cubicBezTo>
                    <a:pt x="13311" y="17446"/>
                    <a:pt x="18345" y="12839"/>
                    <a:pt x="19795" y="6866"/>
                  </a:cubicBezTo>
                  <a:cubicBezTo>
                    <a:pt x="20051" y="5842"/>
                    <a:pt x="19966" y="4477"/>
                    <a:pt x="18942" y="4051"/>
                  </a:cubicBezTo>
                  <a:cubicBezTo>
                    <a:pt x="18831" y="4037"/>
                    <a:pt x="18720" y="4030"/>
                    <a:pt x="18610" y="4030"/>
                  </a:cubicBezTo>
                  <a:cubicBezTo>
                    <a:pt x="18040" y="4030"/>
                    <a:pt x="17480" y="4219"/>
                    <a:pt x="16979" y="4648"/>
                  </a:cubicBezTo>
                  <a:cubicBezTo>
                    <a:pt x="14761" y="6184"/>
                    <a:pt x="12969" y="8402"/>
                    <a:pt x="11775" y="10876"/>
                  </a:cubicBezTo>
                  <a:cubicBezTo>
                    <a:pt x="12543" y="8061"/>
                    <a:pt x="12799" y="5160"/>
                    <a:pt x="12628" y="2344"/>
                  </a:cubicBezTo>
                  <a:cubicBezTo>
                    <a:pt x="12628" y="1491"/>
                    <a:pt x="12287" y="723"/>
                    <a:pt x="11690" y="211"/>
                  </a:cubicBezTo>
                  <a:cubicBezTo>
                    <a:pt x="11470" y="65"/>
                    <a:pt x="11234" y="1"/>
                    <a:pt x="10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4179000" y="255300"/>
              <a:ext cx="81075" cy="259750"/>
            </a:xfrm>
            <a:custGeom>
              <a:avLst/>
              <a:gdLst/>
              <a:ahLst/>
              <a:cxnLst/>
              <a:rect l="l" t="t" r="r" b="b"/>
              <a:pathLst>
                <a:path w="3243" h="10390" extrusionOk="0">
                  <a:moveTo>
                    <a:pt x="1492" y="0"/>
                  </a:moveTo>
                  <a:cubicBezTo>
                    <a:pt x="1015" y="0"/>
                    <a:pt x="576" y="255"/>
                    <a:pt x="427" y="849"/>
                  </a:cubicBezTo>
                  <a:cubicBezTo>
                    <a:pt x="171" y="2129"/>
                    <a:pt x="86" y="3494"/>
                    <a:pt x="86" y="4774"/>
                  </a:cubicBezTo>
                  <a:lnTo>
                    <a:pt x="1" y="8784"/>
                  </a:lnTo>
                  <a:cubicBezTo>
                    <a:pt x="1" y="9829"/>
                    <a:pt x="872" y="10390"/>
                    <a:pt x="1686" y="10390"/>
                  </a:cubicBezTo>
                  <a:cubicBezTo>
                    <a:pt x="2401" y="10390"/>
                    <a:pt x="3072" y="9957"/>
                    <a:pt x="3072" y="9040"/>
                  </a:cubicBezTo>
                  <a:lnTo>
                    <a:pt x="3072" y="5030"/>
                  </a:lnTo>
                  <a:cubicBezTo>
                    <a:pt x="3243" y="3750"/>
                    <a:pt x="3158" y="2385"/>
                    <a:pt x="2987" y="1105"/>
                  </a:cubicBezTo>
                  <a:cubicBezTo>
                    <a:pt x="2794" y="430"/>
                    <a:pt x="2111" y="0"/>
                    <a:pt x="14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4161950" y="238125"/>
              <a:ext cx="115200" cy="294375"/>
            </a:xfrm>
            <a:custGeom>
              <a:avLst/>
              <a:gdLst/>
              <a:ahLst/>
              <a:cxnLst/>
              <a:rect l="l" t="t" r="r" b="b"/>
              <a:pathLst>
                <a:path w="4608" h="11775" extrusionOk="0">
                  <a:moveTo>
                    <a:pt x="2133" y="1365"/>
                  </a:moveTo>
                  <a:lnTo>
                    <a:pt x="2133" y="1450"/>
                  </a:lnTo>
                  <a:cubicBezTo>
                    <a:pt x="2474" y="1450"/>
                    <a:pt x="2816" y="1621"/>
                    <a:pt x="2986" y="1962"/>
                  </a:cubicBezTo>
                  <a:cubicBezTo>
                    <a:pt x="3157" y="2901"/>
                    <a:pt x="3157" y="3754"/>
                    <a:pt x="3072" y="4693"/>
                  </a:cubicBezTo>
                  <a:lnTo>
                    <a:pt x="3072" y="5717"/>
                  </a:lnTo>
                  <a:lnTo>
                    <a:pt x="3072" y="9727"/>
                  </a:lnTo>
                  <a:cubicBezTo>
                    <a:pt x="3072" y="9983"/>
                    <a:pt x="2986" y="10153"/>
                    <a:pt x="2816" y="10239"/>
                  </a:cubicBezTo>
                  <a:cubicBezTo>
                    <a:pt x="2645" y="10324"/>
                    <a:pt x="2474" y="10367"/>
                    <a:pt x="2304" y="10367"/>
                  </a:cubicBezTo>
                  <a:cubicBezTo>
                    <a:pt x="2133" y="10367"/>
                    <a:pt x="1962" y="10324"/>
                    <a:pt x="1792" y="10239"/>
                  </a:cubicBezTo>
                  <a:cubicBezTo>
                    <a:pt x="1536" y="10068"/>
                    <a:pt x="1365" y="9812"/>
                    <a:pt x="1451" y="9471"/>
                  </a:cubicBezTo>
                  <a:lnTo>
                    <a:pt x="1536" y="5461"/>
                  </a:lnTo>
                  <a:lnTo>
                    <a:pt x="1536" y="4607"/>
                  </a:lnTo>
                  <a:cubicBezTo>
                    <a:pt x="1451" y="3584"/>
                    <a:pt x="1536" y="2645"/>
                    <a:pt x="1706" y="1706"/>
                  </a:cubicBezTo>
                  <a:cubicBezTo>
                    <a:pt x="1792" y="1536"/>
                    <a:pt x="1962" y="1365"/>
                    <a:pt x="2133" y="1365"/>
                  </a:cubicBezTo>
                  <a:close/>
                  <a:moveTo>
                    <a:pt x="2218" y="0"/>
                  </a:moveTo>
                  <a:cubicBezTo>
                    <a:pt x="1365" y="0"/>
                    <a:pt x="597" y="512"/>
                    <a:pt x="427" y="1365"/>
                  </a:cubicBezTo>
                  <a:cubicBezTo>
                    <a:pt x="171" y="2389"/>
                    <a:pt x="85" y="3498"/>
                    <a:pt x="171" y="4607"/>
                  </a:cubicBezTo>
                  <a:lnTo>
                    <a:pt x="171" y="5461"/>
                  </a:lnTo>
                  <a:lnTo>
                    <a:pt x="85" y="9471"/>
                  </a:lnTo>
                  <a:cubicBezTo>
                    <a:pt x="0" y="10239"/>
                    <a:pt x="427" y="11006"/>
                    <a:pt x="1109" y="11433"/>
                  </a:cubicBezTo>
                  <a:cubicBezTo>
                    <a:pt x="1536" y="11689"/>
                    <a:pt x="1962" y="11774"/>
                    <a:pt x="2389" y="11774"/>
                  </a:cubicBezTo>
                  <a:cubicBezTo>
                    <a:pt x="2816" y="11774"/>
                    <a:pt x="3157" y="11689"/>
                    <a:pt x="3498" y="11518"/>
                  </a:cubicBezTo>
                  <a:cubicBezTo>
                    <a:pt x="4181" y="11177"/>
                    <a:pt x="4522" y="10495"/>
                    <a:pt x="4522" y="9812"/>
                  </a:cubicBezTo>
                  <a:lnTo>
                    <a:pt x="4522" y="5802"/>
                  </a:lnTo>
                  <a:lnTo>
                    <a:pt x="4522" y="4693"/>
                  </a:lnTo>
                  <a:cubicBezTo>
                    <a:pt x="4607" y="3669"/>
                    <a:pt x="4522" y="2645"/>
                    <a:pt x="4351" y="1621"/>
                  </a:cubicBezTo>
                  <a:cubicBezTo>
                    <a:pt x="4095" y="683"/>
                    <a:pt x="3242" y="0"/>
                    <a:pt x="2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5"/>
          <p:cNvGrpSpPr/>
          <p:nvPr/>
        </p:nvGrpSpPr>
        <p:grpSpPr>
          <a:xfrm rot="10800000">
            <a:off x="-276940" y="2888945"/>
            <a:ext cx="3107372" cy="2380771"/>
            <a:chOff x="317700" y="238725"/>
            <a:chExt cx="6772825" cy="5189125"/>
          </a:xfrm>
        </p:grpSpPr>
        <p:sp>
          <p:nvSpPr>
            <p:cNvPr id="350" name="Google Shape;350;p5"/>
            <p:cNvSpPr/>
            <p:nvPr/>
          </p:nvSpPr>
          <p:spPr>
            <a:xfrm>
              <a:off x="4408263" y="1501184"/>
              <a:ext cx="1476100" cy="2534425"/>
            </a:xfrm>
            <a:custGeom>
              <a:avLst/>
              <a:gdLst/>
              <a:ahLst/>
              <a:cxnLst/>
              <a:rect l="l" t="t" r="r" b="b"/>
              <a:pathLst>
                <a:path w="59044" h="101377" extrusionOk="0">
                  <a:moveTo>
                    <a:pt x="44257" y="1"/>
                  </a:moveTo>
                  <a:cubicBezTo>
                    <a:pt x="43835" y="1"/>
                    <a:pt x="43409" y="295"/>
                    <a:pt x="43463" y="837"/>
                  </a:cubicBezTo>
                  <a:cubicBezTo>
                    <a:pt x="44018" y="5526"/>
                    <a:pt x="43967" y="10215"/>
                    <a:pt x="43413" y="14854"/>
                  </a:cubicBezTo>
                  <a:cubicBezTo>
                    <a:pt x="43110" y="14803"/>
                    <a:pt x="42657" y="14703"/>
                    <a:pt x="42102" y="14602"/>
                  </a:cubicBezTo>
                  <a:cubicBezTo>
                    <a:pt x="40640" y="14350"/>
                    <a:pt x="39177" y="14249"/>
                    <a:pt x="37715" y="14198"/>
                  </a:cubicBezTo>
                  <a:cubicBezTo>
                    <a:pt x="35698" y="14198"/>
                    <a:pt x="33732" y="14350"/>
                    <a:pt x="31766" y="14652"/>
                  </a:cubicBezTo>
                  <a:cubicBezTo>
                    <a:pt x="29547" y="15056"/>
                    <a:pt x="27429" y="15610"/>
                    <a:pt x="25312" y="16316"/>
                  </a:cubicBezTo>
                  <a:cubicBezTo>
                    <a:pt x="23194" y="16972"/>
                    <a:pt x="21127" y="17829"/>
                    <a:pt x="19160" y="18837"/>
                  </a:cubicBezTo>
                  <a:cubicBezTo>
                    <a:pt x="18202" y="19291"/>
                    <a:pt x="17295" y="19846"/>
                    <a:pt x="16438" y="20350"/>
                  </a:cubicBezTo>
                  <a:cubicBezTo>
                    <a:pt x="15580" y="20854"/>
                    <a:pt x="14774" y="21409"/>
                    <a:pt x="14068" y="21963"/>
                  </a:cubicBezTo>
                  <a:cubicBezTo>
                    <a:pt x="13362" y="22518"/>
                    <a:pt x="12706" y="23022"/>
                    <a:pt x="12152" y="23526"/>
                  </a:cubicBezTo>
                  <a:cubicBezTo>
                    <a:pt x="11597" y="24031"/>
                    <a:pt x="11093" y="24484"/>
                    <a:pt x="10690" y="24888"/>
                  </a:cubicBezTo>
                  <a:cubicBezTo>
                    <a:pt x="10286" y="25341"/>
                    <a:pt x="9883" y="25795"/>
                    <a:pt x="9530" y="26249"/>
                  </a:cubicBezTo>
                  <a:cubicBezTo>
                    <a:pt x="10085" y="26400"/>
                    <a:pt x="10690" y="26552"/>
                    <a:pt x="11295" y="26652"/>
                  </a:cubicBezTo>
                  <a:cubicBezTo>
                    <a:pt x="11849" y="26753"/>
                    <a:pt x="12505" y="26804"/>
                    <a:pt x="13261" y="26905"/>
                  </a:cubicBezTo>
                  <a:cubicBezTo>
                    <a:pt x="13967" y="26955"/>
                    <a:pt x="14824" y="27056"/>
                    <a:pt x="15732" y="27056"/>
                  </a:cubicBezTo>
                  <a:cubicBezTo>
                    <a:pt x="16589" y="27056"/>
                    <a:pt x="17547" y="27005"/>
                    <a:pt x="18555" y="26955"/>
                  </a:cubicBezTo>
                  <a:cubicBezTo>
                    <a:pt x="19564" y="26854"/>
                    <a:pt x="20623" y="26753"/>
                    <a:pt x="21681" y="26602"/>
                  </a:cubicBezTo>
                  <a:cubicBezTo>
                    <a:pt x="26068" y="25896"/>
                    <a:pt x="30303" y="24484"/>
                    <a:pt x="34287" y="22467"/>
                  </a:cubicBezTo>
                  <a:cubicBezTo>
                    <a:pt x="36051" y="21560"/>
                    <a:pt x="37715" y="20501"/>
                    <a:pt x="39329" y="19341"/>
                  </a:cubicBezTo>
                  <a:cubicBezTo>
                    <a:pt x="40488" y="18434"/>
                    <a:pt x="41648" y="17476"/>
                    <a:pt x="42707" y="16417"/>
                  </a:cubicBezTo>
                  <a:cubicBezTo>
                    <a:pt x="42909" y="16165"/>
                    <a:pt x="43161" y="15913"/>
                    <a:pt x="43312" y="15711"/>
                  </a:cubicBezTo>
                  <a:lnTo>
                    <a:pt x="43312" y="15711"/>
                  </a:lnTo>
                  <a:cubicBezTo>
                    <a:pt x="42959" y="18888"/>
                    <a:pt x="42404" y="22064"/>
                    <a:pt x="41850" y="25140"/>
                  </a:cubicBezTo>
                  <a:cubicBezTo>
                    <a:pt x="41396" y="27661"/>
                    <a:pt x="40841" y="30182"/>
                    <a:pt x="40186" y="32653"/>
                  </a:cubicBezTo>
                  <a:cubicBezTo>
                    <a:pt x="39934" y="32552"/>
                    <a:pt x="39480" y="32451"/>
                    <a:pt x="38925" y="32350"/>
                  </a:cubicBezTo>
                  <a:cubicBezTo>
                    <a:pt x="37463" y="32148"/>
                    <a:pt x="36001" y="31997"/>
                    <a:pt x="34539" y="31997"/>
                  </a:cubicBezTo>
                  <a:cubicBezTo>
                    <a:pt x="32522" y="31997"/>
                    <a:pt x="30556" y="32098"/>
                    <a:pt x="28589" y="32400"/>
                  </a:cubicBezTo>
                  <a:cubicBezTo>
                    <a:pt x="26371" y="32753"/>
                    <a:pt x="24202" y="33308"/>
                    <a:pt x="22085" y="33963"/>
                  </a:cubicBezTo>
                  <a:cubicBezTo>
                    <a:pt x="19967" y="34669"/>
                    <a:pt x="17900" y="35527"/>
                    <a:pt x="15933" y="36485"/>
                  </a:cubicBezTo>
                  <a:cubicBezTo>
                    <a:pt x="14975" y="36989"/>
                    <a:pt x="14068" y="37543"/>
                    <a:pt x="13211" y="38048"/>
                  </a:cubicBezTo>
                  <a:cubicBezTo>
                    <a:pt x="12354" y="38552"/>
                    <a:pt x="11597" y="39106"/>
                    <a:pt x="10891" y="39661"/>
                  </a:cubicBezTo>
                  <a:cubicBezTo>
                    <a:pt x="10135" y="40165"/>
                    <a:pt x="9480" y="40720"/>
                    <a:pt x="8925" y="41224"/>
                  </a:cubicBezTo>
                  <a:cubicBezTo>
                    <a:pt x="8370" y="41728"/>
                    <a:pt x="7916" y="42182"/>
                    <a:pt x="7513" y="42585"/>
                  </a:cubicBezTo>
                  <a:cubicBezTo>
                    <a:pt x="7059" y="42989"/>
                    <a:pt x="6656" y="43443"/>
                    <a:pt x="6303" y="43947"/>
                  </a:cubicBezTo>
                  <a:cubicBezTo>
                    <a:pt x="6908" y="44098"/>
                    <a:pt x="7463" y="44249"/>
                    <a:pt x="8068" y="44350"/>
                  </a:cubicBezTo>
                  <a:cubicBezTo>
                    <a:pt x="8622" y="44451"/>
                    <a:pt x="9278" y="44501"/>
                    <a:pt x="10034" y="44602"/>
                  </a:cubicBezTo>
                  <a:cubicBezTo>
                    <a:pt x="10790" y="44653"/>
                    <a:pt x="11597" y="44703"/>
                    <a:pt x="12505" y="44703"/>
                  </a:cubicBezTo>
                  <a:cubicBezTo>
                    <a:pt x="13412" y="44703"/>
                    <a:pt x="14370" y="44703"/>
                    <a:pt x="15379" y="44653"/>
                  </a:cubicBezTo>
                  <a:cubicBezTo>
                    <a:pt x="16337" y="44552"/>
                    <a:pt x="17396" y="44451"/>
                    <a:pt x="18454" y="44300"/>
                  </a:cubicBezTo>
                  <a:cubicBezTo>
                    <a:pt x="20673" y="43947"/>
                    <a:pt x="22841" y="43443"/>
                    <a:pt x="24959" y="42737"/>
                  </a:cubicBezTo>
                  <a:cubicBezTo>
                    <a:pt x="27076" y="42031"/>
                    <a:pt x="29144" y="41224"/>
                    <a:pt x="31110" y="40216"/>
                  </a:cubicBezTo>
                  <a:cubicBezTo>
                    <a:pt x="32875" y="39308"/>
                    <a:pt x="34539" y="38249"/>
                    <a:pt x="36152" y="37090"/>
                  </a:cubicBezTo>
                  <a:cubicBezTo>
                    <a:pt x="37362" y="36182"/>
                    <a:pt x="38472" y="35224"/>
                    <a:pt x="39480" y="34165"/>
                  </a:cubicBezTo>
                  <a:lnTo>
                    <a:pt x="39984" y="33661"/>
                  </a:lnTo>
                  <a:lnTo>
                    <a:pt x="39984" y="33661"/>
                  </a:lnTo>
                  <a:cubicBezTo>
                    <a:pt x="38320" y="40064"/>
                    <a:pt x="36152" y="46417"/>
                    <a:pt x="33581" y="52569"/>
                  </a:cubicBezTo>
                  <a:cubicBezTo>
                    <a:pt x="33329" y="52468"/>
                    <a:pt x="32976" y="52418"/>
                    <a:pt x="32623" y="52367"/>
                  </a:cubicBezTo>
                  <a:cubicBezTo>
                    <a:pt x="31161" y="52115"/>
                    <a:pt x="29698" y="51964"/>
                    <a:pt x="28186" y="51964"/>
                  </a:cubicBezTo>
                  <a:cubicBezTo>
                    <a:pt x="26219" y="51964"/>
                    <a:pt x="24202" y="52065"/>
                    <a:pt x="22236" y="52418"/>
                  </a:cubicBezTo>
                  <a:cubicBezTo>
                    <a:pt x="20068" y="52771"/>
                    <a:pt x="17900" y="53275"/>
                    <a:pt x="15782" y="53930"/>
                  </a:cubicBezTo>
                  <a:cubicBezTo>
                    <a:pt x="13664" y="54636"/>
                    <a:pt x="11597" y="55493"/>
                    <a:pt x="9580" y="56451"/>
                  </a:cubicBezTo>
                  <a:cubicBezTo>
                    <a:pt x="8673" y="56955"/>
                    <a:pt x="7765" y="57460"/>
                    <a:pt x="6908" y="58014"/>
                  </a:cubicBezTo>
                  <a:cubicBezTo>
                    <a:pt x="6051" y="58519"/>
                    <a:pt x="5244" y="59073"/>
                    <a:pt x="4538" y="59628"/>
                  </a:cubicBezTo>
                  <a:cubicBezTo>
                    <a:pt x="3832" y="60132"/>
                    <a:pt x="3177" y="60687"/>
                    <a:pt x="2622" y="61191"/>
                  </a:cubicBezTo>
                  <a:cubicBezTo>
                    <a:pt x="2068" y="61695"/>
                    <a:pt x="1563" y="62149"/>
                    <a:pt x="1160" y="62552"/>
                  </a:cubicBezTo>
                  <a:cubicBezTo>
                    <a:pt x="757" y="62956"/>
                    <a:pt x="353" y="63409"/>
                    <a:pt x="0" y="63914"/>
                  </a:cubicBezTo>
                  <a:cubicBezTo>
                    <a:pt x="555" y="64065"/>
                    <a:pt x="1160" y="64216"/>
                    <a:pt x="1765" y="64267"/>
                  </a:cubicBezTo>
                  <a:cubicBezTo>
                    <a:pt x="2320" y="64367"/>
                    <a:pt x="2975" y="64468"/>
                    <a:pt x="3732" y="64569"/>
                  </a:cubicBezTo>
                  <a:cubicBezTo>
                    <a:pt x="4437" y="64619"/>
                    <a:pt x="5295" y="64670"/>
                    <a:pt x="6202" y="64670"/>
                  </a:cubicBezTo>
                  <a:cubicBezTo>
                    <a:pt x="7059" y="64670"/>
                    <a:pt x="8017" y="64670"/>
                    <a:pt x="9026" y="64619"/>
                  </a:cubicBezTo>
                  <a:cubicBezTo>
                    <a:pt x="10034" y="64519"/>
                    <a:pt x="11043" y="64418"/>
                    <a:pt x="12152" y="64216"/>
                  </a:cubicBezTo>
                  <a:cubicBezTo>
                    <a:pt x="14320" y="63914"/>
                    <a:pt x="16488" y="63359"/>
                    <a:pt x="18606" y="62653"/>
                  </a:cubicBezTo>
                  <a:cubicBezTo>
                    <a:pt x="20723" y="61998"/>
                    <a:pt x="22791" y="61140"/>
                    <a:pt x="24757" y="60132"/>
                  </a:cubicBezTo>
                  <a:cubicBezTo>
                    <a:pt x="26522" y="59224"/>
                    <a:pt x="28236" y="58166"/>
                    <a:pt x="29799" y="57006"/>
                  </a:cubicBezTo>
                  <a:cubicBezTo>
                    <a:pt x="30858" y="56199"/>
                    <a:pt x="31816" y="55392"/>
                    <a:pt x="32774" y="54485"/>
                  </a:cubicBezTo>
                  <a:lnTo>
                    <a:pt x="32774" y="54485"/>
                  </a:lnTo>
                  <a:cubicBezTo>
                    <a:pt x="30102" y="60586"/>
                    <a:pt x="27076" y="66535"/>
                    <a:pt x="23749" y="72284"/>
                  </a:cubicBezTo>
                  <a:cubicBezTo>
                    <a:pt x="23497" y="72384"/>
                    <a:pt x="23194" y="72536"/>
                    <a:pt x="22841" y="72687"/>
                  </a:cubicBezTo>
                  <a:cubicBezTo>
                    <a:pt x="21530" y="73393"/>
                    <a:pt x="20270" y="74149"/>
                    <a:pt x="19060" y="75057"/>
                  </a:cubicBezTo>
                  <a:cubicBezTo>
                    <a:pt x="17446" y="76216"/>
                    <a:pt x="15933" y="77477"/>
                    <a:pt x="14572" y="78939"/>
                  </a:cubicBezTo>
                  <a:cubicBezTo>
                    <a:pt x="13009" y="80502"/>
                    <a:pt x="11547" y="82216"/>
                    <a:pt x="10236" y="84032"/>
                  </a:cubicBezTo>
                  <a:cubicBezTo>
                    <a:pt x="8975" y="85796"/>
                    <a:pt x="7816" y="87712"/>
                    <a:pt x="6807" y="89679"/>
                  </a:cubicBezTo>
                  <a:cubicBezTo>
                    <a:pt x="6353" y="90637"/>
                    <a:pt x="5950" y="91595"/>
                    <a:pt x="5547" y="92553"/>
                  </a:cubicBezTo>
                  <a:cubicBezTo>
                    <a:pt x="5194" y="93460"/>
                    <a:pt x="4891" y="94368"/>
                    <a:pt x="4639" y="95225"/>
                  </a:cubicBezTo>
                  <a:cubicBezTo>
                    <a:pt x="4337" y="96082"/>
                    <a:pt x="4135" y="96889"/>
                    <a:pt x="3984" y="97595"/>
                  </a:cubicBezTo>
                  <a:cubicBezTo>
                    <a:pt x="3832" y="98351"/>
                    <a:pt x="3732" y="99007"/>
                    <a:pt x="3631" y="99561"/>
                  </a:cubicBezTo>
                  <a:cubicBezTo>
                    <a:pt x="3580" y="100166"/>
                    <a:pt x="3530" y="100771"/>
                    <a:pt x="3479" y="101376"/>
                  </a:cubicBezTo>
                  <a:cubicBezTo>
                    <a:pt x="4084" y="101175"/>
                    <a:pt x="4589" y="100923"/>
                    <a:pt x="5143" y="100671"/>
                  </a:cubicBezTo>
                  <a:cubicBezTo>
                    <a:pt x="5597" y="100418"/>
                    <a:pt x="6253" y="100066"/>
                    <a:pt x="6858" y="99713"/>
                  </a:cubicBezTo>
                  <a:cubicBezTo>
                    <a:pt x="7513" y="99309"/>
                    <a:pt x="8219" y="98855"/>
                    <a:pt x="8925" y="98301"/>
                  </a:cubicBezTo>
                  <a:cubicBezTo>
                    <a:pt x="9681" y="97797"/>
                    <a:pt x="10438" y="97192"/>
                    <a:pt x="11194" y="96536"/>
                  </a:cubicBezTo>
                  <a:cubicBezTo>
                    <a:pt x="11950" y="95931"/>
                    <a:pt x="12706" y="95175"/>
                    <a:pt x="13463" y="94418"/>
                  </a:cubicBezTo>
                  <a:cubicBezTo>
                    <a:pt x="16589" y="91242"/>
                    <a:pt x="19211" y="87612"/>
                    <a:pt x="21177" y="83628"/>
                  </a:cubicBezTo>
                  <a:cubicBezTo>
                    <a:pt x="22085" y="81864"/>
                    <a:pt x="22791" y="79998"/>
                    <a:pt x="23396" y="78082"/>
                  </a:cubicBezTo>
                  <a:cubicBezTo>
                    <a:pt x="23749" y="76872"/>
                    <a:pt x="24051" y="75611"/>
                    <a:pt x="24253" y="74351"/>
                  </a:cubicBezTo>
                  <a:cubicBezTo>
                    <a:pt x="26371" y="70771"/>
                    <a:pt x="28387" y="67141"/>
                    <a:pt x="30203" y="63460"/>
                  </a:cubicBezTo>
                  <a:lnTo>
                    <a:pt x="30203" y="63460"/>
                  </a:lnTo>
                  <a:cubicBezTo>
                    <a:pt x="29850" y="65376"/>
                    <a:pt x="29648" y="67292"/>
                    <a:pt x="29547" y="69258"/>
                  </a:cubicBezTo>
                  <a:cubicBezTo>
                    <a:pt x="29446" y="73695"/>
                    <a:pt x="29950" y="78132"/>
                    <a:pt x="31211" y="82418"/>
                  </a:cubicBezTo>
                  <a:cubicBezTo>
                    <a:pt x="31514" y="83477"/>
                    <a:pt x="31816" y="84485"/>
                    <a:pt x="32169" y="85393"/>
                  </a:cubicBezTo>
                  <a:cubicBezTo>
                    <a:pt x="32522" y="86301"/>
                    <a:pt x="32925" y="87208"/>
                    <a:pt x="33329" y="88015"/>
                  </a:cubicBezTo>
                  <a:cubicBezTo>
                    <a:pt x="33732" y="88822"/>
                    <a:pt x="34135" y="89528"/>
                    <a:pt x="34488" y="90183"/>
                  </a:cubicBezTo>
                  <a:cubicBezTo>
                    <a:pt x="34892" y="90838"/>
                    <a:pt x="35245" y="91393"/>
                    <a:pt x="35547" y="91847"/>
                  </a:cubicBezTo>
                  <a:cubicBezTo>
                    <a:pt x="35900" y="92351"/>
                    <a:pt x="36303" y="92855"/>
                    <a:pt x="36656" y="93259"/>
                  </a:cubicBezTo>
                  <a:cubicBezTo>
                    <a:pt x="36959" y="92754"/>
                    <a:pt x="37211" y="92200"/>
                    <a:pt x="37413" y="91645"/>
                  </a:cubicBezTo>
                  <a:cubicBezTo>
                    <a:pt x="37614" y="91091"/>
                    <a:pt x="37816" y="90435"/>
                    <a:pt x="38018" y="89729"/>
                  </a:cubicBezTo>
                  <a:cubicBezTo>
                    <a:pt x="38219" y="89023"/>
                    <a:pt x="38472" y="88217"/>
                    <a:pt x="38623" y="87309"/>
                  </a:cubicBezTo>
                  <a:cubicBezTo>
                    <a:pt x="38774" y="86452"/>
                    <a:pt x="38925" y="85494"/>
                    <a:pt x="39077" y="84536"/>
                  </a:cubicBezTo>
                  <a:cubicBezTo>
                    <a:pt x="39177" y="83527"/>
                    <a:pt x="39278" y="82469"/>
                    <a:pt x="39278" y="81410"/>
                  </a:cubicBezTo>
                  <a:cubicBezTo>
                    <a:pt x="39379" y="79191"/>
                    <a:pt x="39278" y="76973"/>
                    <a:pt x="38976" y="74754"/>
                  </a:cubicBezTo>
                  <a:cubicBezTo>
                    <a:pt x="38724" y="72536"/>
                    <a:pt x="38270" y="70368"/>
                    <a:pt x="37614" y="68250"/>
                  </a:cubicBezTo>
                  <a:cubicBezTo>
                    <a:pt x="37110" y="66334"/>
                    <a:pt x="36354" y="64468"/>
                    <a:pt x="35497" y="62653"/>
                  </a:cubicBezTo>
                  <a:cubicBezTo>
                    <a:pt x="34841" y="61342"/>
                    <a:pt x="34135" y="60031"/>
                    <a:pt x="33278" y="58821"/>
                  </a:cubicBezTo>
                  <a:cubicBezTo>
                    <a:pt x="33077" y="58519"/>
                    <a:pt x="32925" y="58317"/>
                    <a:pt x="32774" y="58115"/>
                  </a:cubicBezTo>
                  <a:cubicBezTo>
                    <a:pt x="34841" y="53628"/>
                    <a:pt x="36656" y="49039"/>
                    <a:pt x="38270" y="44401"/>
                  </a:cubicBezTo>
                  <a:cubicBezTo>
                    <a:pt x="38270" y="45157"/>
                    <a:pt x="38320" y="46014"/>
                    <a:pt x="38421" y="46972"/>
                  </a:cubicBezTo>
                  <a:cubicBezTo>
                    <a:pt x="38673" y="48939"/>
                    <a:pt x="39026" y="50905"/>
                    <a:pt x="39581" y="52821"/>
                  </a:cubicBezTo>
                  <a:cubicBezTo>
                    <a:pt x="40791" y="57107"/>
                    <a:pt x="42657" y="61191"/>
                    <a:pt x="45127" y="64872"/>
                  </a:cubicBezTo>
                  <a:cubicBezTo>
                    <a:pt x="45682" y="65779"/>
                    <a:pt x="46337" y="66636"/>
                    <a:pt x="46942" y="67393"/>
                  </a:cubicBezTo>
                  <a:cubicBezTo>
                    <a:pt x="47598" y="68199"/>
                    <a:pt x="48253" y="68905"/>
                    <a:pt x="48858" y="69561"/>
                  </a:cubicBezTo>
                  <a:cubicBezTo>
                    <a:pt x="49463" y="70216"/>
                    <a:pt x="50068" y="70771"/>
                    <a:pt x="50623" y="71275"/>
                  </a:cubicBezTo>
                  <a:cubicBezTo>
                    <a:pt x="51178" y="71779"/>
                    <a:pt x="51732" y="72183"/>
                    <a:pt x="52186" y="72536"/>
                  </a:cubicBezTo>
                  <a:cubicBezTo>
                    <a:pt x="52640" y="72889"/>
                    <a:pt x="53144" y="73242"/>
                    <a:pt x="53648" y="73544"/>
                  </a:cubicBezTo>
                  <a:cubicBezTo>
                    <a:pt x="53749" y="72989"/>
                    <a:pt x="53800" y="72384"/>
                    <a:pt x="53850" y="71779"/>
                  </a:cubicBezTo>
                  <a:cubicBezTo>
                    <a:pt x="53850" y="71174"/>
                    <a:pt x="53850" y="70519"/>
                    <a:pt x="53850" y="69762"/>
                  </a:cubicBezTo>
                  <a:cubicBezTo>
                    <a:pt x="53800" y="69006"/>
                    <a:pt x="53749" y="68199"/>
                    <a:pt x="53648" y="67292"/>
                  </a:cubicBezTo>
                  <a:cubicBezTo>
                    <a:pt x="53547" y="66435"/>
                    <a:pt x="53447" y="65477"/>
                    <a:pt x="53245" y="64468"/>
                  </a:cubicBezTo>
                  <a:cubicBezTo>
                    <a:pt x="53043" y="63510"/>
                    <a:pt x="52842" y="62502"/>
                    <a:pt x="52539" y="61443"/>
                  </a:cubicBezTo>
                  <a:cubicBezTo>
                    <a:pt x="51934" y="59325"/>
                    <a:pt x="51178" y="57208"/>
                    <a:pt x="50220" y="55191"/>
                  </a:cubicBezTo>
                  <a:cubicBezTo>
                    <a:pt x="49262" y="53174"/>
                    <a:pt x="48203" y="51258"/>
                    <a:pt x="46942" y="49392"/>
                  </a:cubicBezTo>
                  <a:cubicBezTo>
                    <a:pt x="45833" y="47728"/>
                    <a:pt x="44623" y="46216"/>
                    <a:pt x="43262" y="44754"/>
                  </a:cubicBezTo>
                  <a:cubicBezTo>
                    <a:pt x="42203" y="43644"/>
                    <a:pt x="41144" y="42636"/>
                    <a:pt x="39934" y="41728"/>
                  </a:cubicBezTo>
                  <a:lnTo>
                    <a:pt x="39329" y="41275"/>
                  </a:lnTo>
                  <a:cubicBezTo>
                    <a:pt x="40892" y="36434"/>
                    <a:pt x="42152" y="31543"/>
                    <a:pt x="43161" y="26602"/>
                  </a:cubicBezTo>
                  <a:cubicBezTo>
                    <a:pt x="43262" y="26047"/>
                    <a:pt x="43362" y="25543"/>
                    <a:pt x="43463" y="25039"/>
                  </a:cubicBezTo>
                  <a:cubicBezTo>
                    <a:pt x="43463" y="25795"/>
                    <a:pt x="43564" y="26602"/>
                    <a:pt x="43615" y="27459"/>
                  </a:cubicBezTo>
                  <a:cubicBezTo>
                    <a:pt x="43867" y="29426"/>
                    <a:pt x="44220" y="31392"/>
                    <a:pt x="44774" y="33308"/>
                  </a:cubicBezTo>
                  <a:cubicBezTo>
                    <a:pt x="45379" y="35476"/>
                    <a:pt x="46136" y="37543"/>
                    <a:pt x="47094" y="39560"/>
                  </a:cubicBezTo>
                  <a:cubicBezTo>
                    <a:pt x="48001" y="41577"/>
                    <a:pt x="49110" y="43543"/>
                    <a:pt x="50321" y="45409"/>
                  </a:cubicBezTo>
                  <a:cubicBezTo>
                    <a:pt x="50926" y="46266"/>
                    <a:pt x="51531" y="47123"/>
                    <a:pt x="52186" y="47930"/>
                  </a:cubicBezTo>
                  <a:cubicBezTo>
                    <a:pt x="52791" y="48686"/>
                    <a:pt x="53447" y="49443"/>
                    <a:pt x="54052" y="50048"/>
                  </a:cubicBezTo>
                  <a:cubicBezTo>
                    <a:pt x="54657" y="50703"/>
                    <a:pt x="55262" y="51308"/>
                    <a:pt x="55816" y="51813"/>
                  </a:cubicBezTo>
                  <a:cubicBezTo>
                    <a:pt x="56371" y="52266"/>
                    <a:pt x="56926" y="52720"/>
                    <a:pt x="57379" y="53073"/>
                  </a:cubicBezTo>
                  <a:cubicBezTo>
                    <a:pt x="57833" y="53426"/>
                    <a:pt x="58337" y="53779"/>
                    <a:pt x="58842" y="54081"/>
                  </a:cubicBezTo>
                  <a:cubicBezTo>
                    <a:pt x="58943" y="53476"/>
                    <a:pt x="58993" y="52871"/>
                    <a:pt x="59043" y="52266"/>
                  </a:cubicBezTo>
                  <a:cubicBezTo>
                    <a:pt x="59043" y="51712"/>
                    <a:pt x="59043" y="51056"/>
                    <a:pt x="59043" y="50300"/>
                  </a:cubicBezTo>
                  <a:cubicBezTo>
                    <a:pt x="58993" y="49544"/>
                    <a:pt x="58993" y="48737"/>
                    <a:pt x="58892" y="47829"/>
                  </a:cubicBezTo>
                  <a:cubicBezTo>
                    <a:pt x="58741" y="46922"/>
                    <a:pt x="58640" y="46014"/>
                    <a:pt x="58438" y="45006"/>
                  </a:cubicBezTo>
                  <a:cubicBezTo>
                    <a:pt x="58237" y="44048"/>
                    <a:pt x="58035" y="42989"/>
                    <a:pt x="57732" y="41980"/>
                  </a:cubicBezTo>
                  <a:cubicBezTo>
                    <a:pt x="57127" y="39812"/>
                    <a:pt x="56371" y="37745"/>
                    <a:pt x="55413" y="35728"/>
                  </a:cubicBezTo>
                  <a:cubicBezTo>
                    <a:pt x="54505" y="33711"/>
                    <a:pt x="53396" y="31745"/>
                    <a:pt x="52136" y="29930"/>
                  </a:cubicBezTo>
                  <a:cubicBezTo>
                    <a:pt x="51077" y="28266"/>
                    <a:pt x="49816" y="26703"/>
                    <a:pt x="48455" y="25241"/>
                  </a:cubicBezTo>
                  <a:cubicBezTo>
                    <a:pt x="47447" y="24182"/>
                    <a:pt x="46337" y="23173"/>
                    <a:pt x="45127" y="22266"/>
                  </a:cubicBezTo>
                  <a:cubicBezTo>
                    <a:pt x="44724" y="21913"/>
                    <a:pt x="44371" y="21661"/>
                    <a:pt x="44119" y="21509"/>
                  </a:cubicBezTo>
                  <a:cubicBezTo>
                    <a:pt x="45278" y="14652"/>
                    <a:pt x="45934" y="7442"/>
                    <a:pt x="45026" y="686"/>
                  </a:cubicBezTo>
                  <a:cubicBezTo>
                    <a:pt x="44980" y="219"/>
                    <a:pt x="44620" y="1"/>
                    <a:pt x="44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4636250" y="2940625"/>
              <a:ext cx="2454275" cy="2487225"/>
            </a:xfrm>
            <a:custGeom>
              <a:avLst/>
              <a:gdLst/>
              <a:ahLst/>
              <a:cxnLst/>
              <a:rect l="l" t="t" r="r" b="b"/>
              <a:pathLst>
                <a:path w="98171" h="99489" extrusionOk="0">
                  <a:moveTo>
                    <a:pt x="78960" y="1"/>
                  </a:moveTo>
                  <a:cubicBezTo>
                    <a:pt x="78609" y="1"/>
                    <a:pt x="78284" y="199"/>
                    <a:pt x="78204" y="658"/>
                  </a:cubicBezTo>
                  <a:cubicBezTo>
                    <a:pt x="77296" y="5751"/>
                    <a:pt x="75834" y="10742"/>
                    <a:pt x="73868" y="15583"/>
                  </a:cubicBezTo>
                  <a:cubicBezTo>
                    <a:pt x="72741" y="15008"/>
                    <a:pt x="70362" y="14703"/>
                    <a:pt x="67412" y="14703"/>
                  </a:cubicBezTo>
                  <a:cubicBezTo>
                    <a:pt x="57685" y="14703"/>
                    <a:pt x="41759" y="18015"/>
                    <a:pt x="44119" y="25869"/>
                  </a:cubicBezTo>
                  <a:cubicBezTo>
                    <a:pt x="44906" y="28512"/>
                    <a:pt x="47093" y="29550"/>
                    <a:pt x="49956" y="29550"/>
                  </a:cubicBezTo>
                  <a:cubicBezTo>
                    <a:pt x="56815" y="29550"/>
                    <a:pt x="67559" y="23592"/>
                    <a:pt x="72254" y="19465"/>
                  </a:cubicBezTo>
                  <a:lnTo>
                    <a:pt x="72254" y="19465"/>
                  </a:lnTo>
                  <a:cubicBezTo>
                    <a:pt x="71095" y="22138"/>
                    <a:pt x="69834" y="24760"/>
                    <a:pt x="68574" y="27281"/>
                  </a:cubicBezTo>
                  <a:cubicBezTo>
                    <a:pt x="67111" y="30104"/>
                    <a:pt x="65599" y="32827"/>
                    <a:pt x="64036" y="35550"/>
                  </a:cubicBezTo>
                  <a:cubicBezTo>
                    <a:pt x="62650" y="33658"/>
                    <a:pt x="53705" y="31485"/>
                    <a:pt x="45666" y="31485"/>
                  </a:cubicBezTo>
                  <a:cubicBezTo>
                    <a:pt x="38490" y="31485"/>
                    <a:pt x="32036" y="33216"/>
                    <a:pt x="32321" y="38424"/>
                  </a:cubicBezTo>
                  <a:cubicBezTo>
                    <a:pt x="32557" y="42347"/>
                    <a:pt x="36286" y="43750"/>
                    <a:pt x="41117" y="43750"/>
                  </a:cubicBezTo>
                  <a:cubicBezTo>
                    <a:pt x="48640" y="43750"/>
                    <a:pt x="58836" y="40347"/>
                    <a:pt x="62674" y="37768"/>
                  </a:cubicBezTo>
                  <a:lnTo>
                    <a:pt x="62674" y="37768"/>
                  </a:lnTo>
                  <a:cubicBezTo>
                    <a:pt x="59599" y="42810"/>
                    <a:pt x="56220" y="47600"/>
                    <a:pt x="52590" y="52239"/>
                  </a:cubicBezTo>
                  <a:cubicBezTo>
                    <a:pt x="50350" y="50058"/>
                    <a:pt x="40242" y="47171"/>
                    <a:pt x="32069" y="47171"/>
                  </a:cubicBezTo>
                  <a:cubicBezTo>
                    <a:pt x="26073" y="47171"/>
                    <a:pt x="21120" y="48724"/>
                    <a:pt x="21077" y="53247"/>
                  </a:cubicBezTo>
                  <a:cubicBezTo>
                    <a:pt x="21029" y="57705"/>
                    <a:pt x="25703" y="59244"/>
                    <a:pt x="31492" y="59244"/>
                  </a:cubicBezTo>
                  <a:cubicBezTo>
                    <a:pt x="37948" y="59244"/>
                    <a:pt x="45792" y="57330"/>
                    <a:pt x="50019" y="55416"/>
                  </a:cubicBezTo>
                  <a:lnTo>
                    <a:pt x="50019" y="55416"/>
                  </a:lnTo>
                  <a:cubicBezTo>
                    <a:pt x="46741" y="59348"/>
                    <a:pt x="43313" y="63130"/>
                    <a:pt x="39733" y="66760"/>
                  </a:cubicBezTo>
                  <a:cubicBezTo>
                    <a:pt x="37843" y="63959"/>
                    <a:pt x="25045" y="58629"/>
                    <a:pt x="16333" y="58629"/>
                  </a:cubicBezTo>
                  <a:cubicBezTo>
                    <a:pt x="12028" y="58629"/>
                    <a:pt x="8720" y="59931"/>
                    <a:pt x="8220" y="63483"/>
                  </a:cubicBezTo>
                  <a:cubicBezTo>
                    <a:pt x="7399" y="69229"/>
                    <a:pt x="15192" y="71107"/>
                    <a:pt x="23257" y="71107"/>
                  </a:cubicBezTo>
                  <a:cubicBezTo>
                    <a:pt x="28569" y="71107"/>
                    <a:pt x="33998" y="70292"/>
                    <a:pt x="37161" y="69231"/>
                  </a:cubicBezTo>
                  <a:lnTo>
                    <a:pt x="37161" y="69231"/>
                  </a:lnTo>
                  <a:cubicBezTo>
                    <a:pt x="34791" y="71500"/>
                    <a:pt x="32371" y="73668"/>
                    <a:pt x="29901" y="75786"/>
                  </a:cubicBezTo>
                  <a:cubicBezTo>
                    <a:pt x="23548" y="76038"/>
                    <a:pt x="1" y="87988"/>
                    <a:pt x="6354" y="96206"/>
                  </a:cubicBezTo>
                  <a:cubicBezTo>
                    <a:pt x="7403" y="97553"/>
                    <a:pt x="8729" y="98132"/>
                    <a:pt x="10221" y="98132"/>
                  </a:cubicBezTo>
                  <a:cubicBezTo>
                    <a:pt x="18341" y="98132"/>
                    <a:pt x="31379" y="80976"/>
                    <a:pt x="31464" y="76845"/>
                  </a:cubicBezTo>
                  <a:cubicBezTo>
                    <a:pt x="33682" y="74929"/>
                    <a:pt x="35800" y="73013"/>
                    <a:pt x="37918" y="71046"/>
                  </a:cubicBezTo>
                  <a:lnTo>
                    <a:pt x="37918" y="71046"/>
                  </a:lnTo>
                  <a:cubicBezTo>
                    <a:pt x="34186" y="79214"/>
                    <a:pt x="30556" y="99030"/>
                    <a:pt x="39682" y="99484"/>
                  </a:cubicBezTo>
                  <a:cubicBezTo>
                    <a:pt x="39767" y="99487"/>
                    <a:pt x="39851" y="99489"/>
                    <a:pt x="39935" y="99489"/>
                  </a:cubicBezTo>
                  <a:cubicBezTo>
                    <a:pt x="50534" y="99489"/>
                    <a:pt x="44847" y="70971"/>
                    <a:pt x="41195" y="67769"/>
                  </a:cubicBezTo>
                  <a:cubicBezTo>
                    <a:pt x="44876" y="64138"/>
                    <a:pt x="48355" y="60306"/>
                    <a:pt x="51632" y="56323"/>
                  </a:cubicBezTo>
                  <a:lnTo>
                    <a:pt x="51632" y="56323"/>
                  </a:lnTo>
                  <a:cubicBezTo>
                    <a:pt x="48957" y="64447"/>
                    <a:pt x="47742" y="84881"/>
                    <a:pt x="56496" y="84881"/>
                  </a:cubicBezTo>
                  <a:cubicBezTo>
                    <a:pt x="56653" y="84881"/>
                    <a:pt x="56813" y="84875"/>
                    <a:pt x="56977" y="84861"/>
                  </a:cubicBezTo>
                  <a:cubicBezTo>
                    <a:pt x="68069" y="83903"/>
                    <a:pt x="58187" y="55264"/>
                    <a:pt x="54204" y="53147"/>
                  </a:cubicBezTo>
                  <a:cubicBezTo>
                    <a:pt x="57229" y="49365"/>
                    <a:pt x="60002" y="45432"/>
                    <a:pt x="62624" y="41348"/>
                  </a:cubicBezTo>
                  <a:lnTo>
                    <a:pt x="62624" y="41348"/>
                  </a:lnTo>
                  <a:cubicBezTo>
                    <a:pt x="61068" y="50341"/>
                    <a:pt x="61762" y="67488"/>
                    <a:pt x="69450" y="67488"/>
                  </a:cubicBezTo>
                  <a:cubicBezTo>
                    <a:pt x="69736" y="67488"/>
                    <a:pt x="70032" y="67465"/>
                    <a:pt x="70338" y="67416"/>
                  </a:cubicBezTo>
                  <a:cubicBezTo>
                    <a:pt x="81028" y="65752"/>
                    <a:pt x="70187" y="39533"/>
                    <a:pt x="65750" y="36256"/>
                  </a:cubicBezTo>
                  <a:cubicBezTo>
                    <a:pt x="67313" y="33634"/>
                    <a:pt x="68775" y="30961"/>
                    <a:pt x="70137" y="28188"/>
                  </a:cubicBezTo>
                  <a:cubicBezTo>
                    <a:pt x="71548" y="25365"/>
                    <a:pt x="72960" y="22390"/>
                    <a:pt x="74221" y="19364"/>
                  </a:cubicBezTo>
                  <a:lnTo>
                    <a:pt x="74221" y="19364"/>
                  </a:lnTo>
                  <a:cubicBezTo>
                    <a:pt x="73988" y="27281"/>
                    <a:pt x="78314" y="45778"/>
                    <a:pt x="85849" y="45778"/>
                  </a:cubicBezTo>
                  <a:cubicBezTo>
                    <a:pt x="86472" y="45778"/>
                    <a:pt x="87117" y="45651"/>
                    <a:pt x="87784" y="45382"/>
                  </a:cubicBezTo>
                  <a:cubicBezTo>
                    <a:pt x="98171" y="41146"/>
                    <a:pt x="79969" y="16541"/>
                    <a:pt x="75683" y="15936"/>
                  </a:cubicBezTo>
                  <a:cubicBezTo>
                    <a:pt x="77599" y="11146"/>
                    <a:pt x="79061" y="6205"/>
                    <a:pt x="79969" y="1162"/>
                  </a:cubicBezTo>
                  <a:cubicBezTo>
                    <a:pt x="80091" y="462"/>
                    <a:pt x="79495" y="1"/>
                    <a:pt x="78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3625325" y="1846225"/>
              <a:ext cx="1551725" cy="825100"/>
            </a:xfrm>
            <a:custGeom>
              <a:avLst/>
              <a:gdLst/>
              <a:ahLst/>
              <a:cxnLst/>
              <a:rect l="l" t="t" r="r" b="b"/>
              <a:pathLst>
                <a:path w="62069" h="33004" extrusionOk="0">
                  <a:moveTo>
                    <a:pt x="42825" y="1"/>
                  </a:moveTo>
                  <a:cubicBezTo>
                    <a:pt x="41152" y="1"/>
                    <a:pt x="39479" y="90"/>
                    <a:pt x="37816" y="265"/>
                  </a:cubicBezTo>
                  <a:cubicBezTo>
                    <a:pt x="33732" y="719"/>
                    <a:pt x="29698" y="1677"/>
                    <a:pt x="25816" y="3190"/>
                  </a:cubicBezTo>
                  <a:cubicBezTo>
                    <a:pt x="21984" y="4702"/>
                    <a:pt x="18354" y="6669"/>
                    <a:pt x="15026" y="9140"/>
                  </a:cubicBezTo>
                  <a:cubicBezTo>
                    <a:pt x="9379" y="13274"/>
                    <a:pt x="4790" y="18669"/>
                    <a:pt x="1614" y="24871"/>
                  </a:cubicBezTo>
                  <a:cubicBezTo>
                    <a:pt x="1059" y="25980"/>
                    <a:pt x="656" y="26888"/>
                    <a:pt x="404" y="27543"/>
                  </a:cubicBezTo>
                  <a:cubicBezTo>
                    <a:pt x="152" y="28199"/>
                    <a:pt x="0" y="28602"/>
                    <a:pt x="0" y="28602"/>
                  </a:cubicBezTo>
                  <a:cubicBezTo>
                    <a:pt x="0" y="28602"/>
                    <a:pt x="353" y="28804"/>
                    <a:pt x="1009" y="29106"/>
                  </a:cubicBezTo>
                  <a:cubicBezTo>
                    <a:pt x="1614" y="29409"/>
                    <a:pt x="2572" y="29812"/>
                    <a:pt x="3681" y="30216"/>
                  </a:cubicBezTo>
                  <a:cubicBezTo>
                    <a:pt x="8732" y="32066"/>
                    <a:pt x="14020" y="33003"/>
                    <a:pt x="19340" y="33003"/>
                  </a:cubicBezTo>
                  <a:cubicBezTo>
                    <a:pt x="20976" y="33003"/>
                    <a:pt x="22616" y="32914"/>
                    <a:pt x="24253" y="32737"/>
                  </a:cubicBezTo>
                  <a:cubicBezTo>
                    <a:pt x="28337" y="32283"/>
                    <a:pt x="32371" y="31325"/>
                    <a:pt x="36203" y="29812"/>
                  </a:cubicBezTo>
                  <a:cubicBezTo>
                    <a:pt x="40085" y="28300"/>
                    <a:pt x="43715" y="26283"/>
                    <a:pt x="47043" y="23812"/>
                  </a:cubicBezTo>
                  <a:cubicBezTo>
                    <a:pt x="50119" y="21543"/>
                    <a:pt x="52942" y="18871"/>
                    <a:pt x="55363" y="15846"/>
                  </a:cubicBezTo>
                  <a:cubicBezTo>
                    <a:pt x="57329" y="13425"/>
                    <a:pt x="58993" y="10803"/>
                    <a:pt x="60405" y="8030"/>
                  </a:cubicBezTo>
                  <a:cubicBezTo>
                    <a:pt x="61010" y="6971"/>
                    <a:pt x="61413" y="6064"/>
                    <a:pt x="61665" y="5408"/>
                  </a:cubicBezTo>
                  <a:cubicBezTo>
                    <a:pt x="61917" y="4753"/>
                    <a:pt x="62069" y="4350"/>
                    <a:pt x="62069" y="4350"/>
                  </a:cubicBezTo>
                  <a:cubicBezTo>
                    <a:pt x="62069" y="4350"/>
                    <a:pt x="61665" y="4198"/>
                    <a:pt x="61060" y="3896"/>
                  </a:cubicBezTo>
                  <a:cubicBezTo>
                    <a:pt x="60405" y="3593"/>
                    <a:pt x="59497" y="3190"/>
                    <a:pt x="58337" y="2786"/>
                  </a:cubicBezTo>
                  <a:cubicBezTo>
                    <a:pt x="55413" y="1728"/>
                    <a:pt x="52438" y="921"/>
                    <a:pt x="49362" y="467"/>
                  </a:cubicBezTo>
                  <a:cubicBezTo>
                    <a:pt x="47194" y="153"/>
                    <a:pt x="45008" y="1"/>
                    <a:pt x="42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3702825" y="1974650"/>
              <a:ext cx="1407500" cy="608550"/>
            </a:xfrm>
            <a:custGeom>
              <a:avLst/>
              <a:gdLst/>
              <a:ahLst/>
              <a:cxnLst/>
              <a:rect l="l" t="t" r="r" b="b"/>
              <a:pathLst>
                <a:path w="56300" h="24342" extrusionOk="0">
                  <a:moveTo>
                    <a:pt x="55585" y="1"/>
                  </a:moveTo>
                  <a:cubicBezTo>
                    <a:pt x="55539" y="1"/>
                    <a:pt x="55490" y="6"/>
                    <a:pt x="55439" y="19"/>
                  </a:cubicBezTo>
                  <a:lnTo>
                    <a:pt x="47019" y="3347"/>
                  </a:lnTo>
                  <a:cubicBezTo>
                    <a:pt x="45476" y="3515"/>
                    <a:pt x="43747" y="3646"/>
                    <a:pt x="41971" y="3646"/>
                  </a:cubicBezTo>
                  <a:cubicBezTo>
                    <a:pt x="37886" y="3646"/>
                    <a:pt x="33549" y="2953"/>
                    <a:pt x="30632" y="423"/>
                  </a:cubicBezTo>
                  <a:cubicBezTo>
                    <a:pt x="30531" y="332"/>
                    <a:pt x="30424" y="294"/>
                    <a:pt x="30322" y="294"/>
                  </a:cubicBezTo>
                  <a:cubicBezTo>
                    <a:pt x="29912" y="294"/>
                    <a:pt x="29573" y="907"/>
                    <a:pt x="29977" y="1229"/>
                  </a:cubicBezTo>
                  <a:cubicBezTo>
                    <a:pt x="33092" y="3944"/>
                    <a:pt x="37661" y="4695"/>
                    <a:pt x="41950" y="4695"/>
                  </a:cubicBezTo>
                  <a:cubicBezTo>
                    <a:pt x="42520" y="4695"/>
                    <a:pt x="43085" y="4682"/>
                    <a:pt x="43641" y="4658"/>
                  </a:cubicBezTo>
                  <a:lnTo>
                    <a:pt x="43641" y="4658"/>
                  </a:lnTo>
                  <a:lnTo>
                    <a:pt x="38094" y="6826"/>
                  </a:lnTo>
                  <a:cubicBezTo>
                    <a:pt x="35905" y="7194"/>
                    <a:pt x="33455" y="7466"/>
                    <a:pt x="30979" y="7466"/>
                  </a:cubicBezTo>
                  <a:cubicBezTo>
                    <a:pt x="27011" y="7466"/>
                    <a:pt x="22977" y="6769"/>
                    <a:pt x="19842" y="4658"/>
                  </a:cubicBezTo>
                  <a:cubicBezTo>
                    <a:pt x="19742" y="4594"/>
                    <a:pt x="19638" y="4567"/>
                    <a:pt x="19539" y="4567"/>
                  </a:cubicBezTo>
                  <a:cubicBezTo>
                    <a:pt x="19090" y="4567"/>
                    <a:pt x="18732" y="5134"/>
                    <a:pt x="19186" y="5465"/>
                  </a:cubicBezTo>
                  <a:cubicBezTo>
                    <a:pt x="22547" y="7705"/>
                    <a:pt x="26765" y="8485"/>
                    <a:pt x="30933" y="8485"/>
                  </a:cubicBezTo>
                  <a:cubicBezTo>
                    <a:pt x="32018" y="8485"/>
                    <a:pt x="33099" y="8432"/>
                    <a:pt x="34161" y="8339"/>
                  </a:cubicBezTo>
                  <a:lnTo>
                    <a:pt x="34161" y="8339"/>
                  </a:lnTo>
                  <a:lnTo>
                    <a:pt x="24632" y="12070"/>
                  </a:lnTo>
                  <a:cubicBezTo>
                    <a:pt x="22421" y="12496"/>
                    <a:pt x="19367" y="13077"/>
                    <a:pt x="16427" y="13077"/>
                  </a:cubicBezTo>
                  <a:cubicBezTo>
                    <a:pt x="13801" y="13077"/>
                    <a:pt x="11266" y="12613"/>
                    <a:pt x="9506" y="11162"/>
                  </a:cubicBezTo>
                  <a:cubicBezTo>
                    <a:pt x="9409" y="11085"/>
                    <a:pt x="9307" y="11052"/>
                    <a:pt x="9210" y="11052"/>
                  </a:cubicBezTo>
                  <a:cubicBezTo>
                    <a:pt x="8795" y="11052"/>
                    <a:pt x="8452" y="11643"/>
                    <a:pt x="8901" y="11969"/>
                  </a:cubicBezTo>
                  <a:cubicBezTo>
                    <a:pt x="10838" y="13584"/>
                    <a:pt x="13670" y="14101"/>
                    <a:pt x="16560" y="14101"/>
                  </a:cubicBezTo>
                  <a:cubicBezTo>
                    <a:pt x="17730" y="14101"/>
                    <a:pt x="18910" y="14016"/>
                    <a:pt x="20044" y="13885"/>
                  </a:cubicBezTo>
                  <a:lnTo>
                    <a:pt x="20044" y="13885"/>
                  </a:lnTo>
                  <a:lnTo>
                    <a:pt x="581" y="21448"/>
                  </a:lnTo>
                  <a:cubicBezTo>
                    <a:pt x="1" y="21671"/>
                    <a:pt x="211" y="22448"/>
                    <a:pt x="722" y="22448"/>
                  </a:cubicBezTo>
                  <a:cubicBezTo>
                    <a:pt x="788" y="22448"/>
                    <a:pt x="859" y="22435"/>
                    <a:pt x="934" y="22406"/>
                  </a:cubicBezTo>
                  <a:lnTo>
                    <a:pt x="20397" y="14793"/>
                  </a:lnTo>
                  <a:lnTo>
                    <a:pt x="20397" y="14793"/>
                  </a:lnTo>
                  <a:cubicBezTo>
                    <a:pt x="17170" y="17162"/>
                    <a:pt x="13943" y="20238"/>
                    <a:pt x="13489" y="23768"/>
                  </a:cubicBezTo>
                  <a:cubicBezTo>
                    <a:pt x="13433" y="24133"/>
                    <a:pt x="13721" y="24341"/>
                    <a:pt x="14004" y="24341"/>
                  </a:cubicBezTo>
                  <a:cubicBezTo>
                    <a:pt x="14230" y="24341"/>
                    <a:pt x="14453" y="24209"/>
                    <a:pt x="14497" y="23919"/>
                  </a:cubicBezTo>
                  <a:cubicBezTo>
                    <a:pt x="15153" y="19129"/>
                    <a:pt x="21355" y="15246"/>
                    <a:pt x="24985" y="13028"/>
                  </a:cubicBezTo>
                  <a:lnTo>
                    <a:pt x="34514" y="9297"/>
                  </a:lnTo>
                  <a:lnTo>
                    <a:pt x="34514" y="9297"/>
                  </a:lnTo>
                  <a:cubicBezTo>
                    <a:pt x="30430" y="12473"/>
                    <a:pt x="26649" y="16658"/>
                    <a:pt x="25489" y="21549"/>
                  </a:cubicBezTo>
                  <a:cubicBezTo>
                    <a:pt x="25405" y="21914"/>
                    <a:pt x="25680" y="22123"/>
                    <a:pt x="25967" y="22123"/>
                  </a:cubicBezTo>
                  <a:cubicBezTo>
                    <a:pt x="26195" y="22123"/>
                    <a:pt x="26430" y="21991"/>
                    <a:pt x="26497" y="21700"/>
                  </a:cubicBezTo>
                  <a:cubicBezTo>
                    <a:pt x="27909" y="15751"/>
                    <a:pt x="33607" y="10910"/>
                    <a:pt x="38498" y="7784"/>
                  </a:cubicBezTo>
                  <a:lnTo>
                    <a:pt x="44044" y="5616"/>
                  </a:lnTo>
                  <a:lnTo>
                    <a:pt x="44044" y="5616"/>
                  </a:lnTo>
                  <a:cubicBezTo>
                    <a:pt x="40363" y="8692"/>
                    <a:pt x="36783" y="12725"/>
                    <a:pt x="36279" y="17364"/>
                  </a:cubicBezTo>
                  <a:cubicBezTo>
                    <a:pt x="36222" y="17708"/>
                    <a:pt x="36539" y="17922"/>
                    <a:pt x="36833" y="17922"/>
                  </a:cubicBezTo>
                  <a:cubicBezTo>
                    <a:pt x="37056" y="17922"/>
                    <a:pt x="37266" y="17798"/>
                    <a:pt x="37288" y="17515"/>
                  </a:cubicBezTo>
                  <a:cubicBezTo>
                    <a:pt x="37943" y="12019"/>
                    <a:pt x="43237" y="7280"/>
                    <a:pt x="47372" y="4255"/>
                  </a:cubicBezTo>
                  <a:lnTo>
                    <a:pt x="55792" y="977"/>
                  </a:lnTo>
                  <a:cubicBezTo>
                    <a:pt x="56300" y="700"/>
                    <a:pt x="56089" y="1"/>
                    <a:pt x="55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4510200" y="1075075"/>
              <a:ext cx="2084950" cy="2013300"/>
            </a:xfrm>
            <a:custGeom>
              <a:avLst/>
              <a:gdLst/>
              <a:ahLst/>
              <a:cxnLst/>
              <a:rect l="l" t="t" r="r" b="b"/>
              <a:pathLst>
                <a:path w="83398" h="80532" extrusionOk="0">
                  <a:moveTo>
                    <a:pt x="24628" y="0"/>
                  </a:moveTo>
                  <a:cubicBezTo>
                    <a:pt x="19081" y="0"/>
                    <a:pt x="13525" y="2223"/>
                    <a:pt x="9430" y="6708"/>
                  </a:cubicBezTo>
                  <a:cubicBezTo>
                    <a:pt x="959" y="15985"/>
                    <a:pt x="2724" y="30607"/>
                    <a:pt x="13110" y="37616"/>
                  </a:cubicBezTo>
                  <a:cubicBezTo>
                    <a:pt x="1665" y="45935"/>
                    <a:pt x="1" y="62372"/>
                    <a:pt x="9581" y="72810"/>
                  </a:cubicBezTo>
                  <a:cubicBezTo>
                    <a:pt x="14283" y="77960"/>
                    <a:pt x="20692" y="80532"/>
                    <a:pt x="27099" y="80532"/>
                  </a:cubicBezTo>
                  <a:cubicBezTo>
                    <a:pt x="33676" y="80532"/>
                    <a:pt x="40251" y="77821"/>
                    <a:pt x="44976" y="72406"/>
                  </a:cubicBezTo>
                  <a:cubicBezTo>
                    <a:pt x="48987" y="76442"/>
                    <a:pt x="54247" y="78448"/>
                    <a:pt x="59502" y="78448"/>
                  </a:cubicBezTo>
                  <a:cubicBezTo>
                    <a:pt x="65014" y="78448"/>
                    <a:pt x="70521" y="76240"/>
                    <a:pt x="74574" y="71852"/>
                  </a:cubicBezTo>
                  <a:cubicBezTo>
                    <a:pt x="82540" y="63330"/>
                    <a:pt x="81784" y="49868"/>
                    <a:pt x="72910" y="42254"/>
                  </a:cubicBezTo>
                  <a:cubicBezTo>
                    <a:pt x="82742" y="33380"/>
                    <a:pt x="83397" y="18204"/>
                    <a:pt x="74372" y="8472"/>
                  </a:cubicBezTo>
                  <a:cubicBezTo>
                    <a:pt x="69702" y="3464"/>
                    <a:pt x="63373" y="938"/>
                    <a:pt x="57031" y="938"/>
                  </a:cubicBezTo>
                  <a:cubicBezTo>
                    <a:pt x="51115" y="938"/>
                    <a:pt x="45189" y="3136"/>
                    <a:pt x="40590" y="7565"/>
                  </a:cubicBezTo>
                  <a:cubicBezTo>
                    <a:pt x="36475" y="2538"/>
                    <a:pt x="30556" y="0"/>
                    <a:pt x="24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4643825" y="1172150"/>
              <a:ext cx="1829050" cy="1786475"/>
            </a:xfrm>
            <a:custGeom>
              <a:avLst/>
              <a:gdLst/>
              <a:ahLst/>
              <a:cxnLst/>
              <a:rect l="l" t="t" r="r" b="b"/>
              <a:pathLst>
                <a:path w="73162" h="71459" extrusionOk="0">
                  <a:moveTo>
                    <a:pt x="34332" y="0"/>
                  </a:moveTo>
                  <a:cubicBezTo>
                    <a:pt x="33156" y="0"/>
                    <a:pt x="31959" y="131"/>
                    <a:pt x="30757" y="404"/>
                  </a:cubicBezTo>
                  <a:cubicBezTo>
                    <a:pt x="21177" y="2572"/>
                    <a:pt x="15833" y="12758"/>
                    <a:pt x="19413" y="21884"/>
                  </a:cubicBezTo>
                  <a:lnTo>
                    <a:pt x="19362" y="21833"/>
                  </a:lnTo>
                  <a:cubicBezTo>
                    <a:pt x="8370" y="22085"/>
                    <a:pt x="1" y="31867"/>
                    <a:pt x="1463" y="42809"/>
                  </a:cubicBezTo>
                  <a:cubicBezTo>
                    <a:pt x="2761" y="52159"/>
                    <a:pt x="10786" y="58796"/>
                    <a:pt x="19795" y="58796"/>
                  </a:cubicBezTo>
                  <a:cubicBezTo>
                    <a:pt x="21280" y="58796"/>
                    <a:pt x="22791" y="58615"/>
                    <a:pt x="24303" y="58237"/>
                  </a:cubicBezTo>
                  <a:cubicBezTo>
                    <a:pt x="25666" y="66016"/>
                    <a:pt x="32468" y="71459"/>
                    <a:pt x="40069" y="71459"/>
                  </a:cubicBezTo>
                  <a:cubicBezTo>
                    <a:pt x="41188" y="71459"/>
                    <a:pt x="42324" y="71341"/>
                    <a:pt x="43463" y="71095"/>
                  </a:cubicBezTo>
                  <a:cubicBezTo>
                    <a:pt x="52388" y="69128"/>
                    <a:pt x="57833" y="60153"/>
                    <a:pt x="55564" y="51380"/>
                  </a:cubicBezTo>
                  <a:cubicBezTo>
                    <a:pt x="65850" y="50170"/>
                    <a:pt x="73161" y="40691"/>
                    <a:pt x="71649" y="30405"/>
                  </a:cubicBezTo>
                  <a:cubicBezTo>
                    <a:pt x="70338" y="21182"/>
                    <a:pt x="62420" y="14554"/>
                    <a:pt x="53419" y="14554"/>
                  </a:cubicBezTo>
                  <a:cubicBezTo>
                    <a:pt x="52381" y="14554"/>
                    <a:pt x="51328" y="14642"/>
                    <a:pt x="50270" y="14825"/>
                  </a:cubicBezTo>
                  <a:cubicBezTo>
                    <a:pt x="49609" y="6277"/>
                    <a:pt x="42479" y="0"/>
                    <a:pt x="34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5567150" y="2139925"/>
              <a:ext cx="54875" cy="373000"/>
            </a:xfrm>
            <a:custGeom>
              <a:avLst/>
              <a:gdLst/>
              <a:ahLst/>
              <a:cxnLst/>
              <a:rect l="l" t="t" r="r" b="b"/>
              <a:pathLst>
                <a:path w="2195" h="14920" extrusionOk="0">
                  <a:moveTo>
                    <a:pt x="442" y="1"/>
                  </a:moveTo>
                  <a:cubicBezTo>
                    <a:pt x="215" y="1"/>
                    <a:pt x="1" y="139"/>
                    <a:pt x="26" y="417"/>
                  </a:cubicBezTo>
                  <a:cubicBezTo>
                    <a:pt x="480" y="5106"/>
                    <a:pt x="883" y="9795"/>
                    <a:pt x="1236" y="14484"/>
                  </a:cubicBezTo>
                  <a:cubicBezTo>
                    <a:pt x="1288" y="14768"/>
                    <a:pt x="1537" y="14919"/>
                    <a:pt x="1768" y="14919"/>
                  </a:cubicBezTo>
                  <a:cubicBezTo>
                    <a:pt x="1989" y="14919"/>
                    <a:pt x="2194" y="14780"/>
                    <a:pt x="2194" y="14484"/>
                  </a:cubicBezTo>
                  <a:cubicBezTo>
                    <a:pt x="1740" y="9795"/>
                    <a:pt x="1337" y="5106"/>
                    <a:pt x="934" y="417"/>
                  </a:cubicBezTo>
                  <a:cubicBezTo>
                    <a:pt x="908" y="139"/>
                    <a:pt x="66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5435675" y="2139150"/>
              <a:ext cx="120550" cy="425775"/>
            </a:xfrm>
            <a:custGeom>
              <a:avLst/>
              <a:gdLst/>
              <a:ahLst/>
              <a:cxnLst/>
              <a:rect l="l" t="t" r="r" b="b"/>
              <a:pathLst>
                <a:path w="4822" h="17031" extrusionOk="0">
                  <a:moveTo>
                    <a:pt x="4284" y="0"/>
                  </a:moveTo>
                  <a:cubicBezTo>
                    <a:pt x="4107" y="0"/>
                    <a:pt x="3934" y="105"/>
                    <a:pt x="3873" y="347"/>
                  </a:cubicBezTo>
                  <a:cubicBezTo>
                    <a:pt x="2613" y="5692"/>
                    <a:pt x="1352" y="11087"/>
                    <a:pt x="92" y="16431"/>
                  </a:cubicBezTo>
                  <a:cubicBezTo>
                    <a:pt x="1" y="16794"/>
                    <a:pt x="291" y="17030"/>
                    <a:pt x="560" y="17030"/>
                  </a:cubicBezTo>
                  <a:cubicBezTo>
                    <a:pt x="739" y="17030"/>
                    <a:pt x="909" y="16925"/>
                    <a:pt x="949" y="16683"/>
                  </a:cubicBezTo>
                  <a:lnTo>
                    <a:pt x="4730" y="599"/>
                  </a:lnTo>
                  <a:cubicBezTo>
                    <a:pt x="4821" y="236"/>
                    <a:pt x="4549" y="0"/>
                    <a:pt x="4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5302900" y="2128450"/>
              <a:ext cx="208375" cy="303450"/>
            </a:xfrm>
            <a:custGeom>
              <a:avLst/>
              <a:gdLst/>
              <a:ahLst/>
              <a:cxnLst/>
              <a:rect l="l" t="t" r="r" b="b"/>
              <a:pathLst>
                <a:path w="8335" h="12138" extrusionOk="0">
                  <a:moveTo>
                    <a:pt x="7695" y="1"/>
                  </a:moveTo>
                  <a:cubicBezTo>
                    <a:pt x="7553" y="1"/>
                    <a:pt x="7412" y="65"/>
                    <a:pt x="7319" y="220"/>
                  </a:cubicBezTo>
                  <a:lnTo>
                    <a:pt x="209" y="11464"/>
                  </a:lnTo>
                  <a:cubicBezTo>
                    <a:pt x="0" y="11813"/>
                    <a:pt x="322" y="12138"/>
                    <a:pt x="640" y="12138"/>
                  </a:cubicBezTo>
                  <a:cubicBezTo>
                    <a:pt x="782" y="12138"/>
                    <a:pt x="923" y="12073"/>
                    <a:pt x="1016" y="11918"/>
                  </a:cubicBezTo>
                  <a:cubicBezTo>
                    <a:pt x="3386" y="8187"/>
                    <a:pt x="5756" y="4456"/>
                    <a:pt x="8125" y="674"/>
                  </a:cubicBezTo>
                  <a:cubicBezTo>
                    <a:pt x="8335" y="325"/>
                    <a:pt x="8013" y="1"/>
                    <a:pt x="7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085700" y="2080600"/>
              <a:ext cx="402025" cy="283700"/>
            </a:xfrm>
            <a:custGeom>
              <a:avLst/>
              <a:gdLst/>
              <a:ahLst/>
              <a:cxnLst/>
              <a:rect l="l" t="t" r="r" b="b"/>
              <a:pathLst>
                <a:path w="16081" h="11348" extrusionOk="0">
                  <a:moveTo>
                    <a:pt x="15409" y="0"/>
                  </a:moveTo>
                  <a:cubicBezTo>
                    <a:pt x="15341" y="0"/>
                    <a:pt x="15270" y="21"/>
                    <a:pt x="15200" y="67"/>
                  </a:cubicBezTo>
                  <a:lnTo>
                    <a:pt x="376" y="10454"/>
                  </a:lnTo>
                  <a:cubicBezTo>
                    <a:pt x="1" y="10746"/>
                    <a:pt x="246" y="11348"/>
                    <a:pt x="599" y="11348"/>
                  </a:cubicBezTo>
                  <a:cubicBezTo>
                    <a:pt x="673" y="11348"/>
                    <a:pt x="752" y="11322"/>
                    <a:pt x="830" y="11261"/>
                  </a:cubicBezTo>
                  <a:lnTo>
                    <a:pt x="15654" y="874"/>
                  </a:lnTo>
                  <a:cubicBezTo>
                    <a:pt x="16081" y="618"/>
                    <a:pt x="15785" y="0"/>
                    <a:pt x="15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5070650" y="2041725"/>
              <a:ext cx="418175" cy="92450"/>
            </a:xfrm>
            <a:custGeom>
              <a:avLst/>
              <a:gdLst/>
              <a:ahLst/>
              <a:cxnLst/>
              <a:rect l="l" t="t" r="r" b="b"/>
              <a:pathLst>
                <a:path w="16727" h="3698" extrusionOk="0">
                  <a:moveTo>
                    <a:pt x="16000" y="0"/>
                  </a:moveTo>
                  <a:cubicBezTo>
                    <a:pt x="15969" y="0"/>
                    <a:pt x="15936" y="3"/>
                    <a:pt x="15903" y="9"/>
                  </a:cubicBezTo>
                  <a:lnTo>
                    <a:pt x="524" y="2832"/>
                  </a:lnTo>
                  <a:cubicBezTo>
                    <a:pt x="1" y="2927"/>
                    <a:pt x="151" y="3698"/>
                    <a:pt x="680" y="3698"/>
                  </a:cubicBezTo>
                  <a:cubicBezTo>
                    <a:pt x="711" y="3698"/>
                    <a:pt x="743" y="3695"/>
                    <a:pt x="777" y="3689"/>
                  </a:cubicBezTo>
                  <a:lnTo>
                    <a:pt x="16155" y="866"/>
                  </a:lnTo>
                  <a:cubicBezTo>
                    <a:pt x="16726" y="770"/>
                    <a:pt x="16533" y="0"/>
                    <a:pt x="16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5038225" y="1881400"/>
              <a:ext cx="473000" cy="128225"/>
            </a:xfrm>
            <a:custGeom>
              <a:avLst/>
              <a:gdLst/>
              <a:ahLst/>
              <a:cxnLst/>
              <a:rect l="l" t="t" r="r" b="b"/>
              <a:pathLst>
                <a:path w="18920" h="5129" extrusionOk="0">
                  <a:moveTo>
                    <a:pt x="635" y="0"/>
                  </a:moveTo>
                  <a:cubicBezTo>
                    <a:pt x="173" y="0"/>
                    <a:pt x="1" y="736"/>
                    <a:pt x="510" y="875"/>
                  </a:cubicBezTo>
                  <a:lnTo>
                    <a:pt x="18158" y="5111"/>
                  </a:lnTo>
                  <a:cubicBezTo>
                    <a:pt x="18207" y="5123"/>
                    <a:pt x="18253" y="5128"/>
                    <a:pt x="18296" y="5128"/>
                  </a:cubicBezTo>
                  <a:cubicBezTo>
                    <a:pt x="18790" y="5128"/>
                    <a:pt x="18920" y="4393"/>
                    <a:pt x="18410" y="4253"/>
                  </a:cubicBezTo>
                  <a:lnTo>
                    <a:pt x="763" y="18"/>
                  </a:lnTo>
                  <a:cubicBezTo>
                    <a:pt x="718" y="6"/>
                    <a:pt x="675"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5201550" y="1732600"/>
              <a:ext cx="337850" cy="224050"/>
            </a:xfrm>
            <a:custGeom>
              <a:avLst/>
              <a:gdLst/>
              <a:ahLst/>
              <a:cxnLst/>
              <a:rect l="l" t="t" r="r" b="b"/>
              <a:pathLst>
                <a:path w="13514" h="8962" extrusionOk="0">
                  <a:moveTo>
                    <a:pt x="619" y="1"/>
                  </a:moveTo>
                  <a:cubicBezTo>
                    <a:pt x="258" y="1"/>
                    <a:pt x="0" y="573"/>
                    <a:pt x="381" y="827"/>
                  </a:cubicBezTo>
                  <a:lnTo>
                    <a:pt x="12633" y="8895"/>
                  </a:lnTo>
                  <a:cubicBezTo>
                    <a:pt x="12711" y="8941"/>
                    <a:pt x="12787" y="8961"/>
                    <a:pt x="12859" y="8961"/>
                  </a:cubicBezTo>
                  <a:cubicBezTo>
                    <a:pt x="13254" y="8961"/>
                    <a:pt x="13514" y="8344"/>
                    <a:pt x="13087" y="8088"/>
                  </a:cubicBezTo>
                  <a:lnTo>
                    <a:pt x="835" y="71"/>
                  </a:lnTo>
                  <a:cubicBezTo>
                    <a:pt x="761" y="22"/>
                    <a:pt x="688"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5324425" y="1556625"/>
              <a:ext cx="219525" cy="365575"/>
            </a:xfrm>
            <a:custGeom>
              <a:avLst/>
              <a:gdLst/>
              <a:ahLst/>
              <a:cxnLst/>
              <a:rect l="l" t="t" r="r" b="b"/>
              <a:pathLst>
                <a:path w="8781" h="14623" extrusionOk="0">
                  <a:moveTo>
                    <a:pt x="595" y="0"/>
                  </a:moveTo>
                  <a:cubicBezTo>
                    <a:pt x="282" y="0"/>
                    <a:pt x="0" y="330"/>
                    <a:pt x="206" y="706"/>
                  </a:cubicBezTo>
                  <a:lnTo>
                    <a:pt x="7769" y="14370"/>
                  </a:lnTo>
                  <a:cubicBezTo>
                    <a:pt x="7866" y="14549"/>
                    <a:pt x="8015" y="14623"/>
                    <a:pt x="8163" y="14623"/>
                  </a:cubicBezTo>
                  <a:cubicBezTo>
                    <a:pt x="8475" y="14623"/>
                    <a:pt x="8781" y="14293"/>
                    <a:pt x="8575" y="13917"/>
                  </a:cubicBezTo>
                  <a:lnTo>
                    <a:pt x="1012" y="253"/>
                  </a:lnTo>
                  <a:cubicBezTo>
                    <a:pt x="899" y="74"/>
                    <a:pt x="74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531225" y="1541175"/>
              <a:ext cx="41625" cy="362125"/>
            </a:xfrm>
            <a:custGeom>
              <a:avLst/>
              <a:gdLst/>
              <a:ahLst/>
              <a:cxnLst/>
              <a:rect l="l" t="t" r="r" b="b"/>
              <a:pathLst>
                <a:path w="1665" h="14485" extrusionOk="0">
                  <a:moveTo>
                    <a:pt x="480" y="1"/>
                  </a:moveTo>
                  <a:cubicBezTo>
                    <a:pt x="240" y="1"/>
                    <a:pt x="1" y="139"/>
                    <a:pt x="1" y="417"/>
                  </a:cubicBezTo>
                  <a:cubicBezTo>
                    <a:pt x="253" y="4955"/>
                    <a:pt x="505" y="9493"/>
                    <a:pt x="757" y="14030"/>
                  </a:cubicBezTo>
                  <a:cubicBezTo>
                    <a:pt x="757" y="14333"/>
                    <a:pt x="984" y="14484"/>
                    <a:pt x="1211" y="14484"/>
                  </a:cubicBezTo>
                  <a:cubicBezTo>
                    <a:pt x="1438" y="14484"/>
                    <a:pt x="1665" y="14333"/>
                    <a:pt x="1665" y="14030"/>
                  </a:cubicBezTo>
                  <a:cubicBezTo>
                    <a:pt x="1413" y="9493"/>
                    <a:pt x="1161" y="4955"/>
                    <a:pt x="959" y="417"/>
                  </a:cubicBezTo>
                  <a:cubicBezTo>
                    <a:pt x="959" y="139"/>
                    <a:pt x="719"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5596225" y="1467725"/>
              <a:ext cx="165425" cy="467275"/>
            </a:xfrm>
            <a:custGeom>
              <a:avLst/>
              <a:gdLst/>
              <a:ahLst/>
              <a:cxnLst/>
              <a:rect l="l" t="t" r="r" b="b"/>
              <a:pathLst>
                <a:path w="6617" h="18691" extrusionOk="0">
                  <a:moveTo>
                    <a:pt x="6096" y="1"/>
                  </a:moveTo>
                  <a:cubicBezTo>
                    <a:pt x="5914" y="1"/>
                    <a:pt x="5732" y="101"/>
                    <a:pt x="5670" y="330"/>
                  </a:cubicBezTo>
                  <a:cubicBezTo>
                    <a:pt x="3804" y="6229"/>
                    <a:pt x="1939" y="12178"/>
                    <a:pt x="124" y="18128"/>
                  </a:cubicBezTo>
                  <a:cubicBezTo>
                    <a:pt x="1" y="18466"/>
                    <a:pt x="289" y="18691"/>
                    <a:pt x="567" y="18691"/>
                  </a:cubicBezTo>
                  <a:cubicBezTo>
                    <a:pt x="746" y="18691"/>
                    <a:pt x="922" y="18597"/>
                    <a:pt x="981" y="18380"/>
                  </a:cubicBezTo>
                  <a:cubicBezTo>
                    <a:pt x="2846" y="12431"/>
                    <a:pt x="4662" y="6481"/>
                    <a:pt x="6527" y="531"/>
                  </a:cubicBezTo>
                  <a:cubicBezTo>
                    <a:pt x="6616" y="205"/>
                    <a:pt x="6356"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5605350" y="1632200"/>
              <a:ext cx="301675" cy="324800"/>
            </a:xfrm>
            <a:custGeom>
              <a:avLst/>
              <a:gdLst/>
              <a:ahLst/>
              <a:cxnLst/>
              <a:rect l="l" t="t" r="r" b="b"/>
              <a:pathLst>
                <a:path w="12067" h="12992" extrusionOk="0">
                  <a:moveTo>
                    <a:pt x="11417" y="1"/>
                  </a:moveTo>
                  <a:cubicBezTo>
                    <a:pt x="11310" y="1"/>
                    <a:pt x="11199" y="46"/>
                    <a:pt x="11103" y="154"/>
                  </a:cubicBezTo>
                  <a:lnTo>
                    <a:pt x="11053" y="154"/>
                  </a:lnTo>
                  <a:lnTo>
                    <a:pt x="263" y="12205"/>
                  </a:lnTo>
                  <a:cubicBezTo>
                    <a:pt x="0" y="12542"/>
                    <a:pt x="268" y="12992"/>
                    <a:pt x="589" y="12992"/>
                  </a:cubicBezTo>
                  <a:cubicBezTo>
                    <a:pt x="699" y="12992"/>
                    <a:pt x="815" y="12939"/>
                    <a:pt x="918" y="12810"/>
                  </a:cubicBezTo>
                  <a:lnTo>
                    <a:pt x="11759" y="809"/>
                  </a:lnTo>
                  <a:cubicBezTo>
                    <a:pt x="12066" y="464"/>
                    <a:pt x="11759" y="1"/>
                    <a:pt x="11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5661750" y="1733100"/>
              <a:ext cx="443825" cy="246250"/>
            </a:xfrm>
            <a:custGeom>
              <a:avLst/>
              <a:gdLst/>
              <a:ahLst/>
              <a:cxnLst/>
              <a:rect l="l" t="t" r="r" b="b"/>
              <a:pathLst>
                <a:path w="17753" h="9850" extrusionOk="0">
                  <a:moveTo>
                    <a:pt x="17037" y="0"/>
                  </a:moveTo>
                  <a:cubicBezTo>
                    <a:pt x="16966" y="0"/>
                    <a:pt x="16891" y="16"/>
                    <a:pt x="16814" y="51"/>
                  </a:cubicBezTo>
                  <a:lnTo>
                    <a:pt x="427" y="9026"/>
                  </a:lnTo>
                  <a:cubicBezTo>
                    <a:pt x="1" y="9239"/>
                    <a:pt x="259" y="9849"/>
                    <a:pt x="685" y="9849"/>
                  </a:cubicBezTo>
                  <a:cubicBezTo>
                    <a:pt x="763" y="9849"/>
                    <a:pt x="846" y="9829"/>
                    <a:pt x="931" y="9782"/>
                  </a:cubicBezTo>
                  <a:lnTo>
                    <a:pt x="17318" y="858"/>
                  </a:lnTo>
                  <a:cubicBezTo>
                    <a:pt x="17752" y="597"/>
                    <a:pt x="17476" y="0"/>
                    <a:pt x="1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5685025" y="1990200"/>
              <a:ext cx="371875" cy="53075"/>
            </a:xfrm>
            <a:custGeom>
              <a:avLst/>
              <a:gdLst/>
              <a:ahLst/>
              <a:cxnLst/>
              <a:rect l="l" t="t" r="r" b="b"/>
              <a:pathLst>
                <a:path w="14875" h="2123" extrusionOk="0">
                  <a:moveTo>
                    <a:pt x="14317" y="0"/>
                  </a:moveTo>
                  <a:cubicBezTo>
                    <a:pt x="14302" y="0"/>
                    <a:pt x="14286" y="1"/>
                    <a:pt x="14269" y="2"/>
                  </a:cubicBezTo>
                  <a:lnTo>
                    <a:pt x="605" y="1212"/>
                  </a:lnTo>
                  <a:cubicBezTo>
                    <a:pt x="17" y="1261"/>
                    <a:pt x="1" y="2122"/>
                    <a:pt x="558" y="2122"/>
                  </a:cubicBezTo>
                  <a:cubicBezTo>
                    <a:pt x="573" y="2122"/>
                    <a:pt x="589" y="2121"/>
                    <a:pt x="605" y="2120"/>
                  </a:cubicBezTo>
                  <a:lnTo>
                    <a:pt x="14269" y="910"/>
                  </a:lnTo>
                  <a:cubicBezTo>
                    <a:pt x="14858" y="861"/>
                    <a:pt x="14874" y="0"/>
                    <a:pt x="14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5681575" y="2070075"/>
              <a:ext cx="497250" cy="221050"/>
            </a:xfrm>
            <a:custGeom>
              <a:avLst/>
              <a:gdLst/>
              <a:ahLst/>
              <a:cxnLst/>
              <a:rect l="l" t="t" r="r" b="b"/>
              <a:pathLst>
                <a:path w="19890" h="8842" extrusionOk="0">
                  <a:moveTo>
                    <a:pt x="758" y="0"/>
                  </a:moveTo>
                  <a:cubicBezTo>
                    <a:pt x="299" y="0"/>
                    <a:pt x="1" y="618"/>
                    <a:pt x="491" y="841"/>
                  </a:cubicBezTo>
                  <a:cubicBezTo>
                    <a:pt x="6643" y="3513"/>
                    <a:pt x="12794" y="6135"/>
                    <a:pt x="18945" y="8808"/>
                  </a:cubicBezTo>
                  <a:cubicBezTo>
                    <a:pt x="19009" y="8831"/>
                    <a:pt x="19072" y="8841"/>
                    <a:pt x="19132" y="8841"/>
                  </a:cubicBezTo>
                  <a:cubicBezTo>
                    <a:pt x="19591" y="8841"/>
                    <a:pt x="19890" y="8224"/>
                    <a:pt x="19399" y="8001"/>
                  </a:cubicBezTo>
                  <a:cubicBezTo>
                    <a:pt x="13248" y="5328"/>
                    <a:pt x="7096" y="2707"/>
                    <a:pt x="945" y="34"/>
                  </a:cubicBezTo>
                  <a:cubicBezTo>
                    <a:pt x="881" y="11"/>
                    <a:pt x="818" y="0"/>
                    <a:pt x="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5651950" y="2128275"/>
              <a:ext cx="254950" cy="234500"/>
            </a:xfrm>
            <a:custGeom>
              <a:avLst/>
              <a:gdLst/>
              <a:ahLst/>
              <a:cxnLst/>
              <a:rect l="l" t="t" r="r" b="b"/>
              <a:pathLst>
                <a:path w="10198" h="9380" extrusionOk="0">
                  <a:moveTo>
                    <a:pt x="660" y="0"/>
                  </a:moveTo>
                  <a:cubicBezTo>
                    <a:pt x="299" y="0"/>
                    <a:pt x="0" y="468"/>
                    <a:pt x="315" y="782"/>
                  </a:cubicBezTo>
                  <a:lnTo>
                    <a:pt x="9239" y="9253"/>
                  </a:lnTo>
                  <a:cubicBezTo>
                    <a:pt x="9329" y="9342"/>
                    <a:pt x="9431" y="9380"/>
                    <a:pt x="9531" y="9380"/>
                  </a:cubicBezTo>
                  <a:cubicBezTo>
                    <a:pt x="9879" y="9380"/>
                    <a:pt x="10197" y="8922"/>
                    <a:pt x="9844" y="8648"/>
                  </a:cubicBezTo>
                  <a:lnTo>
                    <a:pt x="9895" y="8648"/>
                  </a:lnTo>
                  <a:lnTo>
                    <a:pt x="970" y="126"/>
                  </a:lnTo>
                  <a:cubicBezTo>
                    <a:pt x="870" y="37"/>
                    <a:pt x="763"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5606775" y="2152850"/>
              <a:ext cx="237275" cy="411975"/>
            </a:xfrm>
            <a:custGeom>
              <a:avLst/>
              <a:gdLst/>
              <a:ahLst/>
              <a:cxnLst/>
              <a:rect l="l" t="t" r="r" b="b"/>
              <a:pathLst>
                <a:path w="9491" h="16479" extrusionOk="0">
                  <a:moveTo>
                    <a:pt x="602" y="0"/>
                  </a:moveTo>
                  <a:cubicBezTo>
                    <a:pt x="306" y="0"/>
                    <a:pt x="1" y="330"/>
                    <a:pt x="206" y="707"/>
                  </a:cubicBezTo>
                  <a:lnTo>
                    <a:pt x="8525" y="16236"/>
                  </a:lnTo>
                  <a:cubicBezTo>
                    <a:pt x="8603" y="16408"/>
                    <a:pt x="8735" y="16478"/>
                    <a:pt x="8870" y="16478"/>
                  </a:cubicBezTo>
                  <a:cubicBezTo>
                    <a:pt x="9171" y="16478"/>
                    <a:pt x="9490" y="16130"/>
                    <a:pt x="9282" y="15782"/>
                  </a:cubicBezTo>
                  <a:cubicBezTo>
                    <a:pt x="6508" y="10589"/>
                    <a:pt x="3735" y="5396"/>
                    <a:pt x="962" y="253"/>
                  </a:cubicBezTo>
                  <a:cubicBezTo>
                    <a:pt x="881" y="74"/>
                    <a:pt x="74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5318200" y="1777225"/>
              <a:ext cx="510550" cy="510525"/>
            </a:xfrm>
            <a:custGeom>
              <a:avLst/>
              <a:gdLst/>
              <a:ahLst/>
              <a:cxnLst/>
              <a:rect l="l" t="t" r="r" b="b"/>
              <a:pathLst>
                <a:path w="20422" h="20421" extrusionOk="0">
                  <a:moveTo>
                    <a:pt x="10236" y="0"/>
                  </a:moveTo>
                  <a:cubicBezTo>
                    <a:pt x="4589" y="0"/>
                    <a:pt x="1" y="4538"/>
                    <a:pt x="1" y="10185"/>
                  </a:cubicBezTo>
                  <a:cubicBezTo>
                    <a:pt x="1" y="15832"/>
                    <a:pt x="4589" y="20421"/>
                    <a:pt x="10236" y="20421"/>
                  </a:cubicBezTo>
                  <a:cubicBezTo>
                    <a:pt x="15833" y="20421"/>
                    <a:pt x="20421" y="15832"/>
                    <a:pt x="20421" y="10185"/>
                  </a:cubicBezTo>
                  <a:cubicBezTo>
                    <a:pt x="20421" y="4538"/>
                    <a:pt x="15833" y="0"/>
                    <a:pt x="10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5701400" y="2120150"/>
              <a:ext cx="70625" cy="60450"/>
            </a:xfrm>
            <a:custGeom>
              <a:avLst/>
              <a:gdLst/>
              <a:ahLst/>
              <a:cxnLst/>
              <a:rect l="l" t="t" r="r" b="b"/>
              <a:pathLst>
                <a:path w="2825" h="2418" extrusionOk="0">
                  <a:moveTo>
                    <a:pt x="1233" y="1"/>
                  </a:moveTo>
                  <a:cubicBezTo>
                    <a:pt x="607" y="1"/>
                    <a:pt x="1" y="488"/>
                    <a:pt x="1" y="1208"/>
                  </a:cubicBezTo>
                  <a:cubicBezTo>
                    <a:pt x="1" y="1863"/>
                    <a:pt x="555" y="2418"/>
                    <a:pt x="1211" y="2418"/>
                  </a:cubicBezTo>
                  <a:cubicBezTo>
                    <a:pt x="2270" y="2418"/>
                    <a:pt x="2824" y="1107"/>
                    <a:pt x="2068" y="351"/>
                  </a:cubicBezTo>
                  <a:cubicBezTo>
                    <a:pt x="1826" y="109"/>
                    <a:pt x="1527" y="1"/>
                    <a:pt x="1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574100" y="2163475"/>
              <a:ext cx="109675" cy="94025"/>
            </a:xfrm>
            <a:custGeom>
              <a:avLst/>
              <a:gdLst/>
              <a:ahLst/>
              <a:cxnLst/>
              <a:rect l="l" t="t" r="r" b="b"/>
              <a:pathLst>
                <a:path w="4387" h="3761" extrusionOk="0">
                  <a:moveTo>
                    <a:pt x="1920" y="0"/>
                  </a:moveTo>
                  <a:cubicBezTo>
                    <a:pt x="939" y="0"/>
                    <a:pt x="0" y="760"/>
                    <a:pt x="0" y="1895"/>
                  </a:cubicBezTo>
                  <a:cubicBezTo>
                    <a:pt x="0" y="2954"/>
                    <a:pt x="807" y="3761"/>
                    <a:pt x="1866" y="3761"/>
                  </a:cubicBezTo>
                  <a:cubicBezTo>
                    <a:pt x="3530" y="3761"/>
                    <a:pt x="4387" y="1744"/>
                    <a:pt x="3227" y="534"/>
                  </a:cubicBezTo>
                  <a:cubicBezTo>
                    <a:pt x="2843" y="165"/>
                    <a:pt x="2377" y="0"/>
                    <a:pt x="1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5579125" y="1984525"/>
              <a:ext cx="142475" cy="121725"/>
            </a:xfrm>
            <a:custGeom>
              <a:avLst/>
              <a:gdLst/>
              <a:ahLst/>
              <a:cxnLst/>
              <a:rect l="l" t="t" r="r" b="b"/>
              <a:pathLst>
                <a:path w="5699" h="4869" extrusionOk="0">
                  <a:moveTo>
                    <a:pt x="2457" y="1"/>
                  </a:moveTo>
                  <a:cubicBezTo>
                    <a:pt x="1198" y="1"/>
                    <a:pt x="1" y="983"/>
                    <a:pt x="1" y="2448"/>
                  </a:cubicBezTo>
                  <a:cubicBezTo>
                    <a:pt x="1" y="3809"/>
                    <a:pt x="1110" y="4868"/>
                    <a:pt x="2472" y="4868"/>
                  </a:cubicBezTo>
                  <a:cubicBezTo>
                    <a:pt x="4640" y="4868"/>
                    <a:pt x="5698" y="2246"/>
                    <a:pt x="4186" y="734"/>
                  </a:cubicBezTo>
                  <a:cubicBezTo>
                    <a:pt x="3679" y="227"/>
                    <a:pt x="3061" y="1"/>
                    <a:pt x="2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5731650" y="2001675"/>
              <a:ext cx="70625" cy="60450"/>
            </a:xfrm>
            <a:custGeom>
              <a:avLst/>
              <a:gdLst/>
              <a:ahLst/>
              <a:cxnLst/>
              <a:rect l="l" t="t" r="r" b="b"/>
              <a:pathLst>
                <a:path w="2825" h="2418" extrusionOk="0">
                  <a:moveTo>
                    <a:pt x="1233" y="0"/>
                  </a:moveTo>
                  <a:cubicBezTo>
                    <a:pt x="607" y="0"/>
                    <a:pt x="1" y="487"/>
                    <a:pt x="1" y="1207"/>
                  </a:cubicBezTo>
                  <a:cubicBezTo>
                    <a:pt x="1" y="1863"/>
                    <a:pt x="555" y="2417"/>
                    <a:pt x="1211" y="2417"/>
                  </a:cubicBezTo>
                  <a:cubicBezTo>
                    <a:pt x="2320" y="2417"/>
                    <a:pt x="2824" y="1106"/>
                    <a:pt x="2068" y="350"/>
                  </a:cubicBezTo>
                  <a:cubicBezTo>
                    <a:pt x="1826" y="108"/>
                    <a:pt x="1527"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5465700" y="2180675"/>
              <a:ext cx="70600" cy="60450"/>
            </a:xfrm>
            <a:custGeom>
              <a:avLst/>
              <a:gdLst/>
              <a:ahLst/>
              <a:cxnLst/>
              <a:rect l="l" t="t" r="r" b="b"/>
              <a:pathLst>
                <a:path w="2824" h="2418" extrusionOk="0">
                  <a:moveTo>
                    <a:pt x="1232" y="0"/>
                  </a:moveTo>
                  <a:cubicBezTo>
                    <a:pt x="606" y="0"/>
                    <a:pt x="0" y="487"/>
                    <a:pt x="0" y="1207"/>
                  </a:cubicBezTo>
                  <a:cubicBezTo>
                    <a:pt x="0" y="1862"/>
                    <a:pt x="555" y="2417"/>
                    <a:pt x="1210" y="2417"/>
                  </a:cubicBezTo>
                  <a:cubicBezTo>
                    <a:pt x="2319" y="2417"/>
                    <a:pt x="2824" y="1106"/>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5449300" y="204537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5512325" y="1937425"/>
              <a:ext cx="71875" cy="61675"/>
            </a:xfrm>
            <a:custGeom>
              <a:avLst/>
              <a:gdLst/>
              <a:ahLst/>
              <a:cxnLst/>
              <a:rect l="l" t="t" r="r" b="b"/>
              <a:pathLst>
                <a:path w="2875" h="2467" extrusionOk="0">
                  <a:moveTo>
                    <a:pt x="1255" y="0"/>
                  </a:moveTo>
                  <a:cubicBezTo>
                    <a:pt x="611" y="0"/>
                    <a:pt x="1" y="499"/>
                    <a:pt x="1" y="1256"/>
                  </a:cubicBezTo>
                  <a:cubicBezTo>
                    <a:pt x="1" y="1912"/>
                    <a:pt x="555" y="2466"/>
                    <a:pt x="1211" y="2466"/>
                  </a:cubicBezTo>
                  <a:cubicBezTo>
                    <a:pt x="2320" y="2466"/>
                    <a:pt x="2875" y="1155"/>
                    <a:pt x="2118" y="349"/>
                  </a:cubicBezTo>
                  <a:cubicBezTo>
                    <a:pt x="1862" y="108"/>
                    <a:pt x="1555" y="0"/>
                    <a:pt x="1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5349725" y="1910175"/>
              <a:ext cx="142450" cy="121700"/>
            </a:xfrm>
            <a:custGeom>
              <a:avLst/>
              <a:gdLst/>
              <a:ahLst/>
              <a:cxnLst/>
              <a:rect l="l" t="t" r="r" b="b"/>
              <a:pathLst>
                <a:path w="5698" h="4868" extrusionOk="0">
                  <a:moveTo>
                    <a:pt x="2457" y="0"/>
                  </a:moveTo>
                  <a:cubicBezTo>
                    <a:pt x="1198" y="0"/>
                    <a:pt x="0" y="982"/>
                    <a:pt x="0" y="2447"/>
                  </a:cubicBezTo>
                  <a:cubicBezTo>
                    <a:pt x="0" y="3808"/>
                    <a:pt x="1110" y="4867"/>
                    <a:pt x="2471" y="4867"/>
                  </a:cubicBezTo>
                  <a:cubicBezTo>
                    <a:pt x="4639" y="4867"/>
                    <a:pt x="5698" y="2245"/>
                    <a:pt x="4185" y="733"/>
                  </a:cubicBezTo>
                  <a:cubicBezTo>
                    <a:pt x="3679" y="226"/>
                    <a:pt x="3061" y="0"/>
                    <a:pt x="2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5367375" y="2062175"/>
              <a:ext cx="70600" cy="60525"/>
            </a:xfrm>
            <a:custGeom>
              <a:avLst/>
              <a:gdLst/>
              <a:ahLst/>
              <a:cxnLst/>
              <a:rect l="l" t="t" r="r" b="b"/>
              <a:pathLst>
                <a:path w="2824" h="2421" extrusionOk="0">
                  <a:moveTo>
                    <a:pt x="1232" y="0"/>
                  </a:moveTo>
                  <a:cubicBezTo>
                    <a:pt x="606" y="0"/>
                    <a:pt x="0" y="487"/>
                    <a:pt x="0" y="1207"/>
                  </a:cubicBezTo>
                  <a:cubicBezTo>
                    <a:pt x="0" y="1883"/>
                    <a:pt x="463" y="2421"/>
                    <a:pt x="1122" y="2421"/>
                  </a:cubicBezTo>
                  <a:cubicBezTo>
                    <a:pt x="1151" y="2421"/>
                    <a:pt x="1180" y="2420"/>
                    <a:pt x="1210" y="2418"/>
                  </a:cubicBezTo>
                  <a:cubicBezTo>
                    <a:pt x="2269" y="2418"/>
                    <a:pt x="2824" y="1157"/>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5654775" y="1876500"/>
              <a:ext cx="109675" cy="94850"/>
            </a:xfrm>
            <a:custGeom>
              <a:avLst/>
              <a:gdLst/>
              <a:ahLst/>
              <a:cxnLst/>
              <a:rect l="l" t="t" r="r" b="b"/>
              <a:pathLst>
                <a:path w="4387" h="3794" extrusionOk="0">
                  <a:moveTo>
                    <a:pt x="1896" y="1"/>
                  </a:moveTo>
                  <a:cubicBezTo>
                    <a:pt x="924" y="1"/>
                    <a:pt x="0" y="768"/>
                    <a:pt x="0" y="1928"/>
                  </a:cubicBezTo>
                  <a:cubicBezTo>
                    <a:pt x="0" y="2937"/>
                    <a:pt x="807" y="3794"/>
                    <a:pt x="1866" y="3794"/>
                  </a:cubicBezTo>
                  <a:cubicBezTo>
                    <a:pt x="3530" y="3794"/>
                    <a:pt x="4387" y="1777"/>
                    <a:pt x="3227" y="567"/>
                  </a:cubicBezTo>
                  <a:cubicBezTo>
                    <a:pt x="2836" y="176"/>
                    <a:pt x="2360" y="1"/>
                    <a:pt x="1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5579125" y="1831500"/>
              <a:ext cx="71875" cy="60450"/>
            </a:xfrm>
            <a:custGeom>
              <a:avLst/>
              <a:gdLst/>
              <a:ahLst/>
              <a:cxnLst/>
              <a:rect l="l" t="t" r="r" b="b"/>
              <a:pathLst>
                <a:path w="2875" h="2418" extrusionOk="0">
                  <a:moveTo>
                    <a:pt x="1249" y="0"/>
                  </a:moveTo>
                  <a:cubicBezTo>
                    <a:pt x="607" y="0"/>
                    <a:pt x="1" y="487"/>
                    <a:pt x="1" y="1207"/>
                  </a:cubicBezTo>
                  <a:cubicBezTo>
                    <a:pt x="1" y="1863"/>
                    <a:pt x="556" y="2417"/>
                    <a:pt x="1261" y="2417"/>
                  </a:cubicBezTo>
                  <a:cubicBezTo>
                    <a:pt x="2320" y="2417"/>
                    <a:pt x="2875" y="1107"/>
                    <a:pt x="2119" y="350"/>
                  </a:cubicBezTo>
                  <a:cubicBezTo>
                    <a:pt x="1860" y="108"/>
                    <a:pt x="1551" y="0"/>
                    <a:pt x="1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5449300" y="182982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317700" y="393275"/>
              <a:ext cx="2706375" cy="2235425"/>
            </a:xfrm>
            <a:custGeom>
              <a:avLst/>
              <a:gdLst/>
              <a:ahLst/>
              <a:cxnLst/>
              <a:rect l="l" t="t" r="r" b="b"/>
              <a:pathLst>
                <a:path w="108255" h="89417" extrusionOk="0">
                  <a:moveTo>
                    <a:pt x="101909" y="1"/>
                  </a:moveTo>
                  <a:cubicBezTo>
                    <a:pt x="87579" y="1"/>
                    <a:pt x="54067" y="626"/>
                    <a:pt x="55615" y="6500"/>
                  </a:cubicBezTo>
                  <a:cubicBezTo>
                    <a:pt x="56987" y="12061"/>
                    <a:pt x="67027" y="12797"/>
                    <a:pt x="72247" y="12797"/>
                  </a:cubicBezTo>
                  <a:cubicBezTo>
                    <a:pt x="74126" y="12797"/>
                    <a:pt x="75380" y="12702"/>
                    <a:pt x="75380" y="12702"/>
                  </a:cubicBezTo>
                  <a:lnTo>
                    <a:pt x="75380" y="12702"/>
                  </a:lnTo>
                  <a:cubicBezTo>
                    <a:pt x="75379" y="12702"/>
                    <a:pt x="20522" y="22534"/>
                    <a:pt x="22740" y="35996"/>
                  </a:cubicBezTo>
                  <a:cubicBezTo>
                    <a:pt x="23414" y="40212"/>
                    <a:pt x="29289" y="41096"/>
                    <a:pt x="34098" y="41096"/>
                  </a:cubicBezTo>
                  <a:cubicBezTo>
                    <a:pt x="37571" y="41096"/>
                    <a:pt x="40488" y="40635"/>
                    <a:pt x="40489" y="40635"/>
                  </a:cubicBezTo>
                  <a:lnTo>
                    <a:pt x="40489" y="40635"/>
                  </a:lnTo>
                  <a:cubicBezTo>
                    <a:pt x="40488" y="40635"/>
                    <a:pt x="1" y="64283"/>
                    <a:pt x="18203" y="83896"/>
                  </a:cubicBezTo>
                  <a:cubicBezTo>
                    <a:pt x="21873" y="87842"/>
                    <a:pt x="25884" y="89416"/>
                    <a:pt x="29949" y="89416"/>
                  </a:cubicBezTo>
                  <a:cubicBezTo>
                    <a:pt x="46041" y="89416"/>
                    <a:pt x="62976" y="64737"/>
                    <a:pt x="62976" y="64736"/>
                  </a:cubicBezTo>
                  <a:lnTo>
                    <a:pt x="62976" y="64736"/>
                  </a:lnTo>
                  <a:cubicBezTo>
                    <a:pt x="62976" y="64737"/>
                    <a:pt x="58993" y="81527"/>
                    <a:pt x="66254" y="82787"/>
                  </a:cubicBezTo>
                  <a:cubicBezTo>
                    <a:pt x="66521" y="82835"/>
                    <a:pt x="66788" y="82858"/>
                    <a:pt x="67056" y="82858"/>
                  </a:cubicBezTo>
                  <a:cubicBezTo>
                    <a:pt x="79599" y="82858"/>
                    <a:pt x="93228" y="31965"/>
                    <a:pt x="93229" y="31963"/>
                  </a:cubicBezTo>
                  <a:lnTo>
                    <a:pt x="93229" y="31963"/>
                  </a:lnTo>
                  <a:cubicBezTo>
                    <a:pt x="93229" y="31964"/>
                    <a:pt x="90658" y="49661"/>
                    <a:pt x="97969" y="52131"/>
                  </a:cubicBezTo>
                  <a:cubicBezTo>
                    <a:pt x="98132" y="52186"/>
                    <a:pt x="98292" y="52213"/>
                    <a:pt x="98451" y="52213"/>
                  </a:cubicBezTo>
                  <a:cubicBezTo>
                    <a:pt x="105458" y="52213"/>
                    <a:pt x="108255" y="46"/>
                    <a:pt x="108255" y="46"/>
                  </a:cubicBezTo>
                  <a:cubicBezTo>
                    <a:pt x="108255" y="46"/>
                    <a:pt x="105783" y="1"/>
                    <a:pt x="1019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823175" y="238725"/>
              <a:ext cx="2373600" cy="2232450"/>
            </a:xfrm>
            <a:custGeom>
              <a:avLst/>
              <a:gdLst/>
              <a:ahLst/>
              <a:cxnLst/>
              <a:rect l="l" t="t" r="r" b="b"/>
              <a:pathLst>
                <a:path w="94944" h="89298" extrusionOk="0">
                  <a:moveTo>
                    <a:pt x="94274" y="1"/>
                  </a:moveTo>
                  <a:cubicBezTo>
                    <a:pt x="94175" y="1"/>
                    <a:pt x="94074" y="38"/>
                    <a:pt x="93985" y="127"/>
                  </a:cubicBezTo>
                  <a:lnTo>
                    <a:pt x="80825" y="12329"/>
                  </a:lnTo>
                  <a:cubicBezTo>
                    <a:pt x="80800" y="12304"/>
                    <a:pt x="80762" y="12291"/>
                    <a:pt x="80724" y="12291"/>
                  </a:cubicBezTo>
                  <a:cubicBezTo>
                    <a:pt x="80687" y="12291"/>
                    <a:pt x="80649" y="12304"/>
                    <a:pt x="80624" y="12329"/>
                  </a:cubicBezTo>
                  <a:cubicBezTo>
                    <a:pt x="75369" y="14367"/>
                    <a:pt x="69544" y="15378"/>
                    <a:pt x="63725" y="15378"/>
                  </a:cubicBezTo>
                  <a:cubicBezTo>
                    <a:pt x="58600" y="15378"/>
                    <a:pt x="53480" y="14593"/>
                    <a:pt x="48758" y="13035"/>
                  </a:cubicBezTo>
                  <a:cubicBezTo>
                    <a:pt x="48700" y="13014"/>
                    <a:pt x="48645" y="13005"/>
                    <a:pt x="48595" y="13005"/>
                  </a:cubicBezTo>
                  <a:cubicBezTo>
                    <a:pt x="48159" y="13005"/>
                    <a:pt x="48008" y="13712"/>
                    <a:pt x="48505" y="13892"/>
                  </a:cubicBezTo>
                  <a:cubicBezTo>
                    <a:pt x="53439" y="15487"/>
                    <a:pt x="58570" y="16281"/>
                    <a:pt x="63703" y="16281"/>
                  </a:cubicBezTo>
                  <a:cubicBezTo>
                    <a:pt x="68956" y="16281"/>
                    <a:pt x="74213" y="15449"/>
                    <a:pt x="79262" y="13791"/>
                  </a:cubicBezTo>
                  <a:lnTo>
                    <a:pt x="79262" y="13791"/>
                  </a:lnTo>
                  <a:lnTo>
                    <a:pt x="62422" y="29422"/>
                  </a:lnTo>
                  <a:cubicBezTo>
                    <a:pt x="62321" y="29422"/>
                    <a:pt x="62220" y="29472"/>
                    <a:pt x="62119" y="29523"/>
                  </a:cubicBezTo>
                  <a:cubicBezTo>
                    <a:pt x="53382" y="35606"/>
                    <a:pt x="41869" y="40125"/>
                    <a:pt x="30653" y="40125"/>
                  </a:cubicBezTo>
                  <a:cubicBezTo>
                    <a:pt x="26530" y="40125"/>
                    <a:pt x="22446" y="39514"/>
                    <a:pt x="18555" y="38145"/>
                  </a:cubicBezTo>
                  <a:cubicBezTo>
                    <a:pt x="18511" y="38133"/>
                    <a:pt x="18468" y="38127"/>
                    <a:pt x="18428" y="38127"/>
                  </a:cubicBezTo>
                  <a:cubicBezTo>
                    <a:pt x="17965" y="38127"/>
                    <a:pt x="17789" y="38867"/>
                    <a:pt x="18253" y="39052"/>
                  </a:cubicBezTo>
                  <a:cubicBezTo>
                    <a:pt x="22192" y="40425"/>
                    <a:pt x="26331" y="41038"/>
                    <a:pt x="30512" y="41038"/>
                  </a:cubicBezTo>
                  <a:cubicBezTo>
                    <a:pt x="40459" y="41038"/>
                    <a:pt x="50651" y="37568"/>
                    <a:pt x="58993" y="32598"/>
                  </a:cubicBezTo>
                  <a:lnTo>
                    <a:pt x="58993" y="32598"/>
                  </a:lnTo>
                  <a:lnTo>
                    <a:pt x="34539" y="55389"/>
                  </a:lnTo>
                  <a:cubicBezTo>
                    <a:pt x="34511" y="55380"/>
                    <a:pt x="34483" y="55375"/>
                    <a:pt x="34456" y="55375"/>
                  </a:cubicBezTo>
                  <a:cubicBezTo>
                    <a:pt x="34334" y="55375"/>
                    <a:pt x="34218" y="55458"/>
                    <a:pt x="34135" y="55540"/>
                  </a:cubicBezTo>
                  <a:lnTo>
                    <a:pt x="33934" y="55843"/>
                  </a:lnTo>
                  <a:cubicBezTo>
                    <a:pt x="24253" y="61944"/>
                    <a:pt x="12354" y="67792"/>
                    <a:pt x="656" y="68145"/>
                  </a:cubicBezTo>
                  <a:cubicBezTo>
                    <a:pt x="51" y="68145"/>
                    <a:pt x="0" y="69053"/>
                    <a:pt x="605" y="69053"/>
                  </a:cubicBezTo>
                  <a:cubicBezTo>
                    <a:pt x="11093" y="68750"/>
                    <a:pt x="21833" y="64061"/>
                    <a:pt x="30959" y="58717"/>
                  </a:cubicBezTo>
                  <a:lnTo>
                    <a:pt x="30959" y="58717"/>
                  </a:lnTo>
                  <a:lnTo>
                    <a:pt x="13967" y="74599"/>
                  </a:lnTo>
                  <a:lnTo>
                    <a:pt x="1765" y="85944"/>
                  </a:lnTo>
                  <a:cubicBezTo>
                    <a:pt x="1451" y="86258"/>
                    <a:pt x="1749" y="86726"/>
                    <a:pt x="2111" y="86726"/>
                  </a:cubicBezTo>
                  <a:cubicBezTo>
                    <a:pt x="2213" y="86726"/>
                    <a:pt x="2321" y="86688"/>
                    <a:pt x="2421" y="86599"/>
                  </a:cubicBezTo>
                  <a:lnTo>
                    <a:pt x="31161" y="59826"/>
                  </a:lnTo>
                  <a:lnTo>
                    <a:pt x="31161" y="59826"/>
                  </a:lnTo>
                  <a:cubicBezTo>
                    <a:pt x="25312" y="68448"/>
                    <a:pt x="20068" y="78582"/>
                    <a:pt x="19060" y="88818"/>
                  </a:cubicBezTo>
                  <a:cubicBezTo>
                    <a:pt x="19007" y="89133"/>
                    <a:pt x="19242" y="89298"/>
                    <a:pt x="19486" y="89298"/>
                  </a:cubicBezTo>
                  <a:cubicBezTo>
                    <a:pt x="19710" y="89298"/>
                    <a:pt x="19943" y="89158"/>
                    <a:pt x="19967" y="88868"/>
                  </a:cubicBezTo>
                  <a:cubicBezTo>
                    <a:pt x="21127" y="77322"/>
                    <a:pt x="27682" y="65977"/>
                    <a:pt x="34388" y="56801"/>
                  </a:cubicBezTo>
                  <a:lnTo>
                    <a:pt x="59195" y="33758"/>
                  </a:lnTo>
                  <a:lnTo>
                    <a:pt x="59195" y="33758"/>
                  </a:lnTo>
                  <a:cubicBezTo>
                    <a:pt x="51480" y="45052"/>
                    <a:pt x="46589" y="59977"/>
                    <a:pt x="50220" y="73389"/>
                  </a:cubicBezTo>
                  <a:cubicBezTo>
                    <a:pt x="50303" y="73618"/>
                    <a:pt x="50497" y="73718"/>
                    <a:pt x="50686" y="73718"/>
                  </a:cubicBezTo>
                  <a:cubicBezTo>
                    <a:pt x="50956" y="73718"/>
                    <a:pt x="51216" y="73514"/>
                    <a:pt x="51127" y="73187"/>
                  </a:cubicBezTo>
                  <a:cubicBezTo>
                    <a:pt x="47094" y="58414"/>
                    <a:pt x="53648" y="41775"/>
                    <a:pt x="62775" y="30380"/>
                  </a:cubicBezTo>
                  <a:lnTo>
                    <a:pt x="79615" y="14699"/>
                  </a:lnTo>
                  <a:lnTo>
                    <a:pt x="79615" y="14699"/>
                  </a:lnTo>
                  <a:cubicBezTo>
                    <a:pt x="75733" y="24329"/>
                    <a:pt x="74976" y="34968"/>
                    <a:pt x="77447" y="45052"/>
                  </a:cubicBezTo>
                  <a:cubicBezTo>
                    <a:pt x="77531" y="45263"/>
                    <a:pt x="77722" y="45360"/>
                    <a:pt x="77907" y="45360"/>
                  </a:cubicBezTo>
                  <a:cubicBezTo>
                    <a:pt x="78165" y="45360"/>
                    <a:pt x="78413" y="45173"/>
                    <a:pt x="78355" y="44851"/>
                  </a:cubicBezTo>
                  <a:cubicBezTo>
                    <a:pt x="75733" y="34565"/>
                    <a:pt x="76792" y="22716"/>
                    <a:pt x="81279" y="13136"/>
                  </a:cubicBezTo>
                  <a:lnTo>
                    <a:pt x="82439" y="12127"/>
                  </a:lnTo>
                  <a:lnTo>
                    <a:pt x="94590" y="783"/>
                  </a:lnTo>
                  <a:cubicBezTo>
                    <a:pt x="94944" y="468"/>
                    <a:pt x="94624" y="1"/>
                    <a:pt x="94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3020900" y="517050"/>
              <a:ext cx="988725" cy="1726900"/>
            </a:xfrm>
            <a:custGeom>
              <a:avLst/>
              <a:gdLst/>
              <a:ahLst/>
              <a:cxnLst/>
              <a:rect l="l" t="t" r="r" b="b"/>
              <a:pathLst>
                <a:path w="39549" h="69076" extrusionOk="0">
                  <a:moveTo>
                    <a:pt x="38253" y="1"/>
                  </a:moveTo>
                  <a:cubicBezTo>
                    <a:pt x="38106" y="1"/>
                    <a:pt x="37950" y="42"/>
                    <a:pt x="37791" y="137"/>
                  </a:cubicBezTo>
                  <a:cubicBezTo>
                    <a:pt x="15102" y="14154"/>
                    <a:pt x="1236" y="41836"/>
                    <a:pt x="26" y="68206"/>
                  </a:cubicBezTo>
                  <a:cubicBezTo>
                    <a:pt x="0" y="68786"/>
                    <a:pt x="442" y="69076"/>
                    <a:pt x="895" y="69076"/>
                  </a:cubicBezTo>
                  <a:cubicBezTo>
                    <a:pt x="1349" y="69076"/>
                    <a:pt x="1816" y="68786"/>
                    <a:pt x="1841" y="68206"/>
                  </a:cubicBezTo>
                  <a:cubicBezTo>
                    <a:pt x="3051" y="42441"/>
                    <a:pt x="16614" y="15364"/>
                    <a:pt x="38699" y="1700"/>
                  </a:cubicBezTo>
                  <a:cubicBezTo>
                    <a:pt x="39548" y="1191"/>
                    <a:pt x="39038" y="1"/>
                    <a:pt x="38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3008925" y="2862225"/>
              <a:ext cx="334075" cy="938300"/>
            </a:xfrm>
            <a:custGeom>
              <a:avLst/>
              <a:gdLst/>
              <a:ahLst/>
              <a:cxnLst/>
              <a:rect l="l" t="t" r="r" b="b"/>
              <a:pathLst>
                <a:path w="13363" h="37532" extrusionOk="0">
                  <a:moveTo>
                    <a:pt x="858" y="0"/>
                  </a:moveTo>
                  <a:cubicBezTo>
                    <a:pt x="429" y="0"/>
                    <a:pt x="0" y="290"/>
                    <a:pt x="0" y="870"/>
                  </a:cubicBezTo>
                  <a:cubicBezTo>
                    <a:pt x="51" y="9088"/>
                    <a:pt x="656" y="17458"/>
                    <a:pt x="3127" y="25324"/>
                  </a:cubicBezTo>
                  <a:cubicBezTo>
                    <a:pt x="3580" y="26938"/>
                    <a:pt x="4185" y="28450"/>
                    <a:pt x="4891" y="29963"/>
                  </a:cubicBezTo>
                  <a:cubicBezTo>
                    <a:pt x="1582" y="32557"/>
                    <a:pt x="3747" y="37531"/>
                    <a:pt x="7410" y="37531"/>
                  </a:cubicBezTo>
                  <a:cubicBezTo>
                    <a:pt x="7877" y="37531"/>
                    <a:pt x="8368" y="37450"/>
                    <a:pt x="8875" y="37274"/>
                  </a:cubicBezTo>
                  <a:cubicBezTo>
                    <a:pt x="13362" y="35711"/>
                    <a:pt x="12253" y="29055"/>
                    <a:pt x="7513" y="29055"/>
                  </a:cubicBezTo>
                  <a:cubicBezTo>
                    <a:pt x="7160" y="29055"/>
                    <a:pt x="6807" y="29106"/>
                    <a:pt x="6454" y="29206"/>
                  </a:cubicBezTo>
                  <a:cubicBezTo>
                    <a:pt x="5799" y="27795"/>
                    <a:pt x="5244" y="26332"/>
                    <a:pt x="4790" y="24870"/>
                  </a:cubicBezTo>
                  <a:cubicBezTo>
                    <a:pt x="2269" y="17206"/>
                    <a:pt x="1765" y="8887"/>
                    <a:pt x="1715" y="870"/>
                  </a:cubicBezTo>
                  <a:cubicBezTo>
                    <a:pt x="1715" y="290"/>
                    <a:pt x="1286"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1886075" y="2696025"/>
              <a:ext cx="746475" cy="722650"/>
            </a:xfrm>
            <a:custGeom>
              <a:avLst/>
              <a:gdLst/>
              <a:ahLst/>
              <a:cxnLst/>
              <a:rect l="l" t="t" r="r" b="b"/>
              <a:pathLst>
                <a:path w="29859" h="28906" extrusionOk="0">
                  <a:moveTo>
                    <a:pt x="28711" y="1"/>
                  </a:moveTo>
                  <a:cubicBezTo>
                    <a:pt x="28460" y="1"/>
                    <a:pt x="28205" y="120"/>
                    <a:pt x="28023" y="408"/>
                  </a:cubicBezTo>
                  <a:cubicBezTo>
                    <a:pt x="23637" y="7165"/>
                    <a:pt x="18796" y="13921"/>
                    <a:pt x="12544" y="19014"/>
                  </a:cubicBezTo>
                  <a:cubicBezTo>
                    <a:pt x="11334" y="20022"/>
                    <a:pt x="10074" y="20930"/>
                    <a:pt x="8813" y="21737"/>
                  </a:cubicBezTo>
                  <a:cubicBezTo>
                    <a:pt x="8561" y="21484"/>
                    <a:pt x="8258" y="21283"/>
                    <a:pt x="8006" y="21081"/>
                  </a:cubicBezTo>
                  <a:cubicBezTo>
                    <a:pt x="7240" y="20592"/>
                    <a:pt x="6455" y="20379"/>
                    <a:pt x="5707" y="20379"/>
                  </a:cubicBezTo>
                  <a:cubicBezTo>
                    <a:pt x="2519" y="20379"/>
                    <a:pt x="0" y="24261"/>
                    <a:pt x="2410" y="27283"/>
                  </a:cubicBezTo>
                  <a:cubicBezTo>
                    <a:pt x="3316" y="28419"/>
                    <a:pt x="4493" y="28906"/>
                    <a:pt x="5648" y="28906"/>
                  </a:cubicBezTo>
                  <a:cubicBezTo>
                    <a:pt x="8286" y="28906"/>
                    <a:pt x="10808" y="26370"/>
                    <a:pt x="9721" y="23249"/>
                  </a:cubicBezTo>
                  <a:cubicBezTo>
                    <a:pt x="11082" y="22342"/>
                    <a:pt x="12443" y="21384"/>
                    <a:pt x="13653" y="20325"/>
                  </a:cubicBezTo>
                  <a:cubicBezTo>
                    <a:pt x="19956" y="14930"/>
                    <a:pt x="24948" y="8224"/>
                    <a:pt x="29435" y="1316"/>
                  </a:cubicBezTo>
                  <a:cubicBezTo>
                    <a:pt x="29858" y="646"/>
                    <a:pt x="29295" y="1"/>
                    <a:pt x="28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913500" y="2401175"/>
              <a:ext cx="919825" cy="1266100"/>
            </a:xfrm>
            <a:custGeom>
              <a:avLst/>
              <a:gdLst/>
              <a:ahLst/>
              <a:cxnLst/>
              <a:rect l="l" t="t" r="r" b="b"/>
              <a:pathLst>
                <a:path w="36793" h="50644" extrusionOk="0">
                  <a:moveTo>
                    <a:pt x="13347" y="1"/>
                  </a:moveTo>
                  <a:lnTo>
                    <a:pt x="792" y="1059"/>
                  </a:lnTo>
                  <a:cubicBezTo>
                    <a:pt x="0" y="30664"/>
                    <a:pt x="17484" y="50644"/>
                    <a:pt x="26948" y="50644"/>
                  </a:cubicBezTo>
                  <a:cubicBezTo>
                    <a:pt x="27123" y="50644"/>
                    <a:pt x="27296" y="50637"/>
                    <a:pt x="27465" y="50623"/>
                  </a:cubicBezTo>
                  <a:cubicBezTo>
                    <a:pt x="36793" y="49917"/>
                    <a:pt x="36137" y="37766"/>
                    <a:pt x="31499" y="24858"/>
                  </a:cubicBezTo>
                  <a:cubicBezTo>
                    <a:pt x="26860" y="11950"/>
                    <a:pt x="13347" y="1"/>
                    <a:pt x="13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1529075" y="2218400"/>
              <a:ext cx="1433225" cy="896775"/>
            </a:xfrm>
            <a:custGeom>
              <a:avLst/>
              <a:gdLst/>
              <a:ahLst/>
              <a:cxnLst/>
              <a:rect l="l" t="t" r="r" b="b"/>
              <a:pathLst>
                <a:path w="57329" h="35871" extrusionOk="0">
                  <a:moveTo>
                    <a:pt x="47598" y="1"/>
                  </a:moveTo>
                  <a:cubicBezTo>
                    <a:pt x="47598" y="1"/>
                    <a:pt x="29648" y="2269"/>
                    <a:pt x="18555" y="10286"/>
                  </a:cubicBezTo>
                  <a:cubicBezTo>
                    <a:pt x="7462" y="18303"/>
                    <a:pt x="0" y="27934"/>
                    <a:pt x="7311" y="33833"/>
                  </a:cubicBezTo>
                  <a:cubicBezTo>
                    <a:pt x="8963" y="35166"/>
                    <a:pt x="11585" y="35871"/>
                    <a:pt x="14844" y="35871"/>
                  </a:cubicBezTo>
                  <a:cubicBezTo>
                    <a:pt x="26009" y="35871"/>
                    <a:pt x="44645" y="27598"/>
                    <a:pt x="57329" y="7967"/>
                  </a:cubicBezTo>
                  <a:lnTo>
                    <a:pt x="47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2050925" y="2258725"/>
              <a:ext cx="1038700" cy="1421450"/>
            </a:xfrm>
            <a:custGeom>
              <a:avLst/>
              <a:gdLst/>
              <a:ahLst/>
              <a:cxnLst/>
              <a:rect l="l" t="t" r="r" b="b"/>
              <a:pathLst>
                <a:path w="41548" h="56858" extrusionOk="0">
                  <a:moveTo>
                    <a:pt x="32825" y="1"/>
                  </a:moveTo>
                  <a:cubicBezTo>
                    <a:pt x="26371" y="7161"/>
                    <a:pt x="0" y="49918"/>
                    <a:pt x="20219" y="56372"/>
                  </a:cubicBezTo>
                  <a:cubicBezTo>
                    <a:pt x="21255" y="56701"/>
                    <a:pt x="22240" y="56858"/>
                    <a:pt x="23177" y="56858"/>
                  </a:cubicBezTo>
                  <a:cubicBezTo>
                    <a:pt x="40594" y="56858"/>
                    <a:pt x="41547" y="2875"/>
                    <a:pt x="41547" y="2875"/>
                  </a:cubicBezTo>
                  <a:lnTo>
                    <a:pt x="328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920450" y="2389625"/>
              <a:ext cx="131125" cy="516975"/>
            </a:xfrm>
            <a:custGeom>
              <a:avLst/>
              <a:gdLst/>
              <a:ahLst/>
              <a:cxnLst/>
              <a:rect l="l" t="t" r="r" b="b"/>
              <a:pathLst>
                <a:path w="5245" h="20679" extrusionOk="0">
                  <a:moveTo>
                    <a:pt x="4673" y="1"/>
                  </a:moveTo>
                  <a:cubicBezTo>
                    <a:pt x="4499" y="1"/>
                    <a:pt x="4335" y="94"/>
                    <a:pt x="4296" y="311"/>
                  </a:cubicBezTo>
                  <a:cubicBezTo>
                    <a:pt x="2884" y="6916"/>
                    <a:pt x="1472" y="13522"/>
                    <a:pt x="60" y="20127"/>
                  </a:cubicBezTo>
                  <a:cubicBezTo>
                    <a:pt x="1" y="20456"/>
                    <a:pt x="278" y="20679"/>
                    <a:pt x="535" y="20679"/>
                  </a:cubicBezTo>
                  <a:cubicBezTo>
                    <a:pt x="711" y="20679"/>
                    <a:pt x="877" y="20574"/>
                    <a:pt x="918" y="20328"/>
                  </a:cubicBezTo>
                  <a:cubicBezTo>
                    <a:pt x="2329" y="13774"/>
                    <a:pt x="3741" y="7169"/>
                    <a:pt x="5153" y="563"/>
                  </a:cubicBezTo>
                  <a:cubicBezTo>
                    <a:pt x="5245" y="226"/>
                    <a:pt x="4945" y="1"/>
                    <a:pt x="4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2813275" y="2364975"/>
              <a:ext cx="161150" cy="516150"/>
            </a:xfrm>
            <a:custGeom>
              <a:avLst/>
              <a:gdLst/>
              <a:ahLst/>
              <a:cxnLst/>
              <a:rect l="l" t="t" r="r" b="b"/>
              <a:pathLst>
                <a:path w="6446" h="20646" extrusionOk="0">
                  <a:moveTo>
                    <a:pt x="5924" y="0"/>
                  </a:moveTo>
                  <a:cubicBezTo>
                    <a:pt x="5754" y="0"/>
                    <a:pt x="5587" y="89"/>
                    <a:pt x="5507" y="289"/>
                  </a:cubicBezTo>
                  <a:lnTo>
                    <a:pt x="62" y="20104"/>
                  </a:lnTo>
                  <a:cubicBezTo>
                    <a:pt x="1" y="20439"/>
                    <a:pt x="252" y="20645"/>
                    <a:pt x="505" y="20645"/>
                  </a:cubicBezTo>
                  <a:cubicBezTo>
                    <a:pt x="672" y="20645"/>
                    <a:pt x="839" y="20556"/>
                    <a:pt x="919" y="20356"/>
                  </a:cubicBezTo>
                  <a:lnTo>
                    <a:pt x="6415" y="541"/>
                  </a:lnTo>
                  <a:cubicBezTo>
                    <a:pt x="6445" y="206"/>
                    <a:pt x="6182" y="0"/>
                    <a:pt x="5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641625" y="2336450"/>
              <a:ext cx="249800" cy="516025"/>
            </a:xfrm>
            <a:custGeom>
              <a:avLst/>
              <a:gdLst/>
              <a:ahLst/>
              <a:cxnLst/>
              <a:rect l="l" t="t" r="r" b="b"/>
              <a:pathLst>
                <a:path w="9992" h="20641" extrusionOk="0">
                  <a:moveTo>
                    <a:pt x="9379" y="0"/>
                  </a:moveTo>
                  <a:cubicBezTo>
                    <a:pt x="9249" y="0"/>
                    <a:pt x="9123" y="64"/>
                    <a:pt x="9045" y="220"/>
                  </a:cubicBezTo>
                  <a:lnTo>
                    <a:pt x="171" y="19934"/>
                  </a:lnTo>
                  <a:cubicBezTo>
                    <a:pt x="0" y="20311"/>
                    <a:pt x="317" y="20641"/>
                    <a:pt x="601" y="20641"/>
                  </a:cubicBezTo>
                  <a:cubicBezTo>
                    <a:pt x="735" y="20641"/>
                    <a:pt x="863" y="20567"/>
                    <a:pt x="928" y="20388"/>
                  </a:cubicBezTo>
                  <a:lnTo>
                    <a:pt x="9852" y="674"/>
                  </a:lnTo>
                  <a:cubicBezTo>
                    <a:pt x="9992" y="325"/>
                    <a:pt x="9673" y="0"/>
                    <a:pt x="9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133750" y="2337275"/>
              <a:ext cx="300300" cy="422825"/>
            </a:xfrm>
            <a:custGeom>
              <a:avLst/>
              <a:gdLst/>
              <a:ahLst/>
              <a:cxnLst/>
              <a:rect l="l" t="t" r="r" b="b"/>
              <a:pathLst>
                <a:path w="12012" h="16913" extrusionOk="0">
                  <a:moveTo>
                    <a:pt x="658" y="0"/>
                  </a:moveTo>
                  <a:cubicBezTo>
                    <a:pt x="335" y="0"/>
                    <a:pt x="1" y="333"/>
                    <a:pt x="251" y="691"/>
                  </a:cubicBezTo>
                  <a:lnTo>
                    <a:pt x="10991" y="16725"/>
                  </a:lnTo>
                  <a:cubicBezTo>
                    <a:pt x="11094" y="16858"/>
                    <a:pt x="11232" y="16913"/>
                    <a:pt x="11368" y="16913"/>
                  </a:cubicBezTo>
                  <a:cubicBezTo>
                    <a:pt x="11696" y="16913"/>
                    <a:pt x="12012" y="16592"/>
                    <a:pt x="11798" y="16271"/>
                  </a:cubicBezTo>
                  <a:lnTo>
                    <a:pt x="1008" y="187"/>
                  </a:lnTo>
                  <a:cubicBezTo>
                    <a:pt x="920" y="55"/>
                    <a:pt x="790" y="0"/>
                    <a:pt x="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3100425" y="2352350"/>
              <a:ext cx="197725" cy="499075"/>
            </a:xfrm>
            <a:custGeom>
              <a:avLst/>
              <a:gdLst/>
              <a:ahLst/>
              <a:cxnLst/>
              <a:rect l="l" t="t" r="r" b="b"/>
              <a:pathLst>
                <a:path w="7909" h="19963" extrusionOk="0">
                  <a:moveTo>
                    <a:pt x="559" y="1"/>
                  </a:moveTo>
                  <a:cubicBezTo>
                    <a:pt x="283" y="1"/>
                    <a:pt x="0" y="207"/>
                    <a:pt x="122" y="542"/>
                  </a:cubicBezTo>
                  <a:cubicBezTo>
                    <a:pt x="2391" y="6945"/>
                    <a:pt x="4660" y="13298"/>
                    <a:pt x="6878" y="19651"/>
                  </a:cubicBezTo>
                  <a:cubicBezTo>
                    <a:pt x="6957" y="19869"/>
                    <a:pt x="7145" y="19962"/>
                    <a:pt x="7331" y="19962"/>
                  </a:cubicBezTo>
                  <a:cubicBezTo>
                    <a:pt x="7621" y="19962"/>
                    <a:pt x="7909" y="19737"/>
                    <a:pt x="7786" y="19399"/>
                  </a:cubicBezTo>
                  <a:cubicBezTo>
                    <a:pt x="5517" y="13046"/>
                    <a:pt x="3248" y="6693"/>
                    <a:pt x="979" y="290"/>
                  </a:cubicBezTo>
                  <a:cubicBezTo>
                    <a:pt x="919" y="90"/>
                    <a:pt x="740"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3062075" y="2389625"/>
              <a:ext cx="126100" cy="538400"/>
            </a:xfrm>
            <a:custGeom>
              <a:avLst/>
              <a:gdLst/>
              <a:ahLst/>
              <a:cxnLst/>
              <a:rect l="l" t="t" r="r" b="b"/>
              <a:pathLst>
                <a:path w="5044" h="21536" extrusionOk="0">
                  <a:moveTo>
                    <a:pt x="572" y="1"/>
                  </a:moveTo>
                  <a:cubicBezTo>
                    <a:pt x="301" y="1"/>
                    <a:pt x="1" y="226"/>
                    <a:pt x="93" y="563"/>
                  </a:cubicBezTo>
                  <a:cubicBezTo>
                    <a:pt x="1404" y="7471"/>
                    <a:pt x="2765" y="14328"/>
                    <a:pt x="4076" y="21186"/>
                  </a:cubicBezTo>
                  <a:cubicBezTo>
                    <a:pt x="4138" y="21432"/>
                    <a:pt x="4316" y="21536"/>
                    <a:pt x="4499" y="21536"/>
                  </a:cubicBezTo>
                  <a:cubicBezTo>
                    <a:pt x="4766" y="21536"/>
                    <a:pt x="5044" y="21313"/>
                    <a:pt x="4984" y="20984"/>
                  </a:cubicBezTo>
                  <a:lnTo>
                    <a:pt x="950" y="311"/>
                  </a:lnTo>
                  <a:cubicBezTo>
                    <a:pt x="911" y="94"/>
                    <a:pt x="747"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2436550" y="2304050"/>
              <a:ext cx="404850" cy="432525"/>
            </a:xfrm>
            <a:custGeom>
              <a:avLst/>
              <a:gdLst/>
              <a:ahLst/>
              <a:cxnLst/>
              <a:rect l="l" t="t" r="r" b="b"/>
              <a:pathLst>
                <a:path w="16194" h="17301" extrusionOk="0">
                  <a:moveTo>
                    <a:pt x="15569" y="1"/>
                  </a:moveTo>
                  <a:cubicBezTo>
                    <a:pt x="15469" y="1"/>
                    <a:pt x="15367" y="46"/>
                    <a:pt x="15282" y="154"/>
                  </a:cubicBezTo>
                  <a:lnTo>
                    <a:pt x="307" y="16541"/>
                  </a:lnTo>
                  <a:cubicBezTo>
                    <a:pt x="0" y="16848"/>
                    <a:pt x="305" y="17300"/>
                    <a:pt x="625" y="17300"/>
                  </a:cubicBezTo>
                  <a:cubicBezTo>
                    <a:pt x="725" y="17300"/>
                    <a:pt x="827" y="17255"/>
                    <a:pt x="912" y="17146"/>
                  </a:cubicBezTo>
                  <a:lnTo>
                    <a:pt x="15887" y="759"/>
                  </a:lnTo>
                  <a:cubicBezTo>
                    <a:pt x="16194" y="453"/>
                    <a:pt x="15888" y="1"/>
                    <a:pt x="15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351950" y="2268175"/>
              <a:ext cx="445225" cy="344800"/>
            </a:xfrm>
            <a:custGeom>
              <a:avLst/>
              <a:gdLst/>
              <a:ahLst/>
              <a:cxnLst/>
              <a:rect l="l" t="t" r="r" b="b"/>
              <a:pathLst>
                <a:path w="17809" h="13792" extrusionOk="0">
                  <a:moveTo>
                    <a:pt x="17118" y="0"/>
                  </a:moveTo>
                  <a:cubicBezTo>
                    <a:pt x="17012" y="0"/>
                    <a:pt x="16901" y="38"/>
                    <a:pt x="16800" y="127"/>
                  </a:cubicBezTo>
                  <a:lnTo>
                    <a:pt x="363" y="13035"/>
                  </a:lnTo>
                  <a:cubicBezTo>
                    <a:pt x="1" y="13317"/>
                    <a:pt x="346" y="13792"/>
                    <a:pt x="731" y="13792"/>
                  </a:cubicBezTo>
                  <a:cubicBezTo>
                    <a:pt x="828" y="13792"/>
                    <a:pt x="927" y="13762"/>
                    <a:pt x="1019" y="13690"/>
                  </a:cubicBezTo>
                  <a:lnTo>
                    <a:pt x="17456" y="732"/>
                  </a:lnTo>
                  <a:cubicBezTo>
                    <a:pt x="17809" y="458"/>
                    <a:pt x="17491" y="0"/>
                    <a:pt x="17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2228075" y="2207100"/>
              <a:ext cx="555925" cy="279825"/>
            </a:xfrm>
            <a:custGeom>
              <a:avLst/>
              <a:gdLst/>
              <a:ahLst/>
              <a:cxnLst/>
              <a:rect l="l" t="t" r="r" b="b"/>
              <a:pathLst>
                <a:path w="22237" h="11193" extrusionOk="0">
                  <a:moveTo>
                    <a:pt x="21514" y="1"/>
                  </a:moveTo>
                  <a:cubicBezTo>
                    <a:pt x="21447" y="1"/>
                    <a:pt x="21375" y="16"/>
                    <a:pt x="21302" y="49"/>
                  </a:cubicBezTo>
                  <a:lnTo>
                    <a:pt x="478" y="10335"/>
                  </a:lnTo>
                  <a:cubicBezTo>
                    <a:pt x="0" y="10596"/>
                    <a:pt x="270" y="11192"/>
                    <a:pt x="708" y="11192"/>
                  </a:cubicBezTo>
                  <a:cubicBezTo>
                    <a:pt x="779" y="11192"/>
                    <a:pt x="854" y="11177"/>
                    <a:pt x="931" y="11142"/>
                  </a:cubicBezTo>
                  <a:lnTo>
                    <a:pt x="21755" y="856"/>
                  </a:lnTo>
                  <a:cubicBezTo>
                    <a:pt x="22236" y="637"/>
                    <a:pt x="21959" y="1"/>
                    <a:pt x="2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2677400" y="2067200"/>
              <a:ext cx="582400" cy="374175"/>
            </a:xfrm>
            <a:custGeom>
              <a:avLst/>
              <a:gdLst/>
              <a:ahLst/>
              <a:cxnLst/>
              <a:rect l="l" t="t" r="r" b="b"/>
              <a:pathLst>
                <a:path w="23296" h="14967" extrusionOk="0">
                  <a:moveTo>
                    <a:pt x="10798" y="1"/>
                  </a:moveTo>
                  <a:cubicBezTo>
                    <a:pt x="3810" y="1"/>
                    <a:pt x="1" y="6704"/>
                    <a:pt x="1" y="6704"/>
                  </a:cubicBezTo>
                  <a:cubicBezTo>
                    <a:pt x="4286" y="13322"/>
                    <a:pt x="10025" y="14967"/>
                    <a:pt x="14672" y="14967"/>
                  </a:cubicBezTo>
                  <a:cubicBezTo>
                    <a:pt x="19265" y="14967"/>
                    <a:pt x="22791" y="13360"/>
                    <a:pt x="22791" y="13360"/>
                  </a:cubicBezTo>
                  <a:cubicBezTo>
                    <a:pt x="22791" y="13360"/>
                    <a:pt x="23295" y="3175"/>
                    <a:pt x="14169" y="502"/>
                  </a:cubicBezTo>
                  <a:cubicBezTo>
                    <a:pt x="12975" y="152"/>
                    <a:pt x="11850" y="1"/>
                    <a:pt x="10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3199275" y="1331000"/>
              <a:ext cx="471450" cy="1066825"/>
            </a:xfrm>
            <a:custGeom>
              <a:avLst/>
              <a:gdLst/>
              <a:ahLst/>
              <a:cxnLst/>
              <a:rect l="l" t="t" r="r" b="b"/>
              <a:pathLst>
                <a:path w="18858" h="42673" extrusionOk="0">
                  <a:moveTo>
                    <a:pt x="3378" y="0"/>
                  </a:moveTo>
                  <a:lnTo>
                    <a:pt x="0" y="6807"/>
                  </a:lnTo>
                  <a:cubicBezTo>
                    <a:pt x="0" y="6807"/>
                    <a:pt x="908" y="24959"/>
                    <a:pt x="6353" y="34539"/>
                  </a:cubicBezTo>
                  <a:cubicBezTo>
                    <a:pt x="9381" y="39837"/>
                    <a:pt x="12456" y="42673"/>
                    <a:pt x="14710" y="42673"/>
                  </a:cubicBezTo>
                  <a:cubicBezTo>
                    <a:pt x="16510" y="42673"/>
                    <a:pt x="17788" y="40865"/>
                    <a:pt x="18101" y="37060"/>
                  </a:cubicBezTo>
                  <a:cubicBezTo>
                    <a:pt x="18857" y="28488"/>
                    <a:pt x="10538" y="5849"/>
                    <a:pt x="3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3271625" y="1452075"/>
              <a:ext cx="306400" cy="896625"/>
            </a:xfrm>
            <a:custGeom>
              <a:avLst/>
              <a:gdLst/>
              <a:ahLst/>
              <a:cxnLst/>
              <a:rect l="l" t="t" r="r" b="b"/>
              <a:pathLst>
                <a:path w="12256" h="35865" extrusionOk="0">
                  <a:moveTo>
                    <a:pt x="552" y="0"/>
                  </a:moveTo>
                  <a:cubicBezTo>
                    <a:pt x="290" y="0"/>
                    <a:pt x="1" y="223"/>
                    <a:pt x="30" y="552"/>
                  </a:cubicBezTo>
                  <a:cubicBezTo>
                    <a:pt x="1846" y="12653"/>
                    <a:pt x="6131" y="24603"/>
                    <a:pt x="11274" y="35645"/>
                  </a:cubicBezTo>
                  <a:cubicBezTo>
                    <a:pt x="11352" y="35801"/>
                    <a:pt x="11482" y="35865"/>
                    <a:pt x="11618" y="35865"/>
                  </a:cubicBezTo>
                  <a:cubicBezTo>
                    <a:pt x="11923" y="35865"/>
                    <a:pt x="12255" y="35540"/>
                    <a:pt x="12081" y="35191"/>
                  </a:cubicBezTo>
                  <a:cubicBezTo>
                    <a:pt x="6938" y="24200"/>
                    <a:pt x="2703" y="12351"/>
                    <a:pt x="938" y="350"/>
                  </a:cubicBezTo>
                  <a:cubicBezTo>
                    <a:pt x="897" y="105"/>
                    <a:pt x="731" y="0"/>
                    <a:pt x="5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2374000" y="1011225"/>
              <a:ext cx="1093775" cy="533600"/>
            </a:xfrm>
            <a:custGeom>
              <a:avLst/>
              <a:gdLst/>
              <a:ahLst/>
              <a:cxnLst/>
              <a:rect l="l" t="t" r="r" b="b"/>
              <a:pathLst>
                <a:path w="43751" h="21344" extrusionOk="0">
                  <a:moveTo>
                    <a:pt x="41291" y="1"/>
                  </a:moveTo>
                  <a:cubicBezTo>
                    <a:pt x="30934" y="1"/>
                    <a:pt x="10192" y="7794"/>
                    <a:pt x="4674" y="13497"/>
                  </a:cubicBezTo>
                  <a:cubicBezTo>
                    <a:pt x="0" y="18369"/>
                    <a:pt x="2017" y="21343"/>
                    <a:pt x="8303" y="21343"/>
                  </a:cubicBezTo>
                  <a:cubicBezTo>
                    <a:pt x="10019" y="21343"/>
                    <a:pt x="12053" y="21122"/>
                    <a:pt x="14355" y="20657"/>
                  </a:cubicBezTo>
                  <a:cubicBezTo>
                    <a:pt x="25145" y="18438"/>
                    <a:pt x="39414" y="7194"/>
                    <a:pt x="39414" y="7194"/>
                  </a:cubicBezTo>
                  <a:lnTo>
                    <a:pt x="43751" y="186"/>
                  </a:lnTo>
                  <a:cubicBezTo>
                    <a:pt x="43021" y="60"/>
                    <a:pt x="42196" y="1"/>
                    <a:pt x="4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2475525" y="1089900"/>
              <a:ext cx="871925" cy="389025"/>
            </a:xfrm>
            <a:custGeom>
              <a:avLst/>
              <a:gdLst/>
              <a:ahLst/>
              <a:cxnLst/>
              <a:rect l="l" t="t" r="r" b="b"/>
              <a:pathLst>
                <a:path w="34877" h="15561" extrusionOk="0">
                  <a:moveTo>
                    <a:pt x="34286" y="0"/>
                  </a:moveTo>
                  <a:cubicBezTo>
                    <a:pt x="34225" y="0"/>
                    <a:pt x="34159" y="20"/>
                    <a:pt x="34093" y="64"/>
                  </a:cubicBezTo>
                  <a:cubicBezTo>
                    <a:pt x="23858" y="6619"/>
                    <a:pt x="12160" y="11258"/>
                    <a:pt x="513" y="14636"/>
                  </a:cubicBezTo>
                  <a:cubicBezTo>
                    <a:pt x="0" y="14775"/>
                    <a:pt x="90" y="15560"/>
                    <a:pt x="544" y="15560"/>
                  </a:cubicBezTo>
                  <a:cubicBezTo>
                    <a:pt x="581" y="15560"/>
                    <a:pt x="621" y="15555"/>
                    <a:pt x="664" y="15543"/>
                  </a:cubicBezTo>
                  <a:cubicBezTo>
                    <a:pt x="12412" y="12165"/>
                    <a:pt x="24210" y="7526"/>
                    <a:pt x="34446" y="921"/>
                  </a:cubicBezTo>
                  <a:cubicBezTo>
                    <a:pt x="34876" y="663"/>
                    <a:pt x="34645" y="0"/>
                    <a:pt x="342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3429950" y="972250"/>
              <a:ext cx="744975" cy="405250"/>
            </a:xfrm>
            <a:custGeom>
              <a:avLst/>
              <a:gdLst/>
              <a:ahLst/>
              <a:cxnLst/>
              <a:rect l="l" t="t" r="r" b="b"/>
              <a:pathLst>
                <a:path w="29799" h="16210" extrusionOk="0">
                  <a:moveTo>
                    <a:pt x="5361" y="1"/>
                  </a:moveTo>
                  <a:cubicBezTo>
                    <a:pt x="3264" y="1"/>
                    <a:pt x="1775" y="533"/>
                    <a:pt x="1261" y="1644"/>
                  </a:cubicBezTo>
                  <a:cubicBezTo>
                    <a:pt x="0" y="4367"/>
                    <a:pt x="5042" y="9459"/>
                    <a:pt x="12605" y="12989"/>
                  </a:cubicBezTo>
                  <a:cubicBezTo>
                    <a:pt x="17033" y="15098"/>
                    <a:pt x="21337" y="16210"/>
                    <a:pt x="24384" y="16210"/>
                  </a:cubicBezTo>
                  <a:cubicBezTo>
                    <a:pt x="26508" y="16210"/>
                    <a:pt x="28021" y="15670"/>
                    <a:pt x="28538" y="14552"/>
                  </a:cubicBezTo>
                  <a:cubicBezTo>
                    <a:pt x="29799" y="11829"/>
                    <a:pt x="24706" y="6787"/>
                    <a:pt x="17194" y="3207"/>
                  </a:cubicBezTo>
                  <a:cubicBezTo>
                    <a:pt x="12718" y="1118"/>
                    <a:pt x="8401" y="1"/>
                    <a:pt x="53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a:off x="4242975" y="1357600"/>
              <a:ext cx="746250" cy="404725"/>
            </a:xfrm>
            <a:custGeom>
              <a:avLst/>
              <a:gdLst/>
              <a:ahLst/>
              <a:cxnLst/>
              <a:rect l="l" t="t" r="r" b="b"/>
              <a:pathLst>
                <a:path w="29850" h="16189" extrusionOk="0">
                  <a:moveTo>
                    <a:pt x="5419" y="1"/>
                  </a:moveTo>
                  <a:cubicBezTo>
                    <a:pt x="3292" y="1"/>
                    <a:pt x="1779" y="541"/>
                    <a:pt x="1261" y="1659"/>
                  </a:cubicBezTo>
                  <a:cubicBezTo>
                    <a:pt x="1" y="4331"/>
                    <a:pt x="5093" y="9424"/>
                    <a:pt x="12606" y="13004"/>
                  </a:cubicBezTo>
                  <a:cubicBezTo>
                    <a:pt x="17074" y="15089"/>
                    <a:pt x="21401" y="16188"/>
                    <a:pt x="24454" y="16188"/>
                  </a:cubicBezTo>
                  <a:cubicBezTo>
                    <a:pt x="26569" y="16188"/>
                    <a:pt x="28073" y="15660"/>
                    <a:pt x="28589" y="14567"/>
                  </a:cubicBezTo>
                  <a:cubicBezTo>
                    <a:pt x="29850" y="11844"/>
                    <a:pt x="24757" y="6751"/>
                    <a:pt x="17245" y="3222"/>
                  </a:cubicBezTo>
                  <a:cubicBezTo>
                    <a:pt x="12788" y="1112"/>
                    <a:pt x="8471" y="1"/>
                    <a:pt x="5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3786675" y="1428300"/>
              <a:ext cx="458850" cy="692850"/>
            </a:xfrm>
            <a:custGeom>
              <a:avLst/>
              <a:gdLst/>
              <a:ahLst/>
              <a:cxnLst/>
              <a:rect l="l" t="t" r="r" b="b"/>
              <a:pathLst>
                <a:path w="18354" h="27714" extrusionOk="0">
                  <a:moveTo>
                    <a:pt x="14725" y="1"/>
                  </a:moveTo>
                  <a:cubicBezTo>
                    <a:pt x="11890" y="1"/>
                    <a:pt x="7499" y="4794"/>
                    <a:pt x="4286" y="11537"/>
                  </a:cubicBezTo>
                  <a:cubicBezTo>
                    <a:pt x="757" y="19050"/>
                    <a:pt x="0" y="26260"/>
                    <a:pt x="2723" y="27520"/>
                  </a:cubicBezTo>
                  <a:cubicBezTo>
                    <a:pt x="3004" y="27650"/>
                    <a:pt x="3310" y="27713"/>
                    <a:pt x="3637" y="27713"/>
                  </a:cubicBezTo>
                  <a:cubicBezTo>
                    <a:pt x="6480" y="27713"/>
                    <a:pt x="10902" y="22958"/>
                    <a:pt x="14068" y="16176"/>
                  </a:cubicBezTo>
                  <a:cubicBezTo>
                    <a:pt x="17648" y="8613"/>
                    <a:pt x="18353" y="1453"/>
                    <a:pt x="15631" y="192"/>
                  </a:cubicBezTo>
                  <a:cubicBezTo>
                    <a:pt x="15352" y="63"/>
                    <a:pt x="15048" y="1"/>
                    <a:pt x="14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a:off x="4172400" y="614000"/>
              <a:ext cx="457575" cy="692800"/>
            </a:xfrm>
            <a:custGeom>
              <a:avLst/>
              <a:gdLst/>
              <a:ahLst/>
              <a:cxnLst/>
              <a:rect l="l" t="t" r="r" b="b"/>
              <a:pathLst>
                <a:path w="18303" h="27712" extrusionOk="0">
                  <a:moveTo>
                    <a:pt x="14687" y="1"/>
                  </a:moveTo>
                  <a:cubicBezTo>
                    <a:pt x="11880" y="1"/>
                    <a:pt x="7449" y="4794"/>
                    <a:pt x="4235" y="11537"/>
                  </a:cubicBezTo>
                  <a:cubicBezTo>
                    <a:pt x="706" y="19050"/>
                    <a:pt x="0" y="26260"/>
                    <a:pt x="2723" y="27520"/>
                  </a:cubicBezTo>
                  <a:cubicBezTo>
                    <a:pt x="2997" y="27650"/>
                    <a:pt x="3296" y="27712"/>
                    <a:pt x="3616" y="27712"/>
                  </a:cubicBezTo>
                  <a:cubicBezTo>
                    <a:pt x="6423" y="27712"/>
                    <a:pt x="10854" y="22919"/>
                    <a:pt x="14068" y="16176"/>
                  </a:cubicBezTo>
                  <a:cubicBezTo>
                    <a:pt x="17597" y="8612"/>
                    <a:pt x="18303" y="1453"/>
                    <a:pt x="15580" y="192"/>
                  </a:cubicBezTo>
                  <a:cubicBezTo>
                    <a:pt x="15306" y="63"/>
                    <a:pt x="15007" y="1"/>
                    <a:pt x="14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
            <p:cNvSpPr/>
            <p:nvPr/>
          </p:nvSpPr>
          <p:spPr>
            <a:xfrm>
              <a:off x="3859775" y="585575"/>
              <a:ext cx="394575" cy="715625"/>
            </a:xfrm>
            <a:custGeom>
              <a:avLst/>
              <a:gdLst/>
              <a:ahLst/>
              <a:cxnLst/>
              <a:rect l="l" t="t" r="r" b="b"/>
              <a:pathLst>
                <a:path w="15783" h="28625" extrusionOk="0">
                  <a:moveTo>
                    <a:pt x="3513" y="1"/>
                  </a:moveTo>
                  <a:cubicBezTo>
                    <a:pt x="3273" y="1"/>
                    <a:pt x="3043" y="39"/>
                    <a:pt x="2824" y="119"/>
                  </a:cubicBezTo>
                  <a:cubicBezTo>
                    <a:pt x="1" y="1127"/>
                    <a:pt x="1" y="8287"/>
                    <a:pt x="2824" y="16153"/>
                  </a:cubicBezTo>
                  <a:cubicBezTo>
                    <a:pt x="5378" y="23351"/>
                    <a:pt x="9472" y="28625"/>
                    <a:pt x="12270" y="28625"/>
                  </a:cubicBezTo>
                  <a:cubicBezTo>
                    <a:pt x="12510" y="28625"/>
                    <a:pt x="12740" y="28586"/>
                    <a:pt x="12959" y="28506"/>
                  </a:cubicBezTo>
                  <a:cubicBezTo>
                    <a:pt x="15782" y="27498"/>
                    <a:pt x="15782" y="20338"/>
                    <a:pt x="12959" y="12472"/>
                  </a:cubicBezTo>
                  <a:cubicBezTo>
                    <a:pt x="10405" y="5274"/>
                    <a:pt x="6311" y="1"/>
                    <a:pt x="3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4162300" y="1432650"/>
              <a:ext cx="395825" cy="715650"/>
            </a:xfrm>
            <a:custGeom>
              <a:avLst/>
              <a:gdLst/>
              <a:ahLst/>
              <a:cxnLst/>
              <a:rect l="l" t="t" r="r" b="b"/>
              <a:pathLst>
                <a:path w="15833" h="28626" extrusionOk="0">
                  <a:moveTo>
                    <a:pt x="3524" y="1"/>
                  </a:moveTo>
                  <a:cubicBezTo>
                    <a:pt x="3281" y="1"/>
                    <a:pt x="3047" y="39"/>
                    <a:pt x="2824" y="119"/>
                  </a:cubicBezTo>
                  <a:cubicBezTo>
                    <a:pt x="51" y="1127"/>
                    <a:pt x="1" y="8338"/>
                    <a:pt x="2824" y="16153"/>
                  </a:cubicBezTo>
                  <a:cubicBezTo>
                    <a:pt x="5423" y="23393"/>
                    <a:pt x="9475" y="28625"/>
                    <a:pt x="12305" y="28625"/>
                  </a:cubicBezTo>
                  <a:cubicBezTo>
                    <a:pt x="12549" y="28625"/>
                    <a:pt x="12785" y="28586"/>
                    <a:pt x="13009" y="28506"/>
                  </a:cubicBezTo>
                  <a:cubicBezTo>
                    <a:pt x="15833" y="27548"/>
                    <a:pt x="15833" y="20338"/>
                    <a:pt x="13009" y="12523"/>
                  </a:cubicBezTo>
                  <a:cubicBezTo>
                    <a:pt x="10455" y="5278"/>
                    <a:pt x="6361" y="1"/>
                    <a:pt x="3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3404725" y="1338550"/>
              <a:ext cx="760125" cy="359600"/>
            </a:xfrm>
            <a:custGeom>
              <a:avLst/>
              <a:gdLst/>
              <a:ahLst/>
              <a:cxnLst/>
              <a:rect l="l" t="t" r="r" b="b"/>
              <a:pathLst>
                <a:path w="30405" h="14384" extrusionOk="0">
                  <a:moveTo>
                    <a:pt x="23951" y="1"/>
                  </a:moveTo>
                  <a:cubicBezTo>
                    <a:pt x="21051" y="1"/>
                    <a:pt x="17295" y="706"/>
                    <a:pt x="13362" y="2118"/>
                  </a:cubicBezTo>
                  <a:cubicBezTo>
                    <a:pt x="5547" y="4942"/>
                    <a:pt x="1" y="9480"/>
                    <a:pt x="1009" y="12303"/>
                  </a:cubicBezTo>
                  <a:cubicBezTo>
                    <a:pt x="1513" y="13690"/>
                    <a:pt x="3555" y="14383"/>
                    <a:pt x="6455" y="14383"/>
                  </a:cubicBezTo>
                  <a:cubicBezTo>
                    <a:pt x="9354" y="14383"/>
                    <a:pt x="13110" y="13690"/>
                    <a:pt x="17043" y="12303"/>
                  </a:cubicBezTo>
                  <a:cubicBezTo>
                    <a:pt x="24858" y="9480"/>
                    <a:pt x="30405" y="4942"/>
                    <a:pt x="29396" y="2118"/>
                  </a:cubicBezTo>
                  <a:cubicBezTo>
                    <a:pt x="28892" y="706"/>
                    <a:pt x="26850" y="1"/>
                    <a:pt x="239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4253050" y="1035700"/>
              <a:ext cx="758875" cy="359600"/>
            </a:xfrm>
            <a:custGeom>
              <a:avLst/>
              <a:gdLst/>
              <a:ahLst/>
              <a:cxnLst/>
              <a:rect l="l" t="t" r="r" b="b"/>
              <a:pathLst>
                <a:path w="30355" h="14384" extrusionOk="0">
                  <a:moveTo>
                    <a:pt x="23932" y="1"/>
                  </a:moveTo>
                  <a:cubicBezTo>
                    <a:pt x="21027" y="1"/>
                    <a:pt x="17270" y="694"/>
                    <a:pt x="13363" y="2081"/>
                  </a:cubicBezTo>
                  <a:cubicBezTo>
                    <a:pt x="5497" y="4904"/>
                    <a:pt x="1" y="9493"/>
                    <a:pt x="1009" y="12266"/>
                  </a:cubicBezTo>
                  <a:cubicBezTo>
                    <a:pt x="1514" y="13678"/>
                    <a:pt x="3543" y="14384"/>
                    <a:pt x="6430" y="14384"/>
                  </a:cubicBezTo>
                  <a:cubicBezTo>
                    <a:pt x="9316" y="14384"/>
                    <a:pt x="13060" y="13678"/>
                    <a:pt x="16993" y="12266"/>
                  </a:cubicBezTo>
                  <a:cubicBezTo>
                    <a:pt x="24859" y="9442"/>
                    <a:pt x="30354" y="4904"/>
                    <a:pt x="29396" y="2081"/>
                  </a:cubicBezTo>
                  <a:cubicBezTo>
                    <a:pt x="28892" y="694"/>
                    <a:pt x="26838" y="1"/>
                    <a:pt x="23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3382050" y="1232675"/>
              <a:ext cx="753800" cy="268500"/>
            </a:xfrm>
            <a:custGeom>
              <a:avLst/>
              <a:gdLst/>
              <a:ahLst/>
              <a:cxnLst/>
              <a:rect l="l" t="t" r="r" b="b"/>
              <a:pathLst>
                <a:path w="30152" h="10740" extrusionOk="0">
                  <a:moveTo>
                    <a:pt x="15076" y="0"/>
                  </a:moveTo>
                  <a:cubicBezTo>
                    <a:pt x="6756" y="0"/>
                    <a:pt x="0" y="2370"/>
                    <a:pt x="0" y="5345"/>
                  </a:cubicBezTo>
                  <a:cubicBezTo>
                    <a:pt x="0" y="8370"/>
                    <a:pt x="6706" y="10740"/>
                    <a:pt x="15076" y="10740"/>
                  </a:cubicBezTo>
                  <a:cubicBezTo>
                    <a:pt x="23395" y="10740"/>
                    <a:pt x="30152" y="8370"/>
                    <a:pt x="30152" y="5395"/>
                  </a:cubicBezTo>
                  <a:cubicBezTo>
                    <a:pt x="30152" y="2420"/>
                    <a:pt x="23395" y="0"/>
                    <a:pt x="150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4282050" y="1232675"/>
              <a:ext cx="753825" cy="268500"/>
            </a:xfrm>
            <a:custGeom>
              <a:avLst/>
              <a:gdLst/>
              <a:ahLst/>
              <a:cxnLst/>
              <a:rect l="l" t="t" r="r" b="b"/>
              <a:pathLst>
                <a:path w="30153" h="10740" extrusionOk="0">
                  <a:moveTo>
                    <a:pt x="15077" y="0"/>
                  </a:moveTo>
                  <a:cubicBezTo>
                    <a:pt x="6757" y="0"/>
                    <a:pt x="1" y="2370"/>
                    <a:pt x="1" y="5345"/>
                  </a:cubicBezTo>
                  <a:cubicBezTo>
                    <a:pt x="1" y="8370"/>
                    <a:pt x="6757" y="10740"/>
                    <a:pt x="15077" y="10740"/>
                  </a:cubicBezTo>
                  <a:cubicBezTo>
                    <a:pt x="23396" y="10740"/>
                    <a:pt x="30152" y="8370"/>
                    <a:pt x="30152" y="5395"/>
                  </a:cubicBezTo>
                  <a:cubicBezTo>
                    <a:pt x="30152" y="2420"/>
                    <a:pt x="23396" y="0"/>
                    <a:pt x="15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a:off x="4074075" y="1439400"/>
              <a:ext cx="269775" cy="755075"/>
            </a:xfrm>
            <a:custGeom>
              <a:avLst/>
              <a:gdLst/>
              <a:ahLst/>
              <a:cxnLst/>
              <a:rect l="l" t="t" r="r" b="b"/>
              <a:pathLst>
                <a:path w="10791" h="30203" extrusionOk="0">
                  <a:moveTo>
                    <a:pt x="5395" y="0"/>
                  </a:moveTo>
                  <a:cubicBezTo>
                    <a:pt x="2420" y="0"/>
                    <a:pt x="0" y="6757"/>
                    <a:pt x="0" y="15076"/>
                  </a:cubicBezTo>
                  <a:cubicBezTo>
                    <a:pt x="0" y="23446"/>
                    <a:pt x="2420" y="30203"/>
                    <a:pt x="5395" y="30203"/>
                  </a:cubicBezTo>
                  <a:cubicBezTo>
                    <a:pt x="8370" y="30203"/>
                    <a:pt x="10790" y="23446"/>
                    <a:pt x="10790" y="15076"/>
                  </a:cubicBezTo>
                  <a:cubicBezTo>
                    <a:pt x="10790" y="6757"/>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4074075" y="540650"/>
              <a:ext cx="269775" cy="753800"/>
            </a:xfrm>
            <a:custGeom>
              <a:avLst/>
              <a:gdLst/>
              <a:ahLst/>
              <a:cxnLst/>
              <a:rect l="l" t="t" r="r" b="b"/>
              <a:pathLst>
                <a:path w="10791" h="30152" extrusionOk="0">
                  <a:moveTo>
                    <a:pt x="5395" y="0"/>
                  </a:moveTo>
                  <a:cubicBezTo>
                    <a:pt x="2420" y="0"/>
                    <a:pt x="0" y="6706"/>
                    <a:pt x="0" y="15076"/>
                  </a:cubicBezTo>
                  <a:cubicBezTo>
                    <a:pt x="0" y="23395"/>
                    <a:pt x="2420" y="30152"/>
                    <a:pt x="5395" y="30152"/>
                  </a:cubicBezTo>
                  <a:cubicBezTo>
                    <a:pt x="8370" y="30152"/>
                    <a:pt x="10790" y="23395"/>
                    <a:pt x="10790" y="15076"/>
                  </a:cubicBezTo>
                  <a:cubicBezTo>
                    <a:pt x="10790" y="6706"/>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3571125" y="765925"/>
              <a:ext cx="639100" cy="566700"/>
            </a:xfrm>
            <a:custGeom>
              <a:avLst/>
              <a:gdLst/>
              <a:ahLst/>
              <a:cxnLst/>
              <a:rect l="l" t="t" r="r" b="b"/>
              <a:pathLst>
                <a:path w="25564" h="22668" extrusionOk="0">
                  <a:moveTo>
                    <a:pt x="3988" y="0"/>
                  </a:moveTo>
                  <a:cubicBezTo>
                    <a:pt x="3179" y="0"/>
                    <a:pt x="2522" y="215"/>
                    <a:pt x="2067" y="670"/>
                  </a:cubicBezTo>
                  <a:cubicBezTo>
                    <a:pt x="0" y="2788"/>
                    <a:pt x="3025" y="9292"/>
                    <a:pt x="8925" y="15141"/>
                  </a:cubicBezTo>
                  <a:cubicBezTo>
                    <a:pt x="13559" y="19775"/>
                    <a:pt x="18567" y="22667"/>
                    <a:pt x="21529" y="22667"/>
                  </a:cubicBezTo>
                  <a:cubicBezTo>
                    <a:pt x="22336" y="22667"/>
                    <a:pt x="22992" y="22452"/>
                    <a:pt x="23446" y="21998"/>
                  </a:cubicBezTo>
                  <a:cubicBezTo>
                    <a:pt x="25564" y="19880"/>
                    <a:pt x="22488" y="13376"/>
                    <a:pt x="16589" y="7477"/>
                  </a:cubicBezTo>
                  <a:cubicBezTo>
                    <a:pt x="11956" y="2883"/>
                    <a:pt x="6949" y="0"/>
                    <a:pt x="3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4207675" y="1402500"/>
              <a:ext cx="639125" cy="566675"/>
            </a:xfrm>
            <a:custGeom>
              <a:avLst/>
              <a:gdLst/>
              <a:ahLst/>
              <a:cxnLst/>
              <a:rect l="l" t="t" r="r" b="b"/>
              <a:pathLst>
                <a:path w="25565" h="22667" extrusionOk="0">
                  <a:moveTo>
                    <a:pt x="4010" y="0"/>
                  </a:moveTo>
                  <a:cubicBezTo>
                    <a:pt x="3209" y="0"/>
                    <a:pt x="2562" y="216"/>
                    <a:pt x="2119" y="670"/>
                  </a:cubicBezTo>
                  <a:cubicBezTo>
                    <a:pt x="1" y="2787"/>
                    <a:pt x="3026" y="9292"/>
                    <a:pt x="8925" y="15140"/>
                  </a:cubicBezTo>
                  <a:cubicBezTo>
                    <a:pt x="13600" y="19775"/>
                    <a:pt x="18585" y="22667"/>
                    <a:pt x="21535" y="22667"/>
                  </a:cubicBezTo>
                  <a:cubicBezTo>
                    <a:pt x="22339" y="22667"/>
                    <a:pt x="22993" y="22452"/>
                    <a:pt x="23447" y="21998"/>
                  </a:cubicBezTo>
                  <a:cubicBezTo>
                    <a:pt x="25564" y="19880"/>
                    <a:pt x="22489" y="13376"/>
                    <a:pt x="16589" y="7527"/>
                  </a:cubicBezTo>
                  <a:cubicBezTo>
                    <a:pt x="11955" y="2892"/>
                    <a:pt x="6947" y="0"/>
                    <a:pt x="4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a:off x="3571125" y="1402500"/>
              <a:ext cx="639100" cy="566675"/>
            </a:xfrm>
            <a:custGeom>
              <a:avLst/>
              <a:gdLst/>
              <a:ahLst/>
              <a:cxnLst/>
              <a:rect l="l" t="t" r="r" b="b"/>
              <a:pathLst>
                <a:path w="25564" h="22667" extrusionOk="0">
                  <a:moveTo>
                    <a:pt x="21529" y="0"/>
                  </a:moveTo>
                  <a:cubicBezTo>
                    <a:pt x="18570" y="0"/>
                    <a:pt x="13570" y="2892"/>
                    <a:pt x="8975" y="7527"/>
                  </a:cubicBezTo>
                  <a:cubicBezTo>
                    <a:pt x="3076" y="13426"/>
                    <a:pt x="0" y="19880"/>
                    <a:pt x="2118" y="21998"/>
                  </a:cubicBezTo>
                  <a:cubicBezTo>
                    <a:pt x="2572" y="22452"/>
                    <a:pt x="3227" y="22667"/>
                    <a:pt x="4035" y="22667"/>
                  </a:cubicBezTo>
                  <a:cubicBezTo>
                    <a:pt x="6994" y="22667"/>
                    <a:pt x="11994" y="19775"/>
                    <a:pt x="16589" y="15140"/>
                  </a:cubicBezTo>
                  <a:cubicBezTo>
                    <a:pt x="22488" y="9241"/>
                    <a:pt x="25564" y="2787"/>
                    <a:pt x="23446" y="670"/>
                  </a:cubicBezTo>
                  <a:cubicBezTo>
                    <a:pt x="22992" y="216"/>
                    <a:pt x="22336" y="0"/>
                    <a:pt x="2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a:off x="4207675" y="765925"/>
              <a:ext cx="639125" cy="566700"/>
            </a:xfrm>
            <a:custGeom>
              <a:avLst/>
              <a:gdLst/>
              <a:ahLst/>
              <a:cxnLst/>
              <a:rect l="l" t="t" r="r" b="b"/>
              <a:pathLst>
                <a:path w="25565" h="22668" extrusionOk="0">
                  <a:moveTo>
                    <a:pt x="21527" y="0"/>
                  </a:moveTo>
                  <a:cubicBezTo>
                    <a:pt x="18567" y="0"/>
                    <a:pt x="13569" y="2883"/>
                    <a:pt x="8976" y="7477"/>
                  </a:cubicBezTo>
                  <a:cubicBezTo>
                    <a:pt x="3077" y="13376"/>
                    <a:pt x="1" y="19880"/>
                    <a:pt x="2119" y="21998"/>
                  </a:cubicBezTo>
                  <a:cubicBezTo>
                    <a:pt x="2572" y="22452"/>
                    <a:pt x="3228" y="22667"/>
                    <a:pt x="4036" y="22667"/>
                  </a:cubicBezTo>
                  <a:cubicBezTo>
                    <a:pt x="6997" y="22667"/>
                    <a:pt x="12005" y="19775"/>
                    <a:pt x="16640" y="15141"/>
                  </a:cubicBezTo>
                  <a:cubicBezTo>
                    <a:pt x="22489" y="9241"/>
                    <a:pt x="25564" y="2788"/>
                    <a:pt x="23447" y="670"/>
                  </a:cubicBezTo>
                  <a:cubicBezTo>
                    <a:pt x="22992" y="215"/>
                    <a:pt x="22336" y="0"/>
                    <a:pt x="21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4045075" y="1203175"/>
              <a:ext cx="381975" cy="327025"/>
            </a:xfrm>
            <a:custGeom>
              <a:avLst/>
              <a:gdLst/>
              <a:ahLst/>
              <a:cxnLst/>
              <a:rect l="l" t="t" r="r" b="b"/>
              <a:pathLst>
                <a:path w="15279" h="13081" extrusionOk="0">
                  <a:moveTo>
                    <a:pt x="6586" y="0"/>
                  </a:moveTo>
                  <a:cubicBezTo>
                    <a:pt x="3231" y="0"/>
                    <a:pt x="1" y="2619"/>
                    <a:pt x="1" y="6575"/>
                  </a:cubicBezTo>
                  <a:cubicBezTo>
                    <a:pt x="1" y="10125"/>
                    <a:pt x="2876" y="13080"/>
                    <a:pt x="6464" y="13080"/>
                  </a:cubicBezTo>
                  <a:cubicBezTo>
                    <a:pt x="6495" y="13080"/>
                    <a:pt x="6525" y="13080"/>
                    <a:pt x="6555" y="13080"/>
                  </a:cubicBezTo>
                  <a:cubicBezTo>
                    <a:pt x="12354" y="13080"/>
                    <a:pt x="15278" y="6071"/>
                    <a:pt x="11144" y="1937"/>
                  </a:cubicBezTo>
                  <a:cubicBezTo>
                    <a:pt x="9822" y="599"/>
                    <a:pt x="8190" y="0"/>
                    <a:pt x="6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5"/>
          <p:cNvSpPr txBox="1">
            <a:spLocks noGrp="1"/>
          </p:cNvSpPr>
          <p:nvPr>
            <p:ph type="title"/>
          </p:nvPr>
        </p:nvSpPr>
        <p:spPr>
          <a:xfrm>
            <a:off x="707200" y="445025"/>
            <a:ext cx="7726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5" name="Google Shape;425;p5"/>
          <p:cNvSpPr txBox="1">
            <a:spLocks noGrp="1"/>
          </p:cNvSpPr>
          <p:nvPr>
            <p:ph type="subTitle" idx="1"/>
          </p:nvPr>
        </p:nvSpPr>
        <p:spPr>
          <a:xfrm>
            <a:off x="1963514" y="1901792"/>
            <a:ext cx="20316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Vidaloka"/>
              <a:buNone/>
              <a:defRPr sz="2000">
                <a:latin typeface="Vidaloka"/>
                <a:ea typeface="Vidaloka"/>
                <a:cs typeface="Vidaloka"/>
                <a:sym typeface="Vidaloka"/>
              </a:defRPr>
            </a:lvl1pPr>
            <a:lvl2pPr lvl="1" rtl="0">
              <a:lnSpc>
                <a:spcPct val="100000"/>
              </a:lnSpc>
              <a:spcBef>
                <a:spcPts val="0"/>
              </a:spcBef>
              <a:spcAft>
                <a:spcPts val="0"/>
              </a:spcAft>
              <a:buSzPts val="2000"/>
              <a:buFont typeface="Vidaloka"/>
              <a:buNone/>
              <a:defRPr sz="2000">
                <a:latin typeface="Vidaloka"/>
                <a:ea typeface="Vidaloka"/>
                <a:cs typeface="Vidaloka"/>
                <a:sym typeface="Vidaloka"/>
              </a:defRPr>
            </a:lvl2pPr>
            <a:lvl3pPr lvl="2" rtl="0">
              <a:lnSpc>
                <a:spcPct val="100000"/>
              </a:lnSpc>
              <a:spcBef>
                <a:spcPts val="0"/>
              </a:spcBef>
              <a:spcAft>
                <a:spcPts val="0"/>
              </a:spcAft>
              <a:buSzPts val="2000"/>
              <a:buFont typeface="Vidaloka"/>
              <a:buNone/>
              <a:defRPr sz="2000">
                <a:latin typeface="Vidaloka"/>
                <a:ea typeface="Vidaloka"/>
                <a:cs typeface="Vidaloka"/>
                <a:sym typeface="Vidaloka"/>
              </a:defRPr>
            </a:lvl3pPr>
            <a:lvl4pPr lvl="3" rtl="0">
              <a:lnSpc>
                <a:spcPct val="100000"/>
              </a:lnSpc>
              <a:spcBef>
                <a:spcPts val="0"/>
              </a:spcBef>
              <a:spcAft>
                <a:spcPts val="0"/>
              </a:spcAft>
              <a:buSzPts val="2000"/>
              <a:buFont typeface="Vidaloka"/>
              <a:buNone/>
              <a:defRPr sz="2000">
                <a:latin typeface="Vidaloka"/>
                <a:ea typeface="Vidaloka"/>
                <a:cs typeface="Vidaloka"/>
                <a:sym typeface="Vidaloka"/>
              </a:defRPr>
            </a:lvl4pPr>
            <a:lvl5pPr lvl="4" rtl="0">
              <a:lnSpc>
                <a:spcPct val="100000"/>
              </a:lnSpc>
              <a:spcBef>
                <a:spcPts val="0"/>
              </a:spcBef>
              <a:spcAft>
                <a:spcPts val="0"/>
              </a:spcAft>
              <a:buSzPts val="2000"/>
              <a:buFont typeface="Vidaloka"/>
              <a:buNone/>
              <a:defRPr sz="2000">
                <a:latin typeface="Vidaloka"/>
                <a:ea typeface="Vidaloka"/>
                <a:cs typeface="Vidaloka"/>
                <a:sym typeface="Vidaloka"/>
              </a:defRPr>
            </a:lvl5pPr>
            <a:lvl6pPr lvl="5" rtl="0">
              <a:lnSpc>
                <a:spcPct val="100000"/>
              </a:lnSpc>
              <a:spcBef>
                <a:spcPts val="0"/>
              </a:spcBef>
              <a:spcAft>
                <a:spcPts val="0"/>
              </a:spcAft>
              <a:buSzPts val="2000"/>
              <a:buFont typeface="Vidaloka"/>
              <a:buNone/>
              <a:defRPr sz="2000">
                <a:latin typeface="Vidaloka"/>
                <a:ea typeface="Vidaloka"/>
                <a:cs typeface="Vidaloka"/>
                <a:sym typeface="Vidaloka"/>
              </a:defRPr>
            </a:lvl6pPr>
            <a:lvl7pPr lvl="6" rtl="0">
              <a:lnSpc>
                <a:spcPct val="100000"/>
              </a:lnSpc>
              <a:spcBef>
                <a:spcPts val="0"/>
              </a:spcBef>
              <a:spcAft>
                <a:spcPts val="0"/>
              </a:spcAft>
              <a:buSzPts val="2000"/>
              <a:buFont typeface="Vidaloka"/>
              <a:buNone/>
              <a:defRPr sz="2000">
                <a:latin typeface="Vidaloka"/>
                <a:ea typeface="Vidaloka"/>
                <a:cs typeface="Vidaloka"/>
                <a:sym typeface="Vidaloka"/>
              </a:defRPr>
            </a:lvl7pPr>
            <a:lvl8pPr lvl="7" rtl="0">
              <a:lnSpc>
                <a:spcPct val="100000"/>
              </a:lnSpc>
              <a:spcBef>
                <a:spcPts val="0"/>
              </a:spcBef>
              <a:spcAft>
                <a:spcPts val="0"/>
              </a:spcAft>
              <a:buSzPts val="2000"/>
              <a:buFont typeface="Vidaloka"/>
              <a:buNone/>
              <a:defRPr sz="2000">
                <a:latin typeface="Vidaloka"/>
                <a:ea typeface="Vidaloka"/>
                <a:cs typeface="Vidaloka"/>
                <a:sym typeface="Vidaloka"/>
              </a:defRPr>
            </a:lvl8pPr>
            <a:lvl9pPr lvl="8" rtl="0">
              <a:lnSpc>
                <a:spcPct val="100000"/>
              </a:lnSpc>
              <a:spcBef>
                <a:spcPts val="0"/>
              </a:spcBef>
              <a:spcAft>
                <a:spcPts val="0"/>
              </a:spcAft>
              <a:buSzPts val="2000"/>
              <a:buFont typeface="Vidaloka"/>
              <a:buNone/>
              <a:defRPr sz="2000">
                <a:latin typeface="Vidaloka"/>
                <a:ea typeface="Vidaloka"/>
                <a:cs typeface="Vidaloka"/>
                <a:sym typeface="Vidaloka"/>
              </a:defRPr>
            </a:lvl9pPr>
          </a:lstStyle>
          <a:p>
            <a:endParaRPr/>
          </a:p>
        </p:txBody>
      </p:sp>
      <p:sp>
        <p:nvSpPr>
          <p:cNvPr id="426" name="Google Shape;426;p5"/>
          <p:cNvSpPr txBox="1">
            <a:spLocks noGrp="1"/>
          </p:cNvSpPr>
          <p:nvPr>
            <p:ph type="subTitle" idx="2"/>
          </p:nvPr>
        </p:nvSpPr>
        <p:spPr>
          <a:xfrm>
            <a:off x="1899475" y="2293397"/>
            <a:ext cx="2159700" cy="100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27" name="Google Shape;427;p5"/>
          <p:cNvSpPr txBox="1">
            <a:spLocks noGrp="1"/>
          </p:cNvSpPr>
          <p:nvPr>
            <p:ph type="subTitle" idx="3"/>
          </p:nvPr>
        </p:nvSpPr>
        <p:spPr>
          <a:xfrm>
            <a:off x="5149091" y="1901792"/>
            <a:ext cx="20316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Vidaloka"/>
              <a:buNone/>
              <a:defRPr sz="2000">
                <a:latin typeface="Vidaloka"/>
                <a:ea typeface="Vidaloka"/>
                <a:cs typeface="Vidaloka"/>
                <a:sym typeface="Vidaloka"/>
              </a:defRPr>
            </a:lvl1pPr>
            <a:lvl2pPr lvl="1" rtl="0">
              <a:lnSpc>
                <a:spcPct val="100000"/>
              </a:lnSpc>
              <a:spcBef>
                <a:spcPts val="0"/>
              </a:spcBef>
              <a:spcAft>
                <a:spcPts val="0"/>
              </a:spcAft>
              <a:buSzPts val="2000"/>
              <a:buFont typeface="Vidaloka"/>
              <a:buNone/>
              <a:defRPr sz="2000">
                <a:latin typeface="Vidaloka"/>
                <a:ea typeface="Vidaloka"/>
                <a:cs typeface="Vidaloka"/>
                <a:sym typeface="Vidaloka"/>
              </a:defRPr>
            </a:lvl2pPr>
            <a:lvl3pPr lvl="2" rtl="0">
              <a:lnSpc>
                <a:spcPct val="100000"/>
              </a:lnSpc>
              <a:spcBef>
                <a:spcPts val="0"/>
              </a:spcBef>
              <a:spcAft>
                <a:spcPts val="0"/>
              </a:spcAft>
              <a:buSzPts val="2000"/>
              <a:buFont typeface="Vidaloka"/>
              <a:buNone/>
              <a:defRPr sz="2000">
                <a:latin typeface="Vidaloka"/>
                <a:ea typeface="Vidaloka"/>
                <a:cs typeface="Vidaloka"/>
                <a:sym typeface="Vidaloka"/>
              </a:defRPr>
            </a:lvl3pPr>
            <a:lvl4pPr lvl="3" rtl="0">
              <a:lnSpc>
                <a:spcPct val="100000"/>
              </a:lnSpc>
              <a:spcBef>
                <a:spcPts val="0"/>
              </a:spcBef>
              <a:spcAft>
                <a:spcPts val="0"/>
              </a:spcAft>
              <a:buSzPts val="2000"/>
              <a:buFont typeface="Vidaloka"/>
              <a:buNone/>
              <a:defRPr sz="2000">
                <a:latin typeface="Vidaloka"/>
                <a:ea typeface="Vidaloka"/>
                <a:cs typeface="Vidaloka"/>
                <a:sym typeface="Vidaloka"/>
              </a:defRPr>
            </a:lvl4pPr>
            <a:lvl5pPr lvl="4" rtl="0">
              <a:lnSpc>
                <a:spcPct val="100000"/>
              </a:lnSpc>
              <a:spcBef>
                <a:spcPts val="0"/>
              </a:spcBef>
              <a:spcAft>
                <a:spcPts val="0"/>
              </a:spcAft>
              <a:buSzPts val="2000"/>
              <a:buFont typeface="Vidaloka"/>
              <a:buNone/>
              <a:defRPr sz="2000">
                <a:latin typeface="Vidaloka"/>
                <a:ea typeface="Vidaloka"/>
                <a:cs typeface="Vidaloka"/>
                <a:sym typeface="Vidaloka"/>
              </a:defRPr>
            </a:lvl5pPr>
            <a:lvl6pPr lvl="5" rtl="0">
              <a:lnSpc>
                <a:spcPct val="100000"/>
              </a:lnSpc>
              <a:spcBef>
                <a:spcPts val="0"/>
              </a:spcBef>
              <a:spcAft>
                <a:spcPts val="0"/>
              </a:spcAft>
              <a:buSzPts val="2000"/>
              <a:buFont typeface="Vidaloka"/>
              <a:buNone/>
              <a:defRPr sz="2000">
                <a:latin typeface="Vidaloka"/>
                <a:ea typeface="Vidaloka"/>
                <a:cs typeface="Vidaloka"/>
                <a:sym typeface="Vidaloka"/>
              </a:defRPr>
            </a:lvl6pPr>
            <a:lvl7pPr lvl="6" rtl="0">
              <a:lnSpc>
                <a:spcPct val="100000"/>
              </a:lnSpc>
              <a:spcBef>
                <a:spcPts val="0"/>
              </a:spcBef>
              <a:spcAft>
                <a:spcPts val="0"/>
              </a:spcAft>
              <a:buSzPts val="2000"/>
              <a:buFont typeface="Vidaloka"/>
              <a:buNone/>
              <a:defRPr sz="2000">
                <a:latin typeface="Vidaloka"/>
                <a:ea typeface="Vidaloka"/>
                <a:cs typeface="Vidaloka"/>
                <a:sym typeface="Vidaloka"/>
              </a:defRPr>
            </a:lvl7pPr>
            <a:lvl8pPr lvl="7" rtl="0">
              <a:lnSpc>
                <a:spcPct val="100000"/>
              </a:lnSpc>
              <a:spcBef>
                <a:spcPts val="0"/>
              </a:spcBef>
              <a:spcAft>
                <a:spcPts val="0"/>
              </a:spcAft>
              <a:buSzPts val="2000"/>
              <a:buFont typeface="Vidaloka"/>
              <a:buNone/>
              <a:defRPr sz="2000">
                <a:latin typeface="Vidaloka"/>
                <a:ea typeface="Vidaloka"/>
                <a:cs typeface="Vidaloka"/>
                <a:sym typeface="Vidaloka"/>
              </a:defRPr>
            </a:lvl8pPr>
            <a:lvl9pPr lvl="8" rtl="0">
              <a:lnSpc>
                <a:spcPct val="100000"/>
              </a:lnSpc>
              <a:spcBef>
                <a:spcPts val="0"/>
              </a:spcBef>
              <a:spcAft>
                <a:spcPts val="0"/>
              </a:spcAft>
              <a:buSzPts val="2000"/>
              <a:buFont typeface="Vidaloka"/>
              <a:buNone/>
              <a:defRPr sz="2000">
                <a:latin typeface="Vidaloka"/>
                <a:ea typeface="Vidaloka"/>
                <a:cs typeface="Vidaloka"/>
                <a:sym typeface="Vidaloka"/>
              </a:defRPr>
            </a:lvl9pPr>
          </a:lstStyle>
          <a:p>
            <a:endParaRPr/>
          </a:p>
        </p:txBody>
      </p:sp>
      <p:sp>
        <p:nvSpPr>
          <p:cNvPr id="428" name="Google Shape;428;p5"/>
          <p:cNvSpPr txBox="1">
            <a:spLocks noGrp="1"/>
          </p:cNvSpPr>
          <p:nvPr>
            <p:ph type="subTitle" idx="4"/>
          </p:nvPr>
        </p:nvSpPr>
        <p:spPr>
          <a:xfrm>
            <a:off x="5085052" y="2293418"/>
            <a:ext cx="2159700" cy="100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622"/>
        <p:cNvGrpSpPr/>
        <p:nvPr/>
      </p:nvGrpSpPr>
      <p:grpSpPr>
        <a:xfrm>
          <a:off x="0" y="0"/>
          <a:ext cx="0" cy="0"/>
          <a:chOff x="0" y="0"/>
          <a:chExt cx="0" cy="0"/>
        </a:xfrm>
      </p:grpSpPr>
      <p:grpSp>
        <p:nvGrpSpPr>
          <p:cNvPr id="2623" name="Google Shape;2623;p18"/>
          <p:cNvGrpSpPr/>
          <p:nvPr/>
        </p:nvGrpSpPr>
        <p:grpSpPr>
          <a:xfrm rot="-5400000">
            <a:off x="-2028198" y="1524040"/>
            <a:ext cx="5196060" cy="2028630"/>
            <a:chOff x="224725" y="1449225"/>
            <a:chExt cx="7133525" cy="2785050"/>
          </a:xfrm>
        </p:grpSpPr>
        <p:sp>
          <p:nvSpPr>
            <p:cNvPr id="2624" name="Google Shape;2624;p18"/>
            <p:cNvSpPr/>
            <p:nvPr/>
          </p:nvSpPr>
          <p:spPr>
            <a:xfrm>
              <a:off x="224725" y="1895900"/>
              <a:ext cx="1316150" cy="1724075"/>
            </a:xfrm>
            <a:custGeom>
              <a:avLst/>
              <a:gdLst/>
              <a:ahLst/>
              <a:cxnLst/>
              <a:rect l="l" t="t" r="r" b="b"/>
              <a:pathLst>
                <a:path w="52646" h="68963" extrusionOk="0">
                  <a:moveTo>
                    <a:pt x="31843" y="1"/>
                  </a:moveTo>
                  <a:cubicBezTo>
                    <a:pt x="30951" y="1"/>
                    <a:pt x="30067" y="81"/>
                    <a:pt x="29206" y="312"/>
                  </a:cubicBezTo>
                  <a:cubicBezTo>
                    <a:pt x="27441" y="816"/>
                    <a:pt x="25771" y="2139"/>
                    <a:pt x="25456" y="3935"/>
                  </a:cubicBezTo>
                  <a:cubicBezTo>
                    <a:pt x="25236" y="5132"/>
                    <a:pt x="25645" y="6361"/>
                    <a:pt x="25708" y="7589"/>
                  </a:cubicBezTo>
                  <a:cubicBezTo>
                    <a:pt x="25771" y="8787"/>
                    <a:pt x="25362" y="10236"/>
                    <a:pt x="24196" y="10614"/>
                  </a:cubicBezTo>
                  <a:cubicBezTo>
                    <a:pt x="23913" y="10693"/>
                    <a:pt x="23613" y="10732"/>
                    <a:pt x="23310" y="10732"/>
                  </a:cubicBezTo>
                  <a:cubicBezTo>
                    <a:pt x="23007" y="10732"/>
                    <a:pt x="22700" y="10693"/>
                    <a:pt x="22400" y="10614"/>
                  </a:cubicBezTo>
                  <a:cubicBezTo>
                    <a:pt x="20985" y="10297"/>
                    <a:pt x="19532" y="9904"/>
                    <a:pt x="18085" y="9904"/>
                  </a:cubicBezTo>
                  <a:cubicBezTo>
                    <a:pt x="17664" y="9904"/>
                    <a:pt x="17243" y="9937"/>
                    <a:pt x="16824" y="10015"/>
                  </a:cubicBezTo>
                  <a:cubicBezTo>
                    <a:pt x="14965" y="10330"/>
                    <a:pt x="13169" y="11906"/>
                    <a:pt x="13327" y="13764"/>
                  </a:cubicBezTo>
                  <a:cubicBezTo>
                    <a:pt x="13548" y="16285"/>
                    <a:pt x="16982" y="18175"/>
                    <a:pt x="15973" y="20475"/>
                  </a:cubicBezTo>
                  <a:cubicBezTo>
                    <a:pt x="13894" y="20695"/>
                    <a:pt x="11720" y="20979"/>
                    <a:pt x="10082" y="22271"/>
                  </a:cubicBezTo>
                  <a:cubicBezTo>
                    <a:pt x="8412" y="23562"/>
                    <a:pt x="7719" y="26272"/>
                    <a:pt x="9168" y="27752"/>
                  </a:cubicBezTo>
                  <a:cubicBezTo>
                    <a:pt x="9767" y="28414"/>
                    <a:pt x="10649" y="28729"/>
                    <a:pt x="11185" y="29454"/>
                  </a:cubicBezTo>
                  <a:cubicBezTo>
                    <a:pt x="12350" y="30997"/>
                    <a:pt x="10933" y="33266"/>
                    <a:pt x="9200" y="34116"/>
                  </a:cubicBezTo>
                  <a:cubicBezTo>
                    <a:pt x="7436" y="34967"/>
                    <a:pt x="5388" y="35030"/>
                    <a:pt x="3686" y="35944"/>
                  </a:cubicBezTo>
                  <a:cubicBezTo>
                    <a:pt x="1985" y="36857"/>
                    <a:pt x="820" y="39315"/>
                    <a:pt x="2174" y="40701"/>
                  </a:cubicBezTo>
                  <a:cubicBezTo>
                    <a:pt x="2584" y="41142"/>
                    <a:pt x="3151" y="41362"/>
                    <a:pt x="3655" y="41740"/>
                  </a:cubicBezTo>
                  <a:cubicBezTo>
                    <a:pt x="5262" y="42906"/>
                    <a:pt x="5514" y="45332"/>
                    <a:pt x="4915" y="47254"/>
                  </a:cubicBezTo>
                  <a:cubicBezTo>
                    <a:pt x="4317" y="49176"/>
                    <a:pt x="3088" y="50814"/>
                    <a:pt x="2206" y="52610"/>
                  </a:cubicBezTo>
                  <a:cubicBezTo>
                    <a:pt x="252" y="56611"/>
                    <a:pt x="0" y="61242"/>
                    <a:pt x="1513" y="65401"/>
                  </a:cubicBezTo>
                  <a:cubicBezTo>
                    <a:pt x="2163" y="67136"/>
                    <a:pt x="3454" y="68962"/>
                    <a:pt x="5264" y="68962"/>
                  </a:cubicBezTo>
                  <a:cubicBezTo>
                    <a:pt x="5295" y="68962"/>
                    <a:pt x="5326" y="68962"/>
                    <a:pt x="5356" y="68961"/>
                  </a:cubicBezTo>
                  <a:cubicBezTo>
                    <a:pt x="6301" y="68929"/>
                    <a:pt x="7121" y="68394"/>
                    <a:pt x="7877" y="67826"/>
                  </a:cubicBezTo>
                  <a:cubicBezTo>
                    <a:pt x="10523" y="65842"/>
                    <a:pt x="12728" y="63290"/>
                    <a:pt x="14241" y="60328"/>
                  </a:cubicBezTo>
                  <a:cubicBezTo>
                    <a:pt x="14934" y="58942"/>
                    <a:pt x="15690" y="57335"/>
                    <a:pt x="17202" y="56989"/>
                  </a:cubicBezTo>
                  <a:cubicBezTo>
                    <a:pt x="17377" y="56954"/>
                    <a:pt x="17552" y="56938"/>
                    <a:pt x="17726" y="56938"/>
                  </a:cubicBezTo>
                  <a:cubicBezTo>
                    <a:pt x="18942" y="56938"/>
                    <a:pt x="20142" y="57683"/>
                    <a:pt x="21388" y="57683"/>
                  </a:cubicBezTo>
                  <a:cubicBezTo>
                    <a:pt x="21411" y="57683"/>
                    <a:pt x="21433" y="57682"/>
                    <a:pt x="21455" y="57682"/>
                  </a:cubicBezTo>
                  <a:cubicBezTo>
                    <a:pt x="24133" y="57650"/>
                    <a:pt x="25425" y="54248"/>
                    <a:pt x="25236" y="51570"/>
                  </a:cubicBezTo>
                  <a:cubicBezTo>
                    <a:pt x="25015" y="48892"/>
                    <a:pt x="24039" y="46088"/>
                    <a:pt x="25078" y="43599"/>
                  </a:cubicBezTo>
                  <a:cubicBezTo>
                    <a:pt x="25267" y="43095"/>
                    <a:pt x="25614" y="42654"/>
                    <a:pt x="26118" y="42402"/>
                  </a:cubicBezTo>
                  <a:cubicBezTo>
                    <a:pt x="26313" y="42315"/>
                    <a:pt x="26507" y="42278"/>
                    <a:pt x="26700" y="42278"/>
                  </a:cubicBezTo>
                  <a:cubicBezTo>
                    <a:pt x="27697" y="42278"/>
                    <a:pt x="28686" y="43262"/>
                    <a:pt x="29741" y="43473"/>
                  </a:cubicBezTo>
                  <a:cubicBezTo>
                    <a:pt x="29901" y="43508"/>
                    <a:pt x="30060" y="43525"/>
                    <a:pt x="30216" y="43525"/>
                  </a:cubicBezTo>
                  <a:cubicBezTo>
                    <a:pt x="31748" y="43525"/>
                    <a:pt x="33038" y="41924"/>
                    <a:pt x="33238" y="40323"/>
                  </a:cubicBezTo>
                  <a:cubicBezTo>
                    <a:pt x="33459" y="38590"/>
                    <a:pt x="32797" y="36857"/>
                    <a:pt x="32388" y="35125"/>
                  </a:cubicBezTo>
                  <a:cubicBezTo>
                    <a:pt x="32104" y="33833"/>
                    <a:pt x="32293" y="32037"/>
                    <a:pt x="33616" y="31817"/>
                  </a:cubicBezTo>
                  <a:cubicBezTo>
                    <a:pt x="33696" y="31803"/>
                    <a:pt x="33775" y="31797"/>
                    <a:pt x="33852" y="31797"/>
                  </a:cubicBezTo>
                  <a:cubicBezTo>
                    <a:pt x="34867" y="31797"/>
                    <a:pt x="35645" y="32887"/>
                    <a:pt x="36641" y="33297"/>
                  </a:cubicBezTo>
                  <a:cubicBezTo>
                    <a:pt x="36895" y="33396"/>
                    <a:pt x="37150" y="33441"/>
                    <a:pt x="37399" y="33441"/>
                  </a:cubicBezTo>
                  <a:cubicBezTo>
                    <a:pt x="39064" y="33441"/>
                    <a:pt x="40524" y="31415"/>
                    <a:pt x="40579" y="29580"/>
                  </a:cubicBezTo>
                  <a:cubicBezTo>
                    <a:pt x="40610" y="27437"/>
                    <a:pt x="39634" y="25421"/>
                    <a:pt x="39634" y="23279"/>
                  </a:cubicBezTo>
                  <a:cubicBezTo>
                    <a:pt x="39634" y="21409"/>
                    <a:pt x="41042" y="19293"/>
                    <a:pt x="42765" y="19293"/>
                  </a:cubicBezTo>
                  <a:cubicBezTo>
                    <a:pt x="42988" y="19293"/>
                    <a:pt x="43215" y="19328"/>
                    <a:pt x="43446" y="19404"/>
                  </a:cubicBezTo>
                  <a:cubicBezTo>
                    <a:pt x="44611" y="19773"/>
                    <a:pt x="45520" y="21091"/>
                    <a:pt x="46658" y="21091"/>
                  </a:cubicBezTo>
                  <a:cubicBezTo>
                    <a:pt x="46782" y="21091"/>
                    <a:pt x="46908" y="21076"/>
                    <a:pt x="47037" y="21042"/>
                  </a:cubicBezTo>
                  <a:cubicBezTo>
                    <a:pt x="47762" y="20853"/>
                    <a:pt x="48203" y="20097"/>
                    <a:pt x="48487" y="19372"/>
                  </a:cubicBezTo>
                  <a:cubicBezTo>
                    <a:pt x="52645" y="9228"/>
                    <a:pt x="44107" y="1194"/>
                    <a:pt x="34656" y="186"/>
                  </a:cubicBezTo>
                  <a:cubicBezTo>
                    <a:pt x="33721" y="89"/>
                    <a:pt x="32777" y="1"/>
                    <a:pt x="31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8"/>
            <p:cNvSpPr/>
            <p:nvPr/>
          </p:nvSpPr>
          <p:spPr>
            <a:xfrm>
              <a:off x="492525" y="1731200"/>
              <a:ext cx="1292500" cy="1529575"/>
            </a:xfrm>
            <a:custGeom>
              <a:avLst/>
              <a:gdLst/>
              <a:ahLst/>
              <a:cxnLst/>
              <a:rect l="l" t="t" r="r" b="b"/>
              <a:pathLst>
                <a:path w="51700" h="61183" extrusionOk="0">
                  <a:moveTo>
                    <a:pt x="51700" y="0"/>
                  </a:moveTo>
                  <a:cubicBezTo>
                    <a:pt x="48612" y="1449"/>
                    <a:pt x="45651" y="3151"/>
                    <a:pt x="42847" y="5104"/>
                  </a:cubicBezTo>
                  <a:cubicBezTo>
                    <a:pt x="40043" y="7089"/>
                    <a:pt x="37365" y="9168"/>
                    <a:pt x="34782" y="11405"/>
                  </a:cubicBezTo>
                  <a:cubicBezTo>
                    <a:pt x="32198" y="13642"/>
                    <a:pt x="29709" y="16005"/>
                    <a:pt x="27346" y="18462"/>
                  </a:cubicBezTo>
                  <a:cubicBezTo>
                    <a:pt x="24952" y="20888"/>
                    <a:pt x="22621" y="23408"/>
                    <a:pt x="20415" y="26023"/>
                  </a:cubicBezTo>
                  <a:cubicBezTo>
                    <a:pt x="18241" y="28638"/>
                    <a:pt x="16131" y="31316"/>
                    <a:pt x="14114" y="34088"/>
                  </a:cubicBezTo>
                  <a:cubicBezTo>
                    <a:pt x="12130" y="36861"/>
                    <a:pt x="10208" y="39665"/>
                    <a:pt x="8443" y="42595"/>
                  </a:cubicBezTo>
                  <a:cubicBezTo>
                    <a:pt x="6679" y="45525"/>
                    <a:pt x="5041" y="48518"/>
                    <a:pt x="3560" y="51605"/>
                  </a:cubicBezTo>
                  <a:cubicBezTo>
                    <a:pt x="2111" y="54692"/>
                    <a:pt x="914" y="57906"/>
                    <a:pt x="0" y="61182"/>
                  </a:cubicBezTo>
                  <a:cubicBezTo>
                    <a:pt x="1071" y="57969"/>
                    <a:pt x="2394" y="54818"/>
                    <a:pt x="3938" y="51794"/>
                  </a:cubicBezTo>
                  <a:cubicBezTo>
                    <a:pt x="5482" y="48770"/>
                    <a:pt x="7152" y="45808"/>
                    <a:pt x="8979" y="42941"/>
                  </a:cubicBezTo>
                  <a:cubicBezTo>
                    <a:pt x="16320" y="31505"/>
                    <a:pt x="25141" y="21045"/>
                    <a:pt x="35223" y="11909"/>
                  </a:cubicBezTo>
                  <a:cubicBezTo>
                    <a:pt x="37743" y="9609"/>
                    <a:pt x="40358" y="7467"/>
                    <a:pt x="43099" y="5451"/>
                  </a:cubicBezTo>
                  <a:cubicBezTo>
                    <a:pt x="45808" y="3434"/>
                    <a:pt x="48707" y="1607"/>
                    <a:pt x="5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8"/>
            <p:cNvSpPr/>
            <p:nvPr/>
          </p:nvSpPr>
          <p:spPr>
            <a:xfrm>
              <a:off x="396425" y="3135050"/>
              <a:ext cx="140225" cy="91075"/>
            </a:xfrm>
            <a:custGeom>
              <a:avLst/>
              <a:gdLst/>
              <a:ahLst/>
              <a:cxnLst/>
              <a:rect l="l" t="t" r="r" b="b"/>
              <a:pathLst>
                <a:path w="5609" h="3643" extrusionOk="0">
                  <a:moveTo>
                    <a:pt x="5242" y="0"/>
                  </a:moveTo>
                  <a:cubicBezTo>
                    <a:pt x="4768" y="0"/>
                    <a:pt x="4302" y="96"/>
                    <a:pt x="3876" y="271"/>
                  </a:cubicBezTo>
                  <a:cubicBezTo>
                    <a:pt x="3309" y="492"/>
                    <a:pt x="2804" y="775"/>
                    <a:pt x="2332" y="1090"/>
                  </a:cubicBezTo>
                  <a:cubicBezTo>
                    <a:pt x="1859" y="1437"/>
                    <a:pt x="1418" y="1815"/>
                    <a:pt x="1040" y="2256"/>
                  </a:cubicBezTo>
                  <a:cubicBezTo>
                    <a:pt x="631" y="2666"/>
                    <a:pt x="284" y="3138"/>
                    <a:pt x="0" y="3642"/>
                  </a:cubicBezTo>
                  <a:cubicBezTo>
                    <a:pt x="505" y="3390"/>
                    <a:pt x="977" y="3075"/>
                    <a:pt x="1450" y="2760"/>
                  </a:cubicBezTo>
                  <a:cubicBezTo>
                    <a:pt x="1922" y="2414"/>
                    <a:pt x="2363" y="2098"/>
                    <a:pt x="2804" y="1783"/>
                  </a:cubicBezTo>
                  <a:cubicBezTo>
                    <a:pt x="3246" y="1468"/>
                    <a:pt x="3687" y="1153"/>
                    <a:pt x="4159" y="838"/>
                  </a:cubicBezTo>
                  <a:cubicBezTo>
                    <a:pt x="4600" y="555"/>
                    <a:pt x="5073" y="303"/>
                    <a:pt x="5608" y="19"/>
                  </a:cubicBezTo>
                  <a:cubicBezTo>
                    <a:pt x="5486" y="6"/>
                    <a:pt x="5364" y="0"/>
                    <a:pt x="5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8"/>
            <p:cNvSpPr/>
            <p:nvPr/>
          </p:nvSpPr>
          <p:spPr>
            <a:xfrm>
              <a:off x="451550" y="2875600"/>
              <a:ext cx="292250" cy="383600"/>
            </a:xfrm>
            <a:custGeom>
              <a:avLst/>
              <a:gdLst/>
              <a:ahLst/>
              <a:cxnLst/>
              <a:rect l="l" t="t" r="r" b="b"/>
              <a:pathLst>
                <a:path w="11690" h="15344" extrusionOk="0">
                  <a:moveTo>
                    <a:pt x="8854" y="1"/>
                  </a:moveTo>
                  <a:lnTo>
                    <a:pt x="8381" y="64"/>
                  </a:lnTo>
                  <a:cubicBezTo>
                    <a:pt x="7688" y="158"/>
                    <a:pt x="6995" y="221"/>
                    <a:pt x="6302" y="253"/>
                  </a:cubicBezTo>
                  <a:cubicBezTo>
                    <a:pt x="5609" y="316"/>
                    <a:pt x="4916" y="316"/>
                    <a:pt x="4223" y="347"/>
                  </a:cubicBezTo>
                  <a:cubicBezTo>
                    <a:pt x="2836" y="379"/>
                    <a:pt x="1419" y="410"/>
                    <a:pt x="1" y="568"/>
                  </a:cubicBezTo>
                  <a:cubicBezTo>
                    <a:pt x="1419" y="662"/>
                    <a:pt x="2805" y="788"/>
                    <a:pt x="4223" y="883"/>
                  </a:cubicBezTo>
                  <a:cubicBezTo>
                    <a:pt x="4916" y="946"/>
                    <a:pt x="5609" y="946"/>
                    <a:pt x="6333" y="946"/>
                  </a:cubicBezTo>
                  <a:cubicBezTo>
                    <a:pt x="6899" y="946"/>
                    <a:pt x="7445" y="927"/>
                    <a:pt x="8001" y="873"/>
                  </a:cubicBezTo>
                  <a:lnTo>
                    <a:pt x="8001" y="873"/>
                  </a:lnTo>
                  <a:cubicBezTo>
                    <a:pt x="7977" y="1391"/>
                    <a:pt x="7993" y="1918"/>
                    <a:pt x="8066" y="2426"/>
                  </a:cubicBezTo>
                  <a:cubicBezTo>
                    <a:pt x="8161" y="3057"/>
                    <a:pt x="8287" y="3687"/>
                    <a:pt x="8444" y="4317"/>
                  </a:cubicBezTo>
                  <a:cubicBezTo>
                    <a:pt x="8696" y="5577"/>
                    <a:pt x="8980" y="6806"/>
                    <a:pt x="9326" y="8066"/>
                  </a:cubicBezTo>
                  <a:cubicBezTo>
                    <a:pt x="9641" y="9295"/>
                    <a:pt x="9988" y="10523"/>
                    <a:pt x="10397" y="11720"/>
                  </a:cubicBezTo>
                  <a:cubicBezTo>
                    <a:pt x="10776" y="12949"/>
                    <a:pt x="11217" y="14146"/>
                    <a:pt x="11689" y="15343"/>
                  </a:cubicBezTo>
                  <a:cubicBezTo>
                    <a:pt x="11437" y="14083"/>
                    <a:pt x="11154" y="12823"/>
                    <a:pt x="10870" y="11594"/>
                  </a:cubicBezTo>
                  <a:lnTo>
                    <a:pt x="10019" y="7877"/>
                  </a:lnTo>
                  <a:cubicBezTo>
                    <a:pt x="9767" y="6648"/>
                    <a:pt x="9484" y="5388"/>
                    <a:pt x="9232" y="4159"/>
                  </a:cubicBezTo>
                  <a:cubicBezTo>
                    <a:pt x="8980" y="2899"/>
                    <a:pt x="8696" y="1670"/>
                    <a:pt x="8791" y="505"/>
                  </a:cubicBezTo>
                  <a:lnTo>
                    <a:pt x="88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8"/>
            <p:cNvSpPr/>
            <p:nvPr/>
          </p:nvSpPr>
          <p:spPr>
            <a:xfrm>
              <a:off x="556325" y="2568325"/>
              <a:ext cx="452900" cy="319125"/>
            </a:xfrm>
            <a:custGeom>
              <a:avLst/>
              <a:gdLst/>
              <a:ahLst/>
              <a:cxnLst/>
              <a:rect l="l" t="t" r="r" b="b"/>
              <a:pathLst>
                <a:path w="18116" h="12765" extrusionOk="0">
                  <a:moveTo>
                    <a:pt x="2415" y="0"/>
                  </a:moveTo>
                  <a:cubicBezTo>
                    <a:pt x="1609" y="0"/>
                    <a:pt x="802" y="43"/>
                    <a:pt x="0" y="131"/>
                  </a:cubicBezTo>
                  <a:cubicBezTo>
                    <a:pt x="1985" y="225"/>
                    <a:pt x="3970" y="477"/>
                    <a:pt x="5923" y="918"/>
                  </a:cubicBezTo>
                  <a:cubicBezTo>
                    <a:pt x="7829" y="1349"/>
                    <a:pt x="9705" y="1869"/>
                    <a:pt x="11580" y="2450"/>
                  </a:cubicBezTo>
                  <a:lnTo>
                    <a:pt x="11580" y="2450"/>
                  </a:lnTo>
                  <a:cubicBezTo>
                    <a:pt x="12151" y="3260"/>
                    <a:pt x="12723" y="4044"/>
                    <a:pt x="13295" y="4856"/>
                  </a:cubicBezTo>
                  <a:cubicBezTo>
                    <a:pt x="13894" y="5707"/>
                    <a:pt x="14461" y="6558"/>
                    <a:pt x="14996" y="7440"/>
                  </a:cubicBezTo>
                  <a:cubicBezTo>
                    <a:pt x="15532" y="8322"/>
                    <a:pt x="16068" y="9204"/>
                    <a:pt x="16572" y="10086"/>
                  </a:cubicBezTo>
                  <a:cubicBezTo>
                    <a:pt x="17107" y="10968"/>
                    <a:pt x="17611" y="11882"/>
                    <a:pt x="18115" y="12764"/>
                  </a:cubicBezTo>
                  <a:cubicBezTo>
                    <a:pt x="17769" y="11788"/>
                    <a:pt x="17391" y="10811"/>
                    <a:pt x="16950" y="9897"/>
                  </a:cubicBezTo>
                  <a:cubicBezTo>
                    <a:pt x="16509" y="8921"/>
                    <a:pt x="16036" y="8007"/>
                    <a:pt x="15532" y="7093"/>
                  </a:cubicBezTo>
                  <a:cubicBezTo>
                    <a:pt x="15059" y="6180"/>
                    <a:pt x="14492" y="5298"/>
                    <a:pt x="13957" y="4415"/>
                  </a:cubicBezTo>
                  <a:cubicBezTo>
                    <a:pt x="13390" y="3533"/>
                    <a:pt x="12791" y="2683"/>
                    <a:pt x="12161" y="1864"/>
                  </a:cubicBezTo>
                  <a:lnTo>
                    <a:pt x="12098" y="1738"/>
                  </a:lnTo>
                  <a:lnTo>
                    <a:pt x="11972" y="1706"/>
                  </a:lnTo>
                  <a:cubicBezTo>
                    <a:pt x="10019" y="1107"/>
                    <a:pt x="8065" y="635"/>
                    <a:pt x="6049" y="288"/>
                  </a:cubicBezTo>
                  <a:cubicBezTo>
                    <a:pt x="4853" y="99"/>
                    <a:pt x="3635" y="0"/>
                    <a:pt x="2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8"/>
            <p:cNvSpPr/>
            <p:nvPr/>
          </p:nvSpPr>
          <p:spPr>
            <a:xfrm>
              <a:off x="684700" y="2238425"/>
              <a:ext cx="442675" cy="350500"/>
            </a:xfrm>
            <a:custGeom>
              <a:avLst/>
              <a:gdLst/>
              <a:ahLst/>
              <a:cxnLst/>
              <a:rect l="l" t="t" r="r" b="b"/>
              <a:pathLst>
                <a:path w="17707" h="14020" extrusionOk="0">
                  <a:moveTo>
                    <a:pt x="0" y="0"/>
                  </a:moveTo>
                  <a:cubicBezTo>
                    <a:pt x="2458" y="504"/>
                    <a:pt x="4915" y="1103"/>
                    <a:pt x="7309" y="1859"/>
                  </a:cubicBezTo>
                  <a:cubicBezTo>
                    <a:pt x="9735" y="2584"/>
                    <a:pt x="12067" y="3497"/>
                    <a:pt x="14335" y="4600"/>
                  </a:cubicBezTo>
                  <a:lnTo>
                    <a:pt x="14398" y="4631"/>
                  </a:lnTo>
                  <a:lnTo>
                    <a:pt x="14430" y="4631"/>
                  </a:lnTo>
                  <a:cubicBezTo>
                    <a:pt x="14619" y="4631"/>
                    <a:pt x="14839" y="4915"/>
                    <a:pt x="15060" y="5293"/>
                  </a:cubicBezTo>
                  <a:cubicBezTo>
                    <a:pt x="15249" y="5703"/>
                    <a:pt x="15438" y="6081"/>
                    <a:pt x="15627" y="6490"/>
                  </a:cubicBezTo>
                  <a:cubicBezTo>
                    <a:pt x="15973" y="7278"/>
                    <a:pt x="16288" y="8097"/>
                    <a:pt x="16540" y="8916"/>
                  </a:cubicBezTo>
                  <a:cubicBezTo>
                    <a:pt x="16824" y="9735"/>
                    <a:pt x="17044" y="10586"/>
                    <a:pt x="17234" y="11437"/>
                  </a:cubicBezTo>
                  <a:cubicBezTo>
                    <a:pt x="17423" y="12287"/>
                    <a:pt x="17549" y="13138"/>
                    <a:pt x="17675" y="14020"/>
                  </a:cubicBezTo>
                  <a:cubicBezTo>
                    <a:pt x="17706" y="13138"/>
                    <a:pt x="17675" y="12256"/>
                    <a:pt x="17580" y="11373"/>
                  </a:cubicBezTo>
                  <a:cubicBezTo>
                    <a:pt x="17486" y="10491"/>
                    <a:pt x="17328" y="9609"/>
                    <a:pt x="17139" y="8727"/>
                  </a:cubicBezTo>
                  <a:cubicBezTo>
                    <a:pt x="16918" y="7876"/>
                    <a:pt x="16635" y="7026"/>
                    <a:pt x="16288" y="6207"/>
                  </a:cubicBezTo>
                  <a:cubicBezTo>
                    <a:pt x="16131" y="5766"/>
                    <a:pt x="15942" y="5356"/>
                    <a:pt x="15753" y="4978"/>
                  </a:cubicBezTo>
                  <a:cubicBezTo>
                    <a:pt x="15658" y="4726"/>
                    <a:pt x="15532" y="4505"/>
                    <a:pt x="15375" y="4316"/>
                  </a:cubicBezTo>
                  <a:cubicBezTo>
                    <a:pt x="15170" y="4083"/>
                    <a:pt x="14912" y="3931"/>
                    <a:pt x="14650" y="3859"/>
                  </a:cubicBezTo>
                  <a:lnTo>
                    <a:pt x="14650" y="3859"/>
                  </a:lnTo>
                  <a:cubicBezTo>
                    <a:pt x="10090" y="1569"/>
                    <a:pt x="5092" y="25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8"/>
            <p:cNvSpPr/>
            <p:nvPr/>
          </p:nvSpPr>
          <p:spPr>
            <a:xfrm>
              <a:off x="950900" y="2045600"/>
              <a:ext cx="430075" cy="270025"/>
            </a:xfrm>
            <a:custGeom>
              <a:avLst/>
              <a:gdLst/>
              <a:ahLst/>
              <a:cxnLst/>
              <a:rect l="l" t="t" r="r" b="b"/>
              <a:pathLst>
                <a:path w="17203" h="10801" extrusionOk="0">
                  <a:moveTo>
                    <a:pt x="4066" y="0"/>
                  </a:moveTo>
                  <a:cubicBezTo>
                    <a:pt x="2693" y="0"/>
                    <a:pt x="1313" y="219"/>
                    <a:pt x="1" y="656"/>
                  </a:cubicBezTo>
                  <a:cubicBezTo>
                    <a:pt x="813" y="544"/>
                    <a:pt x="1631" y="488"/>
                    <a:pt x="2451" y="488"/>
                  </a:cubicBezTo>
                  <a:cubicBezTo>
                    <a:pt x="3474" y="488"/>
                    <a:pt x="4499" y="576"/>
                    <a:pt x="5514" y="751"/>
                  </a:cubicBezTo>
                  <a:cubicBezTo>
                    <a:pt x="6396" y="940"/>
                    <a:pt x="7279" y="1160"/>
                    <a:pt x="8129" y="1507"/>
                  </a:cubicBezTo>
                  <a:cubicBezTo>
                    <a:pt x="9011" y="1822"/>
                    <a:pt x="9831" y="2168"/>
                    <a:pt x="10650" y="2610"/>
                  </a:cubicBezTo>
                  <a:cubicBezTo>
                    <a:pt x="11059" y="2799"/>
                    <a:pt x="11500" y="3019"/>
                    <a:pt x="11878" y="3240"/>
                  </a:cubicBezTo>
                  <a:lnTo>
                    <a:pt x="12477" y="3586"/>
                  </a:lnTo>
                  <a:cubicBezTo>
                    <a:pt x="12666" y="3681"/>
                    <a:pt x="12855" y="3807"/>
                    <a:pt x="13044" y="3933"/>
                  </a:cubicBezTo>
                  <a:cubicBezTo>
                    <a:pt x="13391" y="4216"/>
                    <a:pt x="13769" y="4500"/>
                    <a:pt x="14115" y="4783"/>
                  </a:cubicBezTo>
                  <a:cubicBezTo>
                    <a:pt x="14430" y="5067"/>
                    <a:pt x="14745" y="5382"/>
                    <a:pt x="14997" y="5728"/>
                  </a:cubicBezTo>
                  <a:cubicBezTo>
                    <a:pt x="15943" y="7335"/>
                    <a:pt x="16667" y="9036"/>
                    <a:pt x="17203" y="10801"/>
                  </a:cubicBezTo>
                  <a:cubicBezTo>
                    <a:pt x="16982" y="8910"/>
                    <a:pt x="16415" y="7083"/>
                    <a:pt x="15533" y="5413"/>
                  </a:cubicBezTo>
                  <a:cubicBezTo>
                    <a:pt x="15281" y="4972"/>
                    <a:pt x="14966" y="4563"/>
                    <a:pt x="14588" y="4248"/>
                  </a:cubicBezTo>
                  <a:cubicBezTo>
                    <a:pt x="14210" y="3901"/>
                    <a:pt x="13863" y="3618"/>
                    <a:pt x="13485" y="3303"/>
                  </a:cubicBezTo>
                  <a:cubicBezTo>
                    <a:pt x="13296" y="3145"/>
                    <a:pt x="13076" y="3019"/>
                    <a:pt x="12887" y="2893"/>
                  </a:cubicBezTo>
                  <a:lnTo>
                    <a:pt x="12256" y="2515"/>
                  </a:lnTo>
                  <a:cubicBezTo>
                    <a:pt x="11847" y="2294"/>
                    <a:pt x="11437" y="2074"/>
                    <a:pt x="10996" y="1853"/>
                  </a:cubicBezTo>
                  <a:cubicBezTo>
                    <a:pt x="9326" y="971"/>
                    <a:pt x="7499" y="373"/>
                    <a:pt x="5577" y="89"/>
                  </a:cubicBezTo>
                  <a:cubicBezTo>
                    <a:pt x="5077" y="30"/>
                    <a:pt x="4572" y="0"/>
                    <a:pt x="4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8"/>
            <p:cNvSpPr/>
            <p:nvPr/>
          </p:nvSpPr>
          <p:spPr>
            <a:xfrm>
              <a:off x="3519425" y="2042125"/>
              <a:ext cx="1137275" cy="1835200"/>
            </a:xfrm>
            <a:custGeom>
              <a:avLst/>
              <a:gdLst/>
              <a:ahLst/>
              <a:cxnLst/>
              <a:rect l="l" t="t" r="r" b="b"/>
              <a:pathLst>
                <a:path w="45491" h="73408" extrusionOk="0">
                  <a:moveTo>
                    <a:pt x="17632" y="0"/>
                  </a:moveTo>
                  <a:cubicBezTo>
                    <a:pt x="8664" y="0"/>
                    <a:pt x="1" y="6238"/>
                    <a:pt x="2109" y="16422"/>
                  </a:cubicBezTo>
                  <a:cubicBezTo>
                    <a:pt x="2266" y="17178"/>
                    <a:pt x="2550" y="17997"/>
                    <a:pt x="3243" y="18312"/>
                  </a:cubicBezTo>
                  <a:cubicBezTo>
                    <a:pt x="3459" y="18417"/>
                    <a:pt x="3676" y="18461"/>
                    <a:pt x="3894" y="18461"/>
                  </a:cubicBezTo>
                  <a:cubicBezTo>
                    <a:pt x="4916" y="18461"/>
                    <a:pt x="5964" y="17497"/>
                    <a:pt x="7055" y="17367"/>
                  </a:cubicBezTo>
                  <a:cubicBezTo>
                    <a:pt x="7157" y="17353"/>
                    <a:pt x="7257" y="17346"/>
                    <a:pt x="7355" y="17346"/>
                  </a:cubicBezTo>
                  <a:cubicBezTo>
                    <a:pt x="9292" y="17346"/>
                    <a:pt x="10501" y="19925"/>
                    <a:pt x="10111" y="21903"/>
                  </a:cubicBezTo>
                  <a:cubicBezTo>
                    <a:pt x="9733" y="24014"/>
                    <a:pt x="8410" y="25841"/>
                    <a:pt x="8063" y="27921"/>
                  </a:cubicBezTo>
                  <a:cubicBezTo>
                    <a:pt x="7740" y="29887"/>
                    <a:pt x="8976" y="32373"/>
                    <a:pt x="10827" y="32373"/>
                  </a:cubicBezTo>
                  <a:cubicBezTo>
                    <a:pt x="10963" y="32373"/>
                    <a:pt x="11103" y="32359"/>
                    <a:pt x="11245" y="32331"/>
                  </a:cubicBezTo>
                  <a:cubicBezTo>
                    <a:pt x="12212" y="32144"/>
                    <a:pt x="13109" y="31338"/>
                    <a:pt x="14017" y="31338"/>
                  </a:cubicBezTo>
                  <a:cubicBezTo>
                    <a:pt x="14174" y="31338"/>
                    <a:pt x="14332" y="31362"/>
                    <a:pt x="14490" y="31418"/>
                  </a:cubicBezTo>
                  <a:cubicBezTo>
                    <a:pt x="15750" y="31890"/>
                    <a:pt x="15624" y="33718"/>
                    <a:pt x="15089" y="34946"/>
                  </a:cubicBezTo>
                  <a:cubicBezTo>
                    <a:pt x="14395" y="36553"/>
                    <a:pt x="13419" y="38160"/>
                    <a:pt x="13324" y="39924"/>
                  </a:cubicBezTo>
                  <a:cubicBezTo>
                    <a:pt x="13200" y="41662"/>
                    <a:pt x="14360" y="43675"/>
                    <a:pt x="16080" y="43675"/>
                  </a:cubicBezTo>
                  <a:cubicBezTo>
                    <a:pt x="16107" y="43675"/>
                    <a:pt x="16133" y="43674"/>
                    <a:pt x="16160" y="43673"/>
                  </a:cubicBezTo>
                  <a:cubicBezTo>
                    <a:pt x="17146" y="43650"/>
                    <a:pt x="18168" y="43031"/>
                    <a:pt x="19081" y="43031"/>
                  </a:cubicBezTo>
                  <a:cubicBezTo>
                    <a:pt x="19392" y="43031"/>
                    <a:pt x="19691" y="43103"/>
                    <a:pt x="19972" y="43295"/>
                  </a:cubicBezTo>
                  <a:cubicBezTo>
                    <a:pt x="20381" y="43642"/>
                    <a:pt x="20665" y="44114"/>
                    <a:pt x="20759" y="44681"/>
                  </a:cubicBezTo>
                  <a:cubicBezTo>
                    <a:pt x="21327" y="47296"/>
                    <a:pt x="19846" y="49911"/>
                    <a:pt x="19153" y="52526"/>
                  </a:cubicBezTo>
                  <a:cubicBezTo>
                    <a:pt x="18428" y="55109"/>
                    <a:pt x="19090" y="58701"/>
                    <a:pt x="21736" y="59237"/>
                  </a:cubicBezTo>
                  <a:cubicBezTo>
                    <a:pt x="21982" y="59285"/>
                    <a:pt x="22230" y="59303"/>
                    <a:pt x="22479" y="59303"/>
                  </a:cubicBezTo>
                  <a:cubicBezTo>
                    <a:pt x="23260" y="59303"/>
                    <a:pt x="24053" y="59125"/>
                    <a:pt x="24817" y="59125"/>
                  </a:cubicBezTo>
                  <a:cubicBezTo>
                    <a:pt x="25251" y="59125"/>
                    <a:pt x="25676" y="59182"/>
                    <a:pt x="26084" y="59363"/>
                  </a:cubicBezTo>
                  <a:cubicBezTo>
                    <a:pt x="27502" y="59961"/>
                    <a:pt x="27943" y="61694"/>
                    <a:pt x="28384" y="63175"/>
                  </a:cubicBezTo>
                  <a:cubicBezTo>
                    <a:pt x="29360" y="66357"/>
                    <a:pt x="31030" y="69318"/>
                    <a:pt x="33298" y="71775"/>
                  </a:cubicBezTo>
                  <a:cubicBezTo>
                    <a:pt x="33929" y="72468"/>
                    <a:pt x="34685" y="73130"/>
                    <a:pt x="35598" y="73351"/>
                  </a:cubicBezTo>
                  <a:cubicBezTo>
                    <a:pt x="35784" y="73389"/>
                    <a:pt x="35969" y="73407"/>
                    <a:pt x="36150" y="73407"/>
                  </a:cubicBezTo>
                  <a:cubicBezTo>
                    <a:pt x="37752" y="73407"/>
                    <a:pt x="39160" y="71990"/>
                    <a:pt x="40009" y="70547"/>
                  </a:cubicBezTo>
                  <a:cubicBezTo>
                    <a:pt x="42277" y="66703"/>
                    <a:pt x="42907" y="62072"/>
                    <a:pt x="41710" y="57787"/>
                  </a:cubicBezTo>
                  <a:cubicBezTo>
                    <a:pt x="41143" y="55834"/>
                    <a:pt x="40230" y="53975"/>
                    <a:pt x="40009" y="51990"/>
                  </a:cubicBezTo>
                  <a:cubicBezTo>
                    <a:pt x="39757" y="49974"/>
                    <a:pt x="40450" y="47643"/>
                    <a:pt x="42277" y="46792"/>
                  </a:cubicBezTo>
                  <a:cubicBezTo>
                    <a:pt x="42813" y="46509"/>
                    <a:pt x="43443" y="46383"/>
                    <a:pt x="43916" y="46036"/>
                  </a:cubicBezTo>
                  <a:cubicBezTo>
                    <a:pt x="45491" y="44933"/>
                    <a:pt x="44798" y="42287"/>
                    <a:pt x="43285" y="41058"/>
                  </a:cubicBezTo>
                  <a:cubicBezTo>
                    <a:pt x="41773" y="39830"/>
                    <a:pt x="39757" y="39389"/>
                    <a:pt x="38213" y="38223"/>
                  </a:cubicBezTo>
                  <a:cubicBezTo>
                    <a:pt x="36638" y="37089"/>
                    <a:pt x="35661" y="34600"/>
                    <a:pt x="37079" y="33245"/>
                  </a:cubicBezTo>
                  <a:cubicBezTo>
                    <a:pt x="37741" y="32647"/>
                    <a:pt x="38654" y="32457"/>
                    <a:pt x="39410" y="31985"/>
                  </a:cubicBezTo>
                  <a:cubicBezTo>
                    <a:pt x="41112" y="30756"/>
                    <a:pt x="40891" y="27952"/>
                    <a:pt x="39505" y="26377"/>
                  </a:cubicBezTo>
                  <a:cubicBezTo>
                    <a:pt x="38119" y="24802"/>
                    <a:pt x="36008" y="24109"/>
                    <a:pt x="33992" y="23510"/>
                  </a:cubicBezTo>
                  <a:cubicBezTo>
                    <a:pt x="33424" y="21084"/>
                    <a:pt x="37142" y="19793"/>
                    <a:pt x="37835" y="17398"/>
                  </a:cubicBezTo>
                  <a:cubicBezTo>
                    <a:pt x="38339" y="15571"/>
                    <a:pt x="36858" y="13712"/>
                    <a:pt x="35063" y="13019"/>
                  </a:cubicBezTo>
                  <a:cubicBezTo>
                    <a:pt x="34029" y="12631"/>
                    <a:pt x="32930" y="12536"/>
                    <a:pt x="31817" y="12536"/>
                  </a:cubicBezTo>
                  <a:cubicBezTo>
                    <a:pt x="31031" y="12536"/>
                    <a:pt x="30237" y="12583"/>
                    <a:pt x="29455" y="12609"/>
                  </a:cubicBezTo>
                  <a:cubicBezTo>
                    <a:pt x="29377" y="12613"/>
                    <a:pt x="29300" y="12615"/>
                    <a:pt x="29224" y="12615"/>
                  </a:cubicBezTo>
                  <a:cubicBezTo>
                    <a:pt x="28678" y="12615"/>
                    <a:pt x="28160" y="12515"/>
                    <a:pt x="27691" y="12294"/>
                  </a:cubicBezTo>
                  <a:cubicBezTo>
                    <a:pt x="26619" y="11696"/>
                    <a:pt x="26462" y="10184"/>
                    <a:pt x="26745" y="8986"/>
                  </a:cubicBezTo>
                  <a:cubicBezTo>
                    <a:pt x="27060" y="7821"/>
                    <a:pt x="27659" y="6687"/>
                    <a:pt x="27659" y="5458"/>
                  </a:cubicBezTo>
                  <a:cubicBezTo>
                    <a:pt x="27659" y="3631"/>
                    <a:pt x="26304" y="1992"/>
                    <a:pt x="24635" y="1205"/>
                  </a:cubicBezTo>
                  <a:cubicBezTo>
                    <a:pt x="22996" y="386"/>
                    <a:pt x="21106" y="228"/>
                    <a:pt x="19279" y="71"/>
                  </a:cubicBezTo>
                  <a:cubicBezTo>
                    <a:pt x="18730" y="23"/>
                    <a:pt x="18180" y="0"/>
                    <a:pt x="17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8"/>
            <p:cNvSpPr/>
            <p:nvPr/>
          </p:nvSpPr>
          <p:spPr>
            <a:xfrm>
              <a:off x="3347650" y="1746950"/>
              <a:ext cx="995575" cy="1749325"/>
            </a:xfrm>
            <a:custGeom>
              <a:avLst/>
              <a:gdLst/>
              <a:ahLst/>
              <a:cxnLst/>
              <a:rect l="l" t="t" r="r" b="b"/>
              <a:pathLst>
                <a:path w="39823" h="69973" extrusionOk="0">
                  <a:moveTo>
                    <a:pt x="1" y="0"/>
                  </a:moveTo>
                  <a:lnTo>
                    <a:pt x="1" y="0"/>
                  </a:lnTo>
                  <a:cubicBezTo>
                    <a:pt x="2647" y="2111"/>
                    <a:pt x="5167" y="4474"/>
                    <a:pt x="7467" y="6994"/>
                  </a:cubicBezTo>
                  <a:cubicBezTo>
                    <a:pt x="9799" y="9483"/>
                    <a:pt x="12004" y="12098"/>
                    <a:pt x="14083" y="14808"/>
                  </a:cubicBezTo>
                  <a:cubicBezTo>
                    <a:pt x="22338" y="25708"/>
                    <a:pt x="29111" y="37617"/>
                    <a:pt x="34278" y="50282"/>
                  </a:cubicBezTo>
                  <a:cubicBezTo>
                    <a:pt x="35538" y="53432"/>
                    <a:pt x="36672" y="56677"/>
                    <a:pt x="37618" y="59954"/>
                  </a:cubicBezTo>
                  <a:cubicBezTo>
                    <a:pt x="38594" y="63230"/>
                    <a:pt x="39350" y="66570"/>
                    <a:pt x="39823" y="69972"/>
                  </a:cubicBezTo>
                  <a:cubicBezTo>
                    <a:pt x="39508" y="66538"/>
                    <a:pt x="38909" y="63167"/>
                    <a:pt x="38059" y="59828"/>
                  </a:cubicBezTo>
                  <a:cubicBezTo>
                    <a:pt x="37176" y="56520"/>
                    <a:pt x="36105" y="53243"/>
                    <a:pt x="34908" y="50030"/>
                  </a:cubicBezTo>
                  <a:cubicBezTo>
                    <a:pt x="29993" y="37207"/>
                    <a:pt x="23157" y="25173"/>
                    <a:pt x="14619" y="14398"/>
                  </a:cubicBezTo>
                  <a:cubicBezTo>
                    <a:pt x="12477" y="11720"/>
                    <a:pt x="10208" y="9137"/>
                    <a:pt x="7814" y="6679"/>
                  </a:cubicBezTo>
                  <a:cubicBezTo>
                    <a:pt x="5388" y="4253"/>
                    <a:pt x="2773" y="201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8"/>
            <p:cNvSpPr/>
            <p:nvPr/>
          </p:nvSpPr>
          <p:spPr>
            <a:xfrm>
              <a:off x="4322725" y="3363925"/>
              <a:ext cx="121325" cy="115800"/>
            </a:xfrm>
            <a:custGeom>
              <a:avLst/>
              <a:gdLst/>
              <a:ahLst/>
              <a:cxnLst/>
              <a:rect l="l" t="t" r="r" b="b"/>
              <a:pathLst>
                <a:path w="4853" h="4632" extrusionOk="0">
                  <a:moveTo>
                    <a:pt x="1" y="1"/>
                  </a:moveTo>
                  <a:cubicBezTo>
                    <a:pt x="442" y="379"/>
                    <a:pt x="851" y="725"/>
                    <a:pt x="1261" y="1103"/>
                  </a:cubicBezTo>
                  <a:cubicBezTo>
                    <a:pt x="1639" y="1513"/>
                    <a:pt x="2017" y="1891"/>
                    <a:pt x="2395" y="2300"/>
                  </a:cubicBezTo>
                  <a:cubicBezTo>
                    <a:pt x="2773" y="2678"/>
                    <a:pt x="3183" y="3088"/>
                    <a:pt x="3561" y="3466"/>
                  </a:cubicBezTo>
                  <a:cubicBezTo>
                    <a:pt x="3970" y="3876"/>
                    <a:pt x="4380" y="4254"/>
                    <a:pt x="4853" y="4632"/>
                  </a:cubicBezTo>
                  <a:cubicBezTo>
                    <a:pt x="4663" y="4065"/>
                    <a:pt x="4411" y="3529"/>
                    <a:pt x="4128" y="3057"/>
                  </a:cubicBezTo>
                  <a:cubicBezTo>
                    <a:pt x="3813" y="2552"/>
                    <a:pt x="3466" y="2080"/>
                    <a:pt x="3057" y="1670"/>
                  </a:cubicBezTo>
                  <a:cubicBezTo>
                    <a:pt x="2647" y="1229"/>
                    <a:pt x="2175" y="851"/>
                    <a:pt x="1671" y="568"/>
                  </a:cubicBezTo>
                  <a:cubicBezTo>
                    <a:pt x="1166" y="253"/>
                    <a:pt x="599" y="64"/>
                    <a:pt x="1" y="1"/>
                  </a:cubicBezTo>
                  <a:close/>
                </a:path>
              </a:pathLst>
            </a:custGeom>
            <a:solidFill>
              <a:srgbClr val="55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8"/>
            <p:cNvSpPr/>
            <p:nvPr/>
          </p:nvSpPr>
          <p:spPr>
            <a:xfrm>
              <a:off x="4095100" y="3080375"/>
              <a:ext cx="356050" cy="367075"/>
            </a:xfrm>
            <a:custGeom>
              <a:avLst/>
              <a:gdLst/>
              <a:ahLst/>
              <a:cxnLst/>
              <a:rect l="l" t="t" r="r" b="b"/>
              <a:pathLst>
                <a:path w="14242" h="14683" extrusionOk="0">
                  <a:moveTo>
                    <a:pt x="5609" y="1"/>
                  </a:moveTo>
                  <a:lnTo>
                    <a:pt x="5546" y="536"/>
                  </a:lnTo>
                  <a:cubicBezTo>
                    <a:pt x="5451" y="1702"/>
                    <a:pt x="4916" y="2868"/>
                    <a:pt x="4443" y="4065"/>
                  </a:cubicBezTo>
                  <a:cubicBezTo>
                    <a:pt x="3970" y="5231"/>
                    <a:pt x="3466" y="6428"/>
                    <a:pt x="2962" y="7593"/>
                  </a:cubicBezTo>
                  <a:lnTo>
                    <a:pt x="1482" y="11154"/>
                  </a:lnTo>
                  <a:cubicBezTo>
                    <a:pt x="977" y="12319"/>
                    <a:pt x="473" y="13516"/>
                    <a:pt x="1" y="14682"/>
                  </a:cubicBezTo>
                  <a:cubicBezTo>
                    <a:pt x="694" y="13611"/>
                    <a:pt x="1356" y="12508"/>
                    <a:pt x="1954" y="11343"/>
                  </a:cubicBezTo>
                  <a:cubicBezTo>
                    <a:pt x="2269" y="10775"/>
                    <a:pt x="2553" y="10208"/>
                    <a:pt x="2868" y="9641"/>
                  </a:cubicBezTo>
                  <a:cubicBezTo>
                    <a:pt x="3151" y="9074"/>
                    <a:pt x="3435" y="8476"/>
                    <a:pt x="3718" y="7909"/>
                  </a:cubicBezTo>
                  <a:cubicBezTo>
                    <a:pt x="4285" y="6743"/>
                    <a:pt x="4790" y="5546"/>
                    <a:pt x="5294" y="4380"/>
                  </a:cubicBezTo>
                  <a:cubicBezTo>
                    <a:pt x="5546" y="3781"/>
                    <a:pt x="5766" y="3183"/>
                    <a:pt x="5987" y="2553"/>
                  </a:cubicBezTo>
                  <a:cubicBezTo>
                    <a:pt x="6152" y="2081"/>
                    <a:pt x="6264" y="1591"/>
                    <a:pt x="6337" y="1096"/>
                  </a:cubicBezTo>
                  <a:lnTo>
                    <a:pt x="6337" y="1096"/>
                  </a:lnTo>
                  <a:cubicBezTo>
                    <a:pt x="6862" y="1241"/>
                    <a:pt x="7392" y="1355"/>
                    <a:pt x="7940" y="1450"/>
                  </a:cubicBezTo>
                  <a:cubicBezTo>
                    <a:pt x="8633" y="1576"/>
                    <a:pt x="9326" y="1702"/>
                    <a:pt x="10019" y="1765"/>
                  </a:cubicBezTo>
                  <a:cubicBezTo>
                    <a:pt x="11437" y="1954"/>
                    <a:pt x="12823" y="2080"/>
                    <a:pt x="14241" y="2206"/>
                  </a:cubicBezTo>
                  <a:cubicBezTo>
                    <a:pt x="12886" y="1797"/>
                    <a:pt x="11500" y="1513"/>
                    <a:pt x="10145" y="1198"/>
                  </a:cubicBezTo>
                  <a:cubicBezTo>
                    <a:pt x="9452" y="1072"/>
                    <a:pt x="8759" y="914"/>
                    <a:pt x="8098" y="725"/>
                  </a:cubicBezTo>
                  <a:cubicBezTo>
                    <a:pt x="7404" y="568"/>
                    <a:pt x="6743" y="379"/>
                    <a:pt x="6081" y="158"/>
                  </a:cubicBez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8"/>
            <p:cNvSpPr/>
            <p:nvPr/>
          </p:nvSpPr>
          <p:spPr>
            <a:xfrm>
              <a:off x="3901350" y="2779375"/>
              <a:ext cx="505675" cy="253000"/>
            </a:xfrm>
            <a:custGeom>
              <a:avLst/>
              <a:gdLst/>
              <a:ahLst/>
              <a:cxnLst/>
              <a:rect l="l" t="t" r="r" b="b"/>
              <a:pathLst>
                <a:path w="20227" h="10120" extrusionOk="0">
                  <a:moveTo>
                    <a:pt x="13453" y="0"/>
                  </a:moveTo>
                  <a:cubicBezTo>
                    <a:pt x="11658" y="0"/>
                    <a:pt x="9865" y="100"/>
                    <a:pt x="8097" y="321"/>
                  </a:cubicBezTo>
                  <a:lnTo>
                    <a:pt x="7940" y="321"/>
                  </a:lnTo>
                  <a:lnTo>
                    <a:pt x="7845" y="416"/>
                  </a:lnTo>
                  <a:cubicBezTo>
                    <a:pt x="7089" y="1109"/>
                    <a:pt x="6333" y="1833"/>
                    <a:pt x="5608" y="2621"/>
                  </a:cubicBezTo>
                  <a:cubicBezTo>
                    <a:pt x="4915" y="3409"/>
                    <a:pt x="4191" y="4165"/>
                    <a:pt x="3561" y="4984"/>
                  </a:cubicBezTo>
                  <a:cubicBezTo>
                    <a:pt x="2899" y="5803"/>
                    <a:pt x="2237" y="6622"/>
                    <a:pt x="1670" y="7473"/>
                  </a:cubicBezTo>
                  <a:cubicBezTo>
                    <a:pt x="1072" y="8355"/>
                    <a:pt x="505" y="9205"/>
                    <a:pt x="1" y="10119"/>
                  </a:cubicBezTo>
                  <a:cubicBezTo>
                    <a:pt x="662" y="9331"/>
                    <a:pt x="1324" y="8575"/>
                    <a:pt x="2017" y="7788"/>
                  </a:cubicBezTo>
                  <a:cubicBezTo>
                    <a:pt x="2679" y="7000"/>
                    <a:pt x="3372" y="6212"/>
                    <a:pt x="4065" y="5456"/>
                  </a:cubicBezTo>
                  <a:cubicBezTo>
                    <a:pt x="4789" y="4700"/>
                    <a:pt x="5482" y="3976"/>
                    <a:pt x="6207" y="3220"/>
                  </a:cubicBezTo>
                  <a:cubicBezTo>
                    <a:pt x="6923" y="2534"/>
                    <a:pt x="7610" y="1848"/>
                    <a:pt x="8323" y="1189"/>
                  </a:cubicBezTo>
                  <a:lnTo>
                    <a:pt x="8323" y="1189"/>
                  </a:lnTo>
                  <a:cubicBezTo>
                    <a:pt x="10294" y="975"/>
                    <a:pt x="12236" y="792"/>
                    <a:pt x="14178" y="699"/>
                  </a:cubicBezTo>
                  <a:cubicBezTo>
                    <a:pt x="14581" y="687"/>
                    <a:pt x="14984" y="680"/>
                    <a:pt x="15388" y="680"/>
                  </a:cubicBezTo>
                  <a:cubicBezTo>
                    <a:pt x="17001" y="680"/>
                    <a:pt x="18614" y="781"/>
                    <a:pt x="20227" y="983"/>
                  </a:cubicBezTo>
                  <a:cubicBezTo>
                    <a:pt x="18273" y="384"/>
                    <a:pt x="16226" y="69"/>
                    <a:pt x="14209" y="6"/>
                  </a:cubicBezTo>
                  <a:cubicBezTo>
                    <a:pt x="13957" y="2"/>
                    <a:pt x="13705" y="0"/>
                    <a:pt x="13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8"/>
            <p:cNvSpPr/>
            <p:nvPr/>
          </p:nvSpPr>
          <p:spPr>
            <a:xfrm>
              <a:off x="3839925" y="2441600"/>
              <a:ext cx="500950" cy="274150"/>
            </a:xfrm>
            <a:custGeom>
              <a:avLst/>
              <a:gdLst/>
              <a:ahLst/>
              <a:cxnLst/>
              <a:rect l="l" t="t" r="r" b="b"/>
              <a:pathLst>
                <a:path w="20038" h="10966" extrusionOk="0">
                  <a:moveTo>
                    <a:pt x="14990" y="0"/>
                  </a:moveTo>
                  <a:cubicBezTo>
                    <a:pt x="14119" y="0"/>
                    <a:pt x="13249" y="32"/>
                    <a:pt x="12382" y="96"/>
                  </a:cubicBezTo>
                  <a:cubicBezTo>
                    <a:pt x="9830" y="285"/>
                    <a:pt x="7278" y="726"/>
                    <a:pt x="4820" y="1451"/>
                  </a:cubicBezTo>
                  <a:lnTo>
                    <a:pt x="4946" y="1451"/>
                  </a:lnTo>
                  <a:cubicBezTo>
                    <a:pt x="4600" y="1451"/>
                    <a:pt x="4316" y="1577"/>
                    <a:pt x="4064" y="1797"/>
                  </a:cubicBezTo>
                  <a:cubicBezTo>
                    <a:pt x="3875" y="1955"/>
                    <a:pt x="3686" y="2175"/>
                    <a:pt x="3560" y="2364"/>
                  </a:cubicBezTo>
                  <a:cubicBezTo>
                    <a:pt x="3277" y="2742"/>
                    <a:pt x="3025" y="3089"/>
                    <a:pt x="2804" y="3499"/>
                  </a:cubicBezTo>
                  <a:cubicBezTo>
                    <a:pt x="2332" y="4255"/>
                    <a:pt x="1890" y="5042"/>
                    <a:pt x="1512" y="5861"/>
                  </a:cubicBezTo>
                  <a:cubicBezTo>
                    <a:pt x="1134" y="6649"/>
                    <a:pt x="819" y="7500"/>
                    <a:pt x="567" y="8350"/>
                  </a:cubicBezTo>
                  <a:cubicBezTo>
                    <a:pt x="315" y="9201"/>
                    <a:pt x="126" y="10083"/>
                    <a:pt x="0" y="10965"/>
                  </a:cubicBezTo>
                  <a:cubicBezTo>
                    <a:pt x="284" y="10115"/>
                    <a:pt x="599" y="9295"/>
                    <a:pt x="914" y="8476"/>
                  </a:cubicBezTo>
                  <a:cubicBezTo>
                    <a:pt x="1575" y="6870"/>
                    <a:pt x="2426" y="5326"/>
                    <a:pt x="3434" y="3908"/>
                  </a:cubicBezTo>
                  <a:cubicBezTo>
                    <a:pt x="3686" y="3562"/>
                    <a:pt x="3970" y="3183"/>
                    <a:pt x="4222" y="2868"/>
                  </a:cubicBezTo>
                  <a:cubicBezTo>
                    <a:pt x="4474" y="2522"/>
                    <a:pt x="4757" y="2301"/>
                    <a:pt x="4915" y="2301"/>
                  </a:cubicBezTo>
                  <a:lnTo>
                    <a:pt x="5041" y="2301"/>
                  </a:lnTo>
                  <a:cubicBezTo>
                    <a:pt x="7498" y="1640"/>
                    <a:pt x="9956" y="1167"/>
                    <a:pt x="12476" y="884"/>
                  </a:cubicBezTo>
                  <a:cubicBezTo>
                    <a:pt x="14965" y="569"/>
                    <a:pt x="17485" y="443"/>
                    <a:pt x="20037" y="348"/>
                  </a:cubicBezTo>
                  <a:cubicBezTo>
                    <a:pt x="18373" y="119"/>
                    <a:pt x="16682" y="0"/>
                    <a:pt x="14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8"/>
            <p:cNvSpPr/>
            <p:nvPr/>
          </p:nvSpPr>
          <p:spPr>
            <a:xfrm>
              <a:off x="3639075" y="2186975"/>
              <a:ext cx="473375" cy="212150"/>
            </a:xfrm>
            <a:custGeom>
              <a:avLst/>
              <a:gdLst/>
              <a:ahLst/>
              <a:cxnLst/>
              <a:rect l="l" t="t" r="r" b="b"/>
              <a:pathLst>
                <a:path w="18935" h="8486" extrusionOk="0">
                  <a:moveTo>
                    <a:pt x="12820" y="0"/>
                  </a:moveTo>
                  <a:cubicBezTo>
                    <a:pt x="11110" y="0"/>
                    <a:pt x="9409" y="230"/>
                    <a:pt x="7782" y="735"/>
                  </a:cubicBezTo>
                  <a:cubicBezTo>
                    <a:pt x="7310" y="893"/>
                    <a:pt x="6869" y="1050"/>
                    <a:pt x="6427" y="1176"/>
                  </a:cubicBezTo>
                  <a:lnTo>
                    <a:pt x="5734" y="1428"/>
                  </a:lnTo>
                  <a:cubicBezTo>
                    <a:pt x="5514" y="1523"/>
                    <a:pt x="5293" y="1617"/>
                    <a:pt x="5073" y="1743"/>
                  </a:cubicBezTo>
                  <a:cubicBezTo>
                    <a:pt x="4632" y="1964"/>
                    <a:pt x="4191" y="2216"/>
                    <a:pt x="3813" y="2468"/>
                  </a:cubicBezTo>
                  <a:cubicBezTo>
                    <a:pt x="3371" y="2720"/>
                    <a:pt x="2962" y="3066"/>
                    <a:pt x="2615" y="3444"/>
                  </a:cubicBezTo>
                  <a:cubicBezTo>
                    <a:pt x="1450" y="4957"/>
                    <a:pt x="568" y="6658"/>
                    <a:pt x="0" y="8485"/>
                  </a:cubicBezTo>
                  <a:cubicBezTo>
                    <a:pt x="851" y="6815"/>
                    <a:pt x="1922" y="5303"/>
                    <a:pt x="3151" y="3886"/>
                  </a:cubicBezTo>
                  <a:cubicBezTo>
                    <a:pt x="3466" y="3602"/>
                    <a:pt x="3844" y="3318"/>
                    <a:pt x="4222" y="3129"/>
                  </a:cubicBezTo>
                  <a:cubicBezTo>
                    <a:pt x="4632" y="2877"/>
                    <a:pt x="5041" y="2657"/>
                    <a:pt x="5451" y="2468"/>
                  </a:cubicBezTo>
                  <a:cubicBezTo>
                    <a:pt x="5640" y="2373"/>
                    <a:pt x="5860" y="2279"/>
                    <a:pt x="6049" y="2216"/>
                  </a:cubicBezTo>
                  <a:lnTo>
                    <a:pt x="6711" y="1995"/>
                  </a:lnTo>
                  <a:cubicBezTo>
                    <a:pt x="7152" y="1869"/>
                    <a:pt x="7593" y="1712"/>
                    <a:pt x="8034" y="1617"/>
                  </a:cubicBezTo>
                  <a:cubicBezTo>
                    <a:pt x="8916" y="1334"/>
                    <a:pt x="9798" y="1113"/>
                    <a:pt x="10712" y="987"/>
                  </a:cubicBezTo>
                  <a:cubicBezTo>
                    <a:pt x="11626" y="830"/>
                    <a:pt x="12539" y="735"/>
                    <a:pt x="13453" y="704"/>
                  </a:cubicBezTo>
                  <a:cubicBezTo>
                    <a:pt x="15312" y="735"/>
                    <a:pt x="17139" y="1019"/>
                    <a:pt x="18935" y="1586"/>
                  </a:cubicBezTo>
                  <a:cubicBezTo>
                    <a:pt x="17234" y="672"/>
                    <a:pt x="15375" y="136"/>
                    <a:pt x="13453" y="10"/>
                  </a:cubicBezTo>
                  <a:cubicBezTo>
                    <a:pt x="13242" y="4"/>
                    <a:pt x="13031" y="0"/>
                    <a:pt x="12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8"/>
            <p:cNvSpPr/>
            <p:nvPr/>
          </p:nvSpPr>
          <p:spPr>
            <a:xfrm>
              <a:off x="1938600" y="2822050"/>
              <a:ext cx="407225" cy="992425"/>
            </a:xfrm>
            <a:custGeom>
              <a:avLst/>
              <a:gdLst/>
              <a:ahLst/>
              <a:cxnLst/>
              <a:rect l="l" t="t" r="r" b="b"/>
              <a:pathLst>
                <a:path w="16289" h="39697" extrusionOk="0">
                  <a:moveTo>
                    <a:pt x="14209" y="0"/>
                  </a:moveTo>
                  <a:cubicBezTo>
                    <a:pt x="8633" y="4694"/>
                    <a:pt x="4505" y="10901"/>
                    <a:pt x="2237" y="17832"/>
                  </a:cubicBezTo>
                  <a:cubicBezTo>
                    <a:pt x="0" y="24732"/>
                    <a:pt x="2773" y="32639"/>
                    <a:pt x="4537" y="39696"/>
                  </a:cubicBezTo>
                  <a:cubicBezTo>
                    <a:pt x="12130" y="32167"/>
                    <a:pt x="15091" y="21329"/>
                    <a:pt x="15973" y="10680"/>
                  </a:cubicBezTo>
                  <a:cubicBezTo>
                    <a:pt x="16288" y="7026"/>
                    <a:pt x="15690" y="3340"/>
                    <a:pt x="14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8"/>
            <p:cNvSpPr/>
            <p:nvPr/>
          </p:nvSpPr>
          <p:spPr>
            <a:xfrm>
              <a:off x="2140225" y="1677625"/>
              <a:ext cx="1245250" cy="1768250"/>
            </a:xfrm>
            <a:custGeom>
              <a:avLst/>
              <a:gdLst/>
              <a:ahLst/>
              <a:cxnLst/>
              <a:rect l="l" t="t" r="r" b="b"/>
              <a:pathLst>
                <a:path w="49810" h="70730" extrusionOk="0">
                  <a:moveTo>
                    <a:pt x="49810" y="1"/>
                  </a:moveTo>
                  <a:lnTo>
                    <a:pt x="49810" y="1"/>
                  </a:lnTo>
                  <a:cubicBezTo>
                    <a:pt x="46344" y="1482"/>
                    <a:pt x="42973" y="3183"/>
                    <a:pt x="39728" y="5136"/>
                  </a:cubicBezTo>
                  <a:cubicBezTo>
                    <a:pt x="36452" y="7089"/>
                    <a:pt x="33333" y="9232"/>
                    <a:pt x="30403" y="11626"/>
                  </a:cubicBezTo>
                  <a:cubicBezTo>
                    <a:pt x="24480" y="16383"/>
                    <a:pt x="19282" y="22023"/>
                    <a:pt x="14997" y="28292"/>
                  </a:cubicBezTo>
                  <a:cubicBezTo>
                    <a:pt x="10744" y="34593"/>
                    <a:pt x="7341" y="41398"/>
                    <a:pt x="4884" y="48581"/>
                  </a:cubicBezTo>
                  <a:cubicBezTo>
                    <a:pt x="3655" y="52173"/>
                    <a:pt x="2647" y="55827"/>
                    <a:pt x="1828" y="59545"/>
                  </a:cubicBezTo>
                  <a:cubicBezTo>
                    <a:pt x="1009" y="63231"/>
                    <a:pt x="410" y="66948"/>
                    <a:pt x="0" y="70729"/>
                  </a:cubicBezTo>
                  <a:cubicBezTo>
                    <a:pt x="599" y="66980"/>
                    <a:pt x="1292" y="63294"/>
                    <a:pt x="2206" y="59608"/>
                  </a:cubicBezTo>
                  <a:cubicBezTo>
                    <a:pt x="3088" y="55953"/>
                    <a:pt x="4191" y="52330"/>
                    <a:pt x="5482" y="48802"/>
                  </a:cubicBezTo>
                  <a:cubicBezTo>
                    <a:pt x="6774" y="45273"/>
                    <a:pt x="8255" y="41808"/>
                    <a:pt x="9956" y="38437"/>
                  </a:cubicBezTo>
                  <a:cubicBezTo>
                    <a:pt x="11626" y="35097"/>
                    <a:pt x="13548" y="31852"/>
                    <a:pt x="15690" y="28733"/>
                  </a:cubicBezTo>
                  <a:cubicBezTo>
                    <a:pt x="17801" y="25614"/>
                    <a:pt x="20132" y="22684"/>
                    <a:pt x="22653" y="19880"/>
                  </a:cubicBezTo>
                  <a:cubicBezTo>
                    <a:pt x="27725" y="14336"/>
                    <a:pt x="33553" y="9484"/>
                    <a:pt x="39917" y="5451"/>
                  </a:cubicBezTo>
                  <a:cubicBezTo>
                    <a:pt x="43099" y="3435"/>
                    <a:pt x="46407" y="1608"/>
                    <a:pt x="49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8"/>
            <p:cNvSpPr/>
            <p:nvPr/>
          </p:nvSpPr>
          <p:spPr>
            <a:xfrm>
              <a:off x="1722000" y="2670125"/>
              <a:ext cx="545050" cy="419725"/>
            </a:xfrm>
            <a:custGeom>
              <a:avLst/>
              <a:gdLst/>
              <a:ahLst/>
              <a:cxnLst/>
              <a:rect l="l" t="t" r="r" b="b"/>
              <a:pathLst>
                <a:path w="21802" h="16789" extrusionOk="0">
                  <a:moveTo>
                    <a:pt x="18319" y="1"/>
                  </a:moveTo>
                  <a:cubicBezTo>
                    <a:pt x="15044" y="1"/>
                    <a:pt x="11732" y="963"/>
                    <a:pt x="9137" y="2864"/>
                  </a:cubicBezTo>
                  <a:cubicBezTo>
                    <a:pt x="5010" y="5920"/>
                    <a:pt x="2174" y="12095"/>
                    <a:pt x="0" y="16789"/>
                  </a:cubicBezTo>
                  <a:cubicBezTo>
                    <a:pt x="9735" y="15781"/>
                    <a:pt x="18147" y="9480"/>
                    <a:pt x="21802" y="375"/>
                  </a:cubicBezTo>
                  <a:cubicBezTo>
                    <a:pt x="20669" y="125"/>
                    <a:pt x="19497" y="1"/>
                    <a:pt x="18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8"/>
            <p:cNvSpPr/>
            <p:nvPr/>
          </p:nvSpPr>
          <p:spPr>
            <a:xfrm>
              <a:off x="2380450" y="2705475"/>
              <a:ext cx="387525" cy="694700"/>
            </a:xfrm>
            <a:custGeom>
              <a:avLst/>
              <a:gdLst/>
              <a:ahLst/>
              <a:cxnLst/>
              <a:rect l="l" t="t" r="r" b="b"/>
              <a:pathLst>
                <a:path w="15501" h="27788" extrusionOk="0">
                  <a:moveTo>
                    <a:pt x="2647" y="1"/>
                  </a:moveTo>
                  <a:cubicBezTo>
                    <a:pt x="568" y="3025"/>
                    <a:pt x="0" y="6900"/>
                    <a:pt x="631" y="10492"/>
                  </a:cubicBezTo>
                  <a:cubicBezTo>
                    <a:pt x="1292" y="14083"/>
                    <a:pt x="3088" y="17391"/>
                    <a:pt x="5356" y="20258"/>
                  </a:cubicBezTo>
                  <a:cubicBezTo>
                    <a:pt x="7656" y="23094"/>
                    <a:pt x="10429" y="25519"/>
                    <a:pt x="13296" y="27788"/>
                  </a:cubicBezTo>
                  <a:cubicBezTo>
                    <a:pt x="14524" y="24921"/>
                    <a:pt x="14934" y="19534"/>
                    <a:pt x="15217" y="16446"/>
                  </a:cubicBezTo>
                  <a:cubicBezTo>
                    <a:pt x="15501" y="13359"/>
                    <a:pt x="15060" y="10145"/>
                    <a:pt x="13548" y="7436"/>
                  </a:cubicBezTo>
                  <a:cubicBezTo>
                    <a:pt x="11311" y="3498"/>
                    <a:pt x="6995" y="1198"/>
                    <a:pt x="26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8"/>
            <p:cNvSpPr/>
            <p:nvPr/>
          </p:nvSpPr>
          <p:spPr>
            <a:xfrm>
              <a:off x="1589675" y="2218900"/>
              <a:ext cx="809700" cy="487550"/>
            </a:xfrm>
            <a:custGeom>
              <a:avLst/>
              <a:gdLst/>
              <a:ahLst/>
              <a:cxnLst/>
              <a:rect l="l" t="t" r="r" b="b"/>
              <a:pathLst>
                <a:path w="32388" h="19502" extrusionOk="0">
                  <a:moveTo>
                    <a:pt x="22362" y="1"/>
                  </a:moveTo>
                  <a:cubicBezTo>
                    <a:pt x="18981" y="1"/>
                    <a:pt x="15661" y="785"/>
                    <a:pt x="12382" y="2577"/>
                  </a:cubicBezTo>
                  <a:cubicBezTo>
                    <a:pt x="5986" y="6074"/>
                    <a:pt x="1450" y="12186"/>
                    <a:pt x="1" y="19338"/>
                  </a:cubicBezTo>
                  <a:cubicBezTo>
                    <a:pt x="928" y="19448"/>
                    <a:pt x="1859" y="19502"/>
                    <a:pt x="2790" y="19502"/>
                  </a:cubicBezTo>
                  <a:cubicBezTo>
                    <a:pt x="8213" y="19502"/>
                    <a:pt x="13626" y="17692"/>
                    <a:pt x="18305" y="14895"/>
                  </a:cubicBezTo>
                  <a:cubicBezTo>
                    <a:pt x="23787" y="11587"/>
                    <a:pt x="28323" y="6956"/>
                    <a:pt x="32388" y="2010"/>
                  </a:cubicBezTo>
                  <a:cubicBezTo>
                    <a:pt x="28976" y="738"/>
                    <a:pt x="25640" y="1"/>
                    <a:pt x="22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8"/>
            <p:cNvSpPr/>
            <p:nvPr/>
          </p:nvSpPr>
          <p:spPr>
            <a:xfrm>
              <a:off x="2609650" y="2321850"/>
              <a:ext cx="628550" cy="696325"/>
            </a:xfrm>
            <a:custGeom>
              <a:avLst/>
              <a:gdLst/>
              <a:ahLst/>
              <a:cxnLst/>
              <a:rect l="l" t="t" r="r" b="b"/>
              <a:pathLst>
                <a:path w="25142" h="27853" extrusionOk="0">
                  <a:moveTo>
                    <a:pt x="2426" y="1"/>
                  </a:moveTo>
                  <a:cubicBezTo>
                    <a:pt x="2109" y="1"/>
                    <a:pt x="1802" y="22"/>
                    <a:pt x="1513" y="66"/>
                  </a:cubicBezTo>
                  <a:cubicBezTo>
                    <a:pt x="0" y="14400"/>
                    <a:pt x="10775" y="27034"/>
                    <a:pt x="25141" y="27853"/>
                  </a:cubicBezTo>
                  <a:cubicBezTo>
                    <a:pt x="24952" y="22560"/>
                    <a:pt x="23409" y="17362"/>
                    <a:pt x="20605" y="12857"/>
                  </a:cubicBezTo>
                  <a:cubicBezTo>
                    <a:pt x="17769" y="8289"/>
                    <a:pt x="13800" y="4508"/>
                    <a:pt x="9074" y="1925"/>
                  </a:cubicBezTo>
                  <a:cubicBezTo>
                    <a:pt x="7315" y="963"/>
                    <a:pt x="4597" y="1"/>
                    <a:pt x="2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8"/>
            <p:cNvSpPr/>
            <p:nvPr/>
          </p:nvSpPr>
          <p:spPr>
            <a:xfrm>
              <a:off x="1866925" y="2571575"/>
              <a:ext cx="784500" cy="660850"/>
            </a:xfrm>
            <a:custGeom>
              <a:avLst/>
              <a:gdLst/>
              <a:ahLst/>
              <a:cxnLst/>
              <a:rect l="l" t="t" r="r" b="b"/>
              <a:pathLst>
                <a:path w="31380" h="26434" extrusionOk="0">
                  <a:moveTo>
                    <a:pt x="21550" y="1"/>
                  </a:moveTo>
                  <a:lnTo>
                    <a:pt x="21172" y="158"/>
                  </a:lnTo>
                  <a:cubicBezTo>
                    <a:pt x="19155" y="1135"/>
                    <a:pt x="17170" y="2080"/>
                    <a:pt x="15186" y="3120"/>
                  </a:cubicBezTo>
                  <a:cubicBezTo>
                    <a:pt x="13232" y="4159"/>
                    <a:pt x="11342" y="5357"/>
                    <a:pt x="9546" y="6680"/>
                  </a:cubicBezTo>
                  <a:cubicBezTo>
                    <a:pt x="7782" y="8003"/>
                    <a:pt x="6112" y="9452"/>
                    <a:pt x="4537" y="11027"/>
                  </a:cubicBezTo>
                  <a:cubicBezTo>
                    <a:pt x="2962" y="12603"/>
                    <a:pt x="1449" y="14241"/>
                    <a:pt x="0" y="15911"/>
                  </a:cubicBezTo>
                  <a:cubicBezTo>
                    <a:pt x="1576" y="14335"/>
                    <a:pt x="3151" y="12792"/>
                    <a:pt x="4852" y="11342"/>
                  </a:cubicBezTo>
                  <a:cubicBezTo>
                    <a:pt x="6459" y="9862"/>
                    <a:pt x="8160" y="8507"/>
                    <a:pt x="9956" y="7215"/>
                  </a:cubicBezTo>
                  <a:cubicBezTo>
                    <a:pt x="11752" y="5955"/>
                    <a:pt x="13642" y="4821"/>
                    <a:pt x="15595" y="3813"/>
                  </a:cubicBezTo>
                  <a:cubicBezTo>
                    <a:pt x="17424" y="2869"/>
                    <a:pt x="19281" y="1980"/>
                    <a:pt x="21165" y="1121"/>
                  </a:cubicBezTo>
                  <a:lnTo>
                    <a:pt x="21165" y="1121"/>
                  </a:lnTo>
                  <a:cubicBezTo>
                    <a:pt x="22081" y="3100"/>
                    <a:pt x="22997" y="5077"/>
                    <a:pt x="23913" y="7026"/>
                  </a:cubicBezTo>
                  <a:cubicBezTo>
                    <a:pt x="24921" y="9106"/>
                    <a:pt x="25897" y="11216"/>
                    <a:pt x="26811" y="13327"/>
                  </a:cubicBezTo>
                  <a:cubicBezTo>
                    <a:pt x="27725" y="15438"/>
                    <a:pt x="28575" y="17612"/>
                    <a:pt x="29363" y="19786"/>
                  </a:cubicBezTo>
                  <a:cubicBezTo>
                    <a:pt x="30151" y="21960"/>
                    <a:pt x="30812" y="24165"/>
                    <a:pt x="31379" y="26433"/>
                  </a:cubicBezTo>
                  <a:cubicBezTo>
                    <a:pt x="30970" y="24133"/>
                    <a:pt x="30434" y="21865"/>
                    <a:pt x="29741" y="19660"/>
                  </a:cubicBezTo>
                  <a:cubicBezTo>
                    <a:pt x="29048" y="17423"/>
                    <a:pt x="28260" y="15249"/>
                    <a:pt x="27378" y="13075"/>
                  </a:cubicBezTo>
                  <a:cubicBezTo>
                    <a:pt x="26527" y="10933"/>
                    <a:pt x="25582" y="8791"/>
                    <a:pt x="24637" y="6680"/>
                  </a:cubicBezTo>
                  <a:lnTo>
                    <a:pt x="21739" y="379"/>
                  </a:lnTo>
                  <a:lnTo>
                    <a:pt x="21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8"/>
            <p:cNvSpPr/>
            <p:nvPr/>
          </p:nvSpPr>
          <p:spPr>
            <a:xfrm>
              <a:off x="1709400" y="2286100"/>
              <a:ext cx="1397275" cy="583225"/>
            </a:xfrm>
            <a:custGeom>
              <a:avLst/>
              <a:gdLst/>
              <a:ahLst/>
              <a:cxnLst/>
              <a:rect l="l" t="t" r="r" b="b"/>
              <a:pathLst>
                <a:path w="55891" h="23329" extrusionOk="0">
                  <a:moveTo>
                    <a:pt x="249" y="7808"/>
                  </a:moveTo>
                  <a:lnTo>
                    <a:pt x="249" y="7808"/>
                  </a:lnTo>
                  <a:cubicBezTo>
                    <a:pt x="166" y="7856"/>
                    <a:pt x="83" y="7905"/>
                    <a:pt x="0" y="7954"/>
                  </a:cubicBezTo>
                  <a:lnTo>
                    <a:pt x="32" y="7954"/>
                  </a:lnTo>
                  <a:cubicBezTo>
                    <a:pt x="104" y="7905"/>
                    <a:pt x="176" y="7856"/>
                    <a:pt x="249" y="7808"/>
                  </a:cubicBezTo>
                  <a:close/>
                  <a:moveTo>
                    <a:pt x="26303" y="1"/>
                  </a:moveTo>
                  <a:cubicBezTo>
                    <a:pt x="22727" y="1"/>
                    <a:pt x="19156" y="402"/>
                    <a:pt x="15658" y="1212"/>
                  </a:cubicBezTo>
                  <a:cubicBezTo>
                    <a:pt x="12854" y="1842"/>
                    <a:pt x="10145" y="2724"/>
                    <a:pt x="7530" y="3859"/>
                  </a:cubicBezTo>
                  <a:cubicBezTo>
                    <a:pt x="4995" y="4958"/>
                    <a:pt x="2549" y="6265"/>
                    <a:pt x="249" y="7808"/>
                  </a:cubicBezTo>
                  <a:lnTo>
                    <a:pt x="249" y="7808"/>
                  </a:lnTo>
                  <a:cubicBezTo>
                    <a:pt x="5064" y="4986"/>
                    <a:pt x="10302" y="2957"/>
                    <a:pt x="15753" y="1842"/>
                  </a:cubicBezTo>
                  <a:cubicBezTo>
                    <a:pt x="19076" y="1125"/>
                    <a:pt x="22445" y="769"/>
                    <a:pt x="25818" y="769"/>
                  </a:cubicBezTo>
                  <a:cubicBezTo>
                    <a:pt x="28073" y="769"/>
                    <a:pt x="30330" y="928"/>
                    <a:pt x="32576" y="1244"/>
                  </a:cubicBezTo>
                  <a:cubicBezTo>
                    <a:pt x="33270" y="1307"/>
                    <a:pt x="33963" y="1464"/>
                    <a:pt x="34656" y="1559"/>
                  </a:cubicBezTo>
                  <a:cubicBezTo>
                    <a:pt x="35002" y="1622"/>
                    <a:pt x="35349" y="1685"/>
                    <a:pt x="35695" y="1748"/>
                  </a:cubicBezTo>
                  <a:lnTo>
                    <a:pt x="36199" y="1874"/>
                  </a:lnTo>
                  <a:lnTo>
                    <a:pt x="36672" y="2000"/>
                  </a:lnTo>
                  <a:cubicBezTo>
                    <a:pt x="38027" y="2409"/>
                    <a:pt x="39318" y="2945"/>
                    <a:pt x="40516" y="3638"/>
                  </a:cubicBezTo>
                  <a:cubicBezTo>
                    <a:pt x="42910" y="5087"/>
                    <a:pt x="45084" y="6883"/>
                    <a:pt x="46943" y="8994"/>
                  </a:cubicBezTo>
                  <a:cubicBezTo>
                    <a:pt x="48801" y="11105"/>
                    <a:pt x="50503" y="13405"/>
                    <a:pt x="51952" y="15830"/>
                  </a:cubicBezTo>
                  <a:cubicBezTo>
                    <a:pt x="53401" y="18256"/>
                    <a:pt x="54724" y="20745"/>
                    <a:pt x="55890" y="23329"/>
                  </a:cubicBezTo>
                  <a:cubicBezTo>
                    <a:pt x="54850" y="20682"/>
                    <a:pt x="53653" y="18099"/>
                    <a:pt x="52267" y="15610"/>
                  </a:cubicBezTo>
                  <a:cubicBezTo>
                    <a:pt x="50881" y="13121"/>
                    <a:pt x="49274" y="10758"/>
                    <a:pt x="47415" y="8584"/>
                  </a:cubicBezTo>
                  <a:cubicBezTo>
                    <a:pt x="45556" y="6379"/>
                    <a:pt x="43351" y="4489"/>
                    <a:pt x="40894" y="3008"/>
                  </a:cubicBezTo>
                  <a:cubicBezTo>
                    <a:pt x="39634" y="2252"/>
                    <a:pt x="38310" y="1685"/>
                    <a:pt x="36924" y="1275"/>
                  </a:cubicBezTo>
                  <a:lnTo>
                    <a:pt x="36389" y="1118"/>
                  </a:lnTo>
                  <a:lnTo>
                    <a:pt x="35853" y="992"/>
                  </a:lnTo>
                  <a:cubicBezTo>
                    <a:pt x="35506" y="897"/>
                    <a:pt x="35160" y="834"/>
                    <a:pt x="34813" y="771"/>
                  </a:cubicBezTo>
                  <a:lnTo>
                    <a:pt x="33742" y="582"/>
                  </a:lnTo>
                  <a:cubicBezTo>
                    <a:pt x="33396" y="519"/>
                    <a:pt x="33049" y="456"/>
                    <a:pt x="32671" y="425"/>
                  </a:cubicBezTo>
                  <a:cubicBezTo>
                    <a:pt x="30557" y="143"/>
                    <a:pt x="28429" y="1"/>
                    <a:pt x="26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8"/>
            <p:cNvSpPr/>
            <p:nvPr/>
          </p:nvSpPr>
          <p:spPr>
            <a:xfrm>
              <a:off x="4929200" y="2603875"/>
              <a:ext cx="321375" cy="783700"/>
            </a:xfrm>
            <a:custGeom>
              <a:avLst/>
              <a:gdLst/>
              <a:ahLst/>
              <a:cxnLst/>
              <a:rect l="l" t="t" r="r" b="b"/>
              <a:pathLst>
                <a:path w="12855" h="31348" extrusionOk="0">
                  <a:moveTo>
                    <a:pt x="1639" y="0"/>
                  </a:moveTo>
                  <a:cubicBezTo>
                    <a:pt x="473" y="2678"/>
                    <a:pt x="1" y="5577"/>
                    <a:pt x="253" y="8475"/>
                  </a:cubicBezTo>
                  <a:cubicBezTo>
                    <a:pt x="914" y="16887"/>
                    <a:pt x="3277" y="25425"/>
                    <a:pt x="9263" y="31348"/>
                  </a:cubicBezTo>
                  <a:cubicBezTo>
                    <a:pt x="10649" y="25803"/>
                    <a:pt x="12855" y="19533"/>
                    <a:pt x="11090" y="14115"/>
                  </a:cubicBezTo>
                  <a:cubicBezTo>
                    <a:pt x="9295" y="8633"/>
                    <a:pt x="6018" y="3750"/>
                    <a:pt x="1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8"/>
            <p:cNvSpPr/>
            <p:nvPr/>
          </p:nvSpPr>
          <p:spPr>
            <a:xfrm>
              <a:off x="4106925" y="1700475"/>
              <a:ext cx="984550" cy="1395675"/>
            </a:xfrm>
            <a:custGeom>
              <a:avLst/>
              <a:gdLst/>
              <a:ahLst/>
              <a:cxnLst/>
              <a:rect l="l" t="t" r="r" b="b"/>
              <a:pathLst>
                <a:path w="39382" h="55827" extrusionOk="0">
                  <a:moveTo>
                    <a:pt x="0" y="1"/>
                  </a:moveTo>
                  <a:lnTo>
                    <a:pt x="2017" y="1009"/>
                  </a:lnTo>
                  <a:cubicBezTo>
                    <a:pt x="2678" y="1355"/>
                    <a:pt x="3340" y="1639"/>
                    <a:pt x="4002" y="2048"/>
                  </a:cubicBezTo>
                  <a:lnTo>
                    <a:pt x="5923" y="3151"/>
                  </a:lnTo>
                  <a:cubicBezTo>
                    <a:pt x="6553" y="3529"/>
                    <a:pt x="7215" y="3876"/>
                    <a:pt x="7845" y="4317"/>
                  </a:cubicBezTo>
                  <a:lnTo>
                    <a:pt x="9704" y="5545"/>
                  </a:lnTo>
                  <a:lnTo>
                    <a:pt x="10618" y="6144"/>
                  </a:lnTo>
                  <a:lnTo>
                    <a:pt x="11531" y="6806"/>
                  </a:lnTo>
                  <a:cubicBezTo>
                    <a:pt x="12697" y="7719"/>
                    <a:pt x="13926" y="8570"/>
                    <a:pt x="15028" y="9578"/>
                  </a:cubicBezTo>
                  <a:cubicBezTo>
                    <a:pt x="19596" y="13390"/>
                    <a:pt x="23629" y="17801"/>
                    <a:pt x="26969" y="22715"/>
                  </a:cubicBezTo>
                  <a:cubicBezTo>
                    <a:pt x="30308" y="27630"/>
                    <a:pt x="33018" y="32955"/>
                    <a:pt x="35002" y="38562"/>
                  </a:cubicBezTo>
                  <a:lnTo>
                    <a:pt x="35790" y="40642"/>
                  </a:lnTo>
                  <a:lnTo>
                    <a:pt x="36420" y="42784"/>
                  </a:lnTo>
                  <a:lnTo>
                    <a:pt x="37082" y="44926"/>
                  </a:lnTo>
                  <a:lnTo>
                    <a:pt x="37208" y="45462"/>
                  </a:lnTo>
                  <a:lnTo>
                    <a:pt x="37365" y="45997"/>
                  </a:lnTo>
                  <a:lnTo>
                    <a:pt x="37617" y="47069"/>
                  </a:lnTo>
                  <a:lnTo>
                    <a:pt x="38121" y="49242"/>
                  </a:lnTo>
                  <a:lnTo>
                    <a:pt x="38405" y="50345"/>
                  </a:lnTo>
                  <a:cubicBezTo>
                    <a:pt x="38468" y="50692"/>
                    <a:pt x="38531" y="51070"/>
                    <a:pt x="38594" y="51416"/>
                  </a:cubicBezTo>
                  <a:lnTo>
                    <a:pt x="39382" y="55827"/>
                  </a:lnTo>
                  <a:lnTo>
                    <a:pt x="38751" y="51385"/>
                  </a:lnTo>
                  <a:cubicBezTo>
                    <a:pt x="38688" y="51038"/>
                    <a:pt x="38657" y="50660"/>
                    <a:pt x="38594" y="50282"/>
                  </a:cubicBezTo>
                  <a:lnTo>
                    <a:pt x="38373" y="49211"/>
                  </a:lnTo>
                  <a:lnTo>
                    <a:pt x="37901" y="47006"/>
                  </a:lnTo>
                  <a:lnTo>
                    <a:pt x="37680" y="45903"/>
                  </a:lnTo>
                  <a:lnTo>
                    <a:pt x="37554" y="45367"/>
                  </a:lnTo>
                  <a:lnTo>
                    <a:pt x="37428" y="44832"/>
                  </a:lnTo>
                  <a:lnTo>
                    <a:pt x="36830" y="42658"/>
                  </a:lnTo>
                  <a:lnTo>
                    <a:pt x="36231" y="40484"/>
                  </a:lnTo>
                  <a:lnTo>
                    <a:pt x="35506" y="38373"/>
                  </a:lnTo>
                  <a:cubicBezTo>
                    <a:pt x="33553" y="32702"/>
                    <a:pt x="30875" y="27315"/>
                    <a:pt x="27504" y="22337"/>
                  </a:cubicBezTo>
                  <a:cubicBezTo>
                    <a:pt x="24102" y="17391"/>
                    <a:pt x="20038" y="12949"/>
                    <a:pt x="15375" y="9168"/>
                  </a:cubicBezTo>
                  <a:cubicBezTo>
                    <a:pt x="14241" y="8192"/>
                    <a:pt x="12980" y="7341"/>
                    <a:pt x="11783" y="6491"/>
                  </a:cubicBezTo>
                  <a:lnTo>
                    <a:pt x="10870" y="5829"/>
                  </a:lnTo>
                  <a:lnTo>
                    <a:pt x="9924" y="5230"/>
                  </a:lnTo>
                  <a:lnTo>
                    <a:pt x="8003" y="4033"/>
                  </a:lnTo>
                  <a:cubicBezTo>
                    <a:pt x="7373" y="3624"/>
                    <a:pt x="6711" y="3309"/>
                    <a:pt x="6049" y="2930"/>
                  </a:cubicBezTo>
                  <a:lnTo>
                    <a:pt x="4065" y="1891"/>
                  </a:lnTo>
                  <a:cubicBezTo>
                    <a:pt x="2741" y="1198"/>
                    <a:pt x="1355" y="63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8"/>
            <p:cNvSpPr/>
            <p:nvPr/>
          </p:nvSpPr>
          <p:spPr>
            <a:xfrm>
              <a:off x="4990625" y="2484600"/>
              <a:ext cx="430875" cy="331175"/>
            </a:xfrm>
            <a:custGeom>
              <a:avLst/>
              <a:gdLst/>
              <a:ahLst/>
              <a:cxnLst/>
              <a:rect l="l" t="t" r="r" b="b"/>
              <a:pathLst>
                <a:path w="17235" h="13247" extrusionOk="0">
                  <a:moveTo>
                    <a:pt x="2746" y="0"/>
                  </a:moveTo>
                  <a:cubicBezTo>
                    <a:pt x="1820" y="0"/>
                    <a:pt x="896" y="99"/>
                    <a:pt x="1" y="298"/>
                  </a:cubicBezTo>
                  <a:cubicBezTo>
                    <a:pt x="2899" y="7481"/>
                    <a:pt x="9547" y="12459"/>
                    <a:pt x="17234" y="13246"/>
                  </a:cubicBezTo>
                  <a:cubicBezTo>
                    <a:pt x="15533" y="9529"/>
                    <a:pt x="13296" y="4677"/>
                    <a:pt x="10020" y="2283"/>
                  </a:cubicBezTo>
                  <a:cubicBezTo>
                    <a:pt x="7953" y="774"/>
                    <a:pt x="5340" y="0"/>
                    <a:pt x="2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8"/>
            <p:cNvSpPr/>
            <p:nvPr/>
          </p:nvSpPr>
          <p:spPr>
            <a:xfrm>
              <a:off x="4593675" y="2513300"/>
              <a:ext cx="307975" cy="547425"/>
            </a:xfrm>
            <a:custGeom>
              <a:avLst/>
              <a:gdLst/>
              <a:ahLst/>
              <a:cxnLst/>
              <a:rect l="l" t="t" r="r" b="b"/>
              <a:pathLst>
                <a:path w="12319" h="21897" extrusionOk="0">
                  <a:moveTo>
                    <a:pt x="10240" y="0"/>
                  </a:moveTo>
                  <a:cubicBezTo>
                    <a:pt x="6774" y="914"/>
                    <a:pt x="3371" y="2741"/>
                    <a:pt x="1607" y="5860"/>
                  </a:cubicBezTo>
                  <a:cubicBezTo>
                    <a:pt x="473" y="8034"/>
                    <a:pt x="0" y="10492"/>
                    <a:pt x="284" y="12949"/>
                  </a:cubicBezTo>
                  <a:cubicBezTo>
                    <a:pt x="536" y="15375"/>
                    <a:pt x="851" y="19628"/>
                    <a:pt x="1796" y="21896"/>
                  </a:cubicBezTo>
                  <a:cubicBezTo>
                    <a:pt x="4096" y="20163"/>
                    <a:pt x="6207" y="18147"/>
                    <a:pt x="8066" y="15973"/>
                  </a:cubicBezTo>
                  <a:cubicBezTo>
                    <a:pt x="9893" y="13705"/>
                    <a:pt x="11311" y="11090"/>
                    <a:pt x="11815" y="8255"/>
                  </a:cubicBezTo>
                  <a:cubicBezTo>
                    <a:pt x="12319" y="5419"/>
                    <a:pt x="11878" y="2363"/>
                    <a:pt x="10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8"/>
            <p:cNvSpPr/>
            <p:nvPr/>
          </p:nvSpPr>
          <p:spPr>
            <a:xfrm>
              <a:off x="4886675" y="2128350"/>
              <a:ext cx="639575" cy="385125"/>
            </a:xfrm>
            <a:custGeom>
              <a:avLst/>
              <a:gdLst/>
              <a:ahLst/>
              <a:cxnLst/>
              <a:rect l="l" t="t" r="r" b="b"/>
              <a:pathLst>
                <a:path w="25583" h="15405" extrusionOk="0">
                  <a:moveTo>
                    <a:pt x="0" y="1568"/>
                  </a:moveTo>
                  <a:lnTo>
                    <a:pt x="0" y="1599"/>
                  </a:lnTo>
                  <a:cubicBezTo>
                    <a:pt x="7" y="1597"/>
                    <a:pt x="14" y="1594"/>
                    <a:pt x="20" y="1592"/>
                  </a:cubicBezTo>
                  <a:lnTo>
                    <a:pt x="20" y="1592"/>
                  </a:lnTo>
                  <a:cubicBezTo>
                    <a:pt x="14" y="1584"/>
                    <a:pt x="7" y="1576"/>
                    <a:pt x="0" y="1568"/>
                  </a:cubicBezTo>
                  <a:close/>
                  <a:moveTo>
                    <a:pt x="7947" y="0"/>
                  </a:moveTo>
                  <a:cubicBezTo>
                    <a:pt x="5356" y="0"/>
                    <a:pt x="2719" y="586"/>
                    <a:pt x="20" y="1592"/>
                  </a:cubicBezTo>
                  <a:lnTo>
                    <a:pt x="20" y="1592"/>
                  </a:lnTo>
                  <a:cubicBezTo>
                    <a:pt x="3229" y="5458"/>
                    <a:pt x="6814" y="9134"/>
                    <a:pt x="11153" y="11744"/>
                  </a:cubicBezTo>
                  <a:cubicBezTo>
                    <a:pt x="14827" y="13996"/>
                    <a:pt x="19094" y="15405"/>
                    <a:pt x="23353" y="15405"/>
                  </a:cubicBezTo>
                  <a:cubicBezTo>
                    <a:pt x="24097" y="15405"/>
                    <a:pt x="24842" y="15361"/>
                    <a:pt x="25582" y="15272"/>
                  </a:cubicBezTo>
                  <a:cubicBezTo>
                    <a:pt x="24448" y="9633"/>
                    <a:pt x="20888" y="4781"/>
                    <a:pt x="15816" y="2040"/>
                  </a:cubicBezTo>
                  <a:cubicBezTo>
                    <a:pt x="13231" y="620"/>
                    <a:pt x="10613" y="0"/>
                    <a:pt x="79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8"/>
            <p:cNvSpPr/>
            <p:nvPr/>
          </p:nvSpPr>
          <p:spPr>
            <a:xfrm>
              <a:off x="4224275" y="2209475"/>
              <a:ext cx="496225" cy="549575"/>
            </a:xfrm>
            <a:custGeom>
              <a:avLst/>
              <a:gdLst/>
              <a:ahLst/>
              <a:cxnLst/>
              <a:rect l="l" t="t" r="r" b="b"/>
              <a:pathLst>
                <a:path w="19849" h="21983" extrusionOk="0">
                  <a:moveTo>
                    <a:pt x="17903" y="0"/>
                  </a:moveTo>
                  <a:cubicBezTo>
                    <a:pt x="16207" y="0"/>
                    <a:pt x="14062" y="741"/>
                    <a:pt x="12697" y="1505"/>
                  </a:cubicBezTo>
                  <a:cubicBezTo>
                    <a:pt x="8948" y="3553"/>
                    <a:pt x="5798" y="6514"/>
                    <a:pt x="3561" y="10137"/>
                  </a:cubicBezTo>
                  <a:cubicBezTo>
                    <a:pt x="1355" y="13697"/>
                    <a:pt x="127" y="17793"/>
                    <a:pt x="1" y="21983"/>
                  </a:cubicBezTo>
                  <a:cubicBezTo>
                    <a:pt x="11342" y="21353"/>
                    <a:pt x="19849" y="11334"/>
                    <a:pt x="18652" y="56"/>
                  </a:cubicBezTo>
                  <a:cubicBezTo>
                    <a:pt x="18416" y="18"/>
                    <a:pt x="18165" y="0"/>
                    <a:pt x="17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8"/>
            <p:cNvSpPr/>
            <p:nvPr/>
          </p:nvSpPr>
          <p:spPr>
            <a:xfrm>
              <a:off x="4688200" y="2406175"/>
              <a:ext cx="619075" cy="522225"/>
            </a:xfrm>
            <a:custGeom>
              <a:avLst/>
              <a:gdLst/>
              <a:ahLst/>
              <a:cxnLst/>
              <a:rect l="l" t="t" r="r" b="b"/>
              <a:pathLst>
                <a:path w="24763" h="20889" extrusionOk="0">
                  <a:moveTo>
                    <a:pt x="7750" y="1"/>
                  </a:moveTo>
                  <a:lnTo>
                    <a:pt x="7624" y="284"/>
                  </a:lnTo>
                  <a:lnTo>
                    <a:pt x="5324" y="5294"/>
                  </a:lnTo>
                  <a:cubicBezTo>
                    <a:pt x="4568" y="6963"/>
                    <a:pt x="3812" y="8633"/>
                    <a:pt x="3151" y="10334"/>
                  </a:cubicBezTo>
                  <a:cubicBezTo>
                    <a:pt x="2457" y="12036"/>
                    <a:pt x="1827" y="13768"/>
                    <a:pt x="1292" y="15533"/>
                  </a:cubicBezTo>
                  <a:cubicBezTo>
                    <a:pt x="756" y="17265"/>
                    <a:pt x="315" y="19061"/>
                    <a:pt x="0" y="20888"/>
                  </a:cubicBezTo>
                  <a:cubicBezTo>
                    <a:pt x="441" y="19093"/>
                    <a:pt x="977" y="17360"/>
                    <a:pt x="1575" y="15627"/>
                  </a:cubicBezTo>
                  <a:cubicBezTo>
                    <a:pt x="2174" y="13894"/>
                    <a:pt x="2867" y="12193"/>
                    <a:pt x="3592" y="10523"/>
                  </a:cubicBezTo>
                  <a:cubicBezTo>
                    <a:pt x="4316" y="8854"/>
                    <a:pt x="5104" y="7184"/>
                    <a:pt x="5891" y="5546"/>
                  </a:cubicBezTo>
                  <a:lnTo>
                    <a:pt x="8055" y="863"/>
                  </a:lnTo>
                  <a:lnTo>
                    <a:pt x="8055" y="863"/>
                  </a:lnTo>
                  <a:cubicBezTo>
                    <a:pt x="9553" y="1546"/>
                    <a:pt x="10999" y="2256"/>
                    <a:pt x="12444" y="2994"/>
                  </a:cubicBezTo>
                  <a:cubicBezTo>
                    <a:pt x="15563" y="4600"/>
                    <a:pt x="18430" y="6585"/>
                    <a:pt x="20951" y="8948"/>
                  </a:cubicBezTo>
                  <a:cubicBezTo>
                    <a:pt x="22274" y="10114"/>
                    <a:pt x="23503" y="11342"/>
                    <a:pt x="24763" y="12571"/>
                  </a:cubicBezTo>
                  <a:cubicBezTo>
                    <a:pt x="23597" y="11248"/>
                    <a:pt x="22400" y="9956"/>
                    <a:pt x="21203" y="8728"/>
                  </a:cubicBezTo>
                  <a:cubicBezTo>
                    <a:pt x="19943" y="7499"/>
                    <a:pt x="18619" y="6333"/>
                    <a:pt x="17233" y="5294"/>
                  </a:cubicBezTo>
                  <a:cubicBezTo>
                    <a:pt x="15816" y="4222"/>
                    <a:pt x="14335" y="3277"/>
                    <a:pt x="12760" y="2458"/>
                  </a:cubicBezTo>
                  <a:cubicBezTo>
                    <a:pt x="11184" y="1639"/>
                    <a:pt x="9609" y="883"/>
                    <a:pt x="8034" y="127"/>
                  </a:cubicBezTo>
                  <a:lnTo>
                    <a:pt x="77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8"/>
            <p:cNvSpPr/>
            <p:nvPr/>
          </p:nvSpPr>
          <p:spPr>
            <a:xfrm>
              <a:off x="4328250" y="2180550"/>
              <a:ext cx="1102700" cy="461150"/>
            </a:xfrm>
            <a:custGeom>
              <a:avLst/>
              <a:gdLst/>
              <a:ahLst/>
              <a:cxnLst/>
              <a:rect l="l" t="t" r="r" b="b"/>
              <a:pathLst>
                <a:path w="44108" h="18446" extrusionOk="0">
                  <a:moveTo>
                    <a:pt x="23283" y="1"/>
                  </a:moveTo>
                  <a:cubicBezTo>
                    <a:pt x="21625" y="1"/>
                    <a:pt x="19963" y="110"/>
                    <a:pt x="18305" y="330"/>
                  </a:cubicBezTo>
                  <a:cubicBezTo>
                    <a:pt x="17170" y="488"/>
                    <a:pt x="16068" y="709"/>
                    <a:pt x="14965" y="992"/>
                  </a:cubicBezTo>
                  <a:cubicBezTo>
                    <a:pt x="14682" y="1087"/>
                    <a:pt x="14398" y="1150"/>
                    <a:pt x="14146" y="1276"/>
                  </a:cubicBezTo>
                  <a:lnTo>
                    <a:pt x="13358" y="1591"/>
                  </a:lnTo>
                  <a:cubicBezTo>
                    <a:pt x="12823" y="1843"/>
                    <a:pt x="12319" y="2095"/>
                    <a:pt x="11815" y="2378"/>
                  </a:cubicBezTo>
                  <a:cubicBezTo>
                    <a:pt x="9893" y="3544"/>
                    <a:pt x="8160" y="5056"/>
                    <a:pt x="6711" y="6789"/>
                  </a:cubicBezTo>
                  <a:cubicBezTo>
                    <a:pt x="3749" y="10254"/>
                    <a:pt x="1639" y="14287"/>
                    <a:pt x="0" y="18446"/>
                  </a:cubicBezTo>
                  <a:cubicBezTo>
                    <a:pt x="914" y="16398"/>
                    <a:pt x="1954" y="14413"/>
                    <a:pt x="3119" y="12523"/>
                  </a:cubicBezTo>
                  <a:cubicBezTo>
                    <a:pt x="4253" y="10601"/>
                    <a:pt x="5577" y="8805"/>
                    <a:pt x="7057" y="7136"/>
                  </a:cubicBezTo>
                  <a:cubicBezTo>
                    <a:pt x="8507" y="5466"/>
                    <a:pt x="10208" y="4048"/>
                    <a:pt x="12130" y="2914"/>
                  </a:cubicBezTo>
                  <a:cubicBezTo>
                    <a:pt x="12602" y="2662"/>
                    <a:pt x="13106" y="2410"/>
                    <a:pt x="13610" y="2189"/>
                  </a:cubicBezTo>
                  <a:lnTo>
                    <a:pt x="14398" y="1874"/>
                  </a:lnTo>
                  <a:cubicBezTo>
                    <a:pt x="14650" y="1780"/>
                    <a:pt x="14902" y="1685"/>
                    <a:pt x="15186" y="1622"/>
                  </a:cubicBezTo>
                  <a:cubicBezTo>
                    <a:pt x="16225" y="1339"/>
                    <a:pt x="17328" y="1118"/>
                    <a:pt x="18431" y="992"/>
                  </a:cubicBezTo>
                  <a:cubicBezTo>
                    <a:pt x="20167" y="762"/>
                    <a:pt x="21909" y="647"/>
                    <a:pt x="23648" y="647"/>
                  </a:cubicBezTo>
                  <a:cubicBezTo>
                    <a:pt x="28567" y="647"/>
                    <a:pt x="33458" y="1563"/>
                    <a:pt x="38090" y="3355"/>
                  </a:cubicBezTo>
                  <a:cubicBezTo>
                    <a:pt x="40169" y="4174"/>
                    <a:pt x="42185" y="5151"/>
                    <a:pt x="44107" y="6285"/>
                  </a:cubicBezTo>
                  <a:cubicBezTo>
                    <a:pt x="42248" y="5025"/>
                    <a:pt x="40264" y="3954"/>
                    <a:pt x="38184" y="3071"/>
                  </a:cubicBezTo>
                  <a:cubicBezTo>
                    <a:pt x="36105" y="2189"/>
                    <a:pt x="33963" y="1465"/>
                    <a:pt x="31757" y="961"/>
                  </a:cubicBezTo>
                  <a:cubicBezTo>
                    <a:pt x="28970" y="323"/>
                    <a:pt x="26132" y="1"/>
                    <a:pt x="23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8"/>
            <p:cNvSpPr/>
            <p:nvPr/>
          </p:nvSpPr>
          <p:spPr>
            <a:xfrm>
              <a:off x="1288025" y="1499625"/>
              <a:ext cx="768725" cy="1436650"/>
            </a:xfrm>
            <a:custGeom>
              <a:avLst/>
              <a:gdLst/>
              <a:ahLst/>
              <a:cxnLst/>
              <a:rect l="l" t="t" r="r" b="b"/>
              <a:pathLst>
                <a:path w="30749" h="57466" fill="none" extrusionOk="0">
                  <a:moveTo>
                    <a:pt x="30749" y="347"/>
                  </a:moveTo>
                  <a:cubicBezTo>
                    <a:pt x="25992" y="1"/>
                    <a:pt x="22211" y="4128"/>
                    <a:pt x="19502" y="8035"/>
                  </a:cubicBezTo>
                  <a:cubicBezTo>
                    <a:pt x="9231" y="22779"/>
                    <a:pt x="2552" y="39697"/>
                    <a:pt x="0" y="5746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8"/>
            <p:cNvSpPr/>
            <p:nvPr/>
          </p:nvSpPr>
          <p:spPr>
            <a:xfrm>
              <a:off x="1051725" y="2714150"/>
              <a:ext cx="277275" cy="568675"/>
            </a:xfrm>
            <a:custGeom>
              <a:avLst/>
              <a:gdLst/>
              <a:ahLst/>
              <a:cxnLst/>
              <a:rect l="l" t="t" r="r" b="b"/>
              <a:pathLst>
                <a:path w="11091" h="22747" fill="none" extrusionOk="0">
                  <a:moveTo>
                    <a:pt x="11090" y="0"/>
                  </a:moveTo>
                  <a:cubicBezTo>
                    <a:pt x="5640" y="6301"/>
                    <a:pt x="1387" y="14524"/>
                    <a:pt x="1" y="227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8"/>
            <p:cNvSpPr/>
            <p:nvPr/>
          </p:nvSpPr>
          <p:spPr>
            <a:xfrm>
              <a:off x="1346300" y="2640100"/>
              <a:ext cx="90600" cy="836475"/>
            </a:xfrm>
            <a:custGeom>
              <a:avLst/>
              <a:gdLst/>
              <a:ahLst/>
              <a:cxnLst/>
              <a:rect l="l" t="t" r="r" b="b"/>
              <a:pathLst>
                <a:path w="3624" h="33459" fill="none" extrusionOk="0">
                  <a:moveTo>
                    <a:pt x="0" y="1"/>
                  </a:moveTo>
                  <a:cubicBezTo>
                    <a:pt x="3435" y="10870"/>
                    <a:pt x="3624" y="22495"/>
                    <a:pt x="536" y="3345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8"/>
            <p:cNvSpPr/>
            <p:nvPr/>
          </p:nvSpPr>
          <p:spPr>
            <a:xfrm>
              <a:off x="1155700" y="2287250"/>
              <a:ext cx="304825" cy="417475"/>
            </a:xfrm>
            <a:custGeom>
              <a:avLst/>
              <a:gdLst/>
              <a:ahLst/>
              <a:cxnLst/>
              <a:rect l="l" t="t" r="r" b="b"/>
              <a:pathLst>
                <a:path w="12193" h="16699" fill="none" extrusionOk="0">
                  <a:moveTo>
                    <a:pt x="12193" y="1"/>
                  </a:moveTo>
                  <a:cubicBezTo>
                    <a:pt x="9042" y="1891"/>
                    <a:pt x="6333" y="4411"/>
                    <a:pt x="4285" y="7467"/>
                  </a:cubicBezTo>
                  <a:cubicBezTo>
                    <a:pt x="2489" y="10366"/>
                    <a:pt x="1040" y="13453"/>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8"/>
            <p:cNvSpPr/>
            <p:nvPr/>
          </p:nvSpPr>
          <p:spPr>
            <a:xfrm>
              <a:off x="1097400" y="1943075"/>
              <a:ext cx="526175" cy="393025"/>
            </a:xfrm>
            <a:custGeom>
              <a:avLst/>
              <a:gdLst/>
              <a:ahLst/>
              <a:cxnLst/>
              <a:rect l="l" t="t" r="r" b="b"/>
              <a:pathLst>
                <a:path w="21047" h="15721" fill="none" extrusionOk="0">
                  <a:moveTo>
                    <a:pt x="21046" y="0"/>
                  </a:moveTo>
                  <a:cubicBezTo>
                    <a:pt x="12540" y="1733"/>
                    <a:pt x="3813" y="7908"/>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8"/>
            <p:cNvSpPr/>
            <p:nvPr/>
          </p:nvSpPr>
          <p:spPr>
            <a:xfrm>
              <a:off x="1499100" y="1631950"/>
              <a:ext cx="320575" cy="230025"/>
            </a:xfrm>
            <a:custGeom>
              <a:avLst/>
              <a:gdLst/>
              <a:ahLst/>
              <a:cxnLst/>
              <a:rect l="l" t="t" r="r" b="b"/>
              <a:pathLst>
                <a:path w="12823" h="9201" fill="none" extrusionOk="0">
                  <a:moveTo>
                    <a:pt x="12823" y="788"/>
                  </a:moveTo>
                  <a:cubicBezTo>
                    <a:pt x="11374" y="1"/>
                    <a:pt x="9546" y="788"/>
                    <a:pt x="8160" y="1670"/>
                  </a:cubicBezTo>
                  <a:cubicBezTo>
                    <a:pt x="4978" y="3655"/>
                    <a:pt x="2206" y="6207"/>
                    <a:pt x="0" y="92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8"/>
            <p:cNvSpPr/>
            <p:nvPr/>
          </p:nvSpPr>
          <p:spPr>
            <a:xfrm>
              <a:off x="1814150" y="1558700"/>
              <a:ext cx="141800" cy="655325"/>
            </a:xfrm>
            <a:custGeom>
              <a:avLst/>
              <a:gdLst/>
              <a:ahLst/>
              <a:cxnLst/>
              <a:rect l="l" t="t" r="r" b="b"/>
              <a:pathLst>
                <a:path w="5672" h="26213" fill="none" extrusionOk="0">
                  <a:moveTo>
                    <a:pt x="4285" y="1"/>
                  </a:moveTo>
                  <a:cubicBezTo>
                    <a:pt x="5608" y="2206"/>
                    <a:pt x="5671" y="5357"/>
                    <a:pt x="5356" y="7908"/>
                  </a:cubicBezTo>
                  <a:cubicBezTo>
                    <a:pt x="4632" y="14272"/>
                    <a:pt x="2836" y="20479"/>
                    <a:pt x="0" y="2621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8"/>
            <p:cNvSpPr/>
            <p:nvPr/>
          </p:nvSpPr>
          <p:spPr>
            <a:xfrm>
              <a:off x="1484125" y="1890300"/>
              <a:ext cx="204825" cy="751400"/>
            </a:xfrm>
            <a:custGeom>
              <a:avLst/>
              <a:gdLst/>
              <a:ahLst/>
              <a:cxnLst/>
              <a:rect l="l" t="t" r="r" b="b"/>
              <a:pathLst>
                <a:path w="8193" h="30056" fill="none" extrusionOk="0">
                  <a:moveTo>
                    <a:pt x="6837" y="0"/>
                  </a:moveTo>
                  <a:cubicBezTo>
                    <a:pt x="8192" y="10176"/>
                    <a:pt x="4002" y="20636"/>
                    <a:pt x="1" y="3005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8"/>
            <p:cNvSpPr/>
            <p:nvPr/>
          </p:nvSpPr>
          <p:spPr>
            <a:xfrm>
              <a:off x="1877950" y="1971425"/>
              <a:ext cx="75625" cy="467075"/>
            </a:xfrm>
            <a:custGeom>
              <a:avLst/>
              <a:gdLst/>
              <a:ahLst/>
              <a:cxnLst/>
              <a:rect l="l" t="t" r="r" b="b"/>
              <a:pathLst>
                <a:path w="3025" h="18683" fill="none" extrusionOk="0">
                  <a:moveTo>
                    <a:pt x="1292" y="0"/>
                  </a:moveTo>
                  <a:cubicBezTo>
                    <a:pt x="3025" y="6207"/>
                    <a:pt x="2584" y="12791"/>
                    <a:pt x="0" y="1868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8"/>
            <p:cNvSpPr/>
            <p:nvPr/>
          </p:nvSpPr>
          <p:spPr>
            <a:xfrm>
              <a:off x="1582575" y="2392800"/>
              <a:ext cx="52025" cy="430850"/>
            </a:xfrm>
            <a:custGeom>
              <a:avLst/>
              <a:gdLst/>
              <a:ahLst/>
              <a:cxnLst/>
              <a:rect l="l" t="t" r="r" b="b"/>
              <a:pathLst>
                <a:path w="2081" h="17234" fill="none" extrusionOk="0">
                  <a:moveTo>
                    <a:pt x="1" y="0"/>
                  </a:moveTo>
                  <a:cubicBezTo>
                    <a:pt x="1891" y="5545"/>
                    <a:pt x="2080" y="11562"/>
                    <a:pt x="537" y="1723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8"/>
            <p:cNvSpPr/>
            <p:nvPr/>
          </p:nvSpPr>
          <p:spPr>
            <a:xfrm>
              <a:off x="777625" y="3054400"/>
              <a:ext cx="341075" cy="426900"/>
            </a:xfrm>
            <a:custGeom>
              <a:avLst/>
              <a:gdLst/>
              <a:ahLst/>
              <a:cxnLst/>
              <a:rect l="l" t="t" r="r" b="b"/>
              <a:pathLst>
                <a:path w="13643" h="17076" fill="none" extrusionOk="0">
                  <a:moveTo>
                    <a:pt x="13643" y="0"/>
                  </a:moveTo>
                  <a:cubicBezTo>
                    <a:pt x="9767" y="441"/>
                    <a:pt x="5987" y="2930"/>
                    <a:pt x="3813" y="6144"/>
                  </a:cubicBezTo>
                  <a:cubicBezTo>
                    <a:pt x="1608" y="9357"/>
                    <a:pt x="536" y="13232"/>
                    <a:pt x="1" y="1707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8"/>
            <p:cNvSpPr/>
            <p:nvPr/>
          </p:nvSpPr>
          <p:spPr>
            <a:xfrm>
              <a:off x="1097400" y="3224525"/>
              <a:ext cx="310350" cy="393050"/>
            </a:xfrm>
            <a:custGeom>
              <a:avLst/>
              <a:gdLst/>
              <a:ahLst/>
              <a:cxnLst/>
              <a:rect l="l" t="t" r="r" b="b"/>
              <a:pathLst>
                <a:path w="12414" h="15722" fill="none" extrusionOk="0">
                  <a:moveTo>
                    <a:pt x="12414" y="0"/>
                  </a:moveTo>
                  <a:cubicBezTo>
                    <a:pt x="6333" y="2552"/>
                    <a:pt x="2017" y="9452"/>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8"/>
            <p:cNvSpPr/>
            <p:nvPr/>
          </p:nvSpPr>
          <p:spPr>
            <a:xfrm>
              <a:off x="1083225" y="1984025"/>
              <a:ext cx="367850" cy="115000"/>
            </a:xfrm>
            <a:custGeom>
              <a:avLst/>
              <a:gdLst/>
              <a:ahLst/>
              <a:cxnLst/>
              <a:rect l="l" t="t" r="r" b="b"/>
              <a:pathLst>
                <a:path w="14714" h="4600" fill="none" extrusionOk="0">
                  <a:moveTo>
                    <a:pt x="14714" y="725"/>
                  </a:moveTo>
                  <a:cubicBezTo>
                    <a:pt x="10082" y="0"/>
                    <a:pt x="3561" y="1607"/>
                    <a:pt x="1" y="46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8"/>
            <p:cNvSpPr/>
            <p:nvPr/>
          </p:nvSpPr>
          <p:spPr>
            <a:xfrm>
              <a:off x="1189550" y="2132875"/>
              <a:ext cx="68550" cy="238675"/>
            </a:xfrm>
            <a:custGeom>
              <a:avLst/>
              <a:gdLst/>
              <a:ahLst/>
              <a:cxnLst/>
              <a:rect l="l" t="t" r="r" b="b"/>
              <a:pathLst>
                <a:path w="2742" h="9547" fill="none" extrusionOk="0">
                  <a:moveTo>
                    <a:pt x="2616" y="1"/>
                  </a:moveTo>
                  <a:cubicBezTo>
                    <a:pt x="2742" y="3214"/>
                    <a:pt x="1482" y="6680"/>
                    <a:pt x="1" y="95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8"/>
            <p:cNvSpPr/>
            <p:nvPr/>
          </p:nvSpPr>
          <p:spPr>
            <a:xfrm>
              <a:off x="959575" y="2503850"/>
              <a:ext cx="284350" cy="346575"/>
            </a:xfrm>
            <a:custGeom>
              <a:avLst/>
              <a:gdLst/>
              <a:ahLst/>
              <a:cxnLst/>
              <a:rect l="l" t="t" r="r" b="b"/>
              <a:pathLst>
                <a:path w="11374" h="13863" fill="none" extrusionOk="0">
                  <a:moveTo>
                    <a:pt x="11374" y="0"/>
                  </a:moveTo>
                  <a:cubicBezTo>
                    <a:pt x="5955" y="2521"/>
                    <a:pt x="1891" y="8318"/>
                    <a:pt x="1" y="13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8"/>
            <p:cNvSpPr/>
            <p:nvPr/>
          </p:nvSpPr>
          <p:spPr>
            <a:xfrm>
              <a:off x="1340775" y="1668175"/>
              <a:ext cx="362350" cy="194575"/>
            </a:xfrm>
            <a:custGeom>
              <a:avLst/>
              <a:gdLst/>
              <a:ahLst/>
              <a:cxnLst/>
              <a:rect l="l" t="t" r="r" b="b"/>
              <a:pathLst>
                <a:path w="14494" h="7783" fill="none" extrusionOk="0">
                  <a:moveTo>
                    <a:pt x="14493" y="221"/>
                  </a:moveTo>
                  <a:cubicBezTo>
                    <a:pt x="8633" y="1"/>
                    <a:pt x="3120" y="2868"/>
                    <a:pt x="1" y="778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8"/>
            <p:cNvSpPr/>
            <p:nvPr/>
          </p:nvSpPr>
          <p:spPr>
            <a:xfrm>
              <a:off x="1733800" y="1739850"/>
              <a:ext cx="216625" cy="318225"/>
            </a:xfrm>
            <a:custGeom>
              <a:avLst/>
              <a:gdLst/>
              <a:ahLst/>
              <a:cxnLst/>
              <a:rect l="l" t="t" r="r" b="b"/>
              <a:pathLst>
                <a:path w="8665" h="12729" fill="none" extrusionOk="0">
                  <a:moveTo>
                    <a:pt x="8665" y="1"/>
                  </a:moveTo>
                  <a:cubicBezTo>
                    <a:pt x="6239" y="1261"/>
                    <a:pt x="4191" y="3183"/>
                    <a:pt x="2773" y="5546"/>
                  </a:cubicBezTo>
                  <a:cubicBezTo>
                    <a:pt x="1482" y="7782"/>
                    <a:pt x="537" y="10208"/>
                    <a:pt x="1" y="1272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8"/>
            <p:cNvSpPr/>
            <p:nvPr/>
          </p:nvSpPr>
          <p:spPr>
            <a:xfrm>
              <a:off x="1280925" y="1794200"/>
              <a:ext cx="103200" cy="103200"/>
            </a:xfrm>
            <a:custGeom>
              <a:avLst/>
              <a:gdLst/>
              <a:ahLst/>
              <a:cxnLst/>
              <a:rect l="l" t="t" r="r" b="b"/>
              <a:pathLst>
                <a:path w="4128" h="4128" extrusionOk="0">
                  <a:moveTo>
                    <a:pt x="2080" y="1"/>
                  </a:moveTo>
                  <a:cubicBezTo>
                    <a:pt x="946" y="1"/>
                    <a:pt x="1" y="946"/>
                    <a:pt x="1" y="2080"/>
                  </a:cubicBezTo>
                  <a:cubicBezTo>
                    <a:pt x="1" y="3214"/>
                    <a:pt x="946" y="4128"/>
                    <a:pt x="2080" y="4128"/>
                  </a:cubicBezTo>
                  <a:cubicBezTo>
                    <a:pt x="3214" y="4128"/>
                    <a:pt x="4128" y="3214"/>
                    <a:pt x="4128" y="2080"/>
                  </a:cubicBezTo>
                  <a:cubicBezTo>
                    <a:pt x="4128" y="946"/>
                    <a:pt x="3214" y="1"/>
                    <a:pt x="20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8"/>
            <p:cNvSpPr/>
            <p:nvPr/>
          </p:nvSpPr>
          <p:spPr>
            <a:xfrm>
              <a:off x="1444750" y="1815475"/>
              <a:ext cx="100850" cy="100050"/>
            </a:xfrm>
            <a:custGeom>
              <a:avLst/>
              <a:gdLst/>
              <a:ahLst/>
              <a:cxnLst/>
              <a:rect l="l" t="t" r="r" b="b"/>
              <a:pathLst>
                <a:path w="4034" h="4002" extrusionOk="0">
                  <a:moveTo>
                    <a:pt x="2017" y="0"/>
                  </a:moveTo>
                  <a:cubicBezTo>
                    <a:pt x="914" y="0"/>
                    <a:pt x="1" y="882"/>
                    <a:pt x="1" y="2017"/>
                  </a:cubicBezTo>
                  <a:cubicBezTo>
                    <a:pt x="1" y="3119"/>
                    <a:pt x="914" y="4001"/>
                    <a:pt x="2017" y="4001"/>
                  </a:cubicBezTo>
                  <a:cubicBezTo>
                    <a:pt x="3120" y="4001"/>
                    <a:pt x="4033" y="3119"/>
                    <a:pt x="4033" y="2017"/>
                  </a:cubicBezTo>
                  <a:cubicBezTo>
                    <a:pt x="4033" y="882"/>
                    <a:pt x="3120" y="0"/>
                    <a:pt x="2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8"/>
            <p:cNvSpPr/>
            <p:nvPr/>
          </p:nvSpPr>
          <p:spPr>
            <a:xfrm>
              <a:off x="1025725" y="2044925"/>
              <a:ext cx="109525" cy="95600"/>
            </a:xfrm>
            <a:custGeom>
              <a:avLst/>
              <a:gdLst/>
              <a:ahLst/>
              <a:cxnLst/>
              <a:rect l="l" t="t" r="r" b="b"/>
              <a:pathLst>
                <a:path w="4381" h="3824" extrusionOk="0">
                  <a:moveTo>
                    <a:pt x="2117" y="0"/>
                  </a:moveTo>
                  <a:cubicBezTo>
                    <a:pt x="1109" y="0"/>
                    <a:pt x="241" y="687"/>
                    <a:pt x="127" y="1660"/>
                  </a:cubicBezTo>
                  <a:cubicBezTo>
                    <a:pt x="1" y="2700"/>
                    <a:pt x="820" y="3676"/>
                    <a:pt x="1954" y="3802"/>
                  </a:cubicBezTo>
                  <a:cubicBezTo>
                    <a:pt x="2058" y="3817"/>
                    <a:pt x="2162" y="3824"/>
                    <a:pt x="2264" y="3824"/>
                  </a:cubicBezTo>
                  <a:cubicBezTo>
                    <a:pt x="3272" y="3824"/>
                    <a:pt x="4140" y="3137"/>
                    <a:pt x="4254" y="2164"/>
                  </a:cubicBezTo>
                  <a:cubicBezTo>
                    <a:pt x="4380" y="1124"/>
                    <a:pt x="3561" y="148"/>
                    <a:pt x="2427" y="22"/>
                  </a:cubicBezTo>
                  <a:cubicBezTo>
                    <a:pt x="2323" y="7"/>
                    <a:pt x="2219"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8"/>
            <p:cNvSpPr/>
            <p:nvPr/>
          </p:nvSpPr>
          <p:spPr>
            <a:xfrm>
              <a:off x="1032050" y="2279725"/>
              <a:ext cx="115800" cy="119025"/>
            </a:xfrm>
            <a:custGeom>
              <a:avLst/>
              <a:gdLst/>
              <a:ahLst/>
              <a:cxnLst/>
              <a:rect l="l" t="t" r="r" b="b"/>
              <a:pathLst>
                <a:path w="4632" h="4761" extrusionOk="0">
                  <a:moveTo>
                    <a:pt x="2354" y="1"/>
                  </a:moveTo>
                  <a:cubicBezTo>
                    <a:pt x="1261" y="1"/>
                    <a:pt x="304" y="900"/>
                    <a:pt x="158" y="2097"/>
                  </a:cubicBezTo>
                  <a:cubicBezTo>
                    <a:pt x="0" y="3421"/>
                    <a:pt x="819" y="4586"/>
                    <a:pt x="2016" y="4744"/>
                  </a:cubicBezTo>
                  <a:cubicBezTo>
                    <a:pt x="2104" y="4755"/>
                    <a:pt x="2191" y="4761"/>
                    <a:pt x="2278" y="4761"/>
                  </a:cubicBezTo>
                  <a:cubicBezTo>
                    <a:pt x="3370" y="4761"/>
                    <a:pt x="4328" y="3861"/>
                    <a:pt x="4474" y="2664"/>
                  </a:cubicBezTo>
                  <a:cubicBezTo>
                    <a:pt x="4631" y="1341"/>
                    <a:pt x="3812" y="176"/>
                    <a:pt x="2615" y="18"/>
                  </a:cubicBezTo>
                  <a:cubicBezTo>
                    <a:pt x="2527" y="6"/>
                    <a:pt x="2440" y="1"/>
                    <a:pt x="23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8"/>
            <p:cNvSpPr/>
            <p:nvPr/>
          </p:nvSpPr>
          <p:spPr>
            <a:xfrm>
              <a:off x="1136000" y="2310625"/>
              <a:ext cx="103200" cy="125775"/>
            </a:xfrm>
            <a:custGeom>
              <a:avLst/>
              <a:gdLst/>
              <a:ahLst/>
              <a:cxnLst/>
              <a:rect l="l" t="t" r="r" b="b"/>
              <a:pathLst>
                <a:path w="4128" h="5031" extrusionOk="0">
                  <a:moveTo>
                    <a:pt x="2214" y="0"/>
                  </a:moveTo>
                  <a:cubicBezTo>
                    <a:pt x="1216" y="0"/>
                    <a:pt x="337" y="970"/>
                    <a:pt x="158" y="2248"/>
                  </a:cubicBezTo>
                  <a:cubicBezTo>
                    <a:pt x="1" y="3634"/>
                    <a:pt x="694" y="4862"/>
                    <a:pt x="1765" y="5020"/>
                  </a:cubicBezTo>
                  <a:cubicBezTo>
                    <a:pt x="1824" y="5027"/>
                    <a:pt x="1882" y="5031"/>
                    <a:pt x="1941" y="5031"/>
                  </a:cubicBezTo>
                  <a:cubicBezTo>
                    <a:pt x="2913" y="5031"/>
                    <a:pt x="3792" y="4059"/>
                    <a:pt x="3970" y="2752"/>
                  </a:cubicBezTo>
                  <a:cubicBezTo>
                    <a:pt x="4128" y="1365"/>
                    <a:pt x="3435" y="137"/>
                    <a:pt x="2395" y="11"/>
                  </a:cubicBezTo>
                  <a:cubicBezTo>
                    <a:pt x="2334" y="4"/>
                    <a:pt x="2274" y="0"/>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8"/>
            <p:cNvSpPr/>
            <p:nvPr/>
          </p:nvSpPr>
          <p:spPr>
            <a:xfrm>
              <a:off x="1682625" y="2004175"/>
              <a:ext cx="100825" cy="105425"/>
            </a:xfrm>
            <a:custGeom>
              <a:avLst/>
              <a:gdLst/>
              <a:ahLst/>
              <a:cxnLst/>
              <a:rect l="l" t="t" r="r" b="b"/>
              <a:pathLst>
                <a:path w="4033" h="4217" extrusionOk="0">
                  <a:moveTo>
                    <a:pt x="2063" y="1"/>
                  </a:moveTo>
                  <a:cubicBezTo>
                    <a:pt x="1135" y="1"/>
                    <a:pt x="304" y="786"/>
                    <a:pt x="158" y="1872"/>
                  </a:cubicBezTo>
                  <a:cubicBezTo>
                    <a:pt x="0" y="3038"/>
                    <a:pt x="725" y="4077"/>
                    <a:pt x="1764" y="4204"/>
                  </a:cubicBezTo>
                  <a:cubicBezTo>
                    <a:pt x="1833" y="4212"/>
                    <a:pt x="1901" y="4216"/>
                    <a:pt x="1969" y="4216"/>
                  </a:cubicBezTo>
                  <a:cubicBezTo>
                    <a:pt x="2898" y="4216"/>
                    <a:pt x="3728" y="3431"/>
                    <a:pt x="3875" y="2345"/>
                  </a:cubicBezTo>
                  <a:cubicBezTo>
                    <a:pt x="4033" y="1211"/>
                    <a:pt x="3308" y="171"/>
                    <a:pt x="2268" y="13"/>
                  </a:cubicBezTo>
                  <a:cubicBezTo>
                    <a:pt x="2200" y="5"/>
                    <a:pt x="2131" y="1"/>
                    <a:pt x="2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8"/>
            <p:cNvSpPr/>
            <p:nvPr/>
          </p:nvSpPr>
          <p:spPr>
            <a:xfrm>
              <a:off x="1755075" y="2154150"/>
              <a:ext cx="122900" cy="122900"/>
            </a:xfrm>
            <a:custGeom>
              <a:avLst/>
              <a:gdLst/>
              <a:ahLst/>
              <a:cxnLst/>
              <a:rect l="l" t="t" r="r" b="b"/>
              <a:pathLst>
                <a:path w="4916" h="4916" extrusionOk="0">
                  <a:moveTo>
                    <a:pt x="2458" y="0"/>
                  </a:moveTo>
                  <a:cubicBezTo>
                    <a:pt x="1103" y="0"/>
                    <a:pt x="1" y="1103"/>
                    <a:pt x="1" y="2458"/>
                  </a:cubicBezTo>
                  <a:cubicBezTo>
                    <a:pt x="1" y="3812"/>
                    <a:pt x="1103" y="4915"/>
                    <a:pt x="2458" y="4915"/>
                  </a:cubicBezTo>
                  <a:cubicBezTo>
                    <a:pt x="3813" y="4915"/>
                    <a:pt x="4915" y="3812"/>
                    <a:pt x="4915" y="2458"/>
                  </a:cubicBezTo>
                  <a:cubicBezTo>
                    <a:pt x="4915" y="1103"/>
                    <a:pt x="3813"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8"/>
            <p:cNvSpPr/>
            <p:nvPr/>
          </p:nvSpPr>
          <p:spPr>
            <a:xfrm>
              <a:off x="1818075" y="2397650"/>
              <a:ext cx="121325" cy="80325"/>
            </a:xfrm>
            <a:custGeom>
              <a:avLst/>
              <a:gdLst/>
              <a:ahLst/>
              <a:cxnLst/>
              <a:rect l="l" t="t" r="r" b="b"/>
              <a:pathLst>
                <a:path w="4853" h="3213" extrusionOk="0">
                  <a:moveTo>
                    <a:pt x="2197" y="1"/>
                  </a:moveTo>
                  <a:cubicBezTo>
                    <a:pt x="1114" y="1"/>
                    <a:pt x="207" y="535"/>
                    <a:pt x="95" y="1318"/>
                  </a:cubicBezTo>
                  <a:cubicBezTo>
                    <a:pt x="1" y="2201"/>
                    <a:pt x="946" y="3020"/>
                    <a:pt x="2238" y="3177"/>
                  </a:cubicBezTo>
                  <a:cubicBezTo>
                    <a:pt x="2396" y="3201"/>
                    <a:pt x="2552" y="3212"/>
                    <a:pt x="2704" y="3212"/>
                  </a:cubicBezTo>
                  <a:cubicBezTo>
                    <a:pt x="3766" y="3212"/>
                    <a:pt x="4648" y="2661"/>
                    <a:pt x="4758" y="1917"/>
                  </a:cubicBezTo>
                  <a:cubicBezTo>
                    <a:pt x="4853" y="1035"/>
                    <a:pt x="3908" y="184"/>
                    <a:pt x="2616" y="27"/>
                  </a:cubicBezTo>
                  <a:cubicBezTo>
                    <a:pt x="2474" y="9"/>
                    <a:pt x="2335"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8"/>
            <p:cNvSpPr/>
            <p:nvPr/>
          </p:nvSpPr>
          <p:spPr>
            <a:xfrm>
              <a:off x="1412450" y="2594375"/>
              <a:ext cx="136300" cy="89675"/>
            </a:xfrm>
            <a:custGeom>
              <a:avLst/>
              <a:gdLst/>
              <a:ahLst/>
              <a:cxnLst/>
              <a:rect l="l" t="t" r="r" b="b"/>
              <a:pathLst>
                <a:path w="5452" h="3587" extrusionOk="0">
                  <a:moveTo>
                    <a:pt x="2453" y="0"/>
                  </a:moveTo>
                  <a:cubicBezTo>
                    <a:pt x="1228" y="0"/>
                    <a:pt x="238" y="592"/>
                    <a:pt x="127" y="1452"/>
                  </a:cubicBezTo>
                  <a:cubicBezTo>
                    <a:pt x="1" y="2428"/>
                    <a:pt x="1072" y="3373"/>
                    <a:pt x="2490" y="3562"/>
                  </a:cubicBezTo>
                  <a:cubicBezTo>
                    <a:pt x="2639" y="3579"/>
                    <a:pt x="2786" y="3587"/>
                    <a:pt x="2930" y="3587"/>
                  </a:cubicBezTo>
                  <a:cubicBezTo>
                    <a:pt x="4187" y="3587"/>
                    <a:pt x="5212" y="2989"/>
                    <a:pt x="5325" y="2113"/>
                  </a:cubicBezTo>
                  <a:cubicBezTo>
                    <a:pt x="5451" y="1137"/>
                    <a:pt x="4380" y="191"/>
                    <a:pt x="2962" y="34"/>
                  </a:cubicBezTo>
                  <a:cubicBezTo>
                    <a:pt x="2789" y="11"/>
                    <a:pt x="2619" y="0"/>
                    <a:pt x="2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8"/>
            <p:cNvSpPr/>
            <p:nvPr/>
          </p:nvSpPr>
          <p:spPr>
            <a:xfrm>
              <a:off x="1537700" y="2772100"/>
              <a:ext cx="101625" cy="106200"/>
            </a:xfrm>
            <a:custGeom>
              <a:avLst/>
              <a:gdLst/>
              <a:ahLst/>
              <a:cxnLst/>
              <a:rect l="l" t="t" r="r" b="b"/>
              <a:pathLst>
                <a:path w="4065" h="4248" extrusionOk="0">
                  <a:moveTo>
                    <a:pt x="2089" y="1"/>
                  </a:moveTo>
                  <a:cubicBezTo>
                    <a:pt x="1135" y="1"/>
                    <a:pt x="305" y="786"/>
                    <a:pt x="158" y="1872"/>
                  </a:cubicBezTo>
                  <a:cubicBezTo>
                    <a:pt x="0" y="3038"/>
                    <a:pt x="725" y="4109"/>
                    <a:pt x="1764" y="4235"/>
                  </a:cubicBezTo>
                  <a:cubicBezTo>
                    <a:pt x="1835" y="4244"/>
                    <a:pt x="1906" y="4248"/>
                    <a:pt x="1975" y="4248"/>
                  </a:cubicBezTo>
                  <a:cubicBezTo>
                    <a:pt x="2929" y="4248"/>
                    <a:pt x="3760" y="3463"/>
                    <a:pt x="3907" y="2376"/>
                  </a:cubicBezTo>
                  <a:cubicBezTo>
                    <a:pt x="4064" y="1211"/>
                    <a:pt x="3340" y="140"/>
                    <a:pt x="2300" y="13"/>
                  </a:cubicBezTo>
                  <a:cubicBezTo>
                    <a:pt x="2229" y="5"/>
                    <a:pt x="2159"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8"/>
            <p:cNvSpPr/>
            <p:nvPr/>
          </p:nvSpPr>
          <p:spPr>
            <a:xfrm>
              <a:off x="900500" y="2798425"/>
              <a:ext cx="111875" cy="112650"/>
            </a:xfrm>
            <a:custGeom>
              <a:avLst/>
              <a:gdLst/>
              <a:ahLst/>
              <a:cxnLst/>
              <a:rect l="l" t="t" r="r" b="b"/>
              <a:pathLst>
                <a:path w="4475" h="4506" extrusionOk="0">
                  <a:moveTo>
                    <a:pt x="2238" y="0"/>
                  </a:moveTo>
                  <a:cubicBezTo>
                    <a:pt x="1009" y="0"/>
                    <a:pt x="1" y="1008"/>
                    <a:pt x="1" y="2268"/>
                  </a:cubicBezTo>
                  <a:cubicBezTo>
                    <a:pt x="1" y="3497"/>
                    <a:pt x="1009" y="4505"/>
                    <a:pt x="2238" y="4505"/>
                  </a:cubicBezTo>
                  <a:cubicBezTo>
                    <a:pt x="3466" y="4505"/>
                    <a:pt x="4474" y="3497"/>
                    <a:pt x="4474" y="2268"/>
                  </a:cubicBezTo>
                  <a:cubicBezTo>
                    <a:pt x="4474" y="1008"/>
                    <a:pt x="3466" y="0"/>
                    <a:pt x="2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8"/>
            <p:cNvSpPr/>
            <p:nvPr/>
          </p:nvSpPr>
          <p:spPr>
            <a:xfrm>
              <a:off x="1117100" y="2651925"/>
              <a:ext cx="88250" cy="88225"/>
            </a:xfrm>
            <a:custGeom>
              <a:avLst/>
              <a:gdLst/>
              <a:ahLst/>
              <a:cxnLst/>
              <a:rect l="l" t="t" r="r" b="b"/>
              <a:pathLst>
                <a:path w="3530" h="3529" extrusionOk="0">
                  <a:moveTo>
                    <a:pt x="1765" y="0"/>
                  </a:moveTo>
                  <a:cubicBezTo>
                    <a:pt x="788" y="0"/>
                    <a:pt x="1" y="788"/>
                    <a:pt x="1" y="1765"/>
                  </a:cubicBezTo>
                  <a:cubicBezTo>
                    <a:pt x="1" y="2741"/>
                    <a:pt x="788" y="3529"/>
                    <a:pt x="1765" y="3529"/>
                  </a:cubicBezTo>
                  <a:cubicBezTo>
                    <a:pt x="2741" y="3529"/>
                    <a:pt x="3529" y="2741"/>
                    <a:pt x="3529" y="1765"/>
                  </a:cubicBezTo>
                  <a:cubicBezTo>
                    <a:pt x="3529" y="788"/>
                    <a:pt x="2741" y="0"/>
                    <a:pt x="1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8"/>
            <p:cNvSpPr/>
            <p:nvPr/>
          </p:nvSpPr>
          <p:spPr>
            <a:xfrm>
              <a:off x="1232875" y="2883475"/>
              <a:ext cx="98475" cy="99275"/>
            </a:xfrm>
            <a:custGeom>
              <a:avLst/>
              <a:gdLst/>
              <a:ahLst/>
              <a:cxnLst/>
              <a:rect l="l" t="t" r="r" b="b"/>
              <a:pathLst>
                <a:path w="3939" h="3971" extrusionOk="0">
                  <a:moveTo>
                    <a:pt x="1986" y="1"/>
                  </a:moveTo>
                  <a:cubicBezTo>
                    <a:pt x="883" y="1"/>
                    <a:pt x="1" y="883"/>
                    <a:pt x="1" y="1985"/>
                  </a:cubicBezTo>
                  <a:cubicBezTo>
                    <a:pt x="1" y="3088"/>
                    <a:pt x="883" y="3970"/>
                    <a:pt x="1986" y="3970"/>
                  </a:cubicBezTo>
                  <a:cubicBezTo>
                    <a:pt x="3057" y="3970"/>
                    <a:pt x="3939" y="3088"/>
                    <a:pt x="3939" y="1985"/>
                  </a:cubicBezTo>
                  <a:cubicBezTo>
                    <a:pt x="3939" y="883"/>
                    <a:pt x="3057" y="1"/>
                    <a:pt x="1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8"/>
            <p:cNvSpPr/>
            <p:nvPr/>
          </p:nvSpPr>
          <p:spPr>
            <a:xfrm>
              <a:off x="714625" y="3424975"/>
              <a:ext cx="122100" cy="129975"/>
            </a:xfrm>
            <a:custGeom>
              <a:avLst/>
              <a:gdLst/>
              <a:ahLst/>
              <a:cxnLst/>
              <a:rect l="l" t="t" r="r" b="b"/>
              <a:pathLst>
                <a:path w="4884" h="5199" extrusionOk="0">
                  <a:moveTo>
                    <a:pt x="2520" y="0"/>
                  </a:moveTo>
                  <a:cubicBezTo>
                    <a:pt x="1360" y="0"/>
                    <a:pt x="336" y="994"/>
                    <a:pt x="190" y="2316"/>
                  </a:cubicBezTo>
                  <a:cubicBezTo>
                    <a:pt x="1" y="3733"/>
                    <a:pt x="851" y="5025"/>
                    <a:pt x="2111" y="5183"/>
                  </a:cubicBezTo>
                  <a:cubicBezTo>
                    <a:pt x="2198" y="5194"/>
                    <a:pt x="2285" y="5199"/>
                    <a:pt x="2371" y="5199"/>
                  </a:cubicBezTo>
                  <a:cubicBezTo>
                    <a:pt x="3528" y="5199"/>
                    <a:pt x="4550" y="4232"/>
                    <a:pt x="4726" y="2883"/>
                  </a:cubicBezTo>
                  <a:cubicBezTo>
                    <a:pt x="4884" y="1465"/>
                    <a:pt x="4033" y="173"/>
                    <a:pt x="2773" y="16"/>
                  </a:cubicBezTo>
                  <a:cubicBezTo>
                    <a:pt x="2688" y="5"/>
                    <a:pt x="2604" y="0"/>
                    <a:pt x="2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8"/>
            <p:cNvSpPr/>
            <p:nvPr/>
          </p:nvSpPr>
          <p:spPr>
            <a:xfrm>
              <a:off x="987150" y="3233575"/>
              <a:ext cx="123675" cy="132350"/>
            </a:xfrm>
            <a:custGeom>
              <a:avLst/>
              <a:gdLst/>
              <a:ahLst/>
              <a:cxnLst/>
              <a:rect l="l" t="t" r="r" b="b"/>
              <a:pathLst>
                <a:path w="4947" h="5294" extrusionOk="0">
                  <a:moveTo>
                    <a:pt x="2551" y="0"/>
                  </a:moveTo>
                  <a:cubicBezTo>
                    <a:pt x="1392" y="0"/>
                    <a:pt x="366" y="996"/>
                    <a:pt x="189" y="2348"/>
                  </a:cubicBezTo>
                  <a:cubicBezTo>
                    <a:pt x="0" y="3797"/>
                    <a:pt x="882" y="5089"/>
                    <a:pt x="2143" y="5278"/>
                  </a:cubicBezTo>
                  <a:cubicBezTo>
                    <a:pt x="2227" y="5288"/>
                    <a:pt x="2312" y="5293"/>
                    <a:pt x="2395" y="5293"/>
                  </a:cubicBezTo>
                  <a:cubicBezTo>
                    <a:pt x="3555" y="5293"/>
                    <a:pt x="4581" y="4298"/>
                    <a:pt x="4757" y="2946"/>
                  </a:cubicBezTo>
                  <a:cubicBezTo>
                    <a:pt x="4946" y="1497"/>
                    <a:pt x="4064" y="205"/>
                    <a:pt x="2804" y="16"/>
                  </a:cubicBezTo>
                  <a:cubicBezTo>
                    <a:pt x="2719" y="6"/>
                    <a:pt x="2635" y="0"/>
                    <a:pt x="2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8"/>
            <p:cNvSpPr/>
            <p:nvPr/>
          </p:nvSpPr>
          <p:spPr>
            <a:xfrm>
              <a:off x="1031250" y="3541925"/>
              <a:ext cx="133925" cy="133925"/>
            </a:xfrm>
            <a:custGeom>
              <a:avLst/>
              <a:gdLst/>
              <a:ahLst/>
              <a:cxnLst/>
              <a:rect l="l" t="t" r="r" b="b"/>
              <a:pathLst>
                <a:path w="5357" h="5357" extrusionOk="0">
                  <a:moveTo>
                    <a:pt x="2678" y="1"/>
                  </a:moveTo>
                  <a:cubicBezTo>
                    <a:pt x="1198" y="1"/>
                    <a:pt x="0" y="1198"/>
                    <a:pt x="0" y="2679"/>
                  </a:cubicBezTo>
                  <a:cubicBezTo>
                    <a:pt x="0" y="4159"/>
                    <a:pt x="1198" y="5356"/>
                    <a:pt x="2678" y="5356"/>
                  </a:cubicBezTo>
                  <a:cubicBezTo>
                    <a:pt x="4159" y="5356"/>
                    <a:pt x="5356" y="4159"/>
                    <a:pt x="5356" y="2679"/>
                  </a:cubicBezTo>
                  <a:cubicBezTo>
                    <a:pt x="5356" y="1198"/>
                    <a:pt x="4159" y="1"/>
                    <a:pt x="2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8"/>
            <p:cNvSpPr/>
            <p:nvPr/>
          </p:nvSpPr>
          <p:spPr>
            <a:xfrm>
              <a:off x="1287225" y="3400150"/>
              <a:ext cx="141000" cy="141800"/>
            </a:xfrm>
            <a:custGeom>
              <a:avLst/>
              <a:gdLst/>
              <a:ahLst/>
              <a:cxnLst/>
              <a:rect l="l" t="t" r="r" b="b"/>
              <a:pathLst>
                <a:path w="5640" h="5672" extrusionOk="0">
                  <a:moveTo>
                    <a:pt x="2805" y="1"/>
                  </a:moveTo>
                  <a:cubicBezTo>
                    <a:pt x="1261" y="1"/>
                    <a:pt x="1" y="1292"/>
                    <a:pt x="1" y="2836"/>
                  </a:cubicBezTo>
                  <a:cubicBezTo>
                    <a:pt x="1" y="4411"/>
                    <a:pt x="1261" y="5672"/>
                    <a:pt x="2805" y="5672"/>
                  </a:cubicBezTo>
                  <a:cubicBezTo>
                    <a:pt x="4380" y="5672"/>
                    <a:pt x="5640" y="4411"/>
                    <a:pt x="5640" y="2836"/>
                  </a:cubicBezTo>
                  <a:cubicBezTo>
                    <a:pt x="5640" y="1292"/>
                    <a:pt x="4380" y="1"/>
                    <a:pt x="2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8"/>
            <p:cNvSpPr/>
            <p:nvPr/>
          </p:nvSpPr>
          <p:spPr>
            <a:xfrm>
              <a:off x="1413250" y="3020525"/>
              <a:ext cx="108725" cy="193775"/>
            </a:xfrm>
            <a:custGeom>
              <a:avLst/>
              <a:gdLst/>
              <a:ahLst/>
              <a:cxnLst/>
              <a:rect l="l" t="t" r="r" b="b"/>
              <a:pathLst>
                <a:path w="4349" h="7751" fill="none" extrusionOk="0">
                  <a:moveTo>
                    <a:pt x="0" y="0"/>
                  </a:moveTo>
                  <a:cubicBezTo>
                    <a:pt x="1261" y="788"/>
                    <a:pt x="2111" y="2143"/>
                    <a:pt x="2773" y="3498"/>
                  </a:cubicBezTo>
                  <a:cubicBezTo>
                    <a:pt x="3434" y="4852"/>
                    <a:pt x="3939" y="6301"/>
                    <a:pt x="4348" y="775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8"/>
            <p:cNvSpPr/>
            <p:nvPr/>
          </p:nvSpPr>
          <p:spPr>
            <a:xfrm>
              <a:off x="1462075" y="3148300"/>
              <a:ext cx="126850" cy="121575"/>
            </a:xfrm>
            <a:custGeom>
              <a:avLst/>
              <a:gdLst/>
              <a:ahLst/>
              <a:cxnLst/>
              <a:rect l="l" t="t" r="r" b="b"/>
              <a:pathLst>
                <a:path w="5074" h="4863" extrusionOk="0">
                  <a:moveTo>
                    <a:pt x="2506" y="1"/>
                  </a:moveTo>
                  <a:cubicBezTo>
                    <a:pt x="1342" y="1"/>
                    <a:pt x="302" y="897"/>
                    <a:pt x="158" y="2136"/>
                  </a:cubicBezTo>
                  <a:cubicBezTo>
                    <a:pt x="1" y="3459"/>
                    <a:pt x="914" y="4656"/>
                    <a:pt x="2238" y="4845"/>
                  </a:cubicBezTo>
                  <a:cubicBezTo>
                    <a:pt x="2332" y="4857"/>
                    <a:pt x="2426" y="4862"/>
                    <a:pt x="2520" y="4862"/>
                  </a:cubicBezTo>
                  <a:cubicBezTo>
                    <a:pt x="3703" y="4862"/>
                    <a:pt x="4769" y="3961"/>
                    <a:pt x="4915" y="2734"/>
                  </a:cubicBezTo>
                  <a:cubicBezTo>
                    <a:pt x="5073" y="1411"/>
                    <a:pt x="4159" y="182"/>
                    <a:pt x="2836" y="25"/>
                  </a:cubicBezTo>
                  <a:cubicBezTo>
                    <a:pt x="2725" y="9"/>
                    <a:pt x="2615" y="1"/>
                    <a:pt x="2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8"/>
            <p:cNvSpPr/>
            <p:nvPr/>
          </p:nvSpPr>
          <p:spPr>
            <a:xfrm>
              <a:off x="6224850" y="2371525"/>
              <a:ext cx="1133400" cy="1201925"/>
            </a:xfrm>
            <a:custGeom>
              <a:avLst/>
              <a:gdLst/>
              <a:ahLst/>
              <a:cxnLst/>
              <a:rect l="l" t="t" r="r" b="b"/>
              <a:pathLst>
                <a:path w="45336" h="48077" fill="none" extrusionOk="0">
                  <a:moveTo>
                    <a:pt x="45336" y="1670"/>
                  </a:moveTo>
                  <a:cubicBezTo>
                    <a:pt x="40862" y="1"/>
                    <a:pt x="36073" y="2931"/>
                    <a:pt x="32387" y="5923"/>
                  </a:cubicBezTo>
                  <a:cubicBezTo>
                    <a:pt x="18462" y="17265"/>
                    <a:pt x="7372" y="31694"/>
                    <a:pt x="0" y="480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8"/>
            <p:cNvSpPr/>
            <p:nvPr/>
          </p:nvSpPr>
          <p:spPr>
            <a:xfrm>
              <a:off x="5902700" y="3371025"/>
              <a:ext cx="422975" cy="470225"/>
            </a:xfrm>
            <a:custGeom>
              <a:avLst/>
              <a:gdLst/>
              <a:ahLst/>
              <a:cxnLst/>
              <a:rect l="l" t="t" r="r" b="b"/>
              <a:pathLst>
                <a:path w="16919" h="18809" fill="none" extrusionOk="0">
                  <a:moveTo>
                    <a:pt x="16919" y="0"/>
                  </a:moveTo>
                  <a:cubicBezTo>
                    <a:pt x="9925" y="4568"/>
                    <a:pt x="3592" y="11310"/>
                    <a:pt x="1" y="1880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8"/>
            <p:cNvSpPr/>
            <p:nvPr/>
          </p:nvSpPr>
          <p:spPr>
            <a:xfrm>
              <a:off x="6145300" y="3304850"/>
              <a:ext cx="225275" cy="808125"/>
            </a:xfrm>
            <a:custGeom>
              <a:avLst/>
              <a:gdLst/>
              <a:ahLst/>
              <a:cxnLst/>
              <a:rect l="l" t="t" r="r" b="b"/>
              <a:pathLst>
                <a:path w="9011" h="32325" fill="none" extrusionOk="0">
                  <a:moveTo>
                    <a:pt x="8727" y="1"/>
                  </a:moveTo>
                  <a:cubicBezTo>
                    <a:pt x="9011" y="11405"/>
                    <a:pt x="5986" y="22621"/>
                    <a:pt x="0" y="3232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8"/>
            <p:cNvSpPr/>
            <p:nvPr/>
          </p:nvSpPr>
          <p:spPr>
            <a:xfrm>
              <a:off x="6161825" y="2997675"/>
              <a:ext cx="408025" cy="316650"/>
            </a:xfrm>
            <a:custGeom>
              <a:avLst/>
              <a:gdLst/>
              <a:ahLst/>
              <a:cxnLst/>
              <a:rect l="l" t="t" r="r" b="b"/>
              <a:pathLst>
                <a:path w="16321" h="12666" fill="none" extrusionOk="0">
                  <a:moveTo>
                    <a:pt x="16320" y="1"/>
                  </a:moveTo>
                  <a:cubicBezTo>
                    <a:pt x="12792" y="914"/>
                    <a:pt x="9484" y="2616"/>
                    <a:pt x="6680" y="4979"/>
                  </a:cubicBezTo>
                  <a:cubicBezTo>
                    <a:pt x="4159" y="7247"/>
                    <a:pt x="1923" y="9862"/>
                    <a:pt x="1" y="1266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8"/>
            <p:cNvSpPr/>
            <p:nvPr/>
          </p:nvSpPr>
          <p:spPr>
            <a:xfrm>
              <a:off x="6208300" y="2694450"/>
              <a:ext cx="613575" cy="249700"/>
            </a:xfrm>
            <a:custGeom>
              <a:avLst/>
              <a:gdLst/>
              <a:ahLst/>
              <a:cxnLst/>
              <a:rect l="l" t="t" r="r" b="b"/>
              <a:pathLst>
                <a:path w="24543" h="9988" fill="none" extrusionOk="0">
                  <a:moveTo>
                    <a:pt x="24543" y="662"/>
                  </a:moveTo>
                  <a:cubicBezTo>
                    <a:pt x="15879" y="1"/>
                    <a:pt x="5798" y="3529"/>
                    <a:pt x="1" y="998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8"/>
            <p:cNvSpPr/>
            <p:nvPr/>
          </p:nvSpPr>
          <p:spPr>
            <a:xfrm>
              <a:off x="6724200" y="2456600"/>
              <a:ext cx="367050" cy="142575"/>
            </a:xfrm>
            <a:custGeom>
              <a:avLst/>
              <a:gdLst/>
              <a:ahLst/>
              <a:cxnLst/>
              <a:rect l="l" t="t" r="r" b="b"/>
              <a:pathLst>
                <a:path w="14682" h="5703" fill="none" extrusionOk="0">
                  <a:moveTo>
                    <a:pt x="14682" y="1166"/>
                  </a:moveTo>
                  <a:cubicBezTo>
                    <a:pt x="13484" y="0"/>
                    <a:pt x="11531" y="252"/>
                    <a:pt x="9924" y="725"/>
                  </a:cubicBezTo>
                  <a:cubicBezTo>
                    <a:pt x="6333" y="1764"/>
                    <a:pt x="2962" y="3466"/>
                    <a:pt x="0" y="570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8"/>
            <p:cNvSpPr/>
            <p:nvPr/>
          </p:nvSpPr>
          <p:spPr>
            <a:xfrm>
              <a:off x="6930550" y="2423500"/>
              <a:ext cx="300125" cy="600975"/>
            </a:xfrm>
            <a:custGeom>
              <a:avLst/>
              <a:gdLst/>
              <a:ahLst/>
              <a:cxnLst/>
              <a:rect l="l" t="t" r="r" b="b"/>
              <a:pathLst>
                <a:path w="12005" h="24039" fill="none" extrusionOk="0">
                  <a:moveTo>
                    <a:pt x="11342" y="1"/>
                  </a:moveTo>
                  <a:cubicBezTo>
                    <a:pt x="12004" y="2521"/>
                    <a:pt x="11185" y="5514"/>
                    <a:pt x="10208" y="7940"/>
                  </a:cubicBezTo>
                  <a:cubicBezTo>
                    <a:pt x="7751" y="13863"/>
                    <a:pt x="4285" y="19282"/>
                    <a:pt x="1" y="2403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8"/>
            <p:cNvSpPr/>
            <p:nvPr/>
          </p:nvSpPr>
          <p:spPr>
            <a:xfrm>
              <a:off x="6495000" y="2670025"/>
              <a:ext cx="371775" cy="675025"/>
            </a:xfrm>
            <a:custGeom>
              <a:avLst/>
              <a:gdLst/>
              <a:ahLst/>
              <a:cxnLst/>
              <a:rect l="l" t="t" r="r" b="b"/>
              <a:pathLst>
                <a:path w="14871" h="27001" fill="none" extrusionOk="0">
                  <a:moveTo>
                    <a:pt x="14871" y="1"/>
                  </a:moveTo>
                  <a:cubicBezTo>
                    <a:pt x="13359" y="10145"/>
                    <a:pt x="6459" y="19030"/>
                    <a:pt x="0" y="270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8"/>
            <p:cNvSpPr/>
            <p:nvPr/>
          </p:nvSpPr>
          <p:spPr>
            <a:xfrm>
              <a:off x="6928975" y="2818100"/>
              <a:ext cx="159925" cy="439525"/>
            </a:xfrm>
            <a:custGeom>
              <a:avLst/>
              <a:gdLst/>
              <a:ahLst/>
              <a:cxnLst/>
              <a:rect l="l" t="t" r="r" b="b"/>
              <a:pathLst>
                <a:path w="6397" h="17581" fill="none" extrusionOk="0">
                  <a:moveTo>
                    <a:pt x="6396" y="1"/>
                  </a:moveTo>
                  <a:cubicBezTo>
                    <a:pt x="6396" y="6428"/>
                    <a:pt x="4128" y="12666"/>
                    <a:pt x="1" y="1758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8"/>
            <p:cNvSpPr/>
            <p:nvPr/>
          </p:nvSpPr>
          <p:spPr>
            <a:xfrm>
              <a:off x="6552500" y="3132375"/>
              <a:ext cx="112650" cy="417450"/>
            </a:xfrm>
            <a:custGeom>
              <a:avLst/>
              <a:gdLst/>
              <a:ahLst/>
              <a:cxnLst/>
              <a:rect l="l" t="t" r="r" b="b"/>
              <a:pathLst>
                <a:path w="4506" h="16698" fill="none" extrusionOk="0">
                  <a:moveTo>
                    <a:pt x="4222" y="0"/>
                  </a:moveTo>
                  <a:cubicBezTo>
                    <a:pt x="4506" y="5860"/>
                    <a:pt x="3056" y="11688"/>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8"/>
            <p:cNvSpPr/>
            <p:nvPr/>
          </p:nvSpPr>
          <p:spPr>
            <a:xfrm>
              <a:off x="5584500" y="3624625"/>
              <a:ext cx="445025" cy="332400"/>
            </a:xfrm>
            <a:custGeom>
              <a:avLst/>
              <a:gdLst/>
              <a:ahLst/>
              <a:cxnLst/>
              <a:rect l="l" t="t" r="r" b="b"/>
              <a:pathLst>
                <a:path w="17801" h="13296" fill="none" extrusionOk="0">
                  <a:moveTo>
                    <a:pt x="17801" y="631"/>
                  </a:moveTo>
                  <a:cubicBezTo>
                    <a:pt x="13957" y="1"/>
                    <a:pt x="9641" y="1324"/>
                    <a:pt x="6648" y="3813"/>
                  </a:cubicBezTo>
                  <a:cubicBezTo>
                    <a:pt x="3655" y="6302"/>
                    <a:pt x="1544" y="9704"/>
                    <a:pt x="1" y="1329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8"/>
            <p:cNvSpPr/>
            <p:nvPr/>
          </p:nvSpPr>
          <p:spPr>
            <a:xfrm>
              <a:off x="5853875" y="3883750"/>
              <a:ext cx="407225" cy="292225"/>
            </a:xfrm>
            <a:custGeom>
              <a:avLst/>
              <a:gdLst/>
              <a:ahLst/>
              <a:cxnLst/>
              <a:rect l="l" t="t" r="r" b="b"/>
              <a:pathLst>
                <a:path w="16289" h="11689" fill="none" extrusionOk="0">
                  <a:moveTo>
                    <a:pt x="16288" y="1"/>
                  </a:moveTo>
                  <a:cubicBezTo>
                    <a:pt x="9735" y="788"/>
                    <a:pt x="3686" y="6207"/>
                    <a:pt x="0" y="1168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8"/>
            <p:cNvSpPr/>
            <p:nvPr/>
          </p:nvSpPr>
          <p:spPr>
            <a:xfrm>
              <a:off x="6259500" y="2665300"/>
              <a:ext cx="380450" cy="55175"/>
            </a:xfrm>
            <a:custGeom>
              <a:avLst/>
              <a:gdLst/>
              <a:ahLst/>
              <a:cxnLst/>
              <a:rect l="l" t="t" r="r" b="b"/>
              <a:pathLst>
                <a:path w="15218" h="2207" fill="none" extrusionOk="0">
                  <a:moveTo>
                    <a:pt x="15217" y="2206"/>
                  </a:moveTo>
                  <a:cubicBezTo>
                    <a:pt x="10964" y="253"/>
                    <a:pt x="4254" y="1"/>
                    <a:pt x="0" y="189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8"/>
            <p:cNvSpPr/>
            <p:nvPr/>
          </p:nvSpPr>
          <p:spPr>
            <a:xfrm>
              <a:off x="6287075" y="2792125"/>
              <a:ext cx="128400" cy="211100"/>
            </a:xfrm>
            <a:custGeom>
              <a:avLst/>
              <a:gdLst/>
              <a:ahLst/>
              <a:cxnLst/>
              <a:rect l="l" t="t" r="r" b="b"/>
              <a:pathLst>
                <a:path w="5136" h="8444" fill="none" extrusionOk="0">
                  <a:moveTo>
                    <a:pt x="5135" y="0"/>
                  </a:moveTo>
                  <a:cubicBezTo>
                    <a:pt x="4348" y="3119"/>
                    <a:pt x="2205" y="6144"/>
                    <a:pt x="0" y="844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8"/>
            <p:cNvSpPr/>
            <p:nvPr/>
          </p:nvSpPr>
          <p:spPr>
            <a:xfrm>
              <a:off x="5932625" y="3145750"/>
              <a:ext cx="370225" cy="254425"/>
            </a:xfrm>
            <a:custGeom>
              <a:avLst/>
              <a:gdLst/>
              <a:ahLst/>
              <a:cxnLst/>
              <a:rect l="l" t="t" r="r" b="b"/>
              <a:pathLst>
                <a:path w="14809" h="10177" fill="none" extrusionOk="0">
                  <a:moveTo>
                    <a:pt x="14808" y="1"/>
                  </a:moveTo>
                  <a:cubicBezTo>
                    <a:pt x="8885" y="914"/>
                    <a:pt x="3372" y="5388"/>
                    <a:pt x="1" y="101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8"/>
            <p:cNvSpPr/>
            <p:nvPr/>
          </p:nvSpPr>
          <p:spPr>
            <a:xfrm>
              <a:off x="6572175" y="2429025"/>
              <a:ext cx="400150" cy="126825"/>
            </a:xfrm>
            <a:custGeom>
              <a:avLst/>
              <a:gdLst/>
              <a:ahLst/>
              <a:cxnLst/>
              <a:rect l="l" t="t" r="r" b="b"/>
              <a:pathLst>
                <a:path w="16006" h="5073" fill="none" extrusionOk="0">
                  <a:moveTo>
                    <a:pt x="16005" y="1828"/>
                  </a:moveTo>
                  <a:cubicBezTo>
                    <a:pt x="10461" y="0"/>
                    <a:pt x="4380" y="1229"/>
                    <a:pt x="1" y="507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8"/>
            <p:cNvSpPr/>
            <p:nvPr/>
          </p:nvSpPr>
          <p:spPr>
            <a:xfrm>
              <a:off x="6896675" y="2606225"/>
              <a:ext cx="295400" cy="246550"/>
            </a:xfrm>
            <a:custGeom>
              <a:avLst/>
              <a:gdLst/>
              <a:ahLst/>
              <a:cxnLst/>
              <a:rect l="l" t="t" r="r" b="b"/>
              <a:pathLst>
                <a:path w="11816" h="9862" fill="none" extrusionOk="0">
                  <a:moveTo>
                    <a:pt x="11815" y="1"/>
                  </a:moveTo>
                  <a:cubicBezTo>
                    <a:pt x="9137" y="568"/>
                    <a:pt x="6649" y="1828"/>
                    <a:pt x="4632" y="3687"/>
                  </a:cubicBezTo>
                  <a:cubicBezTo>
                    <a:pt x="2773" y="5483"/>
                    <a:pt x="1198" y="7562"/>
                    <a:pt x="1" y="9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8"/>
            <p:cNvSpPr/>
            <p:nvPr/>
          </p:nvSpPr>
          <p:spPr>
            <a:xfrm>
              <a:off x="6517850" y="2486525"/>
              <a:ext cx="103200" cy="103200"/>
            </a:xfrm>
            <a:custGeom>
              <a:avLst/>
              <a:gdLst/>
              <a:ahLst/>
              <a:cxnLst/>
              <a:rect l="l" t="t" r="r" b="b"/>
              <a:pathLst>
                <a:path w="4128" h="4128" extrusionOk="0">
                  <a:moveTo>
                    <a:pt x="2048" y="0"/>
                  </a:moveTo>
                  <a:cubicBezTo>
                    <a:pt x="914" y="0"/>
                    <a:pt x="0" y="914"/>
                    <a:pt x="0" y="2048"/>
                  </a:cubicBezTo>
                  <a:cubicBezTo>
                    <a:pt x="0" y="3214"/>
                    <a:pt x="914" y="4127"/>
                    <a:pt x="2048" y="4127"/>
                  </a:cubicBezTo>
                  <a:cubicBezTo>
                    <a:pt x="3182" y="4127"/>
                    <a:pt x="4127" y="3214"/>
                    <a:pt x="4127" y="2048"/>
                  </a:cubicBezTo>
                  <a:cubicBezTo>
                    <a:pt x="4127" y="914"/>
                    <a:pt x="3182" y="0"/>
                    <a:pt x="2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8"/>
            <p:cNvSpPr/>
            <p:nvPr/>
          </p:nvSpPr>
          <p:spPr>
            <a:xfrm>
              <a:off x="6669075" y="2551100"/>
              <a:ext cx="100825" cy="100850"/>
            </a:xfrm>
            <a:custGeom>
              <a:avLst/>
              <a:gdLst/>
              <a:ahLst/>
              <a:cxnLst/>
              <a:rect l="l" t="t" r="r" b="b"/>
              <a:pathLst>
                <a:path w="4033" h="4034" extrusionOk="0">
                  <a:moveTo>
                    <a:pt x="2016" y="1"/>
                  </a:moveTo>
                  <a:cubicBezTo>
                    <a:pt x="914" y="1"/>
                    <a:pt x="0" y="914"/>
                    <a:pt x="0" y="2017"/>
                  </a:cubicBezTo>
                  <a:cubicBezTo>
                    <a:pt x="0" y="3120"/>
                    <a:pt x="914" y="4033"/>
                    <a:pt x="2016" y="4033"/>
                  </a:cubicBezTo>
                  <a:cubicBezTo>
                    <a:pt x="3151" y="4033"/>
                    <a:pt x="4033" y="3120"/>
                    <a:pt x="4033" y="2017"/>
                  </a:cubicBezTo>
                  <a:cubicBezTo>
                    <a:pt x="4033" y="914"/>
                    <a:pt x="3151" y="1"/>
                    <a:pt x="2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8"/>
            <p:cNvSpPr/>
            <p:nvPr/>
          </p:nvSpPr>
          <p:spPr>
            <a:xfrm>
              <a:off x="6199650" y="2656950"/>
              <a:ext cx="116575" cy="96775"/>
            </a:xfrm>
            <a:custGeom>
              <a:avLst/>
              <a:gdLst/>
              <a:ahLst/>
              <a:cxnLst/>
              <a:rect l="l" t="t" r="r" b="b"/>
              <a:pathLst>
                <a:path w="4663" h="3871" extrusionOk="0">
                  <a:moveTo>
                    <a:pt x="2225" y="1"/>
                  </a:moveTo>
                  <a:cubicBezTo>
                    <a:pt x="1456" y="1"/>
                    <a:pt x="739" y="411"/>
                    <a:pt x="441" y="1122"/>
                  </a:cubicBezTo>
                  <a:cubicBezTo>
                    <a:pt x="0" y="2068"/>
                    <a:pt x="536" y="3233"/>
                    <a:pt x="1575" y="3674"/>
                  </a:cubicBezTo>
                  <a:cubicBezTo>
                    <a:pt x="1877" y="3808"/>
                    <a:pt x="2190" y="3871"/>
                    <a:pt x="2491" y="3871"/>
                  </a:cubicBezTo>
                  <a:cubicBezTo>
                    <a:pt x="3259" y="3871"/>
                    <a:pt x="3959" y="3462"/>
                    <a:pt x="4253" y="2761"/>
                  </a:cubicBezTo>
                  <a:cubicBezTo>
                    <a:pt x="4663" y="1784"/>
                    <a:pt x="4159" y="618"/>
                    <a:pt x="3088" y="177"/>
                  </a:cubicBezTo>
                  <a:cubicBezTo>
                    <a:pt x="2805" y="58"/>
                    <a:pt x="2511"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8"/>
            <p:cNvSpPr/>
            <p:nvPr/>
          </p:nvSpPr>
          <p:spPr>
            <a:xfrm>
              <a:off x="6135850" y="2885725"/>
              <a:ext cx="126025" cy="117600"/>
            </a:xfrm>
            <a:custGeom>
              <a:avLst/>
              <a:gdLst/>
              <a:ahLst/>
              <a:cxnLst/>
              <a:rect l="l" t="t" r="r" b="b"/>
              <a:pathLst>
                <a:path w="5041" h="4704" extrusionOk="0">
                  <a:moveTo>
                    <a:pt x="2674" y="1"/>
                  </a:moveTo>
                  <a:cubicBezTo>
                    <a:pt x="1792" y="1"/>
                    <a:pt x="923" y="567"/>
                    <a:pt x="536" y="1486"/>
                  </a:cubicBezTo>
                  <a:cubicBezTo>
                    <a:pt x="0" y="2715"/>
                    <a:pt x="504" y="4069"/>
                    <a:pt x="1607" y="4542"/>
                  </a:cubicBezTo>
                  <a:cubicBezTo>
                    <a:pt x="1863" y="4652"/>
                    <a:pt x="2130" y="4704"/>
                    <a:pt x="2395" y="4704"/>
                  </a:cubicBezTo>
                  <a:cubicBezTo>
                    <a:pt x="3269" y="4704"/>
                    <a:pt x="4126" y="4137"/>
                    <a:pt x="4537" y="3219"/>
                  </a:cubicBezTo>
                  <a:cubicBezTo>
                    <a:pt x="5041" y="2021"/>
                    <a:pt x="4568" y="635"/>
                    <a:pt x="3466" y="163"/>
                  </a:cubicBezTo>
                  <a:cubicBezTo>
                    <a:pt x="3209" y="53"/>
                    <a:pt x="2941" y="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8"/>
            <p:cNvSpPr/>
            <p:nvPr/>
          </p:nvSpPr>
          <p:spPr>
            <a:xfrm>
              <a:off x="6226425" y="2943550"/>
              <a:ext cx="115000" cy="121700"/>
            </a:xfrm>
            <a:custGeom>
              <a:avLst/>
              <a:gdLst/>
              <a:ahLst/>
              <a:cxnLst/>
              <a:rect l="l" t="t" r="r" b="b"/>
              <a:pathLst>
                <a:path w="4600" h="4868" extrusionOk="0">
                  <a:moveTo>
                    <a:pt x="2717" y="0"/>
                  </a:moveTo>
                  <a:cubicBezTo>
                    <a:pt x="1879" y="0"/>
                    <a:pt x="993" y="653"/>
                    <a:pt x="536" y="1693"/>
                  </a:cubicBezTo>
                  <a:cubicBezTo>
                    <a:pt x="0" y="2953"/>
                    <a:pt x="347" y="4340"/>
                    <a:pt x="1292" y="4749"/>
                  </a:cubicBezTo>
                  <a:cubicBezTo>
                    <a:pt x="1482" y="4829"/>
                    <a:pt x="1682" y="4867"/>
                    <a:pt x="1885" y="4867"/>
                  </a:cubicBezTo>
                  <a:cubicBezTo>
                    <a:pt x="2722" y="4867"/>
                    <a:pt x="3608" y="4220"/>
                    <a:pt x="4064" y="3206"/>
                  </a:cubicBezTo>
                  <a:cubicBezTo>
                    <a:pt x="4600" y="1914"/>
                    <a:pt x="4285" y="528"/>
                    <a:pt x="3308" y="118"/>
                  </a:cubicBezTo>
                  <a:cubicBezTo>
                    <a:pt x="3118" y="38"/>
                    <a:pt x="2919" y="0"/>
                    <a:pt x="2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8"/>
            <p:cNvSpPr/>
            <p:nvPr/>
          </p:nvSpPr>
          <p:spPr>
            <a:xfrm>
              <a:off x="6840775" y="2798925"/>
              <a:ext cx="108700" cy="103775"/>
            </a:xfrm>
            <a:custGeom>
              <a:avLst/>
              <a:gdLst/>
              <a:ahLst/>
              <a:cxnLst/>
              <a:rect l="l" t="t" r="r" b="b"/>
              <a:pathLst>
                <a:path w="4348" h="4151" extrusionOk="0">
                  <a:moveTo>
                    <a:pt x="2327" y="0"/>
                  </a:moveTo>
                  <a:cubicBezTo>
                    <a:pt x="1565" y="0"/>
                    <a:pt x="806" y="508"/>
                    <a:pt x="441" y="1335"/>
                  </a:cubicBezTo>
                  <a:cubicBezTo>
                    <a:pt x="0" y="2406"/>
                    <a:pt x="410" y="3603"/>
                    <a:pt x="1355" y="4013"/>
                  </a:cubicBezTo>
                  <a:cubicBezTo>
                    <a:pt x="1570" y="4106"/>
                    <a:pt x="1795" y="4150"/>
                    <a:pt x="2020" y="4150"/>
                  </a:cubicBezTo>
                  <a:cubicBezTo>
                    <a:pt x="2783" y="4150"/>
                    <a:pt x="3542" y="3643"/>
                    <a:pt x="3907" y="2816"/>
                  </a:cubicBezTo>
                  <a:cubicBezTo>
                    <a:pt x="4348" y="1744"/>
                    <a:pt x="3970" y="547"/>
                    <a:pt x="2993" y="138"/>
                  </a:cubicBezTo>
                  <a:cubicBezTo>
                    <a:pt x="2778" y="44"/>
                    <a:pt x="2552"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8"/>
            <p:cNvSpPr/>
            <p:nvPr/>
          </p:nvSpPr>
          <p:spPr>
            <a:xfrm>
              <a:off x="6870700" y="2965400"/>
              <a:ext cx="122900" cy="122875"/>
            </a:xfrm>
            <a:custGeom>
              <a:avLst/>
              <a:gdLst/>
              <a:ahLst/>
              <a:cxnLst/>
              <a:rect l="l" t="t" r="r" b="b"/>
              <a:pathLst>
                <a:path w="4916" h="4915" extrusionOk="0">
                  <a:moveTo>
                    <a:pt x="2458" y="0"/>
                  </a:moveTo>
                  <a:cubicBezTo>
                    <a:pt x="1103" y="0"/>
                    <a:pt x="0" y="1103"/>
                    <a:pt x="0" y="2458"/>
                  </a:cubicBezTo>
                  <a:cubicBezTo>
                    <a:pt x="0" y="3812"/>
                    <a:pt x="1103" y="4915"/>
                    <a:pt x="2458" y="4915"/>
                  </a:cubicBezTo>
                  <a:cubicBezTo>
                    <a:pt x="3812" y="4915"/>
                    <a:pt x="4915" y="3812"/>
                    <a:pt x="4915" y="2458"/>
                  </a:cubicBezTo>
                  <a:cubicBezTo>
                    <a:pt x="4915" y="1103"/>
                    <a:pt x="3812"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8"/>
            <p:cNvSpPr/>
            <p:nvPr/>
          </p:nvSpPr>
          <p:spPr>
            <a:xfrm>
              <a:off x="6867550" y="3214050"/>
              <a:ext cx="125250" cy="86525"/>
            </a:xfrm>
            <a:custGeom>
              <a:avLst/>
              <a:gdLst/>
              <a:ahLst/>
              <a:cxnLst/>
              <a:rect l="l" t="t" r="r" b="b"/>
              <a:pathLst>
                <a:path w="5010" h="3461" extrusionOk="0">
                  <a:moveTo>
                    <a:pt x="1908" y="1"/>
                  </a:moveTo>
                  <a:cubicBezTo>
                    <a:pt x="1181" y="1"/>
                    <a:pt x="572" y="286"/>
                    <a:pt x="347" y="797"/>
                  </a:cubicBezTo>
                  <a:cubicBezTo>
                    <a:pt x="0" y="1616"/>
                    <a:pt x="693" y="2688"/>
                    <a:pt x="1891" y="3192"/>
                  </a:cubicBezTo>
                  <a:cubicBezTo>
                    <a:pt x="2309" y="3373"/>
                    <a:pt x="2740" y="3460"/>
                    <a:pt x="3136" y="3460"/>
                  </a:cubicBezTo>
                  <a:cubicBezTo>
                    <a:pt x="3843" y="3460"/>
                    <a:pt x="4441" y="3181"/>
                    <a:pt x="4663" y="2656"/>
                  </a:cubicBezTo>
                  <a:cubicBezTo>
                    <a:pt x="5010" y="1837"/>
                    <a:pt x="4316" y="797"/>
                    <a:pt x="3151" y="262"/>
                  </a:cubicBezTo>
                  <a:cubicBezTo>
                    <a:pt x="2730" y="85"/>
                    <a:pt x="2302" y="1"/>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8"/>
            <p:cNvSpPr/>
            <p:nvPr/>
          </p:nvSpPr>
          <p:spPr>
            <a:xfrm>
              <a:off x="6422525" y="3292600"/>
              <a:ext cx="139450" cy="96800"/>
            </a:xfrm>
            <a:custGeom>
              <a:avLst/>
              <a:gdLst/>
              <a:ahLst/>
              <a:cxnLst/>
              <a:rect l="l" t="t" r="r" b="b"/>
              <a:pathLst>
                <a:path w="5578" h="3872" extrusionOk="0">
                  <a:moveTo>
                    <a:pt x="2077" y="0"/>
                  </a:moveTo>
                  <a:cubicBezTo>
                    <a:pt x="1279" y="0"/>
                    <a:pt x="622" y="314"/>
                    <a:pt x="379" y="900"/>
                  </a:cubicBezTo>
                  <a:cubicBezTo>
                    <a:pt x="1" y="1814"/>
                    <a:pt x="757" y="2980"/>
                    <a:pt x="2080" y="3578"/>
                  </a:cubicBezTo>
                  <a:cubicBezTo>
                    <a:pt x="2546" y="3778"/>
                    <a:pt x="3019" y="3872"/>
                    <a:pt x="3453" y="3872"/>
                  </a:cubicBezTo>
                  <a:cubicBezTo>
                    <a:pt x="4254" y="3872"/>
                    <a:pt x="4923" y="3551"/>
                    <a:pt x="5168" y="2980"/>
                  </a:cubicBezTo>
                  <a:cubicBezTo>
                    <a:pt x="5577" y="2066"/>
                    <a:pt x="4821" y="869"/>
                    <a:pt x="3498" y="302"/>
                  </a:cubicBezTo>
                  <a:cubicBezTo>
                    <a:pt x="3012" y="98"/>
                    <a:pt x="2523"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8"/>
            <p:cNvSpPr/>
            <p:nvPr/>
          </p:nvSpPr>
          <p:spPr>
            <a:xfrm>
              <a:off x="6489475" y="3497200"/>
              <a:ext cx="109525" cy="104800"/>
            </a:xfrm>
            <a:custGeom>
              <a:avLst/>
              <a:gdLst/>
              <a:ahLst/>
              <a:cxnLst/>
              <a:rect l="l" t="t" r="r" b="b"/>
              <a:pathLst>
                <a:path w="4381" h="4192" extrusionOk="0">
                  <a:moveTo>
                    <a:pt x="2343" y="1"/>
                  </a:moveTo>
                  <a:cubicBezTo>
                    <a:pt x="1578" y="1"/>
                    <a:pt x="812" y="526"/>
                    <a:pt x="473" y="1349"/>
                  </a:cubicBezTo>
                  <a:cubicBezTo>
                    <a:pt x="1" y="2420"/>
                    <a:pt x="410" y="3617"/>
                    <a:pt x="1356" y="4058"/>
                  </a:cubicBezTo>
                  <a:cubicBezTo>
                    <a:pt x="1565" y="4149"/>
                    <a:pt x="1785" y="4192"/>
                    <a:pt x="2006" y="4192"/>
                  </a:cubicBezTo>
                  <a:cubicBezTo>
                    <a:pt x="2783" y="4192"/>
                    <a:pt x="3571" y="3663"/>
                    <a:pt x="3939" y="2829"/>
                  </a:cubicBezTo>
                  <a:cubicBezTo>
                    <a:pt x="4380" y="1758"/>
                    <a:pt x="4002" y="561"/>
                    <a:pt x="3025" y="151"/>
                  </a:cubicBezTo>
                  <a:cubicBezTo>
                    <a:pt x="2806" y="49"/>
                    <a:pt x="2574"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8"/>
            <p:cNvSpPr/>
            <p:nvPr/>
          </p:nvSpPr>
          <p:spPr>
            <a:xfrm>
              <a:off x="5872775" y="3347375"/>
              <a:ext cx="112650" cy="112675"/>
            </a:xfrm>
            <a:custGeom>
              <a:avLst/>
              <a:gdLst/>
              <a:ahLst/>
              <a:cxnLst/>
              <a:rect l="l" t="t" r="r" b="b"/>
              <a:pathLst>
                <a:path w="4506" h="4507" extrusionOk="0">
                  <a:moveTo>
                    <a:pt x="2237" y="1"/>
                  </a:moveTo>
                  <a:cubicBezTo>
                    <a:pt x="1009" y="1"/>
                    <a:pt x="1" y="1009"/>
                    <a:pt x="1" y="2238"/>
                  </a:cubicBezTo>
                  <a:cubicBezTo>
                    <a:pt x="1" y="3498"/>
                    <a:pt x="1009" y="4506"/>
                    <a:pt x="2237" y="4506"/>
                  </a:cubicBezTo>
                  <a:cubicBezTo>
                    <a:pt x="3498" y="4506"/>
                    <a:pt x="4506" y="3498"/>
                    <a:pt x="4506" y="2238"/>
                  </a:cubicBezTo>
                  <a:cubicBezTo>
                    <a:pt x="4506" y="1009"/>
                    <a:pt x="3498" y="1"/>
                    <a:pt x="2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8"/>
            <p:cNvSpPr/>
            <p:nvPr/>
          </p:nvSpPr>
          <p:spPr>
            <a:xfrm>
              <a:off x="6125600" y="3263100"/>
              <a:ext cx="88250" cy="89025"/>
            </a:xfrm>
            <a:custGeom>
              <a:avLst/>
              <a:gdLst/>
              <a:ahLst/>
              <a:cxnLst/>
              <a:rect l="l" t="t" r="r" b="b"/>
              <a:pathLst>
                <a:path w="3530" h="3561" extrusionOk="0">
                  <a:moveTo>
                    <a:pt x="1765" y="1"/>
                  </a:moveTo>
                  <a:cubicBezTo>
                    <a:pt x="788" y="1"/>
                    <a:pt x="1" y="820"/>
                    <a:pt x="1" y="1797"/>
                  </a:cubicBezTo>
                  <a:cubicBezTo>
                    <a:pt x="1" y="2773"/>
                    <a:pt x="788" y="3561"/>
                    <a:pt x="1765" y="3561"/>
                  </a:cubicBezTo>
                  <a:cubicBezTo>
                    <a:pt x="2742" y="3561"/>
                    <a:pt x="3529" y="2773"/>
                    <a:pt x="3529" y="1797"/>
                  </a:cubicBezTo>
                  <a:cubicBezTo>
                    <a:pt x="3529" y="820"/>
                    <a:pt x="2742"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8"/>
            <p:cNvSpPr/>
            <p:nvPr/>
          </p:nvSpPr>
          <p:spPr>
            <a:xfrm>
              <a:off x="6171275" y="3519875"/>
              <a:ext cx="98475" cy="98475"/>
            </a:xfrm>
            <a:custGeom>
              <a:avLst/>
              <a:gdLst/>
              <a:ahLst/>
              <a:cxnLst/>
              <a:rect l="l" t="t" r="r" b="b"/>
              <a:pathLst>
                <a:path w="3939" h="3939" extrusionOk="0">
                  <a:moveTo>
                    <a:pt x="1986" y="0"/>
                  </a:moveTo>
                  <a:cubicBezTo>
                    <a:pt x="883" y="0"/>
                    <a:pt x="1" y="883"/>
                    <a:pt x="1" y="1954"/>
                  </a:cubicBezTo>
                  <a:cubicBezTo>
                    <a:pt x="1" y="3056"/>
                    <a:pt x="883" y="3939"/>
                    <a:pt x="1986" y="3939"/>
                  </a:cubicBezTo>
                  <a:cubicBezTo>
                    <a:pt x="3057" y="3939"/>
                    <a:pt x="3939" y="3056"/>
                    <a:pt x="3939" y="1954"/>
                  </a:cubicBezTo>
                  <a:cubicBezTo>
                    <a:pt x="3939" y="883"/>
                    <a:pt x="3057" y="0"/>
                    <a:pt x="1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8"/>
            <p:cNvSpPr/>
            <p:nvPr/>
          </p:nvSpPr>
          <p:spPr>
            <a:xfrm>
              <a:off x="5512825" y="3900000"/>
              <a:ext cx="133925" cy="128200"/>
            </a:xfrm>
            <a:custGeom>
              <a:avLst/>
              <a:gdLst/>
              <a:ahLst/>
              <a:cxnLst/>
              <a:rect l="l" t="t" r="r" b="b"/>
              <a:pathLst>
                <a:path w="5357" h="5128" extrusionOk="0">
                  <a:moveTo>
                    <a:pt x="2897" y="1"/>
                  </a:moveTo>
                  <a:cubicBezTo>
                    <a:pt x="1952" y="1"/>
                    <a:pt x="1006" y="628"/>
                    <a:pt x="568" y="1651"/>
                  </a:cubicBezTo>
                  <a:cubicBezTo>
                    <a:pt x="1" y="2974"/>
                    <a:pt x="473" y="4454"/>
                    <a:pt x="1639" y="4959"/>
                  </a:cubicBezTo>
                  <a:cubicBezTo>
                    <a:pt x="1904" y="5073"/>
                    <a:pt x="2182" y="5127"/>
                    <a:pt x="2460" y="5127"/>
                  </a:cubicBezTo>
                  <a:cubicBezTo>
                    <a:pt x="3405" y="5127"/>
                    <a:pt x="4351" y="4500"/>
                    <a:pt x="4789" y="3478"/>
                  </a:cubicBezTo>
                  <a:cubicBezTo>
                    <a:pt x="5357" y="2155"/>
                    <a:pt x="4884" y="674"/>
                    <a:pt x="3718" y="170"/>
                  </a:cubicBezTo>
                  <a:cubicBezTo>
                    <a:pt x="3453" y="55"/>
                    <a:pt x="3175" y="1"/>
                    <a:pt x="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8"/>
            <p:cNvSpPr/>
            <p:nvPr/>
          </p:nvSpPr>
          <p:spPr>
            <a:xfrm>
              <a:off x="5827100" y="3792125"/>
              <a:ext cx="135500" cy="128950"/>
            </a:xfrm>
            <a:custGeom>
              <a:avLst/>
              <a:gdLst/>
              <a:ahLst/>
              <a:cxnLst/>
              <a:rect l="l" t="t" r="r" b="b"/>
              <a:pathLst>
                <a:path w="5420" h="5158" extrusionOk="0">
                  <a:moveTo>
                    <a:pt x="2931" y="0"/>
                  </a:moveTo>
                  <a:cubicBezTo>
                    <a:pt x="1985" y="0"/>
                    <a:pt x="1037" y="633"/>
                    <a:pt x="599" y="1681"/>
                  </a:cubicBezTo>
                  <a:cubicBezTo>
                    <a:pt x="0" y="3004"/>
                    <a:pt x="504" y="4485"/>
                    <a:pt x="1670" y="4989"/>
                  </a:cubicBezTo>
                  <a:cubicBezTo>
                    <a:pt x="1935" y="5104"/>
                    <a:pt x="2213" y="5158"/>
                    <a:pt x="2491" y="5158"/>
                  </a:cubicBezTo>
                  <a:cubicBezTo>
                    <a:pt x="3436" y="5158"/>
                    <a:pt x="4382" y="4530"/>
                    <a:pt x="4820" y="3508"/>
                  </a:cubicBezTo>
                  <a:cubicBezTo>
                    <a:pt x="5419" y="2153"/>
                    <a:pt x="4915" y="673"/>
                    <a:pt x="3749" y="169"/>
                  </a:cubicBezTo>
                  <a:cubicBezTo>
                    <a:pt x="3485" y="54"/>
                    <a:pt x="3208" y="0"/>
                    <a:pt x="2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8"/>
            <p:cNvSpPr/>
            <p:nvPr/>
          </p:nvSpPr>
          <p:spPr>
            <a:xfrm>
              <a:off x="5790075" y="4100350"/>
              <a:ext cx="134700" cy="133925"/>
            </a:xfrm>
            <a:custGeom>
              <a:avLst/>
              <a:gdLst/>
              <a:ahLst/>
              <a:cxnLst/>
              <a:rect l="l" t="t" r="r" b="b"/>
              <a:pathLst>
                <a:path w="5388" h="5357" extrusionOk="0">
                  <a:moveTo>
                    <a:pt x="2710" y="0"/>
                  </a:moveTo>
                  <a:cubicBezTo>
                    <a:pt x="1198" y="0"/>
                    <a:pt x="0" y="1198"/>
                    <a:pt x="0" y="2678"/>
                  </a:cubicBezTo>
                  <a:cubicBezTo>
                    <a:pt x="0" y="4159"/>
                    <a:pt x="1198" y="5356"/>
                    <a:pt x="2710" y="5356"/>
                  </a:cubicBezTo>
                  <a:cubicBezTo>
                    <a:pt x="4191" y="5356"/>
                    <a:pt x="5388" y="4159"/>
                    <a:pt x="5388" y="2678"/>
                  </a:cubicBezTo>
                  <a:cubicBezTo>
                    <a:pt x="5388" y="1198"/>
                    <a:pt x="419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8"/>
            <p:cNvSpPr/>
            <p:nvPr/>
          </p:nvSpPr>
          <p:spPr>
            <a:xfrm>
              <a:off x="6073625" y="4035775"/>
              <a:ext cx="141800" cy="141775"/>
            </a:xfrm>
            <a:custGeom>
              <a:avLst/>
              <a:gdLst/>
              <a:ahLst/>
              <a:cxnLst/>
              <a:rect l="l" t="t" r="r" b="b"/>
              <a:pathLst>
                <a:path w="5672" h="5671" extrusionOk="0">
                  <a:moveTo>
                    <a:pt x="2836" y="0"/>
                  </a:moveTo>
                  <a:cubicBezTo>
                    <a:pt x="1292" y="0"/>
                    <a:pt x="0" y="1292"/>
                    <a:pt x="0" y="2836"/>
                  </a:cubicBezTo>
                  <a:cubicBezTo>
                    <a:pt x="0" y="4411"/>
                    <a:pt x="1292" y="5671"/>
                    <a:pt x="2836" y="5671"/>
                  </a:cubicBezTo>
                  <a:cubicBezTo>
                    <a:pt x="4411" y="5671"/>
                    <a:pt x="5671" y="4411"/>
                    <a:pt x="5671" y="2836"/>
                  </a:cubicBezTo>
                  <a:cubicBezTo>
                    <a:pt x="5671" y="1292"/>
                    <a:pt x="4411"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8"/>
            <p:cNvSpPr/>
            <p:nvPr/>
          </p:nvSpPr>
          <p:spPr>
            <a:xfrm>
              <a:off x="6322500" y="3688425"/>
              <a:ext cx="51225" cy="216625"/>
            </a:xfrm>
            <a:custGeom>
              <a:avLst/>
              <a:gdLst/>
              <a:ahLst/>
              <a:cxnLst/>
              <a:rect l="l" t="t" r="r" b="b"/>
              <a:pathLst>
                <a:path w="2049" h="8665" fill="none" extrusionOk="0">
                  <a:moveTo>
                    <a:pt x="1" y="1"/>
                  </a:moveTo>
                  <a:cubicBezTo>
                    <a:pt x="1009" y="1135"/>
                    <a:pt x="1419" y="2678"/>
                    <a:pt x="1702" y="4159"/>
                  </a:cubicBezTo>
                  <a:cubicBezTo>
                    <a:pt x="1954" y="5640"/>
                    <a:pt x="2049" y="7152"/>
                    <a:pt x="2017" y="8664"/>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8"/>
            <p:cNvSpPr/>
            <p:nvPr/>
          </p:nvSpPr>
          <p:spPr>
            <a:xfrm>
              <a:off x="6309900" y="3840250"/>
              <a:ext cx="136300" cy="121050"/>
            </a:xfrm>
            <a:custGeom>
              <a:avLst/>
              <a:gdLst/>
              <a:ahLst/>
              <a:cxnLst/>
              <a:rect l="l" t="t" r="r" b="b"/>
              <a:pathLst>
                <a:path w="5452" h="4842" extrusionOk="0">
                  <a:moveTo>
                    <a:pt x="2747" y="0"/>
                  </a:moveTo>
                  <a:cubicBezTo>
                    <a:pt x="1804" y="0"/>
                    <a:pt x="907" y="567"/>
                    <a:pt x="505" y="1489"/>
                  </a:cubicBezTo>
                  <a:cubicBezTo>
                    <a:pt x="1" y="2717"/>
                    <a:pt x="536" y="4135"/>
                    <a:pt x="1765" y="4639"/>
                  </a:cubicBezTo>
                  <a:cubicBezTo>
                    <a:pt x="2080" y="4776"/>
                    <a:pt x="2404" y="4841"/>
                    <a:pt x="2723" y="4841"/>
                  </a:cubicBezTo>
                  <a:cubicBezTo>
                    <a:pt x="3648" y="4841"/>
                    <a:pt x="4517" y="4293"/>
                    <a:pt x="4916" y="3379"/>
                  </a:cubicBezTo>
                  <a:cubicBezTo>
                    <a:pt x="5451" y="2150"/>
                    <a:pt x="4884" y="733"/>
                    <a:pt x="3687" y="197"/>
                  </a:cubicBezTo>
                  <a:cubicBezTo>
                    <a:pt x="3380" y="63"/>
                    <a:pt x="3061" y="0"/>
                    <a:pt x="2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8"/>
            <p:cNvSpPr/>
            <p:nvPr/>
          </p:nvSpPr>
          <p:spPr>
            <a:xfrm>
              <a:off x="3023150" y="1811525"/>
              <a:ext cx="442675" cy="1757200"/>
            </a:xfrm>
            <a:custGeom>
              <a:avLst/>
              <a:gdLst/>
              <a:ahLst/>
              <a:cxnLst/>
              <a:rect l="l" t="t" r="r" b="b"/>
              <a:pathLst>
                <a:path w="17707" h="70288" fill="none" extrusionOk="0">
                  <a:moveTo>
                    <a:pt x="14934" y="70288"/>
                  </a:moveTo>
                  <a:cubicBezTo>
                    <a:pt x="17706" y="42564"/>
                    <a:pt x="14682" y="26150"/>
                    <a:pt x="1"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8"/>
            <p:cNvSpPr/>
            <p:nvPr/>
          </p:nvSpPr>
          <p:spPr>
            <a:xfrm>
              <a:off x="3316925" y="3235900"/>
              <a:ext cx="262325" cy="313000"/>
            </a:xfrm>
            <a:custGeom>
              <a:avLst/>
              <a:gdLst/>
              <a:ahLst/>
              <a:cxnLst/>
              <a:rect l="l" t="t" r="r" b="b"/>
              <a:pathLst>
                <a:path w="10493" h="12520" extrusionOk="0">
                  <a:moveTo>
                    <a:pt x="7790" y="0"/>
                  </a:moveTo>
                  <a:cubicBezTo>
                    <a:pt x="7068" y="0"/>
                    <a:pt x="6285" y="171"/>
                    <a:pt x="5609" y="427"/>
                  </a:cubicBezTo>
                  <a:cubicBezTo>
                    <a:pt x="4412" y="837"/>
                    <a:pt x="3813" y="2192"/>
                    <a:pt x="3246" y="3326"/>
                  </a:cubicBezTo>
                  <a:cubicBezTo>
                    <a:pt x="2269" y="5248"/>
                    <a:pt x="1" y="10572"/>
                    <a:pt x="2490" y="12273"/>
                  </a:cubicBezTo>
                  <a:cubicBezTo>
                    <a:pt x="2736" y="12443"/>
                    <a:pt x="3004" y="12520"/>
                    <a:pt x="3287" y="12520"/>
                  </a:cubicBezTo>
                  <a:cubicBezTo>
                    <a:pt x="5576" y="12520"/>
                    <a:pt x="8853" y="7497"/>
                    <a:pt x="9610" y="6067"/>
                  </a:cubicBezTo>
                  <a:cubicBezTo>
                    <a:pt x="10114" y="5153"/>
                    <a:pt x="10429" y="4113"/>
                    <a:pt x="10492" y="3042"/>
                  </a:cubicBezTo>
                  <a:cubicBezTo>
                    <a:pt x="10492" y="2003"/>
                    <a:pt x="10114" y="774"/>
                    <a:pt x="9200" y="301"/>
                  </a:cubicBezTo>
                  <a:cubicBezTo>
                    <a:pt x="8804" y="90"/>
                    <a:pt x="8313" y="0"/>
                    <a:pt x="7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8"/>
            <p:cNvSpPr/>
            <p:nvPr/>
          </p:nvSpPr>
          <p:spPr>
            <a:xfrm>
              <a:off x="3178325" y="3582275"/>
              <a:ext cx="219750" cy="312525"/>
            </a:xfrm>
            <a:custGeom>
              <a:avLst/>
              <a:gdLst/>
              <a:ahLst/>
              <a:cxnLst/>
              <a:rect l="l" t="t" r="r" b="b"/>
              <a:pathLst>
                <a:path w="8790" h="12501" extrusionOk="0">
                  <a:moveTo>
                    <a:pt x="7403" y="0"/>
                  </a:moveTo>
                  <a:cubicBezTo>
                    <a:pt x="6436" y="0"/>
                    <a:pt x="4896" y="1406"/>
                    <a:pt x="4474" y="1852"/>
                  </a:cubicBezTo>
                  <a:cubicBezTo>
                    <a:pt x="3025" y="3301"/>
                    <a:pt x="1827" y="5003"/>
                    <a:pt x="914" y="6861"/>
                  </a:cubicBezTo>
                  <a:cubicBezTo>
                    <a:pt x="410" y="7838"/>
                    <a:pt x="0" y="9004"/>
                    <a:pt x="410" y="10043"/>
                  </a:cubicBezTo>
                  <a:cubicBezTo>
                    <a:pt x="756" y="10926"/>
                    <a:pt x="1575" y="11524"/>
                    <a:pt x="2394" y="12028"/>
                  </a:cubicBezTo>
                  <a:cubicBezTo>
                    <a:pt x="2709" y="12280"/>
                    <a:pt x="3088" y="12438"/>
                    <a:pt x="3497" y="12501"/>
                  </a:cubicBezTo>
                  <a:cubicBezTo>
                    <a:pt x="4001" y="12501"/>
                    <a:pt x="4505" y="12312"/>
                    <a:pt x="4883" y="11965"/>
                  </a:cubicBezTo>
                  <a:cubicBezTo>
                    <a:pt x="6207" y="10894"/>
                    <a:pt x="6931" y="9256"/>
                    <a:pt x="7467" y="7618"/>
                  </a:cubicBezTo>
                  <a:cubicBezTo>
                    <a:pt x="8254" y="5349"/>
                    <a:pt x="8790" y="2892"/>
                    <a:pt x="8128" y="592"/>
                  </a:cubicBezTo>
                  <a:cubicBezTo>
                    <a:pt x="8000" y="165"/>
                    <a:pt x="7735" y="0"/>
                    <a:pt x="7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8"/>
            <p:cNvSpPr/>
            <p:nvPr/>
          </p:nvSpPr>
          <p:spPr>
            <a:xfrm>
              <a:off x="3126325" y="3212075"/>
              <a:ext cx="277200" cy="326225"/>
            </a:xfrm>
            <a:custGeom>
              <a:avLst/>
              <a:gdLst/>
              <a:ahLst/>
              <a:cxnLst/>
              <a:rect l="l" t="t" r="r" b="b"/>
              <a:pathLst>
                <a:path w="11088" h="13049" extrusionOk="0">
                  <a:moveTo>
                    <a:pt x="3388" y="1"/>
                  </a:moveTo>
                  <a:cubicBezTo>
                    <a:pt x="2751" y="1"/>
                    <a:pt x="2132" y="164"/>
                    <a:pt x="1607" y="530"/>
                  </a:cubicBezTo>
                  <a:cubicBezTo>
                    <a:pt x="410" y="1349"/>
                    <a:pt x="1" y="2956"/>
                    <a:pt x="253" y="4373"/>
                  </a:cubicBezTo>
                  <a:cubicBezTo>
                    <a:pt x="505" y="5791"/>
                    <a:pt x="1292" y="7051"/>
                    <a:pt x="2143" y="8185"/>
                  </a:cubicBezTo>
                  <a:cubicBezTo>
                    <a:pt x="3498" y="10107"/>
                    <a:pt x="5168" y="11934"/>
                    <a:pt x="7341" y="12754"/>
                  </a:cubicBezTo>
                  <a:cubicBezTo>
                    <a:pt x="7826" y="12930"/>
                    <a:pt x="8438" y="13048"/>
                    <a:pt x="9021" y="13048"/>
                  </a:cubicBezTo>
                  <a:cubicBezTo>
                    <a:pt x="10105" y="13048"/>
                    <a:pt x="11087" y="12639"/>
                    <a:pt x="10964" y="11430"/>
                  </a:cubicBezTo>
                  <a:cubicBezTo>
                    <a:pt x="10775" y="9383"/>
                    <a:pt x="9641" y="7146"/>
                    <a:pt x="8885" y="5287"/>
                  </a:cubicBezTo>
                  <a:cubicBezTo>
                    <a:pt x="8255" y="3743"/>
                    <a:pt x="7499" y="2168"/>
                    <a:pt x="6239" y="1065"/>
                  </a:cubicBezTo>
                  <a:cubicBezTo>
                    <a:pt x="5447" y="409"/>
                    <a:pt x="4395" y="1"/>
                    <a:pt x="3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8"/>
            <p:cNvSpPr/>
            <p:nvPr/>
          </p:nvSpPr>
          <p:spPr>
            <a:xfrm>
              <a:off x="3392550" y="3437175"/>
              <a:ext cx="350525" cy="211900"/>
            </a:xfrm>
            <a:custGeom>
              <a:avLst/>
              <a:gdLst/>
              <a:ahLst/>
              <a:cxnLst/>
              <a:rect l="l" t="t" r="r" b="b"/>
              <a:pathLst>
                <a:path w="14021" h="8476" extrusionOk="0">
                  <a:moveTo>
                    <a:pt x="10681" y="0"/>
                  </a:moveTo>
                  <a:cubicBezTo>
                    <a:pt x="9672" y="0"/>
                    <a:pt x="8696" y="127"/>
                    <a:pt x="7751" y="410"/>
                  </a:cubicBezTo>
                  <a:cubicBezTo>
                    <a:pt x="5136" y="1072"/>
                    <a:pt x="1481" y="2143"/>
                    <a:pt x="788" y="5167"/>
                  </a:cubicBezTo>
                  <a:cubicBezTo>
                    <a:pt x="0" y="8475"/>
                    <a:pt x="5293" y="7845"/>
                    <a:pt x="7278" y="8003"/>
                  </a:cubicBezTo>
                  <a:cubicBezTo>
                    <a:pt x="7577" y="8050"/>
                    <a:pt x="7869" y="8074"/>
                    <a:pt x="8160" y="8074"/>
                  </a:cubicBezTo>
                  <a:cubicBezTo>
                    <a:pt x="8452" y="8074"/>
                    <a:pt x="8743" y="8050"/>
                    <a:pt x="9042" y="8003"/>
                  </a:cubicBezTo>
                  <a:cubicBezTo>
                    <a:pt x="9767" y="7845"/>
                    <a:pt x="10460" y="7562"/>
                    <a:pt x="11090" y="7121"/>
                  </a:cubicBezTo>
                  <a:cubicBezTo>
                    <a:pt x="12098" y="6522"/>
                    <a:pt x="12949" y="5640"/>
                    <a:pt x="13485" y="4569"/>
                  </a:cubicBezTo>
                  <a:cubicBezTo>
                    <a:pt x="13989" y="3498"/>
                    <a:pt x="14020" y="2143"/>
                    <a:pt x="13264" y="1198"/>
                  </a:cubicBezTo>
                  <a:cubicBezTo>
                    <a:pt x="12634" y="442"/>
                    <a:pt x="11689" y="0"/>
                    <a:pt x="10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8"/>
            <p:cNvSpPr/>
            <p:nvPr/>
          </p:nvSpPr>
          <p:spPr>
            <a:xfrm>
              <a:off x="3032600" y="3452600"/>
              <a:ext cx="368625" cy="208925"/>
            </a:xfrm>
            <a:custGeom>
              <a:avLst/>
              <a:gdLst/>
              <a:ahLst/>
              <a:cxnLst/>
              <a:rect l="l" t="t" r="r" b="b"/>
              <a:pathLst>
                <a:path w="14745" h="8357" extrusionOk="0">
                  <a:moveTo>
                    <a:pt x="5130" y="1"/>
                  </a:moveTo>
                  <a:cubicBezTo>
                    <a:pt x="4102" y="1"/>
                    <a:pt x="3081" y="274"/>
                    <a:pt x="2174" y="801"/>
                  </a:cubicBezTo>
                  <a:cubicBezTo>
                    <a:pt x="851" y="1652"/>
                    <a:pt x="1" y="3227"/>
                    <a:pt x="253" y="4739"/>
                  </a:cubicBezTo>
                  <a:cubicBezTo>
                    <a:pt x="410" y="5464"/>
                    <a:pt x="757" y="6157"/>
                    <a:pt x="1229" y="6724"/>
                  </a:cubicBezTo>
                  <a:cubicBezTo>
                    <a:pt x="1765" y="7480"/>
                    <a:pt x="2553" y="8016"/>
                    <a:pt x="3435" y="8268"/>
                  </a:cubicBezTo>
                  <a:cubicBezTo>
                    <a:pt x="3783" y="8323"/>
                    <a:pt x="4141" y="8356"/>
                    <a:pt x="4504" y="8356"/>
                  </a:cubicBezTo>
                  <a:cubicBezTo>
                    <a:pt x="4766" y="8356"/>
                    <a:pt x="5030" y="8339"/>
                    <a:pt x="5293" y="8299"/>
                  </a:cubicBezTo>
                  <a:cubicBezTo>
                    <a:pt x="7688" y="8079"/>
                    <a:pt x="10208" y="7827"/>
                    <a:pt x="12288" y="6598"/>
                  </a:cubicBezTo>
                  <a:cubicBezTo>
                    <a:pt x="14745" y="5180"/>
                    <a:pt x="12162" y="3227"/>
                    <a:pt x="10775" y="2219"/>
                  </a:cubicBezTo>
                  <a:cubicBezTo>
                    <a:pt x="9547" y="1305"/>
                    <a:pt x="8160" y="612"/>
                    <a:pt x="6648" y="203"/>
                  </a:cubicBezTo>
                  <a:cubicBezTo>
                    <a:pt x="6148" y="67"/>
                    <a:pt x="5638" y="1"/>
                    <a:pt x="5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8"/>
            <p:cNvSpPr/>
            <p:nvPr/>
          </p:nvSpPr>
          <p:spPr>
            <a:xfrm>
              <a:off x="3338200" y="3563625"/>
              <a:ext cx="254425" cy="279650"/>
            </a:xfrm>
            <a:custGeom>
              <a:avLst/>
              <a:gdLst/>
              <a:ahLst/>
              <a:cxnLst/>
              <a:rect l="l" t="t" r="r" b="b"/>
              <a:pathLst>
                <a:path w="10177" h="11186" extrusionOk="0">
                  <a:moveTo>
                    <a:pt x="3717" y="1"/>
                  </a:moveTo>
                  <a:cubicBezTo>
                    <a:pt x="3253" y="1"/>
                    <a:pt x="2786" y="67"/>
                    <a:pt x="2332" y="204"/>
                  </a:cubicBezTo>
                  <a:cubicBezTo>
                    <a:pt x="1607" y="487"/>
                    <a:pt x="946" y="928"/>
                    <a:pt x="442" y="1495"/>
                  </a:cubicBezTo>
                  <a:cubicBezTo>
                    <a:pt x="253" y="1653"/>
                    <a:pt x="127" y="1874"/>
                    <a:pt x="32" y="2094"/>
                  </a:cubicBezTo>
                  <a:cubicBezTo>
                    <a:pt x="1" y="2409"/>
                    <a:pt x="32" y="2724"/>
                    <a:pt x="158" y="3008"/>
                  </a:cubicBezTo>
                  <a:cubicBezTo>
                    <a:pt x="505" y="4425"/>
                    <a:pt x="1040" y="5812"/>
                    <a:pt x="1702" y="7103"/>
                  </a:cubicBezTo>
                  <a:cubicBezTo>
                    <a:pt x="2363" y="8458"/>
                    <a:pt x="3435" y="9561"/>
                    <a:pt x="4758" y="10285"/>
                  </a:cubicBezTo>
                  <a:cubicBezTo>
                    <a:pt x="5517" y="10677"/>
                    <a:pt x="6698" y="11186"/>
                    <a:pt x="7684" y="11186"/>
                  </a:cubicBezTo>
                  <a:cubicBezTo>
                    <a:pt x="8047" y="11186"/>
                    <a:pt x="8384" y="11117"/>
                    <a:pt x="8664" y="10947"/>
                  </a:cubicBezTo>
                  <a:cubicBezTo>
                    <a:pt x="9673" y="10285"/>
                    <a:pt x="10145" y="8584"/>
                    <a:pt x="10177" y="7481"/>
                  </a:cubicBezTo>
                  <a:cubicBezTo>
                    <a:pt x="10177" y="6032"/>
                    <a:pt x="9736" y="4614"/>
                    <a:pt x="8948" y="3417"/>
                  </a:cubicBezTo>
                  <a:cubicBezTo>
                    <a:pt x="8255" y="2252"/>
                    <a:pt x="7247" y="1275"/>
                    <a:pt x="6081" y="613"/>
                  </a:cubicBezTo>
                  <a:cubicBezTo>
                    <a:pt x="5356" y="210"/>
                    <a:pt x="4540" y="1"/>
                    <a:pt x="3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8"/>
            <p:cNvSpPr/>
            <p:nvPr/>
          </p:nvSpPr>
          <p:spPr>
            <a:xfrm>
              <a:off x="3372075" y="3336350"/>
              <a:ext cx="72475" cy="185900"/>
            </a:xfrm>
            <a:custGeom>
              <a:avLst/>
              <a:gdLst/>
              <a:ahLst/>
              <a:cxnLst/>
              <a:rect l="l" t="t" r="r" b="b"/>
              <a:pathLst>
                <a:path w="2899" h="7436" extrusionOk="0">
                  <a:moveTo>
                    <a:pt x="2899" y="1"/>
                  </a:moveTo>
                  <a:lnTo>
                    <a:pt x="2899" y="1"/>
                  </a:lnTo>
                  <a:cubicBezTo>
                    <a:pt x="2363" y="442"/>
                    <a:pt x="1954" y="1009"/>
                    <a:pt x="1670" y="1608"/>
                  </a:cubicBezTo>
                  <a:cubicBezTo>
                    <a:pt x="1386" y="2238"/>
                    <a:pt x="1166" y="2868"/>
                    <a:pt x="1008" y="3529"/>
                  </a:cubicBezTo>
                  <a:cubicBezTo>
                    <a:pt x="725" y="4853"/>
                    <a:pt x="410" y="6144"/>
                    <a:pt x="0" y="7436"/>
                  </a:cubicBezTo>
                  <a:cubicBezTo>
                    <a:pt x="378" y="6869"/>
                    <a:pt x="693" y="6239"/>
                    <a:pt x="882" y="5609"/>
                  </a:cubicBezTo>
                  <a:cubicBezTo>
                    <a:pt x="1103" y="4947"/>
                    <a:pt x="1260" y="4286"/>
                    <a:pt x="1418" y="3655"/>
                  </a:cubicBezTo>
                  <a:cubicBezTo>
                    <a:pt x="1765" y="2364"/>
                    <a:pt x="2111" y="1104"/>
                    <a:pt x="2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8"/>
            <p:cNvSpPr/>
            <p:nvPr/>
          </p:nvSpPr>
          <p:spPr>
            <a:xfrm>
              <a:off x="3409875" y="3399375"/>
              <a:ext cx="92975" cy="138650"/>
            </a:xfrm>
            <a:custGeom>
              <a:avLst/>
              <a:gdLst/>
              <a:ahLst/>
              <a:cxnLst/>
              <a:rect l="l" t="t" r="r" b="b"/>
              <a:pathLst>
                <a:path w="3719" h="5546" extrusionOk="0">
                  <a:moveTo>
                    <a:pt x="3718" y="0"/>
                  </a:moveTo>
                  <a:lnTo>
                    <a:pt x="3718" y="0"/>
                  </a:lnTo>
                  <a:cubicBezTo>
                    <a:pt x="3245" y="1008"/>
                    <a:pt x="2710" y="1985"/>
                    <a:pt x="2111" y="2930"/>
                  </a:cubicBezTo>
                  <a:cubicBezTo>
                    <a:pt x="1481" y="3844"/>
                    <a:pt x="757" y="4726"/>
                    <a:pt x="0" y="5545"/>
                  </a:cubicBezTo>
                  <a:cubicBezTo>
                    <a:pt x="1985" y="4316"/>
                    <a:pt x="3340" y="2300"/>
                    <a:pt x="3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8"/>
            <p:cNvSpPr/>
            <p:nvPr/>
          </p:nvSpPr>
          <p:spPr>
            <a:xfrm>
              <a:off x="3406725" y="3382825"/>
              <a:ext cx="56725" cy="128400"/>
            </a:xfrm>
            <a:custGeom>
              <a:avLst/>
              <a:gdLst/>
              <a:ahLst/>
              <a:cxnLst/>
              <a:rect l="l" t="t" r="r" b="b"/>
              <a:pathLst>
                <a:path w="2269" h="5136" extrusionOk="0">
                  <a:moveTo>
                    <a:pt x="2269" y="1"/>
                  </a:moveTo>
                  <a:lnTo>
                    <a:pt x="2269" y="1"/>
                  </a:lnTo>
                  <a:cubicBezTo>
                    <a:pt x="1103" y="1513"/>
                    <a:pt x="316" y="3246"/>
                    <a:pt x="0" y="5136"/>
                  </a:cubicBezTo>
                  <a:cubicBezTo>
                    <a:pt x="473" y="4285"/>
                    <a:pt x="851" y="3466"/>
                    <a:pt x="1229" y="2616"/>
                  </a:cubicBezTo>
                  <a:cubicBezTo>
                    <a:pt x="1607" y="1765"/>
                    <a:pt x="1985" y="914"/>
                    <a:pt x="2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8"/>
            <p:cNvSpPr/>
            <p:nvPr/>
          </p:nvSpPr>
          <p:spPr>
            <a:xfrm>
              <a:off x="3424850" y="3493100"/>
              <a:ext cx="192200" cy="37825"/>
            </a:xfrm>
            <a:custGeom>
              <a:avLst/>
              <a:gdLst/>
              <a:ahLst/>
              <a:cxnLst/>
              <a:rect l="l" t="t" r="r" b="b"/>
              <a:pathLst>
                <a:path w="7688" h="1513" extrusionOk="0">
                  <a:moveTo>
                    <a:pt x="6371" y="0"/>
                  </a:moveTo>
                  <a:cubicBezTo>
                    <a:pt x="6147" y="0"/>
                    <a:pt x="5923" y="21"/>
                    <a:pt x="5702" y="63"/>
                  </a:cubicBezTo>
                  <a:cubicBezTo>
                    <a:pt x="5041" y="158"/>
                    <a:pt x="4411" y="315"/>
                    <a:pt x="3781" y="473"/>
                  </a:cubicBezTo>
                  <a:cubicBezTo>
                    <a:pt x="2520" y="788"/>
                    <a:pt x="1260" y="1134"/>
                    <a:pt x="0" y="1513"/>
                  </a:cubicBezTo>
                  <a:cubicBezTo>
                    <a:pt x="1323" y="1450"/>
                    <a:pt x="2615" y="1229"/>
                    <a:pt x="3875" y="882"/>
                  </a:cubicBezTo>
                  <a:lnTo>
                    <a:pt x="5765" y="410"/>
                  </a:lnTo>
                  <a:cubicBezTo>
                    <a:pt x="6233" y="293"/>
                    <a:pt x="6700" y="228"/>
                    <a:pt x="7180" y="228"/>
                  </a:cubicBezTo>
                  <a:cubicBezTo>
                    <a:pt x="7348" y="228"/>
                    <a:pt x="7516" y="236"/>
                    <a:pt x="7687" y="252"/>
                  </a:cubicBezTo>
                  <a:cubicBezTo>
                    <a:pt x="7267" y="84"/>
                    <a:pt x="6819" y="0"/>
                    <a:pt x="6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8"/>
            <p:cNvSpPr/>
            <p:nvPr/>
          </p:nvSpPr>
          <p:spPr>
            <a:xfrm>
              <a:off x="3426425" y="3523825"/>
              <a:ext cx="184325" cy="50400"/>
            </a:xfrm>
            <a:custGeom>
              <a:avLst/>
              <a:gdLst/>
              <a:ahLst/>
              <a:cxnLst/>
              <a:rect l="l" t="t" r="r" b="b"/>
              <a:pathLst>
                <a:path w="7373" h="2016" extrusionOk="0">
                  <a:moveTo>
                    <a:pt x="7372" y="0"/>
                  </a:moveTo>
                  <a:lnTo>
                    <a:pt x="7372" y="0"/>
                  </a:lnTo>
                  <a:cubicBezTo>
                    <a:pt x="5161" y="1167"/>
                    <a:pt x="2679" y="1765"/>
                    <a:pt x="192" y="1765"/>
                  </a:cubicBezTo>
                  <a:cubicBezTo>
                    <a:pt x="128" y="1765"/>
                    <a:pt x="64" y="1765"/>
                    <a:pt x="0" y="1764"/>
                  </a:cubicBezTo>
                  <a:lnTo>
                    <a:pt x="0" y="1764"/>
                  </a:lnTo>
                  <a:cubicBezTo>
                    <a:pt x="660" y="1933"/>
                    <a:pt x="1330" y="2016"/>
                    <a:pt x="1996" y="2016"/>
                  </a:cubicBezTo>
                  <a:cubicBezTo>
                    <a:pt x="3939" y="2016"/>
                    <a:pt x="5848" y="1314"/>
                    <a:pt x="7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8"/>
            <p:cNvSpPr/>
            <p:nvPr/>
          </p:nvSpPr>
          <p:spPr>
            <a:xfrm>
              <a:off x="3421700" y="3579725"/>
              <a:ext cx="96100" cy="155200"/>
            </a:xfrm>
            <a:custGeom>
              <a:avLst/>
              <a:gdLst/>
              <a:ahLst/>
              <a:cxnLst/>
              <a:rect l="l" t="t" r="r" b="b"/>
              <a:pathLst>
                <a:path w="3844" h="6208" extrusionOk="0">
                  <a:moveTo>
                    <a:pt x="0" y="1"/>
                  </a:moveTo>
                  <a:cubicBezTo>
                    <a:pt x="725" y="1009"/>
                    <a:pt x="1449" y="1986"/>
                    <a:pt x="2142" y="2994"/>
                  </a:cubicBezTo>
                  <a:cubicBezTo>
                    <a:pt x="2457" y="3498"/>
                    <a:pt x="2804" y="4033"/>
                    <a:pt x="3119" y="4538"/>
                  </a:cubicBezTo>
                  <a:cubicBezTo>
                    <a:pt x="3434" y="5073"/>
                    <a:pt x="3781" y="5577"/>
                    <a:pt x="3718" y="6207"/>
                  </a:cubicBezTo>
                  <a:cubicBezTo>
                    <a:pt x="3844" y="5892"/>
                    <a:pt x="3844" y="5577"/>
                    <a:pt x="3749" y="5262"/>
                  </a:cubicBezTo>
                  <a:cubicBezTo>
                    <a:pt x="3686" y="4947"/>
                    <a:pt x="3560" y="4664"/>
                    <a:pt x="3434" y="4380"/>
                  </a:cubicBezTo>
                  <a:cubicBezTo>
                    <a:pt x="3151" y="3813"/>
                    <a:pt x="2836" y="3277"/>
                    <a:pt x="2489" y="2742"/>
                  </a:cubicBezTo>
                  <a:cubicBezTo>
                    <a:pt x="1827" y="1702"/>
                    <a:pt x="977" y="78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8"/>
            <p:cNvSpPr/>
            <p:nvPr/>
          </p:nvSpPr>
          <p:spPr>
            <a:xfrm>
              <a:off x="3384675" y="3602575"/>
              <a:ext cx="68550" cy="167775"/>
            </a:xfrm>
            <a:custGeom>
              <a:avLst/>
              <a:gdLst/>
              <a:ahLst/>
              <a:cxnLst/>
              <a:rect l="l" t="t" r="r" b="b"/>
              <a:pathLst>
                <a:path w="2742" h="6711" extrusionOk="0">
                  <a:moveTo>
                    <a:pt x="410" y="0"/>
                  </a:moveTo>
                  <a:cubicBezTo>
                    <a:pt x="95" y="568"/>
                    <a:pt x="0" y="1198"/>
                    <a:pt x="63" y="1828"/>
                  </a:cubicBezTo>
                  <a:cubicBezTo>
                    <a:pt x="126" y="2458"/>
                    <a:pt x="315" y="3088"/>
                    <a:pt x="567" y="3687"/>
                  </a:cubicBezTo>
                  <a:cubicBezTo>
                    <a:pt x="1040" y="4852"/>
                    <a:pt x="1796" y="5892"/>
                    <a:pt x="2741" y="6711"/>
                  </a:cubicBezTo>
                  <a:cubicBezTo>
                    <a:pt x="2048" y="5703"/>
                    <a:pt x="1450" y="4632"/>
                    <a:pt x="977" y="3498"/>
                  </a:cubicBezTo>
                  <a:cubicBezTo>
                    <a:pt x="725" y="2962"/>
                    <a:pt x="536" y="2363"/>
                    <a:pt x="410" y="1796"/>
                  </a:cubicBezTo>
                  <a:cubicBezTo>
                    <a:pt x="284" y="1198"/>
                    <a:pt x="284" y="568"/>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8"/>
            <p:cNvSpPr/>
            <p:nvPr/>
          </p:nvSpPr>
          <p:spPr>
            <a:xfrm>
              <a:off x="3338200" y="3574225"/>
              <a:ext cx="52800" cy="181175"/>
            </a:xfrm>
            <a:custGeom>
              <a:avLst/>
              <a:gdLst/>
              <a:ahLst/>
              <a:cxnLst/>
              <a:rect l="l" t="t" r="r" b="b"/>
              <a:pathLst>
                <a:path w="2112" h="7247" extrusionOk="0">
                  <a:moveTo>
                    <a:pt x="1607" y="0"/>
                  </a:moveTo>
                  <a:lnTo>
                    <a:pt x="1607" y="0"/>
                  </a:lnTo>
                  <a:cubicBezTo>
                    <a:pt x="1828" y="567"/>
                    <a:pt x="1891" y="1197"/>
                    <a:pt x="1733" y="1828"/>
                  </a:cubicBezTo>
                  <a:cubicBezTo>
                    <a:pt x="1607" y="2426"/>
                    <a:pt x="1450" y="3056"/>
                    <a:pt x="1292" y="3655"/>
                  </a:cubicBezTo>
                  <a:cubicBezTo>
                    <a:pt x="946" y="4884"/>
                    <a:pt x="505" y="6081"/>
                    <a:pt x="1" y="7246"/>
                  </a:cubicBezTo>
                  <a:cubicBezTo>
                    <a:pt x="788" y="6207"/>
                    <a:pt x="1387" y="5041"/>
                    <a:pt x="1733" y="3781"/>
                  </a:cubicBezTo>
                  <a:cubicBezTo>
                    <a:pt x="1891" y="3151"/>
                    <a:pt x="2017" y="2521"/>
                    <a:pt x="2080" y="1859"/>
                  </a:cubicBezTo>
                  <a:cubicBezTo>
                    <a:pt x="2111" y="1513"/>
                    <a:pt x="2080" y="1197"/>
                    <a:pt x="2048" y="851"/>
                  </a:cubicBezTo>
                  <a:cubicBezTo>
                    <a:pt x="1985" y="536"/>
                    <a:pt x="1828" y="221"/>
                    <a:pt x="1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8"/>
            <p:cNvSpPr/>
            <p:nvPr/>
          </p:nvSpPr>
          <p:spPr>
            <a:xfrm>
              <a:off x="3258650" y="3589975"/>
              <a:ext cx="97700" cy="189050"/>
            </a:xfrm>
            <a:custGeom>
              <a:avLst/>
              <a:gdLst/>
              <a:ahLst/>
              <a:cxnLst/>
              <a:rect l="l" t="t" r="r" b="b"/>
              <a:pathLst>
                <a:path w="3908" h="7562" extrusionOk="0">
                  <a:moveTo>
                    <a:pt x="3907" y="0"/>
                  </a:moveTo>
                  <a:lnTo>
                    <a:pt x="3907" y="0"/>
                  </a:lnTo>
                  <a:cubicBezTo>
                    <a:pt x="3277" y="378"/>
                    <a:pt x="2741" y="914"/>
                    <a:pt x="2363" y="1513"/>
                  </a:cubicBezTo>
                  <a:cubicBezTo>
                    <a:pt x="1922" y="2111"/>
                    <a:pt x="1544" y="2741"/>
                    <a:pt x="1229" y="3371"/>
                  </a:cubicBezTo>
                  <a:cubicBezTo>
                    <a:pt x="883" y="4033"/>
                    <a:pt x="568" y="4695"/>
                    <a:pt x="316" y="5388"/>
                  </a:cubicBezTo>
                  <a:cubicBezTo>
                    <a:pt x="64" y="6081"/>
                    <a:pt x="1" y="6837"/>
                    <a:pt x="158" y="7562"/>
                  </a:cubicBezTo>
                  <a:cubicBezTo>
                    <a:pt x="190" y="6837"/>
                    <a:pt x="347" y="6144"/>
                    <a:pt x="662" y="5514"/>
                  </a:cubicBezTo>
                  <a:cubicBezTo>
                    <a:pt x="946" y="4852"/>
                    <a:pt x="1261" y="4222"/>
                    <a:pt x="1607" y="3592"/>
                  </a:cubicBezTo>
                  <a:cubicBezTo>
                    <a:pt x="1954" y="2962"/>
                    <a:pt x="2300" y="2332"/>
                    <a:pt x="2647" y="1702"/>
                  </a:cubicBezTo>
                  <a:cubicBezTo>
                    <a:pt x="2994" y="1072"/>
                    <a:pt x="3403" y="504"/>
                    <a:pt x="3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8"/>
            <p:cNvSpPr/>
            <p:nvPr/>
          </p:nvSpPr>
          <p:spPr>
            <a:xfrm>
              <a:off x="3300400" y="3601000"/>
              <a:ext cx="62250" cy="168575"/>
            </a:xfrm>
            <a:custGeom>
              <a:avLst/>
              <a:gdLst/>
              <a:ahLst/>
              <a:cxnLst/>
              <a:rect l="l" t="t" r="r" b="b"/>
              <a:pathLst>
                <a:path w="2490" h="6743" extrusionOk="0">
                  <a:moveTo>
                    <a:pt x="2489" y="0"/>
                  </a:moveTo>
                  <a:lnTo>
                    <a:pt x="2489" y="0"/>
                  </a:lnTo>
                  <a:cubicBezTo>
                    <a:pt x="1387" y="2111"/>
                    <a:pt x="536" y="4380"/>
                    <a:pt x="0" y="6742"/>
                  </a:cubicBezTo>
                  <a:cubicBezTo>
                    <a:pt x="567" y="5671"/>
                    <a:pt x="1040" y="4569"/>
                    <a:pt x="1450" y="3434"/>
                  </a:cubicBezTo>
                  <a:cubicBezTo>
                    <a:pt x="1891" y="2332"/>
                    <a:pt x="2237" y="1166"/>
                    <a:pt x="2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8"/>
            <p:cNvSpPr/>
            <p:nvPr/>
          </p:nvSpPr>
          <p:spPr>
            <a:xfrm>
              <a:off x="3204300" y="3578950"/>
              <a:ext cx="141025" cy="31325"/>
            </a:xfrm>
            <a:custGeom>
              <a:avLst/>
              <a:gdLst/>
              <a:ahLst/>
              <a:cxnLst/>
              <a:rect l="l" t="t" r="r" b="b"/>
              <a:pathLst>
                <a:path w="5641" h="1253" extrusionOk="0">
                  <a:moveTo>
                    <a:pt x="5640" y="0"/>
                  </a:moveTo>
                  <a:lnTo>
                    <a:pt x="5640" y="0"/>
                  </a:lnTo>
                  <a:cubicBezTo>
                    <a:pt x="5199" y="189"/>
                    <a:pt x="4726" y="315"/>
                    <a:pt x="4254" y="410"/>
                  </a:cubicBezTo>
                  <a:cubicBezTo>
                    <a:pt x="3781" y="504"/>
                    <a:pt x="3309" y="567"/>
                    <a:pt x="2836" y="662"/>
                  </a:cubicBezTo>
                  <a:lnTo>
                    <a:pt x="1418" y="914"/>
                  </a:lnTo>
                  <a:cubicBezTo>
                    <a:pt x="1198" y="945"/>
                    <a:pt x="946" y="977"/>
                    <a:pt x="725" y="1008"/>
                  </a:cubicBezTo>
                  <a:cubicBezTo>
                    <a:pt x="564" y="1055"/>
                    <a:pt x="386" y="1084"/>
                    <a:pt x="203" y="1084"/>
                  </a:cubicBezTo>
                  <a:cubicBezTo>
                    <a:pt x="136" y="1084"/>
                    <a:pt x="68" y="1080"/>
                    <a:pt x="1" y="1072"/>
                  </a:cubicBezTo>
                  <a:lnTo>
                    <a:pt x="1" y="1072"/>
                  </a:lnTo>
                  <a:cubicBezTo>
                    <a:pt x="221" y="1166"/>
                    <a:pt x="473" y="1229"/>
                    <a:pt x="725" y="1229"/>
                  </a:cubicBezTo>
                  <a:cubicBezTo>
                    <a:pt x="851" y="1245"/>
                    <a:pt x="977" y="1253"/>
                    <a:pt x="1103" y="1253"/>
                  </a:cubicBezTo>
                  <a:cubicBezTo>
                    <a:pt x="1229" y="1253"/>
                    <a:pt x="1355" y="1245"/>
                    <a:pt x="1481" y="1229"/>
                  </a:cubicBezTo>
                  <a:cubicBezTo>
                    <a:pt x="1954" y="1229"/>
                    <a:pt x="2458" y="1166"/>
                    <a:pt x="2931" y="1103"/>
                  </a:cubicBezTo>
                  <a:cubicBezTo>
                    <a:pt x="3403" y="1008"/>
                    <a:pt x="3876" y="882"/>
                    <a:pt x="4348" y="725"/>
                  </a:cubicBezTo>
                  <a:cubicBezTo>
                    <a:pt x="4821" y="599"/>
                    <a:pt x="5262" y="347"/>
                    <a:pt x="5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8"/>
            <p:cNvSpPr/>
            <p:nvPr/>
          </p:nvSpPr>
          <p:spPr>
            <a:xfrm>
              <a:off x="3148375" y="3530850"/>
              <a:ext cx="199300" cy="26850"/>
            </a:xfrm>
            <a:custGeom>
              <a:avLst/>
              <a:gdLst/>
              <a:ahLst/>
              <a:cxnLst/>
              <a:rect l="l" t="t" r="r" b="b"/>
              <a:pathLst>
                <a:path w="7972" h="1074" extrusionOk="0">
                  <a:moveTo>
                    <a:pt x="2718" y="0"/>
                  </a:moveTo>
                  <a:cubicBezTo>
                    <a:pt x="1805" y="0"/>
                    <a:pt x="894" y="95"/>
                    <a:pt x="1" y="286"/>
                  </a:cubicBezTo>
                  <a:cubicBezTo>
                    <a:pt x="1324" y="349"/>
                    <a:pt x="2647" y="381"/>
                    <a:pt x="3970" y="507"/>
                  </a:cubicBezTo>
                  <a:cubicBezTo>
                    <a:pt x="5325" y="633"/>
                    <a:pt x="6617" y="853"/>
                    <a:pt x="7972" y="1074"/>
                  </a:cubicBezTo>
                  <a:cubicBezTo>
                    <a:pt x="6302" y="364"/>
                    <a:pt x="4508" y="0"/>
                    <a:pt x="2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8"/>
            <p:cNvSpPr/>
            <p:nvPr/>
          </p:nvSpPr>
          <p:spPr>
            <a:xfrm>
              <a:off x="3190925" y="3370225"/>
              <a:ext cx="175650" cy="150450"/>
            </a:xfrm>
            <a:custGeom>
              <a:avLst/>
              <a:gdLst/>
              <a:ahLst/>
              <a:cxnLst/>
              <a:rect l="l" t="t" r="r" b="b"/>
              <a:pathLst>
                <a:path w="7026" h="6018" extrusionOk="0">
                  <a:moveTo>
                    <a:pt x="1544" y="1"/>
                  </a:moveTo>
                  <a:lnTo>
                    <a:pt x="1544" y="1"/>
                  </a:lnTo>
                  <a:cubicBezTo>
                    <a:pt x="1859" y="1261"/>
                    <a:pt x="2394" y="2426"/>
                    <a:pt x="3151" y="3435"/>
                  </a:cubicBezTo>
                  <a:cubicBezTo>
                    <a:pt x="3717" y="4237"/>
                    <a:pt x="4408" y="4916"/>
                    <a:pt x="5195" y="5471"/>
                  </a:cubicBezTo>
                  <a:lnTo>
                    <a:pt x="5195" y="5471"/>
                  </a:lnTo>
                  <a:cubicBezTo>
                    <a:pt x="4508" y="5346"/>
                    <a:pt x="3805" y="5140"/>
                    <a:pt x="3088" y="5010"/>
                  </a:cubicBezTo>
                  <a:cubicBezTo>
                    <a:pt x="2584" y="4915"/>
                    <a:pt x="2048" y="4852"/>
                    <a:pt x="1512" y="4852"/>
                  </a:cubicBezTo>
                  <a:cubicBezTo>
                    <a:pt x="977" y="4884"/>
                    <a:pt x="473" y="5010"/>
                    <a:pt x="0" y="5262"/>
                  </a:cubicBezTo>
                  <a:cubicBezTo>
                    <a:pt x="396" y="5104"/>
                    <a:pt x="814" y="5034"/>
                    <a:pt x="1236" y="5034"/>
                  </a:cubicBezTo>
                  <a:cubicBezTo>
                    <a:pt x="1317" y="5034"/>
                    <a:pt x="1399" y="5036"/>
                    <a:pt x="1481" y="5041"/>
                  </a:cubicBezTo>
                  <a:cubicBezTo>
                    <a:pt x="2016" y="5073"/>
                    <a:pt x="2521" y="5167"/>
                    <a:pt x="2993" y="5325"/>
                  </a:cubicBezTo>
                  <a:cubicBezTo>
                    <a:pt x="3970" y="5600"/>
                    <a:pt x="4947" y="5934"/>
                    <a:pt x="6011" y="5983"/>
                  </a:cubicBezTo>
                  <a:lnTo>
                    <a:pt x="6011" y="5983"/>
                  </a:lnTo>
                  <a:cubicBezTo>
                    <a:pt x="6013" y="5984"/>
                    <a:pt x="6015" y="5985"/>
                    <a:pt x="6018" y="5986"/>
                  </a:cubicBezTo>
                  <a:lnTo>
                    <a:pt x="6018" y="5983"/>
                  </a:lnTo>
                  <a:lnTo>
                    <a:pt x="6018" y="5983"/>
                  </a:lnTo>
                  <a:cubicBezTo>
                    <a:pt x="6050" y="5984"/>
                    <a:pt x="6081" y="5986"/>
                    <a:pt x="6112" y="5986"/>
                  </a:cubicBezTo>
                  <a:lnTo>
                    <a:pt x="7026" y="6018"/>
                  </a:lnTo>
                  <a:lnTo>
                    <a:pt x="6238" y="5577"/>
                  </a:lnTo>
                  <a:cubicBezTo>
                    <a:pt x="5167" y="4978"/>
                    <a:pt x="4222" y="4159"/>
                    <a:pt x="3434" y="3214"/>
                  </a:cubicBezTo>
                  <a:cubicBezTo>
                    <a:pt x="3056" y="2742"/>
                    <a:pt x="2678" y="2237"/>
                    <a:pt x="2394" y="1702"/>
                  </a:cubicBezTo>
                  <a:cubicBezTo>
                    <a:pt x="2048" y="1166"/>
                    <a:pt x="1796" y="599"/>
                    <a:pt x="1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8"/>
            <p:cNvSpPr/>
            <p:nvPr/>
          </p:nvSpPr>
          <p:spPr>
            <a:xfrm>
              <a:off x="3296450" y="3334775"/>
              <a:ext cx="74850" cy="162275"/>
            </a:xfrm>
            <a:custGeom>
              <a:avLst/>
              <a:gdLst/>
              <a:ahLst/>
              <a:cxnLst/>
              <a:rect l="l" t="t" r="r" b="b"/>
              <a:pathLst>
                <a:path w="2994" h="6491" extrusionOk="0">
                  <a:moveTo>
                    <a:pt x="1" y="1"/>
                  </a:moveTo>
                  <a:lnTo>
                    <a:pt x="1" y="1"/>
                  </a:lnTo>
                  <a:cubicBezTo>
                    <a:pt x="95" y="1230"/>
                    <a:pt x="379" y="2427"/>
                    <a:pt x="883" y="3561"/>
                  </a:cubicBezTo>
                  <a:cubicBezTo>
                    <a:pt x="1103" y="4096"/>
                    <a:pt x="1387" y="4664"/>
                    <a:pt x="1702" y="5168"/>
                  </a:cubicBezTo>
                  <a:cubicBezTo>
                    <a:pt x="1860" y="5451"/>
                    <a:pt x="2049" y="5703"/>
                    <a:pt x="2238" y="5924"/>
                  </a:cubicBezTo>
                  <a:cubicBezTo>
                    <a:pt x="2395" y="6207"/>
                    <a:pt x="2679" y="6396"/>
                    <a:pt x="2994" y="6491"/>
                  </a:cubicBezTo>
                  <a:cubicBezTo>
                    <a:pt x="2710" y="6302"/>
                    <a:pt x="2521" y="6081"/>
                    <a:pt x="2427" y="5798"/>
                  </a:cubicBezTo>
                  <a:lnTo>
                    <a:pt x="2017" y="5010"/>
                  </a:lnTo>
                  <a:cubicBezTo>
                    <a:pt x="1765" y="4475"/>
                    <a:pt x="1513" y="3939"/>
                    <a:pt x="1292" y="3372"/>
                  </a:cubicBezTo>
                  <a:cubicBezTo>
                    <a:pt x="788" y="2269"/>
                    <a:pt x="410" y="116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8"/>
            <p:cNvSpPr/>
            <p:nvPr/>
          </p:nvSpPr>
          <p:spPr>
            <a:xfrm>
              <a:off x="3313725" y="3471700"/>
              <a:ext cx="151300" cy="150800"/>
            </a:xfrm>
            <a:custGeom>
              <a:avLst/>
              <a:gdLst/>
              <a:ahLst/>
              <a:cxnLst/>
              <a:rect l="l" t="t" r="r" b="b"/>
              <a:pathLst>
                <a:path w="6052" h="6032" extrusionOk="0">
                  <a:moveTo>
                    <a:pt x="2427" y="1"/>
                  </a:moveTo>
                  <a:cubicBezTo>
                    <a:pt x="2344" y="1"/>
                    <a:pt x="2259" y="13"/>
                    <a:pt x="2177" y="37"/>
                  </a:cubicBezTo>
                  <a:cubicBezTo>
                    <a:pt x="1956" y="132"/>
                    <a:pt x="1736" y="289"/>
                    <a:pt x="1610" y="510"/>
                  </a:cubicBezTo>
                  <a:cubicBezTo>
                    <a:pt x="1541" y="585"/>
                    <a:pt x="1483" y="668"/>
                    <a:pt x="1436" y="756"/>
                  </a:cubicBezTo>
                  <a:lnTo>
                    <a:pt x="1436" y="756"/>
                  </a:lnTo>
                  <a:cubicBezTo>
                    <a:pt x="1410" y="746"/>
                    <a:pt x="1384" y="737"/>
                    <a:pt x="1358" y="730"/>
                  </a:cubicBezTo>
                  <a:cubicBezTo>
                    <a:pt x="1311" y="724"/>
                    <a:pt x="1264" y="722"/>
                    <a:pt x="1218" y="722"/>
                  </a:cubicBezTo>
                  <a:cubicBezTo>
                    <a:pt x="769" y="722"/>
                    <a:pt x="369" y="995"/>
                    <a:pt x="255" y="1423"/>
                  </a:cubicBezTo>
                  <a:cubicBezTo>
                    <a:pt x="169" y="1881"/>
                    <a:pt x="291" y="2312"/>
                    <a:pt x="550" y="2671"/>
                  </a:cubicBezTo>
                  <a:lnTo>
                    <a:pt x="550" y="2671"/>
                  </a:lnTo>
                  <a:cubicBezTo>
                    <a:pt x="356" y="2857"/>
                    <a:pt x="265" y="3117"/>
                    <a:pt x="294" y="3361"/>
                  </a:cubicBezTo>
                  <a:lnTo>
                    <a:pt x="294" y="3361"/>
                  </a:lnTo>
                  <a:cubicBezTo>
                    <a:pt x="190" y="3459"/>
                    <a:pt x="112" y="3584"/>
                    <a:pt x="66" y="3723"/>
                  </a:cubicBezTo>
                  <a:cubicBezTo>
                    <a:pt x="0" y="4030"/>
                    <a:pt x="147" y="4321"/>
                    <a:pt x="349" y="4575"/>
                  </a:cubicBezTo>
                  <a:lnTo>
                    <a:pt x="349" y="4575"/>
                  </a:lnTo>
                  <a:cubicBezTo>
                    <a:pt x="64" y="5304"/>
                    <a:pt x="638" y="6032"/>
                    <a:pt x="1361" y="6032"/>
                  </a:cubicBezTo>
                  <a:cubicBezTo>
                    <a:pt x="1513" y="6032"/>
                    <a:pt x="1672" y="6000"/>
                    <a:pt x="1830" y="5929"/>
                  </a:cubicBezTo>
                  <a:cubicBezTo>
                    <a:pt x="2108" y="5774"/>
                    <a:pt x="2355" y="5560"/>
                    <a:pt x="2513" y="5285"/>
                  </a:cubicBezTo>
                  <a:lnTo>
                    <a:pt x="2513" y="5285"/>
                  </a:lnTo>
                  <a:cubicBezTo>
                    <a:pt x="2536" y="5356"/>
                    <a:pt x="2570" y="5424"/>
                    <a:pt x="2618" y="5488"/>
                  </a:cubicBezTo>
                  <a:cubicBezTo>
                    <a:pt x="2785" y="5655"/>
                    <a:pt x="3006" y="5731"/>
                    <a:pt x="3227" y="5731"/>
                  </a:cubicBezTo>
                  <a:cubicBezTo>
                    <a:pt x="3297" y="5731"/>
                    <a:pt x="3368" y="5723"/>
                    <a:pt x="3437" y="5708"/>
                  </a:cubicBezTo>
                  <a:cubicBezTo>
                    <a:pt x="3626" y="5624"/>
                    <a:pt x="3787" y="5512"/>
                    <a:pt x="3921" y="5371"/>
                  </a:cubicBezTo>
                  <a:lnTo>
                    <a:pt x="3921" y="5371"/>
                  </a:lnTo>
                  <a:cubicBezTo>
                    <a:pt x="3927" y="5379"/>
                    <a:pt x="3934" y="5386"/>
                    <a:pt x="3941" y="5393"/>
                  </a:cubicBezTo>
                  <a:cubicBezTo>
                    <a:pt x="4004" y="5443"/>
                    <a:pt x="4082" y="5464"/>
                    <a:pt x="4165" y="5464"/>
                  </a:cubicBezTo>
                  <a:cubicBezTo>
                    <a:pt x="4290" y="5464"/>
                    <a:pt x="4426" y="5418"/>
                    <a:pt x="4540" y="5362"/>
                  </a:cubicBezTo>
                  <a:cubicBezTo>
                    <a:pt x="4981" y="5141"/>
                    <a:pt x="5390" y="4826"/>
                    <a:pt x="5737" y="4416"/>
                  </a:cubicBezTo>
                  <a:cubicBezTo>
                    <a:pt x="5957" y="4196"/>
                    <a:pt x="6052" y="3849"/>
                    <a:pt x="5957" y="3566"/>
                  </a:cubicBezTo>
                  <a:cubicBezTo>
                    <a:pt x="5829" y="3386"/>
                    <a:pt x="5616" y="3269"/>
                    <a:pt x="5405" y="3266"/>
                  </a:cubicBezTo>
                  <a:lnTo>
                    <a:pt x="5405" y="3266"/>
                  </a:lnTo>
                  <a:cubicBezTo>
                    <a:pt x="5634" y="3026"/>
                    <a:pt x="5806" y="2756"/>
                    <a:pt x="5894" y="2432"/>
                  </a:cubicBezTo>
                  <a:cubicBezTo>
                    <a:pt x="5926" y="2054"/>
                    <a:pt x="5737" y="1675"/>
                    <a:pt x="5390" y="1549"/>
                  </a:cubicBezTo>
                  <a:cubicBezTo>
                    <a:pt x="5252" y="1503"/>
                    <a:pt x="5215" y="1474"/>
                    <a:pt x="5131" y="1474"/>
                  </a:cubicBezTo>
                  <a:cubicBezTo>
                    <a:pt x="5100" y="1474"/>
                    <a:pt x="5063" y="1478"/>
                    <a:pt x="5012" y="1486"/>
                  </a:cubicBezTo>
                  <a:cubicBezTo>
                    <a:pt x="4925" y="1524"/>
                    <a:pt x="4843" y="1576"/>
                    <a:pt x="4770" y="1640"/>
                  </a:cubicBezTo>
                  <a:lnTo>
                    <a:pt x="4770" y="1640"/>
                  </a:lnTo>
                  <a:cubicBezTo>
                    <a:pt x="4811" y="1519"/>
                    <a:pt x="4823" y="1419"/>
                    <a:pt x="4817" y="1419"/>
                  </a:cubicBezTo>
                  <a:lnTo>
                    <a:pt x="4817" y="1419"/>
                  </a:lnTo>
                  <a:cubicBezTo>
                    <a:pt x="4813" y="1419"/>
                    <a:pt x="4804" y="1448"/>
                    <a:pt x="4792" y="1518"/>
                  </a:cubicBezTo>
                  <a:cubicBezTo>
                    <a:pt x="4787" y="1522"/>
                    <a:pt x="4785" y="1524"/>
                    <a:pt x="4784" y="1524"/>
                  </a:cubicBezTo>
                  <a:cubicBezTo>
                    <a:pt x="4776" y="1524"/>
                    <a:pt x="4823" y="1438"/>
                    <a:pt x="4823" y="1329"/>
                  </a:cubicBezTo>
                  <a:cubicBezTo>
                    <a:pt x="4823" y="1108"/>
                    <a:pt x="4697" y="1045"/>
                    <a:pt x="4477" y="888"/>
                  </a:cubicBezTo>
                  <a:cubicBezTo>
                    <a:pt x="4288" y="762"/>
                    <a:pt x="4036" y="699"/>
                    <a:pt x="3815" y="667"/>
                  </a:cubicBezTo>
                  <a:cubicBezTo>
                    <a:pt x="3740" y="674"/>
                    <a:pt x="3667" y="685"/>
                    <a:pt x="3594" y="700"/>
                  </a:cubicBezTo>
                  <a:lnTo>
                    <a:pt x="3594" y="700"/>
                  </a:lnTo>
                  <a:cubicBezTo>
                    <a:pt x="3484" y="522"/>
                    <a:pt x="3253" y="427"/>
                    <a:pt x="3059" y="258"/>
                  </a:cubicBezTo>
                  <a:cubicBezTo>
                    <a:pt x="2896" y="95"/>
                    <a:pt x="2664" y="1"/>
                    <a:pt x="2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8"/>
            <p:cNvSpPr/>
            <p:nvPr/>
          </p:nvSpPr>
          <p:spPr>
            <a:xfrm>
              <a:off x="3350800" y="3515925"/>
              <a:ext cx="67775" cy="67775"/>
            </a:xfrm>
            <a:custGeom>
              <a:avLst/>
              <a:gdLst/>
              <a:ahLst/>
              <a:cxnLst/>
              <a:rect l="l" t="t" r="r" b="b"/>
              <a:pathLst>
                <a:path w="2711" h="2711" extrusionOk="0">
                  <a:moveTo>
                    <a:pt x="1355" y="1"/>
                  </a:moveTo>
                  <a:cubicBezTo>
                    <a:pt x="631" y="1"/>
                    <a:pt x="1" y="631"/>
                    <a:pt x="1" y="1356"/>
                  </a:cubicBezTo>
                  <a:cubicBezTo>
                    <a:pt x="1" y="2112"/>
                    <a:pt x="631" y="2710"/>
                    <a:pt x="1355" y="2710"/>
                  </a:cubicBezTo>
                  <a:cubicBezTo>
                    <a:pt x="2111" y="2710"/>
                    <a:pt x="2710" y="2112"/>
                    <a:pt x="2710" y="1356"/>
                  </a:cubicBezTo>
                  <a:cubicBezTo>
                    <a:pt x="2710" y="631"/>
                    <a:pt x="2111" y="1"/>
                    <a:pt x="1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8"/>
            <p:cNvSpPr/>
            <p:nvPr/>
          </p:nvSpPr>
          <p:spPr>
            <a:xfrm>
              <a:off x="3398050" y="2819675"/>
              <a:ext cx="227650" cy="355250"/>
            </a:xfrm>
            <a:custGeom>
              <a:avLst/>
              <a:gdLst/>
              <a:ahLst/>
              <a:cxnLst/>
              <a:rect l="l" t="t" r="r" b="b"/>
              <a:pathLst>
                <a:path w="9106" h="14210" extrusionOk="0">
                  <a:moveTo>
                    <a:pt x="1" y="1"/>
                  </a:moveTo>
                  <a:lnTo>
                    <a:pt x="1" y="1"/>
                  </a:lnTo>
                  <a:cubicBezTo>
                    <a:pt x="158" y="2301"/>
                    <a:pt x="757" y="4506"/>
                    <a:pt x="1765" y="6554"/>
                  </a:cubicBezTo>
                  <a:cubicBezTo>
                    <a:pt x="1954" y="6900"/>
                    <a:pt x="2112" y="7278"/>
                    <a:pt x="2238" y="7625"/>
                  </a:cubicBezTo>
                  <a:cubicBezTo>
                    <a:pt x="2490" y="8539"/>
                    <a:pt x="2332" y="9515"/>
                    <a:pt x="2616" y="10397"/>
                  </a:cubicBezTo>
                  <a:cubicBezTo>
                    <a:pt x="2899" y="11279"/>
                    <a:pt x="3529" y="11847"/>
                    <a:pt x="4160" y="12445"/>
                  </a:cubicBezTo>
                  <a:cubicBezTo>
                    <a:pt x="4506" y="12855"/>
                    <a:pt x="4947" y="13170"/>
                    <a:pt x="5420" y="13422"/>
                  </a:cubicBezTo>
                  <a:cubicBezTo>
                    <a:pt x="5798" y="13548"/>
                    <a:pt x="6207" y="13642"/>
                    <a:pt x="6617" y="13674"/>
                  </a:cubicBezTo>
                  <a:cubicBezTo>
                    <a:pt x="7279" y="13737"/>
                    <a:pt x="8224" y="14115"/>
                    <a:pt x="8885" y="14209"/>
                  </a:cubicBezTo>
                  <a:cubicBezTo>
                    <a:pt x="9043" y="13296"/>
                    <a:pt x="9106" y="12351"/>
                    <a:pt x="9106" y="11405"/>
                  </a:cubicBezTo>
                  <a:cubicBezTo>
                    <a:pt x="9011" y="10870"/>
                    <a:pt x="8791" y="10397"/>
                    <a:pt x="8444" y="9988"/>
                  </a:cubicBezTo>
                  <a:cubicBezTo>
                    <a:pt x="7657" y="8948"/>
                    <a:pt x="6522" y="8318"/>
                    <a:pt x="5357" y="7782"/>
                  </a:cubicBezTo>
                  <a:cubicBezTo>
                    <a:pt x="4601" y="7499"/>
                    <a:pt x="3876" y="7089"/>
                    <a:pt x="3214" y="6585"/>
                  </a:cubicBezTo>
                  <a:cubicBezTo>
                    <a:pt x="2868" y="6270"/>
                    <a:pt x="2521" y="5892"/>
                    <a:pt x="2238" y="5483"/>
                  </a:cubicBezTo>
                  <a:cubicBezTo>
                    <a:pt x="1450" y="4348"/>
                    <a:pt x="852" y="3120"/>
                    <a:pt x="442" y="1828"/>
                  </a:cubicBezTo>
                  <a:cubicBezTo>
                    <a:pt x="253" y="123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8"/>
            <p:cNvSpPr/>
            <p:nvPr/>
          </p:nvSpPr>
          <p:spPr>
            <a:xfrm>
              <a:off x="3109000" y="2819675"/>
              <a:ext cx="299325" cy="354025"/>
            </a:xfrm>
            <a:custGeom>
              <a:avLst/>
              <a:gdLst/>
              <a:ahLst/>
              <a:cxnLst/>
              <a:rect l="l" t="t" r="r" b="b"/>
              <a:pathLst>
                <a:path w="11973" h="14161" extrusionOk="0">
                  <a:moveTo>
                    <a:pt x="11563" y="1"/>
                  </a:moveTo>
                  <a:cubicBezTo>
                    <a:pt x="11500" y="725"/>
                    <a:pt x="11374" y="1481"/>
                    <a:pt x="11185" y="2175"/>
                  </a:cubicBezTo>
                  <a:cubicBezTo>
                    <a:pt x="10775" y="3151"/>
                    <a:pt x="10208" y="4033"/>
                    <a:pt x="9484" y="4789"/>
                  </a:cubicBezTo>
                  <a:cubicBezTo>
                    <a:pt x="9232" y="5073"/>
                    <a:pt x="8948" y="5357"/>
                    <a:pt x="8633" y="5609"/>
                  </a:cubicBezTo>
                  <a:cubicBezTo>
                    <a:pt x="8192" y="5892"/>
                    <a:pt x="7688" y="6144"/>
                    <a:pt x="7215" y="6333"/>
                  </a:cubicBezTo>
                  <a:cubicBezTo>
                    <a:pt x="5451" y="7089"/>
                    <a:pt x="3781" y="8034"/>
                    <a:pt x="2206" y="9137"/>
                  </a:cubicBezTo>
                  <a:cubicBezTo>
                    <a:pt x="1544" y="9578"/>
                    <a:pt x="977" y="10145"/>
                    <a:pt x="536" y="10807"/>
                  </a:cubicBezTo>
                  <a:cubicBezTo>
                    <a:pt x="1" y="11815"/>
                    <a:pt x="32" y="13012"/>
                    <a:pt x="95" y="14146"/>
                  </a:cubicBezTo>
                  <a:cubicBezTo>
                    <a:pt x="254" y="14156"/>
                    <a:pt x="413" y="14161"/>
                    <a:pt x="571" y="14161"/>
                  </a:cubicBezTo>
                  <a:cubicBezTo>
                    <a:pt x="1980" y="14161"/>
                    <a:pt x="3351" y="13786"/>
                    <a:pt x="4569" y="13107"/>
                  </a:cubicBezTo>
                  <a:cubicBezTo>
                    <a:pt x="6837" y="11910"/>
                    <a:pt x="8822" y="9988"/>
                    <a:pt x="9547" y="7562"/>
                  </a:cubicBezTo>
                  <a:cubicBezTo>
                    <a:pt x="9673" y="6932"/>
                    <a:pt x="9862" y="6333"/>
                    <a:pt x="10082" y="5766"/>
                  </a:cubicBezTo>
                  <a:cubicBezTo>
                    <a:pt x="10492" y="4884"/>
                    <a:pt x="10870" y="3876"/>
                    <a:pt x="11374" y="3057"/>
                  </a:cubicBezTo>
                  <a:cubicBezTo>
                    <a:pt x="11815" y="2458"/>
                    <a:pt x="11972" y="1734"/>
                    <a:pt x="11846" y="1009"/>
                  </a:cubicBezTo>
                  <a:cubicBezTo>
                    <a:pt x="11783" y="662"/>
                    <a:pt x="11689" y="316"/>
                    <a:pt x="11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8"/>
            <p:cNvSpPr/>
            <p:nvPr/>
          </p:nvSpPr>
          <p:spPr>
            <a:xfrm>
              <a:off x="3438225" y="2069075"/>
              <a:ext cx="367850" cy="226275"/>
            </a:xfrm>
            <a:custGeom>
              <a:avLst/>
              <a:gdLst/>
              <a:ahLst/>
              <a:cxnLst/>
              <a:rect l="l" t="t" r="r" b="b"/>
              <a:pathLst>
                <a:path w="14714" h="9051" extrusionOk="0">
                  <a:moveTo>
                    <a:pt x="1" y="1"/>
                  </a:moveTo>
                  <a:lnTo>
                    <a:pt x="1" y="1"/>
                  </a:lnTo>
                  <a:cubicBezTo>
                    <a:pt x="1261" y="1923"/>
                    <a:pt x="2836" y="3561"/>
                    <a:pt x="4695" y="4852"/>
                  </a:cubicBezTo>
                  <a:cubicBezTo>
                    <a:pt x="5041" y="5073"/>
                    <a:pt x="5357" y="5325"/>
                    <a:pt x="5640" y="5577"/>
                  </a:cubicBezTo>
                  <a:cubicBezTo>
                    <a:pt x="6302" y="6239"/>
                    <a:pt x="6648" y="7152"/>
                    <a:pt x="7341" y="7782"/>
                  </a:cubicBezTo>
                  <a:cubicBezTo>
                    <a:pt x="8034" y="8413"/>
                    <a:pt x="8854" y="8602"/>
                    <a:pt x="9704" y="8854"/>
                  </a:cubicBezTo>
                  <a:cubicBezTo>
                    <a:pt x="10124" y="8985"/>
                    <a:pt x="10566" y="9050"/>
                    <a:pt x="11012" y="9050"/>
                  </a:cubicBezTo>
                  <a:cubicBezTo>
                    <a:pt x="11101" y="9050"/>
                    <a:pt x="11190" y="9048"/>
                    <a:pt x="11279" y="9043"/>
                  </a:cubicBezTo>
                  <a:cubicBezTo>
                    <a:pt x="11689" y="8980"/>
                    <a:pt x="12067" y="8854"/>
                    <a:pt x="12445" y="8696"/>
                  </a:cubicBezTo>
                  <a:cubicBezTo>
                    <a:pt x="13075" y="8413"/>
                    <a:pt x="14083" y="8287"/>
                    <a:pt x="14713" y="8034"/>
                  </a:cubicBezTo>
                  <a:cubicBezTo>
                    <a:pt x="14367" y="7152"/>
                    <a:pt x="13989" y="6333"/>
                    <a:pt x="13516" y="5514"/>
                  </a:cubicBezTo>
                  <a:cubicBezTo>
                    <a:pt x="13201" y="5073"/>
                    <a:pt x="12760" y="4758"/>
                    <a:pt x="12256" y="4569"/>
                  </a:cubicBezTo>
                  <a:cubicBezTo>
                    <a:pt x="11443" y="4217"/>
                    <a:pt x="10552" y="4111"/>
                    <a:pt x="9661" y="4111"/>
                  </a:cubicBezTo>
                  <a:cubicBezTo>
                    <a:pt x="9274" y="4111"/>
                    <a:pt x="8888" y="4131"/>
                    <a:pt x="8507" y="4159"/>
                  </a:cubicBezTo>
                  <a:cubicBezTo>
                    <a:pt x="8097" y="4222"/>
                    <a:pt x="7680" y="4254"/>
                    <a:pt x="7266" y="4254"/>
                  </a:cubicBezTo>
                  <a:cubicBezTo>
                    <a:pt x="6853" y="4254"/>
                    <a:pt x="6443" y="4222"/>
                    <a:pt x="6050" y="4159"/>
                  </a:cubicBezTo>
                  <a:cubicBezTo>
                    <a:pt x="5546" y="4065"/>
                    <a:pt x="5073" y="3876"/>
                    <a:pt x="4632" y="3655"/>
                  </a:cubicBezTo>
                  <a:cubicBezTo>
                    <a:pt x="3403" y="3088"/>
                    <a:pt x="2269" y="2301"/>
                    <a:pt x="1292" y="1355"/>
                  </a:cubicBezTo>
                  <a:cubicBezTo>
                    <a:pt x="851" y="94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8"/>
            <p:cNvSpPr/>
            <p:nvPr/>
          </p:nvSpPr>
          <p:spPr>
            <a:xfrm>
              <a:off x="3329525" y="2069075"/>
              <a:ext cx="170175" cy="448175"/>
            </a:xfrm>
            <a:custGeom>
              <a:avLst/>
              <a:gdLst/>
              <a:ahLst/>
              <a:cxnLst/>
              <a:rect l="l" t="t" r="r" b="b"/>
              <a:pathLst>
                <a:path w="6807" h="17927" extrusionOk="0">
                  <a:moveTo>
                    <a:pt x="4317" y="1"/>
                  </a:moveTo>
                  <a:lnTo>
                    <a:pt x="4317" y="1"/>
                  </a:lnTo>
                  <a:cubicBezTo>
                    <a:pt x="4632" y="662"/>
                    <a:pt x="4884" y="1387"/>
                    <a:pt x="5042" y="2080"/>
                  </a:cubicBezTo>
                  <a:cubicBezTo>
                    <a:pt x="5168" y="3120"/>
                    <a:pt x="5105" y="4191"/>
                    <a:pt x="4853" y="5199"/>
                  </a:cubicBezTo>
                  <a:cubicBezTo>
                    <a:pt x="4790" y="5577"/>
                    <a:pt x="4664" y="5987"/>
                    <a:pt x="4506" y="6333"/>
                  </a:cubicBezTo>
                  <a:cubicBezTo>
                    <a:pt x="4254" y="6806"/>
                    <a:pt x="3939" y="7247"/>
                    <a:pt x="3624" y="7656"/>
                  </a:cubicBezTo>
                  <a:cubicBezTo>
                    <a:pt x="2458" y="9169"/>
                    <a:pt x="1450" y="10807"/>
                    <a:pt x="631" y="12540"/>
                  </a:cubicBezTo>
                  <a:cubicBezTo>
                    <a:pt x="253" y="13264"/>
                    <a:pt x="32" y="14020"/>
                    <a:pt x="1" y="14839"/>
                  </a:cubicBezTo>
                  <a:cubicBezTo>
                    <a:pt x="1" y="15974"/>
                    <a:pt x="631" y="16982"/>
                    <a:pt x="1230" y="17927"/>
                  </a:cubicBezTo>
                  <a:cubicBezTo>
                    <a:pt x="2647" y="17265"/>
                    <a:pt x="3845" y="16194"/>
                    <a:pt x="4632" y="14839"/>
                  </a:cubicBezTo>
                  <a:cubicBezTo>
                    <a:pt x="6018" y="12729"/>
                    <a:pt x="6806" y="10082"/>
                    <a:pt x="6239" y="7593"/>
                  </a:cubicBezTo>
                  <a:cubicBezTo>
                    <a:pt x="6050" y="6995"/>
                    <a:pt x="5924" y="6365"/>
                    <a:pt x="5861" y="5735"/>
                  </a:cubicBezTo>
                  <a:cubicBezTo>
                    <a:pt x="5798" y="4789"/>
                    <a:pt x="5640" y="3718"/>
                    <a:pt x="5672" y="2773"/>
                  </a:cubicBezTo>
                  <a:cubicBezTo>
                    <a:pt x="5735" y="2049"/>
                    <a:pt x="5514" y="1292"/>
                    <a:pt x="5042" y="725"/>
                  </a:cubicBezTo>
                  <a:cubicBezTo>
                    <a:pt x="4853" y="473"/>
                    <a:pt x="4601" y="221"/>
                    <a:pt x="4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8"/>
            <p:cNvSpPr/>
            <p:nvPr/>
          </p:nvSpPr>
          <p:spPr>
            <a:xfrm>
              <a:off x="2743550" y="2435475"/>
              <a:ext cx="265825" cy="239900"/>
            </a:xfrm>
            <a:custGeom>
              <a:avLst/>
              <a:gdLst/>
              <a:ahLst/>
              <a:cxnLst/>
              <a:rect l="l" t="t" r="r" b="b"/>
              <a:pathLst>
                <a:path w="10633" h="9596" extrusionOk="0">
                  <a:moveTo>
                    <a:pt x="10234" y="1"/>
                  </a:moveTo>
                  <a:cubicBezTo>
                    <a:pt x="10155" y="1"/>
                    <a:pt x="10034" y="37"/>
                    <a:pt x="9861" y="120"/>
                  </a:cubicBezTo>
                  <a:cubicBezTo>
                    <a:pt x="8003" y="971"/>
                    <a:pt x="6364" y="2137"/>
                    <a:pt x="4442" y="2861"/>
                  </a:cubicBezTo>
                  <a:cubicBezTo>
                    <a:pt x="3781" y="3082"/>
                    <a:pt x="3119" y="3365"/>
                    <a:pt x="2521" y="3712"/>
                  </a:cubicBezTo>
                  <a:cubicBezTo>
                    <a:pt x="851" y="4783"/>
                    <a:pt x="0" y="6736"/>
                    <a:pt x="378" y="8690"/>
                  </a:cubicBezTo>
                  <a:cubicBezTo>
                    <a:pt x="410" y="9005"/>
                    <a:pt x="567" y="9288"/>
                    <a:pt x="788" y="9477"/>
                  </a:cubicBezTo>
                  <a:cubicBezTo>
                    <a:pt x="979" y="9554"/>
                    <a:pt x="1181" y="9595"/>
                    <a:pt x="1374" y="9595"/>
                  </a:cubicBezTo>
                  <a:cubicBezTo>
                    <a:pt x="1500" y="9595"/>
                    <a:pt x="1621" y="9578"/>
                    <a:pt x="1733" y="9540"/>
                  </a:cubicBezTo>
                  <a:lnTo>
                    <a:pt x="3907" y="9131"/>
                  </a:lnTo>
                  <a:cubicBezTo>
                    <a:pt x="4537" y="9068"/>
                    <a:pt x="5136" y="8879"/>
                    <a:pt x="5671" y="8564"/>
                  </a:cubicBezTo>
                  <a:cubicBezTo>
                    <a:pt x="6459" y="8028"/>
                    <a:pt x="6868" y="7115"/>
                    <a:pt x="7089" y="6201"/>
                  </a:cubicBezTo>
                  <a:cubicBezTo>
                    <a:pt x="7341" y="5319"/>
                    <a:pt x="7467" y="4374"/>
                    <a:pt x="7877" y="3523"/>
                  </a:cubicBezTo>
                  <a:cubicBezTo>
                    <a:pt x="8318" y="2609"/>
                    <a:pt x="9074" y="1948"/>
                    <a:pt x="9735" y="1192"/>
                  </a:cubicBezTo>
                  <a:cubicBezTo>
                    <a:pt x="9998" y="903"/>
                    <a:pt x="10633" y="1"/>
                    <a:pt x="10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8"/>
            <p:cNvSpPr/>
            <p:nvPr/>
          </p:nvSpPr>
          <p:spPr>
            <a:xfrm>
              <a:off x="3313775" y="2469975"/>
              <a:ext cx="285150" cy="258375"/>
            </a:xfrm>
            <a:custGeom>
              <a:avLst/>
              <a:gdLst/>
              <a:ahLst/>
              <a:cxnLst/>
              <a:rect l="l" t="t" r="r" b="b"/>
              <a:pathLst>
                <a:path w="11406" h="10335" extrusionOk="0">
                  <a:moveTo>
                    <a:pt x="284" y="1"/>
                  </a:moveTo>
                  <a:lnTo>
                    <a:pt x="284" y="1"/>
                  </a:lnTo>
                  <a:cubicBezTo>
                    <a:pt x="1" y="536"/>
                    <a:pt x="1419" y="2111"/>
                    <a:pt x="1734" y="2584"/>
                  </a:cubicBezTo>
                  <a:cubicBezTo>
                    <a:pt x="2332" y="3592"/>
                    <a:pt x="2868" y="4600"/>
                    <a:pt x="3466" y="5577"/>
                  </a:cubicBezTo>
                  <a:cubicBezTo>
                    <a:pt x="4065" y="6711"/>
                    <a:pt x="4916" y="7719"/>
                    <a:pt x="5892" y="8538"/>
                  </a:cubicBezTo>
                  <a:cubicBezTo>
                    <a:pt x="7468" y="9736"/>
                    <a:pt x="9484" y="10051"/>
                    <a:pt x="11406" y="10334"/>
                  </a:cubicBezTo>
                  <a:cubicBezTo>
                    <a:pt x="11028" y="9200"/>
                    <a:pt x="10555" y="8129"/>
                    <a:pt x="9956" y="7089"/>
                  </a:cubicBezTo>
                  <a:cubicBezTo>
                    <a:pt x="9358" y="6050"/>
                    <a:pt x="8476" y="5199"/>
                    <a:pt x="7405" y="4663"/>
                  </a:cubicBezTo>
                  <a:cubicBezTo>
                    <a:pt x="6207" y="4128"/>
                    <a:pt x="4758" y="4128"/>
                    <a:pt x="3624" y="3435"/>
                  </a:cubicBezTo>
                  <a:cubicBezTo>
                    <a:pt x="3057" y="3025"/>
                    <a:pt x="2521" y="2553"/>
                    <a:pt x="2112" y="2017"/>
                  </a:cubicBezTo>
                  <a:cubicBezTo>
                    <a:pt x="1545" y="1387"/>
                    <a:pt x="946" y="442"/>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8"/>
            <p:cNvSpPr/>
            <p:nvPr/>
          </p:nvSpPr>
          <p:spPr>
            <a:xfrm>
              <a:off x="2901075" y="1946225"/>
              <a:ext cx="107125" cy="937275"/>
            </a:xfrm>
            <a:custGeom>
              <a:avLst/>
              <a:gdLst/>
              <a:ahLst/>
              <a:cxnLst/>
              <a:rect l="l" t="t" r="r" b="b"/>
              <a:pathLst>
                <a:path w="4285" h="37491" fill="none" extrusionOk="0">
                  <a:moveTo>
                    <a:pt x="0" y="37491"/>
                  </a:moveTo>
                  <a:cubicBezTo>
                    <a:pt x="1260" y="34403"/>
                    <a:pt x="1891" y="31064"/>
                    <a:pt x="2521" y="27787"/>
                  </a:cubicBezTo>
                  <a:cubicBezTo>
                    <a:pt x="3371" y="23156"/>
                    <a:pt x="4222" y="18462"/>
                    <a:pt x="4253" y="13705"/>
                  </a:cubicBezTo>
                  <a:cubicBezTo>
                    <a:pt x="4285" y="8979"/>
                    <a:pt x="3466" y="4159"/>
                    <a:pt x="1229"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8"/>
            <p:cNvSpPr/>
            <p:nvPr/>
          </p:nvSpPr>
          <p:spPr>
            <a:xfrm>
              <a:off x="3190125" y="1748525"/>
              <a:ext cx="486775" cy="764800"/>
            </a:xfrm>
            <a:custGeom>
              <a:avLst/>
              <a:gdLst/>
              <a:ahLst/>
              <a:cxnLst/>
              <a:rect l="l" t="t" r="r" b="b"/>
              <a:pathLst>
                <a:path w="19471" h="30592" fill="none" extrusionOk="0">
                  <a:moveTo>
                    <a:pt x="19471" y="30591"/>
                  </a:moveTo>
                  <a:cubicBezTo>
                    <a:pt x="18273" y="25362"/>
                    <a:pt x="15375" y="20667"/>
                    <a:pt x="12571" y="16099"/>
                  </a:cubicBezTo>
                  <a:cubicBezTo>
                    <a:pt x="9610" y="11279"/>
                    <a:pt x="4065" y="3907"/>
                    <a:pt x="1"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8"/>
            <p:cNvSpPr/>
            <p:nvPr/>
          </p:nvSpPr>
          <p:spPr>
            <a:xfrm>
              <a:off x="2851450" y="2820425"/>
              <a:ext cx="304825" cy="161825"/>
            </a:xfrm>
            <a:custGeom>
              <a:avLst/>
              <a:gdLst/>
              <a:ahLst/>
              <a:cxnLst/>
              <a:rect l="l" t="t" r="r" b="b"/>
              <a:pathLst>
                <a:path w="12193" h="6473" extrusionOk="0">
                  <a:moveTo>
                    <a:pt x="8690" y="0"/>
                  </a:moveTo>
                  <a:cubicBezTo>
                    <a:pt x="7917" y="0"/>
                    <a:pt x="7084" y="310"/>
                    <a:pt x="6333" y="538"/>
                  </a:cubicBezTo>
                  <a:cubicBezTo>
                    <a:pt x="4569" y="1136"/>
                    <a:pt x="0" y="2964"/>
                    <a:pt x="536" y="5327"/>
                  </a:cubicBezTo>
                  <a:cubicBezTo>
                    <a:pt x="742" y="6189"/>
                    <a:pt x="1894" y="6473"/>
                    <a:pt x="3285" y="6473"/>
                  </a:cubicBezTo>
                  <a:cubicBezTo>
                    <a:pt x="5301" y="6473"/>
                    <a:pt x="7820" y="5877"/>
                    <a:pt x="8696" y="5579"/>
                  </a:cubicBezTo>
                  <a:cubicBezTo>
                    <a:pt x="9578" y="5358"/>
                    <a:pt x="10366" y="4917"/>
                    <a:pt x="11059" y="4318"/>
                  </a:cubicBezTo>
                  <a:cubicBezTo>
                    <a:pt x="11689" y="3720"/>
                    <a:pt x="12193" y="2806"/>
                    <a:pt x="11878" y="2019"/>
                  </a:cubicBezTo>
                  <a:cubicBezTo>
                    <a:pt x="11594" y="1231"/>
                    <a:pt x="10555" y="538"/>
                    <a:pt x="9546" y="160"/>
                  </a:cubicBezTo>
                  <a:cubicBezTo>
                    <a:pt x="9275" y="46"/>
                    <a:pt x="8987" y="0"/>
                    <a:pt x="8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8"/>
            <p:cNvSpPr/>
            <p:nvPr/>
          </p:nvSpPr>
          <p:spPr>
            <a:xfrm>
              <a:off x="2563975" y="2954225"/>
              <a:ext cx="284900" cy="152625"/>
            </a:xfrm>
            <a:custGeom>
              <a:avLst/>
              <a:gdLst/>
              <a:ahLst/>
              <a:cxnLst/>
              <a:rect l="l" t="t" r="r" b="b"/>
              <a:pathLst>
                <a:path w="11396" h="6105" extrusionOk="0">
                  <a:moveTo>
                    <a:pt x="8046" y="1"/>
                  </a:moveTo>
                  <a:cubicBezTo>
                    <a:pt x="7927" y="1"/>
                    <a:pt x="7826" y="3"/>
                    <a:pt x="7750" y="6"/>
                  </a:cubicBezTo>
                  <a:cubicBezTo>
                    <a:pt x="5986" y="69"/>
                    <a:pt x="4222" y="416"/>
                    <a:pt x="2552" y="983"/>
                  </a:cubicBezTo>
                  <a:cubicBezTo>
                    <a:pt x="1670" y="1298"/>
                    <a:pt x="693" y="1739"/>
                    <a:pt x="347" y="2558"/>
                  </a:cubicBezTo>
                  <a:cubicBezTo>
                    <a:pt x="0" y="3251"/>
                    <a:pt x="221" y="4039"/>
                    <a:pt x="410" y="4795"/>
                  </a:cubicBezTo>
                  <a:cubicBezTo>
                    <a:pt x="473" y="5110"/>
                    <a:pt x="599" y="5425"/>
                    <a:pt x="788" y="5645"/>
                  </a:cubicBezTo>
                  <a:cubicBezTo>
                    <a:pt x="1134" y="5929"/>
                    <a:pt x="1544" y="6087"/>
                    <a:pt x="1985" y="6087"/>
                  </a:cubicBezTo>
                  <a:cubicBezTo>
                    <a:pt x="2125" y="6098"/>
                    <a:pt x="2265" y="6104"/>
                    <a:pt x="2404" y="6104"/>
                  </a:cubicBezTo>
                  <a:cubicBezTo>
                    <a:pt x="3734" y="6104"/>
                    <a:pt x="5009" y="5583"/>
                    <a:pt x="6207" y="4984"/>
                  </a:cubicBezTo>
                  <a:cubicBezTo>
                    <a:pt x="8034" y="4102"/>
                    <a:pt x="9830" y="2968"/>
                    <a:pt x="10775" y="1266"/>
                  </a:cubicBezTo>
                  <a:cubicBezTo>
                    <a:pt x="11395" y="166"/>
                    <a:pt x="9061" y="1"/>
                    <a:pt x="8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8"/>
            <p:cNvSpPr/>
            <p:nvPr/>
          </p:nvSpPr>
          <p:spPr>
            <a:xfrm>
              <a:off x="2806550" y="2653850"/>
              <a:ext cx="181975" cy="296150"/>
            </a:xfrm>
            <a:custGeom>
              <a:avLst/>
              <a:gdLst/>
              <a:ahLst/>
              <a:cxnLst/>
              <a:rect l="l" t="t" r="r" b="b"/>
              <a:pathLst>
                <a:path w="7279" h="11846" extrusionOk="0">
                  <a:moveTo>
                    <a:pt x="4198" y="0"/>
                  </a:moveTo>
                  <a:cubicBezTo>
                    <a:pt x="3092" y="0"/>
                    <a:pt x="2045" y="555"/>
                    <a:pt x="1387" y="1499"/>
                  </a:cubicBezTo>
                  <a:cubicBezTo>
                    <a:pt x="788" y="2475"/>
                    <a:pt x="410" y="3578"/>
                    <a:pt x="316" y="4743"/>
                  </a:cubicBezTo>
                  <a:cubicBezTo>
                    <a:pt x="32" y="6571"/>
                    <a:pt x="1" y="8524"/>
                    <a:pt x="883" y="10194"/>
                  </a:cubicBezTo>
                  <a:cubicBezTo>
                    <a:pt x="1270" y="10946"/>
                    <a:pt x="2168" y="11846"/>
                    <a:pt x="3017" y="11846"/>
                  </a:cubicBezTo>
                  <a:cubicBezTo>
                    <a:pt x="3342" y="11846"/>
                    <a:pt x="3660" y="11714"/>
                    <a:pt x="3939" y="11391"/>
                  </a:cubicBezTo>
                  <a:cubicBezTo>
                    <a:pt x="5041" y="10131"/>
                    <a:pt x="5672" y="8209"/>
                    <a:pt x="6302" y="6697"/>
                  </a:cubicBezTo>
                  <a:cubicBezTo>
                    <a:pt x="6806" y="5468"/>
                    <a:pt x="7278" y="4176"/>
                    <a:pt x="7121" y="2853"/>
                  </a:cubicBezTo>
                  <a:cubicBezTo>
                    <a:pt x="6963" y="1530"/>
                    <a:pt x="5987" y="207"/>
                    <a:pt x="4537" y="18"/>
                  </a:cubicBezTo>
                  <a:cubicBezTo>
                    <a:pt x="4424" y="6"/>
                    <a:pt x="4311" y="0"/>
                    <a:pt x="4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8"/>
            <p:cNvSpPr/>
            <p:nvPr/>
          </p:nvSpPr>
          <p:spPr>
            <a:xfrm>
              <a:off x="2810500" y="2970850"/>
              <a:ext cx="317425" cy="185475"/>
            </a:xfrm>
            <a:custGeom>
              <a:avLst/>
              <a:gdLst/>
              <a:ahLst/>
              <a:cxnLst/>
              <a:rect l="l" t="t" r="r" b="b"/>
              <a:pathLst>
                <a:path w="12697" h="7419" extrusionOk="0">
                  <a:moveTo>
                    <a:pt x="4617" y="0"/>
                  </a:moveTo>
                  <a:cubicBezTo>
                    <a:pt x="3864" y="0"/>
                    <a:pt x="3129" y="163"/>
                    <a:pt x="2458" y="570"/>
                  </a:cubicBezTo>
                  <a:cubicBezTo>
                    <a:pt x="0" y="2082"/>
                    <a:pt x="3655" y="4571"/>
                    <a:pt x="4820" y="5737"/>
                  </a:cubicBezTo>
                  <a:cubicBezTo>
                    <a:pt x="5136" y="6115"/>
                    <a:pt x="5514" y="6430"/>
                    <a:pt x="5923" y="6713"/>
                  </a:cubicBezTo>
                  <a:cubicBezTo>
                    <a:pt x="6490" y="7028"/>
                    <a:pt x="7120" y="7217"/>
                    <a:pt x="7750" y="7312"/>
                  </a:cubicBezTo>
                  <a:cubicBezTo>
                    <a:pt x="8128" y="7383"/>
                    <a:pt x="8511" y="7418"/>
                    <a:pt x="8893" y="7418"/>
                  </a:cubicBezTo>
                  <a:cubicBezTo>
                    <a:pt x="9529" y="7418"/>
                    <a:pt x="10164" y="7320"/>
                    <a:pt x="10775" y="7123"/>
                  </a:cubicBezTo>
                  <a:cubicBezTo>
                    <a:pt x="11720" y="6776"/>
                    <a:pt x="12539" y="5989"/>
                    <a:pt x="12634" y="5075"/>
                  </a:cubicBezTo>
                  <a:cubicBezTo>
                    <a:pt x="12697" y="4256"/>
                    <a:pt x="12350" y="3468"/>
                    <a:pt x="11720" y="2964"/>
                  </a:cubicBezTo>
                  <a:cubicBezTo>
                    <a:pt x="11121" y="2397"/>
                    <a:pt x="10397" y="1956"/>
                    <a:pt x="9641" y="1609"/>
                  </a:cubicBezTo>
                  <a:cubicBezTo>
                    <a:pt x="8230" y="882"/>
                    <a:pt x="6372" y="0"/>
                    <a:pt x="4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8"/>
            <p:cNvSpPr/>
            <p:nvPr/>
          </p:nvSpPr>
          <p:spPr>
            <a:xfrm>
              <a:off x="2617525" y="2752650"/>
              <a:ext cx="235950" cy="224650"/>
            </a:xfrm>
            <a:custGeom>
              <a:avLst/>
              <a:gdLst/>
              <a:ahLst/>
              <a:cxnLst/>
              <a:rect l="l" t="t" r="r" b="b"/>
              <a:pathLst>
                <a:path w="9438" h="8986" extrusionOk="0">
                  <a:moveTo>
                    <a:pt x="3537" y="0"/>
                  </a:moveTo>
                  <a:cubicBezTo>
                    <a:pt x="2426" y="0"/>
                    <a:pt x="1315" y="467"/>
                    <a:pt x="694" y="1296"/>
                  </a:cubicBezTo>
                  <a:cubicBezTo>
                    <a:pt x="379" y="1800"/>
                    <a:pt x="158" y="2367"/>
                    <a:pt x="127" y="2965"/>
                  </a:cubicBezTo>
                  <a:cubicBezTo>
                    <a:pt x="0" y="3721"/>
                    <a:pt x="190" y="4446"/>
                    <a:pt x="599" y="5076"/>
                  </a:cubicBezTo>
                  <a:cubicBezTo>
                    <a:pt x="914" y="5486"/>
                    <a:pt x="1292" y="5832"/>
                    <a:pt x="1733" y="6084"/>
                  </a:cubicBezTo>
                  <a:cubicBezTo>
                    <a:pt x="3372" y="7281"/>
                    <a:pt x="5104" y="8479"/>
                    <a:pt x="7121" y="8920"/>
                  </a:cubicBezTo>
                  <a:cubicBezTo>
                    <a:pt x="7333" y="8964"/>
                    <a:pt x="7524" y="8985"/>
                    <a:pt x="7694" y="8985"/>
                  </a:cubicBezTo>
                  <a:cubicBezTo>
                    <a:pt x="9438" y="8985"/>
                    <a:pt x="9049" y="6786"/>
                    <a:pt x="8790" y="5580"/>
                  </a:cubicBezTo>
                  <a:cubicBezTo>
                    <a:pt x="8570" y="4352"/>
                    <a:pt x="8097" y="3186"/>
                    <a:pt x="7404" y="2146"/>
                  </a:cubicBezTo>
                  <a:cubicBezTo>
                    <a:pt x="6648" y="1075"/>
                    <a:pt x="5514" y="319"/>
                    <a:pt x="4254" y="67"/>
                  </a:cubicBezTo>
                  <a:cubicBezTo>
                    <a:pt x="4018" y="22"/>
                    <a:pt x="3777" y="0"/>
                    <a:pt x="3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8"/>
            <p:cNvSpPr/>
            <p:nvPr/>
          </p:nvSpPr>
          <p:spPr>
            <a:xfrm>
              <a:off x="2738025" y="2971550"/>
              <a:ext cx="185125" cy="248975"/>
            </a:xfrm>
            <a:custGeom>
              <a:avLst/>
              <a:gdLst/>
              <a:ahLst/>
              <a:cxnLst/>
              <a:rect l="l" t="t" r="r" b="b"/>
              <a:pathLst>
                <a:path w="7405" h="9959" extrusionOk="0">
                  <a:moveTo>
                    <a:pt x="3179" y="0"/>
                  </a:moveTo>
                  <a:cubicBezTo>
                    <a:pt x="3096" y="0"/>
                    <a:pt x="3013" y="2"/>
                    <a:pt x="2931" y="6"/>
                  </a:cubicBezTo>
                  <a:cubicBezTo>
                    <a:pt x="2710" y="6"/>
                    <a:pt x="2490" y="38"/>
                    <a:pt x="2301" y="132"/>
                  </a:cubicBezTo>
                  <a:cubicBezTo>
                    <a:pt x="2112" y="290"/>
                    <a:pt x="1954" y="479"/>
                    <a:pt x="1828" y="731"/>
                  </a:cubicBezTo>
                  <a:cubicBezTo>
                    <a:pt x="1229" y="1739"/>
                    <a:pt x="725" y="2810"/>
                    <a:pt x="347" y="3944"/>
                  </a:cubicBezTo>
                  <a:cubicBezTo>
                    <a:pt x="1" y="5078"/>
                    <a:pt x="1" y="6307"/>
                    <a:pt x="379" y="7441"/>
                  </a:cubicBezTo>
                  <a:cubicBezTo>
                    <a:pt x="725" y="8323"/>
                    <a:pt x="1418" y="9741"/>
                    <a:pt x="2458" y="9930"/>
                  </a:cubicBezTo>
                  <a:cubicBezTo>
                    <a:pt x="2562" y="9950"/>
                    <a:pt x="2669" y="9959"/>
                    <a:pt x="2779" y="9959"/>
                  </a:cubicBezTo>
                  <a:cubicBezTo>
                    <a:pt x="3732" y="9959"/>
                    <a:pt x="4861" y="9270"/>
                    <a:pt x="5483" y="8733"/>
                  </a:cubicBezTo>
                  <a:cubicBezTo>
                    <a:pt x="6333" y="7945"/>
                    <a:pt x="6900" y="6874"/>
                    <a:pt x="7152" y="5709"/>
                  </a:cubicBezTo>
                  <a:cubicBezTo>
                    <a:pt x="7404" y="4669"/>
                    <a:pt x="7341" y="3598"/>
                    <a:pt x="6995" y="2558"/>
                  </a:cubicBezTo>
                  <a:cubicBezTo>
                    <a:pt x="6648" y="1550"/>
                    <a:pt x="5861" y="731"/>
                    <a:pt x="4884" y="290"/>
                  </a:cubicBezTo>
                  <a:cubicBezTo>
                    <a:pt x="4333" y="97"/>
                    <a:pt x="3757" y="0"/>
                    <a:pt x="3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8"/>
            <p:cNvSpPr/>
            <p:nvPr/>
          </p:nvSpPr>
          <p:spPr>
            <a:xfrm>
              <a:off x="2872725" y="2869150"/>
              <a:ext cx="155975" cy="68700"/>
            </a:xfrm>
            <a:custGeom>
              <a:avLst/>
              <a:gdLst/>
              <a:ahLst/>
              <a:cxnLst/>
              <a:rect l="l" t="t" r="r" b="b"/>
              <a:pathLst>
                <a:path w="6239" h="2748" extrusionOk="0">
                  <a:moveTo>
                    <a:pt x="6024" y="1"/>
                  </a:moveTo>
                  <a:cubicBezTo>
                    <a:pt x="5522" y="1"/>
                    <a:pt x="5005" y="97"/>
                    <a:pt x="4537" y="290"/>
                  </a:cubicBezTo>
                  <a:cubicBezTo>
                    <a:pt x="4001" y="479"/>
                    <a:pt x="3466" y="731"/>
                    <a:pt x="2962" y="1015"/>
                  </a:cubicBezTo>
                  <a:cubicBezTo>
                    <a:pt x="2016" y="1645"/>
                    <a:pt x="1008" y="2212"/>
                    <a:pt x="0" y="2747"/>
                  </a:cubicBezTo>
                  <a:cubicBezTo>
                    <a:pt x="567" y="2621"/>
                    <a:pt x="1134" y="2432"/>
                    <a:pt x="1638" y="2180"/>
                  </a:cubicBezTo>
                  <a:cubicBezTo>
                    <a:pt x="2174" y="1928"/>
                    <a:pt x="2647" y="1613"/>
                    <a:pt x="3151" y="1330"/>
                  </a:cubicBezTo>
                  <a:cubicBezTo>
                    <a:pt x="4096" y="731"/>
                    <a:pt x="5167" y="259"/>
                    <a:pt x="6238" y="7"/>
                  </a:cubicBezTo>
                  <a:cubicBezTo>
                    <a:pt x="6167" y="3"/>
                    <a:pt x="6096" y="1"/>
                    <a:pt x="6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8"/>
            <p:cNvSpPr/>
            <p:nvPr/>
          </p:nvSpPr>
          <p:spPr>
            <a:xfrm>
              <a:off x="2887675" y="2937025"/>
              <a:ext cx="140225" cy="33800"/>
            </a:xfrm>
            <a:custGeom>
              <a:avLst/>
              <a:gdLst/>
              <a:ahLst/>
              <a:cxnLst/>
              <a:rect l="l" t="t" r="r" b="b"/>
              <a:pathLst>
                <a:path w="5609" h="1352" extrusionOk="0">
                  <a:moveTo>
                    <a:pt x="5609" y="1"/>
                  </a:moveTo>
                  <a:cubicBezTo>
                    <a:pt x="4695" y="348"/>
                    <a:pt x="3781" y="600"/>
                    <a:pt x="2836" y="820"/>
                  </a:cubicBezTo>
                  <a:cubicBezTo>
                    <a:pt x="1891" y="1009"/>
                    <a:pt x="946" y="1135"/>
                    <a:pt x="1" y="1198"/>
                  </a:cubicBezTo>
                  <a:cubicBezTo>
                    <a:pt x="455" y="1304"/>
                    <a:pt x="924" y="1352"/>
                    <a:pt x="1394" y="1352"/>
                  </a:cubicBezTo>
                  <a:cubicBezTo>
                    <a:pt x="1901" y="1352"/>
                    <a:pt x="2408" y="1296"/>
                    <a:pt x="2899" y="1198"/>
                  </a:cubicBezTo>
                  <a:cubicBezTo>
                    <a:pt x="3876" y="1009"/>
                    <a:pt x="4789" y="600"/>
                    <a:pt x="5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8"/>
            <p:cNvSpPr/>
            <p:nvPr/>
          </p:nvSpPr>
          <p:spPr>
            <a:xfrm>
              <a:off x="2901075" y="2907100"/>
              <a:ext cx="111850" cy="43350"/>
            </a:xfrm>
            <a:custGeom>
              <a:avLst/>
              <a:gdLst/>
              <a:ahLst/>
              <a:cxnLst/>
              <a:rect l="l" t="t" r="r" b="b"/>
              <a:pathLst>
                <a:path w="4474" h="1734" extrusionOk="0">
                  <a:moveTo>
                    <a:pt x="4474" y="1"/>
                  </a:moveTo>
                  <a:lnTo>
                    <a:pt x="4474" y="1"/>
                  </a:lnTo>
                  <a:cubicBezTo>
                    <a:pt x="3686" y="95"/>
                    <a:pt x="2899" y="284"/>
                    <a:pt x="2111" y="599"/>
                  </a:cubicBezTo>
                  <a:cubicBezTo>
                    <a:pt x="1355" y="883"/>
                    <a:pt x="662" y="1261"/>
                    <a:pt x="0" y="1734"/>
                  </a:cubicBezTo>
                  <a:cubicBezTo>
                    <a:pt x="788" y="1513"/>
                    <a:pt x="1513" y="1229"/>
                    <a:pt x="2269" y="946"/>
                  </a:cubicBezTo>
                  <a:cubicBezTo>
                    <a:pt x="3025" y="631"/>
                    <a:pt x="3749" y="347"/>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8"/>
            <p:cNvSpPr/>
            <p:nvPr/>
          </p:nvSpPr>
          <p:spPr>
            <a:xfrm>
              <a:off x="2901075" y="2971700"/>
              <a:ext cx="138650" cy="85875"/>
            </a:xfrm>
            <a:custGeom>
              <a:avLst/>
              <a:gdLst/>
              <a:ahLst/>
              <a:cxnLst/>
              <a:rect l="l" t="t" r="r" b="b"/>
              <a:pathLst>
                <a:path w="5546" h="3435" extrusionOk="0">
                  <a:moveTo>
                    <a:pt x="0" y="0"/>
                  </a:moveTo>
                  <a:lnTo>
                    <a:pt x="0" y="0"/>
                  </a:lnTo>
                  <a:cubicBezTo>
                    <a:pt x="851" y="662"/>
                    <a:pt x="1796" y="1260"/>
                    <a:pt x="2773" y="1733"/>
                  </a:cubicBezTo>
                  <a:lnTo>
                    <a:pt x="4253" y="2489"/>
                  </a:lnTo>
                  <a:cubicBezTo>
                    <a:pt x="4726" y="2710"/>
                    <a:pt x="5167" y="3025"/>
                    <a:pt x="5545" y="3434"/>
                  </a:cubicBezTo>
                  <a:cubicBezTo>
                    <a:pt x="5262" y="2930"/>
                    <a:pt x="4884" y="2521"/>
                    <a:pt x="4379" y="2237"/>
                  </a:cubicBezTo>
                  <a:cubicBezTo>
                    <a:pt x="3907" y="1953"/>
                    <a:pt x="3434" y="1670"/>
                    <a:pt x="2962" y="1418"/>
                  </a:cubicBezTo>
                  <a:cubicBezTo>
                    <a:pt x="1954" y="914"/>
                    <a:pt x="977" y="47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8"/>
            <p:cNvSpPr/>
            <p:nvPr/>
          </p:nvSpPr>
          <p:spPr>
            <a:xfrm>
              <a:off x="2879800" y="2992950"/>
              <a:ext cx="141025" cy="75650"/>
            </a:xfrm>
            <a:custGeom>
              <a:avLst/>
              <a:gdLst/>
              <a:ahLst/>
              <a:cxnLst/>
              <a:rect l="l" t="t" r="r" b="b"/>
              <a:pathLst>
                <a:path w="5641" h="3026" extrusionOk="0">
                  <a:moveTo>
                    <a:pt x="1" y="1"/>
                  </a:moveTo>
                  <a:lnTo>
                    <a:pt x="1" y="1"/>
                  </a:lnTo>
                  <a:cubicBezTo>
                    <a:pt x="631" y="946"/>
                    <a:pt x="1481" y="1671"/>
                    <a:pt x="2458" y="2175"/>
                  </a:cubicBezTo>
                  <a:cubicBezTo>
                    <a:pt x="3435" y="2710"/>
                    <a:pt x="4537" y="2994"/>
                    <a:pt x="5640" y="3025"/>
                  </a:cubicBezTo>
                  <a:cubicBezTo>
                    <a:pt x="4600" y="2742"/>
                    <a:pt x="3592" y="2332"/>
                    <a:pt x="2647" y="1860"/>
                  </a:cubicBezTo>
                  <a:cubicBezTo>
                    <a:pt x="1702" y="1356"/>
                    <a:pt x="788" y="72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8"/>
            <p:cNvSpPr/>
            <p:nvPr/>
          </p:nvSpPr>
          <p:spPr>
            <a:xfrm>
              <a:off x="2835700" y="2997675"/>
              <a:ext cx="37825" cy="140225"/>
            </a:xfrm>
            <a:custGeom>
              <a:avLst/>
              <a:gdLst/>
              <a:ahLst/>
              <a:cxnLst/>
              <a:rect l="l" t="t" r="r" b="b"/>
              <a:pathLst>
                <a:path w="1513" h="5609" extrusionOk="0">
                  <a:moveTo>
                    <a:pt x="1355" y="1"/>
                  </a:moveTo>
                  <a:lnTo>
                    <a:pt x="1355" y="1"/>
                  </a:lnTo>
                  <a:cubicBezTo>
                    <a:pt x="1229" y="1009"/>
                    <a:pt x="1103" y="1954"/>
                    <a:pt x="914" y="2931"/>
                  </a:cubicBezTo>
                  <a:cubicBezTo>
                    <a:pt x="819" y="3403"/>
                    <a:pt x="725" y="3876"/>
                    <a:pt x="599" y="4349"/>
                  </a:cubicBezTo>
                  <a:cubicBezTo>
                    <a:pt x="567" y="4821"/>
                    <a:pt x="347" y="5262"/>
                    <a:pt x="0" y="5609"/>
                  </a:cubicBezTo>
                  <a:cubicBezTo>
                    <a:pt x="221" y="5514"/>
                    <a:pt x="441" y="5357"/>
                    <a:pt x="567" y="5136"/>
                  </a:cubicBezTo>
                  <a:cubicBezTo>
                    <a:pt x="693" y="4916"/>
                    <a:pt x="819" y="4664"/>
                    <a:pt x="883" y="4443"/>
                  </a:cubicBezTo>
                  <a:cubicBezTo>
                    <a:pt x="1072" y="3970"/>
                    <a:pt x="1198" y="3466"/>
                    <a:pt x="1292" y="2994"/>
                  </a:cubicBezTo>
                  <a:cubicBezTo>
                    <a:pt x="1481" y="2017"/>
                    <a:pt x="1513" y="1009"/>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8"/>
            <p:cNvSpPr/>
            <p:nvPr/>
          </p:nvSpPr>
          <p:spPr>
            <a:xfrm>
              <a:off x="2773475" y="2996900"/>
              <a:ext cx="66175" cy="128400"/>
            </a:xfrm>
            <a:custGeom>
              <a:avLst/>
              <a:gdLst/>
              <a:ahLst/>
              <a:cxnLst/>
              <a:rect l="l" t="t" r="r" b="b"/>
              <a:pathLst>
                <a:path w="2647" h="5136" extrusionOk="0">
                  <a:moveTo>
                    <a:pt x="2647" y="0"/>
                  </a:moveTo>
                  <a:cubicBezTo>
                    <a:pt x="2143" y="126"/>
                    <a:pt x="1702" y="410"/>
                    <a:pt x="1355" y="819"/>
                  </a:cubicBezTo>
                  <a:cubicBezTo>
                    <a:pt x="1040" y="1229"/>
                    <a:pt x="757" y="1670"/>
                    <a:pt x="568" y="2143"/>
                  </a:cubicBezTo>
                  <a:cubicBezTo>
                    <a:pt x="158" y="3088"/>
                    <a:pt x="0" y="4127"/>
                    <a:pt x="126" y="5136"/>
                  </a:cubicBezTo>
                  <a:cubicBezTo>
                    <a:pt x="253" y="4159"/>
                    <a:pt x="536" y="3214"/>
                    <a:pt x="914" y="2300"/>
                  </a:cubicBezTo>
                  <a:cubicBezTo>
                    <a:pt x="1103" y="1828"/>
                    <a:pt x="1324" y="1387"/>
                    <a:pt x="1576" y="1008"/>
                  </a:cubicBezTo>
                  <a:cubicBezTo>
                    <a:pt x="1859" y="599"/>
                    <a:pt x="2237" y="252"/>
                    <a:pt x="2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8"/>
            <p:cNvSpPr/>
            <p:nvPr/>
          </p:nvSpPr>
          <p:spPr>
            <a:xfrm>
              <a:off x="2712825" y="2970900"/>
              <a:ext cx="133125" cy="83525"/>
            </a:xfrm>
            <a:custGeom>
              <a:avLst/>
              <a:gdLst/>
              <a:ahLst/>
              <a:cxnLst/>
              <a:rect l="l" t="t" r="r" b="b"/>
              <a:pathLst>
                <a:path w="5325" h="3341" extrusionOk="0">
                  <a:moveTo>
                    <a:pt x="5325" y="1"/>
                  </a:moveTo>
                  <a:lnTo>
                    <a:pt x="5325" y="1"/>
                  </a:lnTo>
                  <a:cubicBezTo>
                    <a:pt x="5104" y="505"/>
                    <a:pt x="4758" y="883"/>
                    <a:pt x="4285" y="1135"/>
                  </a:cubicBezTo>
                  <a:cubicBezTo>
                    <a:pt x="3844" y="1450"/>
                    <a:pt x="3372" y="1702"/>
                    <a:pt x="2931" y="1954"/>
                  </a:cubicBezTo>
                  <a:cubicBezTo>
                    <a:pt x="1985" y="2490"/>
                    <a:pt x="1009" y="2931"/>
                    <a:pt x="1" y="3340"/>
                  </a:cubicBezTo>
                  <a:cubicBezTo>
                    <a:pt x="1103" y="3183"/>
                    <a:pt x="2143" y="2836"/>
                    <a:pt x="3088" y="2301"/>
                  </a:cubicBezTo>
                  <a:cubicBezTo>
                    <a:pt x="3561" y="2048"/>
                    <a:pt x="4033" y="1733"/>
                    <a:pt x="4474" y="1387"/>
                  </a:cubicBezTo>
                  <a:cubicBezTo>
                    <a:pt x="4663" y="1229"/>
                    <a:pt x="4884" y="1009"/>
                    <a:pt x="5041" y="788"/>
                  </a:cubicBezTo>
                  <a:cubicBezTo>
                    <a:pt x="5199" y="568"/>
                    <a:pt x="5325" y="284"/>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8"/>
            <p:cNvSpPr/>
            <p:nvPr/>
          </p:nvSpPr>
          <p:spPr>
            <a:xfrm>
              <a:off x="2651400" y="2966525"/>
              <a:ext cx="171725" cy="60325"/>
            </a:xfrm>
            <a:custGeom>
              <a:avLst/>
              <a:gdLst/>
              <a:ahLst/>
              <a:cxnLst/>
              <a:rect l="l" t="t" r="r" b="b"/>
              <a:pathLst>
                <a:path w="6869" h="2413" extrusionOk="0">
                  <a:moveTo>
                    <a:pt x="6039" y="1"/>
                  </a:moveTo>
                  <a:cubicBezTo>
                    <a:pt x="5686" y="1"/>
                    <a:pt x="5332" y="42"/>
                    <a:pt x="4978" y="113"/>
                  </a:cubicBezTo>
                  <a:cubicBezTo>
                    <a:pt x="4379" y="239"/>
                    <a:pt x="3781" y="428"/>
                    <a:pt x="3182" y="585"/>
                  </a:cubicBezTo>
                  <a:cubicBezTo>
                    <a:pt x="2584" y="774"/>
                    <a:pt x="2017" y="963"/>
                    <a:pt x="1449" y="1247"/>
                  </a:cubicBezTo>
                  <a:cubicBezTo>
                    <a:pt x="851" y="1467"/>
                    <a:pt x="347" y="1877"/>
                    <a:pt x="0" y="2413"/>
                  </a:cubicBezTo>
                  <a:cubicBezTo>
                    <a:pt x="441" y="2003"/>
                    <a:pt x="977" y="1688"/>
                    <a:pt x="1544" y="1499"/>
                  </a:cubicBezTo>
                  <a:cubicBezTo>
                    <a:pt x="2111" y="1247"/>
                    <a:pt x="2710" y="1121"/>
                    <a:pt x="3308" y="932"/>
                  </a:cubicBezTo>
                  <a:lnTo>
                    <a:pt x="4190" y="648"/>
                  </a:lnTo>
                  <a:cubicBezTo>
                    <a:pt x="4474" y="554"/>
                    <a:pt x="4757" y="459"/>
                    <a:pt x="5041" y="365"/>
                  </a:cubicBezTo>
                  <a:cubicBezTo>
                    <a:pt x="5640" y="207"/>
                    <a:pt x="6238" y="113"/>
                    <a:pt x="6868" y="81"/>
                  </a:cubicBezTo>
                  <a:cubicBezTo>
                    <a:pt x="6592" y="26"/>
                    <a:pt x="6316" y="1"/>
                    <a:pt x="6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8"/>
            <p:cNvSpPr/>
            <p:nvPr/>
          </p:nvSpPr>
          <p:spPr>
            <a:xfrm>
              <a:off x="2680525" y="2978000"/>
              <a:ext cx="139450" cy="63825"/>
            </a:xfrm>
            <a:custGeom>
              <a:avLst/>
              <a:gdLst/>
              <a:ahLst/>
              <a:cxnLst/>
              <a:rect l="l" t="t" r="r" b="b"/>
              <a:pathLst>
                <a:path w="5578" h="2553" extrusionOk="0">
                  <a:moveTo>
                    <a:pt x="5577" y="0"/>
                  </a:moveTo>
                  <a:cubicBezTo>
                    <a:pt x="4601" y="315"/>
                    <a:pt x="3655" y="693"/>
                    <a:pt x="2710" y="1103"/>
                  </a:cubicBezTo>
                  <a:cubicBezTo>
                    <a:pt x="1797" y="1512"/>
                    <a:pt x="883" y="2017"/>
                    <a:pt x="1" y="2552"/>
                  </a:cubicBezTo>
                  <a:cubicBezTo>
                    <a:pt x="978" y="2237"/>
                    <a:pt x="1954" y="1891"/>
                    <a:pt x="2868" y="1449"/>
                  </a:cubicBezTo>
                  <a:cubicBezTo>
                    <a:pt x="3813" y="1040"/>
                    <a:pt x="4727" y="536"/>
                    <a:pt x="5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8"/>
            <p:cNvSpPr/>
            <p:nvPr/>
          </p:nvSpPr>
          <p:spPr>
            <a:xfrm>
              <a:off x="2718350" y="2894500"/>
              <a:ext cx="103975" cy="61475"/>
            </a:xfrm>
            <a:custGeom>
              <a:avLst/>
              <a:gdLst/>
              <a:ahLst/>
              <a:cxnLst/>
              <a:rect l="l" t="t" r="r" b="b"/>
              <a:pathLst>
                <a:path w="4159" h="2459" extrusionOk="0">
                  <a:moveTo>
                    <a:pt x="0" y="1"/>
                  </a:moveTo>
                  <a:cubicBezTo>
                    <a:pt x="63" y="190"/>
                    <a:pt x="189" y="379"/>
                    <a:pt x="347" y="536"/>
                  </a:cubicBezTo>
                  <a:cubicBezTo>
                    <a:pt x="504" y="662"/>
                    <a:pt x="662" y="820"/>
                    <a:pt x="819" y="946"/>
                  </a:cubicBezTo>
                  <a:cubicBezTo>
                    <a:pt x="1134" y="1198"/>
                    <a:pt x="1481" y="1418"/>
                    <a:pt x="1827" y="1639"/>
                  </a:cubicBezTo>
                  <a:cubicBezTo>
                    <a:pt x="2174" y="1860"/>
                    <a:pt x="2552" y="2049"/>
                    <a:pt x="2930" y="2206"/>
                  </a:cubicBezTo>
                  <a:cubicBezTo>
                    <a:pt x="3308" y="2364"/>
                    <a:pt x="3718" y="2458"/>
                    <a:pt x="4159" y="2458"/>
                  </a:cubicBezTo>
                  <a:cubicBezTo>
                    <a:pt x="3781" y="2332"/>
                    <a:pt x="3403" y="2143"/>
                    <a:pt x="3056" y="1923"/>
                  </a:cubicBezTo>
                  <a:cubicBezTo>
                    <a:pt x="2710" y="1733"/>
                    <a:pt x="2363" y="1544"/>
                    <a:pt x="2016" y="1324"/>
                  </a:cubicBezTo>
                  <a:lnTo>
                    <a:pt x="977" y="694"/>
                  </a:lnTo>
                  <a:cubicBezTo>
                    <a:pt x="819" y="599"/>
                    <a:pt x="630" y="473"/>
                    <a:pt x="473" y="379"/>
                  </a:cubicBezTo>
                  <a:cubicBezTo>
                    <a:pt x="284" y="284"/>
                    <a:pt x="126" y="15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8"/>
            <p:cNvSpPr/>
            <p:nvPr/>
          </p:nvSpPr>
          <p:spPr>
            <a:xfrm>
              <a:off x="2723075" y="2825200"/>
              <a:ext cx="113425" cy="119750"/>
            </a:xfrm>
            <a:custGeom>
              <a:avLst/>
              <a:gdLst/>
              <a:ahLst/>
              <a:cxnLst/>
              <a:rect l="l" t="t" r="r" b="b"/>
              <a:pathLst>
                <a:path w="4537" h="4790" extrusionOk="0">
                  <a:moveTo>
                    <a:pt x="0" y="0"/>
                  </a:moveTo>
                  <a:cubicBezTo>
                    <a:pt x="819" y="756"/>
                    <a:pt x="1607" y="1513"/>
                    <a:pt x="2363" y="2300"/>
                  </a:cubicBezTo>
                  <a:cubicBezTo>
                    <a:pt x="3119" y="3088"/>
                    <a:pt x="3812" y="3907"/>
                    <a:pt x="4537" y="4789"/>
                  </a:cubicBezTo>
                  <a:cubicBezTo>
                    <a:pt x="4064" y="3781"/>
                    <a:pt x="3403" y="2836"/>
                    <a:pt x="2647" y="2048"/>
                  </a:cubicBezTo>
                  <a:cubicBezTo>
                    <a:pt x="1859" y="1229"/>
                    <a:pt x="977" y="5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8"/>
            <p:cNvSpPr/>
            <p:nvPr/>
          </p:nvSpPr>
          <p:spPr>
            <a:xfrm>
              <a:off x="2771100" y="2772425"/>
              <a:ext cx="103225" cy="161475"/>
            </a:xfrm>
            <a:custGeom>
              <a:avLst/>
              <a:gdLst/>
              <a:ahLst/>
              <a:cxnLst/>
              <a:rect l="l" t="t" r="r" b="b"/>
              <a:pathLst>
                <a:path w="4129" h="6459" extrusionOk="0">
                  <a:moveTo>
                    <a:pt x="4128" y="0"/>
                  </a:moveTo>
                  <a:cubicBezTo>
                    <a:pt x="3593" y="851"/>
                    <a:pt x="3214" y="1828"/>
                    <a:pt x="3088" y="2836"/>
                  </a:cubicBezTo>
                  <a:cubicBezTo>
                    <a:pt x="2971" y="3614"/>
                    <a:pt x="2994" y="4392"/>
                    <a:pt x="3158" y="5144"/>
                  </a:cubicBezTo>
                  <a:lnTo>
                    <a:pt x="3158" y="5144"/>
                  </a:lnTo>
                  <a:cubicBezTo>
                    <a:pt x="2797" y="4704"/>
                    <a:pt x="2477" y="4203"/>
                    <a:pt x="2080" y="3718"/>
                  </a:cubicBezTo>
                  <a:cubicBezTo>
                    <a:pt x="1828" y="3371"/>
                    <a:pt x="1545" y="3056"/>
                    <a:pt x="1198" y="2773"/>
                  </a:cubicBezTo>
                  <a:cubicBezTo>
                    <a:pt x="852" y="2489"/>
                    <a:pt x="442" y="2300"/>
                    <a:pt x="1" y="2206"/>
                  </a:cubicBezTo>
                  <a:lnTo>
                    <a:pt x="1" y="2206"/>
                  </a:lnTo>
                  <a:cubicBezTo>
                    <a:pt x="789" y="2552"/>
                    <a:pt x="1419" y="3119"/>
                    <a:pt x="1891" y="3876"/>
                  </a:cubicBezTo>
                  <a:cubicBezTo>
                    <a:pt x="2286" y="4604"/>
                    <a:pt x="2798" y="5274"/>
                    <a:pt x="3370" y="5886"/>
                  </a:cubicBezTo>
                  <a:lnTo>
                    <a:pt x="3370" y="5886"/>
                  </a:lnTo>
                  <a:cubicBezTo>
                    <a:pt x="3371" y="5888"/>
                    <a:pt x="3371" y="5890"/>
                    <a:pt x="3372" y="5892"/>
                  </a:cubicBezTo>
                  <a:lnTo>
                    <a:pt x="3374" y="5890"/>
                  </a:lnTo>
                  <a:lnTo>
                    <a:pt x="3374" y="5890"/>
                  </a:lnTo>
                  <a:cubicBezTo>
                    <a:pt x="3394" y="5912"/>
                    <a:pt x="3415" y="5933"/>
                    <a:pt x="3435" y="5955"/>
                  </a:cubicBezTo>
                  <a:lnTo>
                    <a:pt x="3971" y="6459"/>
                  </a:lnTo>
                  <a:lnTo>
                    <a:pt x="3719" y="5766"/>
                  </a:lnTo>
                  <a:cubicBezTo>
                    <a:pt x="3403" y="4821"/>
                    <a:pt x="3309" y="3844"/>
                    <a:pt x="3403" y="2867"/>
                  </a:cubicBezTo>
                  <a:cubicBezTo>
                    <a:pt x="3467" y="1891"/>
                    <a:pt x="3719" y="914"/>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8"/>
            <p:cNvSpPr/>
            <p:nvPr/>
          </p:nvSpPr>
          <p:spPr>
            <a:xfrm>
              <a:off x="2882175" y="2788175"/>
              <a:ext cx="55150" cy="133925"/>
            </a:xfrm>
            <a:custGeom>
              <a:avLst/>
              <a:gdLst/>
              <a:ahLst/>
              <a:cxnLst/>
              <a:rect l="l" t="t" r="r" b="b"/>
              <a:pathLst>
                <a:path w="2206" h="5357" extrusionOk="0">
                  <a:moveTo>
                    <a:pt x="2206" y="1"/>
                  </a:moveTo>
                  <a:lnTo>
                    <a:pt x="2206" y="1"/>
                  </a:lnTo>
                  <a:cubicBezTo>
                    <a:pt x="1544" y="725"/>
                    <a:pt x="1008" y="1576"/>
                    <a:pt x="630" y="2489"/>
                  </a:cubicBezTo>
                  <a:cubicBezTo>
                    <a:pt x="441" y="2962"/>
                    <a:pt x="315" y="3435"/>
                    <a:pt x="189" y="3907"/>
                  </a:cubicBezTo>
                  <a:cubicBezTo>
                    <a:pt x="126" y="4159"/>
                    <a:pt x="95" y="4380"/>
                    <a:pt x="63" y="4632"/>
                  </a:cubicBezTo>
                  <a:cubicBezTo>
                    <a:pt x="0" y="4884"/>
                    <a:pt x="63" y="5136"/>
                    <a:pt x="221" y="5356"/>
                  </a:cubicBezTo>
                  <a:cubicBezTo>
                    <a:pt x="126" y="5136"/>
                    <a:pt x="158" y="4884"/>
                    <a:pt x="252" y="4663"/>
                  </a:cubicBezTo>
                  <a:lnTo>
                    <a:pt x="504" y="4002"/>
                  </a:lnTo>
                  <a:cubicBezTo>
                    <a:pt x="662" y="3529"/>
                    <a:pt x="819" y="3088"/>
                    <a:pt x="1008" y="2647"/>
                  </a:cubicBezTo>
                  <a:cubicBezTo>
                    <a:pt x="1355" y="1765"/>
                    <a:pt x="1796" y="883"/>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8"/>
            <p:cNvSpPr/>
            <p:nvPr/>
          </p:nvSpPr>
          <p:spPr>
            <a:xfrm>
              <a:off x="2790800" y="2898350"/>
              <a:ext cx="140225" cy="120900"/>
            </a:xfrm>
            <a:custGeom>
              <a:avLst/>
              <a:gdLst/>
              <a:ahLst/>
              <a:cxnLst/>
              <a:rect l="l" t="t" r="r" b="b"/>
              <a:pathLst>
                <a:path w="5609" h="4836" extrusionOk="0">
                  <a:moveTo>
                    <a:pt x="2734" y="0"/>
                  </a:moveTo>
                  <a:cubicBezTo>
                    <a:pt x="2593" y="0"/>
                    <a:pt x="2455" y="32"/>
                    <a:pt x="2332" y="99"/>
                  </a:cubicBezTo>
                  <a:cubicBezTo>
                    <a:pt x="2042" y="302"/>
                    <a:pt x="1832" y="612"/>
                    <a:pt x="1800" y="979"/>
                  </a:cubicBezTo>
                  <a:lnTo>
                    <a:pt x="1800" y="979"/>
                  </a:lnTo>
                  <a:cubicBezTo>
                    <a:pt x="1790" y="978"/>
                    <a:pt x="1780" y="978"/>
                    <a:pt x="1769" y="978"/>
                  </a:cubicBezTo>
                  <a:cubicBezTo>
                    <a:pt x="1560" y="978"/>
                    <a:pt x="1367" y="1080"/>
                    <a:pt x="1241" y="1241"/>
                  </a:cubicBezTo>
                  <a:lnTo>
                    <a:pt x="1241" y="1241"/>
                  </a:lnTo>
                  <a:cubicBezTo>
                    <a:pt x="1233" y="1241"/>
                    <a:pt x="1225" y="1241"/>
                    <a:pt x="1217" y="1241"/>
                  </a:cubicBezTo>
                  <a:cubicBezTo>
                    <a:pt x="1095" y="1241"/>
                    <a:pt x="977" y="1280"/>
                    <a:pt x="883" y="1359"/>
                  </a:cubicBezTo>
                  <a:cubicBezTo>
                    <a:pt x="665" y="1511"/>
                    <a:pt x="538" y="1753"/>
                    <a:pt x="501" y="2003"/>
                  </a:cubicBezTo>
                  <a:lnTo>
                    <a:pt x="501" y="2003"/>
                  </a:lnTo>
                  <a:cubicBezTo>
                    <a:pt x="177" y="2137"/>
                    <a:pt x="1" y="2443"/>
                    <a:pt x="1" y="2808"/>
                  </a:cubicBezTo>
                  <a:cubicBezTo>
                    <a:pt x="32" y="3155"/>
                    <a:pt x="284" y="3470"/>
                    <a:pt x="631" y="3564"/>
                  </a:cubicBezTo>
                  <a:cubicBezTo>
                    <a:pt x="772" y="3596"/>
                    <a:pt x="914" y="3612"/>
                    <a:pt x="1056" y="3612"/>
                  </a:cubicBezTo>
                  <a:cubicBezTo>
                    <a:pt x="1183" y="3612"/>
                    <a:pt x="1310" y="3599"/>
                    <a:pt x="1436" y="3574"/>
                  </a:cubicBezTo>
                  <a:lnTo>
                    <a:pt x="1436" y="3574"/>
                  </a:lnTo>
                  <a:cubicBezTo>
                    <a:pt x="1409" y="3629"/>
                    <a:pt x="1392" y="3689"/>
                    <a:pt x="1387" y="3753"/>
                  </a:cubicBezTo>
                  <a:cubicBezTo>
                    <a:pt x="1387" y="3974"/>
                    <a:pt x="1544" y="4226"/>
                    <a:pt x="1796" y="4289"/>
                  </a:cubicBezTo>
                  <a:cubicBezTo>
                    <a:pt x="1939" y="4350"/>
                    <a:pt x="2094" y="4385"/>
                    <a:pt x="2255" y="4385"/>
                  </a:cubicBezTo>
                  <a:cubicBezTo>
                    <a:pt x="2270" y="4385"/>
                    <a:pt x="2286" y="4384"/>
                    <a:pt x="2302" y="4384"/>
                  </a:cubicBezTo>
                  <a:lnTo>
                    <a:pt x="2302" y="4384"/>
                  </a:lnTo>
                  <a:cubicBezTo>
                    <a:pt x="2301" y="4394"/>
                    <a:pt x="2300" y="4404"/>
                    <a:pt x="2300" y="4415"/>
                  </a:cubicBezTo>
                  <a:cubicBezTo>
                    <a:pt x="2332" y="4572"/>
                    <a:pt x="2521" y="4667"/>
                    <a:pt x="2679" y="4698"/>
                  </a:cubicBezTo>
                  <a:cubicBezTo>
                    <a:pt x="3015" y="4795"/>
                    <a:pt x="3352" y="4836"/>
                    <a:pt x="3689" y="4836"/>
                  </a:cubicBezTo>
                  <a:cubicBezTo>
                    <a:pt x="3793" y="4836"/>
                    <a:pt x="3898" y="4832"/>
                    <a:pt x="4002" y="4824"/>
                  </a:cubicBezTo>
                  <a:cubicBezTo>
                    <a:pt x="4254" y="4761"/>
                    <a:pt x="4600" y="4667"/>
                    <a:pt x="4663" y="4415"/>
                  </a:cubicBezTo>
                  <a:cubicBezTo>
                    <a:pt x="4688" y="4242"/>
                    <a:pt x="4635" y="4089"/>
                    <a:pt x="4521" y="3970"/>
                  </a:cubicBezTo>
                  <a:lnTo>
                    <a:pt x="4521" y="3970"/>
                  </a:lnTo>
                  <a:cubicBezTo>
                    <a:pt x="4792" y="3951"/>
                    <a:pt x="5039" y="3865"/>
                    <a:pt x="5262" y="3753"/>
                  </a:cubicBezTo>
                  <a:cubicBezTo>
                    <a:pt x="5514" y="3564"/>
                    <a:pt x="5608" y="3249"/>
                    <a:pt x="5482" y="2966"/>
                  </a:cubicBezTo>
                  <a:cubicBezTo>
                    <a:pt x="5388" y="2808"/>
                    <a:pt x="5419" y="2808"/>
                    <a:pt x="5262" y="2714"/>
                  </a:cubicBezTo>
                  <a:cubicBezTo>
                    <a:pt x="5195" y="2691"/>
                    <a:pt x="5124" y="2681"/>
                    <a:pt x="5052" y="2681"/>
                  </a:cubicBezTo>
                  <a:cubicBezTo>
                    <a:pt x="5045" y="2681"/>
                    <a:pt x="5037" y="2681"/>
                    <a:pt x="5030" y="2681"/>
                  </a:cubicBezTo>
                  <a:lnTo>
                    <a:pt x="5030" y="2681"/>
                  </a:lnTo>
                  <a:cubicBezTo>
                    <a:pt x="5128" y="2630"/>
                    <a:pt x="5194" y="2578"/>
                    <a:pt x="5182" y="2578"/>
                  </a:cubicBezTo>
                  <a:cubicBezTo>
                    <a:pt x="5175" y="2578"/>
                    <a:pt x="5151" y="2590"/>
                    <a:pt x="5104" y="2619"/>
                  </a:cubicBezTo>
                  <a:cubicBezTo>
                    <a:pt x="5073" y="2619"/>
                    <a:pt x="5167" y="2588"/>
                    <a:pt x="5230" y="2525"/>
                  </a:cubicBezTo>
                  <a:cubicBezTo>
                    <a:pt x="5388" y="2399"/>
                    <a:pt x="5356" y="2273"/>
                    <a:pt x="5293" y="2084"/>
                  </a:cubicBezTo>
                  <a:cubicBezTo>
                    <a:pt x="5230" y="1895"/>
                    <a:pt x="5136" y="1737"/>
                    <a:pt x="5010" y="1611"/>
                  </a:cubicBezTo>
                  <a:cubicBezTo>
                    <a:pt x="4956" y="1571"/>
                    <a:pt x="4899" y="1533"/>
                    <a:pt x="4840" y="1499"/>
                  </a:cubicBezTo>
                  <a:lnTo>
                    <a:pt x="4840" y="1499"/>
                  </a:lnTo>
                  <a:cubicBezTo>
                    <a:pt x="4881" y="1335"/>
                    <a:pt x="4789" y="1142"/>
                    <a:pt x="4789" y="949"/>
                  </a:cubicBezTo>
                  <a:cubicBezTo>
                    <a:pt x="4758" y="697"/>
                    <a:pt x="4600" y="445"/>
                    <a:pt x="4348" y="351"/>
                  </a:cubicBezTo>
                  <a:cubicBezTo>
                    <a:pt x="4244" y="299"/>
                    <a:pt x="4131" y="275"/>
                    <a:pt x="4013" y="275"/>
                  </a:cubicBezTo>
                  <a:cubicBezTo>
                    <a:pt x="3916" y="275"/>
                    <a:pt x="3817" y="291"/>
                    <a:pt x="3718" y="319"/>
                  </a:cubicBezTo>
                  <a:cubicBezTo>
                    <a:pt x="3637" y="326"/>
                    <a:pt x="3556" y="342"/>
                    <a:pt x="3477" y="365"/>
                  </a:cubicBezTo>
                  <a:lnTo>
                    <a:pt x="3477" y="365"/>
                  </a:lnTo>
                  <a:cubicBezTo>
                    <a:pt x="3465" y="339"/>
                    <a:pt x="3451" y="313"/>
                    <a:pt x="3435" y="288"/>
                  </a:cubicBezTo>
                  <a:cubicBezTo>
                    <a:pt x="3252" y="105"/>
                    <a:pt x="2990" y="0"/>
                    <a:pt x="2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8"/>
            <p:cNvSpPr/>
            <p:nvPr/>
          </p:nvSpPr>
          <p:spPr>
            <a:xfrm>
              <a:off x="2834125" y="2933875"/>
              <a:ext cx="59875" cy="54375"/>
            </a:xfrm>
            <a:custGeom>
              <a:avLst/>
              <a:gdLst/>
              <a:ahLst/>
              <a:cxnLst/>
              <a:rect l="l" t="t" r="r" b="b"/>
              <a:pathLst>
                <a:path w="2395" h="2175" extrusionOk="0">
                  <a:moveTo>
                    <a:pt x="1166" y="1"/>
                  </a:moveTo>
                  <a:cubicBezTo>
                    <a:pt x="536" y="32"/>
                    <a:pt x="0" y="537"/>
                    <a:pt x="32" y="1135"/>
                  </a:cubicBezTo>
                  <a:cubicBezTo>
                    <a:pt x="32" y="1702"/>
                    <a:pt x="599" y="2175"/>
                    <a:pt x="1229" y="2175"/>
                  </a:cubicBezTo>
                  <a:cubicBezTo>
                    <a:pt x="1891" y="2143"/>
                    <a:pt x="2395" y="1639"/>
                    <a:pt x="2363" y="1041"/>
                  </a:cubicBezTo>
                  <a:cubicBezTo>
                    <a:pt x="2363" y="474"/>
                    <a:pt x="1828" y="1"/>
                    <a:pt x="1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8"/>
            <p:cNvSpPr/>
            <p:nvPr/>
          </p:nvSpPr>
          <p:spPr>
            <a:xfrm>
              <a:off x="3631975" y="2553150"/>
              <a:ext cx="226075" cy="294025"/>
            </a:xfrm>
            <a:custGeom>
              <a:avLst/>
              <a:gdLst/>
              <a:ahLst/>
              <a:cxnLst/>
              <a:rect l="l" t="t" r="r" b="b"/>
              <a:pathLst>
                <a:path w="9043" h="11761" extrusionOk="0">
                  <a:moveTo>
                    <a:pt x="2917" y="0"/>
                  </a:moveTo>
                  <a:cubicBezTo>
                    <a:pt x="2734" y="0"/>
                    <a:pt x="2550" y="25"/>
                    <a:pt x="2364" y="76"/>
                  </a:cubicBezTo>
                  <a:cubicBezTo>
                    <a:pt x="1" y="706"/>
                    <a:pt x="1860" y="7039"/>
                    <a:pt x="2458" y="8551"/>
                  </a:cubicBezTo>
                  <a:cubicBezTo>
                    <a:pt x="2773" y="9433"/>
                    <a:pt x="3309" y="10252"/>
                    <a:pt x="4002" y="10914"/>
                  </a:cubicBezTo>
                  <a:cubicBezTo>
                    <a:pt x="4551" y="11391"/>
                    <a:pt x="5281" y="11760"/>
                    <a:pt x="5986" y="11760"/>
                  </a:cubicBezTo>
                  <a:cubicBezTo>
                    <a:pt x="6212" y="11760"/>
                    <a:pt x="6435" y="11722"/>
                    <a:pt x="6648" y="11638"/>
                  </a:cubicBezTo>
                  <a:cubicBezTo>
                    <a:pt x="7531" y="11260"/>
                    <a:pt x="8224" y="10158"/>
                    <a:pt x="8633" y="9118"/>
                  </a:cubicBezTo>
                  <a:cubicBezTo>
                    <a:pt x="9043" y="8047"/>
                    <a:pt x="8476" y="6850"/>
                    <a:pt x="8035" y="5779"/>
                  </a:cubicBezTo>
                  <a:cubicBezTo>
                    <a:pt x="7362" y="4140"/>
                    <a:pt x="5302" y="0"/>
                    <a:pt x="29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8"/>
            <p:cNvSpPr/>
            <p:nvPr/>
          </p:nvSpPr>
          <p:spPr>
            <a:xfrm>
              <a:off x="3504400" y="2251825"/>
              <a:ext cx="183900" cy="275400"/>
            </a:xfrm>
            <a:custGeom>
              <a:avLst/>
              <a:gdLst/>
              <a:ahLst/>
              <a:cxnLst/>
              <a:rect l="l" t="t" r="r" b="b"/>
              <a:pathLst>
                <a:path w="7356" h="11016" extrusionOk="0">
                  <a:moveTo>
                    <a:pt x="3183" y="1"/>
                  </a:moveTo>
                  <a:cubicBezTo>
                    <a:pt x="2603" y="1"/>
                    <a:pt x="2011" y="174"/>
                    <a:pt x="1449" y="346"/>
                  </a:cubicBezTo>
                  <a:cubicBezTo>
                    <a:pt x="1103" y="409"/>
                    <a:pt x="756" y="567"/>
                    <a:pt x="473" y="819"/>
                  </a:cubicBezTo>
                  <a:cubicBezTo>
                    <a:pt x="189" y="1166"/>
                    <a:pt x="32" y="1607"/>
                    <a:pt x="63" y="2079"/>
                  </a:cubicBezTo>
                  <a:cubicBezTo>
                    <a:pt x="0" y="3623"/>
                    <a:pt x="725" y="5072"/>
                    <a:pt x="1512" y="6395"/>
                  </a:cubicBezTo>
                  <a:cubicBezTo>
                    <a:pt x="2615" y="8223"/>
                    <a:pt x="3970" y="10050"/>
                    <a:pt x="5923" y="10932"/>
                  </a:cubicBezTo>
                  <a:cubicBezTo>
                    <a:pt x="6055" y="10989"/>
                    <a:pt x="6173" y="11016"/>
                    <a:pt x="6281" y="11016"/>
                  </a:cubicBezTo>
                  <a:cubicBezTo>
                    <a:pt x="7355" y="11016"/>
                    <a:pt x="7272" y="8377"/>
                    <a:pt x="7215" y="7719"/>
                  </a:cubicBezTo>
                  <a:cubicBezTo>
                    <a:pt x="7057" y="5860"/>
                    <a:pt x="6585" y="4064"/>
                    <a:pt x="5860" y="2331"/>
                  </a:cubicBezTo>
                  <a:cubicBezTo>
                    <a:pt x="5482" y="1418"/>
                    <a:pt x="4915" y="472"/>
                    <a:pt x="3970" y="126"/>
                  </a:cubicBezTo>
                  <a:cubicBezTo>
                    <a:pt x="3712" y="37"/>
                    <a:pt x="3449"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8"/>
            <p:cNvSpPr/>
            <p:nvPr/>
          </p:nvSpPr>
          <p:spPr>
            <a:xfrm>
              <a:off x="3675300" y="2490400"/>
              <a:ext cx="359975" cy="176850"/>
            </a:xfrm>
            <a:custGeom>
              <a:avLst/>
              <a:gdLst/>
              <a:ahLst/>
              <a:cxnLst/>
              <a:rect l="l" t="t" r="r" b="b"/>
              <a:pathLst>
                <a:path w="14399" h="7074" extrusionOk="0">
                  <a:moveTo>
                    <a:pt x="7118" y="0"/>
                  </a:moveTo>
                  <a:cubicBezTo>
                    <a:pt x="5525" y="0"/>
                    <a:pt x="3942" y="226"/>
                    <a:pt x="2553" y="979"/>
                  </a:cubicBezTo>
                  <a:cubicBezTo>
                    <a:pt x="1418" y="1610"/>
                    <a:pt x="1" y="3248"/>
                    <a:pt x="1387" y="4224"/>
                  </a:cubicBezTo>
                  <a:cubicBezTo>
                    <a:pt x="2868" y="5264"/>
                    <a:pt x="5073" y="5800"/>
                    <a:pt x="6774" y="6367"/>
                  </a:cubicBezTo>
                  <a:cubicBezTo>
                    <a:pt x="7918" y="6740"/>
                    <a:pt x="9102" y="7074"/>
                    <a:pt x="10278" y="7074"/>
                  </a:cubicBezTo>
                  <a:cubicBezTo>
                    <a:pt x="10592" y="7074"/>
                    <a:pt x="10905" y="7050"/>
                    <a:pt x="11216" y="6997"/>
                  </a:cubicBezTo>
                  <a:cubicBezTo>
                    <a:pt x="12697" y="6776"/>
                    <a:pt x="14115" y="5642"/>
                    <a:pt x="14272" y="4161"/>
                  </a:cubicBezTo>
                  <a:cubicBezTo>
                    <a:pt x="14398" y="2870"/>
                    <a:pt x="13548" y="1641"/>
                    <a:pt x="12445" y="1011"/>
                  </a:cubicBezTo>
                  <a:cubicBezTo>
                    <a:pt x="11311" y="349"/>
                    <a:pt x="10019" y="160"/>
                    <a:pt x="8728" y="66"/>
                  </a:cubicBezTo>
                  <a:cubicBezTo>
                    <a:pt x="8195" y="26"/>
                    <a:pt x="7656" y="0"/>
                    <a:pt x="7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8"/>
            <p:cNvSpPr/>
            <p:nvPr/>
          </p:nvSpPr>
          <p:spPr>
            <a:xfrm>
              <a:off x="3467375" y="2543625"/>
              <a:ext cx="230000" cy="291825"/>
            </a:xfrm>
            <a:custGeom>
              <a:avLst/>
              <a:gdLst/>
              <a:ahLst/>
              <a:cxnLst/>
              <a:rect l="l" t="t" r="r" b="b"/>
              <a:pathLst>
                <a:path w="9200" h="11673" extrusionOk="0">
                  <a:moveTo>
                    <a:pt x="6151" y="0"/>
                  </a:moveTo>
                  <a:cubicBezTo>
                    <a:pt x="4558" y="0"/>
                    <a:pt x="2766" y="2582"/>
                    <a:pt x="1796" y="3576"/>
                  </a:cubicBezTo>
                  <a:cubicBezTo>
                    <a:pt x="1387" y="3923"/>
                    <a:pt x="1040" y="4332"/>
                    <a:pt x="756" y="4773"/>
                  </a:cubicBezTo>
                  <a:cubicBezTo>
                    <a:pt x="441" y="5372"/>
                    <a:pt x="252" y="6034"/>
                    <a:pt x="189" y="6695"/>
                  </a:cubicBezTo>
                  <a:cubicBezTo>
                    <a:pt x="0" y="7766"/>
                    <a:pt x="95" y="8837"/>
                    <a:pt x="504" y="9846"/>
                  </a:cubicBezTo>
                  <a:cubicBezTo>
                    <a:pt x="945" y="10854"/>
                    <a:pt x="1859" y="11547"/>
                    <a:pt x="2930" y="11673"/>
                  </a:cubicBezTo>
                  <a:cubicBezTo>
                    <a:pt x="3844" y="11641"/>
                    <a:pt x="4695" y="11263"/>
                    <a:pt x="5293" y="10570"/>
                  </a:cubicBezTo>
                  <a:cubicBezTo>
                    <a:pt x="5892" y="9909"/>
                    <a:pt x="6364" y="9152"/>
                    <a:pt x="6711" y="8333"/>
                  </a:cubicBezTo>
                  <a:cubicBezTo>
                    <a:pt x="7782" y="6160"/>
                    <a:pt x="9200" y="3072"/>
                    <a:pt x="7499" y="804"/>
                  </a:cubicBezTo>
                  <a:cubicBezTo>
                    <a:pt x="7085" y="231"/>
                    <a:pt x="6627" y="0"/>
                    <a:pt x="6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8"/>
            <p:cNvSpPr/>
            <p:nvPr/>
          </p:nvSpPr>
          <p:spPr>
            <a:xfrm>
              <a:off x="3655750" y="2293250"/>
              <a:ext cx="259025" cy="237850"/>
            </a:xfrm>
            <a:custGeom>
              <a:avLst/>
              <a:gdLst/>
              <a:ahLst/>
              <a:cxnLst/>
              <a:rect l="l" t="t" r="r" b="b"/>
              <a:pathLst>
                <a:path w="10361" h="9514" extrusionOk="0">
                  <a:moveTo>
                    <a:pt x="6359" y="1"/>
                  </a:moveTo>
                  <a:cubicBezTo>
                    <a:pt x="5622" y="1"/>
                    <a:pt x="4918" y="197"/>
                    <a:pt x="4311" y="611"/>
                  </a:cubicBezTo>
                  <a:cubicBezTo>
                    <a:pt x="3870" y="958"/>
                    <a:pt x="3492" y="1399"/>
                    <a:pt x="3209" y="1871"/>
                  </a:cubicBezTo>
                  <a:cubicBezTo>
                    <a:pt x="1948" y="3636"/>
                    <a:pt x="657" y="5494"/>
                    <a:pt x="279" y="7637"/>
                  </a:cubicBezTo>
                  <a:cubicBezTo>
                    <a:pt x="0" y="9122"/>
                    <a:pt x="870" y="9513"/>
                    <a:pt x="1941" y="9513"/>
                  </a:cubicBezTo>
                  <a:cubicBezTo>
                    <a:pt x="2688" y="9513"/>
                    <a:pt x="3532" y="9323"/>
                    <a:pt x="4154" y="9180"/>
                  </a:cubicBezTo>
                  <a:cubicBezTo>
                    <a:pt x="5508" y="8865"/>
                    <a:pt x="6800" y="8330"/>
                    <a:pt x="7934" y="7542"/>
                  </a:cubicBezTo>
                  <a:cubicBezTo>
                    <a:pt x="9100" y="6723"/>
                    <a:pt x="9888" y="5494"/>
                    <a:pt x="10140" y="4108"/>
                  </a:cubicBezTo>
                  <a:cubicBezTo>
                    <a:pt x="10360" y="2691"/>
                    <a:pt x="9762" y="1304"/>
                    <a:pt x="8564" y="517"/>
                  </a:cubicBezTo>
                  <a:cubicBezTo>
                    <a:pt x="7966" y="202"/>
                    <a:pt x="7336" y="13"/>
                    <a:pt x="6674" y="13"/>
                  </a:cubicBezTo>
                  <a:cubicBezTo>
                    <a:pt x="6569" y="5"/>
                    <a:pt x="6464" y="1"/>
                    <a:pt x="6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8"/>
            <p:cNvSpPr/>
            <p:nvPr/>
          </p:nvSpPr>
          <p:spPr>
            <a:xfrm>
              <a:off x="3383875" y="2435450"/>
              <a:ext cx="286725" cy="185275"/>
            </a:xfrm>
            <a:custGeom>
              <a:avLst/>
              <a:gdLst/>
              <a:ahLst/>
              <a:cxnLst/>
              <a:rect l="l" t="t" r="r" b="b"/>
              <a:pathLst>
                <a:path w="11469" h="7411" extrusionOk="0">
                  <a:moveTo>
                    <a:pt x="5263" y="1"/>
                  </a:moveTo>
                  <a:cubicBezTo>
                    <a:pt x="4451" y="1"/>
                    <a:pt x="3636" y="148"/>
                    <a:pt x="2868" y="437"/>
                  </a:cubicBezTo>
                  <a:cubicBezTo>
                    <a:pt x="1891" y="815"/>
                    <a:pt x="347" y="1634"/>
                    <a:pt x="158" y="2705"/>
                  </a:cubicBezTo>
                  <a:cubicBezTo>
                    <a:pt x="1" y="3776"/>
                    <a:pt x="883" y="5099"/>
                    <a:pt x="1639" y="5761"/>
                  </a:cubicBezTo>
                  <a:cubicBezTo>
                    <a:pt x="2616" y="6611"/>
                    <a:pt x="3844" y="7147"/>
                    <a:pt x="5136" y="7305"/>
                  </a:cubicBezTo>
                  <a:cubicBezTo>
                    <a:pt x="5523" y="7376"/>
                    <a:pt x="5913" y="7411"/>
                    <a:pt x="6302" y="7411"/>
                  </a:cubicBezTo>
                  <a:cubicBezTo>
                    <a:pt x="7117" y="7411"/>
                    <a:pt x="7928" y="7257"/>
                    <a:pt x="8696" y="6958"/>
                  </a:cubicBezTo>
                  <a:cubicBezTo>
                    <a:pt x="9799" y="6580"/>
                    <a:pt x="10713" y="5729"/>
                    <a:pt x="11185" y="4658"/>
                  </a:cubicBezTo>
                  <a:cubicBezTo>
                    <a:pt x="11406" y="3997"/>
                    <a:pt x="11469" y="3303"/>
                    <a:pt x="11406" y="2610"/>
                  </a:cubicBezTo>
                  <a:cubicBezTo>
                    <a:pt x="11406" y="2390"/>
                    <a:pt x="11343" y="2169"/>
                    <a:pt x="11217" y="1980"/>
                  </a:cubicBezTo>
                  <a:cubicBezTo>
                    <a:pt x="11028" y="1791"/>
                    <a:pt x="10807" y="1634"/>
                    <a:pt x="10523" y="1539"/>
                  </a:cubicBezTo>
                  <a:cubicBezTo>
                    <a:pt x="9358" y="972"/>
                    <a:pt x="8098" y="500"/>
                    <a:pt x="6806" y="184"/>
                  </a:cubicBezTo>
                  <a:cubicBezTo>
                    <a:pt x="6302" y="61"/>
                    <a:pt x="5783" y="1"/>
                    <a:pt x="5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8"/>
            <p:cNvSpPr/>
            <p:nvPr/>
          </p:nvSpPr>
          <p:spPr>
            <a:xfrm>
              <a:off x="3709175" y="2562125"/>
              <a:ext cx="85075" cy="157550"/>
            </a:xfrm>
            <a:custGeom>
              <a:avLst/>
              <a:gdLst/>
              <a:ahLst/>
              <a:cxnLst/>
              <a:rect l="l" t="t" r="r" b="b"/>
              <a:pathLst>
                <a:path w="3403" h="6302" extrusionOk="0">
                  <a:moveTo>
                    <a:pt x="0" y="1"/>
                  </a:moveTo>
                  <a:cubicBezTo>
                    <a:pt x="158" y="568"/>
                    <a:pt x="410" y="1135"/>
                    <a:pt x="725" y="1639"/>
                  </a:cubicBezTo>
                  <a:cubicBezTo>
                    <a:pt x="1040" y="2175"/>
                    <a:pt x="1387" y="2679"/>
                    <a:pt x="1733" y="3151"/>
                  </a:cubicBezTo>
                  <a:cubicBezTo>
                    <a:pt x="2489" y="4096"/>
                    <a:pt x="3025" y="5168"/>
                    <a:pt x="3403" y="6302"/>
                  </a:cubicBezTo>
                  <a:cubicBezTo>
                    <a:pt x="3403" y="5703"/>
                    <a:pt x="3245" y="5073"/>
                    <a:pt x="2993" y="4537"/>
                  </a:cubicBezTo>
                  <a:cubicBezTo>
                    <a:pt x="2741" y="3970"/>
                    <a:pt x="2426" y="3435"/>
                    <a:pt x="2080" y="2962"/>
                  </a:cubicBezTo>
                  <a:cubicBezTo>
                    <a:pt x="1324" y="2017"/>
                    <a:pt x="630" y="100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8"/>
            <p:cNvSpPr/>
            <p:nvPr/>
          </p:nvSpPr>
          <p:spPr>
            <a:xfrm>
              <a:off x="3668225" y="2578675"/>
              <a:ext cx="48850" cy="144950"/>
            </a:xfrm>
            <a:custGeom>
              <a:avLst/>
              <a:gdLst/>
              <a:ahLst/>
              <a:cxnLst/>
              <a:rect l="l" t="t" r="r" b="b"/>
              <a:pathLst>
                <a:path w="1954" h="5798" extrusionOk="0">
                  <a:moveTo>
                    <a:pt x="347" y="0"/>
                  </a:moveTo>
                  <a:lnTo>
                    <a:pt x="347" y="0"/>
                  </a:lnTo>
                  <a:cubicBezTo>
                    <a:pt x="0" y="2080"/>
                    <a:pt x="599" y="4190"/>
                    <a:pt x="1953" y="5797"/>
                  </a:cubicBezTo>
                  <a:cubicBezTo>
                    <a:pt x="1544" y="4884"/>
                    <a:pt x="1197" y="3938"/>
                    <a:pt x="914" y="2962"/>
                  </a:cubicBezTo>
                  <a:cubicBezTo>
                    <a:pt x="630" y="1985"/>
                    <a:pt x="441" y="1008"/>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8"/>
            <p:cNvSpPr/>
            <p:nvPr/>
          </p:nvSpPr>
          <p:spPr>
            <a:xfrm>
              <a:off x="3696575" y="2592050"/>
              <a:ext cx="54375" cy="114250"/>
            </a:xfrm>
            <a:custGeom>
              <a:avLst/>
              <a:gdLst/>
              <a:ahLst/>
              <a:cxnLst/>
              <a:rect l="l" t="t" r="r" b="b"/>
              <a:pathLst>
                <a:path w="2175" h="4570" extrusionOk="0">
                  <a:moveTo>
                    <a:pt x="0" y="1"/>
                  </a:moveTo>
                  <a:cubicBezTo>
                    <a:pt x="284" y="820"/>
                    <a:pt x="599" y="1576"/>
                    <a:pt x="977" y="2332"/>
                  </a:cubicBezTo>
                  <a:cubicBezTo>
                    <a:pt x="1387" y="3088"/>
                    <a:pt x="1733" y="3844"/>
                    <a:pt x="2174" y="4569"/>
                  </a:cubicBezTo>
                  <a:cubicBezTo>
                    <a:pt x="2017" y="3718"/>
                    <a:pt x="1765" y="2899"/>
                    <a:pt x="1387" y="2143"/>
                  </a:cubicBezTo>
                  <a:cubicBezTo>
                    <a:pt x="1008" y="1387"/>
                    <a:pt x="567" y="66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8"/>
            <p:cNvSpPr/>
            <p:nvPr/>
          </p:nvSpPr>
          <p:spPr>
            <a:xfrm>
              <a:off x="3581575" y="2593625"/>
              <a:ext cx="91400" cy="148900"/>
            </a:xfrm>
            <a:custGeom>
              <a:avLst/>
              <a:gdLst/>
              <a:ahLst/>
              <a:cxnLst/>
              <a:rect l="l" t="t" r="r" b="b"/>
              <a:pathLst>
                <a:path w="3656" h="5956" extrusionOk="0">
                  <a:moveTo>
                    <a:pt x="3655" y="1"/>
                  </a:moveTo>
                  <a:cubicBezTo>
                    <a:pt x="2931" y="915"/>
                    <a:pt x="2300" y="1923"/>
                    <a:pt x="1796" y="2994"/>
                  </a:cubicBezTo>
                  <a:lnTo>
                    <a:pt x="1009" y="4569"/>
                  </a:lnTo>
                  <a:cubicBezTo>
                    <a:pt x="788" y="5073"/>
                    <a:pt x="442" y="5546"/>
                    <a:pt x="1" y="5955"/>
                  </a:cubicBezTo>
                  <a:cubicBezTo>
                    <a:pt x="536" y="5672"/>
                    <a:pt x="977" y="5231"/>
                    <a:pt x="1292" y="4727"/>
                  </a:cubicBezTo>
                  <a:cubicBezTo>
                    <a:pt x="1607" y="4223"/>
                    <a:pt x="1891" y="3687"/>
                    <a:pt x="2143" y="3183"/>
                  </a:cubicBezTo>
                  <a:cubicBezTo>
                    <a:pt x="2678" y="2112"/>
                    <a:pt x="3151" y="1072"/>
                    <a:pt x="3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8"/>
            <p:cNvSpPr/>
            <p:nvPr/>
          </p:nvSpPr>
          <p:spPr>
            <a:xfrm>
              <a:off x="3568175" y="2572375"/>
              <a:ext cx="78800" cy="151250"/>
            </a:xfrm>
            <a:custGeom>
              <a:avLst/>
              <a:gdLst/>
              <a:ahLst/>
              <a:cxnLst/>
              <a:rect l="l" t="t" r="r" b="b"/>
              <a:pathLst>
                <a:path w="3152" h="6050" extrusionOk="0">
                  <a:moveTo>
                    <a:pt x="3120" y="0"/>
                  </a:moveTo>
                  <a:cubicBezTo>
                    <a:pt x="1167" y="1386"/>
                    <a:pt x="1" y="3655"/>
                    <a:pt x="32" y="6049"/>
                  </a:cubicBezTo>
                  <a:cubicBezTo>
                    <a:pt x="285" y="4947"/>
                    <a:pt x="694" y="3844"/>
                    <a:pt x="1198" y="2836"/>
                  </a:cubicBezTo>
                  <a:cubicBezTo>
                    <a:pt x="1734" y="1828"/>
                    <a:pt x="2395" y="851"/>
                    <a:pt x="3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8"/>
            <p:cNvSpPr/>
            <p:nvPr/>
          </p:nvSpPr>
          <p:spPr>
            <a:xfrm>
              <a:off x="3481550" y="2536150"/>
              <a:ext cx="159900" cy="31000"/>
            </a:xfrm>
            <a:custGeom>
              <a:avLst/>
              <a:gdLst/>
              <a:ahLst/>
              <a:cxnLst/>
              <a:rect l="l" t="t" r="r" b="b"/>
              <a:pathLst>
                <a:path w="6396" h="1240" extrusionOk="0">
                  <a:moveTo>
                    <a:pt x="0" y="0"/>
                  </a:moveTo>
                  <a:cubicBezTo>
                    <a:pt x="126" y="221"/>
                    <a:pt x="347" y="441"/>
                    <a:pt x="599" y="567"/>
                  </a:cubicBezTo>
                  <a:cubicBezTo>
                    <a:pt x="851" y="693"/>
                    <a:pt x="1135" y="788"/>
                    <a:pt x="1387" y="851"/>
                  </a:cubicBezTo>
                  <a:cubicBezTo>
                    <a:pt x="1954" y="1008"/>
                    <a:pt x="2489" y="1103"/>
                    <a:pt x="3056" y="1166"/>
                  </a:cubicBezTo>
                  <a:cubicBezTo>
                    <a:pt x="3481" y="1214"/>
                    <a:pt x="3911" y="1239"/>
                    <a:pt x="4341" y="1239"/>
                  </a:cubicBezTo>
                  <a:cubicBezTo>
                    <a:pt x="5028" y="1239"/>
                    <a:pt x="5718" y="1175"/>
                    <a:pt x="6396" y="1040"/>
                  </a:cubicBezTo>
                  <a:cubicBezTo>
                    <a:pt x="5262" y="945"/>
                    <a:pt x="4191" y="882"/>
                    <a:pt x="3088" y="788"/>
                  </a:cubicBezTo>
                  <a:cubicBezTo>
                    <a:pt x="2552" y="725"/>
                    <a:pt x="2017" y="630"/>
                    <a:pt x="1450" y="567"/>
                  </a:cubicBezTo>
                  <a:cubicBezTo>
                    <a:pt x="914" y="536"/>
                    <a:pt x="410" y="3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8"/>
            <p:cNvSpPr/>
            <p:nvPr/>
          </p:nvSpPr>
          <p:spPr>
            <a:xfrm>
              <a:off x="3492575" y="2470725"/>
              <a:ext cx="148875" cy="60725"/>
            </a:xfrm>
            <a:custGeom>
              <a:avLst/>
              <a:gdLst/>
              <a:ahLst/>
              <a:cxnLst/>
              <a:rect l="l" t="t" r="r" b="b"/>
              <a:pathLst>
                <a:path w="5955" h="2429" extrusionOk="0">
                  <a:moveTo>
                    <a:pt x="1140" y="1"/>
                  </a:moveTo>
                  <a:cubicBezTo>
                    <a:pt x="757" y="1"/>
                    <a:pt x="375" y="32"/>
                    <a:pt x="1" y="97"/>
                  </a:cubicBezTo>
                  <a:cubicBezTo>
                    <a:pt x="1072" y="191"/>
                    <a:pt x="2174" y="412"/>
                    <a:pt x="3214" y="758"/>
                  </a:cubicBezTo>
                  <a:cubicBezTo>
                    <a:pt x="3750" y="916"/>
                    <a:pt x="4222" y="1105"/>
                    <a:pt x="4726" y="1357"/>
                  </a:cubicBezTo>
                  <a:cubicBezTo>
                    <a:pt x="5199" y="1609"/>
                    <a:pt x="5608" y="1987"/>
                    <a:pt x="5955" y="2428"/>
                  </a:cubicBezTo>
                  <a:cubicBezTo>
                    <a:pt x="5734" y="1892"/>
                    <a:pt x="5356" y="1420"/>
                    <a:pt x="4884" y="1105"/>
                  </a:cubicBezTo>
                  <a:cubicBezTo>
                    <a:pt x="4411" y="790"/>
                    <a:pt x="3876" y="538"/>
                    <a:pt x="3340" y="349"/>
                  </a:cubicBezTo>
                  <a:cubicBezTo>
                    <a:pt x="2633" y="120"/>
                    <a:pt x="1884" y="1"/>
                    <a:pt x="1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8"/>
            <p:cNvSpPr/>
            <p:nvPr/>
          </p:nvSpPr>
          <p:spPr>
            <a:xfrm>
              <a:off x="3569750" y="2403025"/>
              <a:ext cx="100850" cy="133150"/>
            </a:xfrm>
            <a:custGeom>
              <a:avLst/>
              <a:gdLst/>
              <a:ahLst/>
              <a:cxnLst/>
              <a:rect l="l" t="t" r="r" b="b"/>
              <a:pathLst>
                <a:path w="4034" h="5326" extrusionOk="0">
                  <a:moveTo>
                    <a:pt x="1" y="1"/>
                  </a:moveTo>
                  <a:cubicBezTo>
                    <a:pt x="222" y="1166"/>
                    <a:pt x="694" y="2238"/>
                    <a:pt x="1356" y="3183"/>
                  </a:cubicBezTo>
                  <a:cubicBezTo>
                    <a:pt x="1702" y="3687"/>
                    <a:pt x="2049" y="4128"/>
                    <a:pt x="2458" y="4537"/>
                  </a:cubicBezTo>
                  <a:cubicBezTo>
                    <a:pt x="2679" y="4758"/>
                    <a:pt x="2899" y="4947"/>
                    <a:pt x="3183" y="5105"/>
                  </a:cubicBezTo>
                  <a:cubicBezTo>
                    <a:pt x="3435" y="5262"/>
                    <a:pt x="3719" y="5325"/>
                    <a:pt x="4034" y="5325"/>
                  </a:cubicBezTo>
                  <a:cubicBezTo>
                    <a:pt x="3498" y="5168"/>
                    <a:pt x="3025" y="4821"/>
                    <a:pt x="2710" y="4348"/>
                  </a:cubicBezTo>
                  <a:cubicBezTo>
                    <a:pt x="2364" y="3907"/>
                    <a:pt x="2017" y="3435"/>
                    <a:pt x="1702" y="2994"/>
                  </a:cubicBezTo>
                  <a:cubicBezTo>
                    <a:pt x="1072" y="2017"/>
                    <a:pt x="505" y="104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8"/>
            <p:cNvSpPr/>
            <p:nvPr/>
          </p:nvSpPr>
          <p:spPr>
            <a:xfrm>
              <a:off x="3597325" y="2337650"/>
              <a:ext cx="77225" cy="174875"/>
            </a:xfrm>
            <a:custGeom>
              <a:avLst/>
              <a:gdLst/>
              <a:ahLst/>
              <a:cxnLst/>
              <a:rect l="l" t="t" r="r" b="b"/>
              <a:pathLst>
                <a:path w="3089" h="6995" extrusionOk="0">
                  <a:moveTo>
                    <a:pt x="1" y="1"/>
                  </a:moveTo>
                  <a:lnTo>
                    <a:pt x="1" y="1"/>
                  </a:lnTo>
                  <a:cubicBezTo>
                    <a:pt x="473" y="442"/>
                    <a:pt x="883" y="946"/>
                    <a:pt x="1135" y="1545"/>
                  </a:cubicBezTo>
                  <a:cubicBezTo>
                    <a:pt x="1387" y="2112"/>
                    <a:pt x="1639" y="2710"/>
                    <a:pt x="1859" y="3309"/>
                  </a:cubicBezTo>
                  <a:cubicBezTo>
                    <a:pt x="2112" y="3907"/>
                    <a:pt x="2332" y="4506"/>
                    <a:pt x="2553" y="5105"/>
                  </a:cubicBezTo>
                  <a:cubicBezTo>
                    <a:pt x="2805" y="5703"/>
                    <a:pt x="2931" y="6333"/>
                    <a:pt x="2994" y="6995"/>
                  </a:cubicBezTo>
                  <a:cubicBezTo>
                    <a:pt x="3088" y="6333"/>
                    <a:pt x="3057" y="5672"/>
                    <a:pt x="2868" y="5010"/>
                  </a:cubicBezTo>
                  <a:cubicBezTo>
                    <a:pt x="2679" y="4380"/>
                    <a:pt x="2490" y="3781"/>
                    <a:pt x="2238" y="3151"/>
                  </a:cubicBezTo>
                  <a:cubicBezTo>
                    <a:pt x="2017" y="2553"/>
                    <a:pt x="1733" y="1954"/>
                    <a:pt x="1418" y="1387"/>
                  </a:cubicBezTo>
                  <a:cubicBezTo>
                    <a:pt x="1072" y="788"/>
                    <a:pt x="599" y="31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8"/>
            <p:cNvSpPr/>
            <p:nvPr/>
          </p:nvSpPr>
          <p:spPr>
            <a:xfrm>
              <a:off x="3582375" y="2369175"/>
              <a:ext cx="78775" cy="141000"/>
            </a:xfrm>
            <a:custGeom>
              <a:avLst/>
              <a:gdLst/>
              <a:ahLst/>
              <a:cxnLst/>
              <a:rect l="l" t="t" r="r" b="b"/>
              <a:pathLst>
                <a:path w="3151" h="5640" extrusionOk="0">
                  <a:moveTo>
                    <a:pt x="0" y="0"/>
                  </a:moveTo>
                  <a:lnTo>
                    <a:pt x="0" y="0"/>
                  </a:lnTo>
                  <a:cubicBezTo>
                    <a:pt x="378" y="1008"/>
                    <a:pt x="851" y="1985"/>
                    <a:pt x="1386" y="2930"/>
                  </a:cubicBezTo>
                  <a:cubicBezTo>
                    <a:pt x="1890" y="3875"/>
                    <a:pt x="2489" y="4757"/>
                    <a:pt x="3151" y="5639"/>
                  </a:cubicBezTo>
                  <a:cubicBezTo>
                    <a:pt x="2741" y="4631"/>
                    <a:pt x="2268" y="3655"/>
                    <a:pt x="1733" y="2709"/>
                  </a:cubicBezTo>
                  <a:cubicBezTo>
                    <a:pt x="1229" y="1764"/>
                    <a:pt x="630" y="85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8"/>
            <p:cNvSpPr/>
            <p:nvPr/>
          </p:nvSpPr>
          <p:spPr>
            <a:xfrm>
              <a:off x="3685550" y="2399100"/>
              <a:ext cx="64600" cy="111850"/>
            </a:xfrm>
            <a:custGeom>
              <a:avLst/>
              <a:gdLst/>
              <a:ahLst/>
              <a:cxnLst/>
              <a:rect l="l" t="t" r="r" b="b"/>
              <a:pathLst>
                <a:path w="2584" h="4474" extrusionOk="0">
                  <a:moveTo>
                    <a:pt x="2584" y="0"/>
                  </a:moveTo>
                  <a:cubicBezTo>
                    <a:pt x="2363" y="95"/>
                    <a:pt x="2174" y="221"/>
                    <a:pt x="2048" y="410"/>
                  </a:cubicBezTo>
                  <a:cubicBezTo>
                    <a:pt x="1891" y="567"/>
                    <a:pt x="1733" y="725"/>
                    <a:pt x="1607" y="882"/>
                  </a:cubicBezTo>
                  <a:cubicBezTo>
                    <a:pt x="1323" y="1229"/>
                    <a:pt x="1071" y="1607"/>
                    <a:pt x="851" y="1985"/>
                  </a:cubicBezTo>
                  <a:cubicBezTo>
                    <a:pt x="630" y="2363"/>
                    <a:pt x="441" y="2773"/>
                    <a:pt x="284" y="3182"/>
                  </a:cubicBezTo>
                  <a:cubicBezTo>
                    <a:pt x="95" y="3592"/>
                    <a:pt x="0" y="4033"/>
                    <a:pt x="32" y="4474"/>
                  </a:cubicBezTo>
                  <a:cubicBezTo>
                    <a:pt x="158" y="4064"/>
                    <a:pt x="347" y="3655"/>
                    <a:pt x="567" y="3308"/>
                  </a:cubicBezTo>
                  <a:cubicBezTo>
                    <a:pt x="756" y="2930"/>
                    <a:pt x="977" y="2552"/>
                    <a:pt x="1197" y="2174"/>
                  </a:cubicBezTo>
                  <a:lnTo>
                    <a:pt x="1859" y="1071"/>
                  </a:lnTo>
                  <a:cubicBezTo>
                    <a:pt x="1954" y="882"/>
                    <a:pt x="2080" y="693"/>
                    <a:pt x="2174" y="536"/>
                  </a:cubicBezTo>
                  <a:cubicBezTo>
                    <a:pt x="2300" y="315"/>
                    <a:pt x="2426" y="158"/>
                    <a:pt x="2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8"/>
            <p:cNvSpPr/>
            <p:nvPr/>
          </p:nvSpPr>
          <p:spPr>
            <a:xfrm>
              <a:off x="3699725" y="2399875"/>
              <a:ext cx="129200" cy="125250"/>
            </a:xfrm>
            <a:custGeom>
              <a:avLst/>
              <a:gdLst/>
              <a:ahLst/>
              <a:cxnLst/>
              <a:rect l="l" t="t" r="r" b="b"/>
              <a:pathLst>
                <a:path w="5168" h="5010" extrusionOk="0">
                  <a:moveTo>
                    <a:pt x="5167" y="1"/>
                  </a:moveTo>
                  <a:cubicBezTo>
                    <a:pt x="4348" y="883"/>
                    <a:pt x="3529" y="1765"/>
                    <a:pt x="2678" y="2584"/>
                  </a:cubicBezTo>
                  <a:cubicBezTo>
                    <a:pt x="1828" y="3435"/>
                    <a:pt x="914" y="4222"/>
                    <a:pt x="0" y="5010"/>
                  </a:cubicBezTo>
                  <a:cubicBezTo>
                    <a:pt x="2174" y="3876"/>
                    <a:pt x="4001" y="2143"/>
                    <a:pt x="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8"/>
            <p:cNvSpPr/>
            <p:nvPr/>
          </p:nvSpPr>
          <p:spPr>
            <a:xfrm>
              <a:off x="3712325" y="2450300"/>
              <a:ext cx="183550" cy="108700"/>
            </a:xfrm>
            <a:custGeom>
              <a:avLst/>
              <a:gdLst/>
              <a:ahLst/>
              <a:cxnLst/>
              <a:rect l="l" t="t" r="r" b="b"/>
              <a:pathLst>
                <a:path w="7342" h="4348" extrusionOk="0">
                  <a:moveTo>
                    <a:pt x="4663" y="0"/>
                  </a:moveTo>
                  <a:lnTo>
                    <a:pt x="4663" y="0"/>
                  </a:lnTo>
                  <a:cubicBezTo>
                    <a:pt x="4474" y="441"/>
                    <a:pt x="4222" y="819"/>
                    <a:pt x="3876" y="1166"/>
                  </a:cubicBezTo>
                  <a:cubicBezTo>
                    <a:pt x="3560" y="1481"/>
                    <a:pt x="3214" y="1764"/>
                    <a:pt x="2836" y="2016"/>
                  </a:cubicBezTo>
                  <a:cubicBezTo>
                    <a:pt x="2017" y="2520"/>
                    <a:pt x="1229" y="3088"/>
                    <a:pt x="567" y="3749"/>
                  </a:cubicBezTo>
                  <a:lnTo>
                    <a:pt x="0" y="4348"/>
                  </a:lnTo>
                  <a:lnTo>
                    <a:pt x="0" y="4348"/>
                  </a:lnTo>
                  <a:lnTo>
                    <a:pt x="788" y="4064"/>
                  </a:lnTo>
                  <a:cubicBezTo>
                    <a:pt x="1696" y="3734"/>
                    <a:pt x="2651" y="3548"/>
                    <a:pt x="3613" y="3548"/>
                  </a:cubicBezTo>
                  <a:cubicBezTo>
                    <a:pt x="3753" y="3548"/>
                    <a:pt x="3893" y="3552"/>
                    <a:pt x="4033" y="3560"/>
                  </a:cubicBezTo>
                  <a:cubicBezTo>
                    <a:pt x="4600" y="3560"/>
                    <a:pt x="5167" y="3592"/>
                    <a:pt x="5703" y="3718"/>
                  </a:cubicBezTo>
                  <a:cubicBezTo>
                    <a:pt x="6270" y="3812"/>
                    <a:pt x="6805" y="3938"/>
                    <a:pt x="7341" y="4127"/>
                  </a:cubicBezTo>
                  <a:cubicBezTo>
                    <a:pt x="6301" y="3592"/>
                    <a:pt x="5199" y="3308"/>
                    <a:pt x="4065" y="3214"/>
                  </a:cubicBezTo>
                  <a:cubicBezTo>
                    <a:pt x="3846" y="3196"/>
                    <a:pt x="3627" y="3187"/>
                    <a:pt x="3409" y="3187"/>
                  </a:cubicBezTo>
                  <a:cubicBezTo>
                    <a:pt x="2761" y="3187"/>
                    <a:pt x="2119" y="3265"/>
                    <a:pt x="1498" y="3422"/>
                  </a:cubicBezTo>
                  <a:lnTo>
                    <a:pt x="1498" y="3422"/>
                  </a:lnTo>
                  <a:cubicBezTo>
                    <a:pt x="1974" y="3029"/>
                    <a:pt x="2507" y="2678"/>
                    <a:pt x="3025" y="2268"/>
                  </a:cubicBezTo>
                  <a:cubicBezTo>
                    <a:pt x="3403" y="1985"/>
                    <a:pt x="3749" y="1638"/>
                    <a:pt x="4033" y="1260"/>
                  </a:cubicBezTo>
                  <a:cubicBezTo>
                    <a:pt x="4348" y="914"/>
                    <a:pt x="4569" y="473"/>
                    <a:pt x="4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8"/>
            <p:cNvSpPr/>
            <p:nvPr/>
          </p:nvSpPr>
          <p:spPr>
            <a:xfrm>
              <a:off x="3728075" y="2571375"/>
              <a:ext cx="153600" cy="48275"/>
            </a:xfrm>
            <a:custGeom>
              <a:avLst/>
              <a:gdLst/>
              <a:ahLst/>
              <a:cxnLst/>
              <a:rect l="l" t="t" r="r" b="b"/>
              <a:pathLst>
                <a:path w="6144" h="1931" extrusionOk="0">
                  <a:moveTo>
                    <a:pt x="647" y="1"/>
                  </a:moveTo>
                  <a:cubicBezTo>
                    <a:pt x="412" y="1"/>
                    <a:pt x="184" y="67"/>
                    <a:pt x="0" y="198"/>
                  </a:cubicBezTo>
                  <a:cubicBezTo>
                    <a:pt x="111" y="151"/>
                    <a:pt x="237" y="127"/>
                    <a:pt x="367" y="127"/>
                  </a:cubicBezTo>
                  <a:cubicBezTo>
                    <a:pt x="497" y="127"/>
                    <a:pt x="631" y="151"/>
                    <a:pt x="757" y="198"/>
                  </a:cubicBezTo>
                  <a:lnTo>
                    <a:pt x="1544" y="387"/>
                  </a:lnTo>
                  <a:cubicBezTo>
                    <a:pt x="2048" y="544"/>
                    <a:pt x="2584" y="670"/>
                    <a:pt x="3088" y="828"/>
                  </a:cubicBezTo>
                  <a:cubicBezTo>
                    <a:pt x="4096" y="1143"/>
                    <a:pt x="5104" y="1553"/>
                    <a:pt x="6144" y="1931"/>
                  </a:cubicBezTo>
                  <a:cubicBezTo>
                    <a:pt x="5230" y="1269"/>
                    <a:pt x="4254" y="796"/>
                    <a:pt x="3214" y="450"/>
                  </a:cubicBezTo>
                  <a:cubicBezTo>
                    <a:pt x="2678" y="292"/>
                    <a:pt x="2143" y="166"/>
                    <a:pt x="1607" y="72"/>
                  </a:cubicBezTo>
                  <a:cubicBezTo>
                    <a:pt x="1324" y="40"/>
                    <a:pt x="1072" y="9"/>
                    <a:pt x="788" y="9"/>
                  </a:cubicBezTo>
                  <a:cubicBezTo>
                    <a:pt x="741" y="4"/>
                    <a:pt x="694"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8"/>
            <p:cNvSpPr/>
            <p:nvPr/>
          </p:nvSpPr>
          <p:spPr>
            <a:xfrm>
              <a:off x="3617025" y="2478700"/>
              <a:ext cx="138650" cy="144625"/>
            </a:xfrm>
            <a:custGeom>
              <a:avLst/>
              <a:gdLst/>
              <a:ahLst/>
              <a:cxnLst/>
              <a:rect l="l" t="t" r="r" b="b"/>
              <a:pathLst>
                <a:path w="5546" h="5785" extrusionOk="0">
                  <a:moveTo>
                    <a:pt x="2272" y="0"/>
                  </a:moveTo>
                  <a:cubicBezTo>
                    <a:pt x="1867" y="0"/>
                    <a:pt x="1462" y="241"/>
                    <a:pt x="1324" y="691"/>
                  </a:cubicBezTo>
                  <a:cubicBezTo>
                    <a:pt x="1262" y="999"/>
                    <a:pt x="1291" y="1277"/>
                    <a:pt x="1380" y="1554"/>
                  </a:cubicBezTo>
                  <a:lnTo>
                    <a:pt x="1380" y="1554"/>
                  </a:lnTo>
                  <a:cubicBezTo>
                    <a:pt x="1314" y="1526"/>
                    <a:pt x="1243" y="1510"/>
                    <a:pt x="1166" y="1510"/>
                  </a:cubicBezTo>
                  <a:cubicBezTo>
                    <a:pt x="882" y="1510"/>
                    <a:pt x="630" y="1668"/>
                    <a:pt x="536" y="1920"/>
                  </a:cubicBezTo>
                  <a:cubicBezTo>
                    <a:pt x="469" y="2121"/>
                    <a:pt x="449" y="2306"/>
                    <a:pt x="477" y="2487"/>
                  </a:cubicBezTo>
                  <a:lnTo>
                    <a:pt x="477" y="2487"/>
                  </a:lnTo>
                  <a:cubicBezTo>
                    <a:pt x="476" y="2487"/>
                    <a:pt x="474" y="2487"/>
                    <a:pt x="473" y="2487"/>
                  </a:cubicBezTo>
                  <a:cubicBezTo>
                    <a:pt x="284" y="2487"/>
                    <a:pt x="189" y="2708"/>
                    <a:pt x="126" y="2897"/>
                  </a:cubicBezTo>
                  <a:cubicBezTo>
                    <a:pt x="0" y="3338"/>
                    <a:pt x="0" y="3810"/>
                    <a:pt x="63" y="4283"/>
                  </a:cubicBezTo>
                  <a:cubicBezTo>
                    <a:pt x="126" y="4535"/>
                    <a:pt x="252" y="4881"/>
                    <a:pt x="536" y="4944"/>
                  </a:cubicBezTo>
                  <a:cubicBezTo>
                    <a:pt x="735" y="4944"/>
                    <a:pt x="914" y="4866"/>
                    <a:pt x="1043" y="4740"/>
                  </a:cubicBezTo>
                  <a:lnTo>
                    <a:pt x="1043" y="4740"/>
                  </a:lnTo>
                  <a:cubicBezTo>
                    <a:pt x="1061" y="5024"/>
                    <a:pt x="1179" y="5281"/>
                    <a:pt x="1324" y="5512"/>
                  </a:cubicBezTo>
                  <a:cubicBezTo>
                    <a:pt x="1465" y="5694"/>
                    <a:pt x="1672" y="5785"/>
                    <a:pt x="1886" y="5785"/>
                  </a:cubicBezTo>
                  <a:cubicBezTo>
                    <a:pt x="2004" y="5785"/>
                    <a:pt x="2125" y="5757"/>
                    <a:pt x="2237" y="5701"/>
                  </a:cubicBezTo>
                  <a:cubicBezTo>
                    <a:pt x="2395" y="5606"/>
                    <a:pt x="2395" y="5638"/>
                    <a:pt x="2489" y="5480"/>
                  </a:cubicBezTo>
                  <a:cubicBezTo>
                    <a:pt x="2516" y="5386"/>
                    <a:pt x="2526" y="5291"/>
                    <a:pt x="2521" y="5197"/>
                  </a:cubicBezTo>
                  <a:lnTo>
                    <a:pt x="2521" y="5197"/>
                  </a:lnTo>
                  <a:cubicBezTo>
                    <a:pt x="2584" y="5307"/>
                    <a:pt x="2656" y="5385"/>
                    <a:pt x="2662" y="5385"/>
                  </a:cubicBezTo>
                  <a:cubicBezTo>
                    <a:pt x="2663" y="5385"/>
                    <a:pt x="2663" y="5383"/>
                    <a:pt x="2661" y="5380"/>
                  </a:cubicBezTo>
                  <a:lnTo>
                    <a:pt x="2661" y="5380"/>
                  </a:lnTo>
                  <a:cubicBezTo>
                    <a:pt x="2674" y="5392"/>
                    <a:pt x="2691" y="5404"/>
                    <a:pt x="2710" y="5417"/>
                  </a:cubicBezTo>
                  <a:cubicBezTo>
                    <a:pt x="2783" y="5490"/>
                    <a:pt x="2850" y="5516"/>
                    <a:pt x="2922" y="5516"/>
                  </a:cubicBezTo>
                  <a:cubicBezTo>
                    <a:pt x="3005" y="5516"/>
                    <a:pt x="3096" y="5482"/>
                    <a:pt x="3214" y="5449"/>
                  </a:cubicBezTo>
                  <a:cubicBezTo>
                    <a:pt x="3403" y="5386"/>
                    <a:pt x="3592" y="5291"/>
                    <a:pt x="3749" y="5133"/>
                  </a:cubicBezTo>
                  <a:cubicBezTo>
                    <a:pt x="3788" y="5076"/>
                    <a:pt x="3823" y="5017"/>
                    <a:pt x="3856" y="4958"/>
                  </a:cubicBezTo>
                  <a:lnTo>
                    <a:pt x="3856" y="4958"/>
                  </a:lnTo>
                  <a:cubicBezTo>
                    <a:pt x="3882" y="4962"/>
                    <a:pt x="3907" y="4964"/>
                    <a:pt x="3933" y="4964"/>
                  </a:cubicBezTo>
                  <a:cubicBezTo>
                    <a:pt x="4105" y="4964"/>
                    <a:pt x="4283" y="4871"/>
                    <a:pt x="4474" y="4850"/>
                  </a:cubicBezTo>
                  <a:cubicBezTo>
                    <a:pt x="4758" y="4818"/>
                    <a:pt x="5010" y="4661"/>
                    <a:pt x="5136" y="4377"/>
                  </a:cubicBezTo>
                  <a:cubicBezTo>
                    <a:pt x="5199" y="4157"/>
                    <a:pt x="5199" y="3936"/>
                    <a:pt x="5136" y="3716"/>
                  </a:cubicBezTo>
                  <a:cubicBezTo>
                    <a:pt x="5121" y="3623"/>
                    <a:pt x="5096" y="3534"/>
                    <a:pt x="5060" y="3448"/>
                  </a:cubicBezTo>
                  <a:lnTo>
                    <a:pt x="5060" y="3448"/>
                  </a:lnTo>
                  <a:cubicBezTo>
                    <a:pt x="5086" y="3434"/>
                    <a:pt x="5111" y="3418"/>
                    <a:pt x="5136" y="3401"/>
                  </a:cubicBezTo>
                  <a:cubicBezTo>
                    <a:pt x="5482" y="3117"/>
                    <a:pt x="5545" y="2645"/>
                    <a:pt x="5293" y="2267"/>
                  </a:cubicBezTo>
                  <a:cubicBezTo>
                    <a:pt x="5037" y="1953"/>
                    <a:pt x="4677" y="1794"/>
                    <a:pt x="4284" y="1767"/>
                  </a:cubicBezTo>
                  <a:lnTo>
                    <a:pt x="4284" y="1767"/>
                  </a:lnTo>
                  <a:cubicBezTo>
                    <a:pt x="4276" y="1526"/>
                    <a:pt x="4151" y="1313"/>
                    <a:pt x="3962" y="1187"/>
                  </a:cubicBezTo>
                  <a:lnTo>
                    <a:pt x="3962" y="1187"/>
                  </a:lnTo>
                  <a:cubicBezTo>
                    <a:pt x="3963" y="1056"/>
                    <a:pt x="3923" y="928"/>
                    <a:pt x="3844" y="817"/>
                  </a:cubicBezTo>
                  <a:cubicBezTo>
                    <a:pt x="3678" y="610"/>
                    <a:pt x="3404" y="526"/>
                    <a:pt x="3119" y="501"/>
                  </a:cubicBezTo>
                  <a:lnTo>
                    <a:pt x="3119" y="501"/>
                  </a:lnTo>
                  <a:cubicBezTo>
                    <a:pt x="2934" y="161"/>
                    <a:pt x="2603"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8"/>
            <p:cNvSpPr/>
            <p:nvPr/>
          </p:nvSpPr>
          <p:spPr>
            <a:xfrm>
              <a:off x="3652475" y="2524325"/>
              <a:ext cx="60650" cy="60675"/>
            </a:xfrm>
            <a:custGeom>
              <a:avLst/>
              <a:gdLst/>
              <a:ahLst/>
              <a:cxnLst/>
              <a:rect l="l" t="t" r="r" b="b"/>
              <a:pathLst>
                <a:path w="2426" h="2427" extrusionOk="0">
                  <a:moveTo>
                    <a:pt x="1197" y="1"/>
                  </a:moveTo>
                  <a:cubicBezTo>
                    <a:pt x="536" y="1"/>
                    <a:pt x="0" y="536"/>
                    <a:pt x="0" y="1198"/>
                  </a:cubicBezTo>
                  <a:cubicBezTo>
                    <a:pt x="0" y="1891"/>
                    <a:pt x="536" y="2426"/>
                    <a:pt x="1197" y="2426"/>
                  </a:cubicBezTo>
                  <a:cubicBezTo>
                    <a:pt x="1890" y="2426"/>
                    <a:pt x="2426" y="1891"/>
                    <a:pt x="2426" y="1198"/>
                  </a:cubicBezTo>
                  <a:cubicBezTo>
                    <a:pt x="2426" y="536"/>
                    <a:pt x="1890" y="1"/>
                    <a:pt x="1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8"/>
            <p:cNvSpPr/>
            <p:nvPr/>
          </p:nvSpPr>
          <p:spPr>
            <a:xfrm>
              <a:off x="3032600" y="2462900"/>
              <a:ext cx="329250" cy="441075"/>
            </a:xfrm>
            <a:custGeom>
              <a:avLst/>
              <a:gdLst/>
              <a:ahLst/>
              <a:cxnLst/>
              <a:rect l="l" t="t" r="r" b="b"/>
              <a:pathLst>
                <a:path w="13170" h="17643" extrusionOk="0">
                  <a:moveTo>
                    <a:pt x="11405" y="0"/>
                  </a:moveTo>
                  <a:lnTo>
                    <a:pt x="11405" y="0"/>
                  </a:lnTo>
                  <a:cubicBezTo>
                    <a:pt x="10996" y="756"/>
                    <a:pt x="11657" y="1292"/>
                    <a:pt x="11405" y="2048"/>
                  </a:cubicBezTo>
                  <a:cubicBezTo>
                    <a:pt x="10870" y="3718"/>
                    <a:pt x="10082" y="5324"/>
                    <a:pt x="9043" y="6774"/>
                  </a:cubicBezTo>
                  <a:cubicBezTo>
                    <a:pt x="8664" y="7278"/>
                    <a:pt x="8255" y="7782"/>
                    <a:pt x="7782" y="8223"/>
                  </a:cubicBezTo>
                  <a:cubicBezTo>
                    <a:pt x="6932" y="8853"/>
                    <a:pt x="5987" y="9357"/>
                    <a:pt x="4978" y="9735"/>
                  </a:cubicBezTo>
                  <a:cubicBezTo>
                    <a:pt x="3466" y="10428"/>
                    <a:pt x="1985" y="11279"/>
                    <a:pt x="946" y="12571"/>
                  </a:cubicBezTo>
                  <a:cubicBezTo>
                    <a:pt x="505" y="13106"/>
                    <a:pt x="221" y="13736"/>
                    <a:pt x="127" y="14429"/>
                  </a:cubicBezTo>
                  <a:cubicBezTo>
                    <a:pt x="1" y="15532"/>
                    <a:pt x="599" y="16572"/>
                    <a:pt x="694" y="17643"/>
                  </a:cubicBezTo>
                  <a:lnTo>
                    <a:pt x="3340" y="17359"/>
                  </a:lnTo>
                  <a:cubicBezTo>
                    <a:pt x="3876" y="17328"/>
                    <a:pt x="4380" y="17233"/>
                    <a:pt x="4915" y="17044"/>
                  </a:cubicBezTo>
                  <a:cubicBezTo>
                    <a:pt x="5514" y="16761"/>
                    <a:pt x="6081" y="16320"/>
                    <a:pt x="6522" y="15816"/>
                  </a:cubicBezTo>
                  <a:cubicBezTo>
                    <a:pt x="7373" y="15028"/>
                    <a:pt x="8160" y="14209"/>
                    <a:pt x="8538" y="13138"/>
                  </a:cubicBezTo>
                  <a:cubicBezTo>
                    <a:pt x="8948" y="12003"/>
                    <a:pt x="8759" y="10743"/>
                    <a:pt x="9106" y="9578"/>
                  </a:cubicBezTo>
                  <a:cubicBezTo>
                    <a:pt x="9232" y="9073"/>
                    <a:pt x="9421" y="8601"/>
                    <a:pt x="9704" y="8160"/>
                  </a:cubicBezTo>
                  <a:cubicBezTo>
                    <a:pt x="11279" y="5450"/>
                    <a:pt x="13170" y="3938"/>
                    <a:pt x="1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8"/>
            <p:cNvSpPr/>
            <p:nvPr/>
          </p:nvSpPr>
          <p:spPr>
            <a:xfrm>
              <a:off x="2984300" y="2444425"/>
              <a:ext cx="166475" cy="258725"/>
            </a:xfrm>
            <a:custGeom>
              <a:avLst/>
              <a:gdLst/>
              <a:ahLst/>
              <a:cxnLst/>
              <a:rect l="l" t="t" r="r" b="b"/>
              <a:pathLst>
                <a:path w="6659" h="10349" extrusionOk="0">
                  <a:moveTo>
                    <a:pt x="362" y="0"/>
                  </a:moveTo>
                  <a:cubicBezTo>
                    <a:pt x="150" y="0"/>
                    <a:pt x="1" y="180"/>
                    <a:pt x="74" y="582"/>
                  </a:cubicBezTo>
                  <a:cubicBezTo>
                    <a:pt x="200" y="1306"/>
                    <a:pt x="956" y="2062"/>
                    <a:pt x="1271" y="2661"/>
                  </a:cubicBezTo>
                  <a:cubicBezTo>
                    <a:pt x="1681" y="3386"/>
                    <a:pt x="1933" y="4205"/>
                    <a:pt x="2027" y="5024"/>
                  </a:cubicBezTo>
                  <a:cubicBezTo>
                    <a:pt x="2122" y="5874"/>
                    <a:pt x="1996" y="6788"/>
                    <a:pt x="2248" y="7607"/>
                  </a:cubicBezTo>
                  <a:cubicBezTo>
                    <a:pt x="2531" y="8363"/>
                    <a:pt x="3035" y="8993"/>
                    <a:pt x="3728" y="9434"/>
                  </a:cubicBezTo>
                  <a:cubicBezTo>
                    <a:pt x="4421" y="9844"/>
                    <a:pt x="5146" y="10159"/>
                    <a:pt x="5902" y="10348"/>
                  </a:cubicBezTo>
                  <a:cubicBezTo>
                    <a:pt x="6312" y="9529"/>
                    <a:pt x="6564" y="8647"/>
                    <a:pt x="6595" y="7733"/>
                  </a:cubicBezTo>
                  <a:cubicBezTo>
                    <a:pt x="6658" y="6820"/>
                    <a:pt x="6343" y="5937"/>
                    <a:pt x="5745" y="5244"/>
                  </a:cubicBezTo>
                  <a:cubicBezTo>
                    <a:pt x="5209" y="4646"/>
                    <a:pt x="4453" y="4331"/>
                    <a:pt x="3854" y="3827"/>
                  </a:cubicBezTo>
                  <a:cubicBezTo>
                    <a:pt x="3413" y="3417"/>
                    <a:pt x="3035" y="3007"/>
                    <a:pt x="2657" y="2535"/>
                  </a:cubicBezTo>
                  <a:cubicBezTo>
                    <a:pt x="2059" y="1779"/>
                    <a:pt x="1523" y="960"/>
                    <a:pt x="861" y="267"/>
                  </a:cubicBezTo>
                  <a:cubicBezTo>
                    <a:pt x="703" y="94"/>
                    <a:pt x="516"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8"/>
            <p:cNvSpPr/>
            <p:nvPr/>
          </p:nvSpPr>
          <p:spPr>
            <a:xfrm>
              <a:off x="5577425" y="1449225"/>
              <a:ext cx="443450" cy="1758000"/>
            </a:xfrm>
            <a:custGeom>
              <a:avLst/>
              <a:gdLst/>
              <a:ahLst/>
              <a:cxnLst/>
              <a:rect l="l" t="t" r="r" b="b"/>
              <a:pathLst>
                <a:path w="17738" h="70320" fill="none" extrusionOk="0">
                  <a:moveTo>
                    <a:pt x="2804" y="70319"/>
                  </a:moveTo>
                  <a:cubicBezTo>
                    <a:pt x="0" y="42563"/>
                    <a:pt x="3025" y="26149"/>
                    <a:pt x="1773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8"/>
            <p:cNvSpPr/>
            <p:nvPr/>
          </p:nvSpPr>
          <p:spPr>
            <a:xfrm>
              <a:off x="5464000" y="2873825"/>
              <a:ext cx="262300" cy="312775"/>
            </a:xfrm>
            <a:custGeom>
              <a:avLst/>
              <a:gdLst/>
              <a:ahLst/>
              <a:cxnLst/>
              <a:rect l="l" t="t" r="r" b="b"/>
              <a:pathLst>
                <a:path w="10492" h="12511" extrusionOk="0">
                  <a:moveTo>
                    <a:pt x="2686" y="1"/>
                  </a:moveTo>
                  <a:cubicBezTo>
                    <a:pt x="2183" y="1"/>
                    <a:pt x="1711" y="86"/>
                    <a:pt x="1324" y="292"/>
                  </a:cubicBezTo>
                  <a:cubicBezTo>
                    <a:pt x="378" y="765"/>
                    <a:pt x="0" y="1993"/>
                    <a:pt x="0" y="3033"/>
                  </a:cubicBezTo>
                  <a:cubicBezTo>
                    <a:pt x="63" y="4104"/>
                    <a:pt x="378" y="5144"/>
                    <a:pt x="914" y="6058"/>
                  </a:cubicBezTo>
                  <a:cubicBezTo>
                    <a:pt x="1671" y="7487"/>
                    <a:pt x="4923" y="12511"/>
                    <a:pt x="7229" y="12511"/>
                  </a:cubicBezTo>
                  <a:cubicBezTo>
                    <a:pt x="7514" y="12511"/>
                    <a:pt x="7785" y="12434"/>
                    <a:pt x="8034" y="12264"/>
                  </a:cubicBezTo>
                  <a:cubicBezTo>
                    <a:pt x="10492" y="10563"/>
                    <a:pt x="8255" y="5238"/>
                    <a:pt x="7247" y="3317"/>
                  </a:cubicBezTo>
                  <a:cubicBezTo>
                    <a:pt x="6679" y="2182"/>
                    <a:pt x="6081" y="828"/>
                    <a:pt x="4884" y="418"/>
                  </a:cubicBezTo>
                  <a:cubicBezTo>
                    <a:pt x="4196" y="176"/>
                    <a:pt x="3409" y="1"/>
                    <a:pt x="2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8"/>
            <p:cNvSpPr/>
            <p:nvPr/>
          </p:nvSpPr>
          <p:spPr>
            <a:xfrm>
              <a:off x="5645950" y="3219950"/>
              <a:ext cx="218975" cy="313350"/>
            </a:xfrm>
            <a:custGeom>
              <a:avLst/>
              <a:gdLst/>
              <a:ahLst/>
              <a:cxnLst/>
              <a:rect l="l" t="t" r="r" b="b"/>
              <a:pathLst>
                <a:path w="8759" h="12534" extrusionOk="0">
                  <a:moveTo>
                    <a:pt x="1368" y="1"/>
                  </a:moveTo>
                  <a:cubicBezTo>
                    <a:pt x="1041" y="1"/>
                    <a:pt x="782" y="166"/>
                    <a:pt x="662" y="593"/>
                  </a:cubicBezTo>
                  <a:cubicBezTo>
                    <a:pt x="0" y="2893"/>
                    <a:pt x="536" y="5350"/>
                    <a:pt x="1292" y="7618"/>
                  </a:cubicBezTo>
                  <a:cubicBezTo>
                    <a:pt x="1827" y="9257"/>
                    <a:pt x="2552" y="10895"/>
                    <a:pt x="3907" y="11966"/>
                  </a:cubicBezTo>
                  <a:cubicBezTo>
                    <a:pt x="4285" y="12313"/>
                    <a:pt x="4757" y="12533"/>
                    <a:pt x="5261" y="12533"/>
                  </a:cubicBezTo>
                  <a:cubicBezTo>
                    <a:pt x="5671" y="12439"/>
                    <a:pt x="6049" y="12281"/>
                    <a:pt x="6364" y="12060"/>
                  </a:cubicBezTo>
                  <a:cubicBezTo>
                    <a:pt x="7183" y="11525"/>
                    <a:pt x="8034" y="10958"/>
                    <a:pt x="8380" y="10044"/>
                  </a:cubicBezTo>
                  <a:cubicBezTo>
                    <a:pt x="8758" y="9005"/>
                    <a:pt x="8349" y="7839"/>
                    <a:pt x="7876" y="6862"/>
                  </a:cubicBezTo>
                  <a:cubicBezTo>
                    <a:pt x="6931" y="5003"/>
                    <a:pt x="5734" y="3302"/>
                    <a:pt x="4285" y="1853"/>
                  </a:cubicBezTo>
                  <a:cubicBezTo>
                    <a:pt x="3862" y="1407"/>
                    <a:pt x="2322" y="1"/>
                    <a:pt x="1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8"/>
            <p:cNvSpPr/>
            <p:nvPr/>
          </p:nvSpPr>
          <p:spPr>
            <a:xfrm>
              <a:off x="5640225" y="2849825"/>
              <a:ext cx="276675" cy="326525"/>
            </a:xfrm>
            <a:custGeom>
              <a:avLst/>
              <a:gdLst/>
              <a:ahLst/>
              <a:cxnLst/>
              <a:rect l="l" t="t" r="r" b="b"/>
              <a:pathLst>
                <a:path w="11067" h="13061" extrusionOk="0">
                  <a:moveTo>
                    <a:pt x="7700" y="1"/>
                  </a:moveTo>
                  <a:cubicBezTo>
                    <a:pt x="6684" y="1"/>
                    <a:pt x="5635" y="417"/>
                    <a:pt x="4860" y="1095"/>
                  </a:cubicBezTo>
                  <a:cubicBezTo>
                    <a:pt x="3569" y="2166"/>
                    <a:pt x="2844" y="3741"/>
                    <a:pt x="2214" y="5285"/>
                  </a:cubicBezTo>
                  <a:cubicBezTo>
                    <a:pt x="1426" y="7144"/>
                    <a:pt x="292" y="9412"/>
                    <a:pt x="103" y="11428"/>
                  </a:cubicBezTo>
                  <a:cubicBezTo>
                    <a:pt x="1" y="12638"/>
                    <a:pt x="992" y="13060"/>
                    <a:pt x="2070" y="13060"/>
                  </a:cubicBezTo>
                  <a:cubicBezTo>
                    <a:pt x="2649" y="13060"/>
                    <a:pt x="3253" y="12938"/>
                    <a:pt x="3726" y="12751"/>
                  </a:cubicBezTo>
                  <a:cubicBezTo>
                    <a:pt x="5931" y="11932"/>
                    <a:pt x="7570" y="10105"/>
                    <a:pt x="8956" y="8215"/>
                  </a:cubicBezTo>
                  <a:cubicBezTo>
                    <a:pt x="9775" y="7049"/>
                    <a:pt x="10594" y="5789"/>
                    <a:pt x="10846" y="4371"/>
                  </a:cubicBezTo>
                  <a:cubicBezTo>
                    <a:pt x="11067" y="2953"/>
                    <a:pt x="10657" y="1347"/>
                    <a:pt x="9492" y="528"/>
                  </a:cubicBezTo>
                  <a:cubicBezTo>
                    <a:pt x="8958" y="164"/>
                    <a:pt x="8335" y="1"/>
                    <a:pt x="77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8"/>
            <p:cNvSpPr/>
            <p:nvPr/>
          </p:nvSpPr>
          <p:spPr>
            <a:xfrm>
              <a:off x="5300950" y="3074875"/>
              <a:ext cx="349750" cy="211900"/>
            </a:xfrm>
            <a:custGeom>
              <a:avLst/>
              <a:gdLst/>
              <a:ahLst/>
              <a:cxnLst/>
              <a:rect l="l" t="t" r="r" b="b"/>
              <a:pathLst>
                <a:path w="13990" h="8476" extrusionOk="0">
                  <a:moveTo>
                    <a:pt x="3309" y="0"/>
                  </a:moveTo>
                  <a:cubicBezTo>
                    <a:pt x="2332" y="0"/>
                    <a:pt x="1356" y="441"/>
                    <a:pt x="726" y="1197"/>
                  </a:cubicBezTo>
                  <a:cubicBezTo>
                    <a:pt x="1" y="2143"/>
                    <a:pt x="1" y="3497"/>
                    <a:pt x="505" y="4568"/>
                  </a:cubicBezTo>
                  <a:cubicBezTo>
                    <a:pt x="1041" y="5640"/>
                    <a:pt x="1891" y="6522"/>
                    <a:pt x="2899" y="7120"/>
                  </a:cubicBezTo>
                  <a:cubicBezTo>
                    <a:pt x="3529" y="7561"/>
                    <a:pt x="4223" y="7876"/>
                    <a:pt x="4947" y="8034"/>
                  </a:cubicBezTo>
                  <a:cubicBezTo>
                    <a:pt x="5246" y="8066"/>
                    <a:pt x="5546" y="8081"/>
                    <a:pt x="5841" y="8081"/>
                  </a:cubicBezTo>
                  <a:cubicBezTo>
                    <a:pt x="6136" y="8081"/>
                    <a:pt x="6428" y="8066"/>
                    <a:pt x="6711" y="8034"/>
                  </a:cubicBezTo>
                  <a:cubicBezTo>
                    <a:pt x="8696" y="7876"/>
                    <a:pt x="13989" y="8475"/>
                    <a:pt x="13201" y="5167"/>
                  </a:cubicBezTo>
                  <a:cubicBezTo>
                    <a:pt x="12508" y="2143"/>
                    <a:pt x="8854" y="1103"/>
                    <a:pt x="6239" y="410"/>
                  </a:cubicBezTo>
                  <a:cubicBezTo>
                    <a:pt x="5294" y="126"/>
                    <a:pt x="4317" y="0"/>
                    <a:pt x="33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8"/>
            <p:cNvSpPr/>
            <p:nvPr/>
          </p:nvSpPr>
          <p:spPr>
            <a:xfrm>
              <a:off x="5642000" y="3090650"/>
              <a:ext cx="368625" cy="209350"/>
            </a:xfrm>
            <a:custGeom>
              <a:avLst/>
              <a:gdLst/>
              <a:ahLst/>
              <a:cxnLst/>
              <a:rect l="l" t="t" r="r" b="b"/>
              <a:pathLst>
                <a:path w="14745" h="8374" extrusionOk="0">
                  <a:moveTo>
                    <a:pt x="9614" y="1"/>
                  </a:moveTo>
                  <a:cubicBezTo>
                    <a:pt x="9107" y="1"/>
                    <a:pt x="8597" y="64"/>
                    <a:pt x="8097" y="188"/>
                  </a:cubicBezTo>
                  <a:cubicBezTo>
                    <a:pt x="6585" y="598"/>
                    <a:pt x="5199" y="1291"/>
                    <a:pt x="3970" y="2236"/>
                  </a:cubicBezTo>
                  <a:cubicBezTo>
                    <a:pt x="2584" y="3213"/>
                    <a:pt x="1" y="5166"/>
                    <a:pt x="2458" y="6615"/>
                  </a:cubicBezTo>
                  <a:cubicBezTo>
                    <a:pt x="4569" y="7813"/>
                    <a:pt x="7058" y="8096"/>
                    <a:pt x="9452" y="8317"/>
                  </a:cubicBezTo>
                  <a:cubicBezTo>
                    <a:pt x="9716" y="8356"/>
                    <a:pt x="9980" y="8374"/>
                    <a:pt x="10241" y="8374"/>
                  </a:cubicBezTo>
                  <a:cubicBezTo>
                    <a:pt x="10604" y="8374"/>
                    <a:pt x="10963" y="8340"/>
                    <a:pt x="11311" y="8285"/>
                  </a:cubicBezTo>
                  <a:cubicBezTo>
                    <a:pt x="12224" y="8033"/>
                    <a:pt x="12981" y="7466"/>
                    <a:pt x="13516" y="6710"/>
                  </a:cubicBezTo>
                  <a:cubicBezTo>
                    <a:pt x="13989" y="6143"/>
                    <a:pt x="14335" y="5450"/>
                    <a:pt x="14493" y="4725"/>
                  </a:cubicBezTo>
                  <a:cubicBezTo>
                    <a:pt x="14745" y="3213"/>
                    <a:pt x="13894" y="1638"/>
                    <a:pt x="12571" y="787"/>
                  </a:cubicBezTo>
                  <a:cubicBezTo>
                    <a:pt x="11664" y="260"/>
                    <a:pt x="10643" y="1"/>
                    <a:pt x="9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8"/>
            <p:cNvSpPr/>
            <p:nvPr/>
          </p:nvSpPr>
          <p:spPr>
            <a:xfrm>
              <a:off x="5450600" y="3202125"/>
              <a:ext cx="254425" cy="279650"/>
            </a:xfrm>
            <a:custGeom>
              <a:avLst/>
              <a:gdLst/>
              <a:ahLst/>
              <a:cxnLst/>
              <a:rect l="l" t="t" r="r" b="b"/>
              <a:pathLst>
                <a:path w="10177" h="11186" extrusionOk="0">
                  <a:moveTo>
                    <a:pt x="6460" y="0"/>
                  </a:moveTo>
                  <a:cubicBezTo>
                    <a:pt x="5637" y="0"/>
                    <a:pt x="4822" y="210"/>
                    <a:pt x="4096" y="613"/>
                  </a:cubicBezTo>
                  <a:cubicBezTo>
                    <a:pt x="2931" y="1274"/>
                    <a:pt x="1923" y="2219"/>
                    <a:pt x="1230" y="3385"/>
                  </a:cubicBezTo>
                  <a:cubicBezTo>
                    <a:pt x="442" y="4582"/>
                    <a:pt x="1" y="6000"/>
                    <a:pt x="1" y="7449"/>
                  </a:cubicBezTo>
                  <a:cubicBezTo>
                    <a:pt x="64" y="8583"/>
                    <a:pt x="473" y="10285"/>
                    <a:pt x="1513" y="10946"/>
                  </a:cubicBezTo>
                  <a:cubicBezTo>
                    <a:pt x="1785" y="11116"/>
                    <a:pt x="2115" y="11185"/>
                    <a:pt x="2474" y="11185"/>
                  </a:cubicBezTo>
                  <a:cubicBezTo>
                    <a:pt x="3448" y="11185"/>
                    <a:pt x="4629" y="10676"/>
                    <a:pt x="5388" y="10285"/>
                  </a:cubicBezTo>
                  <a:cubicBezTo>
                    <a:pt x="6711" y="9560"/>
                    <a:pt x="7783" y="8457"/>
                    <a:pt x="8444" y="7103"/>
                  </a:cubicBezTo>
                  <a:cubicBezTo>
                    <a:pt x="9106" y="5811"/>
                    <a:pt x="9641" y="4425"/>
                    <a:pt x="10019" y="2976"/>
                  </a:cubicBezTo>
                  <a:cubicBezTo>
                    <a:pt x="10145" y="2692"/>
                    <a:pt x="10177" y="2408"/>
                    <a:pt x="10145" y="2093"/>
                  </a:cubicBezTo>
                  <a:cubicBezTo>
                    <a:pt x="10051" y="1873"/>
                    <a:pt x="9925" y="1652"/>
                    <a:pt x="9736" y="1495"/>
                  </a:cubicBezTo>
                  <a:cubicBezTo>
                    <a:pt x="9232" y="928"/>
                    <a:pt x="8570" y="487"/>
                    <a:pt x="7846" y="203"/>
                  </a:cubicBezTo>
                  <a:cubicBezTo>
                    <a:pt x="7391" y="67"/>
                    <a:pt x="6924"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8"/>
            <p:cNvSpPr/>
            <p:nvPr/>
          </p:nvSpPr>
          <p:spPr>
            <a:xfrm>
              <a:off x="5598675" y="2974050"/>
              <a:ext cx="72500" cy="185900"/>
            </a:xfrm>
            <a:custGeom>
              <a:avLst/>
              <a:gdLst/>
              <a:ahLst/>
              <a:cxnLst/>
              <a:rect l="l" t="t" r="r" b="b"/>
              <a:pathLst>
                <a:path w="2900" h="7436" extrusionOk="0">
                  <a:moveTo>
                    <a:pt x="1" y="1"/>
                  </a:moveTo>
                  <a:cubicBezTo>
                    <a:pt x="725" y="1103"/>
                    <a:pt x="1198" y="2364"/>
                    <a:pt x="1482" y="3655"/>
                  </a:cubicBezTo>
                  <a:cubicBezTo>
                    <a:pt x="1608" y="4317"/>
                    <a:pt x="1797" y="4978"/>
                    <a:pt x="2017" y="5609"/>
                  </a:cubicBezTo>
                  <a:cubicBezTo>
                    <a:pt x="2206" y="6270"/>
                    <a:pt x="2521" y="6869"/>
                    <a:pt x="2899" y="7436"/>
                  </a:cubicBezTo>
                  <a:cubicBezTo>
                    <a:pt x="2490" y="6144"/>
                    <a:pt x="2175" y="4852"/>
                    <a:pt x="1891" y="3561"/>
                  </a:cubicBezTo>
                  <a:cubicBezTo>
                    <a:pt x="1734" y="2899"/>
                    <a:pt x="1513" y="2238"/>
                    <a:pt x="1229" y="1639"/>
                  </a:cubicBezTo>
                  <a:cubicBezTo>
                    <a:pt x="946" y="1009"/>
                    <a:pt x="536" y="44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8"/>
            <p:cNvSpPr/>
            <p:nvPr/>
          </p:nvSpPr>
          <p:spPr>
            <a:xfrm>
              <a:off x="5540400" y="3037075"/>
              <a:ext cx="92950" cy="138625"/>
            </a:xfrm>
            <a:custGeom>
              <a:avLst/>
              <a:gdLst/>
              <a:ahLst/>
              <a:cxnLst/>
              <a:rect l="l" t="t" r="r" b="b"/>
              <a:pathLst>
                <a:path w="3718" h="5545" extrusionOk="0">
                  <a:moveTo>
                    <a:pt x="0" y="0"/>
                  </a:moveTo>
                  <a:cubicBezTo>
                    <a:pt x="378" y="2300"/>
                    <a:pt x="1733" y="4316"/>
                    <a:pt x="3718" y="5545"/>
                  </a:cubicBezTo>
                  <a:cubicBezTo>
                    <a:pt x="2962" y="4726"/>
                    <a:pt x="2269" y="3844"/>
                    <a:pt x="1639" y="2930"/>
                  </a:cubicBezTo>
                  <a:cubicBezTo>
                    <a:pt x="1009" y="1985"/>
                    <a:pt x="473" y="10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8"/>
            <p:cNvSpPr/>
            <p:nvPr/>
          </p:nvSpPr>
          <p:spPr>
            <a:xfrm>
              <a:off x="5579775" y="3020525"/>
              <a:ext cx="56725" cy="128400"/>
            </a:xfrm>
            <a:custGeom>
              <a:avLst/>
              <a:gdLst/>
              <a:ahLst/>
              <a:cxnLst/>
              <a:rect l="l" t="t" r="r" b="b"/>
              <a:pathLst>
                <a:path w="2269" h="5136" extrusionOk="0">
                  <a:moveTo>
                    <a:pt x="1" y="0"/>
                  </a:moveTo>
                  <a:lnTo>
                    <a:pt x="1" y="0"/>
                  </a:lnTo>
                  <a:cubicBezTo>
                    <a:pt x="284" y="914"/>
                    <a:pt x="662" y="1765"/>
                    <a:pt x="1040" y="2615"/>
                  </a:cubicBezTo>
                  <a:cubicBezTo>
                    <a:pt x="1418" y="3466"/>
                    <a:pt x="1796" y="4317"/>
                    <a:pt x="2269" y="5136"/>
                  </a:cubicBezTo>
                  <a:cubicBezTo>
                    <a:pt x="1954" y="3245"/>
                    <a:pt x="1166" y="148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8"/>
            <p:cNvSpPr/>
            <p:nvPr/>
          </p:nvSpPr>
          <p:spPr>
            <a:xfrm>
              <a:off x="5426200" y="3131575"/>
              <a:ext cx="192200" cy="37050"/>
            </a:xfrm>
            <a:custGeom>
              <a:avLst/>
              <a:gdLst/>
              <a:ahLst/>
              <a:cxnLst/>
              <a:rect l="l" t="t" r="r" b="b"/>
              <a:pathLst>
                <a:path w="7688" h="1482" extrusionOk="0">
                  <a:moveTo>
                    <a:pt x="1316" y="1"/>
                  </a:moveTo>
                  <a:cubicBezTo>
                    <a:pt x="868" y="1"/>
                    <a:pt x="420" y="85"/>
                    <a:pt x="0" y="253"/>
                  </a:cubicBezTo>
                  <a:cubicBezTo>
                    <a:pt x="195" y="223"/>
                    <a:pt x="393" y="209"/>
                    <a:pt x="593" y="209"/>
                  </a:cubicBezTo>
                  <a:cubicBezTo>
                    <a:pt x="1037" y="209"/>
                    <a:pt x="1487" y="280"/>
                    <a:pt x="1922" y="410"/>
                  </a:cubicBezTo>
                  <a:lnTo>
                    <a:pt x="3781" y="883"/>
                  </a:lnTo>
                  <a:cubicBezTo>
                    <a:pt x="5072" y="1229"/>
                    <a:pt x="6364" y="1418"/>
                    <a:pt x="7687" y="1481"/>
                  </a:cubicBezTo>
                  <a:cubicBezTo>
                    <a:pt x="6427" y="1103"/>
                    <a:pt x="5199" y="757"/>
                    <a:pt x="3907" y="442"/>
                  </a:cubicBezTo>
                  <a:cubicBezTo>
                    <a:pt x="3277" y="284"/>
                    <a:pt x="2615" y="158"/>
                    <a:pt x="1985" y="64"/>
                  </a:cubicBezTo>
                  <a:cubicBezTo>
                    <a:pt x="1764" y="22"/>
                    <a:pt x="1540" y="1"/>
                    <a:pt x="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8"/>
            <p:cNvSpPr/>
            <p:nvPr/>
          </p:nvSpPr>
          <p:spPr>
            <a:xfrm>
              <a:off x="5433275" y="3162300"/>
              <a:ext cx="184325" cy="49650"/>
            </a:xfrm>
            <a:custGeom>
              <a:avLst/>
              <a:gdLst/>
              <a:ahLst/>
              <a:cxnLst/>
              <a:rect l="l" t="t" r="r" b="b"/>
              <a:pathLst>
                <a:path w="7373" h="1986" extrusionOk="0">
                  <a:moveTo>
                    <a:pt x="1" y="0"/>
                  </a:moveTo>
                  <a:cubicBezTo>
                    <a:pt x="1500" y="1289"/>
                    <a:pt x="3401" y="1985"/>
                    <a:pt x="5352" y="1985"/>
                  </a:cubicBezTo>
                  <a:cubicBezTo>
                    <a:pt x="6024" y="1985"/>
                    <a:pt x="6703" y="1903"/>
                    <a:pt x="7373" y="1733"/>
                  </a:cubicBezTo>
                  <a:cubicBezTo>
                    <a:pt x="6081" y="1733"/>
                    <a:pt x="4821" y="1607"/>
                    <a:pt x="3561" y="1324"/>
                  </a:cubicBezTo>
                  <a:cubicBezTo>
                    <a:pt x="2332" y="1040"/>
                    <a:pt x="1135" y="56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8"/>
            <p:cNvSpPr/>
            <p:nvPr/>
          </p:nvSpPr>
          <p:spPr>
            <a:xfrm>
              <a:off x="5525425" y="3217425"/>
              <a:ext cx="96125" cy="155200"/>
            </a:xfrm>
            <a:custGeom>
              <a:avLst/>
              <a:gdLst/>
              <a:ahLst/>
              <a:cxnLst/>
              <a:rect l="l" t="t" r="r" b="b"/>
              <a:pathLst>
                <a:path w="3845" h="6208" extrusionOk="0">
                  <a:moveTo>
                    <a:pt x="3844" y="1"/>
                  </a:moveTo>
                  <a:lnTo>
                    <a:pt x="3844" y="1"/>
                  </a:lnTo>
                  <a:cubicBezTo>
                    <a:pt x="2899" y="788"/>
                    <a:pt x="2049" y="1702"/>
                    <a:pt x="1356" y="2742"/>
                  </a:cubicBezTo>
                  <a:cubicBezTo>
                    <a:pt x="1009" y="3277"/>
                    <a:pt x="694" y="3813"/>
                    <a:pt x="442" y="4380"/>
                  </a:cubicBezTo>
                  <a:cubicBezTo>
                    <a:pt x="284" y="4663"/>
                    <a:pt x="158" y="4947"/>
                    <a:pt x="95" y="5262"/>
                  </a:cubicBezTo>
                  <a:cubicBezTo>
                    <a:pt x="1" y="5577"/>
                    <a:pt x="32" y="5892"/>
                    <a:pt x="127" y="6207"/>
                  </a:cubicBezTo>
                  <a:cubicBezTo>
                    <a:pt x="95" y="5577"/>
                    <a:pt x="410" y="5041"/>
                    <a:pt x="725" y="4537"/>
                  </a:cubicBezTo>
                  <a:cubicBezTo>
                    <a:pt x="1072" y="4033"/>
                    <a:pt x="1387" y="3498"/>
                    <a:pt x="1734" y="2994"/>
                  </a:cubicBezTo>
                  <a:cubicBezTo>
                    <a:pt x="2395" y="1985"/>
                    <a:pt x="3120" y="1009"/>
                    <a:pt x="3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8"/>
            <p:cNvSpPr/>
            <p:nvPr/>
          </p:nvSpPr>
          <p:spPr>
            <a:xfrm>
              <a:off x="5590025" y="3240275"/>
              <a:ext cx="69325" cy="167775"/>
            </a:xfrm>
            <a:custGeom>
              <a:avLst/>
              <a:gdLst/>
              <a:ahLst/>
              <a:cxnLst/>
              <a:rect l="l" t="t" r="r" b="b"/>
              <a:pathLst>
                <a:path w="2773" h="6711" extrusionOk="0">
                  <a:moveTo>
                    <a:pt x="2332" y="0"/>
                  </a:moveTo>
                  <a:lnTo>
                    <a:pt x="2332" y="0"/>
                  </a:lnTo>
                  <a:cubicBezTo>
                    <a:pt x="2458" y="599"/>
                    <a:pt x="2458" y="1197"/>
                    <a:pt x="2332" y="1796"/>
                  </a:cubicBezTo>
                  <a:cubicBezTo>
                    <a:pt x="2206" y="2395"/>
                    <a:pt x="2017" y="2962"/>
                    <a:pt x="1764" y="3497"/>
                  </a:cubicBezTo>
                  <a:cubicBezTo>
                    <a:pt x="1292" y="4632"/>
                    <a:pt x="693" y="5703"/>
                    <a:pt x="0" y="6711"/>
                  </a:cubicBezTo>
                  <a:cubicBezTo>
                    <a:pt x="977" y="5892"/>
                    <a:pt x="1733" y="4852"/>
                    <a:pt x="2206" y="3686"/>
                  </a:cubicBezTo>
                  <a:cubicBezTo>
                    <a:pt x="2458" y="3088"/>
                    <a:pt x="2615" y="2489"/>
                    <a:pt x="2678" y="1828"/>
                  </a:cubicBezTo>
                  <a:cubicBezTo>
                    <a:pt x="2773" y="1197"/>
                    <a:pt x="2647" y="567"/>
                    <a:pt x="2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8"/>
            <p:cNvSpPr/>
            <p:nvPr/>
          </p:nvSpPr>
          <p:spPr>
            <a:xfrm>
              <a:off x="5652250" y="3211925"/>
              <a:ext cx="52775" cy="181175"/>
            </a:xfrm>
            <a:custGeom>
              <a:avLst/>
              <a:gdLst/>
              <a:ahLst/>
              <a:cxnLst/>
              <a:rect l="l" t="t" r="r" b="b"/>
              <a:pathLst>
                <a:path w="2111" h="7247" extrusionOk="0">
                  <a:moveTo>
                    <a:pt x="536" y="0"/>
                  </a:moveTo>
                  <a:lnTo>
                    <a:pt x="536" y="0"/>
                  </a:lnTo>
                  <a:cubicBezTo>
                    <a:pt x="284" y="252"/>
                    <a:pt x="158" y="536"/>
                    <a:pt x="95" y="882"/>
                  </a:cubicBezTo>
                  <a:cubicBezTo>
                    <a:pt x="32" y="1197"/>
                    <a:pt x="0" y="1544"/>
                    <a:pt x="63" y="1859"/>
                  </a:cubicBezTo>
                  <a:cubicBezTo>
                    <a:pt x="95" y="2521"/>
                    <a:pt x="221" y="3151"/>
                    <a:pt x="410" y="3781"/>
                  </a:cubicBezTo>
                  <a:cubicBezTo>
                    <a:pt x="725" y="5041"/>
                    <a:pt x="1323" y="6207"/>
                    <a:pt x="2111" y="7246"/>
                  </a:cubicBezTo>
                  <a:cubicBezTo>
                    <a:pt x="1607" y="6081"/>
                    <a:pt x="1166" y="4883"/>
                    <a:pt x="819" y="3655"/>
                  </a:cubicBezTo>
                  <a:cubicBezTo>
                    <a:pt x="662" y="3056"/>
                    <a:pt x="504" y="2426"/>
                    <a:pt x="410" y="1827"/>
                  </a:cubicBezTo>
                  <a:cubicBezTo>
                    <a:pt x="221" y="1229"/>
                    <a:pt x="284" y="567"/>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8"/>
            <p:cNvSpPr/>
            <p:nvPr/>
          </p:nvSpPr>
          <p:spPr>
            <a:xfrm>
              <a:off x="5686900" y="3227675"/>
              <a:ext cx="98475" cy="189050"/>
            </a:xfrm>
            <a:custGeom>
              <a:avLst/>
              <a:gdLst/>
              <a:ahLst/>
              <a:cxnLst/>
              <a:rect l="l" t="t" r="r" b="b"/>
              <a:pathLst>
                <a:path w="3939" h="7562" extrusionOk="0">
                  <a:moveTo>
                    <a:pt x="0" y="0"/>
                  </a:moveTo>
                  <a:cubicBezTo>
                    <a:pt x="504" y="504"/>
                    <a:pt x="945" y="1071"/>
                    <a:pt x="1292" y="1733"/>
                  </a:cubicBezTo>
                  <a:cubicBezTo>
                    <a:pt x="1639" y="2332"/>
                    <a:pt x="1985" y="2962"/>
                    <a:pt x="2332" y="3592"/>
                  </a:cubicBezTo>
                  <a:cubicBezTo>
                    <a:pt x="2647" y="4222"/>
                    <a:pt x="2993" y="4852"/>
                    <a:pt x="3277" y="5514"/>
                  </a:cubicBezTo>
                  <a:cubicBezTo>
                    <a:pt x="3592" y="6144"/>
                    <a:pt x="3749" y="6837"/>
                    <a:pt x="3749" y="7561"/>
                  </a:cubicBezTo>
                  <a:cubicBezTo>
                    <a:pt x="3938" y="6837"/>
                    <a:pt x="3875" y="6081"/>
                    <a:pt x="3623" y="5388"/>
                  </a:cubicBezTo>
                  <a:cubicBezTo>
                    <a:pt x="3371" y="4694"/>
                    <a:pt x="3056" y="4033"/>
                    <a:pt x="2710" y="3403"/>
                  </a:cubicBezTo>
                  <a:cubicBezTo>
                    <a:pt x="2363" y="2741"/>
                    <a:pt x="1985" y="2111"/>
                    <a:pt x="1576" y="1544"/>
                  </a:cubicBezTo>
                  <a:cubicBezTo>
                    <a:pt x="1166" y="914"/>
                    <a:pt x="630" y="37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8"/>
            <p:cNvSpPr/>
            <p:nvPr/>
          </p:nvSpPr>
          <p:spPr>
            <a:xfrm>
              <a:off x="5680600" y="3238700"/>
              <a:ext cx="62250" cy="168575"/>
            </a:xfrm>
            <a:custGeom>
              <a:avLst/>
              <a:gdLst/>
              <a:ahLst/>
              <a:cxnLst/>
              <a:rect l="l" t="t" r="r" b="b"/>
              <a:pathLst>
                <a:path w="2490" h="6743" extrusionOk="0">
                  <a:moveTo>
                    <a:pt x="0" y="0"/>
                  </a:moveTo>
                  <a:lnTo>
                    <a:pt x="0" y="0"/>
                  </a:lnTo>
                  <a:cubicBezTo>
                    <a:pt x="252" y="1166"/>
                    <a:pt x="599" y="2332"/>
                    <a:pt x="1040" y="3434"/>
                  </a:cubicBezTo>
                  <a:cubicBezTo>
                    <a:pt x="1450" y="4568"/>
                    <a:pt x="1922" y="5671"/>
                    <a:pt x="2489" y="6742"/>
                  </a:cubicBezTo>
                  <a:cubicBezTo>
                    <a:pt x="1954" y="4379"/>
                    <a:pt x="1103" y="214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8"/>
            <p:cNvSpPr/>
            <p:nvPr/>
          </p:nvSpPr>
          <p:spPr>
            <a:xfrm>
              <a:off x="5697925" y="3216650"/>
              <a:ext cx="141000" cy="31325"/>
            </a:xfrm>
            <a:custGeom>
              <a:avLst/>
              <a:gdLst/>
              <a:ahLst/>
              <a:cxnLst/>
              <a:rect l="l" t="t" r="r" b="b"/>
              <a:pathLst>
                <a:path w="5640" h="1253" extrusionOk="0">
                  <a:moveTo>
                    <a:pt x="0" y="0"/>
                  </a:moveTo>
                  <a:lnTo>
                    <a:pt x="0" y="0"/>
                  </a:lnTo>
                  <a:cubicBezTo>
                    <a:pt x="378" y="347"/>
                    <a:pt x="820" y="599"/>
                    <a:pt x="1292" y="725"/>
                  </a:cubicBezTo>
                  <a:cubicBezTo>
                    <a:pt x="1765" y="882"/>
                    <a:pt x="2237" y="1008"/>
                    <a:pt x="2710" y="1071"/>
                  </a:cubicBezTo>
                  <a:cubicBezTo>
                    <a:pt x="3214" y="1166"/>
                    <a:pt x="3686" y="1229"/>
                    <a:pt x="4191" y="1229"/>
                  </a:cubicBezTo>
                  <a:cubicBezTo>
                    <a:pt x="4301" y="1245"/>
                    <a:pt x="4419" y="1252"/>
                    <a:pt x="4541" y="1252"/>
                  </a:cubicBezTo>
                  <a:cubicBezTo>
                    <a:pt x="4663" y="1252"/>
                    <a:pt x="4789" y="1245"/>
                    <a:pt x="4915" y="1229"/>
                  </a:cubicBezTo>
                  <a:cubicBezTo>
                    <a:pt x="5167" y="1229"/>
                    <a:pt x="5419" y="1166"/>
                    <a:pt x="5640" y="1071"/>
                  </a:cubicBezTo>
                  <a:cubicBezTo>
                    <a:pt x="5388" y="1071"/>
                    <a:pt x="5167" y="1071"/>
                    <a:pt x="4915" y="1008"/>
                  </a:cubicBezTo>
                  <a:cubicBezTo>
                    <a:pt x="4695" y="977"/>
                    <a:pt x="4443" y="945"/>
                    <a:pt x="4222" y="914"/>
                  </a:cubicBezTo>
                  <a:lnTo>
                    <a:pt x="2804" y="662"/>
                  </a:lnTo>
                  <a:cubicBezTo>
                    <a:pt x="2332" y="567"/>
                    <a:pt x="1859" y="504"/>
                    <a:pt x="1387" y="410"/>
                  </a:cubicBezTo>
                  <a:cubicBezTo>
                    <a:pt x="914" y="315"/>
                    <a:pt x="441" y="18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8"/>
            <p:cNvSpPr/>
            <p:nvPr/>
          </p:nvSpPr>
          <p:spPr>
            <a:xfrm>
              <a:off x="5696350" y="3168625"/>
              <a:ext cx="199300" cy="26775"/>
            </a:xfrm>
            <a:custGeom>
              <a:avLst/>
              <a:gdLst/>
              <a:ahLst/>
              <a:cxnLst/>
              <a:rect l="l" t="t" r="r" b="b"/>
              <a:pathLst>
                <a:path w="7972" h="1071" extrusionOk="0">
                  <a:moveTo>
                    <a:pt x="5256" y="0"/>
                  </a:moveTo>
                  <a:cubicBezTo>
                    <a:pt x="4818" y="0"/>
                    <a:pt x="4378" y="21"/>
                    <a:pt x="3939" y="62"/>
                  </a:cubicBezTo>
                  <a:cubicBezTo>
                    <a:pt x="2584" y="188"/>
                    <a:pt x="1229" y="535"/>
                    <a:pt x="0" y="1071"/>
                  </a:cubicBezTo>
                  <a:cubicBezTo>
                    <a:pt x="1324" y="850"/>
                    <a:pt x="2647" y="661"/>
                    <a:pt x="3970" y="503"/>
                  </a:cubicBezTo>
                  <a:cubicBezTo>
                    <a:pt x="5293" y="377"/>
                    <a:pt x="6616" y="346"/>
                    <a:pt x="7971" y="283"/>
                  </a:cubicBezTo>
                  <a:cubicBezTo>
                    <a:pt x="7077" y="91"/>
                    <a:pt x="6169" y="0"/>
                    <a:pt x="5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8"/>
            <p:cNvSpPr/>
            <p:nvPr/>
          </p:nvSpPr>
          <p:spPr>
            <a:xfrm>
              <a:off x="5676650" y="3008700"/>
              <a:ext cx="175675" cy="150475"/>
            </a:xfrm>
            <a:custGeom>
              <a:avLst/>
              <a:gdLst/>
              <a:ahLst/>
              <a:cxnLst/>
              <a:rect l="l" t="t" r="r" b="b"/>
              <a:pathLst>
                <a:path w="7027" h="6019" extrusionOk="0">
                  <a:moveTo>
                    <a:pt x="5451" y="1"/>
                  </a:moveTo>
                  <a:cubicBezTo>
                    <a:pt x="5231" y="600"/>
                    <a:pt x="4947" y="1135"/>
                    <a:pt x="4632" y="1702"/>
                  </a:cubicBezTo>
                  <a:cubicBezTo>
                    <a:pt x="4317" y="2238"/>
                    <a:pt x="3970" y="2742"/>
                    <a:pt x="3561" y="3214"/>
                  </a:cubicBezTo>
                  <a:cubicBezTo>
                    <a:pt x="2805" y="4160"/>
                    <a:pt x="1860" y="4979"/>
                    <a:pt x="788" y="5577"/>
                  </a:cubicBezTo>
                  <a:lnTo>
                    <a:pt x="1" y="6018"/>
                  </a:lnTo>
                  <a:lnTo>
                    <a:pt x="1" y="6018"/>
                  </a:lnTo>
                  <a:lnTo>
                    <a:pt x="914" y="5987"/>
                  </a:lnTo>
                  <a:cubicBezTo>
                    <a:pt x="946" y="5986"/>
                    <a:pt x="977" y="5985"/>
                    <a:pt x="1008" y="5983"/>
                  </a:cubicBezTo>
                  <a:lnTo>
                    <a:pt x="1008" y="5983"/>
                  </a:lnTo>
                  <a:lnTo>
                    <a:pt x="1009" y="5987"/>
                  </a:lnTo>
                  <a:cubicBezTo>
                    <a:pt x="1011" y="5986"/>
                    <a:pt x="1013" y="5984"/>
                    <a:pt x="1016" y="5983"/>
                  </a:cubicBezTo>
                  <a:lnTo>
                    <a:pt x="1016" y="5983"/>
                  </a:lnTo>
                  <a:cubicBezTo>
                    <a:pt x="2079" y="5932"/>
                    <a:pt x="3055" y="5569"/>
                    <a:pt x="4002" y="5294"/>
                  </a:cubicBezTo>
                  <a:cubicBezTo>
                    <a:pt x="4506" y="5168"/>
                    <a:pt x="5010" y="5073"/>
                    <a:pt x="5514" y="5042"/>
                  </a:cubicBezTo>
                  <a:cubicBezTo>
                    <a:pt x="5622" y="5028"/>
                    <a:pt x="5731" y="5022"/>
                    <a:pt x="5841" y="5022"/>
                  </a:cubicBezTo>
                  <a:cubicBezTo>
                    <a:pt x="6244" y="5022"/>
                    <a:pt x="6655" y="5107"/>
                    <a:pt x="7026" y="5231"/>
                  </a:cubicBezTo>
                  <a:cubicBezTo>
                    <a:pt x="6554" y="4979"/>
                    <a:pt x="6018" y="4853"/>
                    <a:pt x="5483" y="4853"/>
                  </a:cubicBezTo>
                  <a:cubicBezTo>
                    <a:pt x="4947" y="4853"/>
                    <a:pt x="4443" y="4884"/>
                    <a:pt x="3907" y="5010"/>
                  </a:cubicBezTo>
                  <a:cubicBezTo>
                    <a:pt x="3189" y="5141"/>
                    <a:pt x="2500" y="5347"/>
                    <a:pt x="1810" y="5472"/>
                  </a:cubicBezTo>
                  <a:lnTo>
                    <a:pt x="1810" y="5472"/>
                  </a:lnTo>
                  <a:cubicBezTo>
                    <a:pt x="2595" y="4909"/>
                    <a:pt x="3300" y="4216"/>
                    <a:pt x="3844" y="3435"/>
                  </a:cubicBezTo>
                  <a:cubicBezTo>
                    <a:pt x="4632" y="2395"/>
                    <a:pt x="5168" y="1230"/>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8"/>
            <p:cNvSpPr/>
            <p:nvPr/>
          </p:nvSpPr>
          <p:spPr>
            <a:xfrm>
              <a:off x="5672725" y="2972475"/>
              <a:ext cx="74050" cy="162275"/>
            </a:xfrm>
            <a:custGeom>
              <a:avLst/>
              <a:gdLst/>
              <a:ahLst/>
              <a:cxnLst/>
              <a:rect l="l" t="t" r="r" b="b"/>
              <a:pathLst>
                <a:path w="2962" h="6491" extrusionOk="0">
                  <a:moveTo>
                    <a:pt x="2962" y="1"/>
                  </a:moveTo>
                  <a:lnTo>
                    <a:pt x="2962" y="1"/>
                  </a:lnTo>
                  <a:cubicBezTo>
                    <a:pt x="2552" y="1135"/>
                    <a:pt x="2174" y="2269"/>
                    <a:pt x="1702" y="3372"/>
                  </a:cubicBezTo>
                  <a:cubicBezTo>
                    <a:pt x="1449" y="3939"/>
                    <a:pt x="1197" y="4474"/>
                    <a:pt x="945" y="5010"/>
                  </a:cubicBezTo>
                  <a:lnTo>
                    <a:pt x="567" y="5829"/>
                  </a:lnTo>
                  <a:cubicBezTo>
                    <a:pt x="441" y="6113"/>
                    <a:pt x="252" y="6333"/>
                    <a:pt x="0" y="6491"/>
                  </a:cubicBezTo>
                  <a:cubicBezTo>
                    <a:pt x="315" y="6396"/>
                    <a:pt x="567" y="6207"/>
                    <a:pt x="756" y="5955"/>
                  </a:cubicBezTo>
                  <a:cubicBezTo>
                    <a:pt x="945" y="5703"/>
                    <a:pt x="1103" y="5451"/>
                    <a:pt x="1260" y="5167"/>
                  </a:cubicBezTo>
                  <a:cubicBezTo>
                    <a:pt x="1575" y="4663"/>
                    <a:pt x="1859" y="4128"/>
                    <a:pt x="2111" y="3561"/>
                  </a:cubicBezTo>
                  <a:cubicBezTo>
                    <a:pt x="2584" y="2427"/>
                    <a:pt x="2867" y="1229"/>
                    <a:pt x="2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8"/>
            <p:cNvSpPr/>
            <p:nvPr/>
          </p:nvSpPr>
          <p:spPr>
            <a:xfrm>
              <a:off x="5578200" y="3109400"/>
              <a:ext cx="151275" cy="151600"/>
            </a:xfrm>
            <a:custGeom>
              <a:avLst/>
              <a:gdLst/>
              <a:ahLst/>
              <a:cxnLst/>
              <a:rect l="l" t="t" r="r" b="b"/>
              <a:pathLst>
                <a:path w="6051" h="6064" extrusionOk="0">
                  <a:moveTo>
                    <a:pt x="3625" y="1"/>
                  </a:moveTo>
                  <a:cubicBezTo>
                    <a:pt x="3388" y="1"/>
                    <a:pt x="3157" y="95"/>
                    <a:pt x="2994" y="258"/>
                  </a:cubicBezTo>
                  <a:cubicBezTo>
                    <a:pt x="2827" y="424"/>
                    <a:pt x="2589" y="537"/>
                    <a:pt x="2482" y="717"/>
                  </a:cubicBezTo>
                  <a:lnTo>
                    <a:pt x="2482" y="717"/>
                  </a:lnTo>
                  <a:cubicBezTo>
                    <a:pt x="2411" y="705"/>
                    <a:pt x="2339" y="699"/>
                    <a:pt x="2269" y="699"/>
                  </a:cubicBezTo>
                  <a:cubicBezTo>
                    <a:pt x="2017" y="699"/>
                    <a:pt x="1796" y="793"/>
                    <a:pt x="1576" y="919"/>
                  </a:cubicBezTo>
                  <a:cubicBezTo>
                    <a:pt x="1387" y="1045"/>
                    <a:pt x="1229" y="1108"/>
                    <a:pt x="1261" y="1360"/>
                  </a:cubicBezTo>
                  <a:cubicBezTo>
                    <a:pt x="1261" y="1388"/>
                    <a:pt x="1262" y="1413"/>
                    <a:pt x="1265" y="1434"/>
                  </a:cubicBezTo>
                  <a:lnTo>
                    <a:pt x="1265" y="1434"/>
                  </a:lnTo>
                  <a:cubicBezTo>
                    <a:pt x="1261" y="1426"/>
                    <a:pt x="1258" y="1422"/>
                    <a:pt x="1255" y="1422"/>
                  </a:cubicBezTo>
                  <a:lnTo>
                    <a:pt x="1255" y="1422"/>
                  </a:lnTo>
                  <a:cubicBezTo>
                    <a:pt x="1243" y="1422"/>
                    <a:pt x="1259" y="1543"/>
                    <a:pt x="1307" y="1679"/>
                  </a:cubicBezTo>
                  <a:lnTo>
                    <a:pt x="1307" y="1679"/>
                  </a:lnTo>
                  <a:cubicBezTo>
                    <a:pt x="1233" y="1612"/>
                    <a:pt x="1145" y="1557"/>
                    <a:pt x="1040" y="1518"/>
                  </a:cubicBezTo>
                  <a:cubicBezTo>
                    <a:pt x="985" y="1509"/>
                    <a:pt x="948" y="1505"/>
                    <a:pt x="920" y="1505"/>
                  </a:cubicBezTo>
                  <a:cubicBezTo>
                    <a:pt x="851" y="1505"/>
                    <a:pt x="827" y="1527"/>
                    <a:pt x="694" y="1549"/>
                  </a:cubicBezTo>
                  <a:cubicBezTo>
                    <a:pt x="316" y="1707"/>
                    <a:pt x="127" y="2085"/>
                    <a:pt x="190" y="2463"/>
                  </a:cubicBezTo>
                  <a:cubicBezTo>
                    <a:pt x="217" y="2849"/>
                    <a:pt x="534" y="3162"/>
                    <a:pt x="655" y="3277"/>
                  </a:cubicBezTo>
                  <a:lnTo>
                    <a:pt x="655" y="3277"/>
                  </a:lnTo>
                  <a:cubicBezTo>
                    <a:pt x="442" y="3287"/>
                    <a:pt x="225" y="3383"/>
                    <a:pt x="95" y="3566"/>
                  </a:cubicBezTo>
                  <a:cubicBezTo>
                    <a:pt x="1" y="3881"/>
                    <a:pt x="95" y="4196"/>
                    <a:pt x="316" y="4416"/>
                  </a:cubicBezTo>
                  <a:cubicBezTo>
                    <a:pt x="662" y="4826"/>
                    <a:pt x="1072" y="5141"/>
                    <a:pt x="1544" y="5393"/>
                  </a:cubicBezTo>
                  <a:cubicBezTo>
                    <a:pt x="1650" y="5446"/>
                    <a:pt x="1766" y="5489"/>
                    <a:pt x="1875" y="5489"/>
                  </a:cubicBezTo>
                  <a:cubicBezTo>
                    <a:pt x="1961" y="5489"/>
                    <a:pt x="2042" y="5462"/>
                    <a:pt x="2111" y="5393"/>
                  </a:cubicBezTo>
                  <a:cubicBezTo>
                    <a:pt x="2120" y="5387"/>
                    <a:pt x="2129" y="5380"/>
                    <a:pt x="2137" y="5374"/>
                  </a:cubicBezTo>
                  <a:lnTo>
                    <a:pt x="2137" y="5374"/>
                  </a:lnTo>
                  <a:cubicBezTo>
                    <a:pt x="2275" y="5525"/>
                    <a:pt x="2445" y="5641"/>
                    <a:pt x="2647" y="5708"/>
                  </a:cubicBezTo>
                  <a:cubicBezTo>
                    <a:pt x="2721" y="5733"/>
                    <a:pt x="2797" y="5744"/>
                    <a:pt x="2874" y="5744"/>
                  </a:cubicBezTo>
                  <a:cubicBezTo>
                    <a:pt x="3089" y="5744"/>
                    <a:pt x="3303" y="5650"/>
                    <a:pt x="3466" y="5487"/>
                  </a:cubicBezTo>
                  <a:cubicBezTo>
                    <a:pt x="3509" y="5435"/>
                    <a:pt x="3541" y="5378"/>
                    <a:pt x="3564" y="5317"/>
                  </a:cubicBezTo>
                  <a:lnTo>
                    <a:pt x="3564" y="5317"/>
                  </a:lnTo>
                  <a:cubicBezTo>
                    <a:pt x="3748" y="5576"/>
                    <a:pt x="3987" y="5782"/>
                    <a:pt x="4254" y="5960"/>
                  </a:cubicBezTo>
                  <a:cubicBezTo>
                    <a:pt x="4407" y="6031"/>
                    <a:pt x="4561" y="6063"/>
                    <a:pt x="4711" y="6063"/>
                  </a:cubicBezTo>
                  <a:cubicBezTo>
                    <a:pt x="5412" y="6063"/>
                    <a:pt x="5996" y="5354"/>
                    <a:pt x="5718" y="4612"/>
                  </a:cubicBezTo>
                  <a:lnTo>
                    <a:pt x="5718" y="4612"/>
                  </a:lnTo>
                  <a:cubicBezTo>
                    <a:pt x="5912" y="4352"/>
                    <a:pt x="6051" y="4053"/>
                    <a:pt x="5987" y="3755"/>
                  </a:cubicBezTo>
                  <a:cubicBezTo>
                    <a:pt x="5939" y="3612"/>
                    <a:pt x="5859" y="3485"/>
                    <a:pt x="5751" y="3390"/>
                  </a:cubicBezTo>
                  <a:lnTo>
                    <a:pt x="5751" y="3390"/>
                  </a:lnTo>
                  <a:cubicBezTo>
                    <a:pt x="5784" y="3142"/>
                    <a:pt x="5695" y="2889"/>
                    <a:pt x="5507" y="2706"/>
                  </a:cubicBezTo>
                  <a:lnTo>
                    <a:pt x="5507" y="2706"/>
                  </a:lnTo>
                  <a:cubicBezTo>
                    <a:pt x="5787" y="2342"/>
                    <a:pt x="5884" y="1883"/>
                    <a:pt x="5798" y="1423"/>
                  </a:cubicBezTo>
                  <a:cubicBezTo>
                    <a:pt x="5687" y="1035"/>
                    <a:pt x="5308" y="745"/>
                    <a:pt x="4875" y="745"/>
                  </a:cubicBezTo>
                  <a:cubicBezTo>
                    <a:pt x="4816" y="745"/>
                    <a:pt x="4756" y="750"/>
                    <a:pt x="4695" y="762"/>
                  </a:cubicBezTo>
                  <a:cubicBezTo>
                    <a:pt x="4670" y="767"/>
                    <a:pt x="4646" y="773"/>
                    <a:pt x="4623" y="780"/>
                  </a:cubicBezTo>
                  <a:lnTo>
                    <a:pt x="4623" y="780"/>
                  </a:lnTo>
                  <a:cubicBezTo>
                    <a:pt x="4574" y="686"/>
                    <a:pt x="4514" y="595"/>
                    <a:pt x="4443" y="510"/>
                  </a:cubicBezTo>
                  <a:cubicBezTo>
                    <a:pt x="4317" y="289"/>
                    <a:pt x="4128" y="132"/>
                    <a:pt x="3876" y="37"/>
                  </a:cubicBezTo>
                  <a:cubicBezTo>
                    <a:pt x="3793" y="12"/>
                    <a:pt x="3709" y="1"/>
                    <a:pt x="3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8"/>
            <p:cNvSpPr/>
            <p:nvPr/>
          </p:nvSpPr>
          <p:spPr>
            <a:xfrm>
              <a:off x="5624675" y="3154425"/>
              <a:ext cx="67750" cy="67750"/>
            </a:xfrm>
            <a:custGeom>
              <a:avLst/>
              <a:gdLst/>
              <a:ahLst/>
              <a:cxnLst/>
              <a:rect l="l" t="t" r="r" b="b"/>
              <a:pathLst>
                <a:path w="2710" h="2710" extrusionOk="0">
                  <a:moveTo>
                    <a:pt x="1355" y="0"/>
                  </a:moveTo>
                  <a:cubicBezTo>
                    <a:pt x="599" y="0"/>
                    <a:pt x="0" y="599"/>
                    <a:pt x="0" y="1355"/>
                  </a:cubicBezTo>
                  <a:cubicBezTo>
                    <a:pt x="0" y="2080"/>
                    <a:pt x="599" y="2710"/>
                    <a:pt x="1355" y="2710"/>
                  </a:cubicBezTo>
                  <a:cubicBezTo>
                    <a:pt x="2111" y="2710"/>
                    <a:pt x="2710" y="2080"/>
                    <a:pt x="2710" y="1355"/>
                  </a:cubicBezTo>
                  <a:cubicBezTo>
                    <a:pt x="2710" y="599"/>
                    <a:pt x="2111"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8"/>
            <p:cNvSpPr/>
            <p:nvPr/>
          </p:nvSpPr>
          <p:spPr>
            <a:xfrm>
              <a:off x="5418325" y="2458175"/>
              <a:ext cx="227650" cy="354450"/>
            </a:xfrm>
            <a:custGeom>
              <a:avLst/>
              <a:gdLst/>
              <a:ahLst/>
              <a:cxnLst/>
              <a:rect l="l" t="t" r="r" b="b"/>
              <a:pathLst>
                <a:path w="9106" h="14178" extrusionOk="0">
                  <a:moveTo>
                    <a:pt x="9105" y="0"/>
                  </a:moveTo>
                  <a:cubicBezTo>
                    <a:pt x="9105" y="1"/>
                    <a:pt x="8853" y="1197"/>
                    <a:pt x="8664" y="1796"/>
                  </a:cubicBezTo>
                  <a:cubicBezTo>
                    <a:pt x="8254" y="3088"/>
                    <a:pt x="7656" y="4348"/>
                    <a:pt x="6868" y="5450"/>
                  </a:cubicBezTo>
                  <a:cubicBezTo>
                    <a:pt x="6585" y="5860"/>
                    <a:pt x="6238" y="6238"/>
                    <a:pt x="5892" y="6553"/>
                  </a:cubicBezTo>
                  <a:cubicBezTo>
                    <a:pt x="5230" y="7057"/>
                    <a:pt x="4505" y="7467"/>
                    <a:pt x="3749" y="7750"/>
                  </a:cubicBezTo>
                  <a:cubicBezTo>
                    <a:pt x="2584" y="8286"/>
                    <a:pt x="1449" y="8916"/>
                    <a:pt x="662" y="9924"/>
                  </a:cubicBezTo>
                  <a:cubicBezTo>
                    <a:pt x="315" y="10365"/>
                    <a:pt x="95" y="10838"/>
                    <a:pt x="0" y="11373"/>
                  </a:cubicBezTo>
                  <a:cubicBezTo>
                    <a:pt x="0" y="12318"/>
                    <a:pt x="63" y="13232"/>
                    <a:pt x="221" y="14177"/>
                  </a:cubicBezTo>
                  <a:cubicBezTo>
                    <a:pt x="882" y="14083"/>
                    <a:pt x="1827" y="13705"/>
                    <a:pt x="2489" y="13642"/>
                  </a:cubicBezTo>
                  <a:cubicBezTo>
                    <a:pt x="2899" y="13610"/>
                    <a:pt x="3308" y="13516"/>
                    <a:pt x="3686" y="13390"/>
                  </a:cubicBezTo>
                  <a:cubicBezTo>
                    <a:pt x="4159" y="13138"/>
                    <a:pt x="4568" y="12823"/>
                    <a:pt x="4915" y="12413"/>
                  </a:cubicBezTo>
                  <a:cubicBezTo>
                    <a:pt x="5545" y="11814"/>
                    <a:pt x="6175" y="11247"/>
                    <a:pt x="6459" y="10365"/>
                  </a:cubicBezTo>
                  <a:cubicBezTo>
                    <a:pt x="6742" y="9483"/>
                    <a:pt x="6585" y="8506"/>
                    <a:pt x="6868" y="7593"/>
                  </a:cubicBezTo>
                  <a:cubicBezTo>
                    <a:pt x="6994" y="7215"/>
                    <a:pt x="7120" y="6868"/>
                    <a:pt x="7309" y="6522"/>
                  </a:cubicBezTo>
                  <a:cubicBezTo>
                    <a:pt x="8317" y="4474"/>
                    <a:pt x="8948" y="2268"/>
                    <a:pt x="9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8"/>
            <p:cNvSpPr/>
            <p:nvPr/>
          </p:nvSpPr>
          <p:spPr>
            <a:xfrm>
              <a:off x="5634925" y="2457375"/>
              <a:ext cx="299300" cy="354025"/>
            </a:xfrm>
            <a:custGeom>
              <a:avLst/>
              <a:gdLst/>
              <a:ahLst/>
              <a:cxnLst/>
              <a:rect l="l" t="t" r="r" b="b"/>
              <a:pathLst>
                <a:path w="11972" h="14161" extrusionOk="0">
                  <a:moveTo>
                    <a:pt x="410" y="1"/>
                  </a:moveTo>
                  <a:cubicBezTo>
                    <a:pt x="284" y="316"/>
                    <a:pt x="189" y="662"/>
                    <a:pt x="126" y="1009"/>
                  </a:cubicBezTo>
                  <a:cubicBezTo>
                    <a:pt x="0" y="1733"/>
                    <a:pt x="158" y="2458"/>
                    <a:pt x="599" y="3057"/>
                  </a:cubicBezTo>
                  <a:cubicBezTo>
                    <a:pt x="1103" y="3907"/>
                    <a:pt x="1481" y="4884"/>
                    <a:pt x="1890" y="5766"/>
                  </a:cubicBezTo>
                  <a:cubicBezTo>
                    <a:pt x="2111" y="6333"/>
                    <a:pt x="2300" y="6963"/>
                    <a:pt x="2426" y="7562"/>
                  </a:cubicBezTo>
                  <a:cubicBezTo>
                    <a:pt x="3150" y="9988"/>
                    <a:pt x="5135" y="11909"/>
                    <a:pt x="7404" y="13107"/>
                  </a:cubicBezTo>
                  <a:cubicBezTo>
                    <a:pt x="8622" y="13786"/>
                    <a:pt x="9992" y="14160"/>
                    <a:pt x="11401" y="14160"/>
                  </a:cubicBezTo>
                  <a:cubicBezTo>
                    <a:pt x="11559" y="14160"/>
                    <a:pt x="11718" y="14156"/>
                    <a:pt x="11877" y="14146"/>
                  </a:cubicBezTo>
                  <a:cubicBezTo>
                    <a:pt x="11940" y="13012"/>
                    <a:pt x="11972" y="11815"/>
                    <a:pt x="11436" y="10807"/>
                  </a:cubicBezTo>
                  <a:cubicBezTo>
                    <a:pt x="10995" y="10145"/>
                    <a:pt x="10428" y="9578"/>
                    <a:pt x="9767" y="9137"/>
                  </a:cubicBezTo>
                  <a:cubicBezTo>
                    <a:pt x="8191" y="8034"/>
                    <a:pt x="6522" y="7089"/>
                    <a:pt x="4757" y="6333"/>
                  </a:cubicBezTo>
                  <a:cubicBezTo>
                    <a:pt x="4285" y="6144"/>
                    <a:pt x="3781" y="5892"/>
                    <a:pt x="3340" y="5608"/>
                  </a:cubicBezTo>
                  <a:cubicBezTo>
                    <a:pt x="3024" y="5356"/>
                    <a:pt x="2741" y="5073"/>
                    <a:pt x="2489" y="4789"/>
                  </a:cubicBezTo>
                  <a:cubicBezTo>
                    <a:pt x="1764" y="4033"/>
                    <a:pt x="1197" y="3151"/>
                    <a:pt x="788" y="2174"/>
                  </a:cubicBezTo>
                  <a:cubicBezTo>
                    <a:pt x="599" y="1481"/>
                    <a:pt x="473" y="757"/>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8"/>
            <p:cNvSpPr/>
            <p:nvPr/>
          </p:nvSpPr>
          <p:spPr>
            <a:xfrm>
              <a:off x="6033625" y="2073175"/>
              <a:ext cx="266075" cy="240125"/>
            </a:xfrm>
            <a:custGeom>
              <a:avLst/>
              <a:gdLst/>
              <a:ahLst/>
              <a:cxnLst/>
              <a:rect l="l" t="t" r="r" b="b"/>
              <a:pathLst>
                <a:path w="10643" h="9605" extrusionOk="0">
                  <a:moveTo>
                    <a:pt x="406" y="1"/>
                  </a:moveTo>
                  <a:cubicBezTo>
                    <a:pt x="0" y="1"/>
                    <a:pt x="618" y="908"/>
                    <a:pt x="907" y="1223"/>
                  </a:cubicBezTo>
                  <a:cubicBezTo>
                    <a:pt x="1600" y="1948"/>
                    <a:pt x="2325" y="2641"/>
                    <a:pt x="2766" y="3523"/>
                  </a:cubicBezTo>
                  <a:cubicBezTo>
                    <a:pt x="3176" y="4373"/>
                    <a:pt x="3302" y="5319"/>
                    <a:pt x="3554" y="6201"/>
                  </a:cubicBezTo>
                  <a:cubicBezTo>
                    <a:pt x="3806" y="7114"/>
                    <a:pt x="4184" y="8059"/>
                    <a:pt x="4971" y="8564"/>
                  </a:cubicBezTo>
                  <a:cubicBezTo>
                    <a:pt x="5507" y="8879"/>
                    <a:pt x="6105" y="9068"/>
                    <a:pt x="6736" y="9162"/>
                  </a:cubicBezTo>
                  <a:lnTo>
                    <a:pt x="8909" y="9540"/>
                  </a:lnTo>
                  <a:cubicBezTo>
                    <a:pt x="9047" y="9581"/>
                    <a:pt x="9184" y="9605"/>
                    <a:pt x="9322" y="9605"/>
                  </a:cubicBezTo>
                  <a:cubicBezTo>
                    <a:pt x="9500" y="9605"/>
                    <a:pt x="9677" y="9566"/>
                    <a:pt x="9855" y="9477"/>
                  </a:cubicBezTo>
                  <a:cubicBezTo>
                    <a:pt x="10075" y="9288"/>
                    <a:pt x="10233" y="9005"/>
                    <a:pt x="10264" y="8690"/>
                  </a:cubicBezTo>
                  <a:cubicBezTo>
                    <a:pt x="10642" y="6768"/>
                    <a:pt x="9792" y="4815"/>
                    <a:pt x="8153" y="3743"/>
                  </a:cubicBezTo>
                  <a:cubicBezTo>
                    <a:pt x="7523" y="3397"/>
                    <a:pt x="6862" y="3113"/>
                    <a:pt x="6168" y="2893"/>
                  </a:cubicBezTo>
                  <a:cubicBezTo>
                    <a:pt x="4247" y="2137"/>
                    <a:pt x="2640" y="1002"/>
                    <a:pt x="781" y="120"/>
                  </a:cubicBezTo>
                  <a:cubicBezTo>
                    <a:pt x="609" y="37"/>
                    <a:pt x="487" y="1"/>
                    <a:pt x="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8"/>
            <p:cNvSpPr/>
            <p:nvPr/>
          </p:nvSpPr>
          <p:spPr>
            <a:xfrm>
              <a:off x="5444300" y="2107675"/>
              <a:ext cx="285150" cy="258375"/>
            </a:xfrm>
            <a:custGeom>
              <a:avLst/>
              <a:gdLst/>
              <a:ahLst/>
              <a:cxnLst/>
              <a:rect l="l" t="t" r="r" b="b"/>
              <a:pathLst>
                <a:path w="11406" h="10335" extrusionOk="0">
                  <a:moveTo>
                    <a:pt x="11122" y="0"/>
                  </a:moveTo>
                  <a:lnTo>
                    <a:pt x="11122" y="0"/>
                  </a:lnTo>
                  <a:cubicBezTo>
                    <a:pt x="10460" y="442"/>
                    <a:pt x="9862" y="1387"/>
                    <a:pt x="9295" y="2017"/>
                  </a:cubicBezTo>
                  <a:cubicBezTo>
                    <a:pt x="8885" y="2552"/>
                    <a:pt x="8350" y="3025"/>
                    <a:pt x="7783" y="3403"/>
                  </a:cubicBezTo>
                  <a:cubicBezTo>
                    <a:pt x="6648" y="4096"/>
                    <a:pt x="5199" y="4096"/>
                    <a:pt x="4002" y="4663"/>
                  </a:cubicBezTo>
                  <a:cubicBezTo>
                    <a:pt x="2931" y="5199"/>
                    <a:pt x="2017" y="6018"/>
                    <a:pt x="1450" y="7058"/>
                  </a:cubicBezTo>
                  <a:cubicBezTo>
                    <a:pt x="851" y="8097"/>
                    <a:pt x="379" y="9200"/>
                    <a:pt x="1" y="10334"/>
                  </a:cubicBezTo>
                  <a:cubicBezTo>
                    <a:pt x="1923" y="10051"/>
                    <a:pt x="3939" y="9704"/>
                    <a:pt x="5514" y="8538"/>
                  </a:cubicBezTo>
                  <a:cubicBezTo>
                    <a:pt x="6522" y="7719"/>
                    <a:pt x="7341" y="6711"/>
                    <a:pt x="7972" y="5577"/>
                  </a:cubicBezTo>
                  <a:cubicBezTo>
                    <a:pt x="8570" y="4600"/>
                    <a:pt x="9106" y="3592"/>
                    <a:pt x="9704" y="2584"/>
                  </a:cubicBezTo>
                  <a:cubicBezTo>
                    <a:pt x="9988" y="2080"/>
                    <a:pt x="11406" y="536"/>
                    <a:pt x="1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8"/>
            <p:cNvSpPr/>
            <p:nvPr/>
          </p:nvSpPr>
          <p:spPr>
            <a:xfrm>
              <a:off x="6035025" y="1583900"/>
              <a:ext cx="107925" cy="936500"/>
            </a:xfrm>
            <a:custGeom>
              <a:avLst/>
              <a:gdLst/>
              <a:ahLst/>
              <a:cxnLst/>
              <a:rect l="l" t="t" r="r" b="b"/>
              <a:pathLst>
                <a:path w="4317" h="37460" fill="none" extrusionOk="0">
                  <a:moveTo>
                    <a:pt x="4317" y="37460"/>
                  </a:moveTo>
                  <a:cubicBezTo>
                    <a:pt x="3025" y="34373"/>
                    <a:pt x="2395" y="31065"/>
                    <a:pt x="1765" y="27788"/>
                  </a:cubicBezTo>
                  <a:cubicBezTo>
                    <a:pt x="914" y="23125"/>
                    <a:pt x="64" y="18463"/>
                    <a:pt x="32" y="13705"/>
                  </a:cubicBezTo>
                  <a:cubicBezTo>
                    <a:pt x="1" y="8980"/>
                    <a:pt x="820" y="4159"/>
                    <a:pt x="305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8"/>
            <p:cNvSpPr/>
            <p:nvPr/>
          </p:nvSpPr>
          <p:spPr>
            <a:xfrm>
              <a:off x="5901125" y="2420300"/>
              <a:ext cx="298550" cy="188225"/>
            </a:xfrm>
            <a:custGeom>
              <a:avLst/>
              <a:gdLst/>
              <a:ahLst/>
              <a:cxnLst/>
              <a:rect l="l" t="t" r="r" b="b"/>
              <a:pathLst>
                <a:path w="11942" h="7529" extrusionOk="0">
                  <a:moveTo>
                    <a:pt x="3476" y="0"/>
                  </a:moveTo>
                  <a:cubicBezTo>
                    <a:pt x="3346" y="0"/>
                    <a:pt x="3217" y="11"/>
                    <a:pt x="3088" y="34"/>
                  </a:cubicBezTo>
                  <a:cubicBezTo>
                    <a:pt x="2017" y="223"/>
                    <a:pt x="883" y="696"/>
                    <a:pt x="442" y="1421"/>
                  </a:cubicBezTo>
                  <a:cubicBezTo>
                    <a:pt x="1" y="2177"/>
                    <a:pt x="316" y="3153"/>
                    <a:pt x="820" y="3846"/>
                  </a:cubicBezTo>
                  <a:cubicBezTo>
                    <a:pt x="1387" y="4571"/>
                    <a:pt x="2112" y="5138"/>
                    <a:pt x="2899" y="5548"/>
                  </a:cubicBezTo>
                  <a:cubicBezTo>
                    <a:pt x="3905" y="6074"/>
                    <a:pt x="7234" y="7529"/>
                    <a:pt x="9334" y="7529"/>
                  </a:cubicBezTo>
                  <a:cubicBezTo>
                    <a:pt x="10127" y="7529"/>
                    <a:pt x="10745" y="7321"/>
                    <a:pt x="10996" y="6776"/>
                  </a:cubicBezTo>
                  <a:cubicBezTo>
                    <a:pt x="11941" y="4571"/>
                    <a:pt x="7782" y="1925"/>
                    <a:pt x="6144" y="1011"/>
                  </a:cubicBezTo>
                  <a:cubicBezTo>
                    <a:pt x="5316" y="542"/>
                    <a:pt x="4391" y="0"/>
                    <a:pt x="3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8"/>
            <p:cNvSpPr/>
            <p:nvPr/>
          </p:nvSpPr>
          <p:spPr>
            <a:xfrm>
              <a:off x="6194125" y="2605400"/>
              <a:ext cx="261525" cy="182925"/>
            </a:xfrm>
            <a:custGeom>
              <a:avLst/>
              <a:gdLst/>
              <a:ahLst/>
              <a:cxnLst/>
              <a:rect l="l" t="t" r="r" b="b"/>
              <a:pathLst>
                <a:path w="10461" h="7317" extrusionOk="0">
                  <a:moveTo>
                    <a:pt x="1577" y="0"/>
                  </a:moveTo>
                  <a:cubicBezTo>
                    <a:pt x="733" y="0"/>
                    <a:pt x="1" y="194"/>
                    <a:pt x="253" y="916"/>
                  </a:cubicBezTo>
                  <a:cubicBezTo>
                    <a:pt x="851" y="2743"/>
                    <a:pt x="2426" y="4193"/>
                    <a:pt x="4033" y="5421"/>
                  </a:cubicBezTo>
                  <a:cubicBezTo>
                    <a:pt x="5199" y="6272"/>
                    <a:pt x="6522" y="7123"/>
                    <a:pt x="7971" y="7280"/>
                  </a:cubicBezTo>
                  <a:cubicBezTo>
                    <a:pt x="8087" y="7305"/>
                    <a:pt x="8202" y="7317"/>
                    <a:pt x="8316" y="7317"/>
                  </a:cubicBezTo>
                  <a:cubicBezTo>
                    <a:pt x="8639" y="7317"/>
                    <a:pt x="8952" y="7222"/>
                    <a:pt x="9231" y="7060"/>
                  </a:cubicBezTo>
                  <a:cubicBezTo>
                    <a:pt x="9484" y="6871"/>
                    <a:pt x="9673" y="6587"/>
                    <a:pt x="9767" y="6272"/>
                  </a:cubicBezTo>
                  <a:cubicBezTo>
                    <a:pt x="10114" y="5579"/>
                    <a:pt x="10460" y="4854"/>
                    <a:pt x="10271" y="4098"/>
                  </a:cubicBezTo>
                  <a:cubicBezTo>
                    <a:pt x="10051" y="3216"/>
                    <a:pt x="9200" y="2586"/>
                    <a:pt x="8381" y="2113"/>
                  </a:cubicBezTo>
                  <a:cubicBezTo>
                    <a:pt x="6837" y="1263"/>
                    <a:pt x="5167" y="633"/>
                    <a:pt x="3466" y="223"/>
                  </a:cubicBezTo>
                  <a:cubicBezTo>
                    <a:pt x="3142" y="149"/>
                    <a:pt x="2317" y="0"/>
                    <a:pt x="1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8"/>
            <p:cNvSpPr/>
            <p:nvPr/>
          </p:nvSpPr>
          <p:spPr>
            <a:xfrm>
              <a:off x="6090150" y="2285600"/>
              <a:ext cx="171725" cy="298750"/>
            </a:xfrm>
            <a:custGeom>
              <a:avLst/>
              <a:gdLst/>
              <a:ahLst/>
              <a:cxnLst/>
              <a:rect l="l" t="t" r="r" b="b"/>
              <a:pathLst>
                <a:path w="6869" h="11950" extrusionOk="0">
                  <a:moveTo>
                    <a:pt x="3348" y="1"/>
                  </a:moveTo>
                  <a:cubicBezTo>
                    <a:pt x="1952" y="1"/>
                    <a:pt x="809" y="1078"/>
                    <a:pt x="410" y="2303"/>
                  </a:cubicBezTo>
                  <a:cubicBezTo>
                    <a:pt x="1" y="3564"/>
                    <a:pt x="221" y="4950"/>
                    <a:pt x="505" y="6242"/>
                  </a:cubicBezTo>
                  <a:cubicBezTo>
                    <a:pt x="852" y="7817"/>
                    <a:pt x="1104" y="9833"/>
                    <a:pt x="1954" y="11314"/>
                  </a:cubicBezTo>
                  <a:cubicBezTo>
                    <a:pt x="2215" y="11770"/>
                    <a:pt x="2592" y="11949"/>
                    <a:pt x="3003" y="11949"/>
                  </a:cubicBezTo>
                  <a:cubicBezTo>
                    <a:pt x="3786" y="11949"/>
                    <a:pt x="4693" y="11303"/>
                    <a:pt x="5168" y="10684"/>
                  </a:cubicBezTo>
                  <a:cubicBezTo>
                    <a:pt x="6365" y="9203"/>
                    <a:pt x="6648" y="7281"/>
                    <a:pt x="6743" y="5422"/>
                  </a:cubicBezTo>
                  <a:cubicBezTo>
                    <a:pt x="6869" y="4288"/>
                    <a:pt x="6711" y="3123"/>
                    <a:pt x="6270" y="2051"/>
                  </a:cubicBezTo>
                  <a:cubicBezTo>
                    <a:pt x="5766" y="917"/>
                    <a:pt x="4695" y="130"/>
                    <a:pt x="3466" y="4"/>
                  </a:cubicBezTo>
                  <a:cubicBezTo>
                    <a:pt x="3427" y="2"/>
                    <a:pt x="3387" y="1"/>
                    <a:pt x="3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8"/>
            <p:cNvSpPr/>
            <p:nvPr/>
          </p:nvSpPr>
          <p:spPr>
            <a:xfrm>
              <a:off x="5889325" y="2593000"/>
              <a:ext cx="326875" cy="167775"/>
            </a:xfrm>
            <a:custGeom>
              <a:avLst/>
              <a:gdLst/>
              <a:ahLst/>
              <a:cxnLst/>
              <a:rect l="l" t="t" r="r" b="b"/>
              <a:pathLst>
                <a:path w="13075" h="6711" extrusionOk="0">
                  <a:moveTo>
                    <a:pt x="7778" y="1"/>
                  </a:moveTo>
                  <a:cubicBezTo>
                    <a:pt x="6362" y="1"/>
                    <a:pt x="4881" y="404"/>
                    <a:pt x="3686" y="751"/>
                  </a:cubicBezTo>
                  <a:cubicBezTo>
                    <a:pt x="2867" y="940"/>
                    <a:pt x="2111" y="1255"/>
                    <a:pt x="1386" y="1664"/>
                  </a:cubicBezTo>
                  <a:cubicBezTo>
                    <a:pt x="693" y="2074"/>
                    <a:pt x="189" y="2767"/>
                    <a:pt x="95" y="3586"/>
                  </a:cubicBezTo>
                  <a:cubicBezTo>
                    <a:pt x="0" y="4531"/>
                    <a:pt x="662" y="5445"/>
                    <a:pt x="1544" y="5980"/>
                  </a:cubicBezTo>
                  <a:cubicBezTo>
                    <a:pt x="2426" y="6453"/>
                    <a:pt x="3466" y="6705"/>
                    <a:pt x="4474" y="6705"/>
                  </a:cubicBezTo>
                  <a:cubicBezTo>
                    <a:pt x="4558" y="6709"/>
                    <a:pt x="4641" y="6711"/>
                    <a:pt x="4724" y="6711"/>
                  </a:cubicBezTo>
                  <a:cubicBezTo>
                    <a:pt x="5295" y="6711"/>
                    <a:pt x="5842" y="6618"/>
                    <a:pt x="6364" y="6453"/>
                  </a:cubicBezTo>
                  <a:cubicBezTo>
                    <a:pt x="6837" y="6264"/>
                    <a:pt x="7246" y="6012"/>
                    <a:pt x="7656" y="5728"/>
                  </a:cubicBezTo>
                  <a:cubicBezTo>
                    <a:pt x="9011" y="4783"/>
                    <a:pt x="13075" y="2987"/>
                    <a:pt x="10932" y="1066"/>
                  </a:cubicBezTo>
                  <a:cubicBezTo>
                    <a:pt x="10053" y="271"/>
                    <a:pt x="8937" y="1"/>
                    <a:pt x="7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8"/>
            <p:cNvSpPr/>
            <p:nvPr/>
          </p:nvSpPr>
          <p:spPr>
            <a:xfrm>
              <a:off x="6178975" y="2420350"/>
              <a:ext cx="262500" cy="204050"/>
            </a:xfrm>
            <a:custGeom>
              <a:avLst/>
              <a:gdLst/>
              <a:ahLst/>
              <a:cxnLst/>
              <a:rect l="l" t="t" r="r" b="b"/>
              <a:pathLst>
                <a:path w="10500" h="8162" extrusionOk="0">
                  <a:moveTo>
                    <a:pt x="6908" y="1"/>
                  </a:moveTo>
                  <a:cubicBezTo>
                    <a:pt x="5616" y="32"/>
                    <a:pt x="4356" y="536"/>
                    <a:pt x="3410" y="1450"/>
                  </a:cubicBezTo>
                  <a:cubicBezTo>
                    <a:pt x="2528" y="2332"/>
                    <a:pt x="1835" y="3403"/>
                    <a:pt x="1394" y="4569"/>
                  </a:cubicBezTo>
                  <a:cubicBezTo>
                    <a:pt x="897" y="5813"/>
                    <a:pt x="0" y="8162"/>
                    <a:pt x="2340" y="8162"/>
                  </a:cubicBezTo>
                  <a:cubicBezTo>
                    <a:pt x="2371" y="8162"/>
                    <a:pt x="2402" y="8161"/>
                    <a:pt x="2434" y="8161"/>
                  </a:cubicBezTo>
                  <a:cubicBezTo>
                    <a:pt x="4513" y="8098"/>
                    <a:pt x="6403" y="7247"/>
                    <a:pt x="8262" y="6396"/>
                  </a:cubicBezTo>
                  <a:cubicBezTo>
                    <a:pt x="8735" y="6207"/>
                    <a:pt x="9176" y="5924"/>
                    <a:pt x="9585" y="5609"/>
                  </a:cubicBezTo>
                  <a:cubicBezTo>
                    <a:pt x="10090" y="5073"/>
                    <a:pt x="10373" y="4380"/>
                    <a:pt x="10405" y="3624"/>
                  </a:cubicBezTo>
                  <a:cubicBezTo>
                    <a:pt x="10499" y="3025"/>
                    <a:pt x="10405" y="2427"/>
                    <a:pt x="10153" y="1891"/>
                  </a:cubicBezTo>
                  <a:cubicBezTo>
                    <a:pt x="9617" y="757"/>
                    <a:pt x="8262" y="1"/>
                    <a:pt x="6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8"/>
            <p:cNvSpPr/>
            <p:nvPr/>
          </p:nvSpPr>
          <p:spPr>
            <a:xfrm>
              <a:off x="6086225" y="2613000"/>
              <a:ext cx="186700" cy="250025"/>
            </a:xfrm>
            <a:custGeom>
              <a:avLst/>
              <a:gdLst/>
              <a:ahLst/>
              <a:cxnLst/>
              <a:rect l="l" t="t" r="r" b="b"/>
              <a:pathLst>
                <a:path w="7468" h="10001" extrusionOk="0">
                  <a:moveTo>
                    <a:pt x="4363" y="1"/>
                  </a:moveTo>
                  <a:cubicBezTo>
                    <a:pt x="4095" y="1"/>
                    <a:pt x="3825" y="26"/>
                    <a:pt x="3560" y="77"/>
                  </a:cubicBezTo>
                  <a:cubicBezTo>
                    <a:pt x="2521" y="329"/>
                    <a:pt x="1607" y="990"/>
                    <a:pt x="1072" y="1935"/>
                  </a:cubicBezTo>
                  <a:cubicBezTo>
                    <a:pt x="0" y="3920"/>
                    <a:pt x="126" y="6377"/>
                    <a:pt x="1418" y="8268"/>
                  </a:cubicBezTo>
                  <a:cubicBezTo>
                    <a:pt x="1985" y="9024"/>
                    <a:pt x="3119" y="10001"/>
                    <a:pt x="4159" y="10001"/>
                  </a:cubicBezTo>
                  <a:cubicBezTo>
                    <a:pt x="5199" y="10001"/>
                    <a:pt x="6144" y="8740"/>
                    <a:pt x="6648" y="7953"/>
                  </a:cubicBezTo>
                  <a:cubicBezTo>
                    <a:pt x="7246" y="6913"/>
                    <a:pt x="7467" y="5684"/>
                    <a:pt x="7309" y="4519"/>
                  </a:cubicBezTo>
                  <a:cubicBezTo>
                    <a:pt x="7152" y="3322"/>
                    <a:pt x="6868" y="2187"/>
                    <a:pt x="6459" y="1053"/>
                  </a:cubicBezTo>
                  <a:cubicBezTo>
                    <a:pt x="6396" y="801"/>
                    <a:pt x="6301" y="581"/>
                    <a:pt x="6112" y="392"/>
                  </a:cubicBezTo>
                  <a:cubicBezTo>
                    <a:pt x="5955" y="266"/>
                    <a:pt x="5766" y="203"/>
                    <a:pt x="5545" y="171"/>
                  </a:cubicBezTo>
                  <a:cubicBezTo>
                    <a:pt x="5167" y="58"/>
                    <a:pt x="4766" y="1"/>
                    <a:pt x="4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8"/>
            <p:cNvSpPr/>
            <p:nvPr/>
          </p:nvSpPr>
          <p:spPr>
            <a:xfrm>
              <a:off x="6030300" y="2476275"/>
              <a:ext cx="140225" cy="96900"/>
            </a:xfrm>
            <a:custGeom>
              <a:avLst/>
              <a:gdLst/>
              <a:ahLst/>
              <a:cxnLst/>
              <a:rect l="l" t="t" r="r" b="b"/>
              <a:pathLst>
                <a:path w="5609" h="3876" extrusionOk="0">
                  <a:moveTo>
                    <a:pt x="0" y="1"/>
                  </a:moveTo>
                  <a:lnTo>
                    <a:pt x="0" y="1"/>
                  </a:lnTo>
                  <a:cubicBezTo>
                    <a:pt x="1009" y="473"/>
                    <a:pt x="1954" y="1135"/>
                    <a:pt x="2773" y="1891"/>
                  </a:cubicBezTo>
                  <a:cubicBezTo>
                    <a:pt x="3214" y="2269"/>
                    <a:pt x="3655" y="2647"/>
                    <a:pt x="4096" y="2994"/>
                  </a:cubicBezTo>
                  <a:cubicBezTo>
                    <a:pt x="4569" y="3372"/>
                    <a:pt x="5073" y="3655"/>
                    <a:pt x="5608" y="3876"/>
                  </a:cubicBezTo>
                  <a:cubicBezTo>
                    <a:pt x="4726" y="3151"/>
                    <a:pt x="3844" y="2427"/>
                    <a:pt x="3025" y="1639"/>
                  </a:cubicBezTo>
                  <a:cubicBezTo>
                    <a:pt x="2584" y="1229"/>
                    <a:pt x="2111" y="883"/>
                    <a:pt x="1639" y="599"/>
                  </a:cubicBezTo>
                  <a:cubicBezTo>
                    <a:pt x="1135" y="284"/>
                    <a:pt x="568" y="9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8"/>
            <p:cNvSpPr/>
            <p:nvPr/>
          </p:nvSpPr>
          <p:spPr>
            <a:xfrm>
              <a:off x="6017700" y="2544025"/>
              <a:ext cx="133125" cy="55225"/>
            </a:xfrm>
            <a:custGeom>
              <a:avLst/>
              <a:gdLst/>
              <a:ahLst/>
              <a:cxnLst/>
              <a:rect l="l" t="t" r="r" b="b"/>
              <a:pathLst>
                <a:path w="5325" h="2209" extrusionOk="0">
                  <a:moveTo>
                    <a:pt x="0" y="0"/>
                  </a:moveTo>
                  <a:lnTo>
                    <a:pt x="0" y="0"/>
                  </a:lnTo>
                  <a:cubicBezTo>
                    <a:pt x="694" y="725"/>
                    <a:pt x="1513" y="1292"/>
                    <a:pt x="2458" y="1670"/>
                  </a:cubicBezTo>
                  <a:cubicBezTo>
                    <a:pt x="3277" y="2021"/>
                    <a:pt x="4204" y="2209"/>
                    <a:pt x="5114" y="2209"/>
                  </a:cubicBezTo>
                  <a:cubicBezTo>
                    <a:pt x="5184" y="2209"/>
                    <a:pt x="5255" y="2208"/>
                    <a:pt x="5325" y="2205"/>
                  </a:cubicBezTo>
                  <a:cubicBezTo>
                    <a:pt x="4411" y="1985"/>
                    <a:pt x="3466" y="1670"/>
                    <a:pt x="2584" y="1323"/>
                  </a:cubicBezTo>
                  <a:cubicBezTo>
                    <a:pt x="1702" y="945"/>
                    <a:pt x="851" y="50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8"/>
            <p:cNvSpPr/>
            <p:nvPr/>
          </p:nvSpPr>
          <p:spPr>
            <a:xfrm>
              <a:off x="6038175" y="2516450"/>
              <a:ext cx="102425" cy="63025"/>
            </a:xfrm>
            <a:custGeom>
              <a:avLst/>
              <a:gdLst/>
              <a:ahLst/>
              <a:cxnLst/>
              <a:rect l="l" t="t" r="r" b="b"/>
              <a:pathLst>
                <a:path w="4097" h="2521" extrusionOk="0">
                  <a:moveTo>
                    <a:pt x="1" y="0"/>
                  </a:moveTo>
                  <a:lnTo>
                    <a:pt x="1" y="0"/>
                  </a:lnTo>
                  <a:cubicBezTo>
                    <a:pt x="662" y="505"/>
                    <a:pt x="1324" y="946"/>
                    <a:pt x="2017" y="1355"/>
                  </a:cubicBezTo>
                  <a:cubicBezTo>
                    <a:pt x="2678" y="1733"/>
                    <a:pt x="3372" y="2174"/>
                    <a:pt x="4096" y="2521"/>
                  </a:cubicBezTo>
                  <a:cubicBezTo>
                    <a:pt x="2962" y="1387"/>
                    <a:pt x="1544" y="50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8"/>
            <p:cNvSpPr/>
            <p:nvPr/>
          </p:nvSpPr>
          <p:spPr>
            <a:xfrm>
              <a:off x="5983825" y="2600725"/>
              <a:ext cx="152825" cy="59100"/>
            </a:xfrm>
            <a:custGeom>
              <a:avLst/>
              <a:gdLst/>
              <a:ahLst/>
              <a:cxnLst/>
              <a:rect l="l" t="t" r="r" b="b"/>
              <a:pathLst>
                <a:path w="6113" h="2364" extrusionOk="0">
                  <a:moveTo>
                    <a:pt x="6113" y="0"/>
                  </a:moveTo>
                  <a:lnTo>
                    <a:pt x="6113" y="0"/>
                  </a:lnTo>
                  <a:cubicBezTo>
                    <a:pt x="5073" y="284"/>
                    <a:pt x="4002" y="536"/>
                    <a:pt x="2931" y="851"/>
                  </a:cubicBezTo>
                  <a:cubicBezTo>
                    <a:pt x="2395" y="1009"/>
                    <a:pt x="1891" y="1198"/>
                    <a:pt x="1355" y="1418"/>
                  </a:cubicBezTo>
                  <a:cubicBezTo>
                    <a:pt x="851" y="1576"/>
                    <a:pt x="379" y="1922"/>
                    <a:pt x="1" y="2363"/>
                  </a:cubicBezTo>
                  <a:cubicBezTo>
                    <a:pt x="442" y="2048"/>
                    <a:pt x="946" y="1796"/>
                    <a:pt x="1481" y="1670"/>
                  </a:cubicBezTo>
                  <a:lnTo>
                    <a:pt x="3057" y="1229"/>
                  </a:lnTo>
                  <a:cubicBezTo>
                    <a:pt x="4096" y="914"/>
                    <a:pt x="5136" y="505"/>
                    <a:pt x="6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8"/>
            <p:cNvSpPr/>
            <p:nvPr/>
          </p:nvSpPr>
          <p:spPr>
            <a:xfrm>
              <a:off x="6000375" y="2625925"/>
              <a:ext cx="152825" cy="50500"/>
            </a:xfrm>
            <a:custGeom>
              <a:avLst/>
              <a:gdLst/>
              <a:ahLst/>
              <a:cxnLst/>
              <a:rect l="l" t="t" r="r" b="b"/>
              <a:pathLst>
                <a:path w="6113" h="2020" extrusionOk="0">
                  <a:moveTo>
                    <a:pt x="6112" y="1"/>
                  </a:moveTo>
                  <a:lnTo>
                    <a:pt x="6112" y="1"/>
                  </a:lnTo>
                  <a:cubicBezTo>
                    <a:pt x="5199" y="568"/>
                    <a:pt x="4222" y="1009"/>
                    <a:pt x="3182" y="1324"/>
                  </a:cubicBezTo>
                  <a:cubicBezTo>
                    <a:pt x="2143" y="1639"/>
                    <a:pt x="1071" y="1828"/>
                    <a:pt x="0" y="1922"/>
                  </a:cubicBezTo>
                  <a:cubicBezTo>
                    <a:pt x="383" y="1988"/>
                    <a:pt x="769" y="2019"/>
                    <a:pt x="1153" y="2019"/>
                  </a:cubicBezTo>
                  <a:cubicBezTo>
                    <a:pt x="1878" y="2019"/>
                    <a:pt x="2598" y="1908"/>
                    <a:pt x="3277" y="1702"/>
                  </a:cubicBezTo>
                  <a:cubicBezTo>
                    <a:pt x="4348" y="1387"/>
                    <a:pt x="5325" y="788"/>
                    <a:pt x="6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8"/>
            <p:cNvSpPr/>
            <p:nvPr/>
          </p:nvSpPr>
          <p:spPr>
            <a:xfrm>
              <a:off x="6150025" y="2633025"/>
              <a:ext cx="19700" cy="143375"/>
            </a:xfrm>
            <a:custGeom>
              <a:avLst/>
              <a:gdLst/>
              <a:ahLst/>
              <a:cxnLst/>
              <a:rect l="l" t="t" r="r" b="b"/>
              <a:pathLst>
                <a:path w="788" h="5735" extrusionOk="0">
                  <a:moveTo>
                    <a:pt x="504" y="0"/>
                  </a:moveTo>
                  <a:lnTo>
                    <a:pt x="504" y="0"/>
                  </a:lnTo>
                  <a:cubicBezTo>
                    <a:pt x="189" y="914"/>
                    <a:pt x="0" y="1922"/>
                    <a:pt x="0" y="2930"/>
                  </a:cubicBezTo>
                  <a:cubicBezTo>
                    <a:pt x="0" y="3403"/>
                    <a:pt x="32" y="3907"/>
                    <a:pt x="126" y="4411"/>
                  </a:cubicBezTo>
                  <a:cubicBezTo>
                    <a:pt x="158" y="4663"/>
                    <a:pt x="221" y="4915"/>
                    <a:pt x="315" y="5167"/>
                  </a:cubicBezTo>
                  <a:cubicBezTo>
                    <a:pt x="410" y="5387"/>
                    <a:pt x="567" y="5608"/>
                    <a:pt x="788" y="5734"/>
                  </a:cubicBezTo>
                  <a:cubicBezTo>
                    <a:pt x="504" y="5356"/>
                    <a:pt x="378" y="4852"/>
                    <a:pt x="410" y="4379"/>
                  </a:cubicBezTo>
                  <a:cubicBezTo>
                    <a:pt x="410" y="3907"/>
                    <a:pt x="410" y="3403"/>
                    <a:pt x="410" y="2930"/>
                  </a:cubicBezTo>
                  <a:cubicBezTo>
                    <a:pt x="378" y="1953"/>
                    <a:pt x="441" y="977"/>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8"/>
            <p:cNvSpPr/>
            <p:nvPr/>
          </p:nvSpPr>
          <p:spPr>
            <a:xfrm>
              <a:off x="6192550" y="2636950"/>
              <a:ext cx="46500" cy="138650"/>
            </a:xfrm>
            <a:custGeom>
              <a:avLst/>
              <a:gdLst/>
              <a:ahLst/>
              <a:cxnLst/>
              <a:rect l="l" t="t" r="r" b="b"/>
              <a:pathLst>
                <a:path w="1860" h="5546" extrusionOk="0">
                  <a:moveTo>
                    <a:pt x="1" y="1"/>
                  </a:moveTo>
                  <a:cubicBezTo>
                    <a:pt x="347" y="316"/>
                    <a:pt x="631" y="725"/>
                    <a:pt x="851" y="1198"/>
                  </a:cubicBezTo>
                  <a:cubicBezTo>
                    <a:pt x="1040" y="1639"/>
                    <a:pt x="1166" y="2111"/>
                    <a:pt x="1261" y="2584"/>
                  </a:cubicBezTo>
                  <a:cubicBezTo>
                    <a:pt x="1481" y="3561"/>
                    <a:pt x="1544" y="4537"/>
                    <a:pt x="1513" y="5546"/>
                  </a:cubicBezTo>
                  <a:cubicBezTo>
                    <a:pt x="1828" y="4569"/>
                    <a:pt x="1859" y="3498"/>
                    <a:pt x="1639" y="2521"/>
                  </a:cubicBezTo>
                  <a:cubicBezTo>
                    <a:pt x="1544" y="1985"/>
                    <a:pt x="1355" y="1513"/>
                    <a:pt x="1103" y="1072"/>
                  </a:cubicBezTo>
                  <a:cubicBezTo>
                    <a:pt x="851" y="599"/>
                    <a:pt x="473" y="2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8"/>
            <p:cNvSpPr/>
            <p:nvPr/>
          </p:nvSpPr>
          <p:spPr>
            <a:xfrm>
              <a:off x="6189400" y="2610975"/>
              <a:ext cx="116600" cy="106350"/>
            </a:xfrm>
            <a:custGeom>
              <a:avLst/>
              <a:gdLst/>
              <a:ahLst/>
              <a:cxnLst/>
              <a:rect l="l" t="t" r="r" b="b"/>
              <a:pathLst>
                <a:path w="4664" h="4254" extrusionOk="0">
                  <a:moveTo>
                    <a:pt x="64" y="0"/>
                  </a:moveTo>
                  <a:lnTo>
                    <a:pt x="64" y="0"/>
                  </a:lnTo>
                  <a:cubicBezTo>
                    <a:pt x="0" y="284"/>
                    <a:pt x="64" y="567"/>
                    <a:pt x="190" y="819"/>
                  </a:cubicBezTo>
                  <a:cubicBezTo>
                    <a:pt x="316" y="1071"/>
                    <a:pt x="442" y="1292"/>
                    <a:pt x="631" y="1512"/>
                  </a:cubicBezTo>
                  <a:cubicBezTo>
                    <a:pt x="1009" y="1922"/>
                    <a:pt x="1387" y="2331"/>
                    <a:pt x="1828" y="2678"/>
                  </a:cubicBezTo>
                  <a:cubicBezTo>
                    <a:pt x="2647" y="3371"/>
                    <a:pt x="3624" y="3907"/>
                    <a:pt x="4663" y="4253"/>
                  </a:cubicBezTo>
                  <a:cubicBezTo>
                    <a:pt x="3750" y="3686"/>
                    <a:pt x="2867" y="3056"/>
                    <a:pt x="2017" y="2363"/>
                  </a:cubicBezTo>
                  <a:cubicBezTo>
                    <a:pt x="1639" y="2048"/>
                    <a:pt x="1229" y="1670"/>
                    <a:pt x="851" y="1323"/>
                  </a:cubicBezTo>
                  <a:cubicBezTo>
                    <a:pt x="442" y="977"/>
                    <a:pt x="158" y="504"/>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8"/>
            <p:cNvSpPr/>
            <p:nvPr/>
          </p:nvSpPr>
          <p:spPr>
            <a:xfrm>
              <a:off x="6213825" y="2612550"/>
              <a:ext cx="157550" cy="89025"/>
            </a:xfrm>
            <a:custGeom>
              <a:avLst/>
              <a:gdLst/>
              <a:ahLst/>
              <a:cxnLst/>
              <a:rect l="l" t="t" r="r" b="b"/>
              <a:pathLst>
                <a:path w="6302" h="3561" extrusionOk="0">
                  <a:moveTo>
                    <a:pt x="0" y="0"/>
                  </a:moveTo>
                  <a:cubicBezTo>
                    <a:pt x="599" y="126"/>
                    <a:pt x="1197" y="347"/>
                    <a:pt x="1733" y="630"/>
                  </a:cubicBezTo>
                  <a:cubicBezTo>
                    <a:pt x="2016" y="756"/>
                    <a:pt x="2300" y="914"/>
                    <a:pt x="2552" y="1040"/>
                  </a:cubicBezTo>
                  <a:lnTo>
                    <a:pt x="3340" y="1481"/>
                  </a:lnTo>
                  <a:cubicBezTo>
                    <a:pt x="3875" y="1764"/>
                    <a:pt x="4442" y="2016"/>
                    <a:pt x="4946" y="2363"/>
                  </a:cubicBezTo>
                  <a:cubicBezTo>
                    <a:pt x="5482" y="2646"/>
                    <a:pt x="5955" y="3056"/>
                    <a:pt x="6301" y="3560"/>
                  </a:cubicBezTo>
                  <a:cubicBezTo>
                    <a:pt x="6049" y="2961"/>
                    <a:pt x="5640" y="2457"/>
                    <a:pt x="5135" y="2111"/>
                  </a:cubicBezTo>
                  <a:cubicBezTo>
                    <a:pt x="4600" y="1733"/>
                    <a:pt x="4064" y="1418"/>
                    <a:pt x="3529" y="1166"/>
                  </a:cubicBezTo>
                  <a:cubicBezTo>
                    <a:pt x="2962" y="882"/>
                    <a:pt x="2426" y="599"/>
                    <a:pt x="1827" y="378"/>
                  </a:cubicBezTo>
                  <a:cubicBezTo>
                    <a:pt x="1260" y="126"/>
                    <a:pt x="63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8"/>
            <p:cNvSpPr/>
            <p:nvPr/>
          </p:nvSpPr>
          <p:spPr>
            <a:xfrm>
              <a:off x="6214600" y="2622775"/>
              <a:ext cx="125250" cy="88250"/>
            </a:xfrm>
            <a:custGeom>
              <a:avLst/>
              <a:gdLst/>
              <a:ahLst/>
              <a:cxnLst/>
              <a:rect l="l" t="t" r="r" b="b"/>
              <a:pathLst>
                <a:path w="5010" h="3530" extrusionOk="0">
                  <a:moveTo>
                    <a:pt x="1" y="1"/>
                  </a:moveTo>
                  <a:cubicBezTo>
                    <a:pt x="757" y="694"/>
                    <a:pt x="1544" y="1324"/>
                    <a:pt x="2395" y="1922"/>
                  </a:cubicBezTo>
                  <a:cubicBezTo>
                    <a:pt x="3246" y="2521"/>
                    <a:pt x="4096" y="3057"/>
                    <a:pt x="5010" y="3529"/>
                  </a:cubicBezTo>
                  <a:cubicBezTo>
                    <a:pt x="3498" y="2143"/>
                    <a:pt x="1796" y="97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8"/>
            <p:cNvSpPr/>
            <p:nvPr/>
          </p:nvSpPr>
          <p:spPr>
            <a:xfrm>
              <a:off x="6216975" y="2559775"/>
              <a:ext cx="114225" cy="42075"/>
            </a:xfrm>
            <a:custGeom>
              <a:avLst/>
              <a:gdLst/>
              <a:ahLst/>
              <a:cxnLst/>
              <a:rect l="l" t="t" r="r" b="b"/>
              <a:pathLst>
                <a:path w="4569" h="1683" extrusionOk="0">
                  <a:moveTo>
                    <a:pt x="4568" y="0"/>
                  </a:moveTo>
                  <a:lnTo>
                    <a:pt x="4568" y="0"/>
                  </a:lnTo>
                  <a:cubicBezTo>
                    <a:pt x="4379" y="126"/>
                    <a:pt x="4222" y="221"/>
                    <a:pt x="4033" y="284"/>
                  </a:cubicBezTo>
                  <a:cubicBezTo>
                    <a:pt x="3844" y="347"/>
                    <a:pt x="3655" y="410"/>
                    <a:pt x="3466" y="504"/>
                  </a:cubicBezTo>
                  <a:lnTo>
                    <a:pt x="2332" y="914"/>
                  </a:lnTo>
                  <a:cubicBezTo>
                    <a:pt x="1953" y="1040"/>
                    <a:pt x="1575" y="1166"/>
                    <a:pt x="1166" y="1323"/>
                  </a:cubicBezTo>
                  <a:cubicBezTo>
                    <a:pt x="788" y="1449"/>
                    <a:pt x="410" y="1544"/>
                    <a:pt x="0" y="1638"/>
                  </a:cubicBezTo>
                  <a:cubicBezTo>
                    <a:pt x="184" y="1667"/>
                    <a:pt x="375" y="1682"/>
                    <a:pt x="566" y="1682"/>
                  </a:cubicBezTo>
                  <a:cubicBezTo>
                    <a:pt x="800" y="1682"/>
                    <a:pt x="1035" y="1659"/>
                    <a:pt x="1260" y="1607"/>
                  </a:cubicBezTo>
                  <a:cubicBezTo>
                    <a:pt x="1670" y="1512"/>
                    <a:pt x="2048" y="1418"/>
                    <a:pt x="2458" y="1260"/>
                  </a:cubicBezTo>
                  <a:cubicBezTo>
                    <a:pt x="2836" y="1134"/>
                    <a:pt x="3214" y="945"/>
                    <a:pt x="3560" y="756"/>
                  </a:cubicBezTo>
                  <a:cubicBezTo>
                    <a:pt x="3749" y="662"/>
                    <a:pt x="3938" y="567"/>
                    <a:pt x="4096" y="441"/>
                  </a:cubicBezTo>
                  <a:cubicBezTo>
                    <a:pt x="4285" y="315"/>
                    <a:pt x="4442" y="189"/>
                    <a:pt x="4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8"/>
            <p:cNvSpPr/>
            <p:nvPr/>
          </p:nvSpPr>
          <p:spPr>
            <a:xfrm>
              <a:off x="6205150" y="2490450"/>
              <a:ext cx="133125" cy="96125"/>
            </a:xfrm>
            <a:custGeom>
              <a:avLst/>
              <a:gdLst/>
              <a:ahLst/>
              <a:cxnLst/>
              <a:rect l="l" t="t" r="r" b="b"/>
              <a:pathLst>
                <a:path w="5325" h="3845" extrusionOk="0">
                  <a:moveTo>
                    <a:pt x="5325" y="1"/>
                  </a:moveTo>
                  <a:lnTo>
                    <a:pt x="5325" y="1"/>
                  </a:lnTo>
                  <a:cubicBezTo>
                    <a:pt x="4254" y="347"/>
                    <a:pt x="3277" y="851"/>
                    <a:pt x="2363" y="1513"/>
                  </a:cubicBezTo>
                  <a:cubicBezTo>
                    <a:pt x="1450" y="2143"/>
                    <a:pt x="662" y="2931"/>
                    <a:pt x="1" y="3844"/>
                  </a:cubicBezTo>
                  <a:cubicBezTo>
                    <a:pt x="851" y="3120"/>
                    <a:pt x="1670" y="2458"/>
                    <a:pt x="2584" y="1797"/>
                  </a:cubicBezTo>
                  <a:cubicBezTo>
                    <a:pt x="3466" y="1166"/>
                    <a:pt x="4380" y="599"/>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8"/>
            <p:cNvSpPr/>
            <p:nvPr/>
          </p:nvSpPr>
          <p:spPr>
            <a:xfrm>
              <a:off x="6174425" y="2410900"/>
              <a:ext cx="116600" cy="159125"/>
            </a:xfrm>
            <a:custGeom>
              <a:avLst/>
              <a:gdLst/>
              <a:ahLst/>
              <a:cxnLst/>
              <a:rect l="l" t="t" r="r" b="b"/>
              <a:pathLst>
                <a:path w="4664" h="6365" extrusionOk="0">
                  <a:moveTo>
                    <a:pt x="1041" y="1"/>
                  </a:moveTo>
                  <a:lnTo>
                    <a:pt x="1041" y="1"/>
                  </a:lnTo>
                  <a:cubicBezTo>
                    <a:pt x="1261" y="977"/>
                    <a:pt x="1324" y="1986"/>
                    <a:pt x="1230" y="2962"/>
                  </a:cubicBezTo>
                  <a:cubicBezTo>
                    <a:pt x="1135" y="3939"/>
                    <a:pt x="820" y="4884"/>
                    <a:pt x="347" y="5735"/>
                  </a:cubicBezTo>
                  <a:lnTo>
                    <a:pt x="1" y="6365"/>
                  </a:lnTo>
                  <a:lnTo>
                    <a:pt x="599" y="5987"/>
                  </a:lnTo>
                  <a:cubicBezTo>
                    <a:pt x="1324" y="5451"/>
                    <a:pt x="1954" y="4884"/>
                    <a:pt x="2521" y="4191"/>
                  </a:cubicBezTo>
                  <a:cubicBezTo>
                    <a:pt x="3088" y="3561"/>
                    <a:pt x="3845" y="3120"/>
                    <a:pt x="4664" y="2899"/>
                  </a:cubicBezTo>
                  <a:lnTo>
                    <a:pt x="4664" y="2899"/>
                  </a:lnTo>
                  <a:cubicBezTo>
                    <a:pt x="4223" y="2931"/>
                    <a:pt x="3781" y="3057"/>
                    <a:pt x="3403" y="3277"/>
                  </a:cubicBezTo>
                  <a:cubicBezTo>
                    <a:pt x="3025" y="3466"/>
                    <a:pt x="2679" y="3750"/>
                    <a:pt x="2332" y="4033"/>
                  </a:cubicBezTo>
                  <a:cubicBezTo>
                    <a:pt x="1883" y="4438"/>
                    <a:pt x="1466" y="4890"/>
                    <a:pt x="1001" y="5276"/>
                  </a:cubicBezTo>
                  <a:lnTo>
                    <a:pt x="1001" y="5276"/>
                  </a:lnTo>
                  <a:cubicBezTo>
                    <a:pt x="1318" y="4562"/>
                    <a:pt x="1489" y="3787"/>
                    <a:pt x="1513" y="2994"/>
                  </a:cubicBezTo>
                  <a:cubicBezTo>
                    <a:pt x="1576" y="1986"/>
                    <a:pt x="1419" y="977"/>
                    <a:pt x="1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8"/>
            <p:cNvSpPr/>
            <p:nvPr/>
          </p:nvSpPr>
          <p:spPr>
            <a:xfrm>
              <a:off x="6135850" y="2414050"/>
              <a:ext cx="30725" cy="141025"/>
            </a:xfrm>
            <a:custGeom>
              <a:avLst/>
              <a:gdLst/>
              <a:ahLst/>
              <a:cxnLst/>
              <a:rect l="l" t="t" r="r" b="b"/>
              <a:pathLst>
                <a:path w="1229" h="5641" extrusionOk="0">
                  <a:moveTo>
                    <a:pt x="0" y="1"/>
                  </a:moveTo>
                  <a:lnTo>
                    <a:pt x="0" y="1"/>
                  </a:lnTo>
                  <a:cubicBezTo>
                    <a:pt x="252" y="946"/>
                    <a:pt x="504" y="1891"/>
                    <a:pt x="693" y="2836"/>
                  </a:cubicBezTo>
                  <a:cubicBezTo>
                    <a:pt x="788" y="3277"/>
                    <a:pt x="882" y="3750"/>
                    <a:pt x="945" y="4254"/>
                  </a:cubicBezTo>
                  <a:lnTo>
                    <a:pt x="1040" y="4947"/>
                  </a:lnTo>
                  <a:cubicBezTo>
                    <a:pt x="1103" y="5199"/>
                    <a:pt x="1071" y="5420"/>
                    <a:pt x="945" y="5640"/>
                  </a:cubicBezTo>
                  <a:cubicBezTo>
                    <a:pt x="1134" y="5451"/>
                    <a:pt x="1229" y="5231"/>
                    <a:pt x="1229" y="4979"/>
                  </a:cubicBezTo>
                  <a:lnTo>
                    <a:pt x="1229" y="4222"/>
                  </a:lnTo>
                  <a:cubicBezTo>
                    <a:pt x="1197" y="3718"/>
                    <a:pt x="1166" y="3246"/>
                    <a:pt x="1071" y="2773"/>
                  </a:cubicBezTo>
                  <a:cubicBezTo>
                    <a:pt x="882" y="1797"/>
                    <a:pt x="504" y="8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8"/>
            <p:cNvSpPr/>
            <p:nvPr/>
          </p:nvSpPr>
          <p:spPr>
            <a:xfrm>
              <a:off x="6105900" y="2536325"/>
              <a:ext cx="142575" cy="116600"/>
            </a:xfrm>
            <a:custGeom>
              <a:avLst/>
              <a:gdLst/>
              <a:ahLst/>
              <a:cxnLst/>
              <a:rect l="l" t="t" r="r" b="b"/>
              <a:pathLst>
                <a:path w="5703" h="4664" extrusionOk="0">
                  <a:moveTo>
                    <a:pt x="3246" y="1"/>
                  </a:moveTo>
                  <a:cubicBezTo>
                    <a:pt x="3049" y="1"/>
                    <a:pt x="2852" y="72"/>
                    <a:pt x="2679" y="214"/>
                  </a:cubicBezTo>
                  <a:cubicBezTo>
                    <a:pt x="2670" y="223"/>
                    <a:pt x="2661" y="232"/>
                    <a:pt x="2653" y="241"/>
                  </a:cubicBezTo>
                  <a:lnTo>
                    <a:pt x="2653" y="241"/>
                  </a:lnTo>
                  <a:cubicBezTo>
                    <a:pt x="2580" y="202"/>
                    <a:pt x="2504" y="172"/>
                    <a:pt x="2427" y="151"/>
                  </a:cubicBezTo>
                  <a:cubicBezTo>
                    <a:pt x="2261" y="80"/>
                    <a:pt x="2096" y="44"/>
                    <a:pt x="1931" y="44"/>
                  </a:cubicBezTo>
                  <a:cubicBezTo>
                    <a:pt x="1876" y="44"/>
                    <a:pt x="1820" y="48"/>
                    <a:pt x="1765" y="56"/>
                  </a:cubicBezTo>
                  <a:cubicBezTo>
                    <a:pt x="1513" y="119"/>
                    <a:pt x="1324" y="308"/>
                    <a:pt x="1261" y="592"/>
                  </a:cubicBezTo>
                  <a:cubicBezTo>
                    <a:pt x="1214" y="758"/>
                    <a:pt x="1095" y="924"/>
                    <a:pt x="1093" y="1090"/>
                  </a:cubicBezTo>
                  <a:lnTo>
                    <a:pt x="1093" y="1090"/>
                  </a:lnTo>
                  <a:cubicBezTo>
                    <a:pt x="1032" y="1110"/>
                    <a:pt x="973" y="1133"/>
                    <a:pt x="915" y="1159"/>
                  </a:cubicBezTo>
                  <a:cubicBezTo>
                    <a:pt x="757" y="1285"/>
                    <a:pt x="600" y="1442"/>
                    <a:pt x="505" y="1600"/>
                  </a:cubicBezTo>
                  <a:cubicBezTo>
                    <a:pt x="442" y="1789"/>
                    <a:pt x="379" y="1883"/>
                    <a:pt x="505" y="2041"/>
                  </a:cubicBezTo>
                  <a:cubicBezTo>
                    <a:pt x="519" y="2061"/>
                    <a:pt x="532" y="2079"/>
                    <a:pt x="545" y="2094"/>
                  </a:cubicBezTo>
                  <a:lnTo>
                    <a:pt x="545" y="2094"/>
                  </a:lnTo>
                  <a:cubicBezTo>
                    <a:pt x="539" y="2090"/>
                    <a:pt x="535" y="2088"/>
                    <a:pt x="533" y="2088"/>
                  </a:cubicBezTo>
                  <a:cubicBezTo>
                    <a:pt x="517" y="2088"/>
                    <a:pt x="576" y="2161"/>
                    <a:pt x="672" y="2234"/>
                  </a:cubicBezTo>
                  <a:lnTo>
                    <a:pt x="672" y="2234"/>
                  </a:lnTo>
                  <a:cubicBezTo>
                    <a:pt x="628" y="2226"/>
                    <a:pt x="584" y="2222"/>
                    <a:pt x="542" y="2222"/>
                  </a:cubicBezTo>
                  <a:cubicBezTo>
                    <a:pt x="508" y="2222"/>
                    <a:pt x="474" y="2225"/>
                    <a:pt x="442" y="2230"/>
                  </a:cubicBezTo>
                  <a:cubicBezTo>
                    <a:pt x="285" y="2293"/>
                    <a:pt x="285" y="2293"/>
                    <a:pt x="190" y="2419"/>
                  </a:cubicBezTo>
                  <a:cubicBezTo>
                    <a:pt x="1" y="2671"/>
                    <a:pt x="32" y="3018"/>
                    <a:pt x="253" y="3238"/>
                  </a:cubicBezTo>
                  <a:cubicBezTo>
                    <a:pt x="455" y="3411"/>
                    <a:pt x="710" y="3532"/>
                    <a:pt x="970" y="3599"/>
                  </a:cubicBezTo>
                  <a:lnTo>
                    <a:pt x="970" y="3599"/>
                  </a:lnTo>
                  <a:cubicBezTo>
                    <a:pt x="833" y="3703"/>
                    <a:pt x="757" y="3855"/>
                    <a:pt x="757" y="4026"/>
                  </a:cubicBezTo>
                  <a:cubicBezTo>
                    <a:pt x="757" y="4278"/>
                    <a:pt x="1072" y="4404"/>
                    <a:pt x="1324" y="4498"/>
                  </a:cubicBezTo>
                  <a:cubicBezTo>
                    <a:pt x="1663" y="4603"/>
                    <a:pt x="2024" y="4664"/>
                    <a:pt x="2407" y="4664"/>
                  </a:cubicBezTo>
                  <a:cubicBezTo>
                    <a:pt x="2486" y="4664"/>
                    <a:pt x="2566" y="4661"/>
                    <a:pt x="2647" y="4656"/>
                  </a:cubicBezTo>
                  <a:cubicBezTo>
                    <a:pt x="2805" y="4656"/>
                    <a:pt x="3025" y="4593"/>
                    <a:pt x="3057" y="4404"/>
                  </a:cubicBezTo>
                  <a:cubicBezTo>
                    <a:pt x="3061" y="4395"/>
                    <a:pt x="3065" y="4385"/>
                    <a:pt x="3067" y="4375"/>
                  </a:cubicBezTo>
                  <a:lnTo>
                    <a:pt x="3067" y="4375"/>
                  </a:lnTo>
                  <a:cubicBezTo>
                    <a:pt x="3175" y="4402"/>
                    <a:pt x="3289" y="4416"/>
                    <a:pt x="3404" y="4416"/>
                  </a:cubicBezTo>
                  <a:cubicBezTo>
                    <a:pt x="3467" y="4416"/>
                    <a:pt x="3530" y="4412"/>
                    <a:pt x="3593" y="4404"/>
                  </a:cubicBezTo>
                  <a:cubicBezTo>
                    <a:pt x="3845" y="4341"/>
                    <a:pt x="4034" y="4152"/>
                    <a:pt x="4065" y="3931"/>
                  </a:cubicBezTo>
                  <a:cubicBezTo>
                    <a:pt x="4075" y="3870"/>
                    <a:pt x="4073" y="3811"/>
                    <a:pt x="4061" y="3755"/>
                  </a:cubicBezTo>
                  <a:lnTo>
                    <a:pt x="4061" y="3755"/>
                  </a:lnTo>
                  <a:cubicBezTo>
                    <a:pt x="4262" y="3852"/>
                    <a:pt x="4484" y="3908"/>
                    <a:pt x="4725" y="3908"/>
                  </a:cubicBezTo>
                  <a:cubicBezTo>
                    <a:pt x="4777" y="3908"/>
                    <a:pt x="4830" y="3905"/>
                    <a:pt x="4884" y="3900"/>
                  </a:cubicBezTo>
                  <a:cubicBezTo>
                    <a:pt x="5231" y="3868"/>
                    <a:pt x="5514" y="3616"/>
                    <a:pt x="5640" y="3270"/>
                  </a:cubicBezTo>
                  <a:cubicBezTo>
                    <a:pt x="5702" y="2929"/>
                    <a:pt x="5551" y="2589"/>
                    <a:pt x="5277" y="2368"/>
                  </a:cubicBezTo>
                  <a:lnTo>
                    <a:pt x="5277" y="2368"/>
                  </a:lnTo>
                  <a:cubicBezTo>
                    <a:pt x="5274" y="2128"/>
                    <a:pt x="5184" y="1898"/>
                    <a:pt x="5042" y="1694"/>
                  </a:cubicBezTo>
                  <a:cubicBezTo>
                    <a:pt x="4944" y="1613"/>
                    <a:pt x="4822" y="1557"/>
                    <a:pt x="4696" y="1535"/>
                  </a:cubicBezTo>
                  <a:lnTo>
                    <a:pt x="4696" y="1535"/>
                  </a:lnTo>
                  <a:cubicBezTo>
                    <a:pt x="4600" y="1348"/>
                    <a:pt x="4408" y="1216"/>
                    <a:pt x="4202" y="1191"/>
                  </a:cubicBezTo>
                  <a:lnTo>
                    <a:pt x="4202" y="1191"/>
                  </a:lnTo>
                  <a:cubicBezTo>
                    <a:pt x="4229" y="814"/>
                    <a:pt x="4075" y="446"/>
                    <a:pt x="3813" y="214"/>
                  </a:cubicBezTo>
                  <a:cubicBezTo>
                    <a:pt x="3640" y="72"/>
                    <a:pt x="3443" y="1"/>
                    <a:pt x="3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8"/>
            <p:cNvSpPr/>
            <p:nvPr/>
          </p:nvSpPr>
          <p:spPr>
            <a:xfrm>
              <a:off x="6142925" y="2570150"/>
              <a:ext cx="63050" cy="54075"/>
            </a:xfrm>
            <a:custGeom>
              <a:avLst/>
              <a:gdLst/>
              <a:ahLst/>
              <a:cxnLst/>
              <a:rect l="l" t="t" r="r" b="b"/>
              <a:pathLst>
                <a:path w="2522" h="2163" extrusionOk="0">
                  <a:moveTo>
                    <a:pt x="1223" y="0"/>
                  </a:moveTo>
                  <a:cubicBezTo>
                    <a:pt x="695" y="0"/>
                    <a:pt x="235" y="325"/>
                    <a:pt x="127" y="814"/>
                  </a:cubicBezTo>
                  <a:cubicBezTo>
                    <a:pt x="1" y="1412"/>
                    <a:pt x="410" y="1980"/>
                    <a:pt x="1040" y="2137"/>
                  </a:cubicBezTo>
                  <a:cubicBezTo>
                    <a:pt x="1127" y="2154"/>
                    <a:pt x="1213" y="2163"/>
                    <a:pt x="1298" y="2163"/>
                  </a:cubicBezTo>
                  <a:cubicBezTo>
                    <a:pt x="1826" y="2163"/>
                    <a:pt x="2286" y="1834"/>
                    <a:pt x="2395" y="1318"/>
                  </a:cubicBezTo>
                  <a:cubicBezTo>
                    <a:pt x="2521" y="751"/>
                    <a:pt x="2112" y="184"/>
                    <a:pt x="1481" y="26"/>
                  </a:cubicBezTo>
                  <a:cubicBezTo>
                    <a:pt x="1394" y="9"/>
                    <a:pt x="1308"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8"/>
            <p:cNvSpPr/>
            <p:nvPr/>
          </p:nvSpPr>
          <p:spPr>
            <a:xfrm>
              <a:off x="5682175" y="2100575"/>
              <a:ext cx="328450" cy="441100"/>
            </a:xfrm>
            <a:custGeom>
              <a:avLst/>
              <a:gdLst/>
              <a:ahLst/>
              <a:cxnLst/>
              <a:rect l="l" t="t" r="r" b="b"/>
              <a:pathLst>
                <a:path w="13138" h="17644" extrusionOk="0">
                  <a:moveTo>
                    <a:pt x="1733" y="1"/>
                  </a:moveTo>
                  <a:cubicBezTo>
                    <a:pt x="0" y="3971"/>
                    <a:pt x="1859" y="5483"/>
                    <a:pt x="3466" y="8192"/>
                  </a:cubicBezTo>
                  <a:cubicBezTo>
                    <a:pt x="3718" y="8633"/>
                    <a:pt x="3907" y="9106"/>
                    <a:pt x="4064" y="9578"/>
                  </a:cubicBezTo>
                  <a:cubicBezTo>
                    <a:pt x="4411" y="10744"/>
                    <a:pt x="4222" y="12004"/>
                    <a:pt x="4600" y="13170"/>
                  </a:cubicBezTo>
                  <a:cubicBezTo>
                    <a:pt x="4978" y="14210"/>
                    <a:pt x="5797" y="15060"/>
                    <a:pt x="6616" y="15848"/>
                  </a:cubicBezTo>
                  <a:cubicBezTo>
                    <a:pt x="7404" y="16793"/>
                    <a:pt x="8570" y="17360"/>
                    <a:pt x="9830" y="17360"/>
                  </a:cubicBezTo>
                  <a:lnTo>
                    <a:pt x="12445" y="17644"/>
                  </a:lnTo>
                  <a:cubicBezTo>
                    <a:pt x="12539" y="16572"/>
                    <a:pt x="13138" y="15533"/>
                    <a:pt x="13012" y="14430"/>
                  </a:cubicBezTo>
                  <a:cubicBezTo>
                    <a:pt x="12917" y="13737"/>
                    <a:pt x="12634" y="13107"/>
                    <a:pt x="12193" y="12571"/>
                  </a:cubicBezTo>
                  <a:cubicBezTo>
                    <a:pt x="11153" y="11280"/>
                    <a:pt x="9672" y="10429"/>
                    <a:pt x="8160" y="9767"/>
                  </a:cubicBezTo>
                  <a:cubicBezTo>
                    <a:pt x="7152" y="9358"/>
                    <a:pt x="6238" y="8854"/>
                    <a:pt x="5356" y="8224"/>
                  </a:cubicBezTo>
                  <a:cubicBezTo>
                    <a:pt x="4884" y="7783"/>
                    <a:pt x="4474" y="7310"/>
                    <a:pt x="4096" y="6774"/>
                  </a:cubicBezTo>
                  <a:cubicBezTo>
                    <a:pt x="3056" y="5325"/>
                    <a:pt x="2269" y="3719"/>
                    <a:pt x="1733" y="2049"/>
                  </a:cubicBezTo>
                  <a:cubicBezTo>
                    <a:pt x="1481" y="1293"/>
                    <a:pt x="2174" y="789"/>
                    <a:pt x="1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8"/>
            <p:cNvSpPr/>
            <p:nvPr/>
          </p:nvSpPr>
          <p:spPr>
            <a:xfrm>
              <a:off x="5893250" y="2082125"/>
              <a:ext cx="165675" cy="258700"/>
            </a:xfrm>
            <a:custGeom>
              <a:avLst/>
              <a:gdLst/>
              <a:ahLst/>
              <a:cxnLst/>
              <a:rect l="l" t="t" r="r" b="b"/>
              <a:pathLst>
                <a:path w="6627" h="10348" extrusionOk="0">
                  <a:moveTo>
                    <a:pt x="6279" y="0"/>
                  </a:moveTo>
                  <a:cubicBezTo>
                    <a:pt x="6127" y="0"/>
                    <a:pt x="5938" y="94"/>
                    <a:pt x="5766" y="266"/>
                  </a:cubicBezTo>
                  <a:cubicBezTo>
                    <a:pt x="5104" y="959"/>
                    <a:pt x="4569" y="1779"/>
                    <a:pt x="3970" y="2535"/>
                  </a:cubicBezTo>
                  <a:cubicBezTo>
                    <a:pt x="3624" y="3007"/>
                    <a:pt x="3214" y="3417"/>
                    <a:pt x="2773" y="3826"/>
                  </a:cubicBezTo>
                  <a:cubicBezTo>
                    <a:pt x="2174" y="4330"/>
                    <a:pt x="1418" y="4646"/>
                    <a:pt x="883" y="5244"/>
                  </a:cubicBezTo>
                  <a:cubicBezTo>
                    <a:pt x="284" y="5937"/>
                    <a:pt x="1" y="6819"/>
                    <a:pt x="32" y="7733"/>
                  </a:cubicBezTo>
                  <a:cubicBezTo>
                    <a:pt x="95" y="8647"/>
                    <a:pt x="316" y="9529"/>
                    <a:pt x="725" y="10348"/>
                  </a:cubicBezTo>
                  <a:cubicBezTo>
                    <a:pt x="1481" y="10127"/>
                    <a:pt x="2237" y="9844"/>
                    <a:pt x="2899" y="9403"/>
                  </a:cubicBezTo>
                  <a:cubicBezTo>
                    <a:pt x="3592" y="8993"/>
                    <a:pt x="4096" y="8363"/>
                    <a:pt x="4380" y="7607"/>
                  </a:cubicBezTo>
                  <a:cubicBezTo>
                    <a:pt x="4632" y="6788"/>
                    <a:pt x="4506" y="5874"/>
                    <a:pt x="4600" y="5024"/>
                  </a:cubicBezTo>
                  <a:cubicBezTo>
                    <a:pt x="4695" y="4204"/>
                    <a:pt x="4947" y="3385"/>
                    <a:pt x="5356" y="2661"/>
                  </a:cubicBezTo>
                  <a:cubicBezTo>
                    <a:pt x="5672" y="2062"/>
                    <a:pt x="6459" y="1275"/>
                    <a:pt x="6554" y="581"/>
                  </a:cubicBezTo>
                  <a:cubicBezTo>
                    <a:pt x="6627" y="180"/>
                    <a:pt x="6488" y="0"/>
                    <a:pt x="6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8"/>
            <p:cNvSpPr/>
            <p:nvPr/>
          </p:nvSpPr>
          <p:spPr>
            <a:xfrm>
              <a:off x="1840150" y="1987175"/>
              <a:ext cx="779750" cy="1191675"/>
            </a:xfrm>
            <a:custGeom>
              <a:avLst/>
              <a:gdLst/>
              <a:ahLst/>
              <a:cxnLst/>
              <a:rect l="l" t="t" r="r" b="b"/>
              <a:pathLst>
                <a:path w="31190" h="47667" fill="none" extrusionOk="0">
                  <a:moveTo>
                    <a:pt x="31190" y="0"/>
                  </a:moveTo>
                  <a:cubicBezTo>
                    <a:pt x="11814" y="7435"/>
                    <a:pt x="0" y="27063"/>
                    <a:pt x="2520" y="47667"/>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8"/>
            <p:cNvSpPr/>
            <p:nvPr/>
          </p:nvSpPr>
          <p:spPr>
            <a:xfrm>
              <a:off x="1960650" y="2670025"/>
              <a:ext cx="177225" cy="274925"/>
            </a:xfrm>
            <a:custGeom>
              <a:avLst/>
              <a:gdLst/>
              <a:ahLst/>
              <a:cxnLst/>
              <a:rect l="l" t="t" r="r" b="b"/>
              <a:pathLst>
                <a:path w="7089" h="10997" fill="none" extrusionOk="0">
                  <a:moveTo>
                    <a:pt x="0" y="1"/>
                  </a:moveTo>
                  <a:cubicBezTo>
                    <a:pt x="536" y="4538"/>
                    <a:pt x="3151" y="8602"/>
                    <a:pt x="7089" y="10996"/>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8"/>
            <p:cNvSpPr/>
            <p:nvPr/>
          </p:nvSpPr>
          <p:spPr>
            <a:xfrm>
              <a:off x="1647175" y="2670025"/>
              <a:ext cx="313500" cy="278850"/>
            </a:xfrm>
            <a:custGeom>
              <a:avLst/>
              <a:gdLst/>
              <a:ahLst/>
              <a:cxnLst/>
              <a:rect l="l" t="t" r="r" b="b"/>
              <a:pathLst>
                <a:path w="12540" h="11154" fill="none" extrusionOk="0">
                  <a:moveTo>
                    <a:pt x="12539" y="1"/>
                  </a:moveTo>
                  <a:cubicBezTo>
                    <a:pt x="5388" y="2679"/>
                    <a:pt x="2710" y="5325"/>
                    <a:pt x="0" y="11154"/>
                  </a:cubicBezTo>
                </a:path>
              </a:pathLst>
            </a:custGeom>
            <a:no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8"/>
            <p:cNvSpPr/>
            <p:nvPr/>
          </p:nvSpPr>
          <p:spPr>
            <a:xfrm>
              <a:off x="1991375" y="2195900"/>
              <a:ext cx="330825" cy="418250"/>
            </a:xfrm>
            <a:custGeom>
              <a:avLst/>
              <a:gdLst/>
              <a:ahLst/>
              <a:cxnLst/>
              <a:rect l="l" t="t" r="r" b="b"/>
              <a:pathLst>
                <a:path w="13233" h="16730" fill="none" extrusionOk="0">
                  <a:moveTo>
                    <a:pt x="0" y="4789"/>
                  </a:moveTo>
                  <a:cubicBezTo>
                    <a:pt x="3497" y="945"/>
                    <a:pt x="6238" y="221"/>
                    <a:pt x="11405" y="0"/>
                  </a:cubicBezTo>
                  <a:cubicBezTo>
                    <a:pt x="10113" y="5702"/>
                    <a:pt x="10019" y="11499"/>
                    <a:pt x="13232" y="16729"/>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8"/>
            <p:cNvSpPr/>
            <p:nvPr/>
          </p:nvSpPr>
          <p:spPr>
            <a:xfrm>
              <a:off x="2049650" y="2820475"/>
              <a:ext cx="202450" cy="217750"/>
            </a:xfrm>
            <a:custGeom>
              <a:avLst/>
              <a:gdLst/>
              <a:ahLst/>
              <a:cxnLst/>
              <a:rect l="l" t="t" r="r" b="b"/>
              <a:pathLst>
                <a:path w="8098" h="8710" extrusionOk="0">
                  <a:moveTo>
                    <a:pt x="3907" y="0"/>
                  </a:moveTo>
                  <a:cubicBezTo>
                    <a:pt x="3686" y="0"/>
                    <a:pt x="3466" y="95"/>
                    <a:pt x="3308" y="221"/>
                  </a:cubicBezTo>
                  <a:cubicBezTo>
                    <a:pt x="2804" y="630"/>
                    <a:pt x="3088" y="1292"/>
                    <a:pt x="1544" y="1292"/>
                  </a:cubicBezTo>
                  <a:cubicBezTo>
                    <a:pt x="883" y="1292"/>
                    <a:pt x="378" y="2048"/>
                    <a:pt x="252" y="2678"/>
                  </a:cubicBezTo>
                  <a:cubicBezTo>
                    <a:pt x="189" y="3119"/>
                    <a:pt x="410" y="3592"/>
                    <a:pt x="473" y="4033"/>
                  </a:cubicBezTo>
                  <a:cubicBezTo>
                    <a:pt x="504" y="4442"/>
                    <a:pt x="378" y="4852"/>
                    <a:pt x="189" y="5230"/>
                  </a:cubicBezTo>
                  <a:cubicBezTo>
                    <a:pt x="0" y="5671"/>
                    <a:pt x="126" y="6207"/>
                    <a:pt x="536" y="6522"/>
                  </a:cubicBezTo>
                  <a:cubicBezTo>
                    <a:pt x="1009" y="6868"/>
                    <a:pt x="1387" y="6900"/>
                    <a:pt x="1607" y="7435"/>
                  </a:cubicBezTo>
                  <a:cubicBezTo>
                    <a:pt x="1733" y="7750"/>
                    <a:pt x="1922" y="8034"/>
                    <a:pt x="2143" y="8286"/>
                  </a:cubicBezTo>
                  <a:cubicBezTo>
                    <a:pt x="2479" y="8602"/>
                    <a:pt x="2762" y="8710"/>
                    <a:pt x="3017" y="8710"/>
                  </a:cubicBezTo>
                  <a:cubicBezTo>
                    <a:pt x="3551" y="8710"/>
                    <a:pt x="3962" y="8234"/>
                    <a:pt x="4474" y="8192"/>
                  </a:cubicBezTo>
                  <a:cubicBezTo>
                    <a:pt x="4510" y="8187"/>
                    <a:pt x="4547" y="8185"/>
                    <a:pt x="4583" y="8185"/>
                  </a:cubicBezTo>
                  <a:cubicBezTo>
                    <a:pt x="4970" y="8185"/>
                    <a:pt x="5344" y="8411"/>
                    <a:pt x="5727" y="8411"/>
                  </a:cubicBezTo>
                  <a:cubicBezTo>
                    <a:pt x="5833" y="8411"/>
                    <a:pt x="5941" y="8394"/>
                    <a:pt x="6049" y="8349"/>
                  </a:cubicBezTo>
                  <a:cubicBezTo>
                    <a:pt x="6616" y="8097"/>
                    <a:pt x="6616" y="7372"/>
                    <a:pt x="6837" y="6805"/>
                  </a:cubicBezTo>
                  <a:cubicBezTo>
                    <a:pt x="7058" y="6396"/>
                    <a:pt x="7310" y="5986"/>
                    <a:pt x="7625" y="5640"/>
                  </a:cubicBezTo>
                  <a:cubicBezTo>
                    <a:pt x="7940" y="5262"/>
                    <a:pt x="8097" y="4789"/>
                    <a:pt x="8003" y="4316"/>
                  </a:cubicBezTo>
                  <a:cubicBezTo>
                    <a:pt x="7814" y="3749"/>
                    <a:pt x="7152" y="3403"/>
                    <a:pt x="6963" y="2930"/>
                  </a:cubicBezTo>
                  <a:cubicBezTo>
                    <a:pt x="6774" y="2426"/>
                    <a:pt x="7058" y="1828"/>
                    <a:pt x="6648" y="1386"/>
                  </a:cubicBezTo>
                  <a:cubicBezTo>
                    <a:pt x="6270" y="977"/>
                    <a:pt x="5514" y="1103"/>
                    <a:pt x="5073" y="851"/>
                  </a:cubicBezTo>
                  <a:cubicBezTo>
                    <a:pt x="4632" y="630"/>
                    <a:pt x="4380" y="0"/>
                    <a:pt x="3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8"/>
            <p:cNvSpPr/>
            <p:nvPr/>
          </p:nvSpPr>
          <p:spPr>
            <a:xfrm>
              <a:off x="2112650" y="2896075"/>
              <a:ext cx="69350" cy="69350"/>
            </a:xfrm>
            <a:custGeom>
              <a:avLst/>
              <a:gdLst/>
              <a:ahLst/>
              <a:cxnLst/>
              <a:rect l="l" t="t" r="r" b="b"/>
              <a:pathLst>
                <a:path w="2774" h="2774" extrusionOk="0">
                  <a:moveTo>
                    <a:pt x="1387" y="1"/>
                  </a:moveTo>
                  <a:cubicBezTo>
                    <a:pt x="599" y="1"/>
                    <a:pt x="1" y="631"/>
                    <a:pt x="1" y="1387"/>
                  </a:cubicBezTo>
                  <a:cubicBezTo>
                    <a:pt x="1" y="2175"/>
                    <a:pt x="599" y="2773"/>
                    <a:pt x="1387" y="2773"/>
                  </a:cubicBezTo>
                  <a:cubicBezTo>
                    <a:pt x="2143" y="2773"/>
                    <a:pt x="2773" y="2175"/>
                    <a:pt x="2773" y="1387"/>
                  </a:cubicBezTo>
                  <a:cubicBezTo>
                    <a:pt x="2773" y="631"/>
                    <a:pt x="2143" y="1"/>
                    <a:pt x="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8"/>
            <p:cNvSpPr/>
            <p:nvPr/>
          </p:nvSpPr>
          <p:spPr>
            <a:xfrm>
              <a:off x="1917325" y="2208500"/>
              <a:ext cx="165425" cy="178200"/>
            </a:xfrm>
            <a:custGeom>
              <a:avLst/>
              <a:gdLst/>
              <a:ahLst/>
              <a:cxnLst/>
              <a:rect l="l" t="t" r="r" b="b"/>
              <a:pathLst>
                <a:path w="6617" h="7128" extrusionOk="0">
                  <a:moveTo>
                    <a:pt x="3214" y="0"/>
                  </a:moveTo>
                  <a:cubicBezTo>
                    <a:pt x="3025" y="32"/>
                    <a:pt x="2868" y="95"/>
                    <a:pt x="2742" y="189"/>
                  </a:cubicBezTo>
                  <a:cubicBezTo>
                    <a:pt x="2332" y="504"/>
                    <a:pt x="2552" y="1071"/>
                    <a:pt x="1292" y="1071"/>
                  </a:cubicBezTo>
                  <a:cubicBezTo>
                    <a:pt x="757" y="1071"/>
                    <a:pt x="347" y="1670"/>
                    <a:pt x="253" y="2205"/>
                  </a:cubicBezTo>
                  <a:cubicBezTo>
                    <a:pt x="253" y="2583"/>
                    <a:pt x="316" y="2962"/>
                    <a:pt x="410" y="3308"/>
                  </a:cubicBezTo>
                  <a:cubicBezTo>
                    <a:pt x="410" y="3655"/>
                    <a:pt x="316" y="3970"/>
                    <a:pt x="158" y="4285"/>
                  </a:cubicBezTo>
                  <a:cubicBezTo>
                    <a:pt x="1" y="4663"/>
                    <a:pt x="127" y="5072"/>
                    <a:pt x="442" y="5324"/>
                  </a:cubicBezTo>
                  <a:cubicBezTo>
                    <a:pt x="820" y="5608"/>
                    <a:pt x="1166" y="5639"/>
                    <a:pt x="1324" y="6081"/>
                  </a:cubicBezTo>
                  <a:cubicBezTo>
                    <a:pt x="1418" y="6333"/>
                    <a:pt x="1576" y="6585"/>
                    <a:pt x="1765" y="6774"/>
                  </a:cubicBezTo>
                  <a:cubicBezTo>
                    <a:pt x="2038" y="7037"/>
                    <a:pt x="2269" y="7128"/>
                    <a:pt x="2478" y="7128"/>
                  </a:cubicBezTo>
                  <a:cubicBezTo>
                    <a:pt x="2918" y="7128"/>
                    <a:pt x="3259" y="6722"/>
                    <a:pt x="3687" y="6679"/>
                  </a:cubicBezTo>
                  <a:cubicBezTo>
                    <a:pt x="3706" y="6678"/>
                    <a:pt x="3725" y="6677"/>
                    <a:pt x="3745" y="6677"/>
                  </a:cubicBezTo>
                  <a:cubicBezTo>
                    <a:pt x="4069" y="6677"/>
                    <a:pt x="4377" y="6862"/>
                    <a:pt x="4696" y="6862"/>
                  </a:cubicBezTo>
                  <a:cubicBezTo>
                    <a:pt x="4789" y="6862"/>
                    <a:pt x="4883" y="6846"/>
                    <a:pt x="4978" y="6805"/>
                  </a:cubicBezTo>
                  <a:cubicBezTo>
                    <a:pt x="5419" y="6616"/>
                    <a:pt x="5419" y="6018"/>
                    <a:pt x="5608" y="5576"/>
                  </a:cubicBezTo>
                  <a:cubicBezTo>
                    <a:pt x="5766" y="5230"/>
                    <a:pt x="5987" y="4915"/>
                    <a:pt x="6270" y="4600"/>
                  </a:cubicBezTo>
                  <a:cubicBezTo>
                    <a:pt x="6522" y="4316"/>
                    <a:pt x="6617" y="3907"/>
                    <a:pt x="6554" y="3529"/>
                  </a:cubicBezTo>
                  <a:cubicBezTo>
                    <a:pt x="6396" y="3088"/>
                    <a:pt x="5861" y="2804"/>
                    <a:pt x="5703" y="2394"/>
                  </a:cubicBezTo>
                  <a:cubicBezTo>
                    <a:pt x="5577" y="1985"/>
                    <a:pt x="5766" y="1481"/>
                    <a:pt x="5451" y="1134"/>
                  </a:cubicBezTo>
                  <a:cubicBezTo>
                    <a:pt x="5167" y="788"/>
                    <a:pt x="4537" y="914"/>
                    <a:pt x="4191" y="725"/>
                  </a:cubicBezTo>
                  <a:cubicBezTo>
                    <a:pt x="3813"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8"/>
            <p:cNvSpPr/>
            <p:nvPr/>
          </p:nvSpPr>
          <p:spPr>
            <a:xfrm>
              <a:off x="1969300" y="2270700"/>
              <a:ext cx="56750" cy="56750"/>
            </a:xfrm>
            <a:custGeom>
              <a:avLst/>
              <a:gdLst/>
              <a:ahLst/>
              <a:cxnLst/>
              <a:rect l="l" t="t" r="r" b="b"/>
              <a:pathLst>
                <a:path w="2270" h="2270" extrusionOk="0">
                  <a:moveTo>
                    <a:pt x="1135" y="1"/>
                  </a:moveTo>
                  <a:cubicBezTo>
                    <a:pt x="505" y="1"/>
                    <a:pt x="1" y="505"/>
                    <a:pt x="1" y="1135"/>
                  </a:cubicBezTo>
                  <a:cubicBezTo>
                    <a:pt x="1" y="1765"/>
                    <a:pt x="505"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8"/>
            <p:cNvSpPr/>
            <p:nvPr/>
          </p:nvSpPr>
          <p:spPr>
            <a:xfrm>
              <a:off x="2236325" y="2516925"/>
              <a:ext cx="165425" cy="176900"/>
            </a:xfrm>
            <a:custGeom>
              <a:avLst/>
              <a:gdLst/>
              <a:ahLst/>
              <a:cxnLst/>
              <a:rect l="l" t="t" r="r" b="b"/>
              <a:pathLst>
                <a:path w="6617" h="7076" extrusionOk="0">
                  <a:moveTo>
                    <a:pt x="4153" y="1"/>
                  </a:moveTo>
                  <a:cubicBezTo>
                    <a:pt x="4028" y="1"/>
                    <a:pt x="3896" y="30"/>
                    <a:pt x="3781" y="76"/>
                  </a:cubicBezTo>
                  <a:cubicBezTo>
                    <a:pt x="3407" y="225"/>
                    <a:pt x="3368" y="651"/>
                    <a:pt x="2761" y="651"/>
                  </a:cubicBezTo>
                  <a:cubicBezTo>
                    <a:pt x="2600" y="651"/>
                    <a:pt x="2399" y="621"/>
                    <a:pt x="2142" y="549"/>
                  </a:cubicBezTo>
                  <a:cubicBezTo>
                    <a:pt x="2078" y="528"/>
                    <a:pt x="2013" y="519"/>
                    <a:pt x="1947" y="519"/>
                  </a:cubicBezTo>
                  <a:cubicBezTo>
                    <a:pt x="1499" y="519"/>
                    <a:pt x="1043" y="955"/>
                    <a:pt x="851" y="1368"/>
                  </a:cubicBezTo>
                  <a:cubicBezTo>
                    <a:pt x="756" y="1714"/>
                    <a:pt x="725" y="2092"/>
                    <a:pt x="725" y="2470"/>
                  </a:cubicBezTo>
                  <a:cubicBezTo>
                    <a:pt x="662" y="2817"/>
                    <a:pt x="473" y="3100"/>
                    <a:pt x="252" y="3352"/>
                  </a:cubicBezTo>
                  <a:cubicBezTo>
                    <a:pt x="0" y="3668"/>
                    <a:pt x="0" y="4109"/>
                    <a:pt x="252" y="4424"/>
                  </a:cubicBezTo>
                  <a:cubicBezTo>
                    <a:pt x="536" y="4802"/>
                    <a:pt x="851" y="4928"/>
                    <a:pt x="914" y="5400"/>
                  </a:cubicBezTo>
                  <a:cubicBezTo>
                    <a:pt x="914" y="5684"/>
                    <a:pt x="1008" y="5936"/>
                    <a:pt x="1134" y="6188"/>
                  </a:cubicBezTo>
                  <a:cubicBezTo>
                    <a:pt x="1408" y="6626"/>
                    <a:pt x="1681" y="6743"/>
                    <a:pt x="1952" y="6743"/>
                  </a:cubicBezTo>
                  <a:cubicBezTo>
                    <a:pt x="2264" y="6743"/>
                    <a:pt x="2572" y="6588"/>
                    <a:pt x="2872" y="6588"/>
                  </a:cubicBezTo>
                  <a:cubicBezTo>
                    <a:pt x="2913" y="6588"/>
                    <a:pt x="2953" y="6591"/>
                    <a:pt x="2993" y="6597"/>
                  </a:cubicBezTo>
                  <a:cubicBezTo>
                    <a:pt x="3407" y="6657"/>
                    <a:pt x="3709" y="7076"/>
                    <a:pt x="4135" y="7076"/>
                  </a:cubicBezTo>
                  <a:cubicBezTo>
                    <a:pt x="4164" y="7076"/>
                    <a:pt x="4192" y="7074"/>
                    <a:pt x="4222" y="7070"/>
                  </a:cubicBezTo>
                  <a:cubicBezTo>
                    <a:pt x="4694" y="6976"/>
                    <a:pt x="4852" y="6408"/>
                    <a:pt x="5135" y="6030"/>
                  </a:cubicBezTo>
                  <a:cubicBezTo>
                    <a:pt x="5419" y="5715"/>
                    <a:pt x="5702" y="5463"/>
                    <a:pt x="6049" y="5274"/>
                  </a:cubicBezTo>
                  <a:cubicBezTo>
                    <a:pt x="6364" y="5054"/>
                    <a:pt x="6585" y="4676"/>
                    <a:pt x="6616" y="4298"/>
                  </a:cubicBezTo>
                  <a:cubicBezTo>
                    <a:pt x="6585" y="3825"/>
                    <a:pt x="6112" y="3415"/>
                    <a:pt x="6081" y="2974"/>
                  </a:cubicBezTo>
                  <a:cubicBezTo>
                    <a:pt x="6049" y="2533"/>
                    <a:pt x="6364" y="2124"/>
                    <a:pt x="6175" y="1714"/>
                  </a:cubicBezTo>
                  <a:cubicBezTo>
                    <a:pt x="5955" y="1305"/>
                    <a:pt x="5324" y="1242"/>
                    <a:pt x="5041" y="958"/>
                  </a:cubicBezTo>
                  <a:cubicBezTo>
                    <a:pt x="4757" y="675"/>
                    <a:pt x="4663" y="139"/>
                    <a:pt x="4285" y="13"/>
                  </a:cubicBezTo>
                  <a:cubicBezTo>
                    <a:pt x="4243" y="5"/>
                    <a:pt x="4198" y="1"/>
                    <a:pt x="4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8"/>
            <p:cNvSpPr/>
            <p:nvPr/>
          </p:nvSpPr>
          <p:spPr>
            <a:xfrm>
              <a:off x="2291450" y="2576300"/>
              <a:ext cx="56725" cy="56750"/>
            </a:xfrm>
            <a:custGeom>
              <a:avLst/>
              <a:gdLst/>
              <a:ahLst/>
              <a:cxnLst/>
              <a:rect l="l" t="t" r="r" b="b"/>
              <a:pathLst>
                <a:path w="2269" h="2270" extrusionOk="0">
                  <a:moveTo>
                    <a:pt x="1135" y="1"/>
                  </a:moveTo>
                  <a:cubicBezTo>
                    <a:pt x="536" y="1"/>
                    <a:pt x="0" y="505"/>
                    <a:pt x="0" y="1135"/>
                  </a:cubicBezTo>
                  <a:cubicBezTo>
                    <a:pt x="0" y="1765"/>
                    <a:pt x="536"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8"/>
            <p:cNvSpPr/>
            <p:nvPr/>
          </p:nvSpPr>
          <p:spPr>
            <a:xfrm>
              <a:off x="1584950" y="2840150"/>
              <a:ext cx="165425" cy="177450"/>
            </a:xfrm>
            <a:custGeom>
              <a:avLst/>
              <a:gdLst/>
              <a:ahLst/>
              <a:cxnLst/>
              <a:rect l="l" t="t" r="r" b="b"/>
              <a:pathLst>
                <a:path w="6617" h="7098" extrusionOk="0">
                  <a:moveTo>
                    <a:pt x="3214" y="1"/>
                  </a:moveTo>
                  <a:cubicBezTo>
                    <a:pt x="3025" y="1"/>
                    <a:pt x="2836" y="64"/>
                    <a:pt x="2710" y="158"/>
                  </a:cubicBezTo>
                  <a:cubicBezTo>
                    <a:pt x="2300" y="505"/>
                    <a:pt x="2552" y="1041"/>
                    <a:pt x="1261" y="1041"/>
                  </a:cubicBezTo>
                  <a:cubicBezTo>
                    <a:pt x="725" y="1041"/>
                    <a:pt x="316" y="1671"/>
                    <a:pt x="221" y="2175"/>
                  </a:cubicBezTo>
                  <a:cubicBezTo>
                    <a:pt x="221" y="2553"/>
                    <a:pt x="284" y="2931"/>
                    <a:pt x="410" y="3277"/>
                  </a:cubicBezTo>
                  <a:cubicBezTo>
                    <a:pt x="410" y="3624"/>
                    <a:pt x="316" y="3970"/>
                    <a:pt x="158" y="4254"/>
                  </a:cubicBezTo>
                  <a:cubicBezTo>
                    <a:pt x="0" y="4632"/>
                    <a:pt x="95" y="5073"/>
                    <a:pt x="442" y="5294"/>
                  </a:cubicBezTo>
                  <a:cubicBezTo>
                    <a:pt x="820" y="5577"/>
                    <a:pt x="1135" y="5609"/>
                    <a:pt x="1324" y="6050"/>
                  </a:cubicBezTo>
                  <a:cubicBezTo>
                    <a:pt x="1418" y="6333"/>
                    <a:pt x="1576" y="6554"/>
                    <a:pt x="1765" y="6743"/>
                  </a:cubicBezTo>
                  <a:cubicBezTo>
                    <a:pt x="2040" y="7008"/>
                    <a:pt x="2268" y="7098"/>
                    <a:pt x="2474" y="7098"/>
                  </a:cubicBezTo>
                  <a:cubicBezTo>
                    <a:pt x="2906" y="7098"/>
                    <a:pt x="3239" y="6701"/>
                    <a:pt x="3687" y="6680"/>
                  </a:cubicBezTo>
                  <a:cubicBezTo>
                    <a:pt x="3721" y="6675"/>
                    <a:pt x="3756" y="6673"/>
                    <a:pt x="3790" y="6673"/>
                  </a:cubicBezTo>
                  <a:cubicBezTo>
                    <a:pt x="4103" y="6673"/>
                    <a:pt x="4403" y="6859"/>
                    <a:pt x="4712" y="6859"/>
                  </a:cubicBezTo>
                  <a:cubicBezTo>
                    <a:pt x="4800" y="6859"/>
                    <a:pt x="4889" y="6844"/>
                    <a:pt x="4978" y="6806"/>
                  </a:cubicBezTo>
                  <a:cubicBezTo>
                    <a:pt x="5419" y="6617"/>
                    <a:pt x="5419" y="5987"/>
                    <a:pt x="5577" y="5546"/>
                  </a:cubicBezTo>
                  <a:cubicBezTo>
                    <a:pt x="5766" y="5199"/>
                    <a:pt x="5986" y="4884"/>
                    <a:pt x="6238" y="4601"/>
                  </a:cubicBezTo>
                  <a:cubicBezTo>
                    <a:pt x="6522" y="4286"/>
                    <a:pt x="6617" y="3876"/>
                    <a:pt x="6554" y="3498"/>
                  </a:cubicBezTo>
                  <a:cubicBezTo>
                    <a:pt x="6396" y="3057"/>
                    <a:pt x="5860" y="2773"/>
                    <a:pt x="5703" y="2364"/>
                  </a:cubicBezTo>
                  <a:cubicBezTo>
                    <a:pt x="5545" y="1954"/>
                    <a:pt x="5734" y="1482"/>
                    <a:pt x="5451" y="1135"/>
                  </a:cubicBezTo>
                  <a:cubicBezTo>
                    <a:pt x="5136" y="789"/>
                    <a:pt x="4506" y="883"/>
                    <a:pt x="4159" y="694"/>
                  </a:cubicBezTo>
                  <a:cubicBezTo>
                    <a:pt x="3813" y="473"/>
                    <a:pt x="3592" y="1"/>
                    <a:pt x="3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8"/>
            <p:cNvSpPr/>
            <p:nvPr/>
          </p:nvSpPr>
          <p:spPr>
            <a:xfrm>
              <a:off x="1636925" y="2901600"/>
              <a:ext cx="56750" cy="56725"/>
            </a:xfrm>
            <a:custGeom>
              <a:avLst/>
              <a:gdLst/>
              <a:ahLst/>
              <a:cxnLst/>
              <a:rect l="l" t="t" r="r" b="b"/>
              <a:pathLst>
                <a:path w="2270" h="2269" extrusionOk="0">
                  <a:moveTo>
                    <a:pt x="1135" y="0"/>
                  </a:moveTo>
                  <a:cubicBezTo>
                    <a:pt x="505" y="0"/>
                    <a:pt x="1" y="504"/>
                    <a:pt x="1" y="1134"/>
                  </a:cubicBezTo>
                  <a:cubicBezTo>
                    <a:pt x="1" y="1765"/>
                    <a:pt x="505" y="2269"/>
                    <a:pt x="1135" y="2269"/>
                  </a:cubicBezTo>
                  <a:cubicBezTo>
                    <a:pt x="1765" y="2269"/>
                    <a:pt x="2269" y="1765"/>
                    <a:pt x="2269" y="1134"/>
                  </a:cubicBezTo>
                  <a:cubicBezTo>
                    <a:pt x="2269" y="504"/>
                    <a:pt x="1765" y="0"/>
                    <a:pt x="1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8"/>
            <p:cNvSpPr/>
            <p:nvPr/>
          </p:nvSpPr>
          <p:spPr>
            <a:xfrm>
              <a:off x="1814925" y="3082750"/>
              <a:ext cx="166225" cy="177850"/>
            </a:xfrm>
            <a:custGeom>
              <a:avLst/>
              <a:gdLst/>
              <a:ahLst/>
              <a:cxnLst/>
              <a:rect l="l" t="t" r="r" b="b"/>
              <a:pathLst>
                <a:path w="6649" h="7114" extrusionOk="0">
                  <a:moveTo>
                    <a:pt x="3214" y="0"/>
                  </a:moveTo>
                  <a:cubicBezTo>
                    <a:pt x="3025" y="0"/>
                    <a:pt x="2868" y="63"/>
                    <a:pt x="2742" y="189"/>
                  </a:cubicBezTo>
                  <a:cubicBezTo>
                    <a:pt x="2332" y="504"/>
                    <a:pt x="2553" y="1072"/>
                    <a:pt x="1293" y="1072"/>
                  </a:cubicBezTo>
                  <a:cubicBezTo>
                    <a:pt x="1280" y="1071"/>
                    <a:pt x="1267" y="1070"/>
                    <a:pt x="1254" y="1070"/>
                  </a:cubicBezTo>
                  <a:cubicBezTo>
                    <a:pt x="736" y="1070"/>
                    <a:pt x="314" y="1682"/>
                    <a:pt x="253" y="2174"/>
                  </a:cubicBezTo>
                  <a:cubicBezTo>
                    <a:pt x="253" y="2552"/>
                    <a:pt x="316" y="2930"/>
                    <a:pt x="411" y="3308"/>
                  </a:cubicBezTo>
                  <a:cubicBezTo>
                    <a:pt x="442" y="3655"/>
                    <a:pt x="347" y="3970"/>
                    <a:pt x="158" y="4253"/>
                  </a:cubicBezTo>
                  <a:cubicBezTo>
                    <a:pt x="1" y="4632"/>
                    <a:pt x="127" y="5073"/>
                    <a:pt x="442" y="5325"/>
                  </a:cubicBezTo>
                  <a:cubicBezTo>
                    <a:pt x="852" y="5608"/>
                    <a:pt x="1167" y="5640"/>
                    <a:pt x="1356" y="6081"/>
                  </a:cubicBezTo>
                  <a:cubicBezTo>
                    <a:pt x="1450" y="6333"/>
                    <a:pt x="1576" y="6553"/>
                    <a:pt x="1797" y="6774"/>
                  </a:cubicBezTo>
                  <a:cubicBezTo>
                    <a:pt x="2059" y="7026"/>
                    <a:pt x="2283" y="7114"/>
                    <a:pt x="2487" y="7114"/>
                  </a:cubicBezTo>
                  <a:cubicBezTo>
                    <a:pt x="2918" y="7114"/>
                    <a:pt x="3259" y="6722"/>
                    <a:pt x="3687" y="6679"/>
                  </a:cubicBezTo>
                  <a:cubicBezTo>
                    <a:pt x="3706" y="6678"/>
                    <a:pt x="3726" y="6677"/>
                    <a:pt x="3745" y="6677"/>
                  </a:cubicBezTo>
                  <a:cubicBezTo>
                    <a:pt x="4069" y="6677"/>
                    <a:pt x="4378" y="6862"/>
                    <a:pt x="4696" y="6862"/>
                  </a:cubicBezTo>
                  <a:cubicBezTo>
                    <a:pt x="4789" y="6862"/>
                    <a:pt x="4883" y="6846"/>
                    <a:pt x="4979" y="6805"/>
                  </a:cubicBezTo>
                  <a:cubicBezTo>
                    <a:pt x="5420" y="6616"/>
                    <a:pt x="5420" y="6018"/>
                    <a:pt x="5609" y="5577"/>
                  </a:cubicBezTo>
                  <a:cubicBezTo>
                    <a:pt x="5798" y="5230"/>
                    <a:pt x="6018" y="4884"/>
                    <a:pt x="6270" y="4600"/>
                  </a:cubicBezTo>
                  <a:cubicBezTo>
                    <a:pt x="6522" y="4317"/>
                    <a:pt x="6648" y="3907"/>
                    <a:pt x="6554" y="3529"/>
                  </a:cubicBezTo>
                  <a:cubicBezTo>
                    <a:pt x="6428" y="3056"/>
                    <a:pt x="5861" y="2773"/>
                    <a:pt x="5735" y="2395"/>
                  </a:cubicBezTo>
                  <a:cubicBezTo>
                    <a:pt x="5577" y="1985"/>
                    <a:pt x="5766" y="1481"/>
                    <a:pt x="5451" y="1135"/>
                  </a:cubicBezTo>
                  <a:cubicBezTo>
                    <a:pt x="5168" y="788"/>
                    <a:pt x="4538" y="914"/>
                    <a:pt x="4191" y="693"/>
                  </a:cubicBezTo>
                  <a:cubicBezTo>
                    <a:pt x="3845"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8"/>
            <p:cNvSpPr/>
            <p:nvPr/>
          </p:nvSpPr>
          <p:spPr>
            <a:xfrm>
              <a:off x="1866925" y="3144975"/>
              <a:ext cx="56725" cy="56725"/>
            </a:xfrm>
            <a:custGeom>
              <a:avLst/>
              <a:gdLst/>
              <a:ahLst/>
              <a:cxnLst/>
              <a:rect l="l" t="t" r="r" b="b"/>
              <a:pathLst>
                <a:path w="2269" h="2269" extrusionOk="0">
                  <a:moveTo>
                    <a:pt x="1134" y="0"/>
                  </a:moveTo>
                  <a:cubicBezTo>
                    <a:pt x="504" y="0"/>
                    <a:pt x="0" y="504"/>
                    <a:pt x="0" y="1134"/>
                  </a:cubicBezTo>
                  <a:cubicBezTo>
                    <a:pt x="0" y="1764"/>
                    <a:pt x="504" y="2269"/>
                    <a:pt x="1134" y="2269"/>
                  </a:cubicBezTo>
                  <a:cubicBezTo>
                    <a:pt x="1765" y="2269"/>
                    <a:pt x="2269" y="1764"/>
                    <a:pt x="2269" y="1134"/>
                  </a:cubicBezTo>
                  <a:cubicBezTo>
                    <a:pt x="2269" y="504"/>
                    <a:pt x="1765" y="0"/>
                    <a:pt x="1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8"/>
            <p:cNvSpPr/>
            <p:nvPr/>
          </p:nvSpPr>
          <p:spPr>
            <a:xfrm>
              <a:off x="1793675" y="2449500"/>
              <a:ext cx="268600" cy="188050"/>
            </a:xfrm>
            <a:custGeom>
              <a:avLst/>
              <a:gdLst/>
              <a:ahLst/>
              <a:cxnLst/>
              <a:rect l="l" t="t" r="r" b="b"/>
              <a:pathLst>
                <a:path w="10744" h="7522" extrusionOk="0">
                  <a:moveTo>
                    <a:pt x="10743" y="1"/>
                  </a:moveTo>
                  <a:lnTo>
                    <a:pt x="8727" y="473"/>
                  </a:lnTo>
                  <a:cubicBezTo>
                    <a:pt x="7688" y="757"/>
                    <a:pt x="6648" y="1103"/>
                    <a:pt x="5640" y="1513"/>
                  </a:cubicBezTo>
                  <a:cubicBezTo>
                    <a:pt x="4033" y="2048"/>
                    <a:pt x="2552" y="2899"/>
                    <a:pt x="1292" y="4033"/>
                  </a:cubicBezTo>
                  <a:cubicBezTo>
                    <a:pt x="756" y="4474"/>
                    <a:pt x="378" y="5073"/>
                    <a:pt x="189" y="5734"/>
                  </a:cubicBezTo>
                  <a:cubicBezTo>
                    <a:pt x="0" y="6396"/>
                    <a:pt x="347" y="7121"/>
                    <a:pt x="977" y="7436"/>
                  </a:cubicBezTo>
                  <a:cubicBezTo>
                    <a:pt x="1122" y="7495"/>
                    <a:pt x="1270" y="7521"/>
                    <a:pt x="1419" y="7521"/>
                  </a:cubicBezTo>
                  <a:cubicBezTo>
                    <a:pt x="1981" y="7521"/>
                    <a:pt x="2558" y="7148"/>
                    <a:pt x="3056" y="6774"/>
                  </a:cubicBezTo>
                  <a:cubicBezTo>
                    <a:pt x="4600" y="5640"/>
                    <a:pt x="6144" y="4506"/>
                    <a:pt x="7593" y="3246"/>
                  </a:cubicBezTo>
                  <a:cubicBezTo>
                    <a:pt x="8349" y="2584"/>
                    <a:pt x="9042" y="1859"/>
                    <a:pt x="9672" y="1103"/>
                  </a:cubicBezTo>
                  <a:cubicBezTo>
                    <a:pt x="9830" y="883"/>
                    <a:pt x="10743" y="1"/>
                    <a:pt x="10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8"/>
            <p:cNvSpPr/>
            <p:nvPr/>
          </p:nvSpPr>
          <p:spPr>
            <a:xfrm>
              <a:off x="2046775" y="2455775"/>
              <a:ext cx="95825" cy="199750"/>
            </a:xfrm>
            <a:custGeom>
              <a:avLst/>
              <a:gdLst/>
              <a:ahLst/>
              <a:cxnLst/>
              <a:rect l="l" t="t" r="r" b="b"/>
              <a:pathLst>
                <a:path w="3833" h="7990" extrusionOk="0">
                  <a:moveTo>
                    <a:pt x="184" y="0"/>
                  </a:moveTo>
                  <a:cubicBezTo>
                    <a:pt x="0" y="0"/>
                    <a:pt x="330" y="1091"/>
                    <a:pt x="304" y="1451"/>
                  </a:cubicBezTo>
                  <a:cubicBezTo>
                    <a:pt x="273" y="3215"/>
                    <a:pt x="588" y="4979"/>
                    <a:pt x="1281" y="6649"/>
                  </a:cubicBezTo>
                  <a:cubicBezTo>
                    <a:pt x="1407" y="7027"/>
                    <a:pt x="1628" y="7374"/>
                    <a:pt x="1943" y="7657"/>
                  </a:cubicBezTo>
                  <a:cubicBezTo>
                    <a:pt x="2152" y="7866"/>
                    <a:pt x="2446" y="7990"/>
                    <a:pt x="2751" y="7990"/>
                  </a:cubicBezTo>
                  <a:cubicBezTo>
                    <a:pt x="2859" y="7990"/>
                    <a:pt x="2969" y="7974"/>
                    <a:pt x="3077" y="7941"/>
                  </a:cubicBezTo>
                  <a:cubicBezTo>
                    <a:pt x="3549" y="7689"/>
                    <a:pt x="3833" y="7216"/>
                    <a:pt x="3801" y="6681"/>
                  </a:cubicBezTo>
                  <a:cubicBezTo>
                    <a:pt x="3801" y="5452"/>
                    <a:pt x="2951" y="4475"/>
                    <a:pt x="2289" y="3436"/>
                  </a:cubicBezTo>
                  <a:cubicBezTo>
                    <a:pt x="1785" y="2648"/>
                    <a:pt x="966" y="915"/>
                    <a:pt x="399" y="191"/>
                  </a:cubicBezTo>
                  <a:cubicBezTo>
                    <a:pt x="294" y="56"/>
                    <a:pt x="226"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8"/>
            <p:cNvSpPr/>
            <p:nvPr/>
          </p:nvSpPr>
          <p:spPr>
            <a:xfrm>
              <a:off x="1899200" y="2882700"/>
              <a:ext cx="92975" cy="110775"/>
            </a:xfrm>
            <a:custGeom>
              <a:avLst/>
              <a:gdLst/>
              <a:ahLst/>
              <a:cxnLst/>
              <a:rect l="l" t="t" r="r" b="b"/>
              <a:pathLst>
                <a:path w="3719" h="4431" extrusionOk="0">
                  <a:moveTo>
                    <a:pt x="413" y="1"/>
                  </a:moveTo>
                  <a:cubicBezTo>
                    <a:pt x="305" y="1"/>
                    <a:pt x="214" y="53"/>
                    <a:pt x="158" y="189"/>
                  </a:cubicBezTo>
                  <a:cubicBezTo>
                    <a:pt x="1" y="599"/>
                    <a:pt x="379" y="1544"/>
                    <a:pt x="505" y="1953"/>
                  </a:cubicBezTo>
                  <a:cubicBezTo>
                    <a:pt x="663" y="2521"/>
                    <a:pt x="915" y="3088"/>
                    <a:pt x="1261" y="3560"/>
                  </a:cubicBezTo>
                  <a:cubicBezTo>
                    <a:pt x="1482" y="3875"/>
                    <a:pt x="1765" y="4127"/>
                    <a:pt x="2112" y="4316"/>
                  </a:cubicBezTo>
                  <a:cubicBezTo>
                    <a:pt x="2262" y="4391"/>
                    <a:pt x="2434" y="4431"/>
                    <a:pt x="2610" y="4431"/>
                  </a:cubicBezTo>
                  <a:cubicBezTo>
                    <a:pt x="2803" y="4431"/>
                    <a:pt x="3002" y="4384"/>
                    <a:pt x="3183" y="4285"/>
                  </a:cubicBezTo>
                  <a:cubicBezTo>
                    <a:pt x="3561" y="4001"/>
                    <a:pt x="3719" y="3529"/>
                    <a:pt x="3624" y="3088"/>
                  </a:cubicBezTo>
                  <a:cubicBezTo>
                    <a:pt x="3530" y="2615"/>
                    <a:pt x="3277" y="2205"/>
                    <a:pt x="2962" y="1890"/>
                  </a:cubicBezTo>
                  <a:cubicBezTo>
                    <a:pt x="2490" y="1418"/>
                    <a:pt x="1954" y="977"/>
                    <a:pt x="1387" y="599"/>
                  </a:cubicBezTo>
                  <a:cubicBezTo>
                    <a:pt x="1199" y="458"/>
                    <a:pt x="730" y="1"/>
                    <a:pt x="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8"/>
            <p:cNvSpPr/>
            <p:nvPr/>
          </p:nvSpPr>
          <p:spPr>
            <a:xfrm>
              <a:off x="1799175" y="2872100"/>
              <a:ext cx="118025" cy="131900"/>
            </a:xfrm>
            <a:custGeom>
              <a:avLst/>
              <a:gdLst/>
              <a:ahLst/>
              <a:cxnLst/>
              <a:rect l="l" t="t" r="r" b="b"/>
              <a:pathLst>
                <a:path w="4721" h="5276" extrusionOk="0">
                  <a:moveTo>
                    <a:pt x="4024" y="0"/>
                  </a:moveTo>
                  <a:cubicBezTo>
                    <a:pt x="3979" y="0"/>
                    <a:pt x="3930" y="5"/>
                    <a:pt x="3876" y="15"/>
                  </a:cubicBezTo>
                  <a:cubicBezTo>
                    <a:pt x="3088" y="172"/>
                    <a:pt x="2269" y="991"/>
                    <a:pt x="1734" y="1558"/>
                  </a:cubicBezTo>
                  <a:cubicBezTo>
                    <a:pt x="1041" y="2283"/>
                    <a:pt x="473" y="3134"/>
                    <a:pt x="127" y="4079"/>
                  </a:cubicBezTo>
                  <a:cubicBezTo>
                    <a:pt x="32" y="4268"/>
                    <a:pt x="1" y="4488"/>
                    <a:pt x="1" y="4709"/>
                  </a:cubicBezTo>
                  <a:cubicBezTo>
                    <a:pt x="1" y="4961"/>
                    <a:pt x="158" y="5150"/>
                    <a:pt x="347" y="5244"/>
                  </a:cubicBezTo>
                  <a:cubicBezTo>
                    <a:pt x="421" y="5265"/>
                    <a:pt x="498" y="5276"/>
                    <a:pt x="576" y="5276"/>
                  </a:cubicBezTo>
                  <a:cubicBezTo>
                    <a:pt x="732" y="5276"/>
                    <a:pt x="893" y="5234"/>
                    <a:pt x="1041" y="5150"/>
                  </a:cubicBezTo>
                  <a:cubicBezTo>
                    <a:pt x="2553" y="4394"/>
                    <a:pt x="3687" y="3102"/>
                    <a:pt x="4286" y="1527"/>
                  </a:cubicBezTo>
                  <a:cubicBezTo>
                    <a:pt x="4433" y="1083"/>
                    <a:pt x="4720" y="0"/>
                    <a:pt x="4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8"/>
            <p:cNvSpPr/>
            <p:nvPr/>
          </p:nvSpPr>
          <p:spPr>
            <a:xfrm>
              <a:off x="2122100" y="2039725"/>
              <a:ext cx="296975" cy="114450"/>
            </a:xfrm>
            <a:custGeom>
              <a:avLst/>
              <a:gdLst/>
              <a:ahLst/>
              <a:cxnLst/>
              <a:rect l="l" t="t" r="r" b="b"/>
              <a:pathLst>
                <a:path w="11879" h="4578" extrusionOk="0">
                  <a:moveTo>
                    <a:pt x="3363" y="1"/>
                  </a:moveTo>
                  <a:cubicBezTo>
                    <a:pt x="2289" y="1"/>
                    <a:pt x="1068" y="95"/>
                    <a:pt x="410" y="923"/>
                  </a:cubicBezTo>
                  <a:cubicBezTo>
                    <a:pt x="221" y="1175"/>
                    <a:pt x="95" y="1458"/>
                    <a:pt x="64" y="1773"/>
                  </a:cubicBezTo>
                  <a:cubicBezTo>
                    <a:pt x="1" y="2403"/>
                    <a:pt x="253" y="3034"/>
                    <a:pt x="725" y="3443"/>
                  </a:cubicBezTo>
                  <a:cubicBezTo>
                    <a:pt x="1072" y="3758"/>
                    <a:pt x="1482" y="3979"/>
                    <a:pt x="1923" y="4105"/>
                  </a:cubicBezTo>
                  <a:cubicBezTo>
                    <a:pt x="2898" y="4418"/>
                    <a:pt x="3912" y="4578"/>
                    <a:pt x="4928" y="4578"/>
                  </a:cubicBezTo>
                  <a:cubicBezTo>
                    <a:pt x="5749" y="4578"/>
                    <a:pt x="6570" y="4473"/>
                    <a:pt x="7373" y="4262"/>
                  </a:cubicBezTo>
                  <a:cubicBezTo>
                    <a:pt x="8255" y="4042"/>
                    <a:pt x="9137" y="3727"/>
                    <a:pt x="9925" y="3254"/>
                  </a:cubicBezTo>
                  <a:cubicBezTo>
                    <a:pt x="10167" y="3133"/>
                    <a:pt x="11544" y="2051"/>
                    <a:pt x="11847" y="2051"/>
                  </a:cubicBezTo>
                  <a:cubicBezTo>
                    <a:pt x="11859" y="2051"/>
                    <a:pt x="11870" y="2053"/>
                    <a:pt x="11878" y="2057"/>
                  </a:cubicBezTo>
                  <a:cubicBezTo>
                    <a:pt x="10618" y="1364"/>
                    <a:pt x="9263" y="797"/>
                    <a:pt x="7877" y="324"/>
                  </a:cubicBezTo>
                  <a:cubicBezTo>
                    <a:pt x="7688" y="293"/>
                    <a:pt x="7499" y="230"/>
                    <a:pt x="7279" y="198"/>
                  </a:cubicBezTo>
                  <a:cubicBezTo>
                    <a:pt x="6465" y="67"/>
                    <a:pt x="5629" y="1"/>
                    <a:pt x="4771" y="1"/>
                  </a:cubicBezTo>
                  <a:cubicBezTo>
                    <a:pt x="4600" y="1"/>
                    <a:pt x="4427" y="4"/>
                    <a:pt x="4254" y="9"/>
                  </a:cubicBezTo>
                  <a:cubicBezTo>
                    <a:pt x="3982" y="9"/>
                    <a:pt x="3679" y="1"/>
                    <a:pt x="3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8"/>
            <p:cNvSpPr/>
            <p:nvPr/>
          </p:nvSpPr>
          <p:spPr>
            <a:xfrm>
              <a:off x="2335550" y="2093800"/>
              <a:ext cx="107925" cy="250475"/>
            </a:xfrm>
            <a:custGeom>
              <a:avLst/>
              <a:gdLst/>
              <a:ahLst/>
              <a:cxnLst/>
              <a:rect l="l" t="t" r="r" b="b"/>
              <a:pathLst>
                <a:path w="4317" h="10019" extrusionOk="0">
                  <a:moveTo>
                    <a:pt x="3193" y="1"/>
                  </a:moveTo>
                  <a:cubicBezTo>
                    <a:pt x="2962" y="1"/>
                    <a:pt x="2833" y="446"/>
                    <a:pt x="2805" y="587"/>
                  </a:cubicBezTo>
                  <a:cubicBezTo>
                    <a:pt x="2616" y="1343"/>
                    <a:pt x="2332" y="2099"/>
                    <a:pt x="2017" y="2792"/>
                  </a:cubicBezTo>
                  <a:cubicBezTo>
                    <a:pt x="1229" y="4399"/>
                    <a:pt x="1" y="5943"/>
                    <a:pt x="127" y="7802"/>
                  </a:cubicBezTo>
                  <a:cubicBezTo>
                    <a:pt x="203" y="8839"/>
                    <a:pt x="726" y="10019"/>
                    <a:pt x="1679" y="10019"/>
                  </a:cubicBezTo>
                  <a:cubicBezTo>
                    <a:pt x="1913" y="10019"/>
                    <a:pt x="2173" y="9948"/>
                    <a:pt x="2458" y="9786"/>
                  </a:cubicBezTo>
                  <a:cubicBezTo>
                    <a:pt x="4002" y="8904"/>
                    <a:pt x="4317" y="7298"/>
                    <a:pt x="4222" y="5691"/>
                  </a:cubicBezTo>
                  <a:cubicBezTo>
                    <a:pt x="4159" y="4809"/>
                    <a:pt x="4065" y="3927"/>
                    <a:pt x="3907" y="3076"/>
                  </a:cubicBezTo>
                  <a:cubicBezTo>
                    <a:pt x="3781" y="2383"/>
                    <a:pt x="3655" y="1658"/>
                    <a:pt x="3498" y="965"/>
                  </a:cubicBezTo>
                  <a:cubicBezTo>
                    <a:pt x="3466" y="808"/>
                    <a:pt x="3435" y="114"/>
                    <a:pt x="3277" y="20"/>
                  </a:cubicBezTo>
                  <a:cubicBezTo>
                    <a:pt x="3248" y="7"/>
                    <a:pt x="3220" y="1"/>
                    <a:pt x="3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5" name="Google Shape;2875;p18"/>
          <p:cNvGrpSpPr/>
          <p:nvPr/>
        </p:nvGrpSpPr>
        <p:grpSpPr>
          <a:xfrm rot="2510102">
            <a:off x="8032223" y="3761916"/>
            <a:ext cx="602402" cy="1148199"/>
            <a:chOff x="2534075" y="238125"/>
            <a:chExt cx="2657375" cy="5065050"/>
          </a:xfrm>
        </p:grpSpPr>
        <p:sp>
          <p:nvSpPr>
            <p:cNvPr id="2876" name="Google Shape;2876;p18"/>
            <p:cNvSpPr/>
            <p:nvPr/>
          </p:nvSpPr>
          <p:spPr>
            <a:xfrm>
              <a:off x="2616075" y="238125"/>
              <a:ext cx="2575375" cy="4986200"/>
            </a:xfrm>
            <a:custGeom>
              <a:avLst/>
              <a:gdLst/>
              <a:ahLst/>
              <a:cxnLst/>
              <a:rect l="l" t="t" r="r" b="b"/>
              <a:pathLst>
                <a:path w="103015" h="199448" extrusionOk="0">
                  <a:moveTo>
                    <a:pt x="94902" y="0"/>
                  </a:moveTo>
                  <a:lnTo>
                    <a:pt x="94902" y="0"/>
                  </a:lnTo>
                  <a:cubicBezTo>
                    <a:pt x="63217" y="17144"/>
                    <a:pt x="43471" y="53115"/>
                    <a:pt x="31532" y="89392"/>
                  </a:cubicBezTo>
                  <a:cubicBezTo>
                    <a:pt x="19593" y="125822"/>
                    <a:pt x="13929" y="164089"/>
                    <a:pt x="0" y="199448"/>
                  </a:cubicBezTo>
                  <a:cubicBezTo>
                    <a:pt x="20817" y="169599"/>
                    <a:pt x="53114" y="146333"/>
                    <a:pt x="73931" y="114036"/>
                  </a:cubicBezTo>
                  <a:cubicBezTo>
                    <a:pt x="95514" y="80208"/>
                    <a:pt x="103014" y="39338"/>
                    <a:pt x="949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8"/>
            <p:cNvSpPr/>
            <p:nvPr/>
          </p:nvSpPr>
          <p:spPr>
            <a:xfrm>
              <a:off x="2534075" y="258975"/>
              <a:ext cx="2443075" cy="5044200"/>
            </a:xfrm>
            <a:custGeom>
              <a:avLst/>
              <a:gdLst/>
              <a:ahLst/>
              <a:cxnLst/>
              <a:rect l="l" t="t" r="r" b="b"/>
              <a:pathLst>
                <a:path w="97723" h="201768" extrusionOk="0">
                  <a:moveTo>
                    <a:pt x="97584" y="1"/>
                  </a:moveTo>
                  <a:cubicBezTo>
                    <a:pt x="97483" y="1"/>
                    <a:pt x="97349" y="200"/>
                    <a:pt x="97263" y="544"/>
                  </a:cubicBezTo>
                  <a:cubicBezTo>
                    <a:pt x="89151" y="36821"/>
                    <a:pt x="76446" y="72026"/>
                    <a:pt x="59609" y="105242"/>
                  </a:cubicBezTo>
                  <a:cubicBezTo>
                    <a:pt x="50425" y="123151"/>
                    <a:pt x="40322" y="140601"/>
                    <a:pt x="29148" y="157285"/>
                  </a:cubicBezTo>
                  <a:cubicBezTo>
                    <a:pt x="26240" y="161571"/>
                    <a:pt x="23485" y="165857"/>
                    <a:pt x="20424" y="170143"/>
                  </a:cubicBezTo>
                  <a:lnTo>
                    <a:pt x="15832" y="176725"/>
                  </a:lnTo>
                  <a:lnTo>
                    <a:pt x="11240" y="182848"/>
                  </a:lnTo>
                  <a:cubicBezTo>
                    <a:pt x="7413" y="188052"/>
                    <a:pt x="3280" y="192797"/>
                    <a:pt x="984" y="198154"/>
                  </a:cubicBezTo>
                  <a:cubicBezTo>
                    <a:pt x="0" y="200532"/>
                    <a:pt x="685" y="201768"/>
                    <a:pt x="2027" y="201768"/>
                  </a:cubicBezTo>
                  <a:cubicBezTo>
                    <a:pt x="3191" y="201768"/>
                    <a:pt x="4849" y="200839"/>
                    <a:pt x="6342" y="198920"/>
                  </a:cubicBezTo>
                  <a:cubicBezTo>
                    <a:pt x="30067" y="167847"/>
                    <a:pt x="50578" y="134478"/>
                    <a:pt x="67262" y="99119"/>
                  </a:cubicBezTo>
                  <a:cubicBezTo>
                    <a:pt x="74915" y="83200"/>
                    <a:pt x="81650" y="66975"/>
                    <a:pt x="87467" y="50291"/>
                  </a:cubicBezTo>
                  <a:cubicBezTo>
                    <a:pt x="93130" y="33453"/>
                    <a:pt x="96957" y="16310"/>
                    <a:pt x="97722" y="391"/>
                  </a:cubicBezTo>
                  <a:cubicBezTo>
                    <a:pt x="97722" y="122"/>
                    <a:pt x="97663" y="1"/>
                    <a:pt x="97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8" name="Google Shape;2878;p18"/>
          <p:cNvSpPr txBox="1">
            <a:spLocks noGrp="1"/>
          </p:cNvSpPr>
          <p:nvPr>
            <p:ph type="title"/>
          </p:nvPr>
        </p:nvSpPr>
        <p:spPr>
          <a:xfrm flipH="1">
            <a:off x="4001575" y="2462500"/>
            <a:ext cx="4429200" cy="84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000"/>
              <a:buNone/>
              <a:defRPr sz="5000"/>
            </a:lvl1pPr>
            <a:lvl2pPr lvl="1" algn="r" rtl="0">
              <a:spcBef>
                <a:spcPts val="0"/>
              </a:spcBef>
              <a:spcAft>
                <a:spcPts val="0"/>
              </a:spcAft>
              <a:buSzPts val="5000"/>
              <a:buNone/>
              <a:defRPr sz="5000"/>
            </a:lvl2pPr>
            <a:lvl3pPr lvl="2" algn="r" rtl="0">
              <a:spcBef>
                <a:spcPts val="0"/>
              </a:spcBef>
              <a:spcAft>
                <a:spcPts val="0"/>
              </a:spcAft>
              <a:buSzPts val="5000"/>
              <a:buNone/>
              <a:defRPr sz="5000"/>
            </a:lvl3pPr>
            <a:lvl4pPr lvl="3" algn="r" rtl="0">
              <a:spcBef>
                <a:spcPts val="0"/>
              </a:spcBef>
              <a:spcAft>
                <a:spcPts val="0"/>
              </a:spcAft>
              <a:buSzPts val="5000"/>
              <a:buNone/>
              <a:defRPr sz="5000"/>
            </a:lvl4pPr>
            <a:lvl5pPr lvl="4" algn="r" rtl="0">
              <a:spcBef>
                <a:spcPts val="0"/>
              </a:spcBef>
              <a:spcAft>
                <a:spcPts val="0"/>
              </a:spcAft>
              <a:buSzPts val="5000"/>
              <a:buNone/>
              <a:defRPr sz="5000"/>
            </a:lvl5pPr>
            <a:lvl6pPr lvl="5" algn="r" rtl="0">
              <a:spcBef>
                <a:spcPts val="0"/>
              </a:spcBef>
              <a:spcAft>
                <a:spcPts val="0"/>
              </a:spcAft>
              <a:buSzPts val="5000"/>
              <a:buNone/>
              <a:defRPr sz="5000"/>
            </a:lvl6pPr>
            <a:lvl7pPr lvl="6" algn="r" rtl="0">
              <a:spcBef>
                <a:spcPts val="0"/>
              </a:spcBef>
              <a:spcAft>
                <a:spcPts val="0"/>
              </a:spcAft>
              <a:buSzPts val="5000"/>
              <a:buNone/>
              <a:defRPr sz="5000"/>
            </a:lvl7pPr>
            <a:lvl8pPr lvl="7" algn="r" rtl="0">
              <a:spcBef>
                <a:spcPts val="0"/>
              </a:spcBef>
              <a:spcAft>
                <a:spcPts val="0"/>
              </a:spcAft>
              <a:buSzPts val="5000"/>
              <a:buNone/>
              <a:defRPr sz="5000"/>
            </a:lvl8pPr>
            <a:lvl9pPr lvl="8" algn="r" rtl="0">
              <a:spcBef>
                <a:spcPts val="0"/>
              </a:spcBef>
              <a:spcAft>
                <a:spcPts val="0"/>
              </a:spcAft>
              <a:buSzPts val="5000"/>
              <a:buNone/>
              <a:defRPr sz="5000"/>
            </a:lvl9pPr>
          </a:lstStyle>
          <a:p>
            <a:endParaRPr/>
          </a:p>
        </p:txBody>
      </p:sp>
      <p:sp>
        <p:nvSpPr>
          <p:cNvPr id="2879" name="Google Shape;2879;p18"/>
          <p:cNvSpPr txBox="1">
            <a:spLocks noGrp="1"/>
          </p:cNvSpPr>
          <p:nvPr>
            <p:ph type="title" idx="2" hasCustomPrompt="1"/>
          </p:nvPr>
        </p:nvSpPr>
        <p:spPr>
          <a:xfrm flipH="1">
            <a:off x="6644875" y="1620700"/>
            <a:ext cx="1785900" cy="84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7000"/>
              <a:buNone/>
              <a:defRPr sz="7000"/>
            </a:lvl1pPr>
            <a:lvl2pPr lvl="1" algn="r" rtl="0">
              <a:spcBef>
                <a:spcPts val="0"/>
              </a:spcBef>
              <a:spcAft>
                <a:spcPts val="0"/>
              </a:spcAft>
              <a:buSzPts val="7000"/>
              <a:buNone/>
              <a:defRPr sz="7000"/>
            </a:lvl2pPr>
            <a:lvl3pPr lvl="2" algn="r" rtl="0">
              <a:spcBef>
                <a:spcPts val="0"/>
              </a:spcBef>
              <a:spcAft>
                <a:spcPts val="0"/>
              </a:spcAft>
              <a:buSzPts val="7000"/>
              <a:buNone/>
              <a:defRPr sz="7000"/>
            </a:lvl3pPr>
            <a:lvl4pPr lvl="3" algn="r" rtl="0">
              <a:spcBef>
                <a:spcPts val="0"/>
              </a:spcBef>
              <a:spcAft>
                <a:spcPts val="0"/>
              </a:spcAft>
              <a:buSzPts val="7000"/>
              <a:buNone/>
              <a:defRPr sz="7000"/>
            </a:lvl4pPr>
            <a:lvl5pPr lvl="4" algn="r" rtl="0">
              <a:spcBef>
                <a:spcPts val="0"/>
              </a:spcBef>
              <a:spcAft>
                <a:spcPts val="0"/>
              </a:spcAft>
              <a:buSzPts val="7000"/>
              <a:buNone/>
              <a:defRPr sz="7000"/>
            </a:lvl5pPr>
            <a:lvl6pPr lvl="5" algn="r" rtl="0">
              <a:spcBef>
                <a:spcPts val="0"/>
              </a:spcBef>
              <a:spcAft>
                <a:spcPts val="0"/>
              </a:spcAft>
              <a:buSzPts val="7000"/>
              <a:buNone/>
              <a:defRPr sz="7000"/>
            </a:lvl6pPr>
            <a:lvl7pPr lvl="6" algn="r" rtl="0">
              <a:spcBef>
                <a:spcPts val="0"/>
              </a:spcBef>
              <a:spcAft>
                <a:spcPts val="0"/>
              </a:spcAft>
              <a:buSzPts val="7000"/>
              <a:buNone/>
              <a:defRPr sz="7000"/>
            </a:lvl7pPr>
            <a:lvl8pPr lvl="7" algn="r" rtl="0">
              <a:spcBef>
                <a:spcPts val="0"/>
              </a:spcBef>
              <a:spcAft>
                <a:spcPts val="0"/>
              </a:spcAft>
              <a:buSzPts val="7000"/>
              <a:buNone/>
              <a:defRPr sz="7000"/>
            </a:lvl8pPr>
            <a:lvl9pPr lvl="8" algn="r" rtl="0">
              <a:spcBef>
                <a:spcPts val="0"/>
              </a:spcBef>
              <a:spcAft>
                <a:spcPts val="0"/>
              </a:spcAft>
              <a:buSzPts val="7000"/>
              <a:buNone/>
              <a:defRPr sz="7000"/>
            </a:lvl9pPr>
          </a:lstStyle>
          <a:p>
            <a:r>
              <a:t>xx%</a:t>
            </a:r>
          </a:p>
        </p:txBody>
      </p:sp>
      <p:sp>
        <p:nvSpPr>
          <p:cNvPr id="2880" name="Google Shape;2880;p18"/>
          <p:cNvSpPr txBox="1">
            <a:spLocks noGrp="1"/>
          </p:cNvSpPr>
          <p:nvPr>
            <p:ph type="subTitle" idx="1"/>
          </p:nvPr>
        </p:nvSpPr>
        <p:spPr>
          <a:xfrm flipH="1">
            <a:off x="4001575" y="3257900"/>
            <a:ext cx="4429200" cy="264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354502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5350"/>
        <p:cNvGrpSpPr/>
        <p:nvPr/>
      </p:nvGrpSpPr>
      <p:grpSpPr>
        <a:xfrm>
          <a:off x="0" y="0"/>
          <a:ext cx="0" cy="0"/>
          <a:chOff x="0" y="0"/>
          <a:chExt cx="0" cy="0"/>
        </a:xfrm>
      </p:grpSpPr>
      <p:grpSp>
        <p:nvGrpSpPr>
          <p:cNvPr id="5351" name="Google Shape;5351;p35"/>
          <p:cNvGrpSpPr/>
          <p:nvPr/>
        </p:nvGrpSpPr>
        <p:grpSpPr>
          <a:xfrm rot="10800000" flipH="1">
            <a:off x="6659905" y="-327590"/>
            <a:ext cx="2671189" cy="2771223"/>
            <a:chOff x="1297425" y="238025"/>
            <a:chExt cx="5004100" cy="5191500"/>
          </a:xfrm>
        </p:grpSpPr>
        <p:sp>
          <p:nvSpPr>
            <p:cNvPr id="5352" name="Google Shape;5352;p35"/>
            <p:cNvSpPr/>
            <p:nvPr/>
          </p:nvSpPr>
          <p:spPr>
            <a:xfrm>
              <a:off x="3514600" y="944475"/>
              <a:ext cx="1504975" cy="2113950"/>
            </a:xfrm>
            <a:custGeom>
              <a:avLst/>
              <a:gdLst/>
              <a:ahLst/>
              <a:cxnLst/>
              <a:rect l="l" t="t" r="r" b="b"/>
              <a:pathLst>
                <a:path w="60199" h="84558" extrusionOk="0">
                  <a:moveTo>
                    <a:pt x="0" y="0"/>
                  </a:moveTo>
                  <a:lnTo>
                    <a:pt x="0" y="0"/>
                  </a:lnTo>
                  <a:cubicBezTo>
                    <a:pt x="140" y="561"/>
                    <a:pt x="280" y="1121"/>
                    <a:pt x="467" y="1635"/>
                  </a:cubicBezTo>
                  <a:cubicBezTo>
                    <a:pt x="654" y="2102"/>
                    <a:pt x="887" y="2709"/>
                    <a:pt x="1168" y="3316"/>
                  </a:cubicBezTo>
                  <a:cubicBezTo>
                    <a:pt x="1448" y="3970"/>
                    <a:pt x="1728" y="4671"/>
                    <a:pt x="2148" y="5371"/>
                  </a:cubicBezTo>
                  <a:cubicBezTo>
                    <a:pt x="2569" y="6118"/>
                    <a:pt x="2989" y="6866"/>
                    <a:pt x="3503" y="7660"/>
                  </a:cubicBezTo>
                  <a:cubicBezTo>
                    <a:pt x="4016" y="8453"/>
                    <a:pt x="4577" y="9247"/>
                    <a:pt x="5184" y="9995"/>
                  </a:cubicBezTo>
                  <a:cubicBezTo>
                    <a:pt x="6445" y="11629"/>
                    <a:pt x="7846" y="13170"/>
                    <a:pt x="9340" y="14571"/>
                  </a:cubicBezTo>
                  <a:cubicBezTo>
                    <a:pt x="10881" y="15972"/>
                    <a:pt x="12469" y="17233"/>
                    <a:pt x="14197" y="18401"/>
                  </a:cubicBezTo>
                  <a:cubicBezTo>
                    <a:pt x="15738" y="19428"/>
                    <a:pt x="17326" y="20316"/>
                    <a:pt x="19008" y="21110"/>
                  </a:cubicBezTo>
                  <a:cubicBezTo>
                    <a:pt x="20268" y="21670"/>
                    <a:pt x="21576" y="22137"/>
                    <a:pt x="22884" y="22511"/>
                  </a:cubicBezTo>
                  <a:cubicBezTo>
                    <a:pt x="23211" y="22604"/>
                    <a:pt x="23491" y="22651"/>
                    <a:pt x="23771" y="22744"/>
                  </a:cubicBezTo>
                  <a:cubicBezTo>
                    <a:pt x="27881" y="27321"/>
                    <a:pt x="31710" y="32178"/>
                    <a:pt x="35213" y="37222"/>
                  </a:cubicBezTo>
                  <a:cubicBezTo>
                    <a:pt x="34232" y="36568"/>
                    <a:pt x="33158" y="36007"/>
                    <a:pt x="32084" y="35494"/>
                  </a:cubicBezTo>
                  <a:cubicBezTo>
                    <a:pt x="30403" y="34700"/>
                    <a:pt x="28675" y="34046"/>
                    <a:pt x="26900" y="33579"/>
                  </a:cubicBezTo>
                  <a:cubicBezTo>
                    <a:pt x="24892" y="33018"/>
                    <a:pt x="22884" y="32645"/>
                    <a:pt x="20829" y="32411"/>
                  </a:cubicBezTo>
                  <a:cubicBezTo>
                    <a:pt x="19340" y="32238"/>
                    <a:pt x="17799" y="32142"/>
                    <a:pt x="16264" y="32142"/>
                  </a:cubicBezTo>
                  <a:cubicBezTo>
                    <a:pt x="15729" y="32142"/>
                    <a:pt x="15195" y="32154"/>
                    <a:pt x="14664" y="32178"/>
                  </a:cubicBezTo>
                  <a:cubicBezTo>
                    <a:pt x="13684" y="32225"/>
                    <a:pt x="12703" y="32271"/>
                    <a:pt x="11816" y="32411"/>
                  </a:cubicBezTo>
                  <a:cubicBezTo>
                    <a:pt x="10881" y="32551"/>
                    <a:pt x="9994" y="32692"/>
                    <a:pt x="9200" y="32878"/>
                  </a:cubicBezTo>
                  <a:cubicBezTo>
                    <a:pt x="8360" y="33018"/>
                    <a:pt x="7659" y="33252"/>
                    <a:pt x="6959" y="33439"/>
                  </a:cubicBezTo>
                  <a:cubicBezTo>
                    <a:pt x="6305" y="33672"/>
                    <a:pt x="5744" y="33859"/>
                    <a:pt x="5231" y="34046"/>
                  </a:cubicBezTo>
                  <a:cubicBezTo>
                    <a:pt x="4717" y="34233"/>
                    <a:pt x="4203" y="34466"/>
                    <a:pt x="3689" y="34700"/>
                  </a:cubicBezTo>
                  <a:cubicBezTo>
                    <a:pt x="4110" y="35073"/>
                    <a:pt x="4577" y="35400"/>
                    <a:pt x="5044" y="35727"/>
                  </a:cubicBezTo>
                  <a:cubicBezTo>
                    <a:pt x="5464" y="36007"/>
                    <a:pt x="5978" y="36334"/>
                    <a:pt x="6585" y="36708"/>
                  </a:cubicBezTo>
                  <a:cubicBezTo>
                    <a:pt x="7192" y="37035"/>
                    <a:pt x="7846" y="37408"/>
                    <a:pt x="8593" y="37782"/>
                  </a:cubicBezTo>
                  <a:cubicBezTo>
                    <a:pt x="9340" y="38109"/>
                    <a:pt x="10181" y="38483"/>
                    <a:pt x="11068" y="38809"/>
                  </a:cubicBezTo>
                  <a:cubicBezTo>
                    <a:pt x="11909" y="39136"/>
                    <a:pt x="12843" y="39417"/>
                    <a:pt x="13777" y="39697"/>
                  </a:cubicBezTo>
                  <a:cubicBezTo>
                    <a:pt x="15785" y="40257"/>
                    <a:pt x="17793" y="40631"/>
                    <a:pt x="19848" y="40864"/>
                  </a:cubicBezTo>
                  <a:cubicBezTo>
                    <a:pt x="21441" y="41045"/>
                    <a:pt x="23034" y="41114"/>
                    <a:pt x="24627" y="41114"/>
                  </a:cubicBezTo>
                  <a:cubicBezTo>
                    <a:pt x="25089" y="41114"/>
                    <a:pt x="25551" y="41108"/>
                    <a:pt x="26013" y="41098"/>
                  </a:cubicBezTo>
                  <a:cubicBezTo>
                    <a:pt x="27881" y="41004"/>
                    <a:pt x="29702" y="40771"/>
                    <a:pt x="31477" y="40397"/>
                  </a:cubicBezTo>
                  <a:cubicBezTo>
                    <a:pt x="32831" y="40117"/>
                    <a:pt x="34186" y="39697"/>
                    <a:pt x="35446" y="39230"/>
                  </a:cubicBezTo>
                  <a:cubicBezTo>
                    <a:pt x="35773" y="39090"/>
                    <a:pt x="36100" y="38950"/>
                    <a:pt x="36334" y="38856"/>
                  </a:cubicBezTo>
                  <a:cubicBezTo>
                    <a:pt x="39790" y="43947"/>
                    <a:pt x="42872" y="49317"/>
                    <a:pt x="45581" y="54828"/>
                  </a:cubicBezTo>
                  <a:cubicBezTo>
                    <a:pt x="45441" y="54735"/>
                    <a:pt x="45254" y="54595"/>
                    <a:pt x="45020" y="54455"/>
                  </a:cubicBezTo>
                  <a:cubicBezTo>
                    <a:pt x="43899" y="53707"/>
                    <a:pt x="42685" y="53007"/>
                    <a:pt x="41471" y="52446"/>
                  </a:cubicBezTo>
                  <a:cubicBezTo>
                    <a:pt x="39790" y="51652"/>
                    <a:pt x="38062" y="50999"/>
                    <a:pt x="36287" y="50532"/>
                  </a:cubicBezTo>
                  <a:cubicBezTo>
                    <a:pt x="34279" y="49971"/>
                    <a:pt x="32271" y="49598"/>
                    <a:pt x="30216" y="49364"/>
                  </a:cubicBezTo>
                  <a:cubicBezTo>
                    <a:pt x="28692" y="49191"/>
                    <a:pt x="27168" y="49095"/>
                    <a:pt x="25644" y="49095"/>
                  </a:cubicBezTo>
                  <a:cubicBezTo>
                    <a:pt x="25113" y="49095"/>
                    <a:pt x="24582" y="49106"/>
                    <a:pt x="24051" y="49131"/>
                  </a:cubicBezTo>
                  <a:cubicBezTo>
                    <a:pt x="23071" y="49177"/>
                    <a:pt x="22090" y="49224"/>
                    <a:pt x="21156" y="49364"/>
                  </a:cubicBezTo>
                  <a:cubicBezTo>
                    <a:pt x="20268" y="49504"/>
                    <a:pt x="19381" y="49644"/>
                    <a:pt x="18587" y="49831"/>
                  </a:cubicBezTo>
                  <a:cubicBezTo>
                    <a:pt x="17747" y="49971"/>
                    <a:pt x="16999" y="50158"/>
                    <a:pt x="16346" y="50391"/>
                  </a:cubicBezTo>
                  <a:cubicBezTo>
                    <a:pt x="15692" y="50625"/>
                    <a:pt x="15085" y="50812"/>
                    <a:pt x="14618" y="50999"/>
                  </a:cubicBezTo>
                  <a:cubicBezTo>
                    <a:pt x="14104" y="51185"/>
                    <a:pt x="13590" y="51419"/>
                    <a:pt x="13076" y="51652"/>
                  </a:cubicBezTo>
                  <a:cubicBezTo>
                    <a:pt x="13497" y="52026"/>
                    <a:pt x="13964" y="52353"/>
                    <a:pt x="14431" y="52680"/>
                  </a:cubicBezTo>
                  <a:cubicBezTo>
                    <a:pt x="14851" y="52960"/>
                    <a:pt x="15412" y="53287"/>
                    <a:pt x="15972" y="53661"/>
                  </a:cubicBezTo>
                  <a:cubicBezTo>
                    <a:pt x="16579" y="53987"/>
                    <a:pt x="17280" y="54361"/>
                    <a:pt x="18027" y="54688"/>
                  </a:cubicBezTo>
                  <a:cubicBezTo>
                    <a:pt x="18774" y="55062"/>
                    <a:pt x="19568" y="55435"/>
                    <a:pt x="20455" y="55715"/>
                  </a:cubicBezTo>
                  <a:cubicBezTo>
                    <a:pt x="21343" y="56042"/>
                    <a:pt x="22230" y="56369"/>
                    <a:pt x="23211" y="56603"/>
                  </a:cubicBezTo>
                  <a:cubicBezTo>
                    <a:pt x="26613" y="57563"/>
                    <a:pt x="30119" y="58044"/>
                    <a:pt x="33668" y="58044"/>
                  </a:cubicBezTo>
                  <a:cubicBezTo>
                    <a:pt x="34260" y="58044"/>
                    <a:pt x="34853" y="58031"/>
                    <a:pt x="35446" y="58004"/>
                  </a:cubicBezTo>
                  <a:cubicBezTo>
                    <a:pt x="37268" y="57957"/>
                    <a:pt x="39089" y="57724"/>
                    <a:pt x="40911" y="57350"/>
                  </a:cubicBezTo>
                  <a:cubicBezTo>
                    <a:pt x="42265" y="57023"/>
                    <a:pt x="43573" y="56649"/>
                    <a:pt x="44880" y="56182"/>
                  </a:cubicBezTo>
                  <a:cubicBezTo>
                    <a:pt x="45347" y="55996"/>
                    <a:pt x="45721" y="55809"/>
                    <a:pt x="46001" y="55669"/>
                  </a:cubicBezTo>
                  <a:cubicBezTo>
                    <a:pt x="46982" y="57817"/>
                    <a:pt x="47962" y="59965"/>
                    <a:pt x="48850" y="62160"/>
                  </a:cubicBezTo>
                  <a:cubicBezTo>
                    <a:pt x="49924" y="64869"/>
                    <a:pt x="50998" y="67671"/>
                    <a:pt x="51932" y="70520"/>
                  </a:cubicBezTo>
                  <a:cubicBezTo>
                    <a:pt x="51699" y="70333"/>
                    <a:pt x="51465" y="70193"/>
                    <a:pt x="51185" y="69959"/>
                  </a:cubicBezTo>
                  <a:cubicBezTo>
                    <a:pt x="50064" y="69212"/>
                    <a:pt x="48850" y="68512"/>
                    <a:pt x="47589" y="67951"/>
                  </a:cubicBezTo>
                  <a:cubicBezTo>
                    <a:pt x="45954" y="67157"/>
                    <a:pt x="44226" y="66504"/>
                    <a:pt x="42405" y="66036"/>
                  </a:cubicBezTo>
                  <a:cubicBezTo>
                    <a:pt x="40444" y="65476"/>
                    <a:pt x="38435" y="65102"/>
                    <a:pt x="36380" y="64869"/>
                  </a:cubicBezTo>
                  <a:cubicBezTo>
                    <a:pt x="34856" y="64696"/>
                    <a:pt x="33332" y="64600"/>
                    <a:pt x="31808" y="64600"/>
                  </a:cubicBezTo>
                  <a:cubicBezTo>
                    <a:pt x="31278" y="64600"/>
                    <a:pt x="30747" y="64611"/>
                    <a:pt x="30216" y="64635"/>
                  </a:cubicBezTo>
                  <a:cubicBezTo>
                    <a:pt x="29188" y="64635"/>
                    <a:pt x="28254" y="64729"/>
                    <a:pt x="27320" y="64869"/>
                  </a:cubicBezTo>
                  <a:cubicBezTo>
                    <a:pt x="26386" y="64962"/>
                    <a:pt x="25546" y="65149"/>
                    <a:pt x="24705" y="65289"/>
                  </a:cubicBezTo>
                  <a:cubicBezTo>
                    <a:pt x="23911" y="65476"/>
                    <a:pt x="23164" y="65663"/>
                    <a:pt x="22510" y="65896"/>
                  </a:cubicBezTo>
                  <a:cubicBezTo>
                    <a:pt x="21856" y="66083"/>
                    <a:pt x="21249" y="66317"/>
                    <a:pt x="20735" y="66457"/>
                  </a:cubicBezTo>
                  <a:cubicBezTo>
                    <a:pt x="20222" y="66690"/>
                    <a:pt x="19708" y="66877"/>
                    <a:pt x="19194" y="67157"/>
                  </a:cubicBezTo>
                  <a:cubicBezTo>
                    <a:pt x="19661" y="67531"/>
                    <a:pt x="20082" y="67858"/>
                    <a:pt x="20549" y="68185"/>
                  </a:cubicBezTo>
                  <a:cubicBezTo>
                    <a:pt x="20969" y="68465"/>
                    <a:pt x="21483" y="68792"/>
                    <a:pt x="22090" y="69166"/>
                  </a:cubicBezTo>
                  <a:cubicBezTo>
                    <a:pt x="22697" y="69492"/>
                    <a:pt x="23397" y="69866"/>
                    <a:pt x="24145" y="70240"/>
                  </a:cubicBezTo>
                  <a:cubicBezTo>
                    <a:pt x="24892" y="70567"/>
                    <a:pt x="25686" y="70940"/>
                    <a:pt x="26573" y="71220"/>
                  </a:cubicBezTo>
                  <a:cubicBezTo>
                    <a:pt x="27461" y="71547"/>
                    <a:pt x="28348" y="71874"/>
                    <a:pt x="29329" y="72154"/>
                  </a:cubicBezTo>
                  <a:cubicBezTo>
                    <a:pt x="31290" y="72668"/>
                    <a:pt x="33345" y="73088"/>
                    <a:pt x="35353" y="73322"/>
                  </a:cubicBezTo>
                  <a:cubicBezTo>
                    <a:pt x="36757" y="73482"/>
                    <a:pt x="38162" y="73554"/>
                    <a:pt x="39566" y="73554"/>
                  </a:cubicBezTo>
                  <a:cubicBezTo>
                    <a:pt x="40216" y="73554"/>
                    <a:pt x="40867" y="73538"/>
                    <a:pt x="41518" y="73509"/>
                  </a:cubicBezTo>
                  <a:cubicBezTo>
                    <a:pt x="43386" y="73462"/>
                    <a:pt x="45207" y="73229"/>
                    <a:pt x="47028" y="72855"/>
                  </a:cubicBezTo>
                  <a:cubicBezTo>
                    <a:pt x="48383" y="72575"/>
                    <a:pt x="49690" y="72154"/>
                    <a:pt x="50951" y="71687"/>
                  </a:cubicBezTo>
                  <a:cubicBezTo>
                    <a:pt x="51465" y="71501"/>
                    <a:pt x="51839" y="71314"/>
                    <a:pt x="52119" y="71174"/>
                  </a:cubicBezTo>
                  <a:cubicBezTo>
                    <a:pt x="53473" y="75283"/>
                    <a:pt x="54361" y="79580"/>
                    <a:pt x="54734" y="83923"/>
                  </a:cubicBezTo>
                  <a:cubicBezTo>
                    <a:pt x="54777" y="84355"/>
                    <a:pt x="55111" y="84558"/>
                    <a:pt x="55447" y="84558"/>
                  </a:cubicBezTo>
                  <a:cubicBezTo>
                    <a:pt x="55837" y="84558"/>
                    <a:pt x="56232" y="84285"/>
                    <a:pt x="56182" y="83783"/>
                  </a:cubicBezTo>
                  <a:cubicBezTo>
                    <a:pt x="55762" y="77478"/>
                    <a:pt x="53847" y="71034"/>
                    <a:pt x="51512" y="65056"/>
                  </a:cubicBezTo>
                  <a:cubicBezTo>
                    <a:pt x="51699" y="64869"/>
                    <a:pt x="51979" y="64542"/>
                    <a:pt x="52306" y="64168"/>
                  </a:cubicBezTo>
                  <a:cubicBezTo>
                    <a:pt x="53193" y="63141"/>
                    <a:pt x="54034" y="62020"/>
                    <a:pt x="54734" y="60853"/>
                  </a:cubicBezTo>
                  <a:cubicBezTo>
                    <a:pt x="55715" y="59265"/>
                    <a:pt x="56556" y="57630"/>
                    <a:pt x="57256" y="55949"/>
                  </a:cubicBezTo>
                  <a:cubicBezTo>
                    <a:pt x="58050" y="54034"/>
                    <a:pt x="58704" y="52073"/>
                    <a:pt x="59171" y="50065"/>
                  </a:cubicBezTo>
                  <a:cubicBezTo>
                    <a:pt x="59638" y="48056"/>
                    <a:pt x="59965" y="46002"/>
                    <a:pt x="60105" y="43947"/>
                  </a:cubicBezTo>
                  <a:cubicBezTo>
                    <a:pt x="60198" y="42966"/>
                    <a:pt x="60198" y="41985"/>
                    <a:pt x="60198" y="41098"/>
                  </a:cubicBezTo>
                  <a:cubicBezTo>
                    <a:pt x="60198" y="40164"/>
                    <a:pt x="60152" y="39276"/>
                    <a:pt x="60058" y="38436"/>
                  </a:cubicBezTo>
                  <a:cubicBezTo>
                    <a:pt x="60011" y="37595"/>
                    <a:pt x="59871" y="36848"/>
                    <a:pt x="59778" y="36147"/>
                  </a:cubicBezTo>
                  <a:cubicBezTo>
                    <a:pt x="59685" y="35494"/>
                    <a:pt x="59498" y="34887"/>
                    <a:pt x="59404" y="34373"/>
                  </a:cubicBezTo>
                  <a:cubicBezTo>
                    <a:pt x="59264" y="33859"/>
                    <a:pt x="59077" y="33299"/>
                    <a:pt x="58891" y="32785"/>
                  </a:cubicBezTo>
                  <a:cubicBezTo>
                    <a:pt x="58470" y="33159"/>
                    <a:pt x="58097" y="33579"/>
                    <a:pt x="57723" y="33999"/>
                  </a:cubicBezTo>
                  <a:cubicBezTo>
                    <a:pt x="57396" y="34373"/>
                    <a:pt x="56976" y="34840"/>
                    <a:pt x="56556" y="35400"/>
                  </a:cubicBezTo>
                  <a:cubicBezTo>
                    <a:pt x="56135" y="35961"/>
                    <a:pt x="55715" y="36568"/>
                    <a:pt x="55248" y="37315"/>
                  </a:cubicBezTo>
                  <a:cubicBezTo>
                    <a:pt x="54828" y="38016"/>
                    <a:pt x="54361" y="38763"/>
                    <a:pt x="53940" y="39603"/>
                  </a:cubicBezTo>
                  <a:cubicBezTo>
                    <a:pt x="53520" y="40444"/>
                    <a:pt x="53100" y="41285"/>
                    <a:pt x="52726" y="42219"/>
                  </a:cubicBezTo>
                  <a:cubicBezTo>
                    <a:pt x="51932" y="44133"/>
                    <a:pt x="51325" y="46095"/>
                    <a:pt x="50858" y="48103"/>
                  </a:cubicBezTo>
                  <a:cubicBezTo>
                    <a:pt x="50391" y="50111"/>
                    <a:pt x="50111" y="52119"/>
                    <a:pt x="49971" y="54174"/>
                  </a:cubicBezTo>
                  <a:cubicBezTo>
                    <a:pt x="49831" y="56042"/>
                    <a:pt x="49877" y="57864"/>
                    <a:pt x="50017" y="59732"/>
                  </a:cubicBezTo>
                  <a:cubicBezTo>
                    <a:pt x="50111" y="60526"/>
                    <a:pt x="50204" y="61273"/>
                    <a:pt x="50344" y="61973"/>
                  </a:cubicBezTo>
                  <a:cubicBezTo>
                    <a:pt x="50157" y="61506"/>
                    <a:pt x="49971" y="61039"/>
                    <a:pt x="49737" y="60619"/>
                  </a:cubicBezTo>
                  <a:cubicBezTo>
                    <a:pt x="47916" y="56276"/>
                    <a:pt x="45861" y="52073"/>
                    <a:pt x="43573" y="48010"/>
                  </a:cubicBezTo>
                  <a:cubicBezTo>
                    <a:pt x="43713" y="47823"/>
                    <a:pt x="43853" y="47636"/>
                    <a:pt x="44086" y="47403"/>
                  </a:cubicBezTo>
                  <a:cubicBezTo>
                    <a:pt x="44974" y="46375"/>
                    <a:pt x="45767" y="45254"/>
                    <a:pt x="46515" y="44087"/>
                  </a:cubicBezTo>
                  <a:cubicBezTo>
                    <a:pt x="47495" y="42499"/>
                    <a:pt x="48336" y="40864"/>
                    <a:pt x="49037" y="39183"/>
                  </a:cubicBezTo>
                  <a:cubicBezTo>
                    <a:pt x="49831" y="37268"/>
                    <a:pt x="50438" y="35307"/>
                    <a:pt x="50905" y="33299"/>
                  </a:cubicBezTo>
                  <a:cubicBezTo>
                    <a:pt x="51418" y="31291"/>
                    <a:pt x="51699" y="29236"/>
                    <a:pt x="51885" y="27227"/>
                  </a:cubicBezTo>
                  <a:cubicBezTo>
                    <a:pt x="51932" y="26200"/>
                    <a:pt x="51979" y="25219"/>
                    <a:pt x="51979" y="24332"/>
                  </a:cubicBezTo>
                  <a:cubicBezTo>
                    <a:pt x="51979" y="23398"/>
                    <a:pt x="51885" y="22511"/>
                    <a:pt x="51839" y="21670"/>
                  </a:cubicBezTo>
                  <a:cubicBezTo>
                    <a:pt x="51745" y="20876"/>
                    <a:pt x="51652" y="20082"/>
                    <a:pt x="51512" y="19428"/>
                  </a:cubicBezTo>
                  <a:cubicBezTo>
                    <a:pt x="51418" y="18728"/>
                    <a:pt x="51278" y="18121"/>
                    <a:pt x="51138" y="17607"/>
                  </a:cubicBezTo>
                  <a:cubicBezTo>
                    <a:pt x="50998" y="17047"/>
                    <a:pt x="50858" y="16533"/>
                    <a:pt x="50624" y="16019"/>
                  </a:cubicBezTo>
                  <a:cubicBezTo>
                    <a:pt x="50251" y="16393"/>
                    <a:pt x="49831" y="16766"/>
                    <a:pt x="49457" y="17233"/>
                  </a:cubicBezTo>
                  <a:cubicBezTo>
                    <a:pt x="49130" y="17607"/>
                    <a:pt x="48756" y="18074"/>
                    <a:pt x="48289" y="18634"/>
                  </a:cubicBezTo>
                  <a:cubicBezTo>
                    <a:pt x="47869" y="19195"/>
                    <a:pt x="47449" y="19849"/>
                    <a:pt x="47028" y="20549"/>
                  </a:cubicBezTo>
                  <a:cubicBezTo>
                    <a:pt x="46561" y="21250"/>
                    <a:pt x="46141" y="21997"/>
                    <a:pt x="45721" y="22838"/>
                  </a:cubicBezTo>
                  <a:cubicBezTo>
                    <a:pt x="45254" y="23678"/>
                    <a:pt x="44880" y="24519"/>
                    <a:pt x="44507" y="25453"/>
                  </a:cubicBezTo>
                  <a:cubicBezTo>
                    <a:pt x="43713" y="27368"/>
                    <a:pt x="43106" y="29329"/>
                    <a:pt x="42592" y="31337"/>
                  </a:cubicBezTo>
                  <a:cubicBezTo>
                    <a:pt x="42125" y="33345"/>
                    <a:pt x="41845" y="35354"/>
                    <a:pt x="41658" y="37408"/>
                  </a:cubicBezTo>
                  <a:cubicBezTo>
                    <a:pt x="41518" y="39276"/>
                    <a:pt x="41518" y="41098"/>
                    <a:pt x="41704" y="42966"/>
                  </a:cubicBezTo>
                  <a:cubicBezTo>
                    <a:pt x="41798" y="43807"/>
                    <a:pt x="41891" y="44600"/>
                    <a:pt x="42031" y="45348"/>
                  </a:cubicBezTo>
                  <a:cubicBezTo>
                    <a:pt x="39696" y="41378"/>
                    <a:pt x="37221" y="37549"/>
                    <a:pt x="34512" y="33859"/>
                  </a:cubicBezTo>
                  <a:cubicBezTo>
                    <a:pt x="34606" y="33672"/>
                    <a:pt x="34746" y="33439"/>
                    <a:pt x="34839" y="33159"/>
                  </a:cubicBezTo>
                  <a:cubicBezTo>
                    <a:pt x="35400" y="31898"/>
                    <a:pt x="35820" y="30590"/>
                    <a:pt x="36147" y="29236"/>
                  </a:cubicBezTo>
                  <a:cubicBezTo>
                    <a:pt x="36614" y="27461"/>
                    <a:pt x="36941" y="25640"/>
                    <a:pt x="37081" y="23772"/>
                  </a:cubicBezTo>
                  <a:cubicBezTo>
                    <a:pt x="37408" y="19662"/>
                    <a:pt x="37128" y="15552"/>
                    <a:pt x="36194" y="11536"/>
                  </a:cubicBezTo>
                  <a:cubicBezTo>
                    <a:pt x="35960" y="10555"/>
                    <a:pt x="35680" y="9621"/>
                    <a:pt x="35400" y="8734"/>
                  </a:cubicBezTo>
                  <a:cubicBezTo>
                    <a:pt x="35120" y="7893"/>
                    <a:pt x="34839" y="7052"/>
                    <a:pt x="34466" y="6258"/>
                  </a:cubicBezTo>
                  <a:cubicBezTo>
                    <a:pt x="34139" y="5511"/>
                    <a:pt x="33812" y="4811"/>
                    <a:pt x="33485" y="4204"/>
                  </a:cubicBezTo>
                  <a:cubicBezTo>
                    <a:pt x="33158" y="3596"/>
                    <a:pt x="32878" y="3036"/>
                    <a:pt x="32598" y="2616"/>
                  </a:cubicBezTo>
                  <a:cubicBezTo>
                    <a:pt x="32271" y="2149"/>
                    <a:pt x="31991" y="1682"/>
                    <a:pt x="31617" y="1261"/>
                  </a:cubicBezTo>
                  <a:cubicBezTo>
                    <a:pt x="31337" y="1728"/>
                    <a:pt x="31103" y="2242"/>
                    <a:pt x="30870" y="2756"/>
                  </a:cubicBezTo>
                  <a:cubicBezTo>
                    <a:pt x="30683" y="3223"/>
                    <a:pt x="30449" y="3783"/>
                    <a:pt x="30216" y="4437"/>
                  </a:cubicBezTo>
                  <a:cubicBezTo>
                    <a:pt x="29982" y="5091"/>
                    <a:pt x="29749" y="5838"/>
                    <a:pt x="29562" y="6632"/>
                  </a:cubicBezTo>
                  <a:cubicBezTo>
                    <a:pt x="29329" y="7473"/>
                    <a:pt x="29142" y="8313"/>
                    <a:pt x="29002" y="9201"/>
                  </a:cubicBezTo>
                  <a:cubicBezTo>
                    <a:pt x="28862" y="10135"/>
                    <a:pt x="28721" y="11115"/>
                    <a:pt x="28628" y="12096"/>
                  </a:cubicBezTo>
                  <a:cubicBezTo>
                    <a:pt x="28488" y="14151"/>
                    <a:pt x="28488" y="16206"/>
                    <a:pt x="28628" y="18261"/>
                  </a:cubicBezTo>
                  <a:cubicBezTo>
                    <a:pt x="28768" y="20316"/>
                    <a:pt x="29095" y="22371"/>
                    <a:pt x="29562" y="24379"/>
                  </a:cubicBezTo>
                  <a:cubicBezTo>
                    <a:pt x="29982" y="26107"/>
                    <a:pt x="30543" y="27835"/>
                    <a:pt x="31243" y="29516"/>
                  </a:cubicBezTo>
                  <a:cubicBezTo>
                    <a:pt x="28862" y="26527"/>
                    <a:pt x="26386" y="23585"/>
                    <a:pt x="23818" y="20689"/>
                  </a:cubicBezTo>
                  <a:cubicBezTo>
                    <a:pt x="23397" y="19615"/>
                    <a:pt x="22884" y="18541"/>
                    <a:pt x="22323" y="17467"/>
                  </a:cubicBezTo>
                  <a:cubicBezTo>
                    <a:pt x="21483" y="15879"/>
                    <a:pt x="20455" y="14338"/>
                    <a:pt x="19334" y="12890"/>
                  </a:cubicBezTo>
                  <a:cubicBezTo>
                    <a:pt x="18074" y="11256"/>
                    <a:pt x="16672" y="9714"/>
                    <a:pt x="15131" y="8313"/>
                  </a:cubicBezTo>
                  <a:cubicBezTo>
                    <a:pt x="13637" y="6912"/>
                    <a:pt x="12049" y="5605"/>
                    <a:pt x="10321" y="4484"/>
                  </a:cubicBezTo>
                  <a:cubicBezTo>
                    <a:pt x="9527" y="3877"/>
                    <a:pt x="8687" y="3410"/>
                    <a:pt x="7893" y="2943"/>
                  </a:cubicBezTo>
                  <a:cubicBezTo>
                    <a:pt x="7052" y="2522"/>
                    <a:pt x="6258" y="2102"/>
                    <a:pt x="5558" y="1775"/>
                  </a:cubicBezTo>
                  <a:cubicBezTo>
                    <a:pt x="4810" y="1448"/>
                    <a:pt x="4063" y="1168"/>
                    <a:pt x="3409" y="934"/>
                  </a:cubicBezTo>
                  <a:cubicBezTo>
                    <a:pt x="2755" y="701"/>
                    <a:pt x="2148" y="514"/>
                    <a:pt x="1681" y="374"/>
                  </a:cubicBezTo>
                  <a:cubicBezTo>
                    <a:pt x="1121" y="234"/>
                    <a:pt x="560" y="9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5"/>
            <p:cNvSpPr/>
            <p:nvPr/>
          </p:nvSpPr>
          <p:spPr>
            <a:xfrm>
              <a:off x="1592850" y="2384700"/>
              <a:ext cx="616825" cy="1257675"/>
            </a:xfrm>
            <a:custGeom>
              <a:avLst/>
              <a:gdLst/>
              <a:ahLst/>
              <a:cxnLst/>
              <a:rect l="l" t="t" r="r" b="b"/>
              <a:pathLst>
                <a:path w="24673" h="50307" extrusionOk="0">
                  <a:moveTo>
                    <a:pt x="288" y="0"/>
                  </a:moveTo>
                  <a:cubicBezTo>
                    <a:pt x="146" y="0"/>
                    <a:pt x="0" y="174"/>
                    <a:pt x="139" y="348"/>
                  </a:cubicBezTo>
                  <a:cubicBezTo>
                    <a:pt x="2054" y="3197"/>
                    <a:pt x="3549" y="6326"/>
                    <a:pt x="4576" y="9642"/>
                  </a:cubicBezTo>
                  <a:cubicBezTo>
                    <a:pt x="5604" y="12911"/>
                    <a:pt x="6304" y="16320"/>
                    <a:pt x="7051" y="19683"/>
                  </a:cubicBezTo>
                  <a:cubicBezTo>
                    <a:pt x="7799" y="23232"/>
                    <a:pt x="8733" y="26688"/>
                    <a:pt x="9900" y="30097"/>
                  </a:cubicBezTo>
                  <a:cubicBezTo>
                    <a:pt x="11208" y="33786"/>
                    <a:pt x="12936" y="37336"/>
                    <a:pt x="14991" y="40652"/>
                  </a:cubicBezTo>
                  <a:cubicBezTo>
                    <a:pt x="17092" y="44014"/>
                    <a:pt x="19661" y="47283"/>
                    <a:pt x="23023" y="49525"/>
                  </a:cubicBezTo>
                  <a:cubicBezTo>
                    <a:pt x="23397" y="49805"/>
                    <a:pt x="23864" y="50039"/>
                    <a:pt x="24284" y="50272"/>
                  </a:cubicBezTo>
                  <a:cubicBezTo>
                    <a:pt x="24324" y="50296"/>
                    <a:pt x="24362" y="50306"/>
                    <a:pt x="24398" y="50306"/>
                  </a:cubicBezTo>
                  <a:cubicBezTo>
                    <a:pt x="24570" y="50306"/>
                    <a:pt x="24673" y="50061"/>
                    <a:pt x="24518" y="49945"/>
                  </a:cubicBezTo>
                  <a:lnTo>
                    <a:pt x="24471" y="49945"/>
                  </a:lnTo>
                  <a:cubicBezTo>
                    <a:pt x="20922" y="47984"/>
                    <a:pt x="18213" y="44855"/>
                    <a:pt x="15971" y="41492"/>
                  </a:cubicBezTo>
                  <a:cubicBezTo>
                    <a:pt x="13823" y="38176"/>
                    <a:pt x="12002" y="34674"/>
                    <a:pt x="10601" y="30984"/>
                  </a:cubicBezTo>
                  <a:cubicBezTo>
                    <a:pt x="9386" y="27575"/>
                    <a:pt x="8359" y="24073"/>
                    <a:pt x="7658" y="20523"/>
                  </a:cubicBezTo>
                  <a:cubicBezTo>
                    <a:pt x="6864" y="17161"/>
                    <a:pt x="6164" y="13751"/>
                    <a:pt x="5183" y="10436"/>
                  </a:cubicBezTo>
                  <a:cubicBezTo>
                    <a:pt x="4296" y="7120"/>
                    <a:pt x="2895" y="3991"/>
                    <a:pt x="1120" y="1095"/>
                  </a:cubicBezTo>
                  <a:cubicBezTo>
                    <a:pt x="887" y="768"/>
                    <a:pt x="653" y="395"/>
                    <a:pt x="420" y="68"/>
                  </a:cubicBezTo>
                  <a:cubicBezTo>
                    <a:pt x="384" y="20"/>
                    <a:pt x="336" y="0"/>
                    <a:pt x="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5"/>
            <p:cNvSpPr/>
            <p:nvPr/>
          </p:nvSpPr>
          <p:spPr>
            <a:xfrm>
              <a:off x="1884300" y="2600225"/>
              <a:ext cx="71650" cy="683100"/>
            </a:xfrm>
            <a:custGeom>
              <a:avLst/>
              <a:gdLst/>
              <a:ahLst/>
              <a:cxnLst/>
              <a:rect l="l" t="t" r="r" b="b"/>
              <a:pathLst>
                <a:path w="2866" h="27324" extrusionOk="0">
                  <a:moveTo>
                    <a:pt x="228" y="0"/>
                  </a:moveTo>
                  <a:cubicBezTo>
                    <a:pt x="108" y="0"/>
                    <a:pt x="0" y="115"/>
                    <a:pt x="63" y="274"/>
                  </a:cubicBezTo>
                  <a:cubicBezTo>
                    <a:pt x="1698" y="3496"/>
                    <a:pt x="2492" y="7139"/>
                    <a:pt x="2399" y="10781"/>
                  </a:cubicBezTo>
                  <a:cubicBezTo>
                    <a:pt x="2305" y="12556"/>
                    <a:pt x="2072" y="14284"/>
                    <a:pt x="1745" y="16012"/>
                  </a:cubicBezTo>
                  <a:cubicBezTo>
                    <a:pt x="1418" y="17787"/>
                    <a:pt x="1044" y="19515"/>
                    <a:pt x="811" y="21289"/>
                  </a:cubicBezTo>
                  <a:cubicBezTo>
                    <a:pt x="530" y="23017"/>
                    <a:pt x="484" y="24792"/>
                    <a:pt x="717" y="26520"/>
                  </a:cubicBezTo>
                  <a:cubicBezTo>
                    <a:pt x="764" y="26753"/>
                    <a:pt x="764" y="26987"/>
                    <a:pt x="811" y="27174"/>
                  </a:cubicBezTo>
                  <a:cubicBezTo>
                    <a:pt x="831" y="27275"/>
                    <a:pt x="912" y="27323"/>
                    <a:pt x="994" y="27323"/>
                  </a:cubicBezTo>
                  <a:cubicBezTo>
                    <a:pt x="1102" y="27323"/>
                    <a:pt x="1211" y="27239"/>
                    <a:pt x="1184" y="27080"/>
                  </a:cubicBezTo>
                  <a:cubicBezTo>
                    <a:pt x="904" y="25352"/>
                    <a:pt x="904" y="23578"/>
                    <a:pt x="1138" y="21850"/>
                  </a:cubicBezTo>
                  <a:cubicBezTo>
                    <a:pt x="1324" y="20075"/>
                    <a:pt x="1698" y="18347"/>
                    <a:pt x="2025" y="16619"/>
                  </a:cubicBezTo>
                  <a:cubicBezTo>
                    <a:pt x="2399" y="14844"/>
                    <a:pt x="2632" y="13070"/>
                    <a:pt x="2772" y="11295"/>
                  </a:cubicBezTo>
                  <a:cubicBezTo>
                    <a:pt x="2866" y="9474"/>
                    <a:pt x="2725" y="7652"/>
                    <a:pt x="2399" y="5878"/>
                  </a:cubicBezTo>
                  <a:cubicBezTo>
                    <a:pt x="2025" y="4056"/>
                    <a:pt x="1464" y="2328"/>
                    <a:pt x="717" y="694"/>
                  </a:cubicBezTo>
                  <a:lnTo>
                    <a:pt x="390" y="87"/>
                  </a:lnTo>
                  <a:cubicBezTo>
                    <a:pt x="345" y="26"/>
                    <a:pt x="285" y="0"/>
                    <a:pt x="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5"/>
            <p:cNvSpPr/>
            <p:nvPr/>
          </p:nvSpPr>
          <p:spPr>
            <a:xfrm>
              <a:off x="1528600" y="2618175"/>
              <a:ext cx="259625" cy="312675"/>
            </a:xfrm>
            <a:custGeom>
              <a:avLst/>
              <a:gdLst/>
              <a:ahLst/>
              <a:cxnLst/>
              <a:rect l="l" t="t" r="r" b="b"/>
              <a:pathLst>
                <a:path w="10385" h="12507" extrusionOk="0">
                  <a:moveTo>
                    <a:pt x="223" y="1"/>
                  </a:moveTo>
                  <a:cubicBezTo>
                    <a:pt x="112" y="1"/>
                    <a:pt x="1" y="73"/>
                    <a:pt x="1" y="209"/>
                  </a:cubicBezTo>
                  <a:cubicBezTo>
                    <a:pt x="234" y="1190"/>
                    <a:pt x="608" y="2171"/>
                    <a:pt x="1075" y="3011"/>
                  </a:cubicBezTo>
                  <a:cubicBezTo>
                    <a:pt x="1589" y="3899"/>
                    <a:pt x="2102" y="4786"/>
                    <a:pt x="2663" y="5580"/>
                  </a:cubicBezTo>
                  <a:cubicBezTo>
                    <a:pt x="3317" y="6467"/>
                    <a:pt x="3970" y="7355"/>
                    <a:pt x="4624" y="8195"/>
                  </a:cubicBezTo>
                  <a:cubicBezTo>
                    <a:pt x="5325" y="9036"/>
                    <a:pt x="6072" y="9830"/>
                    <a:pt x="6913" y="10530"/>
                  </a:cubicBezTo>
                  <a:cubicBezTo>
                    <a:pt x="7753" y="11278"/>
                    <a:pt x="8641" y="11885"/>
                    <a:pt x="9668" y="12352"/>
                  </a:cubicBezTo>
                  <a:lnTo>
                    <a:pt x="10042" y="12492"/>
                  </a:lnTo>
                  <a:cubicBezTo>
                    <a:pt x="10067" y="12502"/>
                    <a:pt x="10092" y="12507"/>
                    <a:pt x="10115" y="12507"/>
                  </a:cubicBezTo>
                  <a:cubicBezTo>
                    <a:pt x="10301" y="12507"/>
                    <a:pt x="10385" y="12201"/>
                    <a:pt x="10135" y="12118"/>
                  </a:cubicBezTo>
                  <a:cubicBezTo>
                    <a:pt x="9154" y="11745"/>
                    <a:pt x="8267" y="11184"/>
                    <a:pt x="7473" y="10484"/>
                  </a:cubicBezTo>
                  <a:cubicBezTo>
                    <a:pt x="6632" y="9830"/>
                    <a:pt x="5885" y="9083"/>
                    <a:pt x="5185" y="8242"/>
                  </a:cubicBezTo>
                  <a:cubicBezTo>
                    <a:pt x="4484" y="7401"/>
                    <a:pt x="3830" y="6561"/>
                    <a:pt x="3223" y="5673"/>
                  </a:cubicBezTo>
                  <a:cubicBezTo>
                    <a:pt x="2663" y="4879"/>
                    <a:pt x="2102" y="4039"/>
                    <a:pt x="1635" y="3198"/>
                  </a:cubicBezTo>
                  <a:cubicBezTo>
                    <a:pt x="1122" y="2358"/>
                    <a:pt x="748" y="1424"/>
                    <a:pt x="515" y="490"/>
                  </a:cubicBezTo>
                  <a:cubicBezTo>
                    <a:pt x="468" y="396"/>
                    <a:pt x="421" y="256"/>
                    <a:pt x="421" y="116"/>
                  </a:cubicBezTo>
                  <a:cubicBezTo>
                    <a:pt x="382" y="38"/>
                    <a:pt x="302"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5"/>
            <p:cNvSpPr/>
            <p:nvPr/>
          </p:nvSpPr>
          <p:spPr>
            <a:xfrm>
              <a:off x="1630150" y="3032850"/>
              <a:ext cx="330600" cy="341325"/>
            </a:xfrm>
            <a:custGeom>
              <a:avLst/>
              <a:gdLst/>
              <a:ahLst/>
              <a:cxnLst/>
              <a:rect l="l" t="t" r="r" b="b"/>
              <a:pathLst>
                <a:path w="13224" h="13653" extrusionOk="0">
                  <a:moveTo>
                    <a:pt x="270" y="1"/>
                  </a:moveTo>
                  <a:cubicBezTo>
                    <a:pt x="140" y="1"/>
                    <a:pt x="1" y="137"/>
                    <a:pt x="95" y="295"/>
                  </a:cubicBezTo>
                  <a:cubicBezTo>
                    <a:pt x="562" y="1416"/>
                    <a:pt x="1169" y="2490"/>
                    <a:pt x="1823" y="3517"/>
                  </a:cubicBezTo>
                  <a:cubicBezTo>
                    <a:pt x="2477" y="4545"/>
                    <a:pt x="3178" y="5572"/>
                    <a:pt x="3971" y="6506"/>
                  </a:cubicBezTo>
                  <a:cubicBezTo>
                    <a:pt x="4765" y="7440"/>
                    <a:pt x="5606" y="8327"/>
                    <a:pt x="6493" y="9168"/>
                  </a:cubicBezTo>
                  <a:cubicBezTo>
                    <a:pt x="7381" y="10009"/>
                    <a:pt x="8315" y="10803"/>
                    <a:pt x="9342" y="11503"/>
                  </a:cubicBezTo>
                  <a:cubicBezTo>
                    <a:pt x="10323" y="12204"/>
                    <a:pt x="11350" y="12858"/>
                    <a:pt x="12424" y="13418"/>
                  </a:cubicBezTo>
                  <a:cubicBezTo>
                    <a:pt x="12565" y="13465"/>
                    <a:pt x="12705" y="13558"/>
                    <a:pt x="12845" y="13605"/>
                  </a:cubicBezTo>
                  <a:cubicBezTo>
                    <a:pt x="12878" y="13638"/>
                    <a:pt x="12913" y="13652"/>
                    <a:pt x="12946" y="13652"/>
                  </a:cubicBezTo>
                  <a:cubicBezTo>
                    <a:pt x="13100" y="13652"/>
                    <a:pt x="13223" y="13355"/>
                    <a:pt x="13032" y="13278"/>
                  </a:cubicBezTo>
                  <a:lnTo>
                    <a:pt x="13032" y="13278"/>
                  </a:lnTo>
                  <a:lnTo>
                    <a:pt x="13032" y="13325"/>
                  </a:lnTo>
                  <a:cubicBezTo>
                    <a:pt x="11911" y="12764"/>
                    <a:pt x="10883" y="12157"/>
                    <a:pt x="9903" y="11456"/>
                  </a:cubicBezTo>
                  <a:cubicBezTo>
                    <a:pt x="8875" y="10756"/>
                    <a:pt x="7941" y="10009"/>
                    <a:pt x="7054" y="9215"/>
                  </a:cubicBezTo>
                  <a:cubicBezTo>
                    <a:pt x="6166" y="8421"/>
                    <a:pt x="5326" y="7534"/>
                    <a:pt x="4532" y="6600"/>
                  </a:cubicBezTo>
                  <a:cubicBezTo>
                    <a:pt x="3738" y="5665"/>
                    <a:pt x="3037" y="4685"/>
                    <a:pt x="2384" y="3704"/>
                  </a:cubicBezTo>
                  <a:cubicBezTo>
                    <a:pt x="1730" y="2677"/>
                    <a:pt x="1123" y="1602"/>
                    <a:pt x="609" y="528"/>
                  </a:cubicBezTo>
                  <a:lnTo>
                    <a:pt x="422" y="108"/>
                  </a:lnTo>
                  <a:cubicBezTo>
                    <a:pt x="392" y="32"/>
                    <a:pt x="332" y="1"/>
                    <a:pt x="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5"/>
            <p:cNvSpPr/>
            <p:nvPr/>
          </p:nvSpPr>
          <p:spPr>
            <a:xfrm>
              <a:off x="1912550" y="2836475"/>
              <a:ext cx="167150" cy="248125"/>
            </a:xfrm>
            <a:custGeom>
              <a:avLst/>
              <a:gdLst/>
              <a:ahLst/>
              <a:cxnLst/>
              <a:rect l="l" t="t" r="r" b="b"/>
              <a:pathLst>
                <a:path w="6686" h="9925" extrusionOk="0">
                  <a:moveTo>
                    <a:pt x="6499" y="0"/>
                  </a:moveTo>
                  <a:cubicBezTo>
                    <a:pt x="6406" y="0"/>
                    <a:pt x="6312" y="70"/>
                    <a:pt x="6312" y="211"/>
                  </a:cubicBezTo>
                  <a:cubicBezTo>
                    <a:pt x="6312" y="397"/>
                    <a:pt x="6266" y="537"/>
                    <a:pt x="6219" y="724"/>
                  </a:cubicBezTo>
                  <a:cubicBezTo>
                    <a:pt x="6172" y="911"/>
                    <a:pt x="6172" y="1098"/>
                    <a:pt x="6125" y="1331"/>
                  </a:cubicBezTo>
                  <a:cubicBezTo>
                    <a:pt x="6032" y="1705"/>
                    <a:pt x="5939" y="2079"/>
                    <a:pt x="5799" y="2406"/>
                  </a:cubicBezTo>
                  <a:cubicBezTo>
                    <a:pt x="5705" y="2779"/>
                    <a:pt x="5565" y="3153"/>
                    <a:pt x="5378" y="3480"/>
                  </a:cubicBezTo>
                  <a:lnTo>
                    <a:pt x="5285" y="3760"/>
                  </a:lnTo>
                  <a:lnTo>
                    <a:pt x="5285" y="3807"/>
                  </a:lnTo>
                  <a:lnTo>
                    <a:pt x="5238" y="3947"/>
                  </a:lnTo>
                  <a:cubicBezTo>
                    <a:pt x="5145" y="4133"/>
                    <a:pt x="5051" y="4274"/>
                    <a:pt x="4958" y="4460"/>
                  </a:cubicBezTo>
                  <a:cubicBezTo>
                    <a:pt x="4584" y="5114"/>
                    <a:pt x="4164" y="5768"/>
                    <a:pt x="3744" y="6375"/>
                  </a:cubicBezTo>
                  <a:cubicBezTo>
                    <a:pt x="3604" y="6562"/>
                    <a:pt x="3510" y="6702"/>
                    <a:pt x="3370" y="6842"/>
                  </a:cubicBezTo>
                  <a:lnTo>
                    <a:pt x="3323" y="6889"/>
                  </a:lnTo>
                  <a:cubicBezTo>
                    <a:pt x="3277" y="6936"/>
                    <a:pt x="3277" y="6982"/>
                    <a:pt x="3230" y="6982"/>
                  </a:cubicBezTo>
                  <a:lnTo>
                    <a:pt x="3043" y="7216"/>
                  </a:lnTo>
                  <a:cubicBezTo>
                    <a:pt x="2763" y="7496"/>
                    <a:pt x="2483" y="7776"/>
                    <a:pt x="2203" y="8010"/>
                  </a:cubicBezTo>
                  <a:cubicBezTo>
                    <a:pt x="1922" y="8290"/>
                    <a:pt x="1642" y="8523"/>
                    <a:pt x="1362" y="8757"/>
                  </a:cubicBezTo>
                  <a:cubicBezTo>
                    <a:pt x="1222" y="8897"/>
                    <a:pt x="1035" y="8990"/>
                    <a:pt x="895" y="9131"/>
                  </a:cubicBezTo>
                  <a:lnTo>
                    <a:pt x="802" y="9131"/>
                  </a:lnTo>
                  <a:lnTo>
                    <a:pt x="708" y="9224"/>
                  </a:lnTo>
                  <a:lnTo>
                    <a:pt x="475" y="9411"/>
                  </a:lnTo>
                  <a:lnTo>
                    <a:pt x="194" y="9551"/>
                  </a:lnTo>
                  <a:cubicBezTo>
                    <a:pt x="1" y="9667"/>
                    <a:pt x="96" y="9912"/>
                    <a:pt x="268" y="9912"/>
                  </a:cubicBezTo>
                  <a:cubicBezTo>
                    <a:pt x="303" y="9912"/>
                    <a:pt x="341" y="9902"/>
                    <a:pt x="381" y="9878"/>
                  </a:cubicBezTo>
                  <a:lnTo>
                    <a:pt x="381" y="9878"/>
                  </a:lnTo>
                  <a:lnTo>
                    <a:pt x="334" y="9924"/>
                  </a:lnTo>
                  <a:cubicBezTo>
                    <a:pt x="988" y="9551"/>
                    <a:pt x="1595" y="9084"/>
                    <a:pt x="2203" y="8570"/>
                  </a:cubicBezTo>
                  <a:cubicBezTo>
                    <a:pt x="2810" y="8010"/>
                    <a:pt x="3323" y="7449"/>
                    <a:pt x="3837" y="6842"/>
                  </a:cubicBezTo>
                  <a:cubicBezTo>
                    <a:pt x="4304" y="6235"/>
                    <a:pt x="4724" y="5581"/>
                    <a:pt x="5098" y="4927"/>
                  </a:cubicBezTo>
                  <a:cubicBezTo>
                    <a:pt x="5518" y="4227"/>
                    <a:pt x="5799" y="3526"/>
                    <a:pt x="6079" y="2779"/>
                  </a:cubicBezTo>
                  <a:cubicBezTo>
                    <a:pt x="6359" y="2032"/>
                    <a:pt x="6546" y="1285"/>
                    <a:pt x="6639" y="491"/>
                  </a:cubicBezTo>
                  <a:cubicBezTo>
                    <a:pt x="6639" y="397"/>
                    <a:pt x="6686" y="304"/>
                    <a:pt x="6686" y="211"/>
                  </a:cubicBezTo>
                  <a:cubicBezTo>
                    <a:pt x="6686" y="70"/>
                    <a:pt x="6592" y="0"/>
                    <a:pt x="6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5"/>
            <p:cNvSpPr/>
            <p:nvPr/>
          </p:nvSpPr>
          <p:spPr>
            <a:xfrm>
              <a:off x="1297425" y="2032600"/>
              <a:ext cx="266225" cy="324625"/>
            </a:xfrm>
            <a:custGeom>
              <a:avLst/>
              <a:gdLst/>
              <a:ahLst/>
              <a:cxnLst/>
              <a:rect l="l" t="t" r="r" b="b"/>
              <a:pathLst>
                <a:path w="10649" h="12985" extrusionOk="0">
                  <a:moveTo>
                    <a:pt x="3567" y="0"/>
                  </a:moveTo>
                  <a:cubicBezTo>
                    <a:pt x="1964" y="0"/>
                    <a:pt x="556" y="1427"/>
                    <a:pt x="234" y="2990"/>
                  </a:cubicBezTo>
                  <a:cubicBezTo>
                    <a:pt x="1" y="4625"/>
                    <a:pt x="375" y="6306"/>
                    <a:pt x="1309" y="7660"/>
                  </a:cubicBezTo>
                  <a:cubicBezTo>
                    <a:pt x="3177" y="10696"/>
                    <a:pt x="6399" y="12657"/>
                    <a:pt x="9948" y="12984"/>
                  </a:cubicBezTo>
                  <a:lnTo>
                    <a:pt x="10649" y="10836"/>
                  </a:lnTo>
                  <a:cubicBezTo>
                    <a:pt x="10415" y="7520"/>
                    <a:pt x="9154" y="4391"/>
                    <a:pt x="6959" y="1916"/>
                  </a:cubicBezTo>
                  <a:cubicBezTo>
                    <a:pt x="6072" y="935"/>
                    <a:pt x="4951" y="48"/>
                    <a:pt x="3644" y="1"/>
                  </a:cubicBezTo>
                  <a:cubicBezTo>
                    <a:pt x="3618" y="1"/>
                    <a:pt x="3592" y="0"/>
                    <a:pt x="3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5"/>
            <p:cNvSpPr/>
            <p:nvPr/>
          </p:nvSpPr>
          <p:spPr>
            <a:xfrm>
              <a:off x="1518100" y="2299100"/>
              <a:ext cx="87600" cy="95475"/>
            </a:xfrm>
            <a:custGeom>
              <a:avLst/>
              <a:gdLst/>
              <a:ahLst/>
              <a:cxnLst/>
              <a:rect l="l" t="t" r="r" b="b"/>
              <a:pathLst>
                <a:path w="3504" h="3819" extrusionOk="0">
                  <a:moveTo>
                    <a:pt x="1496" y="1"/>
                  </a:moveTo>
                  <a:cubicBezTo>
                    <a:pt x="1221" y="1"/>
                    <a:pt x="958" y="106"/>
                    <a:pt x="748" y="316"/>
                  </a:cubicBezTo>
                  <a:cubicBezTo>
                    <a:pt x="514" y="596"/>
                    <a:pt x="281" y="877"/>
                    <a:pt x="141" y="1250"/>
                  </a:cubicBezTo>
                  <a:cubicBezTo>
                    <a:pt x="94" y="1390"/>
                    <a:pt x="0" y="1577"/>
                    <a:pt x="0" y="1764"/>
                  </a:cubicBezTo>
                  <a:cubicBezTo>
                    <a:pt x="0" y="2138"/>
                    <a:pt x="327" y="2418"/>
                    <a:pt x="654" y="2605"/>
                  </a:cubicBezTo>
                  <a:cubicBezTo>
                    <a:pt x="1495" y="3118"/>
                    <a:pt x="2382" y="3539"/>
                    <a:pt x="3316" y="3772"/>
                  </a:cubicBezTo>
                  <a:lnTo>
                    <a:pt x="3316" y="3819"/>
                  </a:lnTo>
                  <a:cubicBezTo>
                    <a:pt x="3456" y="3352"/>
                    <a:pt x="3503" y="2838"/>
                    <a:pt x="3363" y="2324"/>
                  </a:cubicBezTo>
                  <a:cubicBezTo>
                    <a:pt x="3270" y="2091"/>
                    <a:pt x="3129" y="1857"/>
                    <a:pt x="2989" y="1624"/>
                  </a:cubicBezTo>
                  <a:lnTo>
                    <a:pt x="2429" y="737"/>
                  </a:lnTo>
                  <a:cubicBezTo>
                    <a:pt x="2289" y="410"/>
                    <a:pt x="2055" y="176"/>
                    <a:pt x="1775" y="36"/>
                  </a:cubicBezTo>
                  <a:cubicBezTo>
                    <a:pt x="1682" y="13"/>
                    <a:pt x="1588" y="1"/>
                    <a:pt x="1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5"/>
            <p:cNvSpPr/>
            <p:nvPr/>
          </p:nvSpPr>
          <p:spPr>
            <a:xfrm>
              <a:off x="1372150" y="2750625"/>
              <a:ext cx="266225" cy="323475"/>
            </a:xfrm>
            <a:custGeom>
              <a:avLst/>
              <a:gdLst/>
              <a:ahLst/>
              <a:cxnLst/>
              <a:rect l="l" t="t" r="r" b="b"/>
              <a:pathLst>
                <a:path w="10649" h="12939" extrusionOk="0">
                  <a:moveTo>
                    <a:pt x="3611" y="1"/>
                  </a:moveTo>
                  <a:cubicBezTo>
                    <a:pt x="1965" y="1"/>
                    <a:pt x="603" y="1428"/>
                    <a:pt x="281" y="2991"/>
                  </a:cubicBezTo>
                  <a:cubicBezTo>
                    <a:pt x="1" y="4625"/>
                    <a:pt x="421" y="6307"/>
                    <a:pt x="1308" y="7661"/>
                  </a:cubicBezTo>
                  <a:cubicBezTo>
                    <a:pt x="3223" y="10696"/>
                    <a:pt x="6399" y="12658"/>
                    <a:pt x="9948" y="12938"/>
                  </a:cubicBezTo>
                  <a:lnTo>
                    <a:pt x="10649" y="10837"/>
                  </a:lnTo>
                  <a:cubicBezTo>
                    <a:pt x="10462" y="7521"/>
                    <a:pt x="9154" y="4392"/>
                    <a:pt x="6959" y="1917"/>
                  </a:cubicBezTo>
                  <a:cubicBezTo>
                    <a:pt x="6119" y="936"/>
                    <a:pt x="4998" y="49"/>
                    <a:pt x="3690" y="2"/>
                  </a:cubicBezTo>
                  <a:cubicBezTo>
                    <a:pt x="3664" y="1"/>
                    <a:pt x="3637" y="1"/>
                    <a:pt x="3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5"/>
            <p:cNvSpPr/>
            <p:nvPr/>
          </p:nvSpPr>
          <p:spPr>
            <a:xfrm>
              <a:off x="1592825" y="3017150"/>
              <a:ext cx="87575" cy="94300"/>
            </a:xfrm>
            <a:custGeom>
              <a:avLst/>
              <a:gdLst/>
              <a:ahLst/>
              <a:cxnLst/>
              <a:rect l="l" t="t" r="r" b="b"/>
              <a:pathLst>
                <a:path w="3503" h="3772" extrusionOk="0">
                  <a:moveTo>
                    <a:pt x="1516" y="0"/>
                  </a:moveTo>
                  <a:cubicBezTo>
                    <a:pt x="1247" y="0"/>
                    <a:pt x="958" y="106"/>
                    <a:pt x="748" y="316"/>
                  </a:cubicBezTo>
                  <a:cubicBezTo>
                    <a:pt x="514" y="549"/>
                    <a:pt x="327" y="876"/>
                    <a:pt x="187" y="1250"/>
                  </a:cubicBezTo>
                  <a:cubicBezTo>
                    <a:pt x="94" y="1390"/>
                    <a:pt x="47" y="1577"/>
                    <a:pt x="0" y="1763"/>
                  </a:cubicBezTo>
                  <a:cubicBezTo>
                    <a:pt x="47" y="2137"/>
                    <a:pt x="374" y="2417"/>
                    <a:pt x="654" y="2604"/>
                  </a:cubicBezTo>
                  <a:cubicBezTo>
                    <a:pt x="1495" y="3118"/>
                    <a:pt x="2382" y="3538"/>
                    <a:pt x="3316" y="3772"/>
                  </a:cubicBezTo>
                  <a:cubicBezTo>
                    <a:pt x="3503" y="3305"/>
                    <a:pt x="3503" y="2838"/>
                    <a:pt x="3363" y="2324"/>
                  </a:cubicBezTo>
                  <a:cubicBezTo>
                    <a:pt x="3269" y="2090"/>
                    <a:pt x="3176" y="1857"/>
                    <a:pt x="2989" y="1623"/>
                  </a:cubicBezTo>
                  <a:lnTo>
                    <a:pt x="2429" y="689"/>
                  </a:lnTo>
                  <a:cubicBezTo>
                    <a:pt x="2289" y="409"/>
                    <a:pt x="2055" y="176"/>
                    <a:pt x="1775" y="35"/>
                  </a:cubicBezTo>
                  <a:cubicBezTo>
                    <a:pt x="1693" y="12"/>
                    <a:pt x="1606" y="0"/>
                    <a:pt x="1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5"/>
            <p:cNvSpPr/>
            <p:nvPr/>
          </p:nvSpPr>
          <p:spPr>
            <a:xfrm>
              <a:off x="1766775" y="2367900"/>
              <a:ext cx="134300" cy="213500"/>
            </a:xfrm>
            <a:custGeom>
              <a:avLst/>
              <a:gdLst/>
              <a:ahLst/>
              <a:cxnLst/>
              <a:rect l="l" t="t" r="r" b="b"/>
              <a:pathLst>
                <a:path w="5372" h="8540" extrusionOk="0">
                  <a:moveTo>
                    <a:pt x="2449" y="0"/>
                  </a:moveTo>
                  <a:cubicBezTo>
                    <a:pt x="1699" y="0"/>
                    <a:pt x="969" y="410"/>
                    <a:pt x="561" y="1114"/>
                  </a:cubicBezTo>
                  <a:cubicBezTo>
                    <a:pt x="141" y="2001"/>
                    <a:pt x="1" y="2982"/>
                    <a:pt x="281" y="3916"/>
                  </a:cubicBezTo>
                  <a:cubicBezTo>
                    <a:pt x="748" y="5970"/>
                    <a:pt x="2149" y="7698"/>
                    <a:pt x="4064" y="8539"/>
                  </a:cubicBezTo>
                  <a:lnTo>
                    <a:pt x="4858" y="7465"/>
                  </a:lnTo>
                  <a:cubicBezTo>
                    <a:pt x="5372" y="5597"/>
                    <a:pt x="5278" y="3589"/>
                    <a:pt x="4531" y="1814"/>
                  </a:cubicBezTo>
                  <a:cubicBezTo>
                    <a:pt x="4297" y="1067"/>
                    <a:pt x="3737" y="460"/>
                    <a:pt x="3036" y="86"/>
                  </a:cubicBezTo>
                  <a:cubicBezTo>
                    <a:pt x="2843" y="28"/>
                    <a:pt x="2646" y="0"/>
                    <a:pt x="2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5"/>
            <p:cNvSpPr/>
            <p:nvPr/>
          </p:nvSpPr>
          <p:spPr>
            <a:xfrm>
              <a:off x="1854350" y="2550050"/>
              <a:ext cx="45550" cy="62875"/>
            </a:xfrm>
            <a:custGeom>
              <a:avLst/>
              <a:gdLst/>
              <a:ahLst/>
              <a:cxnLst/>
              <a:rect l="l" t="t" r="r" b="b"/>
              <a:pathLst>
                <a:path w="1822" h="2515" extrusionOk="0">
                  <a:moveTo>
                    <a:pt x="1018" y="1"/>
                  </a:moveTo>
                  <a:cubicBezTo>
                    <a:pt x="921" y="1"/>
                    <a:pt x="826" y="27"/>
                    <a:pt x="748" y="86"/>
                  </a:cubicBezTo>
                  <a:cubicBezTo>
                    <a:pt x="561" y="179"/>
                    <a:pt x="374" y="319"/>
                    <a:pt x="234" y="459"/>
                  </a:cubicBezTo>
                  <a:cubicBezTo>
                    <a:pt x="141" y="553"/>
                    <a:pt x="94" y="646"/>
                    <a:pt x="47" y="739"/>
                  </a:cubicBezTo>
                  <a:cubicBezTo>
                    <a:pt x="1" y="973"/>
                    <a:pt x="94" y="1160"/>
                    <a:pt x="234" y="1346"/>
                  </a:cubicBezTo>
                  <a:cubicBezTo>
                    <a:pt x="608" y="1767"/>
                    <a:pt x="1028" y="2187"/>
                    <a:pt x="1495" y="2514"/>
                  </a:cubicBezTo>
                  <a:lnTo>
                    <a:pt x="1542" y="2514"/>
                  </a:lnTo>
                  <a:cubicBezTo>
                    <a:pt x="1682" y="2281"/>
                    <a:pt x="1822" y="2000"/>
                    <a:pt x="1822" y="1673"/>
                  </a:cubicBezTo>
                  <a:cubicBezTo>
                    <a:pt x="1822" y="1533"/>
                    <a:pt x="1775" y="1393"/>
                    <a:pt x="1775" y="1253"/>
                  </a:cubicBezTo>
                  <a:cubicBezTo>
                    <a:pt x="1728" y="1020"/>
                    <a:pt x="1682" y="833"/>
                    <a:pt x="1635" y="599"/>
                  </a:cubicBezTo>
                  <a:cubicBezTo>
                    <a:pt x="1588" y="412"/>
                    <a:pt x="1495" y="272"/>
                    <a:pt x="1402" y="132"/>
                  </a:cubicBezTo>
                  <a:cubicBezTo>
                    <a:pt x="1293" y="51"/>
                    <a:pt x="1153" y="1"/>
                    <a:pt x="1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5"/>
            <p:cNvSpPr/>
            <p:nvPr/>
          </p:nvSpPr>
          <p:spPr>
            <a:xfrm>
              <a:off x="1423525" y="2414575"/>
              <a:ext cx="133125" cy="212350"/>
            </a:xfrm>
            <a:custGeom>
              <a:avLst/>
              <a:gdLst/>
              <a:ahLst/>
              <a:cxnLst/>
              <a:rect l="l" t="t" r="r" b="b"/>
              <a:pathLst>
                <a:path w="5325" h="8494" extrusionOk="0">
                  <a:moveTo>
                    <a:pt x="2422" y="1"/>
                  </a:moveTo>
                  <a:cubicBezTo>
                    <a:pt x="1651" y="1"/>
                    <a:pt x="931" y="403"/>
                    <a:pt x="561" y="1068"/>
                  </a:cubicBezTo>
                  <a:cubicBezTo>
                    <a:pt x="94" y="1955"/>
                    <a:pt x="1" y="2936"/>
                    <a:pt x="234" y="3917"/>
                  </a:cubicBezTo>
                  <a:cubicBezTo>
                    <a:pt x="701" y="5925"/>
                    <a:pt x="2102" y="7653"/>
                    <a:pt x="4017" y="8493"/>
                  </a:cubicBezTo>
                  <a:lnTo>
                    <a:pt x="4811" y="7419"/>
                  </a:lnTo>
                  <a:cubicBezTo>
                    <a:pt x="5325" y="5551"/>
                    <a:pt x="5231" y="3590"/>
                    <a:pt x="4484" y="1768"/>
                  </a:cubicBezTo>
                  <a:cubicBezTo>
                    <a:pt x="4250" y="1021"/>
                    <a:pt x="3737" y="414"/>
                    <a:pt x="3036" y="87"/>
                  </a:cubicBezTo>
                  <a:cubicBezTo>
                    <a:pt x="2832" y="29"/>
                    <a:pt x="2625" y="1"/>
                    <a:pt x="2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5"/>
            <p:cNvSpPr/>
            <p:nvPr/>
          </p:nvSpPr>
          <p:spPr>
            <a:xfrm>
              <a:off x="1511100" y="2596075"/>
              <a:ext cx="44375" cy="62375"/>
            </a:xfrm>
            <a:custGeom>
              <a:avLst/>
              <a:gdLst/>
              <a:ahLst/>
              <a:cxnLst/>
              <a:rect l="l" t="t" r="r" b="b"/>
              <a:pathLst>
                <a:path w="1775" h="2495" extrusionOk="0">
                  <a:moveTo>
                    <a:pt x="1011" y="1"/>
                  </a:moveTo>
                  <a:cubicBezTo>
                    <a:pt x="911" y="1"/>
                    <a:pt x="806" y="24"/>
                    <a:pt x="701" y="66"/>
                  </a:cubicBezTo>
                  <a:cubicBezTo>
                    <a:pt x="514" y="159"/>
                    <a:pt x="374" y="299"/>
                    <a:pt x="187" y="440"/>
                  </a:cubicBezTo>
                  <a:cubicBezTo>
                    <a:pt x="140" y="533"/>
                    <a:pt x="47" y="626"/>
                    <a:pt x="0" y="720"/>
                  </a:cubicBezTo>
                  <a:cubicBezTo>
                    <a:pt x="0" y="953"/>
                    <a:pt x="47" y="1140"/>
                    <a:pt x="234" y="1327"/>
                  </a:cubicBezTo>
                  <a:cubicBezTo>
                    <a:pt x="561" y="1747"/>
                    <a:pt x="981" y="2167"/>
                    <a:pt x="1448" y="2494"/>
                  </a:cubicBezTo>
                  <a:lnTo>
                    <a:pt x="1448" y="2448"/>
                  </a:lnTo>
                  <a:cubicBezTo>
                    <a:pt x="1635" y="2214"/>
                    <a:pt x="1728" y="1934"/>
                    <a:pt x="1775" y="1654"/>
                  </a:cubicBezTo>
                  <a:cubicBezTo>
                    <a:pt x="1775" y="1514"/>
                    <a:pt x="1728" y="1327"/>
                    <a:pt x="1682" y="1187"/>
                  </a:cubicBezTo>
                  <a:lnTo>
                    <a:pt x="1541" y="626"/>
                  </a:lnTo>
                  <a:cubicBezTo>
                    <a:pt x="1541" y="440"/>
                    <a:pt x="1448" y="253"/>
                    <a:pt x="1355" y="113"/>
                  </a:cubicBezTo>
                  <a:cubicBezTo>
                    <a:pt x="1252" y="35"/>
                    <a:pt x="1135" y="1"/>
                    <a:pt x="1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5"/>
            <p:cNvSpPr/>
            <p:nvPr/>
          </p:nvSpPr>
          <p:spPr>
            <a:xfrm>
              <a:off x="1997950" y="2544650"/>
              <a:ext cx="169325" cy="272575"/>
            </a:xfrm>
            <a:custGeom>
              <a:avLst/>
              <a:gdLst/>
              <a:ahLst/>
              <a:cxnLst/>
              <a:rect l="l" t="t" r="r" b="b"/>
              <a:pathLst>
                <a:path w="6773" h="10903" extrusionOk="0">
                  <a:moveTo>
                    <a:pt x="4103" y="0"/>
                  </a:moveTo>
                  <a:cubicBezTo>
                    <a:pt x="3552" y="0"/>
                    <a:pt x="2997" y="165"/>
                    <a:pt x="2523" y="488"/>
                  </a:cubicBezTo>
                  <a:cubicBezTo>
                    <a:pt x="1495" y="1236"/>
                    <a:pt x="841" y="2310"/>
                    <a:pt x="608" y="3524"/>
                  </a:cubicBezTo>
                  <a:cubicBezTo>
                    <a:pt x="1" y="6139"/>
                    <a:pt x="701" y="8848"/>
                    <a:pt x="2429" y="10903"/>
                  </a:cubicBezTo>
                  <a:lnTo>
                    <a:pt x="3924" y="10109"/>
                  </a:lnTo>
                  <a:cubicBezTo>
                    <a:pt x="5512" y="8241"/>
                    <a:pt x="6492" y="5906"/>
                    <a:pt x="6632" y="3431"/>
                  </a:cubicBezTo>
                  <a:cubicBezTo>
                    <a:pt x="6773" y="2450"/>
                    <a:pt x="6492" y="1469"/>
                    <a:pt x="5885" y="675"/>
                  </a:cubicBezTo>
                  <a:cubicBezTo>
                    <a:pt x="5383" y="223"/>
                    <a:pt x="4745" y="0"/>
                    <a:pt x="4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5"/>
            <p:cNvSpPr/>
            <p:nvPr/>
          </p:nvSpPr>
          <p:spPr>
            <a:xfrm>
              <a:off x="2045825" y="2785675"/>
              <a:ext cx="52575" cy="80600"/>
            </a:xfrm>
            <a:custGeom>
              <a:avLst/>
              <a:gdLst/>
              <a:ahLst/>
              <a:cxnLst/>
              <a:rect l="l" t="t" r="r" b="b"/>
              <a:pathLst>
                <a:path w="2103" h="3224" extrusionOk="0">
                  <a:moveTo>
                    <a:pt x="1355" y="1"/>
                  </a:moveTo>
                  <a:cubicBezTo>
                    <a:pt x="1075" y="1"/>
                    <a:pt x="794" y="48"/>
                    <a:pt x="561" y="188"/>
                  </a:cubicBezTo>
                  <a:cubicBezTo>
                    <a:pt x="421" y="234"/>
                    <a:pt x="281" y="281"/>
                    <a:pt x="187" y="374"/>
                  </a:cubicBezTo>
                  <a:cubicBezTo>
                    <a:pt x="47" y="608"/>
                    <a:pt x="1" y="888"/>
                    <a:pt x="94" y="1168"/>
                  </a:cubicBezTo>
                  <a:cubicBezTo>
                    <a:pt x="234" y="1869"/>
                    <a:pt x="514" y="2569"/>
                    <a:pt x="888" y="3177"/>
                  </a:cubicBezTo>
                  <a:lnTo>
                    <a:pt x="888" y="3223"/>
                  </a:lnTo>
                  <a:cubicBezTo>
                    <a:pt x="1215" y="3036"/>
                    <a:pt x="1495" y="2756"/>
                    <a:pt x="1682" y="2476"/>
                  </a:cubicBezTo>
                  <a:cubicBezTo>
                    <a:pt x="1775" y="2243"/>
                    <a:pt x="1822" y="2056"/>
                    <a:pt x="1869" y="1869"/>
                  </a:cubicBezTo>
                  <a:cubicBezTo>
                    <a:pt x="1915" y="1635"/>
                    <a:pt x="1962" y="1355"/>
                    <a:pt x="2055" y="1075"/>
                  </a:cubicBezTo>
                  <a:cubicBezTo>
                    <a:pt x="2102" y="841"/>
                    <a:pt x="2102" y="608"/>
                    <a:pt x="2055" y="421"/>
                  </a:cubicBezTo>
                  <a:cubicBezTo>
                    <a:pt x="1915" y="141"/>
                    <a:pt x="1635" y="1"/>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5"/>
            <p:cNvSpPr/>
            <p:nvPr/>
          </p:nvSpPr>
          <p:spPr>
            <a:xfrm>
              <a:off x="4356150" y="238025"/>
              <a:ext cx="1634800" cy="2728000"/>
            </a:xfrm>
            <a:custGeom>
              <a:avLst/>
              <a:gdLst/>
              <a:ahLst/>
              <a:cxnLst/>
              <a:rect l="l" t="t" r="r" b="b"/>
              <a:pathLst>
                <a:path w="65392" h="109120" extrusionOk="0">
                  <a:moveTo>
                    <a:pt x="28615" y="0"/>
                  </a:moveTo>
                  <a:cubicBezTo>
                    <a:pt x="18721" y="0"/>
                    <a:pt x="24272" y="26364"/>
                    <a:pt x="27657" y="29333"/>
                  </a:cubicBezTo>
                  <a:cubicBezTo>
                    <a:pt x="27704" y="32041"/>
                    <a:pt x="27797" y="34703"/>
                    <a:pt x="27937" y="37365"/>
                  </a:cubicBezTo>
                  <a:cubicBezTo>
                    <a:pt x="24916" y="31128"/>
                    <a:pt x="16206" y="20200"/>
                    <a:pt x="10072" y="20200"/>
                  </a:cubicBezTo>
                  <a:cubicBezTo>
                    <a:pt x="8811" y="20200"/>
                    <a:pt x="7660" y="20661"/>
                    <a:pt x="6688" y="21720"/>
                  </a:cubicBezTo>
                  <a:cubicBezTo>
                    <a:pt x="0" y="29045"/>
                    <a:pt x="22609" y="41689"/>
                    <a:pt x="27926" y="41689"/>
                  </a:cubicBezTo>
                  <a:cubicBezTo>
                    <a:pt x="28067" y="41689"/>
                    <a:pt x="28195" y="41680"/>
                    <a:pt x="28311" y="41662"/>
                  </a:cubicBezTo>
                  <a:cubicBezTo>
                    <a:pt x="28731" y="46425"/>
                    <a:pt x="29338" y="51189"/>
                    <a:pt x="30226" y="55906"/>
                  </a:cubicBezTo>
                  <a:cubicBezTo>
                    <a:pt x="26786" y="50409"/>
                    <a:pt x="17028" y="40721"/>
                    <a:pt x="10710" y="40721"/>
                  </a:cubicBezTo>
                  <a:cubicBezTo>
                    <a:pt x="9137" y="40721"/>
                    <a:pt x="7778" y="41321"/>
                    <a:pt x="6782" y="42736"/>
                  </a:cubicBezTo>
                  <a:cubicBezTo>
                    <a:pt x="1263" y="50558"/>
                    <a:pt x="23561" y="59754"/>
                    <a:pt x="29812" y="59754"/>
                  </a:cubicBezTo>
                  <a:cubicBezTo>
                    <a:pt x="30279" y="59754"/>
                    <a:pt x="30657" y="59702"/>
                    <a:pt x="30926" y="59595"/>
                  </a:cubicBezTo>
                  <a:cubicBezTo>
                    <a:pt x="31860" y="63985"/>
                    <a:pt x="32981" y="68328"/>
                    <a:pt x="34335" y="72625"/>
                  </a:cubicBezTo>
                  <a:cubicBezTo>
                    <a:pt x="29977" y="67445"/>
                    <a:pt x="21163" y="60296"/>
                    <a:pt x="15421" y="60296"/>
                  </a:cubicBezTo>
                  <a:cubicBezTo>
                    <a:pt x="13658" y="60296"/>
                    <a:pt x="12184" y="60971"/>
                    <a:pt x="11218" y="62584"/>
                  </a:cubicBezTo>
                  <a:cubicBezTo>
                    <a:pt x="6389" y="70545"/>
                    <a:pt x="27859" y="77979"/>
                    <a:pt x="34787" y="77979"/>
                  </a:cubicBezTo>
                  <a:cubicBezTo>
                    <a:pt x="35296" y="77979"/>
                    <a:pt x="35727" y="77939"/>
                    <a:pt x="36063" y="77856"/>
                  </a:cubicBezTo>
                  <a:cubicBezTo>
                    <a:pt x="37044" y="80518"/>
                    <a:pt x="38072" y="83133"/>
                    <a:pt x="39192" y="85748"/>
                  </a:cubicBezTo>
                  <a:cubicBezTo>
                    <a:pt x="40360" y="88457"/>
                    <a:pt x="41621" y="91165"/>
                    <a:pt x="43022" y="93921"/>
                  </a:cubicBezTo>
                  <a:cubicBezTo>
                    <a:pt x="38837" y="90197"/>
                    <a:pt x="28675" y="84659"/>
                    <a:pt x="22120" y="84659"/>
                  </a:cubicBezTo>
                  <a:cubicBezTo>
                    <a:pt x="19386" y="84659"/>
                    <a:pt x="17279" y="85623"/>
                    <a:pt x="16495" y="88083"/>
                  </a:cubicBezTo>
                  <a:cubicBezTo>
                    <a:pt x="14190" y="95237"/>
                    <a:pt x="28449" y="98108"/>
                    <a:pt x="37598" y="98108"/>
                  </a:cubicBezTo>
                  <a:cubicBezTo>
                    <a:pt x="41052" y="98108"/>
                    <a:pt x="43778" y="97699"/>
                    <a:pt x="44610" y="96956"/>
                  </a:cubicBezTo>
                  <a:cubicBezTo>
                    <a:pt x="46851" y="101206"/>
                    <a:pt x="49513" y="105176"/>
                    <a:pt x="52549" y="108819"/>
                  </a:cubicBezTo>
                  <a:cubicBezTo>
                    <a:pt x="52736" y="109031"/>
                    <a:pt x="52974" y="109120"/>
                    <a:pt x="53208" y="109120"/>
                  </a:cubicBezTo>
                  <a:cubicBezTo>
                    <a:pt x="53849" y="109120"/>
                    <a:pt x="54463" y="108454"/>
                    <a:pt x="53950" y="107838"/>
                  </a:cubicBezTo>
                  <a:cubicBezTo>
                    <a:pt x="50868" y="104149"/>
                    <a:pt x="48159" y="100179"/>
                    <a:pt x="45917" y="95929"/>
                  </a:cubicBezTo>
                  <a:cubicBezTo>
                    <a:pt x="50541" y="93921"/>
                    <a:pt x="65392" y="72532"/>
                    <a:pt x="56285" y="68609"/>
                  </a:cubicBezTo>
                  <a:cubicBezTo>
                    <a:pt x="55643" y="68333"/>
                    <a:pt x="55024" y="68204"/>
                    <a:pt x="54429" y="68204"/>
                  </a:cubicBezTo>
                  <a:cubicBezTo>
                    <a:pt x="47665" y="68204"/>
                    <a:pt x="43967" y="84872"/>
                    <a:pt x="44096" y="92426"/>
                  </a:cubicBezTo>
                  <a:cubicBezTo>
                    <a:pt x="42882" y="89998"/>
                    <a:pt x="41808" y="87569"/>
                    <a:pt x="40780" y="85141"/>
                  </a:cubicBezTo>
                  <a:cubicBezTo>
                    <a:pt x="39613" y="82432"/>
                    <a:pt x="38539" y="79724"/>
                    <a:pt x="37605" y="76968"/>
                  </a:cubicBezTo>
                  <a:lnTo>
                    <a:pt x="37605" y="76968"/>
                  </a:lnTo>
                  <a:cubicBezTo>
                    <a:pt x="37640" y="76971"/>
                    <a:pt x="37677" y="76973"/>
                    <a:pt x="37715" y="76973"/>
                  </a:cubicBezTo>
                  <a:cubicBezTo>
                    <a:pt x="42033" y="76973"/>
                    <a:pt x="62564" y="58795"/>
                    <a:pt x="54417" y="52777"/>
                  </a:cubicBezTo>
                  <a:cubicBezTo>
                    <a:pt x="53542" y="52126"/>
                    <a:pt x="52642" y="51833"/>
                    <a:pt x="51732" y="51833"/>
                  </a:cubicBezTo>
                  <a:cubicBezTo>
                    <a:pt x="44866" y="51833"/>
                    <a:pt x="37470" y="68536"/>
                    <a:pt x="36811" y="74680"/>
                  </a:cubicBezTo>
                  <a:cubicBezTo>
                    <a:pt x="35083" y="69543"/>
                    <a:pt x="33682" y="64265"/>
                    <a:pt x="32561" y="58941"/>
                  </a:cubicBezTo>
                  <a:cubicBezTo>
                    <a:pt x="37558" y="58428"/>
                    <a:pt x="58106" y="42362"/>
                    <a:pt x="50588" y="35964"/>
                  </a:cubicBezTo>
                  <a:cubicBezTo>
                    <a:pt x="49675" y="35187"/>
                    <a:pt x="48700" y="34840"/>
                    <a:pt x="47691" y="34840"/>
                  </a:cubicBezTo>
                  <a:cubicBezTo>
                    <a:pt x="41366" y="34840"/>
                    <a:pt x="33707" y="48479"/>
                    <a:pt x="31814" y="55205"/>
                  </a:cubicBezTo>
                  <a:cubicBezTo>
                    <a:pt x="30973" y="50582"/>
                    <a:pt x="30319" y="45912"/>
                    <a:pt x="29899" y="41195"/>
                  </a:cubicBezTo>
                  <a:lnTo>
                    <a:pt x="29899" y="41195"/>
                  </a:lnTo>
                  <a:cubicBezTo>
                    <a:pt x="29985" y="41204"/>
                    <a:pt x="30078" y="41209"/>
                    <a:pt x="30176" y="41209"/>
                  </a:cubicBezTo>
                  <a:cubicBezTo>
                    <a:pt x="35375" y="41209"/>
                    <a:pt x="57561" y="28119"/>
                    <a:pt x="50961" y="20786"/>
                  </a:cubicBezTo>
                  <a:cubicBezTo>
                    <a:pt x="49994" y="19714"/>
                    <a:pt x="48858" y="19246"/>
                    <a:pt x="47620" y="19246"/>
                  </a:cubicBezTo>
                  <a:cubicBezTo>
                    <a:pt x="41202" y="19246"/>
                    <a:pt x="32053" y="31818"/>
                    <a:pt x="29665" y="37926"/>
                  </a:cubicBezTo>
                  <a:cubicBezTo>
                    <a:pt x="29478" y="34890"/>
                    <a:pt x="29338" y="31854"/>
                    <a:pt x="29292" y="28866"/>
                  </a:cubicBezTo>
                  <a:cubicBezTo>
                    <a:pt x="32934" y="24242"/>
                    <a:pt x="38445" y="378"/>
                    <a:pt x="28825" y="4"/>
                  </a:cubicBezTo>
                  <a:cubicBezTo>
                    <a:pt x="28754" y="1"/>
                    <a:pt x="28684" y="0"/>
                    <a:pt x="28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5"/>
            <p:cNvSpPr/>
            <p:nvPr/>
          </p:nvSpPr>
          <p:spPr>
            <a:xfrm>
              <a:off x="2527725" y="2431225"/>
              <a:ext cx="1178825" cy="1590400"/>
            </a:xfrm>
            <a:custGeom>
              <a:avLst/>
              <a:gdLst/>
              <a:ahLst/>
              <a:cxnLst/>
              <a:rect l="l" t="t" r="r" b="b"/>
              <a:pathLst>
                <a:path w="47153" h="63616" extrusionOk="0">
                  <a:moveTo>
                    <a:pt x="1149" y="1"/>
                  </a:moveTo>
                  <a:cubicBezTo>
                    <a:pt x="256" y="1"/>
                    <a:pt x="0" y="1527"/>
                    <a:pt x="1040" y="1943"/>
                  </a:cubicBezTo>
                  <a:cubicBezTo>
                    <a:pt x="24857" y="11564"/>
                    <a:pt x="41343" y="37716"/>
                    <a:pt x="45173" y="62889"/>
                  </a:cubicBezTo>
                  <a:cubicBezTo>
                    <a:pt x="45248" y="63396"/>
                    <a:pt x="45595" y="63616"/>
                    <a:pt x="45970" y="63616"/>
                  </a:cubicBezTo>
                  <a:cubicBezTo>
                    <a:pt x="46529" y="63616"/>
                    <a:pt x="47152" y="63129"/>
                    <a:pt x="47041" y="62375"/>
                  </a:cubicBezTo>
                  <a:cubicBezTo>
                    <a:pt x="43164" y="36549"/>
                    <a:pt x="26632" y="10163"/>
                    <a:pt x="1507" y="75"/>
                  </a:cubicBezTo>
                  <a:cubicBezTo>
                    <a:pt x="1379" y="24"/>
                    <a:pt x="1259" y="1"/>
                    <a:pt x="1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5"/>
            <p:cNvSpPr/>
            <p:nvPr/>
          </p:nvSpPr>
          <p:spPr>
            <a:xfrm>
              <a:off x="2170750" y="2518325"/>
              <a:ext cx="326950" cy="316425"/>
            </a:xfrm>
            <a:custGeom>
              <a:avLst/>
              <a:gdLst/>
              <a:ahLst/>
              <a:cxnLst/>
              <a:rect l="l" t="t" r="r" b="b"/>
              <a:pathLst>
                <a:path w="13078" h="12657" extrusionOk="0">
                  <a:moveTo>
                    <a:pt x="13077" y="0"/>
                  </a:moveTo>
                  <a:lnTo>
                    <a:pt x="13077" y="0"/>
                  </a:lnTo>
                  <a:cubicBezTo>
                    <a:pt x="1" y="2662"/>
                    <a:pt x="1822" y="12656"/>
                    <a:pt x="1822" y="12656"/>
                  </a:cubicBezTo>
                  <a:cubicBezTo>
                    <a:pt x="2709" y="7613"/>
                    <a:pt x="11583" y="3923"/>
                    <a:pt x="11583" y="3923"/>
                  </a:cubicBezTo>
                  <a:lnTo>
                    <a:pt x="130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5"/>
            <p:cNvSpPr/>
            <p:nvPr/>
          </p:nvSpPr>
          <p:spPr>
            <a:xfrm>
              <a:off x="2066850" y="2438275"/>
              <a:ext cx="489225" cy="272700"/>
            </a:xfrm>
            <a:custGeom>
              <a:avLst/>
              <a:gdLst/>
              <a:ahLst/>
              <a:cxnLst/>
              <a:rect l="l" t="t" r="r" b="b"/>
              <a:pathLst>
                <a:path w="19569" h="10908" extrusionOk="0">
                  <a:moveTo>
                    <a:pt x="14696" y="1"/>
                  </a:moveTo>
                  <a:cubicBezTo>
                    <a:pt x="2204" y="1"/>
                    <a:pt x="0" y="10908"/>
                    <a:pt x="0" y="10908"/>
                  </a:cubicBezTo>
                  <a:cubicBezTo>
                    <a:pt x="3095" y="5178"/>
                    <a:pt x="10091" y="4193"/>
                    <a:pt x="14536" y="4193"/>
                  </a:cubicBezTo>
                  <a:cubicBezTo>
                    <a:pt x="16865" y="4193"/>
                    <a:pt x="18494" y="4463"/>
                    <a:pt x="18494" y="4463"/>
                  </a:cubicBezTo>
                  <a:lnTo>
                    <a:pt x="19568" y="494"/>
                  </a:lnTo>
                  <a:cubicBezTo>
                    <a:pt x="17792" y="153"/>
                    <a:pt x="16172" y="1"/>
                    <a:pt x="14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5"/>
            <p:cNvSpPr/>
            <p:nvPr/>
          </p:nvSpPr>
          <p:spPr>
            <a:xfrm>
              <a:off x="2004975" y="2352475"/>
              <a:ext cx="580275" cy="144850"/>
            </a:xfrm>
            <a:custGeom>
              <a:avLst/>
              <a:gdLst/>
              <a:ahLst/>
              <a:cxnLst/>
              <a:rect l="l" t="t" r="r" b="b"/>
              <a:pathLst>
                <a:path w="23211" h="5794" extrusionOk="0">
                  <a:moveTo>
                    <a:pt x="13506" y="1"/>
                  </a:moveTo>
                  <a:cubicBezTo>
                    <a:pt x="4867" y="1"/>
                    <a:pt x="0" y="5794"/>
                    <a:pt x="0" y="5794"/>
                  </a:cubicBezTo>
                  <a:cubicBezTo>
                    <a:pt x="3038" y="3779"/>
                    <a:pt x="6542" y="3116"/>
                    <a:pt x="9836" y="3116"/>
                  </a:cubicBezTo>
                  <a:cubicBezTo>
                    <a:pt x="16162" y="3116"/>
                    <a:pt x="21716" y="5560"/>
                    <a:pt x="21716" y="5560"/>
                  </a:cubicBezTo>
                  <a:lnTo>
                    <a:pt x="23211" y="2291"/>
                  </a:lnTo>
                  <a:cubicBezTo>
                    <a:pt x="19594" y="627"/>
                    <a:pt x="16346" y="1"/>
                    <a:pt x="13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5"/>
            <p:cNvSpPr/>
            <p:nvPr/>
          </p:nvSpPr>
          <p:spPr>
            <a:xfrm>
              <a:off x="2512850" y="1980075"/>
              <a:ext cx="235850" cy="407500"/>
            </a:xfrm>
            <a:custGeom>
              <a:avLst/>
              <a:gdLst/>
              <a:ahLst/>
              <a:cxnLst/>
              <a:rect l="l" t="t" r="r" b="b"/>
              <a:pathLst>
                <a:path w="9434" h="16300" extrusionOk="0">
                  <a:moveTo>
                    <a:pt x="9434" y="1"/>
                  </a:moveTo>
                  <a:cubicBezTo>
                    <a:pt x="9433" y="1"/>
                    <a:pt x="0" y="3831"/>
                    <a:pt x="4717" y="16300"/>
                  </a:cubicBezTo>
                  <a:lnTo>
                    <a:pt x="7239" y="12937"/>
                  </a:lnTo>
                  <a:cubicBezTo>
                    <a:pt x="7239" y="12937"/>
                    <a:pt x="5651" y="3457"/>
                    <a:pt x="9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5"/>
            <p:cNvSpPr/>
            <p:nvPr/>
          </p:nvSpPr>
          <p:spPr>
            <a:xfrm>
              <a:off x="2313200" y="1920525"/>
              <a:ext cx="361950" cy="552275"/>
            </a:xfrm>
            <a:custGeom>
              <a:avLst/>
              <a:gdLst/>
              <a:ahLst/>
              <a:cxnLst/>
              <a:rect l="l" t="t" r="r" b="b"/>
              <a:pathLst>
                <a:path w="14478" h="22091" extrusionOk="0">
                  <a:moveTo>
                    <a:pt x="10041" y="1"/>
                  </a:moveTo>
                  <a:cubicBezTo>
                    <a:pt x="10040" y="2"/>
                    <a:pt x="1" y="9575"/>
                    <a:pt x="11676" y="22091"/>
                  </a:cubicBezTo>
                  <a:lnTo>
                    <a:pt x="14478" y="19055"/>
                  </a:lnTo>
                  <a:cubicBezTo>
                    <a:pt x="14478" y="19055"/>
                    <a:pt x="5184" y="8641"/>
                    <a:pt x="10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5"/>
            <p:cNvSpPr/>
            <p:nvPr/>
          </p:nvSpPr>
          <p:spPr>
            <a:xfrm>
              <a:off x="2249000" y="1982425"/>
              <a:ext cx="386450" cy="537075"/>
            </a:xfrm>
            <a:custGeom>
              <a:avLst/>
              <a:gdLst/>
              <a:ahLst/>
              <a:cxnLst/>
              <a:rect l="l" t="t" r="r" b="b"/>
              <a:pathLst>
                <a:path w="15458" h="21483" extrusionOk="0">
                  <a:moveTo>
                    <a:pt x="4016" y="0"/>
                  </a:moveTo>
                  <a:cubicBezTo>
                    <a:pt x="4016" y="1"/>
                    <a:pt x="0" y="12703"/>
                    <a:pt x="13496" y="21483"/>
                  </a:cubicBezTo>
                  <a:lnTo>
                    <a:pt x="15458" y="18494"/>
                  </a:lnTo>
                  <a:cubicBezTo>
                    <a:pt x="15458" y="18494"/>
                    <a:pt x="3829" y="10601"/>
                    <a:pt x="40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5"/>
            <p:cNvSpPr/>
            <p:nvPr/>
          </p:nvSpPr>
          <p:spPr>
            <a:xfrm>
              <a:off x="2450950" y="2285975"/>
              <a:ext cx="301250" cy="330600"/>
            </a:xfrm>
            <a:custGeom>
              <a:avLst/>
              <a:gdLst/>
              <a:ahLst/>
              <a:cxnLst/>
              <a:rect l="l" t="t" r="r" b="b"/>
              <a:pathLst>
                <a:path w="12050" h="13224" extrusionOk="0">
                  <a:moveTo>
                    <a:pt x="9715" y="1"/>
                  </a:moveTo>
                  <a:cubicBezTo>
                    <a:pt x="9715" y="1"/>
                    <a:pt x="1" y="3036"/>
                    <a:pt x="375" y="13217"/>
                  </a:cubicBezTo>
                  <a:cubicBezTo>
                    <a:pt x="375" y="13217"/>
                    <a:pt x="487" y="13223"/>
                    <a:pt x="688" y="13223"/>
                  </a:cubicBezTo>
                  <a:cubicBezTo>
                    <a:pt x="1937" y="13223"/>
                    <a:pt x="6620" y="12981"/>
                    <a:pt x="9154" y="9481"/>
                  </a:cubicBezTo>
                  <a:cubicBezTo>
                    <a:pt x="12050" y="5418"/>
                    <a:pt x="9715" y="1"/>
                    <a:pt x="9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5"/>
            <p:cNvSpPr/>
            <p:nvPr/>
          </p:nvSpPr>
          <p:spPr>
            <a:xfrm>
              <a:off x="2731175" y="1950450"/>
              <a:ext cx="405150" cy="169750"/>
            </a:xfrm>
            <a:custGeom>
              <a:avLst/>
              <a:gdLst/>
              <a:ahLst/>
              <a:cxnLst/>
              <a:rect l="l" t="t" r="r" b="b"/>
              <a:pathLst>
                <a:path w="16206" h="6790" extrusionOk="0">
                  <a:moveTo>
                    <a:pt x="5512" y="1"/>
                  </a:moveTo>
                  <a:cubicBezTo>
                    <a:pt x="2251" y="1"/>
                    <a:pt x="0" y="1559"/>
                    <a:pt x="0" y="1559"/>
                  </a:cubicBezTo>
                  <a:cubicBezTo>
                    <a:pt x="455" y="1441"/>
                    <a:pt x="926" y="1386"/>
                    <a:pt x="1407" y="1386"/>
                  </a:cubicBezTo>
                  <a:cubicBezTo>
                    <a:pt x="6221" y="1386"/>
                    <a:pt x="12049" y="6790"/>
                    <a:pt x="12049" y="6790"/>
                  </a:cubicBezTo>
                  <a:lnTo>
                    <a:pt x="16206" y="6510"/>
                  </a:lnTo>
                  <a:cubicBezTo>
                    <a:pt x="12431" y="1341"/>
                    <a:pt x="8536" y="1"/>
                    <a:pt x="55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5"/>
            <p:cNvSpPr/>
            <p:nvPr/>
          </p:nvSpPr>
          <p:spPr>
            <a:xfrm>
              <a:off x="2781375" y="1795375"/>
              <a:ext cx="441350" cy="359850"/>
            </a:xfrm>
            <a:custGeom>
              <a:avLst/>
              <a:gdLst/>
              <a:ahLst/>
              <a:cxnLst/>
              <a:rect l="l" t="t" r="r" b="b"/>
              <a:pathLst>
                <a:path w="17654" h="14394" extrusionOk="0">
                  <a:moveTo>
                    <a:pt x="2620" y="1"/>
                  </a:moveTo>
                  <a:cubicBezTo>
                    <a:pt x="1035" y="1"/>
                    <a:pt x="0" y="243"/>
                    <a:pt x="0" y="243"/>
                  </a:cubicBezTo>
                  <a:cubicBezTo>
                    <a:pt x="9948" y="897"/>
                    <a:pt x="13591" y="14394"/>
                    <a:pt x="13591" y="14394"/>
                  </a:cubicBezTo>
                  <a:lnTo>
                    <a:pt x="17654" y="13693"/>
                  </a:lnTo>
                  <a:cubicBezTo>
                    <a:pt x="14680" y="1663"/>
                    <a:pt x="6767" y="1"/>
                    <a:pt x="2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5"/>
            <p:cNvSpPr/>
            <p:nvPr/>
          </p:nvSpPr>
          <p:spPr>
            <a:xfrm>
              <a:off x="2950675" y="1655500"/>
              <a:ext cx="322250" cy="491575"/>
            </a:xfrm>
            <a:custGeom>
              <a:avLst/>
              <a:gdLst/>
              <a:ahLst/>
              <a:cxnLst/>
              <a:rect l="l" t="t" r="r" b="b"/>
              <a:pathLst>
                <a:path w="12890" h="19663" extrusionOk="0">
                  <a:moveTo>
                    <a:pt x="0" y="1"/>
                  </a:moveTo>
                  <a:lnTo>
                    <a:pt x="0" y="1"/>
                  </a:lnTo>
                  <a:cubicBezTo>
                    <a:pt x="9014" y="5652"/>
                    <a:pt x="9294" y="19662"/>
                    <a:pt x="9294" y="19662"/>
                  </a:cubicBezTo>
                  <a:lnTo>
                    <a:pt x="12843" y="19662"/>
                  </a:lnTo>
                  <a:cubicBezTo>
                    <a:pt x="12890" y="3597"/>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5"/>
            <p:cNvSpPr/>
            <p:nvPr/>
          </p:nvSpPr>
          <p:spPr>
            <a:xfrm>
              <a:off x="3311425" y="2055125"/>
              <a:ext cx="419175" cy="146825"/>
            </a:xfrm>
            <a:custGeom>
              <a:avLst/>
              <a:gdLst/>
              <a:ahLst/>
              <a:cxnLst/>
              <a:rect l="l" t="t" r="r" b="b"/>
              <a:pathLst>
                <a:path w="16767" h="5873" extrusionOk="0">
                  <a:moveTo>
                    <a:pt x="10065" y="1"/>
                  </a:moveTo>
                  <a:cubicBezTo>
                    <a:pt x="7278" y="1"/>
                    <a:pt x="3804" y="1143"/>
                    <a:pt x="1" y="4985"/>
                  </a:cubicBezTo>
                  <a:lnTo>
                    <a:pt x="4064" y="5872"/>
                  </a:lnTo>
                  <a:cubicBezTo>
                    <a:pt x="4064" y="5872"/>
                    <a:pt x="9748" y="2016"/>
                    <a:pt x="14357" y="2016"/>
                  </a:cubicBezTo>
                  <a:cubicBezTo>
                    <a:pt x="15212" y="2016"/>
                    <a:pt x="16029" y="2149"/>
                    <a:pt x="16767" y="2463"/>
                  </a:cubicBezTo>
                  <a:cubicBezTo>
                    <a:pt x="16767" y="2463"/>
                    <a:pt x="14156" y="1"/>
                    <a:pt x="100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5"/>
            <p:cNvSpPr/>
            <p:nvPr/>
          </p:nvSpPr>
          <p:spPr>
            <a:xfrm>
              <a:off x="3222700" y="1904150"/>
              <a:ext cx="485725" cy="319975"/>
            </a:xfrm>
            <a:custGeom>
              <a:avLst/>
              <a:gdLst/>
              <a:ahLst/>
              <a:cxnLst/>
              <a:rect l="l" t="t" r="r" b="b"/>
              <a:pathLst>
                <a:path w="19429" h="12799" extrusionOk="0">
                  <a:moveTo>
                    <a:pt x="14599" y="0"/>
                  </a:moveTo>
                  <a:cubicBezTo>
                    <a:pt x="10244" y="0"/>
                    <a:pt x="3937" y="1890"/>
                    <a:pt x="1" y="11491"/>
                  </a:cubicBezTo>
                  <a:lnTo>
                    <a:pt x="3924" y="12798"/>
                  </a:lnTo>
                  <a:cubicBezTo>
                    <a:pt x="3924" y="12798"/>
                    <a:pt x="9196" y="761"/>
                    <a:pt x="18546" y="761"/>
                  </a:cubicBezTo>
                  <a:cubicBezTo>
                    <a:pt x="18837" y="761"/>
                    <a:pt x="19131" y="772"/>
                    <a:pt x="19428" y="796"/>
                  </a:cubicBezTo>
                  <a:cubicBezTo>
                    <a:pt x="19428" y="796"/>
                    <a:pt x="17425" y="0"/>
                    <a:pt x="14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5"/>
            <p:cNvSpPr/>
            <p:nvPr/>
          </p:nvSpPr>
          <p:spPr>
            <a:xfrm>
              <a:off x="3172500" y="1754750"/>
              <a:ext cx="389975" cy="451850"/>
            </a:xfrm>
            <a:custGeom>
              <a:avLst/>
              <a:gdLst/>
              <a:ahLst/>
              <a:cxnLst/>
              <a:rect l="l" t="t" r="r" b="b"/>
              <a:pathLst>
                <a:path w="15599" h="18074" extrusionOk="0">
                  <a:moveTo>
                    <a:pt x="15599" y="0"/>
                  </a:moveTo>
                  <a:lnTo>
                    <a:pt x="15599" y="0"/>
                  </a:lnTo>
                  <a:cubicBezTo>
                    <a:pt x="15598" y="0"/>
                    <a:pt x="2336" y="1635"/>
                    <a:pt x="0" y="17560"/>
                  </a:cubicBezTo>
                  <a:lnTo>
                    <a:pt x="3550" y="18074"/>
                  </a:lnTo>
                  <a:cubicBezTo>
                    <a:pt x="3550" y="18074"/>
                    <a:pt x="5885" y="4250"/>
                    <a:pt x="15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5"/>
            <p:cNvSpPr/>
            <p:nvPr/>
          </p:nvSpPr>
          <p:spPr>
            <a:xfrm>
              <a:off x="3032400" y="2082925"/>
              <a:ext cx="396975" cy="200525"/>
            </a:xfrm>
            <a:custGeom>
              <a:avLst/>
              <a:gdLst/>
              <a:ahLst/>
              <a:cxnLst/>
              <a:rect l="l" t="t" r="r" b="b"/>
              <a:pathLst>
                <a:path w="15879" h="8021" extrusionOk="0">
                  <a:moveTo>
                    <a:pt x="5928" y="1"/>
                  </a:moveTo>
                  <a:cubicBezTo>
                    <a:pt x="4116" y="1"/>
                    <a:pt x="2122" y="414"/>
                    <a:pt x="0" y="1491"/>
                  </a:cubicBezTo>
                  <a:cubicBezTo>
                    <a:pt x="0" y="1491"/>
                    <a:pt x="2102" y="6955"/>
                    <a:pt x="7006" y="7889"/>
                  </a:cubicBezTo>
                  <a:cubicBezTo>
                    <a:pt x="7477" y="7980"/>
                    <a:pt x="7941" y="8021"/>
                    <a:pt x="8394" y="8021"/>
                  </a:cubicBezTo>
                  <a:cubicBezTo>
                    <a:pt x="12605" y="8021"/>
                    <a:pt x="15879" y="4480"/>
                    <a:pt x="15879" y="4480"/>
                  </a:cubicBezTo>
                  <a:cubicBezTo>
                    <a:pt x="15879" y="4480"/>
                    <a:pt x="11894" y="1"/>
                    <a:pt x="5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5"/>
            <p:cNvSpPr/>
            <p:nvPr/>
          </p:nvSpPr>
          <p:spPr>
            <a:xfrm>
              <a:off x="3203925" y="2155300"/>
              <a:ext cx="498375" cy="1812950"/>
            </a:xfrm>
            <a:custGeom>
              <a:avLst/>
              <a:gdLst/>
              <a:ahLst/>
              <a:cxnLst/>
              <a:rect l="l" t="t" r="r" b="b"/>
              <a:pathLst>
                <a:path w="19935" h="72518" extrusionOk="0">
                  <a:moveTo>
                    <a:pt x="1097" y="1"/>
                  </a:moveTo>
                  <a:cubicBezTo>
                    <a:pt x="562" y="1"/>
                    <a:pt x="0" y="383"/>
                    <a:pt x="51" y="1071"/>
                  </a:cubicBezTo>
                  <a:cubicBezTo>
                    <a:pt x="2199" y="25122"/>
                    <a:pt x="9812" y="49314"/>
                    <a:pt x="17844" y="71917"/>
                  </a:cubicBezTo>
                  <a:cubicBezTo>
                    <a:pt x="17996" y="72340"/>
                    <a:pt x="18331" y="72517"/>
                    <a:pt x="18677" y="72517"/>
                  </a:cubicBezTo>
                  <a:cubicBezTo>
                    <a:pt x="19289" y="72517"/>
                    <a:pt x="19934" y="71962"/>
                    <a:pt x="19666" y="71217"/>
                  </a:cubicBezTo>
                  <a:cubicBezTo>
                    <a:pt x="11680" y="48707"/>
                    <a:pt x="4161" y="24749"/>
                    <a:pt x="2013" y="838"/>
                  </a:cubicBezTo>
                  <a:cubicBezTo>
                    <a:pt x="1970" y="265"/>
                    <a:pt x="1543"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5"/>
            <p:cNvSpPr/>
            <p:nvPr/>
          </p:nvSpPr>
          <p:spPr>
            <a:xfrm>
              <a:off x="2271150" y="4159000"/>
              <a:ext cx="804475" cy="435750"/>
            </a:xfrm>
            <a:custGeom>
              <a:avLst/>
              <a:gdLst/>
              <a:ahLst/>
              <a:cxnLst/>
              <a:rect l="l" t="t" r="r" b="b"/>
              <a:pathLst>
                <a:path w="32179" h="17430" extrusionOk="0">
                  <a:moveTo>
                    <a:pt x="5869" y="1"/>
                  </a:moveTo>
                  <a:cubicBezTo>
                    <a:pt x="3583" y="1"/>
                    <a:pt x="1958" y="575"/>
                    <a:pt x="1402" y="1764"/>
                  </a:cubicBezTo>
                  <a:cubicBezTo>
                    <a:pt x="1" y="4659"/>
                    <a:pt x="5512" y="10123"/>
                    <a:pt x="13638" y="13999"/>
                  </a:cubicBezTo>
                  <a:cubicBezTo>
                    <a:pt x="18419" y="16238"/>
                    <a:pt x="23069" y="17430"/>
                    <a:pt x="26360" y="17430"/>
                  </a:cubicBezTo>
                  <a:cubicBezTo>
                    <a:pt x="28629" y="17430"/>
                    <a:pt x="30252" y="16863"/>
                    <a:pt x="30824" y="15681"/>
                  </a:cubicBezTo>
                  <a:cubicBezTo>
                    <a:pt x="32178" y="12738"/>
                    <a:pt x="26714" y="7274"/>
                    <a:pt x="18588" y="3445"/>
                  </a:cubicBezTo>
                  <a:cubicBezTo>
                    <a:pt x="13797" y="1187"/>
                    <a:pt x="9152" y="1"/>
                    <a:pt x="5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5"/>
            <p:cNvSpPr/>
            <p:nvPr/>
          </p:nvSpPr>
          <p:spPr>
            <a:xfrm>
              <a:off x="1393175" y="3742500"/>
              <a:ext cx="804450" cy="436650"/>
            </a:xfrm>
            <a:custGeom>
              <a:avLst/>
              <a:gdLst/>
              <a:ahLst/>
              <a:cxnLst/>
              <a:rect l="l" t="t" r="r" b="b"/>
              <a:pathLst>
                <a:path w="32178" h="17466" extrusionOk="0">
                  <a:moveTo>
                    <a:pt x="5879" y="1"/>
                  </a:moveTo>
                  <a:cubicBezTo>
                    <a:pt x="3576" y="1"/>
                    <a:pt x="1931" y="587"/>
                    <a:pt x="1355" y="1798"/>
                  </a:cubicBezTo>
                  <a:cubicBezTo>
                    <a:pt x="0" y="4693"/>
                    <a:pt x="5464" y="10157"/>
                    <a:pt x="13591" y="13987"/>
                  </a:cubicBezTo>
                  <a:cubicBezTo>
                    <a:pt x="18372" y="16268"/>
                    <a:pt x="23008" y="17465"/>
                    <a:pt x="26290" y="17465"/>
                  </a:cubicBezTo>
                  <a:cubicBezTo>
                    <a:pt x="28586" y="17465"/>
                    <a:pt x="30219" y="16879"/>
                    <a:pt x="30777" y="15668"/>
                  </a:cubicBezTo>
                  <a:cubicBezTo>
                    <a:pt x="32178" y="12773"/>
                    <a:pt x="26714" y="7309"/>
                    <a:pt x="18588" y="3479"/>
                  </a:cubicBezTo>
                  <a:cubicBezTo>
                    <a:pt x="13806" y="1198"/>
                    <a:pt x="9170" y="1"/>
                    <a:pt x="5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5"/>
            <p:cNvSpPr/>
            <p:nvPr/>
          </p:nvSpPr>
          <p:spPr>
            <a:xfrm>
              <a:off x="2195275" y="3356125"/>
              <a:ext cx="493900" cy="745875"/>
            </a:xfrm>
            <a:custGeom>
              <a:avLst/>
              <a:gdLst/>
              <a:ahLst/>
              <a:cxnLst/>
              <a:rect l="l" t="t" r="r" b="b"/>
              <a:pathLst>
                <a:path w="19756" h="29835" extrusionOk="0">
                  <a:moveTo>
                    <a:pt x="15891" y="1"/>
                  </a:moveTo>
                  <a:cubicBezTo>
                    <a:pt x="12852" y="1"/>
                    <a:pt x="8061" y="5150"/>
                    <a:pt x="4624" y="12443"/>
                  </a:cubicBezTo>
                  <a:cubicBezTo>
                    <a:pt x="794" y="20522"/>
                    <a:pt x="0" y="28228"/>
                    <a:pt x="2943" y="29629"/>
                  </a:cubicBezTo>
                  <a:cubicBezTo>
                    <a:pt x="3239" y="29768"/>
                    <a:pt x="3563" y="29835"/>
                    <a:pt x="3910" y="29835"/>
                  </a:cubicBezTo>
                  <a:cubicBezTo>
                    <a:pt x="6941" y="29835"/>
                    <a:pt x="11695" y="24686"/>
                    <a:pt x="15132" y="17393"/>
                  </a:cubicBezTo>
                  <a:cubicBezTo>
                    <a:pt x="19008" y="9267"/>
                    <a:pt x="19755" y="1561"/>
                    <a:pt x="16860" y="207"/>
                  </a:cubicBezTo>
                  <a:cubicBezTo>
                    <a:pt x="16563" y="68"/>
                    <a:pt x="16238" y="1"/>
                    <a:pt x="15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5"/>
            <p:cNvSpPr/>
            <p:nvPr/>
          </p:nvSpPr>
          <p:spPr>
            <a:xfrm>
              <a:off x="1780800" y="4234950"/>
              <a:ext cx="491550" cy="746225"/>
            </a:xfrm>
            <a:custGeom>
              <a:avLst/>
              <a:gdLst/>
              <a:ahLst/>
              <a:cxnLst/>
              <a:rect l="l" t="t" r="r" b="b"/>
              <a:pathLst>
                <a:path w="19662" h="29849" extrusionOk="0">
                  <a:moveTo>
                    <a:pt x="15815" y="1"/>
                  </a:moveTo>
                  <a:cubicBezTo>
                    <a:pt x="12774" y="1"/>
                    <a:pt x="8003" y="5140"/>
                    <a:pt x="4577" y="12409"/>
                  </a:cubicBezTo>
                  <a:cubicBezTo>
                    <a:pt x="748" y="20535"/>
                    <a:pt x="0" y="28241"/>
                    <a:pt x="2896" y="29642"/>
                  </a:cubicBezTo>
                  <a:cubicBezTo>
                    <a:pt x="3193" y="29781"/>
                    <a:pt x="3516" y="29848"/>
                    <a:pt x="3863" y="29848"/>
                  </a:cubicBezTo>
                  <a:cubicBezTo>
                    <a:pt x="6895" y="29848"/>
                    <a:pt x="11653" y="24699"/>
                    <a:pt x="15132" y="17406"/>
                  </a:cubicBezTo>
                  <a:cubicBezTo>
                    <a:pt x="18914" y="9280"/>
                    <a:pt x="19662" y="1574"/>
                    <a:pt x="16813" y="220"/>
                  </a:cubicBezTo>
                  <a:cubicBezTo>
                    <a:pt x="16508" y="72"/>
                    <a:pt x="16173" y="1"/>
                    <a:pt x="15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5"/>
            <p:cNvSpPr/>
            <p:nvPr/>
          </p:nvSpPr>
          <p:spPr>
            <a:xfrm>
              <a:off x="2185925" y="4239650"/>
              <a:ext cx="425025" cy="772175"/>
            </a:xfrm>
            <a:custGeom>
              <a:avLst/>
              <a:gdLst/>
              <a:ahLst/>
              <a:cxnLst/>
              <a:rect l="l" t="t" r="r" b="b"/>
              <a:pathLst>
                <a:path w="17001" h="30887" extrusionOk="0">
                  <a:moveTo>
                    <a:pt x="3734" y="1"/>
                  </a:moveTo>
                  <a:cubicBezTo>
                    <a:pt x="3476" y="1"/>
                    <a:pt x="3227" y="42"/>
                    <a:pt x="2990" y="125"/>
                  </a:cubicBezTo>
                  <a:cubicBezTo>
                    <a:pt x="1" y="1200"/>
                    <a:pt x="1" y="8952"/>
                    <a:pt x="2990" y="17405"/>
                  </a:cubicBezTo>
                  <a:cubicBezTo>
                    <a:pt x="5788" y="25197"/>
                    <a:pt x="10174" y="30886"/>
                    <a:pt x="13220" y="30886"/>
                  </a:cubicBezTo>
                  <a:cubicBezTo>
                    <a:pt x="13479" y="30886"/>
                    <a:pt x="13727" y="30846"/>
                    <a:pt x="13964" y="30762"/>
                  </a:cubicBezTo>
                  <a:cubicBezTo>
                    <a:pt x="17000" y="29688"/>
                    <a:pt x="17000" y="21935"/>
                    <a:pt x="13964" y="13482"/>
                  </a:cubicBezTo>
                  <a:cubicBezTo>
                    <a:pt x="11209" y="5690"/>
                    <a:pt x="6787" y="1"/>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5"/>
            <p:cNvSpPr/>
            <p:nvPr/>
          </p:nvSpPr>
          <p:spPr>
            <a:xfrm>
              <a:off x="1857850" y="3324300"/>
              <a:ext cx="425000" cy="772425"/>
            </a:xfrm>
            <a:custGeom>
              <a:avLst/>
              <a:gdLst/>
              <a:ahLst/>
              <a:cxnLst/>
              <a:rect l="l" t="t" r="r" b="b"/>
              <a:pathLst>
                <a:path w="17000" h="30897" extrusionOk="0">
                  <a:moveTo>
                    <a:pt x="3734" y="1"/>
                  </a:moveTo>
                  <a:cubicBezTo>
                    <a:pt x="3476" y="1"/>
                    <a:pt x="3227" y="41"/>
                    <a:pt x="2990" y="125"/>
                  </a:cubicBezTo>
                  <a:cubicBezTo>
                    <a:pt x="1" y="1246"/>
                    <a:pt x="1" y="8952"/>
                    <a:pt x="2990" y="17405"/>
                  </a:cubicBezTo>
                  <a:cubicBezTo>
                    <a:pt x="5822" y="25216"/>
                    <a:pt x="10192" y="30897"/>
                    <a:pt x="13202" y="30897"/>
                  </a:cubicBezTo>
                  <a:cubicBezTo>
                    <a:pt x="13467" y="30897"/>
                    <a:pt x="13722" y="30852"/>
                    <a:pt x="13964" y="30762"/>
                  </a:cubicBezTo>
                  <a:cubicBezTo>
                    <a:pt x="17000" y="29687"/>
                    <a:pt x="17000" y="21935"/>
                    <a:pt x="13964" y="13482"/>
                  </a:cubicBezTo>
                  <a:cubicBezTo>
                    <a:pt x="11209" y="5690"/>
                    <a:pt x="6787" y="1"/>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5"/>
            <p:cNvSpPr/>
            <p:nvPr/>
          </p:nvSpPr>
          <p:spPr>
            <a:xfrm>
              <a:off x="2281675" y="3811075"/>
              <a:ext cx="820800" cy="387350"/>
            </a:xfrm>
            <a:custGeom>
              <a:avLst/>
              <a:gdLst/>
              <a:ahLst/>
              <a:cxnLst/>
              <a:rect l="l" t="t" r="r" b="b"/>
              <a:pathLst>
                <a:path w="32832" h="15494" extrusionOk="0">
                  <a:moveTo>
                    <a:pt x="25861" y="1"/>
                  </a:moveTo>
                  <a:cubicBezTo>
                    <a:pt x="22732" y="1"/>
                    <a:pt x="18681" y="759"/>
                    <a:pt x="14431" y="2277"/>
                  </a:cubicBezTo>
                  <a:cubicBezTo>
                    <a:pt x="5978" y="5266"/>
                    <a:pt x="0" y="10216"/>
                    <a:pt x="1074" y="13252"/>
                  </a:cubicBezTo>
                  <a:cubicBezTo>
                    <a:pt x="1635" y="14747"/>
                    <a:pt x="3841" y="15494"/>
                    <a:pt x="6970" y="15494"/>
                  </a:cubicBezTo>
                  <a:cubicBezTo>
                    <a:pt x="10099" y="15494"/>
                    <a:pt x="14151" y="14747"/>
                    <a:pt x="18401" y="13252"/>
                  </a:cubicBezTo>
                  <a:cubicBezTo>
                    <a:pt x="26854" y="10216"/>
                    <a:pt x="32831" y="5266"/>
                    <a:pt x="31757" y="2277"/>
                  </a:cubicBezTo>
                  <a:cubicBezTo>
                    <a:pt x="31197" y="759"/>
                    <a:pt x="28990" y="1"/>
                    <a:pt x="25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5"/>
            <p:cNvSpPr/>
            <p:nvPr/>
          </p:nvSpPr>
          <p:spPr>
            <a:xfrm>
              <a:off x="1366325" y="4137975"/>
              <a:ext cx="820800" cy="388250"/>
            </a:xfrm>
            <a:custGeom>
              <a:avLst/>
              <a:gdLst/>
              <a:ahLst/>
              <a:cxnLst/>
              <a:rect l="l" t="t" r="r" b="b"/>
              <a:pathLst>
                <a:path w="32832" h="15530" extrusionOk="0">
                  <a:moveTo>
                    <a:pt x="25885" y="1"/>
                  </a:moveTo>
                  <a:cubicBezTo>
                    <a:pt x="22756" y="1"/>
                    <a:pt x="18704" y="760"/>
                    <a:pt x="14478" y="2278"/>
                  </a:cubicBezTo>
                  <a:cubicBezTo>
                    <a:pt x="5978" y="5313"/>
                    <a:pt x="0" y="10217"/>
                    <a:pt x="1121" y="13253"/>
                  </a:cubicBezTo>
                  <a:cubicBezTo>
                    <a:pt x="1658" y="14770"/>
                    <a:pt x="3865" y="15529"/>
                    <a:pt x="6994" y="15529"/>
                  </a:cubicBezTo>
                  <a:cubicBezTo>
                    <a:pt x="10123" y="15529"/>
                    <a:pt x="14174" y="14770"/>
                    <a:pt x="18401" y="13253"/>
                  </a:cubicBezTo>
                  <a:cubicBezTo>
                    <a:pt x="26854" y="10217"/>
                    <a:pt x="32831" y="5313"/>
                    <a:pt x="31757" y="2278"/>
                  </a:cubicBezTo>
                  <a:cubicBezTo>
                    <a:pt x="31220" y="760"/>
                    <a:pt x="29014" y="1"/>
                    <a:pt x="25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5"/>
            <p:cNvSpPr/>
            <p:nvPr/>
          </p:nvSpPr>
          <p:spPr>
            <a:xfrm>
              <a:off x="2314350" y="4022100"/>
              <a:ext cx="813800" cy="291925"/>
            </a:xfrm>
            <a:custGeom>
              <a:avLst/>
              <a:gdLst/>
              <a:ahLst/>
              <a:cxnLst/>
              <a:rect l="l" t="t" r="r" b="b"/>
              <a:pathLst>
                <a:path w="32552" h="11677" extrusionOk="0">
                  <a:moveTo>
                    <a:pt x="16253" y="1"/>
                  </a:moveTo>
                  <a:cubicBezTo>
                    <a:pt x="7286" y="1"/>
                    <a:pt x="1" y="2616"/>
                    <a:pt x="1" y="5839"/>
                  </a:cubicBezTo>
                  <a:cubicBezTo>
                    <a:pt x="1" y="9061"/>
                    <a:pt x="7286" y="11676"/>
                    <a:pt x="16253" y="11676"/>
                  </a:cubicBezTo>
                  <a:cubicBezTo>
                    <a:pt x="25220" y="11676"/>
                    <a:pt x="32552" y="9061"/>
                    <a:pt x="32552" y="5839"/>
                  </a:cubicBezTo>
                  <a:cubicBezTo>
                    <a:pt x="32552" y="2616"/>
                    <a:pt x="25266" y="1"/>
                    <a:pt x="16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5"/>
            <p:cNvSpPr/>
            <p:nvPr/>
          </p:nvSpPr>
          <p:spPr>
            <a:xfrm>
              <a:off x="1341800" y="4022100"/>
              <a:ext cx="813800" cy="291925"/>
            </a:xfrm>
            <a:custGeom>
              <a:avLst/>
              <a:gdLst/>
              <a:ahLst/>
              <a:cxnLst/>
              <a:rect l="l" t="t" r="r" b="b"/>
              <a:pathLst>
                <a:path w="32552" h="11677" extrusionOk="0">
                  <a:moveTo>
                    <a:pt x="16253" y="1"/>
                  </a:moveTo>
                  <a:cubicBezTo>
                    <a:pt x="7286" y="1"/>
                    <a:pt x="1" y="2616"/>
                    <a:pt x="1" y="5839"/>
                  </a:cubicBezTo>
                  <a:cubicBezTo>
                    <a:pt x="1" y="9061"/>
                    <a:pt x="7286" y="11676"/>
                    <a:pt x="16253" y="11676"/>
                  </a:cubicBezTo>
                  <a:cubicBezTo>
                    <a:pt x="25266" y="11676"/>
                    <a:pt x="32551" y="9061"/>
                    <a:pt x="32551" y="5839"/>
                  </a:cubicBezTo>
                  <a:cubicBezTo>
                    <a:pt x="32551" y="2616"/>
                    <a:pt x="25266" y="1"/>
                    <a:pt x="16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5"/>
            <p:cNvSpPr/>
            <p:nvPr/>
          </p:nvSpPr>
          <p:spPr>
            <a:xfrm>
              <a:off x="2087850" y="3276050"/>
              <a:ext cx="291925" cy="812625"/>
            </a:xfrm>
            <a:custGeom>
              <a:avLst/>
              <a:gdLst/>
              <a:ahLst/>
              <a:cxnLst/>
              <a:rect l="l" t="t" r="r" b="b"/>
              <a:pathLst>
                <a:path w="11677" h="32505" extrusionOk="0">
                  <a:moveTo>
                    <a:pt x="5838" y="1"/>
                  </a:moveTo>
                  <a:cubicBezTo>
                    <a:pt x="2616" y="1"/>
                    <a:pt x="1" y="7286"/>
                    <a:pt x="1" y="16253"/>
                  </a:cubicBezTo>
                  <a:cubicBezTo>
                    <a:pt x="1" y="25219"/>
                    <a:pt x="2616" y="32505"/>
                    <a:pt x="5838" y="32505"/>
                  </a:cubicBezTo>
                  <a:cubicBezTo>
                    <a:pt x="9061" y="32505"/>
                    <a:pt x="11676" y="25219"/>
                    <a:pt x="11676" y="16253"/>
                  </a:cubicBezTo>
                  <a:cubicBezTo>
                    <a:pt x="11676" y="7286"/>
                    <a:pt x="9061" y="1"/>
                    <a:pt x="5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5"/>
            <p:cNvSpPr/>
            <p:nvPr/>
          </p:nvSpPr>
          <p:spPr>
            <a:xfrm>
              <a:off x="2087850" y="4247450"/>
              <a:ext cx="291925" cy="813800"/>
            </a:xfrm>
            <a:custGeom>
              <a:avLst/>
              <a:gdLst/>
              <a:ahLst/>
              <a:cxnLst/>
              <a:rect l="l" t="t" r="r" b="b"/>
              <a:pathLst>
                <a:path w="11677" h="32552" extrusionOk="0">
                  <a:moveTo>
                    <a:pt x="5838" y="0"/>
                  </a:moveTo>
                  <a:cubicBezTo>
                    <a:pt x="2616" y="0"/>
                    <a:pt x="1" y="7286"/>
                    <a:pt x="1" y="16299"/>
                  </a:cubicBezTo>
                  <a:cubicBezTo>
                    <a:pt x="1" y="25266"/>
                    <a:pt x="2616" y="32551"/>
                    <a:pt x="5838" y="32551"/>
                  </a:cubicBezTo>
                  <a:cubicBezTo>
                    <a:pt x="9061" y="32551"/>
                    <a:pt x="11676" y="25266"/>
                    <a:pt x="11676" y="16299"/>
                  </a:cubicBezTo>
                  <a:cubicBezTo>
                    <a:pt x="11676" y="7286"/>
                    <a:pt x="9061" y="0"/>
                    <a:pt x="5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5"/>
            <p:cNvSpPr/>
            <p:nvPr/>
          </p:nvSpPr>
          <p:spPr>
            <a:xfrm>
              <a:off x="2233800" y="4205975"/>
              <a:ext cx="688875" cy="611375"/>
            </a:xfrm>
            <a:custGeom>
              <a:avLst/>
              <a:gdLst/>
              <a:ahLst/>
              <a:cxnLst/>
              <a:rect l="l" t="t" r="r" b="b"/>
              <a:pathLst>
                <a:path w="27555" h="24455" extrusionOk="0">
                  <a:moveTo>
                    <a:pt x="4338" y="1"/>
                  </a:moveTo>
                  <a:cubicBezTo>
                    <a:pt x="3471" y="1"/>
                    <a:pt x="2770" y="234"/>
                    <a:pt x="2289" y="725"/>
                  </a:cubicBezTo>
                  <a:cubicBezTo>
                    <a:pt x="0" y="3014"/>
                    <a:pt x="3316" y="10019"/>
                    <a:pt x="9668" y="16370"/>
                  </a:cubicBezTo>
                  <a:cubicBezTo>
                    <a:pt x="14627" y="21366"/>
                    <a:pt x="20048" y="24455"/>
                    <a:pt x="23227" y="24455"/>
                  </a:cubicBezTo>
                  <a:cubicBezTo>
                    <a:pt x="24090" y="24455"/>
                    <a:pt x="24788" y="24228"/>
                    <a:pt x="25266" y="23749"/>
                  </a:cubicBezTo>
                  <a:cubicBezTo>
                    <a:pt x="27554" y="21461"/>
                    <a:pt x="24239" y="14455"/>
                    <a:pt x="17887" y="8104"/>
                  </a:cubicBezTo>
                  <a:cubicBezTo>
                    <a:pt x="12900" y="3117"/>
                    <a:pt x="7509" y="1"/>
                    <a:pt x="4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5"/>
            <p:cNvSpPr/>
            <p:nvPr/>
          </p:nvSpPr>
          <p:spPr>
            <a:xfrm>
              <a:off x="1546125" y="3519475"/>
              <a:ext cx="688875" cy="610675"/>
            </a:xfrm>
            <a:custGeom>
              <a:avLst/>
              <a:gdLst/>
              <a:ahLst/>
              <a:cxnLst/>
              <a:rect l="l" t="t" r="r" b="b"/>
              <a:pathLst>
                <a:path w="27555" h="24427" extrusionOk="0">
                  <a:moveTo>
                    <a:pt x="4362" y="0"/>
                  </a:moveTo>
                  <a:cubicBezTo>
                    <a:pt x="3489" y="0"/>
                    <a:pt x="2780" y="233"/>
                    <a:pt x="2289" y="725"/>
                  </a:cubicBezTo>
                  <a:cubicBezTo>
                    <a:pt x="0" y="2966"/>
                    <a:pt x="3316" y="9972"/>
                    <a:pt x="9668" y="16323"/>
                  </a:cubicBezTo>
                  <a:cubicBezTo>
                    <a:pt x="14655" y="21311"/>
                    <a:pt x="20046" y="24426"/>
                    <a:pt x="23239" y="24426"/>
                  </a:cubicBezTo>
                  <a:cubicBezTo>
                    <a:pt x="24112" y="24426"/>
                    <a:pt x="24821" y="24193"/>
                    <a:pt x="25313" y="23702"/>
                  </a:cubicBezTo>
                  <a:cubicBezTo>
                    <a:pt x="27554" y="21460"/>
                    <a:pt x="24285" y="14455"/>
                    <a:pt x="17934" y="8104"/>
                  </a:cubicBezTo>
                  <a:cubicBezTo>
                    <a:pt x="12946" y="3116"/>
                    <a:pt x="7555" y="0"/>
                    <a:pt x="4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5"/>
            <p:cNvSpPr/>
            <p:nvPr/>
          </p:nvSpPr>
          <p:spPr>
            <a:xfrm>
              <a:off x="2233800" y="3519475"/>
              <a:ext cx="688875" cy="610675"/>
            </a:xfrm>
            <a:custGeom>
              <a:avLst/>
              <a:gdLst/>
              <a:ahLst/>
              <a:cxnLst/>
              <a:rect l="l" t="t" r="r" b="b"/>
              <a:pathLst>
                <a:path w="27555" h="24427" extrusionOk="0">
                  <a:moveTo>
                    <a:pt x="23217" y="0"/>
                  </a:moveTo>
                  <a:cubicBezTo>
                    <a:pt x="20046" y="0"/>
                    <a:pt x="14655" y="3116"/>
                    <a:pt x="9668" y="8104"/>
                  </a:cubicBezTo>
                  <a:cubicBezTo>
                    <a:pt x="3316" y="14455"/>
                    <a:pt x="0" y="21413"/>
                    <a:pt x="2289" y="23702"/>
                  </a:cubicBezTo>
                  <a:cubicBezTo>
                    <a:pt x="2770" y="24193"/>
                    <a:pt x="3471" y="24426"/>
                    <a:pt x="4338" y="24426"/>
                  </a:cubicBezTo>
                  <a:cubicBezTo>
                    <a:pt x="7509" y="24426"/>
                    <a:pt x="12900" y="21311"/>
                    <a:pt x="17887" y="16323"/>
                  </a:cubicBezTo>
                  <a:cubicBezTo>
                    <a:pt x="24239" y="9972"/>
                    <a:pt x="27554" y="2966"/>
                    <a:pt x="25266" y="725"/>
                  </a:cubicBezTo>
                  <a:cubicBezTo>
                    <a:pt x="24785" y="233"/>
                    <a:pt x="24084" y="0"/>
                    <a:pt x="23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5"/>
            <p:cNvSpPr/>
            <p:nvPr/>
          </p:nvSpPr>
          <p:spPr>
            <a:xfrm>
              <a:off x="1546125" y="4205975"/>
              <a:ext cx="688875" cy="611850"/>
            </a:xfrm>
            <a:custGeom>
              <a:avLst/>
              <a:gdLst/>
              <a:ahLst/>
              <a:cxnLst/>
              <a:rect l="l" t="t" r="r" b="b"/>
              <a:pathLst>
                <a:path w="27555" h="24474" extrusionOk="0">
                  <a:moveTo>
                    <a:pt x="23239" y="1"/>
                  </a:moveTo>
                  <a:cubicBezTo>
                    <a:pt x="20046" y="1"/>
                    <a:pt x="14655" y="3117"/>
                    <a:pt x="9668" y="8104"/>
                  </a:cubicBezTo>
                  <a:cubicBezTo>
                    <a:pt x="3316" y="14455"/>
                    <a:pt x="0" y="21461"/>
                    <a:pt x="2289" y="23749"/>
                  </a:cubicBezTo>
                  <a:cubicBezTo>
                    <a:pt x="2780" y="24240"/>
                    <a:pt x="3489" y="24473"/>
                    <a:pt x="4362" y="24473"/>
                  </a:cubicBezTo>
                  <a:cubicBezTo>
                    <a:pt x="7555" y="24473"/>
                    <a:pt x="12946" y="21358"/>
                    <a:pt x="17934" y="16370"/>
                  </a:cubicBezTo>
                  <a:cubicBezTo>
                    <a:pt x="24285" y="10019"/>
                    <a:pt x="27554" y="3014"/>
                    <a:pt x="25313" y="725"/>
                  </a:cubicBezTo>
                  <a:cubicBezTo>
                    <a:pt x="24821" y="234"/>
                    <a:pt x="24112" y="1"/>
                    <a:pt x="23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5"/>
            <p:cNvSpPr/>
            <p:nvPr/>
          </p:nvSpPr>
          <p:spPr>
            <a:xfrm>
              <a:off x="1997950" y="3991750"/>
              <a:ext cx="413350" cy="353750"/>
            </a:xfrm>
            <a:custGeom>
              <a:avLst/>
              <a:gdLst/>
              <a:ahLst/>
              <a:cxnLst/>
              <a:rect l="l" t="t" r="r" b="b"/>
              <a:pathLst>
                <a:path w="16534" h="14150" extrusionOk="0">
                  <a:moveTo>
                    <a:pt x="9481" y="1"/>
                  </a:moveTo>
                  <a:cubicBezTo>
                    <a:pt x="3176" y="1"/>
                    <a:pt x="1" y="7613"/>
                    <a:pt x="4484" y="12050"/>
                  </a:cubicBezTo>
                  <a:cubicBezTo>
                    <a:pt x="5920" y="13501"/>
                    <a:pt x="7689" y="14149"/>
                    <a:pt x="9424" y="14149"/>
                  </a:cubicBezTo>
                  <a:cubicBezTo>
                    <a:pt x="13051" y="14149"/>
                    <a:pt x="16533" y="11317"/>
                    <a:pt x="16533" y="7053"/>
                  </a:cubicBezTo>
                  <a:cubicBezTo>
                    <a:pt x="16533" y="3176"/>
                    <a:pt x="13357" y="1"/>
                    <a:pt x="9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5"/>
            <p:cNvSpPr/>
            <p:nvPr/>
          </p:nvSpPr>
          <p:spPr>
            <a:xfrm>
              <a:off x="4399575" y="2438000"/>
              <a:ext cx="1901950" cy="1389450"/>
            </a:xfrm>
            <a:custGeom>
              <a:avLst/>
              <a:gdLst/>
              <a:ahLst/>
              <a:cxnLst/>
              <a:rect l="l" t="t" r="r" b="b"/>
              <a:pathLst>
                <a:path w="76078" h="55578" extrusionOk="0">
                  <a:moveTo>
                    <a:pt x="62940" y="1"/>
                  </a:moveTo>
                  <a:cubicBezTo>
                    <a:pt x="55797" y="1"/>
                    <a:pt x="48702" y="1218"/>
                    <a:pt x="41939" y="3634"/>
                  </a:cubicBezTo>
                  <a:cubicBezTo>
                    <a:pt x="36568" y="5595"/>
                    <a:pt x="31431" y="8210"/>
                    <a:pt x="26714" y="11526"/>
                  </a:cubicBezTo>
                  <a:cubicBezTo>
                    <a:pt x="21997" y="14795"/>
                    <a:pt x="17747" y="18671"/>
                    <a:pt x="14058" y="23061"/>
                  </a:cubicBezTo>
                  <a:cubicBezTo>
                    <a:pt x="7800" y="30440"/>
                    <a:pt x="3317" y="39220"/>
                    <a:pt x="1028" y="48654"/>
                  </a:cubicBezTo>
                  <a:cubicBezTo>
                    <a:pt x="608" y="50288"/>
                    <a:pt x="374" y="51689"/>
                    <a:pt x="188" y="52623"/>
                  </a:cubicBezTo>
                  <a:cubicBezTo>
                    <a:pt x="47" y="53558"/>
                    <a:pt x="1" y="54165"/>
                    <a:pt x="1" y="54165"/>
                  </a:cubicBezTo>
                  <a:cubicBezTo>
                    <a:pt x="1" y="54165"/>
                    <a:pt x="561" y="54305"/>
                    <a:pt x="1495" y="54538"/>
                  </a:cubicBezTo>
                  <a:cubicBezTo>
                    <a:pt x="2476" y="54725"/>
                    <a:pt x="3830" y="54959"/>
                    <a:pt x="5512" y="55145"/>
                  </a:cubicBezTo>
                  <a:cubicBezTo>
                    <a:pt x="7943" y="55436"/>
                    <a:pt x="10375" y="55577"/>
                    <a:pt x="12807" y="55577"/>
                  </a:cubicBezTo>
                  <a:cubicBezTo>
                    <a:pt x="14672" y="55577"/>
                    <a:pt x="16537" y="55494"/>
                    <a:pt x="18401" y="55332"/>
                  </a:cubicBezTo>
                  <a:cubicBezTo>
                    <a:pt x="23772" y="54865"/>
                    <a:pt x="29002" y="53698"/>
                    <a:pt x="34093" y="51923"/>
                  </a:cubicBezTo>
                  <a:cubicBezTo>
                    <a:pt x="39464" y="50008"/>
                    <a:pt x="44601" y="47393"/>
                    <a:pt x="49318" y="44124"/>
                  </a:cubicBezTo>
                  <a:cubicBezTo>
                    <a:pt x="54034" y="40855"/>
                    <a:pt x="58331" y="36978"/>
                    <a:pt x="62020" y="32635"/>
                  </a:cubicBezTo>
                  <a:cubicBezTo>
                    <a:pt x="68278" y="25210"/>
                    <a:pt x="72762" y="16430"/>
                    <a:pt x="75050" y="6996"/>
                  </a:cubicBezTo>
                  <a:cubicBezTo>
                    <a:pt x="75470" y="5361"/>
                    <a:pt x="75704" y="3960"/>
                    <a:pt x="75844" y="2980"/>
                  </a:cubicBezTo>
                  <a:cubicBezTo>
                    <a:pt x="76031" y="2046"/>
                    <a:pt x="76077" y="1439"/>
                    <a:pt x="76077" y="1439"/>
                  </a:cubicBezTo>
                  <a:cubicBezTo>
                    <a:pt x="76077" y="1439"/>
                    <a:pt x="75517" y="1298"/>
                    <a:pt x="74536" y="1112"/>
                  </a:cubicBezTo>
                  <a:cubicBezTo>
                    <a:pt x="73602" y="878"/>
                    <a:pt x="72201" y="645"/>
                    <a:pt x="70520" y="458"/>
                  </a:cubicBezTo>
                  <a:cubicBezTo>
                    <a:pt x="67996" y="153"/>
                    <a:pt x="65465" y="1"/>
                    <a:pt x="62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5"/>
            <p:cNvSpPr/>
            <p:nvPr/>
          </p:nvSpPr>
          <p:spPr>
            <a:xfrm>
              <a:off x="4478125" y="2539200"/>
              <a:ext cx="1728500" cy="1198175"/>
            </a:xfrm>
            <a:custGeom>
              <a:avLst/>
              <a:gdLst/>
              <a:ahLst/>
              <a:cxnLst/>
              <a:rect l="l" t="t" r="r" b="b"/>
              <a:pathLst>
                <a:path w="69140" h="47927" extrusionOk="0">
                  <a:moveTo>
                    <a:pt x="68154" y="1"/>
                  </a:moveTo>
                  <a:cubicBezTo>
                    <a:pt x="68040" y="1"/>
                    <a:pt x="67920" y="31"/>
                    <a:pt x="67798" y="99"/>
                  </a:cubicBezTo>
                  <a:lnTo>
                    <a:pt x="43934" y="16632"/>
                  </a:lnTo>
                  <a:cubicBezTo>
                    <a:pt x="47530" y="12428"/>
                    <a:pt x="50939" y="7245"/>
                    <a:pt x="50425" y="2341"/>
                  </a:cubicBezTo>
                  <a:cubicBezTo>
                    <a:pt x="50359" y="1897"/>
                    <a:pt x="50018" y="1685"/>
                    <a:pt x="49684" y="1685"/>
                  </a:cubicBezTo>
                  <a:cubicBezTo>
                    <a:pt x="49315" y="1685"/>
                    <a:pt x="48953" y="1944"/>
                    <a:pt x="48978" y="2434"/>
                  </a:cubicBezTo>
                  <a:cubicBezTo>
                    <a:pt x="49631" y="9113"/>
                    <a:pt x="42486" y="16351"/>
                    <a:pt x="38283" y="20555"/>
                  </a:cubicBezTo>
                  <a:lnTo>
                    <a:pt x="26608" y="28587"/>
                  </a:lnTo>
                  <a:cubicBezTo>
                    <a:pt x="31091" y="23030"/>
                    <a:pt x="34874" y="16165"/>
                    <a:pt x="34874" y="9159"/>
                  </a:cubicBezTo>
                  <a:cubicBezTo>
                    <a:pt x="34874" y="8722"/>
                    <a:pt x="34557" y="8520"/>
                    <a:pt x="34219" y="8520"/>
                  </a:cubicBezTo>
                  <a:cubicBezTo>
                    <a:pt x="33836" y="8520"/>
                    <a:pt x="33426" y="8781"/>
                    <a:pt x="33426" y="9253"/>
                  </a:cubicBezTo>
                  <a:cubicBezTo>
                    <a:pt x="33426" y="17799"/>
                    <a:pt x="27355" y="26112"/>
                    <a:pt x="21751" y="31950"/>
                  </a:cubicBezTo>
                  <a:lnTo>
                    <a:pt x="14932" y="36667"/>
                  </a:lnTo>
                  <a:cubicBezTo>
                    <a:pt x="18902" y="31343"/>
                    <a:pt x="22451" y="24711"/>
                    <a:pt x="21657" y="18313"/>
                  </a:cubicBezTo>
                  <a:cubicBezTo>
                    <a:pt x="21592" y="17876"/>
                    <a:pt x="21250" y="17674"/>
                    <a:pt x="20914" y="17674"/>
                  </a:cubicBezTo>
                  <a:cubicBezTo>
                    <a:pt x="20533" y="17674"/>
                    <a:pt x="20160" y="17934"/>
                    <a:pt x="20210" y="18406"/>
                  </a:cubicBezTo>
                  <a:cubicBezTo>
                    <a:pt x="21144" y="26065"/>
                    <a:pt x="15446" y="34145"/>
                    <a:pt x="10869" y="39515"/>
                  </a:cubicBezTo>
                  <a:lnTo>
                    <a:pt x="548" y="46661"/>
                  </a:lnTo>
                  <a:cubicBezTo>
                    <a:pt x="1" y="47130"/>
                    <a:pt x="403" y="47927"/>
                    <a:pt x="987" y="47927"/>
                  </a:cubicBezTo>
                  <a:cubicBezTo>
                    <a:pt x="1100" y="47927"/>
                    <a:pt x="1221" y="47897"/>
                    <a:pt x="1342" y="47828"/>
                  </a:cubicBezTo>
                  <a:lnTo>
                    <a:pt x="11710" y="40683"/>
                  </a:lnTo>
                  <a:cubicBezTo>
                    <a:pt x="15957" y="39127"/>
                    <a:pt x="21412" y="37534"/>
                    <a:pt x="26576" y="37534"/>
                  </a:cubicBezTo>
                  <a:cubicBezTo>
                    <a:pt x="29475" y="37534"/>
                    <a:pt x="32282" y="38036"/>
                    <a:pt x="34734" y="39329"/>
                  </a:cubicBezTo>
                  <a:cubicBezTo>
                    <a:pt x="34851" y="39387"/>
                    <a:pt x="34963" y="39413"/>
                    <a:pt x="35068" y="39413"/>
                  </a:cubicBezTo>
                  <a:cubicBezTo>
                    <a:pt x="35715" y="39413"/>
                    <a:pt x="36064" y="38423"/>
                    <a:pt x="35341" y="38021"/>
                  </a:cubicBezTo>
                  <a:cubicBezTo>
                    <a:pt x="32737" y="36676"/>
                    <a:pt x="29762" y="36151"/>
                    <a:pt x="26688" y="36151"/>
                  </a:cubicBezTo>
                  <a:cubicBezTo>
                    <a:pt x="23037" y="36151"/>
                    <a:pt x="19247" y="36892"/>
                    <a:pt x="15773" y="37881"/>
                  </a:cubicBezTo>
                  <a:lnTo>
                    <a:pt x="22591" y="33164"/>
                  </a:lnTo>
                  <a:cubicBezTo>
                    <a:pt x="27774" y="30915"/>
                    <a:pt x="34185" y="28893"/>
                    <a:pt x="40300" y="28893"/>
                  </a:cubicBezTo>
                  <a:cubicBezTo>
                    <a:pt x="42946" y="28893"/>
                    <a:pt x="45538" y="29272"/>
                    <a:pt x="47950" y="30175"/>
                  </a:cubicBezTo>
                  <a:cubicBezTo>
                    <a:pt x="48047" y="30211"/>
                    <a:pt x="48141" y="30227"/>
                    <a:pt x="48230" y="30227"/>
                  </a:cubicBezTo>
                  <a:cubicBezTo>
                    <a:pt x="48953" y="30227"/>
                    <a:pt x="49347" y="29158"/>
                    <a:pt x="48557" y="28867"/>
                  </a:cubicBezTo>
                  <a:cubicBezTo>
                    <a:pt x="45952" y="27907"/>
                    <a:pt x="43164" y="27501"/>
                    <a:pt x="40326" y="27501"/>
                  </a:cubicBezTo>
                  <a:cubicBezTo>
                    <a:pt x="35991" y="27501"/>
                    <a:pt x="31541" y="28447"/>
                    <a:pt x="27448" y="29801"/>
                  </a:cubicBezTo>
                  <a:lnTo>
                    <a:pt x="39124" y="21722"/>
                  </a:lnTo>
                  <a:cubicBezTo>
                    <a:pt x="43219" y="19851"/>
                    <a:pt x="49502" y="17019"/>
                    <a:pt x="54928" y="17019"/>
                  </a:cubicBezTo>
                  <a:cubicBezTo>
                    <a:pt x="56679" y="17019"/>
                    <a:pt x="58342" y="17315"/>
                    <a:pt x="59812" y="18033"/>
                  </a:cubicBezTo>
                  <a:cubicBezTo>
                    <a:pt x="59904" y="18063"/>
                    <a:pt x="59991" y="18077"/>
                    <a:pt x="60073" y="18077"/>
                  </a:cubicBezTo>
                  <a:cubicBezTo>
                    <a:pt x="60741" y="18077"/>
                    <a:pt x="61044" y="17146"/>
                    <a:pt x="60419" y="16772"/>
                  </a:cubicBezTo>
                  <a:cubicBezTo>
                    <a:pt x="58775" y="15967"/>
                    <a:pt x="56924" y="15639"/>
                    <a:pt x="54983" y="15639"/>
                  </a:cubicBezTo>
                  <a:cubicBezTo>
                    <a:pt x="51631" y="15639"/>
                    <a:pt x="48011" y="16616"/>
                    <a:pt x="44728" y="17799"/>
                  </a:cubicBezTo>
                  <a:lnTo>
                    <a:pt x="68592" y="1267"/>
                  </a:lnTo>
                  <a:cubicBezTo>
                    <a:pt x="69140" y="798"/>
                    <a:pt x="68738" y="1"/>
                    <a:pt x="68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5"/>
            <p:cNvSpPr/>
            <p:nvPr/>
          </p:nvSpPr>
          <p:spPr>
            <a:xfrm>
              <a:off x="4434600" y="3800275"/>
              <a:ext cx="1823725" cy="797300"/>
            </a:xfrm>
            <a:custGeom>
              <a:avLst/>
              <a:gdLst/>
              <a:ahLst/>
              <a:cxnLst/>
              <a:rect l="l" t="t" r="r" b="b"/>
              <a:pathLst>
                <a:path w="72949" h="31892" extrusionOk="0">
                  <a:moveTo>
                    <a:pt x="4344" y="1"/>
                  </a:moveTo>
                  <a:lnTo>
                    <a:pt x="2149" y="5558"/>
                  </a:lnTo>
                  <a:lnTo>
                    <a:pt x="1" y="11116"/>
                  </a:lnTo>
                  <a:cubicBezTo>
                    <a:pt x="1" y="11116"/>
                    <a:pt x="34708" y="31892"/>
                    <a:pt x="47015" y="31892"/>
                  </a:cubicBezTo>
                  <a:cubicBezTo>
                    <a:pt x="50910" y="31892"/>
                    <a:pt x="52561" y="29811"/>
                    <a:pt x="50158" y="24332"/>
                  </a:cubicBezTo>
                  <a:cubicBezTo>
                    <a:pt x="72949" y="14338"/>
                    <a:pt x="4344" y="1"/>
                    <a:pt x="43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5"/>
            <p:cNvSpPr/>
            <p:nvPr/>
          </p:nvSpPr>
          <p:spPr>
            <a:xfrm>
              <a:off x="2344725" y="3134925"/>
              <a:ext cx="1823700" cy="796150"/>
            </a:xfrm>
            <a:custGeom>
              <a:avLst/>
              <a:gdLst/>
              <a:ahLst/>
              <a:cxnLst/>
              <a:rect l="l" t="t" r="r" b="b"/>
              <a:pathLst>
                <a:path w="72948" h="31846" extrusionOk="0">
                  <a:moveTo>
                    <a:pt x="25934" y="1"/>
                  </a:moveTo>
                  <a:cubicBezTo>
                    <a:pt x="22039" y="1"/>
                    <a:pt x="20388" y="2082"/>
                    <a:pt x="22790" y="7560"/>
                  </a:cubicBezTo>
                  <a:cubicBezTo>
                    <a:pt x="0" y="17554"/>
                    <a:pt x="68605" y="31845"/>
                    <a:pt x="68605" y="31845"/>
                  </a:cubicBezTo>
                  <a:lnTo>
                    <a:pt x="70800" y="26334"/>
                  </a:lnTo>
                  <a:lnTo>
                    <a:pt x="72948" y="20777"/>
                  </a:lnTo>
                  <a:cubicBezTo>
                    <a:pt x="72948" y="20777"/>
                    <a:pt x="38240" y="1"/>
                    <a:pt x="25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5"/>
            <p:cNvSpPr/>
            <p:nvPr/>
          </p:nvSpPr>
          <p:spPr>
            <a:xfrm>
              <a:off x="3321800" y="3998750"/>
              <a:ext cx="1045125" cy="1369925"/>
            </a:xfrm>
            <a:custGeom>
              <a:avLst/>
              <a:gdLst/>
              <a:ahLst/>
              <a:cxnLst/>
              <a:rect l="l" t="t" r="r" b="b"/>
              <a:pathLst>
                <a:path w="41805" h="54797" extrusionOk="0">
                  <a:moveTo>
                    <a:pt x="30736" y="1"/>
                  </a:moveTo>
                  <a:cubicBezTo>
                    <a:pt x="30736" y="1"/>
                    <a:pt x="1" y="51279"/>
                    <a:pt x="13261" y="51279"/>
                  </a:cubicBezTo>
                  <a:cubicBezTo>
                    <a:pt x="14362" y="51279"/>
                    <a:pt x="15768" y="50925"/>
                    <a:pt x="17519" y="50158"/>
                  </a:cubicBezTo>
                  <a:cubicBezTo>
                    <a:pt x="18936" y="53405"/>
                    <a:pt x="20442" y="54797"/>
                    <a:pt x="21983" y="54797"/>
                  </a:cubicBezTo>
                  <a:cubicBezTo>
                    <a:pt x="31260" y="54797"/>
                    <a:pt x="41804" y="4344"/>
                    <a:pt x="41804" y="4344"/>
                  </a:cubicBezTo>
                  <a:lnTo>
                    <a:pt x="36247" y="2196"/>
                  </a:lnTo>
                  <a:lnTo>
                    <a:pt x="307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5"/>
            <p:cNvSpPr/>
            <p:nvPr/>
          </p:nvSpPr>
          <p:spPr>
            <a:xfrm>
              <a:off x="4236125" y="2362725"/>
              <a:ext cx="1045575" cy="1369850"/>
            </a:xfrm>
            <a:custGeom>
              <a:avLst/>
              <a:gdLst/>
              <a:ahLst/>
              <a:cxnLst/>
              <a:rect l="l" t="t" r="r" b="b"/>
              <a:pathLst>
                <a:path w="41823" h="54794" extrusionOk="0">
                  <a:moveTo>
                    <a:pt x="19824" y="1"/>
                  </a:moveTo>
                  <a:cubicBezTo>
                    <a:pt x="10546" y="1"/>
                    <a:pt x="1" y="50497"/>
                    <a:pt x="1" y="50497"/>
                  </a:cubicBezTo>
                  <a:lnTo>
                    <a:pt x="5558" y="52646"/>
                  </a:lnTo>
                  <a:lnTo>
                    <a:pt x="11069" y="54794"/>
                  </a:lnTo>
                  <a:cubicBezTo>
                    <a:pt x="11069" y="54794"/>
                    <a:pt x="41822" y="3525"/>
                    <a:pt x="28532" y="3525"/>
                  </a:cubicBezTo>
                  <a:cubicBezTo>
                    <a:pt x="27432" y="3525"/>
                    <a:pt x="26031" y="3876"/>
                    <a:pt x="24285" y="4636"/>
                  </a:cubicBezTo>
                  <a:cubicBezTo>
                    <a:pt x="22869" y="1392"/>
                    <a:pt x="21364" y="1"/>
                    <a:pt x="19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5"/>
            <p:cNvSpPr/>
            <p:nvPr/>
          </p:nvSpPr>
          <p:spPr>
            <a:xfrm>
              <a:off x="4245475" y="3990575"/>
              <a:ext cx="1100250" cy="1360250"/>
            </a:xfrm>
            <a:custGeom>
              <a:avLst/>
              <a:gdLst/>
              <a:ahLst/>
              <a:cxnLst/>
              <a:rect l="l" t="t" r="r" b="b"/>
              <a:pathLst>
                <a:path w="44010" h="54410" extrusionOk="0">
                  <a:moveTo>
                    <a:pt x="10928" y="1"/>
                  </a:moveTo>
                  <a:lnTo>
                    <a:pt x="5464" y="2383"/>
                  </a:lnTo>
                  <a:lnTo>
                    <a:pt x="0" y="4764"/>
                  </a:lnTo>
                  <a:cubicBezTo>
                    <a:pt x="0" y="4764"/>
                    <a:pt x="12480" y="54410"/>
                    <a:pt x="21764" y="54410"/>
                  </a:cubicBezTo>
                  <a:cubicBezTo>
                    <a:pt x="23346" y="54410"/>
                    <a:pt x="24834" y="52969"/>
                    <a:pt x="26153" y="49598"/>
                  </a:cubicBezTo>
                  <a:cubicBezTo>
                    <a:pt x="27814" y="50248"/>
                    <a:pt x="29158" y="50549"/>
                    <a:pt x="30223" y="50549"/>
                  </a:cubicBezTo>
                  <a:cubicBezTo>
                    <a:pt x="44010" y="50549"/>
                    <a:pt x="10928" y="1"/>
                    <a:pt x="10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5"/>
            <p:cNvSpPr/>
            <p:nvPr/>
          </p:nvSpPr>
          <p:spPr>
            <a:xfrm>
              <a:off x="3257300" y="2381250"/>
              <a:ext cx="1100275" cy="1360675"/>
            </a:xfrm>
            <a:custGeom>
              <a:avLst/>
              <a:gdLst/>
              <a:ahLst/>
              <a:cxnLst/>
              <a:rect l="l" t="t" r="r" b="b"/>
              <a:pathLst>
                <a:path w="44011" h="54427" extrusionOk="0">
                  <a:moveTo>
                    <a:pt x="22255" y="0"/>
                  </a:moveTo>
                  <a:cubicBezTo>
                    <a:pt x="20670" y="0"/>
                    <a:pt x="19179" y="1445"/>
                    <a:pt x="17858" y="4829"/>
                  </a:cubicBezTo>
                  <a:cubicBezTo>
                    <a:pt x="16197" y="4180"/>
                    <a:pt x="14853" y="3878"/>
                    <a:pt x="13788" y="3878"/>
                  </a:cubicBezTo>
                  <a:cubicBezTo>
                    <a:pt x="1" y="3878"/>
                    <a:pt x="33082" y="54426"/>
                    <a:pt x="33082" y="54426"/>
                  </a:cubicBezTo>
                  <a:lnTo>
                    <a:pt x="38546" y="52045"/>
                  </a:lnTo>
                  <a:lnTo>
                    <a:pt x="44011" y="49616"/>
                  </a:lnTo>
                  <a:cubicBezTo>
                    <a:pt x="44011" y="49616"/>
                    <a:pt x="31538" y="0"/>
                    <a:pt x="22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5"/>
            <p:cNvSpPr/>
            <p:nvPr/>
          </p:nvSpPr>
          <p:spPr>
            <a:xfrm>
              <a:off x="2357550" y="3810775"/>
              <a:ext cx="1819050" cy="838475"/>
            </a:xfrm>
            <a:custGeom>
              <a:avLst/>
              <a:gdLst/>
              <a:ahLst/>
              <a:cxnLst/>
              <a:rect l="l" t="t" r="r" b="b"/>
              <a:pathLst>
                <a:path w="72762" h="33539" extrusionOk="0">
                  <a:moveTo>
                    <a:pt x="67998" y="1"/>
                  </a:moveTo>
                  <a:cubicBezTo>
                    <a:pt x="67998" y="1"/>
                    <a:pt x="1" y="17047"/>
                    <a:pt x="23165" y="26107"/>
                  </a:cubicBezTo>
                  <a:cubicBezTo>
                    <a:pt x="21065" y="31476"/>
                    <a:pt x="22603" y="33538"/>
                    <a:pt x="26205" y="33538"/>
                  </a:cubicBezTo>
                  <a:cubicBezTo>
                    <a:pt x="38144" y="33538"/>
                    <a:pt x="72762" y="10882"/>
                    <a:pt x="72762" y="10882"/>
                  </a:cubicBezTo>
                  <a:lnTo>
                    <a:pt x="70380" y="5418"/>
                  </a:lnTo>
                  <a:lnTo>
                    <a:pt x="679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5"/>
            <p:cNvSpPr/>
            <p:nvPr/>
          </p:nvSpPr>
          <p:spPr>
            <a:xfrm>
              <a:off x="4426425" y="3082100"/>
              <a:ext cx="1819050" cy="838450"/>
            </a:xfrm>
            <a:custGeom>
              <a:avLst/>
              <a:gdLst/>
              <a:ahLst/>
              <a:cxnLst/>
              <a:rect l="l" t="t" r="r" b="b"/>
              <a:pathLst>
                <a:path w="72762" h="33538" extrusionOk="0">
                  <a:moveTo>
                    <a:pt x="46517" y="1"/>
                  </a:moveTo>
                  <a:cubicBezTo>
                    <a:pt x="34591" y="1"/>
                    <a:pt x="1" y="22656"/>
                    <a:pt x="1" y="22656"/>
                  </a:cubicBezTo>
                  <a:lnTo>
                    <a:pt x="2383" y="28120"/>
                  </a:lnTo>
                  <a:lnTo>
                    <a:pt x="4764" y="33538"/>
                  </a:lnTo>
                  <a:cubicBezTo>
                    <a:pt x="4764" y="33538"/>
                    <a:pt x="72762" y="16538"/>
                    <a:pt x="49551" y="7432"/>
                  </a:cubicBezTo>
                  <a:cubicBezTo>
                    <a:pt x="51651" y="2063"/>
                    <a:pt x="50116" y="1"/>
                    <a:pt x="46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5"/>
            <p:cNvSpPr/>
            <p:nvPr/>
          </p:nvSpPr>
          <p:spPr>
            <a:xfrm>
              <a:off x="4343550" y="3898350"/>
              <a:ext cx="1654425" cy="1158175"/>
            </a:xfrm>
            <a:custGeom>
              <a:avLst/>
              <a:gdLst/>
              <a:ahLst/>
              <a:cxnLst/>
              <a:rect l="l" t="t" r="r" b="b"/>
              <a:pathLst>
                <a:path w="66177" h="46327" extrusionOk="0">
                  <a:moveTo>
                    <a:pt x="8220" y="0"/>
                  </a:moveTo>
                  <a:lnTo>
                    <a:pt x="4110" y="4297"/>
                  </a:lnTo>
                  <a:lnTo>
                    <a:pt x="0" y="8547"/>
                  </a:lnTo>
                  <a:cubicBezTo>
                    <a:pt x="0" y="8547"/>
                    <a:pt x="28037" y="46327"/>
                    <a:pt x="37904" y="46327"/>
                  </a:cubicBezTo>
                  <a:cubicBezTo>
                    <a:pt x="40084" y="46327"/>
                    <a:pt x="41377" y="44482"/>
                    <a:pt x="41284" y="39977"/>
                  </a:cubicBezTo>
                  <a:cubicBezTo>
                    <a:pt x="66176" y="39463"/>
                    <a:pt x="8220" y="0"/>
                    <a:pt x="82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5"/>
            <p:cNvSpPr/>
            <p:nvPr/>
          </p:nvSpPr>
          <p:spPr>
            <a:xfrm>
              <a:off x="4394900" y="3950900"/>
              <a:ext cx="709900" cy="772500"/>
            </a:xfrm>
            <a:custGeom>
              <a:avLst/>
              <a:gdLst/>
              <a:ahLst/>
              <a:cxnLst/>
              <a:rect l="l" t="t" r="r" b="b"/>
              <a:pathLst>
                <a:path w="28396" h="30900" extrusionOk="0">
                  <a:moveTo>
                    <a:pt x="4157" y="0"/>
                  </a:moveTo>
                  <a:lnTo>
                    <a:pt x="1" y="4297"/>
                  </a:lnTo>
                  <a:cubicBezTo>
                    <a:pt x="1" y="4297"/>
                    <a:pt x="20228" y="30899"/>
                    <a:pt x="23945" y="30899"/>
                  </a:cubicBezTo>
                  <a:cubicBezTo>
                    <a:pt x="24059" y="30899"/>
                    <a:pt x="24157" y="30874"/>
                    <a:pt x="24239" y="30823"/>
                  </a:cubicBezTo>
                  <a:cubicBezTo>
                    <a:pt x="26994" y="29095"/>
                    <a:pt x="10230" y="9995"/>
                    <a:pt x="10229" y="9994"/>
                  </a:cubicBezTo>
                  <a:lnTo>
                    <a:pt x="10229" y="9994"/>
                  </a:lnTo>
                  <a:cubicBezTo>
                    <a:pt x="10230" y="9995"/>
                    <a:pt x="23396" y="20061"/>
                    <a:pt x="26652" y="20061"/>
                  </a:cubicBezTo>
                  <a:cubicBezTo>
                    <a:pt x="26992" y="20061"/>
                    <a:pt x="27224" y="19951"/>
                    <a:pt x="27321" y="19708"/>
                  </a:cubicBezTo>
                  <a:cubicBezTo>
                    <a:pt x="28395" y="17093"/>
                    <a:pt x="4157" y="0"/>
                    <a:pt x="4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5"/>
            <p:cNvSpPr/>
            <p:nvPr/>
          </p:nvSpPr>
          <p:spPr>
            <a:xfrm>
              <a:off x="2605075" y="2675875"/>
              <a:ext cx="1654425" cy="1158275"/>
            </a:xfrm>
            <a:custGeom>
              <a:avLst/>
              <a:gdLst/>
              <a:ahLst/>
              <a:cxnLst/>
              <a:rect l="l" t="t" r="r" b="b"/>
              <a:pathLst>
                <a:path w="66177" h="46331" extrusionOk="0">
                  <a:moveTo>
                    <a:pt x="28277" y="0"/>
                  </a:moveTo>
                  <a:cubicBezTo>
                    <a:pt x="26094" y="0"/>
                    <a:pt x="24799" y="1846"/>
                    <a:pt x="24892" y="6354"/>
                  </a:cubicBezTo>
                  <a:cubicBezTo>
                    <a:pt x="1" y="6868"/>
                    <a:pt x="57910" y="46331"/>
                    <a:pt x="57910" y="46331"/>
                  </a:cubicBezTo>
                  <a:lnTo>
                    <a:pt x="62067" y="42034"/>
                  </a:lnTo>
                  <a:lnTo>
                    <a:pt x="66177" y="37738"/>
                  </a:lnTo>
                  <a:cubicBezTo>
                    <a:pt x="66177" y="37738"/>
                    <a:pt x="38148" y="0"/>
                    <a:pt x="28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5"/>
            <p:cNvSpPr/>
            <p:nvPr/>
          </p:nvSpPr>
          <p:spPr>
            <a:xfrm>
              <a:off x="3498250" y="3007950"/>
              <a:ext cx="709875" cy="773675"/>
            </a:xfrm>
            <a:custGeom>
              <a:avLst/>
              <a:gdLst/>
              <a:ahLst/>
              <a:cxnLst/>
              <a:rect l="l" t="t" r="r" b="b"/>
              <a:pathLst>
                <a:path w="28395" h="30947" extrusionOk="0">
                  <a:moveTo>
                    <a:pt x="4450" y="0"/>
                  </a:moveTo>
                  <a:cubicBezTo>
                    <a:pt x="4337" y="0"/>
                    <a:pt x="4238" y="25"/>
                    <a:pt x="4157" y="77"/>
                  </a:cubicBezTo>
                  <a:cubicBezTo>
                    <a:pt x="1401" y="1805"/>
                    <a:pt x="18167" y="20905"/>
                    <a:pt x="18167" y="20905"/>
                  </a:cubicBezTo>
                  <a:cubicBezTo>
                    <a:pt x="18167" y="20905"/>
                    <a:pt x="5045" y="10873"/>
                    <a:pt x="1761" y="10873"/>
                  </a:cubicBezTo>
                  <a:cubicBezTo>
                    <a:pt x="1411" y="10873"/>
                    <a:pt x="1173" y="10987"/>
                    <a:pt x="1074" y="11238"/>
                  </a:cubicBezTo>
                  <a:cubicBezTo>
                    <a:pt x="0" y="13854"/>
                    <a:pt x="24238" y="30946"/>
                    <a:pt x="24238" y="30946"/>
                  </a:cubicBezTo>
                  <a:lnTo>
                    <a:pt x="28395" y="26603"/>
                  </a:lnTo>
                  <a:cubicBezTo>
                    <a:pt x="28395" y="26603"/>
                    <a:pt x="8168" y="0"/>
                    <a:pt x="4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5"/>
            <p:cNvSpPr/>
            <p:nvPr/>
          </p:nvSpPr>
          <p:spPr>
            <a:xfrm>
              <a:off x="2663875" y="3908850"/>
              <a:ext cx="1606125" cy="1187000"/>
            </a:xfrm>
            <a:custGeom>
              <a:avLst/>
              <a:gdLst/>
              <a:ahLst/>
              <a:cxnLst/>
              <a:rect l="l" t="t" r="r" b="b"/>
              <a:pathLst>
                <a:path w="64245" h="47480" extrusionOk="0">
                  <a:moveTo>
                    <a:pt x="55652" y="1"/>
                  </a:moveTo>
                  <a:cubicBezTo>
                    <a:pt x="55652" y="1"/>
                    <a:pt x="1" y="41289"/>
                    <a:pt x="23861" y="41289"/>
                  </a:cubicBezTo>
                  <a:cubicBezTo>
                    <a:pt x="23994" y="41289"/>
                    <a:pt x="24130" y="41288"/>
                    <a:pt x="24268" y="41285"/>
                  </a:cubicBezTo>
                  <a:cubicBezTo>
                    <a:pt x="24359" y="45673"/>
                    <a:pt x="25665" y="47480"/>
                    <a:pt x="27754" y="47480"/>
                  </a:cubicBezTo>
                  <a:cubicBezTo>
                    <a:pt x="37491" y="47480"/>
                    <a:pt x="64245" y="8220"/>
                    <a:pt x="64245" y="8220"/>
                  </a:cubicBezTo>
                  <a:lnTo>
                    <a:pt x="59948" y="4111"/>
                  </a:lnTo>
                  <a:lnTo>
                    <a:pt x="556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5"/>
            <p:cNvSpPr/>
            <p:nvPr/>
          </p:nvSpPr>
          <p:spPr>
            <a:xfrm>
              <a:off x="3402500" y="3959050"/>
              <a:ext cx="814975" cy="685000"/>
            </a:xfrm>
            <a:custGeom>
              <a:avLst/>
              <a:gdLst/>
              <a:ahLst/>
              <a:cxnLst/>
              <a:rect l="l" t="t" r="r" b="b"/>
              <a:pathLst>
                <a:path w="32599" h="27400" extrusionOk="0">
                  <a:moveTo>
                    <a:pt x="28255" y="1"/>
                  </a:moveTo>
                  <a:cubicBezTo>
                    <a:pt x="28255" y="1"/>
                    <a:pt x="1" y="21530"/>
                    <a:pt x="1729" y="24239"/>
                  </a:cubicBezTo>
                  <a:cubicBezTo>
                    <a:pt x="1860" y="24448"/>
                    <a:pt x="2091" y="24545"/>
                    <a:pt x="2407" y="24545"/>
                  </a:cubicBezTo>
                  <a:cubicBezTo>
                    <a:pt x="6247" y="24545"/>
                    <a:pt x="22556" y="10229"/>
                    <a:pt x="22558" y="10229"/>
                  </a:cubicBezTo>
                  <a:lnTo>
                    <a:pt x="22558" y="10229"/>
                  </a:lnTo>
                  <a:cubicBezTo>
                    <a:pt x="22557" y="10230"/>
                    <a:pt x="10275" y="26294"/>
                    <a:pt x="12890" y="27368"/>
                  </a:cubicBezTo>
                  <a:cubicBezTo>
                    <a:pt x="12944" y="27389"/>
                    <a:pt x="13003" y="27400"/>
                    <a:pt x="13069" y="27400"/>
                  </a:cubicBezTo>
                  <a:cubicBezTo>
                    <a:pt x="16163" y="27400"/>
                    <a:pt x="32598" y="4157"/>
                    <a:pt x="32598" y="4157"/>
                  </a:cubicBezTo>
                  <a:lnTo>
                    <a:pt x="282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5"/>
            <p:cNvSpPr/>
            <p:nvPr/>
          </p:nvSpPr>
          <p:spPr>
            <a:xfrm>
              <a:off x="4334200" y="2636225"/>
              <a:ext cx="1603450" cy="1187425"/>
            </a:xfrm>
            <a:custGeom>
              <a:avLst/>
              <a:gdLst/>
              <a:ahLst/>
              <a:cxnLst/>
              <a:rect l="l" t="t" r="r" b="b"/>
              <a:pathLst>
                <a:path w="64138" h="47497" extrusionOk="0">
                  <a:moveTo>
                    <a:pt x="36486" y="1"/>
                  </a:moveTo>
                  <a:cubicBezTo>
                    <a:pt x="26744" y="1"/>
                    <a:pt x="0" y="39277"/>
                    <a:pt x="0" y="39277"/>
                  </a:cubicBezTo>
                  <a:lnTo>
                    <a:pt x="4297" y="43387"/>
                  </a:lnTo>
                  <a:lnTo>
                    <a:pt x="8594" y="47497"/>
                  </a:lnTo>
                  <a:cubicBezTo>
                    <a:pt x="8594" y="47497"/>
                    <a:pt x="64137" y="6208"/>
                    <a:pt x="40423" y="6208"/>
                  </a:cubicBezTo>
                  <a:cubicBezTo>
                    <a:pt x="40277" y="6208"/>
                    <a:pt x="40129" y="6209"/>
                    <a:pt x="39977" y="6212"/>
                  </a:cubicBezTo>
                  <a:cubicBezTo>
                    <a:pt x="39886" y="1812"/>
                    <a:pt x="38578" y="1"/>
                    <a:pt x="36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5"/>
            <p:cNvSpPr/>
            <p:nvPr/>
          </p:nvSpPr>
          <p:spPr>
            <a:xfrm>
              <a:off x="4385575" y="3088375"/>
              <a:ext cx="814950" cy="683900"/>
            </a:xfrm>
            <a:custGeom>
              <a:avLst/>
              <a:gdLst/>
              <a:ahLst/>
              <a:cxnLst/>
              <a:rect l="l" t="t" r="r" b="b"/>
              <a:pathLst>
                <a:path w="32598" h="27356" extrusionOk="0">
                  <a:moveTo>
                    <a:pt x="19521" y="1"/>
                  </a:moveTo>
                  <a:cubicBezTo>
                    <a:pt x="16405" y="1"/>
                    <a:pt x="0" y="23199"/>
                    <a:pt x="0" y="23199"/>
                  </a:cubicBezTo>
                  <a:lnTo>
                    <a:pt x="4344" y="27356"/>
                  </a:lnTo>
                  <a:cubicBezTo>
                    <a:pt x="4344" y="27356"/>
                    <a:pt x="32598" y="5873"/>
                    <a:pt x="30870" y="3118"/>
                  </a:cubicBezTo>
                  <a:cubicBezTo>
                    <a:pt x="30741" y="2915"/>
                    <a:pt x="30514" y="2821"/>
                    <a:pt x="30204" y="2821"/>
                  </a:cubicBezTo>
                  <a:cubicBezTo>
                    <a:pt x="26387" y="2821"/>
                    <a:pt x="10041" y="17128"/>
                    <a:pt x="10041" y="17128"/>
                  </a:cubicBezTo>
                  <a:cubicBezTo>
                    <a:pt x="10041" y="17128"/>
                    <a:pt x="22324" y="1109"/>
                    <a:pt x="19708" y="35"/>
                  </a:cubicBezTo>
                  <a:cubicBezTo>
                    <a:pt x="19653" y="12"/>
                    <a:pt x="19590" y="1"/>
                    <a:pt x="19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5"/>
            <p:cNvSpPr/>
            <p:nvPr/>
          </p:nvSpPr>
          <p:spPr>
            <a:xfrm>
              <a:off x="3956250" y="4064150"/>
              <a:ext cx="756500" cy="1365375"/>
            </a:xfrm>
            <a:custGeom>
              <a:avLst/>
              <a:gdLst/>
              <a:ahLst/>
              <a:cxnLst/>
              <a:rect l="l" t="t" r="r" b="b"/>
              <a:pathLst>
                <a:path w="30260" h="54615" extrusionOk="0">
                  <a:moveTo>
                    <a:pt x="19929" y="0"/>
                  </a:moveTo>
                  <a:lnTo>
                    <a:pt x="13951" y="140"/>
                  </a:lnTo>
                  <a:lnTo>
                    <a:pt x="8020" y="234"/>
                  </a:lnTo>
                  <a:cubicBezTo>
                    <a:pt x="8020" y="234"/>
                    <a:pt x="0" y="54614"/>
                    <a:pt x="10129" y="54614"/>
                  </a:cubicBezTo>
                  <a:cubicBezTo>
                    <a:pt x="11439" y="54614"/>
                    <a:pt x="13052" y="53705"/>
                    <a:pt x="15025" y="51652"/>
                  </a:cubicBezTo>
                  <a:cubicBezTo>
                    <a:pt x="17024" y="53568"/>
                    <a:pt x="18639" y="54419"/>
                    <a:pt x="19931" y="54419"/>
                  </a:cubicBezTo>
                  <a:cubicBezTo>
                    <a:pt x="30259" y="54419"/>
                    <a:pt x="19929" y="0"/>
                    <a:pt x="19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5"/>
            <p:cNvSpPr/>
            <p:nvPr/>
          </p:nvSpPr>
          <p:spPr>
            <a:xfrm>
              <a:off x="4112375" y="4065300"/>
              <a:ext cx="394650" cy="900550"/>
            </a:xfrm>
            <a:custGeom>
              <a:avLst/>
              <a:gdLst/>
              <a:ahLst/>
              <a:cxnLst/>
              <a:rect l="l" t="t" r="r" b="b"/>
              <a:pathLst>
                <a:path w="15786" h="36022" extrusionOk="0">
                  <a:moveTo>
                    <a:pt x="10742" y="1"/>
                  </a:moveTo>
                  <a:lnTo>
                    <a:pt x="4764" y="141"/>
                  </a:lnTo>
                  <a:cubicBezTo>
                    <a:pt x="4764" y="141"/>
                    <a:pt x="0" y="35307"/>
                    <a:pt x="3129" y="36008"/>
                  </a:cubicBezTo>
                  <a:cubicBezTo>
                    <a:pt x="3173" y="36017"/>
                    <a:pt x="3216" y="36022"/>
                    <a:pt x="3258" y="36022"/>
                  </a:cubicBezTo>
                  <a:cubicBezTo>
                    <a:pt x="6349" y="36022"/>
                    <a:pt x="7939" y="11396"/>
                    <a:pt x="7939" y="11396"/>
                  </a:cubicBezTo>
                  <a:cubicBezTo>
                    <a:pt x="7939" y="11396"/>
                    <a:pt x="10459" y="30355"/>
                    <a:pt x="13003" y="30355"/>
                  </a:cubicBezTo>
                  <a:cubicBezTo>
                    <a:pt x="13074" y="30355"/>
                    <a:pt x="13146" y="30341"/>
                    <a:pt x="13217" y="30310"/>
                  </a:cubicBezTo>
                  <a:cubicBezTo>
                    <a:pt x="15785" y="29236"/>
                    <a:pt x="10742" y="1"/>
                    <a:pt x="10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5"/>
            <p:cNvSpPr/>
            <p:nvPr/>
          </p:nvSpPr>
          <p:spPr>
            <a:xfrm>
              <a:off x="3890300" y="2302675"/>
              <a:ext cx="756425" cy="1365700"/>
            </a:xfrm>
            <a:custGeom>
              <a:avLst/>
              <a:gdLst/>
              <a:ahLst/>
              <a:cxnLst/>
              <a:rect l="l" t="t" r="r" b="b"/>
              <a:pathLst>
                <a:path w="30257" h="54628" extrusionOk="0">
                  <a:moveTo>
                    <a:pt x="20137" y="0"/>
                  </a:moveTo>
                  <a:cubicBezTo>
                    <a:pt x="18826" y="0"/>
                    <a:pt x="17211" y="913"/>
                    <a:pt x="15235" y="2975"/>
                  </a:cubicBezTo>
                  <a:cubicBezTo>
                    <a:pt x="13236" y="1059"/>
                    <a:pt x="11620" y="208"/>
                    <a:pt x="10329" y="208"/>
                  </a:cubicBezTo>
                  <a:cubicBezTo>
                    <a:pt x="1" y="208"/>
                    <a:pt x="10331" y="54627"/>
                    <a:pt x="10331" y="54627"/>
                  </a:cubicBezTo>
                  <a:lnTo>
                    <a:pt x="16262" y="54487"/>
                  </a:lnTo>
                  <a:lnTo>
                    <a:pt x="22240" y="54394"/>
                  </a:lnTo>
                  <a:cubicBezTo>
                    <a:pt x="22240" y="54394"/>
                    <a:pt x="30256" y="0"/>
                    <a:pt x="20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5"/>
            <p:cNvSpPr/>
            <p:nvPr/>
          </p:nvSpPr>
          <p:spPr>
            <a:xfrm>
              <a:off x="4096025" y="2765475"/>
              <a:ext cx="394650" cy="900550"/>
            </a:xfrm>
            <a:custGeom>
              <a:avLst/>
              <a:gdLst/>
              <a:ahLst/>
              <a:cxnLst/>
              <a:rect l="l" t="t" r="r" b="b"/>
              <a:pathLst>
                <a:path w="15786" h="36022" extrusionOk="0">
                  <a:moveTo>
                    <a:pt x="12528" y="1"/>
                  </a:moveTo>
                  <a:cubicBezTo>
                    <a:pt x="9437" y="1"/>
                    <a:pt x="7846" y="24673"/>
                    <a:pt x="7846" y="24673"/>
                  </a:cubicBezTo>
                  <a:cubicBezTo>
                    <a:pt x="7846" y="24673"/>
                    <a:pt x="5321" y="5671"/>
                    <a:pt x="2774" y="5671"/>
                  </a:cubicBezTo>
                  <a:cubicBezTo>
                    <a:pt x="2706" y="5671"/>
                    <a:pt x="2637" y="5684"/>
                    <a:pt x="2569" y="5713"/>
                  </a:cubicBezTo>
                  <a:cubicBezTo>
                    <a:pt x="0" y="6833"/>
                    <a:pt x="4997" y="36022"/>
                    <a:pt x="4997" y="36022"/>
                  </a:cubicBezTo>
                  <a:lnTo>
                    <a:pt x="11022" y="35928"/>
                  </a:lnTo>
                  <a:cubicBezTo>
                    <a:pt x="11022" y="35928"/>
                    <a:pt x="15785" y="762"/>
                    <a:pt x="12656" y="15"/>
                  </a:cubicBezTo>
                  <a:cubicBezTo>
                    <a:pt x="12613" y="5"/>
                    <a:pt x="12570" y="1"/>
                    <a:pt x="1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5"/>
            <p:cNvSpPr/>
            <p:nvPr/>
          </p:nvSpPr>
          <p:spPr>
            <a:xfrm>
              <a:off x="2607375" y="3645550"/>
              <a:ext cx="1495675" cy="487875"/>
            </a:xfrm>
            <a:custGeom>
              <a:avLst/>
              <a:gdLst/>
              <a:ahLst/>
              <a:cxnLst/>
              <a:rect l="l" t="t" r="r" b="b"/>
              <a:pathLst>
                <a:path w="59827" h="19515" extrusionOk="0">
                  <a:moveTo>
                    <a:pt x="23355" y="1"/>
                  </a:moveTo>
                  <a:cubicBezTo>
                    <a:pt x="10038" y="1"/>
                    <a:pt x="0" y="2139"/>
                    <a:pt x="8221" y="10019"/>
                  </a:cubicBezTo>
                  <a:cubicBezTo>
                    <a:pt x="1201" y="17344"/>
                    <a:pt x="8466" y="19515"/>
                    <a:pt x="19542" y="19515"/>
                  </a:cubicBezTo>
                  <a:cubicBezTo>
                    <a:pt x="35653" y="19515"/>
                    <a:pt x="59827" y="14923"/>
                    <a:pt x="59827" y="14923"/>
                  </a:cubicBezTo>
                  <a:lnTo>
                    <a:pt x="59733" y="8992"/>
                  </a:lnTo>
                  <a:lnTo>
                    <a:pt x="59593" y="3014"/>
                  </a:lnTo>
                  <a:cubicBezTo>
                    <a:pt x="59593" y="3014"/>
                    <a:pt x="39164" y="1"/>
                    <a:pt x="233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5"/>
            <p:cNvSpPr/>
            <p:nvPr/>
          </p:nvSpPr>
          <p:spPr>
            <a:xfrm>
              <a:off x="3184175" y="3728125"/>
              <a:ext cx="917700" cy="297625"/>
            </a:xfrm>
            <a:custGeom>
              <a:avLst/>
              <a:gdLst/>
              <a:ahLst/>
              <a:cxnLst/>
              <a:rect l="l" t="t" r="r" b="b"/>
              <a:pathLst>
                <a:path w="36708" h="11905" extrusionOk="0">
                  <a:moveTo>
                    <a:pt x="6488" y="0"/>
                  </a:moveTo>
                  <a:cubicBezTo>
                    <a:pt x="3154" y="0"/>
                    <a:pt x="874" y="292"/>
                    <a:pt x="701" y="1065"/>
                  </a:cubicBezTo>
                  <a:cubicBezTo>
                    <a:pt x="1" y="4241"/>
                    <a:pt x="25359" y="5922"/>
                    <a:pt x="25359" y="5922"/>
                  </a:cubicBezTo>
                  <a:cubicBezTo>
                    <a:pt x="25359" y="5922"/>
                    <a:pt x="5278" y="8584"/>
                    <a:pt x="6399" y="11153"/>
                  </a:cubicBezTo>
                  <a:cubicBezTo>
                    <a:pt x="6620" y="11691"/>
                    <a:pt x="8035" y="11905"/>
                    <a:pt x="10142" y="11905"/>
                  </a:cubicBezTo>
                  <a:cubicBezTo>
                    <a:pt x="18272" y="11905"/>
                    <a:pt x="36708" y="8724"/>
                    <a:pt x="36708" y="8724"/>
                  </a:cubicBezTo>
                  <a:lnTo>
                    <a:pt x="36568" y="2700"/>
                  </a:lnTo>
                  <a:cubicBezTo>
                    <a:pt x="36568" y="2700"/>
                    <a:pt x="16641" y="0"/>
                    <a:pt x="64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5"/>
            <p:cNvSpPr/>
            <p:nvPr/>
          </p:nvSpPr>
          <p:spPr>
            <a:xfrm>
              <a:off x="4498825" y="3598400"/>
              <a:ext cx="1496850" cy="487375"/>
            </a:xfrm>
            <a:custGeom>
              <a:avLst/>
              <a:gdLst/>
              <a:ahLst/>
              <a:cxnLst/>
              <a:rect l="l" t="t" r="r" b="b"/>
              <a:pathLst>
                <a:path w="59874" h="19495" extrusionOk="0">
                  <a:moveTo>
                    <a:pt x="40295" y="1"/>
                  </a:moveTo>
                  <a:cubicBezTo>
                    <a:pt x="24171" y="1"/>
                    <a:pt x="0" y="4573"/>
                    <a:pt x="0" y="4573"/>
                  </a:cubicBezTo>
                  <a:lnTo>
                    <a:pt x="140" y="10551"/>
                  </a:lnTo>
                  <a:lnTo>
                    <a:pt x="281" y="16482"/>
                  </a:lnTo>
                  <a:cubicBezTo>
                    <a:pt x="281" y="16482"/>
                    <a:pt x="20710" y="19495"/>
                    <a:pt x="36518" y="19495"/>
                  </a:cubicBezTo>
                  <a:cubicBezTo>
                    <a:pt x="49836" y="19495"/>
                    <a:pt x="59874" y="17356"/>
                    <a:pt x="51652" y="9477"/>
                  </a:cubicBezTo>
                  <a:cubicBezTo>
                    <a:pt x="58677" y="2166"/>
                    <a:pt x="51392" y="1"/>
                    <a:pt x="40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5"/>
            <p:cNvSpPr/>
            <p:nvPr/>
          </p:nvSpPr>
          <p:spPr>
            <a:xfrm>
              <a:off x="4501150" y="3706150"/>
              <a:ext cx="918875" cy="297250"/>
            </a:xfrm>
            <a:custGeom>
              <a:avLst/>
              <a:gdLst/>
              <a:ahLst/>
              <a:cxnLst/>
              <a:rect l="l" t="t" r="r" b="b"/>
              <a:pathLst>
                <a:path w="36755" h="11890" extrusionOk="0">
                  <a:moveTo>
                    <a:pt x="26680" y="1"/>
                  </a:moveTo>
                  <a:cubicBezTo>
                    <a:pt x="18573" y="1"/>
                    <a:pt x="1" y="3205"/>
                    <a:pt x="1" y="3205"/>
                  </a:cubicBezTo>
                  <a:lnTo>
                    <a:pt x="141" y="9230"/>
                  </a:lnTo>
                  <a:cubicBezTo>
                    <a:pt x="141" y="9230"/>
                    <a:pt x="19971" y="11889"/>
                    <a:pt x="30146" y="11889"/>
                  </a:cubicBezTo>
                  <a:cubicBezTo>
                    <a:pt x="33521" y="11889"/>
                    <a:pt x="35833" y="11597"/>
                    <a:pt x="36008" y="10817"/>
                  </a:cubicBezTo>
                  <a:cubicBezTo>
                    <a:pt x="36755" y="7688"/>
                    <a:pt x="11396" y="6007"/>
                    <a:pt x="11396" y="6007"/>
                  </a:cubicBezTo>
                  <a:cubicBezTo>
                    <a:pt x="11396" y="6007"/>
                    <a:pt x="31431" y="3345"/>
                    <a:pt x="30357" y="730"/>
                  </a:cubicBezTo>
                  <a:cubicBezTo>
                    <a:pt x="30129" y="209"/>
                    <a:pt x="28744" y="1"/>
                    <a:pt x="26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5"/>
            <p:cNvSpPr/>
            <p:nvPr/>
          </p:nvSpPr>
          <p:spPr>
            <a:xfrm>
              <a:off x="3862525" y="3504825"/>
              <a:ext cx="872250" cy="721950"/>
            </a:xfrm>
            <a:custGeom>
              <a:avLst/>
              <a:gdLst/>
              <a:ahLst/>
              <a:cxnLst/>
              <a:rect l="l" t="t" r="r" b="b"/>
              <a:pathLst>
                <a:path w="34890" h="28878" extrusionOk="0">
                  <a:moveTo>
                    <a:pt x="17635" y="0"/>
                  </a:moveTo>
                  <a:cubicBezTo>
                    <a:pt x="15723" y="0"/>
                    <a:pt x="13741" y="395"/>
                    <a:pt x="11769" y="1264"/>
                  </a:cubicBezTo>
                  <a:cubicBezTo>
                    <a:pt x="0" y="6401"/>
                    <a:pt x="327" y="23214"/>
                    <a:pt x="12283" y="27884"/>
                  </a:cubicBezTo>
                  <a:cubicBezTo>
                    <a:pt x="14012" y="28558"/>
                    <a:pt x="15791" y="28878"/>
                    <a:pt x="17541" y="28878"/>
                  </a:cubicBezTo>
                  <a:cubicBezTo>
                    <a:pt x="23305" y="28878"/>
                    <a:pt x="28742" y="25408"/>
                    <a:pt x="30963" y="19711"/>
                  </a:cubicBezTo>
                  <a:cubicBezTo>
                    <a:pt x="34890" y="9759"/>
                    <a:pt x="27133" y="0"/>
                    <a:pt x="17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9" name="Google Shape;5429;p35"/>
          <p:cNvGrpSpPr/>
          <p:nvPr/>
        </p:nvGrpSpPr>
        <p:grpSpPr>
          <a:xfrm rot="-1228396" flipH="1">
            <a:off x="7571319" y="3984942"/>
            <a:ext cx="1456172" cy="1125983"/>
            <a:chOff x="453750" y="237875"/>
            <a:chExt cx="6657850" cy="5148175"/>
          </a:xfrm>
        </p:grpSpPr>
        <p:sp>
          <p:nvSpPr>
            <p:cNvPr id="5430" name="Google Shape;5430;p35"/>
            <p:cNvSpPr/>
            <p:nvPr/>
          </p:nvSpPr>
          <p:spPr>
            <a:xfrm>
              <a:off x="1200700" y="237875"/>
              <a:ext cx="2685000" cy="4648375"/>
            </a:xfrm>
            <a:custGeom>
              <a:avLst/>
              <a:gdLst/>
              <a:ahLst/>
              <a:cxnLst/>
              <a:rect l="l" t="t" r="r" b="b"/>
              <a:pathLst>
                <a:path w="107400" h="185935" extrusionOk="0">
                  <a:moveTo>
                    <a:pt x="76294" y="1"/>
                  </a:moveTo>
                  <a:cubicBezTo>
                    <a:pt x="76098" y="1"/>
                    <a:pt x="75902" y="4"/>
                    <a:pt x="75705" y="10"/>
                  </a:cubicBezTo>
                  <a:cubicBezTo>
                    <a:pt x="69447" y="414"/>
                    <a:pt x="63592" y="5864"/>
                    <a:pt x="64198" y="11921"/>
                  </a:cubicBezTo>
                  <a:cubicBezTo>
                    <a:pt x="61096" y="5570"/>
                    <a:pt x="54754" y="1921"/>
                    <a:pt x="48094" y="1921"/>
                  </a:cubicBezTo>
                  <a:cubicBezTo>
                    <a:pt x="45651" y="1921"/>
                    <a:pt x="43164" y="2412"/>
                    <a:pt x="40780" y="3442"/>
                  </a:cubicBezTo>
                  <a:cubicBezTo>
                    <a:pt x="31897" y="7278"/>
                    <a:pt x="27860" y="17573"/>
                    <a:pt x="31292" y="26456"/>
                  </a:cubicBezTo>
                  <a:cubicBezTo>
                    <a:pt x="28838" y="24900"/>
                    <a:pt x="26029" y="24196"/>
                    <a:pt x="23149" y="24196"/>
                  </a:cubicBezTo>
                  <a:cubicBezTo>
                    <a:pt x="16316" y="24196"/>
                    <a:pt x="9084" y="28162"/>
                    <a:pt x="5249" y="34127"/>
                  </a:cubicBezTo>
                  <a:cubicBezTo>
                    <a:pt x="0" y="42405"/>
                    <a:pt x="202" y="53508"/>
                    <a:pt x="3432" y="62996"/>
                  </a:cubicBezTo>
                  <a:cubicBezTo>
                    <a:pt x="6662" y="72484"/>
                    <a:pt x="12719" y="80761"/>
                    <a:pt x="18170" y="89038"/>
                  </a:cubicBezTo>
                  <a:cubicBezTo>
                    <a:pt x="32301" y="110236"/>
                    <a:pt x="61170" y="165550"/>
                    <a:pt x="64803" y="172818"/>
                  </a:cubicBezTo>
                  <a:cubicBezTo>
                    <a:pt x="67994" y="179376"/>
                    <a:pt x="73985" y="185934"/>
                    <a:pt x="80728" y="185934"/>
                  </a:cubicBezTo>
                  <a:cubicBezTo>
                    <a:pt x="81666" y="185934"/>
                    <a:pt x="82617" y="185807"/>
                    <a:pt x="83578" y="185536"/>
                  </a:cubicBezTo>
                  <a:cubicBezTo>
                    <a:pt x="90038" y="183720"/>
                    <a:pt x="93268" y="176654"/>
                    <a:pt x="95287" y="170194"/>
                  </a:cubicBezTo>
                  <a:cubicBezTo>
                    <a:pt x="104977" y="138701"/>
                    <a:pt x="107400" y="105391"/>
                    <a:pt x="105583" y="72686"/>
                  </a:cubicBezTo>
                  <a:cubicBezTo>
                    <a:pt x="104977" y="56536"/>
                    <a:pt x="102756" y="40386"/>
                    <a:pt x="98719" y="24639"/>
                  </a:cubicBezTo>
                  <a:cubicBezTo>
                    <a:pt x="97508" y="18583"/>
                    <a:pt x="94883" y="12930"/>
                    <a:pt x="91451" y="7883"/>
                  </a:cubicBezTo>
                  <a:cubicBezTo>
                    <a:pt x="87932" y="2995"/>
                    <a:pt x="82329" y="1"/>
                    <a:pt x="76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5"/>
            <p:cNvSpPr/>
            <p:nvPr/>
          </p:nvSpPr>
          <p:spPr>
            <a:xfrm>
              <a:off x="3224525" y="294600"/>
              <a:ext cx="3189700" cy="4646275"/>
            </a:xfrm>
            <a:custGeom>
              <a:avLst/>
              <a:gdLst/>
              <a:ahLst/>
              <a:cxnLst/>
              <a:rect l="l" t="t" r="r" b="b"/>
              <a:pathLst>
                <a:path w="127588" h="185851" extrusionOk="0">
                  <a:moveTo>
                    <a:pt x="49663" y="1"/>
                  </a:moveTo>
                  <a:cubicBezTo>
                    <a:pt x="44067" y="1"/>
                    <a:pt x="38565" y="2204"/>
                    <a:pt x="34724" y="6220"/>
                  </a:cubicBezTo>
                  <a:cubicBezTo>
                    <a:pt x="30080" y="10863"/>
                    <a:pt x="26447" y="16314"/>
                    <a:pt x="24024" y="22168"/>
                  </a:cubicBezTo>
                  <a:cubicBezTo>
                    <a:pt x="203" y="72032"/>
                    <a:pt x="1" y="129366"/>
                    <a:pt x="3433" y="182460"/>
                  </a:cubicBezTo>
                  <a:cubicBezTo>
                    <a:pt x="5304" y="184799"/>
                    <a:pt x="8259" y="185851"/>
                    <a:pt x="11278" y="185851"/>
                  </a:cubicBezTo>
                  <a:cubicBezTo>
                    <a:pt x="13470" y="185851"/>
                    <a:pt x="15696" y="185296"/>
                    <a:pt x="17564" y="184277"/>
                  </a:cubicBezTo>
                  <a:cubicBezTo>
                    <a:pt x="22005" y="181249"/>
                    <a:pt x="25437" y="177413"/>
                    <a:pt x="28062" y="172972"/>
                  </a:cubicBezTo>
                  <a:lnTo>
                    <a:pt x="74494" y="105544"/>
                  </a:lnTo>
                  <a:cubicBezTo>
                    <a:pt x="84386" y="91211"/>
                    <a:pt x="94682" y="76474"/>
                    <a:pt x="109217" y="66985"/>
                  </a:cubicBezTo>
                  <a:cubicBezTo>
                    <a:pt x="115475" y="62948"/>
                    <a:pt x="122743" y="59516"/>
                    <a:pt x="125569" y="52652"/>
                  </a:cubicBezTo>
                  <a:cubicBezTo>
                    <a:pt x="127588" y="47403"/>
                    <a:pt x="126578" y="41347"/>
                    <a:pt x="122541" y="37107"/>
                  </a:cubicBezTo>
                  <a:cubicBezTo>
                    <a:pt x="118705" y="33272"/>
                    <a:pt x="112447" y="31858"/>
                    <a:pt x="101545" y="31051"/>
                  </a:cubicBezTo>
                  <a:cubicBezTo>
                    <a:pt x="105458" y="16315"/>
                    <a:pt x="93701" y="5791"/>
                    <a:pt x="81894" y="5791"/>
                  </a:cubicBezTo>
                  <a:cubicBezTo>
                    <a:pt x="75423" y="5791"/>
                    <a:pt x="68936" y="8952"/>
                    <a:pt x="65005" y="16314"/>
                  </a:cubicBezTo>
                  <a:cubicBezTo>
                    <a:pt x="64198" y="7431"/>
                    <a:pt x="58747" y="1375"/>
                    <a:pt x="52287" y="164"/>
                  </a:cubicBezTo>
                  <a:cubicBezTo>
                    <a:pt x="51414" y="54"/>
                    <a:pt x="50537" y="1"/>
                    <a:pt x="496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5"/>
            <p:cNvSpPr/>
            <p:nvPr/>
          </p:nvSpPr>
          <p:spPr>
            <a:xfrm>
              <a:off x="3350700" y="1993700"/>
              <a:ext cx="3760900" cy="3020575"/>
            </a:xfrm>
            <a:custGeom>
              <a:avLst/>
              <a:gdLst/>
              <a:ahLst/>
              <a:cxnLst/>
              <a:rect l="l" t="t" r="r" b="b"/>
              <a:pathLst>
                <a:path w="150436" h="120823" extrusionOk="0">
                  <a:moveTo>
                    <a:pt x="115859" y="0"/>
                  </a:moveTo>
                  <a:cubicBezTo>
                    <a:pt x="110955" y="0"/>
                    <a:pt x="106067" y="818"/>
                    <a:pt x="101343" y="2453"/>
                  </a:cubicBezTo>
                  <a:cubicBezTo>
                    <a:pt x="77926" y="9721"/>
                    <a:pt x="57132" y="24660"/>
                    <a:pt x="40578" y="42829"/>
                  </a:cubicBezTo>
                  <a:cubicBezTo>
                    <a:pt x="24024" y="60998"/>
                    <a:pt x="11710" y="82599"/>
                    <a:pt x="1" y="115303"/>
                  </a:cubicBezTo>
                  <a:cubicBezTo>
                    <a:pt x="3587" y="119155"/>
                    <a:pt x="8833" y="120822"/>
                    <a:pt x="14187" y="120822"/>
                  </a:cubicBezTo>
                  <a:cubicBezTo>
                    <a:pt x="16972" y="120822"/>
                    <a:pt x="19785" y="120372"/>
                    <a:pt x="22409" y="119543"/>
                  </a:cubicBezTo>
                  <a:cubicBezTo>
                    <a:pt x="30080" y="117120"/>
                    <a:pt x="36742" y="112477"/>
                    <a:pt x="43606" y="108238"/>
                  </a:cubicBezTo>
                  <a:cubicBezTo>
                    <a:pt x="63996" y="96125"/>
                    <a:pt x="87010" y="89665"/>
                    <a:pt x="110630" y="89463"/>
                  </a:cubicBezTo>
                  <a:cubicBezTo>
                    <a:pt x="113618" y="89463"/>
                    <a:pt x="116605" y="89560"/>
                    <a:pt x="119580" y="89560"/>
                  </a:cubicBezTo>
                  <a:cubicBezTo>
                    <a:pt x="124043" y="89560"/>
                    <a:pt x="128476" y="89342"/>
                    <a:pt x="132836" y="88252"/>
                  </a:cubicBezTo>
                  <a:cubicBezTo>
                    <a:pt x="139902" y="86435"/>
                    <a:pt x="146968" y="81590"/>
                    <a:pt x="148785" y="74322"/>
                  </a:cubicBezTo>
                  <a:cubicBezTo>
                    <a:pt x="150436" y="67718"/>
                    <a:pt x="145919" y="59946"/>
                    <a:pt x="138263" y="59946"/>
                  </a:cubicBezTo>
                  <a:cubicBezTo>
                    <a:pt x="137494" y="59946"/>
                    <a:pt x="136694" y="60025"/>
                    <a:pt x="135865" y="60191"/>
                  </a:cubicBezTo>
                  <a:cubicBezTo>
                    <a:pt x="140508" y="56355"/>
                    <a:pt x="144344" y="51308"/>
                    <a:pt x="146968" y="45655"/>
                  </a:cubicBezTo>
                  <a:cubicBezTo>
                    <a:pt x="149390" y="40003"/>
                    <a:pt x="148987" y="33341"/>
                    <a:pt x="145959" y="27890"/>
                  </a:cubicBezTo>
                  <a:cubicBezTo>
                    <a:pt x="143278" y="23798"/>
                    <a:pt x="138822" y="21580"/>
                    <a:pt x="134246" y="21580"/>
                  </a:cubicBezTo>
                  <a:cubicBezTo>
                    <a:pt x="132274" y="21580"/>
                    <a:pt x="130280" y="21992"/>
                    <a:pt x="128395" y="22843"/>
                  </a:cubicBezTo>
                  <a:cubicBezTo>
                    <a:pt x="132836" y="19411"/>
                    <a:pt x="134048" y="13153"/>
                    <a:pt x="131221" y="8308"/>
                  </a:cubicBezTo>
                  <a:cubicBezTo>
                    <a:pt x="128193" y="3463"/>
                    <a:pt x="123146" y="435"/>
                    <a:pt x="117494" y="31"/>
                  </a:cubicBezTo>
                  <a:cubicBezTo>
                    <a:pt x="116949" y="11"/>
                    <a:pt x="116404" y="0"/>
                    <a:pt x="1158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5"/>
            <p:cNvSpPr/>
            <p:nvPr/>
          </p:nvSpPr>
          <p:spPr>
            <a:xfrm>
              <a:off x="453750" y="1965050"/>
              <a:ext cx="2801075" cy="2953775"/>
            </a:xfrm>
            <a:custGeom>
              <a:avLst/>
              <a:gdLst/>
              <a:ahLst/>
              <a:cxnLst/>
              <a:rect l="l" t="t" r="r" b="b"/>
              <a:pathLst>
                <a:path w="112043" h="118151" extrusionOk="0">
                  <a:moveTo>
                    <a:pt x="43212" y="0"/>
                  </a:moveTo>
                  <a:cubicBezTo>
                    <a:pt x="40140" y="0"/>
                    <a:pt x="37106" y="946"/>
                    <a:pt x="34522" y="2792"/>
                  </a:cubicBezTo>
                  <a:cubicBezTo>
                    <a:pt x="30686" y="6022"/>
                    <a:pt x="29475" y="12684"/>
                    <a:pt x="33109" y="16318"/>
                  </a:cubicBezTo>
                  <a:cubicBezTo>
                    <a:pt x="28916" y="15509"/>
                    <a:pt x="24965" y="15021"/>
                    <a:pt x="21343" y="15021"/>
                  </a:cubicBezTo>
                  <a:cubicBezTo>
                    <a:pt x="15023" y="15021"/>
                    <a:pt x="9705" y="16505"/>
                    <a:pt x="5855" y="20355"/>
                  </a:cubicBezTo>
                  <a:cubicBezTo>
                    <a:pt x="1010" y="25200"/>
                    <a:pt x="0" y="32872"/>
                    <a:pt x="1414" y="39534"/>
                  </a:cubicBezTo>
                  <a:cubicBezTo>
                    <a:pt x="3231" y="46196"/>
                    <a:pt x="6259" y="52656"/>
                    <a:pt x="10094" y="58308"/>
                  </a:cubicBezTo>
                  <a:cubicBezTo>
                    <a:pt x="6864" y="59520"/>
                    <a:pt x="4240" y="61942"/>
                    <a:pt x="2423" y="64970"/>
                  </a:cubicBezTo>
                  <a:cubicBezTo>
                    <a:pt x="808" y="67797"/>
                    <a:pt x="808" y="71229"/>
                    <a:pt x="2625" y="74055"/>
                  </a:cubicBezTo>
                  <a:cubicBezTo>
                    <a:pt x="4461" y="76464"/>
                    <a:pt x="7340" y="77113"/>
                    <a:pt x="10447" y="77113"/>
                  </a:cubicBezTo>
                  <a:cubicBezTo>
                    <a:pt x="12807" y="77113"/>
                    <a:pt x="15298" y="76739"/>
                    <a:pt x="17564" y="76477"/>
                  </a:cubicBezTo>
                  <a:cubicBezTo>
                    <a:pt x="18365" y="76422"/>
                    <a:pt x="19163" y="76395"/>
                    <a:pt x="19960" y="76395"/>
                  </a:cubicBezTo>
                  <a:cubicBezTo>
                    <a:pt x="30811" y="76395"/>
                    <a:pt x="41241" y="81388"/>
                    <a:pt x="50268" y="87783"/>
                  </a:cubicBezTo>
                  <a:cubicBezTo>
                    <a:pt x="59958" y="94647"/>
                    <a:pt x="68437" y="102924"/>
                    <a:pt x="78531" y="109384"/>
                  </a:cubicBezTo>
                  <a:cubicBezTo>
                    <a:pt x="86493" y="114421"/>
                    <a:pt x="95894" y="118150"/>
                    <a:pt x="105260" y="118150"/>
                  </a:cubicBezTo>
                  <a:cubicBezTo>
                    <a:pt x="107530" y="118150"/>
                    <a:pt x="109798" y="117931"/>
                    <a:pt x="112043" y="117459"/>
                  </a:cubicBezTo>
                  <a:cubicBezTo>
                    <a:pt x="111639" y="72642"/>
                    <a:pt x="91048" y="36304"/>
                    <a:pt x="61573" y="9656"/>
                  </a:cubicBezTo>
                  <a:cubicBezTo>
                    <a:pt x="58141" y="6022"/>
                    <a:pt x="53700" y="2994"/>
                    <a:pt x="49057" y="1177"/>
                  </a:cubicBezTo>
                  <a:cubicBezTo>
                    <a:pt x="47165" y="388"/>
                    <a:pt x="45181" y="0"/>
                    <a:pt x="43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35"/>
            <p:cNvSpPr/>
            <p:nvPr/>
          </p:nvSpPr>
          <p:spPr>
            <a:xfrm>
              <a:off x="925350" y="3009050"/>
              <a:ext cx="1961050" cy="1501350"/>
            </a:xfrm>
            <a:custGeom>
              <a:avLst/>
              <a:gdLst/>
              <a:ahLst/>
              <a:cxnLst/>
              <a:rect l="l" t="t" r="r" b="b"/>
              <a:pathLst>
                <a:path w="78442" h="60054" extrusionOk="0">
                  <a:moveTo>
                    <a:pt x="484" y="1"/>
                  </a:moveTo>
                  <a:cubicBezTo>
                    <a:pt x="22" y="1"/>
                    <a:pt x="0" y="619"/>
                    <a:pt x="921" y="1408"/>
                  </a:cubicBezTo>
                  <a:cubicBezTo>
                    <a:pt x="6169" y="6253"/>
                    <a:pt x="11418" y="11501"/>
                    <a:pt x="17071" y="16145"/>
                  </a:cubicBezTo>
                  <a:cubicBezTo>
                    <a:pt x="22723" y="20990"/>
                    <a:pt x="28376" y="25835"/>
                    <a:pt x="34029" y="30478"/>
                  </a:cubicBezTo>
                  <a:lnTo>
                    <a:pt x="38268" y="34112"/>
                  </a:lnTo>
                  <a:cubicBezTo>
                    <a:pt x="39681" y="35323"/>
                    <a:pt x="41094" y="36534"/>
                    <a:pt x="42709" y="37544"/>
                  </a:cubicBezTo>
                  <a:cubicBezTo>
                    <a:pt x="45536" y="39966"/>
                    <a:pt x="48564" y="41985"/>
                    <a:pt x="51592" y="44206"/>
                  </a:cubicBezTo>
                  <a:cubicBezTo>
                    <a:pt x="54620" y="46225"/>
                    <a:pt x="57648" y="48445"/>
                    <a:pt x="60475" y="50464"/>
                  </a:cubicBezTo>
                  <a:lnTo>
                    <a:pt x="69155" y="57328"/>
                  </a:lnTo>
                  <a:cubicBezTo>
                    <a:pt x="69559" y="57732"/>
                    <a:pt x="70165" y="58135"/>
                    <a:pt x="70569" y="58337"/>
                  </a:cubicBezTo>
                  <a:cubicBezTo>
                    <a:pt x="71174" y="58539"/>
                    <a:pt x="71578" y="58943"/>
                    <a:pt x="71982" y="59145"/>
                  </a:cubicBezTo>
                  <a:cubicBezTo>
                    <a:pt x="72587" y="59347"/>
                    <a:pt x="73395" y="59750"/>
                    <a:pt x="74000" y="59750"/>
                  </a:cubicBezTo>
                  <a:cubicBezTo>
                    <a:pt x="74505" y="59952"/>
                    <a:pt x="75010" y="60053"/>
                    <a:pt x="75515" y="60053"/>
                  </a:cubicBezTo>
                  <a:cubicBezTo>
                    <a:pt x="76019" y="60053"/>
                    <a:pt x="76524" y="59952"/>
                    <a:pt x="77029" y="59750"/>
                  </a:cubicBezTo>
                  <a:cubicBezTo>
                    <a:pt x="77836" y="59347"/>
                    <a:pt x="78442" y="58337"/>
                    <a:pt x="78240" y="57328"/>
                  </a:cubicBezTo>
                  <a:cubicBezTo>
                    <a:pt x="78038" y="56520"/>
                    <a:pt x="77634" y="55713"/>
                    <a:pt x="77231" y="55107"/>
                  </a:cubicBezTo>
                  <a:cubicBezTo>
                    <a:pt x="76625" y="54098"/>
                    <a:pt x="75817" y="53290"/>
                    <a:pt x="75010" y="52685"/>
                  </a:cubicBezTo>
                  <a:cubicBezTo>
                    <a:pt x="73799" y="51473"/>
                    <a:pt x="72385" y="50262"/>
                    <a:pt x="71174" y="49051"/>
                  </a:cubicBezTo>
                  <a:cubicBezTo>
                    <a:pt x="69963" y="48041"/>
                    <a:pt x="68752" y="46830"/>
                    <a:pt x="67137" y="45417"/>
                  </a:cubicBezTo>
                  <a:cubicBezTo>
                    <a:pt x="64310" y="42995"/>
                    <a:pt x="61282" y="40774"/>
                    <a:pt x="58052" y="38755"/>
                  </a:cubicBezTo>
                  <a:cubicBezTo>
                    <a:pt x="54822" y="36534"/>
                    <a:pt x="51592" y="34516"/>
                    <a:pt x="48362" y="32497"/>
                  </a:cubicBezTo>
                  <a:lnTo>
                    <a:pt x="43719" y="29469"/>
                  </a:lnTo>
                  <a:lnTo>
                    <a:pt x="38874" y="26037"/>
                  </a:lnTo>
                  <a:cubicBezTo>
                    <a:pt x="32212" y="21595"/>
                    <a:pt x="25550" y="17558"/>
                    <a:pt x="19291" y="13520"/>
                  </a:cubicBezTo>
                  <a:cubicBezTo>
                    <a:pt x="13033" y="9281"/>
                    <a:pt x="7179" y="4839"/>
                    <a:pt x="1526" y="600"/>
                  </a:cubicBezTo>
                  <a:cubicBezTo>
                    <a:pt x="1104" y="178"/>
                    <a:pt x="731" y="1"/>
                    <a:pt x="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35"/>
            <p:cNvSpPr/>
            <p:nvPr/>
          </p:nvSpPr>
          <p:spPr>
            <a:xfrm>
              <a:off x="1215850" y="2918775"/>
              <a:ext cx="1660475" cy="1430675"/>
            </a:xfrm>
            <a:custGeom>
              <a:avLst/>
              <a:gdLst/>
              <a:ahLst/>
              <a:cxnLst/>
              <a:rect l="l" t="t" r="r" b="b"/>
              <a:pathLst>
                <a:path w="66419" h="57227" extrusionOk="0">
                  <a:moveTo>
                    <a:pt x="732" y="1"/>
                  </a:moveTo>
                  <a:cubicBezTo>
                    <a:pt x="288" y="1"/>
                    <a:pt x="0" y="236"/>
                    <a:pt x="0" y="375"/>
                  </a:cubicBezTo>
                  <a:cubicBezTo>
                    <a:pt x="0" y="577"/>
                    <a:pt x="404" y="779"/>
                    <a:pt x="1009" y="1183"/>
                  </a:cubicBezTo>
                  <a:cubicBezTo>
                    <a:pt x="2423" y="1990"/>
                    <a:pt x="3836" y="2798"/>
                    <a:pt x="5047" y="3605"/>
                  </a:cubicBezTo>
                  <a:cubicBezTo>
                    <a:pt x="6258" y="4615"/>
                    <a:pt x="7470" y="5624"/>
                    <a:pt x="8883" y="6432"/>
                  </a:cubicBezTo>
                  <a:cubicBezTo>
                    <a:pt x="10094" y="7441"/>
                    <a:pt x="11305" y="8450"/>
                    <a:pt x="12517" y="9662"/>
                  </a:cubicBezTo>
                  <a:cubicBezTo>
                    <a:pt x="13728" y="10671"/>
                    <a:pt x="14939" y="11681"/>
                    <a:pt x="16150" y="12892"/>
                  </a:cubicBezTo>
                  <a:lnTo>
                    <a:pt x="30080" y="26418"/>
                  </a:lnTo>
                  <a:cubicBezTo>
                    <a:pt x="34925" y="30859"/>
                    <a:pt x="39164" y="35502"/>
                    <a:pt x="43606" y="40145"/>
                  </a:cubicBezTo>
                  <a:lnTo>
                    <a:pt x="50268" y="47211"/>
                  </a:lnTo>
                  <a:cubicBezTo>
                    <a:pt x="51479" y="48422"/>
                    <a:pt x="52488" y="49634"/>
                    <a:pt x="53700" y="50643"/>
                  </a:cubicBezTo>
                  <a:cubicBezTo>
                    <a:pt x="54911" y="51854"/>
                    <a:pt x="56122" y="52864"/>
                    <a:pt x="57334" y="54075"/>
                  </a:cubicBezTo>
                  <a:cubicBezTo>
                    <a:pt x="59719" y="56312"/>
                    <a:pt x="61885" y="57227"/>
                    <a:pt x="63424" y="57227"/>
                  </a:cubicBezTo>
                  <a:cubicBezTo>
                    <a:pt x="63968" y="57227"/>
                    <a:pt x="64434" y="57112"/>
                    <a:pt x="64803" y="56901"/>
                  </a:cubicBezTo>
                  <a:cubicBezTo>
                    <a:pt x="66418" y="56094"/>
                    <a:pt x="66216" y="53268"/>
                    <a:pt x="63592" y="50037"/>
                  </a:cubicBezTo>
                  <a:cubicBezTo>
                    <a:pt x="61775" y="47413"/>
                    <a:pt x="59554" y="45192"/>
                    <a:pt x="57535" y="42972"/>
                  </a:cubicBezTo>
                  <a:cubicBezTo>
                    <a:pt x="55517" y="40549"/>
                    <a:pt x="53296" y="38127"/>
                    <a:pt x="50873" y="35704"/>
                  </a:cubicBezTo>
                  <a:cubicBezTo>
                    <a:pt x="46028" y="30859"/>
                    <a:pt x="40780" y="26216"/>
                    <a:pt x="35127" y="22178"/>
                  </a:cubicBezTo>
                  <a:cubicBezTo>
                    <a:pt x="29676" y="17939"/>
                    <a:pt x="24024" y="13901"/>
                    <a:pt x="18371" y="10065"/>
                  </a:cubicBezTo>
                  <a:cubicBezTo>
                    <a:pt x="17160" y="9056"/>
                    <a:pt x="15747" y="8047"/>
                    <a:pt x="14333" y="7239"/>
                  </a:cubicBezTo>
                  <a:cubicBezTo>
                    <a:pt x="12920" y="6230"/>
                    <a:pt x="11507" y="5422"/>
                    <a:pt x="10094" y="4615"/>
                  </a:cubicBezTo>
                  <a:cubicBezTo>
                    <a:pt x="8479" y="4009"/>
                    <a:pt x="7066" y="3000"/>
                    <a:pt x="5653" y="2192"/>
                  </a:cubicBezTo>
                  <a:cubicBezTo>
                    <a:pt x="4240" y="1385"/>
                    <a:pt x="2826" y="779"/>
                    <a:pt x="1413" y="173"/>
                  </a:cubicBezTo>
                  <a:cubicBezTo>
                    <a:pt x="1163" y="48"/>
                    <a:pt x="932" y="1"/>
                    <a:pt x="7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5"/>
            <p:cNvSpPr/>
            <p:nvPr/>
          </p:nvSpPr>
          <p:spPr>
            <a:xfrm>
              <a:off x="1729400" y="2718575"/>
              <a:ext cx="1363925" cy="1672125"/>
            </a:xfrm>
            <a:custGeom>
              <a:avLst/>
              <a:gdLst/>
              <a:ahLst/>
              <a:cxnLst/>
              <a:rect l="l" t="t" r="r" b="b"/>
              <a:pathLst>
                <a:path w="54557" h="66885" extrusionOk="0">
                  <a:moveTo>
                    <a:pt x="455" y="0"/>
                  </a:moveTo>
                  <a:cubicBezTo>
                    <a:pt x="25" y="0"/>
                    <a:pt x="0" y="531"/>
                    <a:pt x="655" y="1318"/>
                  </a:cubicBezTo>
                  <a:lnTo>
                    <a:pt x="7115" y="8383"/>
                  </a:lnTo>
                  <a:cubicBezTo>
                    <a:pt x="8327" y="9393"/>
                    <a:pt x="9336" y="10604"/>
                    <a:pt x="10547" y="11815"/>
                  </a:cubicBezTo>
                  <a:lnTo>
                    <a:pt x="13777" y="15247"/>
                  </a:lnTo>
                  <a:cubicBezTo>
                    <a:pt x="18219" y="19890"/>
                    <a:pt x="22256" y="24937"/>
                    <a:pt x="25890" y="29984"/>
                  </a:cubicBezTo>
                  <a:lnTo>
                    <a:pt x="28716" y="34022"/>
                  </a:lnTo>
                  <a:cubicBezTo>
                    <a:pt x="29524" y="35233"/>
                    <a:pt x="30533" y="36444"/>
                    <a:pt x="31341" y="37858"/>
                  </a:cubicBezTo>
                  <a:cubicBezTo>
                    <a:pt x="32148" y="39069"/>
                    <a:pt x="32956" y="40482"/>
                    <a:pt x="33763" y="41895"/>
                  </a:cubicBezTo>
                  <a:cubicBezTo>
                    <a:pt x="34369" y="42501"/>
                    <a:pt x="34773" y="43308"/>
                    <a:pt x="35176" y="44116"/>
                  </a:cubicBezTo>
                  <a:cubicBezTo>
                    <a:pt x="35782" y="44721"/>
                    <a:pt x="35782" y="44721"/>
                    <a:pt x="35984" y="45125"/>
                  </a:cubicBezTo>
                  <a:lnTo>
                    <a:pt x="36792" y="46135"/>
                  </a:lnTo>
                  <a:cubicBezTo>
                    <a:pt x="38608" y="48557"/>
                    <a:pt x="40223" y="50980"/>
                    <a:pt x="41637" y="53604"/>
                  </a:cubicBezTo>
                  <a:cubicBezTo>
                    <a:pt x="42040" y="54412"/>
                    <a:pt x="42444" y="55219"/>
                    <a:pt x="43050" y="55825"/>
                  </a:cubicBezTo>
                  <a:lnTo>
                    <a:pt x="44261" y="57844"/>
                  </a:lnTo>
                  <a:cubicBezTo>
                    <a:pt x="45069" y="59055"/>
                    <a:pt x="45876" y="60266"/>
                    <a:pt x="46482" y="61477"/>
                  </a:cubicBezTo>
                  <a:cubicBezTo>
                    <a:pt x="47289" y="63092"/>
                    <a:pt x="48500" y="64707"/>
                    <a:pt x="49914" y="65919"/>
                  </a:cubicBezTo>
                  <a:cubicBezTo>
                    <a:pt x="50505" y="66510"/>
                    <a:pt x="51312" y="66885"/>
                    <a:pt x="52178" y="66885"/>
                  </a:cubicBezTo>
                  <a:cubicBezTo>
                    <a:pt x="52495" y="66885"/>
                    <a:pt x="52819" y="66834"/>
                    <a:pt x="53144" y="66726"/>
                  </a:cubicBezTo>
                  <a:cubicBezTo>
                    <a:pt x="53951" y="66121"/>
                    <a:pt x="54355" y="65313"/>
                    <a:pt x="54355" y="64304"/>
                  </a:cubicBezTo>
                  <a:cubicBezTo>
                    <a:pt x="54557" y="62891"/>
                    <a:pt x="54355" y="61477"/>
                    <a:pt x="53749" y="60064"/>
                  </a:cubicBezTo>
                  <a:cubicBezTo>
                    <a:pt x="53547" y="59257"/>
                    <a:pt x="53346" y="58449"/>
                    <a:pt x="53144" y="57642"/>
                  </a:cubicBezTo>
                  <a:cubicBezTo>
                    <a:pt x="52740" y="57036"/>
                    <a:pt x="52336" y="56229"/>
                    <a:pt x="51932" y="55421"/>
                  </a:cubicBezTo>
                  <a:cubicBezTo>
                    <a:pt x="51125" y="53806"/>
                    <a:pt x="50317" y="52393"/>
                    <a:pt x="49510" y="51182"/>
                  </a:cubicBezTo>
                  <a:cubicBezTo>
                    <a:pt x="48904" y="49970"/>
                    <a:pt x="48097" y="48557"/>
                    <a:pt x="47289" y="47144"/>
                  </a:cubicBezTo>
                  <a:cubicBezTo>
                    <a:pt x="46482" y="45529"/>
                    <a:pt x="45472" y="44116"/>
                    <a:pt x="44463" y="42703"/>
                  </a:cubicBezTo>
                  <a:cubicBezTo>
                    <a:pt x="43857" y="41895"/>
                    <a:pt x="43252" y="41088"/>
                    <a:pt x="42646" y="40482"/>
                  </a:cubicBezTo>
                  <a:cubicBezTo>
                    <a:pt x="42040" y="39674"/>
                    <a:pt x="41838" y="39271"/>
                    <a:pt x="41233" y="38665"/>
                  </a:cubicBezTo>
                  <a:cubicBezTo>
                    <a:pt x="40425" y="37656"/>
                    <a:pt x="39416" y="36243"/>
                    <a:pt x="38407" y="34829"/>
                  </a:cubicBezTo>
                  <a:cubicBezTo>
                    <a:pt x="37801" y="34022"/>
                    <a:pt x="37397" y="33416"/>
                    <a:pt x="36792" y="32609"/>
                  </a:cubicBezTo>
                  <a:lnTo>
                    <a:pt x="35782" y="31599"/>
                  </a:lnTo>
                  <a:lnTo>
                    <a:pt x="34975" y="30590"/>
                  </a:lnTo>
                  <a:cubicBezTo>
                    <a:pt x="33763" y="29379"/>
                    <a:pt x="32754" y="28167"/>
                    <a:pt x="31543" y="26754"/>
                  </a:cubicBezTo>
                  <a:cubicBezTo>
                    <a:pt x="26698" y="21707"/>
                    <a:pt x="21651" y="17064"/>
                    <a:pt x="16402" y="12623"/>
                  </a:cubicBezTo>
                  <a:lnTo>
                    <a:pt x="12364" y="9595"/>
                  </a:lnTo>
                  <a:lnTo>
                    <a:pt x="8529" y="6566"/>
                  </a:lnTo>
                  <a:cubicBezTo>
                    <a:pt x="6106" y="4548"/>
                    <a:pt x="3683" y="2529"/>
                    <a:pt x="1463" y="510"/>
                  </a:cubicBezTo>
                  <a:cubicBezTo>
                    <a:pt x="1038" y="156"/>
                    <a:pt x="687" y="0"/>
                    <a:pt x="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5"/>
            <p:cNvSpPr/>
            <p:nvPr/>
          </p:nvSpPr>
          <p:spPr>
            <a:xfrm>
              <a:off x="2047600" y="1557525"/>
              <a:ext cx="1020500" cy="3021000"/>
            </a:xfrm>
            <a:custGeom>
              <a:avLst/>
              <a:gdLst/>
              <a:ahLst/>
              <a:cxnLst/>
              <a:rect l="l" t="t" r="r" b="b"/>
              <a:pathLst>
                <a:path w="40820" h="120840" extrusionOk="0">
                  <a:moveTo>
                    <a:pt x="341" y="0"/>
                  </a:moveTo>
                  <a:cubicBezTo>
                    <a:pt x="44" y="0"/>
                    <a:pt x="0" y="622"/>
                    <a:pt x="444" y="1731"/>
                  </a:cubicBezTo>
                  <a:cubicBezTo>
                    <a:pt x="2463" y="5971"/>
                    <a:pt x="4481" y="10412"/>
                    <a:pt x="6702" y="14853"/>
                  </a:cubicBezTo>
                  <a:cubicBezTo>
                    <a:pt x="8923" y="19093"/>
                    <a:pt x="11143" y="23130"/>
                    <a:pt x="13162" y="27572"/>
                  </a:cubicBezTo>
                  <a:cubicBezTo>
                    <a:pt x="14171" y="29792"/>
                    <a:pt x="15383" y="32013"/>
                    <a:pt x="16190" y="34032"/>
                  </a:cubicBezTo>
                  <a:cubicBezTo>
                    <a:pt x="17200" y="36252"/>
                    <a:pt x="18007" y="38473"/>
                    <a:pt x="18815" y="40694"/>
                  </a:cubicBezTo>
                  <a:cubicBezTo>
                    <a:pt x="20228" y="45337"/>
                    <a:pt x="21237" y="49980"/>
                    <a:pt x="22448" y="54623"/>
                  </a:cubicBezTo>
                  <a:cubicBezTo>
                    <a:pt x="23458" y="59267"/>
                    <a:pt x="24467" y="64112"/>
                    <a:pt x="25477" y="68755"/>
                  </a:cubicBezTo>
                  <a:cubicBezTo>
                    <a:pt x="26082" y="71177"/>
                    <a:pt x="26486" y="73600"/>
                    <a:pt x="27092" y="75821"/>
                  </a:cubicBezTo>
                  <a:cubicBezTo>
                    <a:pt x="27697" y="78243"/>
                    <a:pt x="28303" y="80666"/>
                    <a:pt x="28909" y="82886"/>
                  </a:cubicBezTo>
                  <a:cubicBezTo>
                    <a:pt x="30120" y="87530"/>
                    <a:pt x="31129" y="92173"/>
                    <a:pt x="31937" y="96614"/>
                  </a:cubicBezTo>
                  <a:cubicBezTo>
                    <a:pt x="32744" y="101056"/>
                    <a:pt x="33148" y="105699"/>
                    <a:pt x="33350" y="110140"/>
                  </a:cubicBezTo>
                  <a:lnTo>
                    <a:pt x="33350" y="112563"/>
                  </a:lnTo>
                  <a:cubicBezTo>
                    <a:pt x="33350" y="113370"/>
                    <a:pt x="33552" y="114178"/>
                    <a:pt x="33552" y="114985"/>
                  </a:cubicBezTo>
                  <a:cubicBezTo>
                    <a:pt x="33754" y="115995"/>
                    <a:pt x="33956" y="116802"/>
                    <a:pt x="34359" y="117811"/>
                  </a:cubicBezTo>
                  <a:cubicBezTo>
                    <a:pt x="34561" y="118821"/>
                    <a:pt x="35167" y="119628"/>
                    <a:pt x="35974" y="120436"/>
                  </a:cubicBezTo>
                  <a:cubicBezTo>
                    <a:pt x="36176" y="120638"/>
                    <a:pt x="36580" y="120840"/>
                    <a:pt x="36984" y="120840"/>
                  </a:cubicBezTo>
                  <a:cubicBezTo>
                    <a:pt x="37791" y="120638"/>
                    <a:pt x="38397" y="120436"/>
                    <a:pt x="38599" y="119830"/>
                  </a:cubicBezTo>
                  <a:cubicBezTo>
                    <a:pt x="39406" y="119023"/>
                    <a:pt x="39810" y="118013"/>
                    <a:pt x="40012" y="117004"/>
                  </a:cubicBezTo>
                  <a:cubicBezTo>
                    <a:pt x="40416" y="115793"/>
                    <a:pt x="40618" y="114379"/>
                    <a:pt x="40819" y="113168"/>
                  </a:cubicBezTo>
                  <a:lnTo>
                    <a:pt x="40819" y="111553"/>
                  </a:lnTo>
                  <a:lnTo>
                    <a:pt x="40819" y="109736"/>
                  </a:lnTo>
                  <a:lnTo>
                    <a:pt x="40819" y="106102"/>
                  </a:lnTo>
                  <a:cubicBezTo>
                    <a:pt x="40819" y="103680"/>
                    <a:pt x="40618" y="101257"/>
                    <a:pt x="40416" y="98835"/>
                  </a:cubicBezTo>
                  <a:cubicBezTo>
                    <a:pt x="40214" y="96412"/>
                    <a:pt x="39810" y="93788"/>
                    <a:pt x="39406" y="91163"/>
                  </a:cubicBezTo>
                  <a:cubicBezTo>
                    <a:pt x="38801" y="88741"/>
                    <a:pt x="38195" y="86116"/>
                    <a:pt x="37589" y="83694"/>
                  </a:cubicBezTo>
                  <a:cubicBezTo>
                    <a:pt x="36984" y="81473"/>
                    <a:pt x="36176" y="78849"/>
                    <a:pt x="35571" y="76426"/>
                  </a:cubicBezTo>
                  <a:cubicBezTo>
                    <a:pt x="34763" y="74004"/>
                    <a:pt x="34157" y="71783"/>
                    <a:pt x="33350" y="69361"/>
                  </a:cubicBezTo>
                  <a:cubicBezTo>
                    <a:pt x="31937" y="64515"/>
                    <a:pt x="30524" y="59469"/>
                    <a:pt x="28909" y="54623"/>
                  </a:cubicBezTo>
                  <a:cubicBezTo>
                    <a:pt x="27495" y="49576"/>
                    <a:pt x="25880" y="44529"/>
                    <a:pt x="23660" y="39684"/>
                  </a:cubicBezTo>
                  <a:cubicBezTo>
                    <a:pt x="22650" y="37262"/>
                    <a:pt x="21641" y="34839"/>
                    <a:pt x="20228" y="32619"/>
                  </a:cubicBezTo>
                  <a:cubicBezTo>
                    <a:pt x="19017" y="30196"/>
                    <a:pt x="17805" y="28177"/>
                    <a:pt x="16392" y="25957"/>
                  </a:cubicBezTo>
                  <a:cubicBezTo>
                    <a:pt x="15181" y="23736"/>
                    <a:pt x="13970" y="21717"/>
                    <a:pt x="12556" y="19497"/>
                  </a:cubicBezTo>
                  <a:cubicBezTo>
                    <a:pt x="11143" y="17478"/>
                    <a:pt x="9730" y="15459"/>
                    <a:pt x="8519" y="13440"/>
                  </a:cubicBezTo>
                  <a:cubicBezTo>
                    <a:pt x="5894" y="9403"/>
                    <a:pt x="3674" y="5365"/>
                    <a:pt x="1453" y="1327"/>
                  </a:cubicBezTo>
                  <a:cubicBezTo>
                    <a:pt x="998" y="418"/>
                    <a:pt x="585"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5"/>
            <p:cNvSpPr/>
            <p:nvPr/>
          </p:nvSpPr>
          <p:spPr>
            <a:xfrm>
              <a:off x="2492725" y="1202075"/>
              <a:ext cx="807525" cy="3317900"/>
            </a:xfrm>
            <a:custGeom>
              <a:avLst/>
              <a:gdLst/>
              <a:ahLst/>
              <a:cxnLst/>
              <a:rect l="l" t="t" r="r" b="b"/>
              <a:pathLst>
                <a:path w="32301" h="132716" extrusionOk="0">
                  <a:moveTo>
                    <a:pt x="404" y="1"/>
                  </a:moveTo>
                  <a:cubicBezTo>
                    <a:pt x="202" y="1"/>
                    <a:pt x="0" y="606"/>
                    <a:pt x="404" y="1818"/>
                  </a:cubicBezTo>
                  <a:cubicBezTo>
                    <a:pt x="1010" y="3029"/>
                    <a:pt x="1615" y="4038"/>
                    <a:pt x="2423" y="5048"/>
                  </a:cubicBezTo>
                  <a:cubicBezTo>
                    <a:pt x="3028" y="6259"/>
                    <a:pt x="3634" y="7268"/>
                    <a:pt x="4038" y="8480"/>
                  </a:cubicBezTo>
                  <a:cubicBezTo>
                    <a:pt x="5249" y="10902"/>
                    <a:pt x="6057" y="13123"/>
                    <a:pt x="6662" y="15545"/>
                  </a:cubicBezTo>
                  <a:cubicBezTo>
                    <a:pt x="7268" y="18170"/>
                    <a:pt x="7874" y="20592"/>
                    <a:pt x="8479" y="23015"/>
                  </a:cubicBezTo>
                  <a:cubicBezTo>
                    <a:pt x="8883" y="25639"/>
                    <a:pt x="9489" y="28062"/>
                    <a:pt x="10094" y="30686"/>
                  </a:cubicBezTo>
                  <a:cubicBezTo>
                    <a:pt x="11104" y="35733"/>
                    <a:pt x="12113" y="40780"/>
                    <a:pt x="13122" y="45827"/>
                  </a:cubicBezTo>
                  <a:cubicBezTo>
                    <a:pt x="13526" y="48250"/>
                    <a:pt x="13930" y="50874"/>
                    <a:pt x="14334" y="53297"/>
                  </a:cubicBezTo>
                  <a:cubicBezTo>
                    <a:pt x="14737" y="55921"/>
                    <a:pt x="15343" y="58344"/>
                    <a:pt x="15747" y="60968"/>
                  </a:cubicBezTo>
                  <a:cubicBezTo>
                    <a:pt x="16958" y="66015"/>
                    <a:pt x="17967" y="71062"/>
                    <a:pt x="18775" y="76109"/>
                  </a:cubicBezTo>
                  <a:lnTo>
                    <a:pt x="21399" y="91250"/>
                  </a:lnTo>
                  <a:lnTo>
                    <a:pt x="22611" y="98719"/>
                  </a:lnTo>
                  <a:lnTo>
                    <a:pt x="23216" y="102353"/>
                  </a:lnTo>
                  <a:cubicBezTo>
                    <a:pt x="23418" y="103565"/>
                    <a:pt x="23620" y="104776"/>
                    <a:pt x="23822" y="105987"/>
                  </a:cubicBezTo>
                  <a:cubicBezTo>
                    <a:pt x="24226" y="110832"/>
                    <a:pt x="24226" y="115879"/>
                    <a:pt x="24024" y="120724"/>
                  </a:cubicBezTo>
                  <a:cubicBezTo>
                    <a:pt x="23822" y="127992"/>
                    <a:pt x="25235" y="132029"/>
                    <a:pt x="27052" y="132635"/>
                  </a:cubicBezTo>
                  <a:cubicBezTo>
                    <a:pt x="27194" y="132689"/>
                    <a:pt x="27339" y="132715"/>
                    <a:pt x="27483" y="132715"/>
                  </a:cubicBezTo>
                  <a:cubicBezTo>
                    <a:pt x="28980" y="132715"/>
                    <a:pt x="30555" y="129862"/>
                    <a:pt x="31291" y="124156"/>
                  </a:cubicBezTo>
                  <a:cubicBezTo>
                    <a:pt x="31897" y="119109"/>
                    <a:pt x="32301" y="114062"/>
                    <a:pt x="32099" y="109015"/>
                  </a:cubicBezTo>
                  <a:cubicBezTo>
                    <a:pt x="32099" y="106189"/>
                    <a:pt x="31897" y="103565"/>
                    <a:pt x="31493" y="100940"/>
                  </a:cubicBezTo>
                  <a:lnTo>
                    <a:pt x="30686" y="96903"/>
                  </a:lnTo>
                  <a:cubicBezTo>
                    <a:pt x="30484" y="95691"/>
                    <a:pt x="30282" y="94278"/>
                    <a:pt x="30080" y="93067"/>
                  </a:cubicBezTo>
                  <a:cubicBezTo>
                    <a:pt x="29071" y="87818"/>
                    <a:pt x="28061" y="82569"/>
                    <a:pt x="26850" y="77320"/>
                  </a:cubicBezTo>
                  <a:lnTo>
                    <a:pt x="25841" y="73283"/>
                  </a:lnTo>
                  <a:cubicBezTo>
                    <a:pt x="25639" y="71870"/>
                    <a:pt x="25235" y="70456"/>
                    <a:pt x="24831" y="69043"/>
                  </a:cubicBezTo>
                  <a:cubicBezTo>
                    <a:pt x="24024" y="66419"/>
                    <a:pt x="23216" y="63794"/>
                    <a:pt x="22611" y="61170"/>
                  </a:cubicBezTo>
                  <a:cubicBezTo>
                    <a:pt x="21803" y="58546"/>
                    <a:pt x="20996" y="56123"/>
                    <a:pt x="20390" y="53499"/>
                  </a:cubicBezTo>
                  <a:cubicBezTo>
                    <a:pt x="19784" y="50874"/>
                    <a:pt x="18977" y="48048"/>
                    <a:pt x="18169" y="45424"/>
                  </a:cubicBezTo>
                  <a:cubicBezTo>
                    <a:pt x="16756" y="40175"/>
                    <a:pt x="15141" y="34926"/>
                    <a:pt x="13526" y="29879"/>
                  </a:cubicBezTo>
                  <a:cubicBezTo>
                    <a:pt x="12719" y="27456"/>
                    <a:pt x="11911" y="24832"/>
                    <a:pt x="11104" y="22409"/>
                  </a:cubicBezTo>
                  <a:cubicBezTo>
                    <a:pt x="10296" y="19785"/>
                    <a:pt x="9690" y="17362"/>
                    <a:pt x="8681" y="14738"/>
                  </a:cubicBezTo>
                  <a:cubicBezTo>
                    <a:pt x="7672" y="12315"/>
                    <a:pt x="6662" y="9893"/>
                    <a:pt x="5653" y="7672"/>
                  </a:cubicBezTo>
                  <a:cubicBezTo>
                    <a:pt x="5249" y="7067"/>
                    <a:pt x="5047" y="6461"/>
                    <a:pt x="4643" y="5855"/>
                  </a:cubicBezTo>
                  <a:cubicBezTo>
                    <a:pt x="4240" y="5452"/>
                    <a:pt x="3836" y="4846"/>
                    <a:pt x="3432" y="4240"/>
                  </a:cubicBezTo>
                  <a:cubicBezTo>
                    <a:pt x="2827" y="3433"/>
                    <a:pt x="2019" y="2423"/>
                    <a:pt x="1413" y="1414"/>
                  </a:cubicBezTo>
                  <a:cubicBezTo>
                    <a:pt x="1010" y="405"/>
                    <a:pt x="606" y="1"/>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5"/>
            <p:cNvSpPr/>
            <p:nvPr/>
          </p:nvSpPr>
          <p:spPr>
            <a:xfrm>
              <a:off x="3007500" y="1336375"/>
              <a:ext cx="403800" cy="3180325"/>
            </a:xfrm>
            <a:custGeom>
              <a:avLst/>
              <a:gdLst/>
              <a:ahLst/>
              <a:cxnLst/>
              <a:rect l="l" t="t" r="r" b="b"/>
              <a:pathLst>
                <a:path w="16152" h="127213" extrusionOk="0">
                  <a:moveTo>
                    <a:pt x="448" y="0"/>
                  </a:moveTo>
                  <a:cubicBezTo>
                    <a:pt x="311" y="0"/>
                    <a:pt x="203" y="188"/>
                    <a:pt x="203" y="483"/>
                  </a:cubicBezTo>
                  <a:cubicBezTo>
                    <a:pt x="1" y="887"/>
                    <a:pt x="1" y="1291"/>
                    <a:pt x="203" y="1695"/>
                  </a:cubicBezTo>
                  <a:cubicBezTo>
                    <a:pt x="405" y="2300"/>
                    <a:pt x="808" y="2906"/>
                    <a:pt x="808" y="3310"/>
                  </a:cubicBezTo>
                  <a:cubicBezTo>
                    <a:pt x="1010" y="3915"/>
                    <a:pt x="1212" y="4521"/>
                    <a:pt x="1414" y="5127"/>
                  </a:cubicBezTo>
                  <a:cubicBezTo>
                    <a:pt x="1616" y="6338"/>
                    <a:pt x="2020" y="7347"/>
                    <a:pt x="2423" y="8558"/>
                  </a:cubicBezTo>
                  <a:cubicBezTo>
                    <a:pt x="3231" y="10779"/>
                    <a:pt x="4240" y="13000"/>
                    <a:pt x="5048" y="15220"/>
                  </a:cubicBezTo>
                  <a:cubicBezTo>
                    <a:pt x="5250" y="16432"/>
                    <a:pt x="5653" y="17441"/>
                    <a:pt x="5855" y="18652"/>
                  </a:cubicBezTo>
                  <a:cubicBezTo>
                    <a:pt x="6057" y="19864"/>
                    <a:pt x="6259" y="21075"/>
                    <a:pt x="6461" y="22084"/>
                  </a:cubicBezTo>
                  <a:cubicBezTo>
                    <a:pt x="6663" y="24507"/>
                    <a:pt x="6865" y="26929"/>
                    <a:pt x="7067" y="29352"/>
                  </a:cubicBezTo>
                  <a:cubicBezTo>
                    <a:pt x="7672" y="38840"/>
                    <a:pt x="7268" y="48530"/>
                    <a:pt x="7874" y="58422"/>
                  </a:cubicBezTo>
                  <a:cubicBezTo>
                    <a:pt x="8076" y="63268"/>
                    <a:pt x="8480" y="68113"/>
                    <a:pt x="8480" y="72756"/>
                  </a:cubicBezTo>
                  <a:cubicBezTo>
                    <a:pt x="8480" y="75178"/>
                    <a:pt x="8480" y="77399"/>
                    <a:pt x="8278" y="80023"/>
                  </a:cubicBezTo>
                  <a:lnTo>
                    <a:pt x="8076" y="87291"/>
                  </a:lnTo>
                  <a:lnTo>
                    <a:pt x="7874" y="94357"/>
                  </a:lnTo>
                  <a:cubicBezTo>
                    <a:pt x="7874" y="96981"/>
                    <a:pt x="7672" y="99202"/>
                    <a:pt x="7470" y="101624"/>
                  </a:cubicBezTo>
                  <a:cubicBezTo>
                    <a:pt x="7268" y="106268"/>
                    <a:pt x="6865" y="110911"/>
                    <a:pt x="6461" y="115554"/>
                  </a:cubicBezTo>
                  <a:cubicBezTo>
                    <a:pt x="5855" y="122418"/>
                    <a:pt x="6865" y="126254"/>
                    <a:pt x="8480" y="127061"/>
                  </a:cubicBezTo>
                  <a:cubicBezTo>
                    <a:pt x="8681" y="127162"/>
                    <a:pt x="8888" y="127212"/>
                    <a:pt x="9100" y="127212"/>
                  </a:cubicBezTo>
                  <a:cubicBezTo>
                    <a:pt x="10588" y="127212"/>
                    <a:pt x="12290" y="124717"/>
                    <a:pt x="13527" y="119592"/>
                  </a:cubicBezTo>
                  <a:cubicBezTo>
                    <a:pt x="14334" y="114948"/>
                    <a:pt x="15142" y="110103"/>
                    <a:pt x="15545" y="105460"/>
                  </a:cubicBezTo>
                  <a:cubicBezTo>
                    <a:pt x="15949" y="100615"/>
                    <a:pt x="16151" y="95568"/>
                    <a:pt x="16151" y="90521"/>
                  </a:cubicBezTo>
                  <a:lnTo>
                    <a:pt x="16151" y="83052"/>
                  </a:lnTo>
                  <a:lnTo>
                    <a:pt x="16151" y="79216"/>
                  </a:lnTo>
                  <a:lnTo>
                    <a:pt x="16151" y="77197"/>
                  </a:lnTo>
                  <a:lnTo>
                    <a:pt x="16151" y="75178"/>
                  </a:lnTo>
                  <a:cubicBezTo>
                    <a:pt x="15949" y="69930"/>
                    <a:pt x="15344" y="64883"/>
                    <a:pt x="14536" y="59634"/>
                  </a:cubicBezTo>
                  <a:cubicBezTo>
                    <a:pt x="13123" y="49540"/>
                    <a:pt x="12517" y="39244"/>
                    <a:pt x="10902" y="29150"/>
                  </a:cubicBezTo>
                  <a:cubicBezTo>
                    <a:pt x="10499" y="26728"/>
                    <a:pt x="9893" y="24103"/>
                    <a:pt x="9489" y="21681"/>
                  </a:cubicBezTo>
                  <a:cubicBezTo>
                    <a:pt x="9085" y="20267"/>
                    <a:pt x="8884" y="19056"/>
                    <a:pt x="8480" y="17845"/>
                  </a:cubicBezTo>
                  <a:cubicBezTo>
                    <a:pt x="8076" y="16634"/>
                    <a:pt x="7672" y="15422"/>
                    <a:pt x="7067" y="14211"/>
                  </a:cubicBezTo>
                  <a:cubicBezTo>
                    <a:pt x="6057" y="11990"/>
                    <a:pt x="5048" y="9972"/>
                    <a:pt x="4038" y="7751"/>
                  </a:cubicBezTo>
                  <a:cubicBezTo>
                    <a:pt x="3433" y="6742"/>
                    <a:pt x="3029" y="5732"/>
                    <a:pt x="2827" y="4521"/>
                  </a:cubicBezTo>
                  <a:cubicBezTo>
                    <a:pt x="2625" y="4117"/>
                    <a:pt x="2423" y="3511"/>
                    <a:pt x="2020" y="2906"/>
                  </a:cubicBezTo>
                  <a:cubicBezTo>
                    <a:pt x="1818" y="2300"/>
                    <a:pt x="1616" y="1896"/>
                    <a:pt x="1414" y="1291"/>
                  </a:cubicBezTo>
                  <a:cubicBezTo>
                    <a:pt x="1010" y="483"/>
                    <a:pt x="808" y="80"/>
                    <a:pt x="607" y="80"/>
                  </a:cubicBezTo>
                  <a:cubicBezTo>
                    <a:pt x="552" y="25"/>
                    <a:pt x="498"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5"/>
            <p:cNvSpPr/>
            <p:nvPr/>
          </p:nvSpPr>
          <p:spPr>
            <a:xfrm>
              <a:off x="3088250" y="1013650"/>
              <a:ext cx="1246625" cy="3534600"/>
            </a:xfrm>
            <a:custGeom>
              <a:avLst/>
              <a:gdLst/>
              <a:ahLst/>
              <a:cxnLst/>
              <a:rect l="l" t="t" r="r" b="b"/>
              <a:pathLst>
                <a:path w="49865" h="141384" extrusionOk="0">
                  <a:moveTo>
                    <a:pt x="49559" y="0"/>
                  </a:moveTo>
                  <a:cubicBezTo>
                    <a:pt x="49315" y="0"/>
                    <a:pt x="48682" y="329"/>
                    <a:pt x="48048" y="1280"/>
                  </a:cubicBezTo>
                  <a:lnTo>
                    <a:pt x="46635" y="2895"/>
                  </a:lnTo>
                  <a:cubicBezTo>
                    <a:pt x="46231" y="3500"/>
                    <a:pt x="45827" y="3904"/>
                    <a:pt x="45222" y="4510"/>
                  </a:cubicBezTo>
                  <a:lnTo>
                    <a:pt x="42395" y="7538"/>
                  </a:lnTo>
                  <a:cubicBezTo>
                    <a:pt x="41386" y="8547"/>
                    <a:pt x="40377" y="9557"/>
                    <a:pt x="39367" y="10768"/>
                  </a:cubicBezTo>
                  <a:cubicBezTo>
                    <a:pt x="38358" y="11777"/>
                    <a:pt x="37550" y="12787"/>
                    <a:pt x="36743" y="13998"/>
                  </a:cubicBezTo>
                  <a:cubicBezTo>
                    <a:pt x="34926" y="16420"/>
                    <a:pt x="33513" y="18843"/>
                    <a:pt x="31898" y="21266"/>
                  </a:cubicBezTo>
                  <a:lnTo>
                    <a:pt x="29677" y="24899"/>
                  </a:lnTo>
                  <a:cubicBezTo>
                    <a:pt x="29071" y="26111"/>
                    <a:pt x="28264" y="27524"/>
                    <a:pt x="27658" y="28735"/>
                  </a:cubicBezTo>
                  <a:cubicBezTo>
                    <a:pt x="26245" y="31561"/>
                    <a:pt x="25438" y="34388"/>
                    <a:pt x="24226" y="36810"/>
                  </a:cubicBezTo>
                  <a:cubicBezTo>
                    <a:pt x="24024" y="37416"/>
                    <a:pt x="23621" y="38021"/>
                    <a:pt x="23419" y="38627"/>
                  </a:cubicBezTo>
                  <a:lnTo>
                    <a:pt x="22409" y="40444"/>
                  </a:lnTo>
                  <a:lnTo>
                    <a:pt x="20391" y="44280"/>
                  </a:lnTo>
                  <a:cubicBezTo>
                    <a:pt x="18977" y="46904"/>
                    <a:pt x="17564" y="49327"/>
                    <a:pt x="16353" y="51951"/>
                  </a:cubicBezTo>
                  <a:cubicBezTo>
                    <a:pt x="14940" y="54576"/>
                    <a:pt x="13729" y="57200"/>
                    <a:pt x="12517" y="60026"/>
                  </a:cubicBezTo>
                  <a:cubicBezTo>
                    <a:pt x="10499" y="65477"/>
                    <a:pt x="8682" y="71130"/>
                    <a:pt x="7470" y="76984"/>
                  </a:cubicBezTo>
                  <a:cubicBezTo>
                    <a:pt x="6259" y="82435"/>
                    <a:pt x="4846" y="88087"/>
                    <a:pt x="3635" y="93740"/>
                  </a:cubicBezTo>
                  <a:cubicBezTo>
                    <a:pt x="2222" y="99393"/>
                    <a:pt x="1212" y="105247"/>
                    <a:pt x="607" y="111102"/>
                  </a:cubicBezTo>
                  <a:cubicBezTo>
                    <a:pt x="1" y="116956"/>
                    <a:pt x="1" y="122609"/>
                    <a:pt x="1" y="128261"/>
                  </a:cubicBezTo>
                  <a:cubicBezTo>
                    <a:pt x="1" y="130280"/>
                    <a:pt x="1" y="132097"/>
                    <a:pt x="405" y="133914"/>
                  </a:cubicBezTo>
                  <a:cubicBezTo>
                    <a:pt x="607" y="135327"/>
                    <a:pt x="808" y="136336"/>
                    <a:pt x="1010" y="137548"/>
                  </a:cubicBezTo>
                  <a:cubicBezTo>
                    <a:pt x="1010" y="138759"/>
                    <a:pt x="1616" y="139970"/>
                    <a:pt x="2423" y="141181"/>
                  </a:cubicBezTo>
                  <a:cubicBezTo>
                    <a:pt x="2827" y="141383"/>
                    <a:pt x="3231" y="141383"/>
                    <a:pt x="3635" y="141383"/>
                  </a:cubicBezTo>
                  <a:cubicBezTo>
                    <a:pt x="4240" y="140980"/>
                    <a:pt x="4846" y="140576"/>
                    <a:pt x="5250" y="139970"/>
                  </a:cubicBezTo>
                  <a:cubicBezTo>
                    <a:pt x="6663" y="137548"/>
                    <a:pt x="7470" y="134721"/>
                    <a:pt x="7470" y="131895"/>
                  </a:cubicBezTo>
                  <a:cubicBezTo>
                    <a:pt x="7470" y="130482"/>
                    <a:pt x="7470" y="129271"/>
                    <a:pt x="7672" y="128059"/>
                  </a:cubicBezTo>
                  <a:cubicBezTo>
                    <a:pt x="7874" y="126646"/>
                    <a:pt x="7874" y="125233"/>
                    <a:pt x="8076" y="123820"/>
                  </a:cubicBezTo>
                  <a:cubicBezTo>
                    <a:pt x="8278" y="121195"/>
                    <a:pt x="8480" y="118369"/>
                    <a:pt x="8682" y="115745"/>
                  </a:cubicBezTo>
                  <a:cubicBezTo>
                    <a:pt x="8884" y="112918"/>
                    <a:pt x="9085" y="110092"/>
                    <a:pt x="9489" y="107468"/>
                  </a:cubicBezTo>
                  <a:cubicBezTo>
                    <a:pt x="9893" y="104641"/>
                    <a:pt x="10499" y="101815"/>
                    <a:pt x="11104" y="98989"/>
                  </a:cubicBezTo>
                  <a:cubicBezTo>
                    <a:pt x="12114" y="93336"/>
                    <a:pt x="13325" y="87482"/>
                    <a:pt x="14536" y="81425"/>
                  </a:cubicBezTo>
                  <a:cubicBezTo>
                    <a:pt x="15546" y="75369"/>
                    <a:pt x="16555" y="69515"/>
                    <a:pt x="18170" y="64064"/>
                  </a:cubicBezTo>
                  <a:cubicBezTo>
                    <a:pt x="18574" y="62651"/>
                    <a:pt x="18977" y="61238"/>
                    <a:pt x="19583" y="60026"/>
                  </a:cubicBezTo>
                  <a:cubicBezTo>
                    <a:pt x="19987" y="58613"/>
                    <a:pt x="20593" y="57200"/>
                    <a:pt x="21198" y="55787"/>
                  </a:cubicBezTo>
                  <a:cubicBezTo>
                    <a:pt x="22208" y="52961"/>
                    <a:pt x="23419" y="50134"/>
                    <a:pt x="24630" y="47510"/>
                  </a:cubicBezTo>
                  <a:cubicBezTo>
                    <a:pt x="25841" y="44683"/>
                    <a:pt x="27053" y="41857"/>
                    <a:pt x="28264" y="39031"/>
                  </a:cubicBezTo>
                  <a:cubicBezTo>
                    <a:pt x="29273" y="36205"/>
                    <a:pt x="29879" y="32975"/>
                    <a:pt x="30888" y="30552"/>
                  </a:cubicBezTo>
                  <a:cubicBezTo>
                    <a:pt x="31494" y="29139"/>
                    <a:pt x="32100" y="27928"/>
                    <a:pt x="32705" y="26716"/>
                  </a:cubicBezTo>
                  <a:lnTo>
                    <a:pt x="34724" y="22679"/>
                  </a:lnTo>
                  <a:cubicBezTo>
                    <a:pt x="35935" y="20054"/>
                    <a:pt x="37147" y="17632"/>
                    <a:pt x="38762" y="15007"/>
                  </a:cubicBezTo>
                  <a:cubicBezTo>
                    <a:pt x="39569" y="13998"/>
                    <a:pt x="40377" y="12787"/>
                    <a:pt x="41184" y="11777"/>
                  </a:cubicBezTo>
                  <a:lnTo>
                    <a:pt x="43808" y="8547"/>
                  </a:lnTo>
                  <a:lnTo>
                    <a:pt x="46231" y="5317"/>
                  </a:lnTo>
                  <a:cubicBezTo>
                    <a:pt x="46837" y="4712"/>
                    <a:pt x="47240" y="4106"/>
                    <a:pt x="47644" y="3500"/>
                  </a:cubicBezTo>
                  <a:lnTo>
                    <a:pt x="48855" y="1885"/>
                  </a:lnTo>
                  <a:cubicBezTo>
                    <a:pt x="49461" y="876"/>
                    <a:pt x="49865" y="270"/>
                    <a:pt x="49663" y="68"/>
                  </a:cubicBezTo>
                  <a:cubicBezTo>
                    <a:pt x="49663" y="25"/>
                    <a:pt x="49626" y="0"/>
                    <a:pt x="49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5"/>
            <p:cNvSpPr/>
            <p:nvPr/>
          </p:nvSpPr>
          <p:spPr>
            <a:xfrm>
              <a:off x="3123600" y="1220575"/>
              <a:ext cx="1574675" cy="3343450"/>
            </a:xfrm>
            <a:custGeom>
              <a:avLst/>
              <a:gdLst/>
              <a:ahLst/>
              <a:cxnLst/>
              <a:rect l="l" t="t" r="r" b="b"/>
              <a:pathLst>
                <a:path w="62987" h="133738" extrusionOk="0">
                  <a:moveTo>
                    <a:pt x="62778" y="0"/>
                  </a:moveTo>
                  <a:cubicBezTo>
                    <a:pt x="62437" y="0"/>
                    <a:pt x="61803" y="329"/>
                    <a:pt x="61169" y="1280"/>
                  </a:cubicBezTo>
                  <a:cubicBezTo>
                    <a:pt x="57737" y="5519"/>
                    <a:pt x="54305" y="9960"/>
                    <a:pt x="50672" y="14200"/>
                  </a:cubicBezTo>
                  <a:cubicBezTo>
                    <a:pt x="49056" y="16420"/>
                    <a:pt x="47240" y="18439"/>
                    <a:pt x="45221" y="20458"/>
                  </a:cubicBezTo>
                  <a:cubicBezTo>
                    <a:pt x="44413" y="21467"/>
                    <a:pt x="43404" y="22477"/>
                    <a:pt x="42394" y="23486"/>
                  </a:cubicBezTo>
                  <a:cubicBezTo>
                    <a:pt x="41385" y="24496"/>
                    <a:pt x="40376" y="25707"/>
                    <a:pt x="39568" y="26716"/>
                  </a:cubicBezTo>
                  <a:cubicBezTo>
                    <a:pt x="37751" y="28937"/>
                    <a:pt x="35934" y="31158"/>
                    <a:pt x="34319" y="33378"/>
                  </a:cubicBezTo>
                  <a:cubicBezTo>
                    <a:pt x="32502" y="35599"/>
                    <a:pt x="30887" y="37820"/>
                    <a:pt x="29272" y="40242"/>
                  </a:cubicBezTo>
                  <a:cubicBezTo>
                    <a:pt x="27657" y="42665"/>
                    <a:pt x="26042" y="45087"/>
                    <a:pt x="24629" y="47510"/>
                  </a:cubicBezTo>
                  <a:cubicBezTo>
                    <a:pt x="23216" y="50134"/>
                    <a:pt x="21803" y="52557"/>
                    <a:pt x="20592" y="55181"/>
                  </a:cubicBezTo>
                  <a:cubicBezTo>
                    <a:pt x="17967" y="60228"/>
                    <a:pt x="15545" y="65275"/>
                    <a:pt x="13324" y="70726"/>
                  </a:cubicBezTo>
                  <a:cubicBezTo>
                    <a:pt x="11103" y="75975"/>
                    <a:pt x="9085" y="81224"/>
                    <a:pt x="7470" y="86674"/>
                  </a:cubicBezTo>
                  <a:lnTo>
                    <a:pt x="6056" y="90712"/>
                  </a:lnTo>
                  <a:cubicBezTo>
                    <a:pt x="5653" y="92125"/>
                    <a:pt x="5249" y="93538"/>
                    <a:pt x="4845" y="94951"/>
                  </a:cubicBezTo>
                  <a:cubicBezTo>
                    <a:pt x="4038" y="97778"/>
                    <a:pt x="3432" y="100402"/>
                    <a:pt x="2826" y="103228"/>
                  </a:cubicBezTo>
                  <a:cubicBezTo>
                    <a:pt x="2221" y="105853"/>
                    <a:pt x="1615" y="108477"/>
                    <a:pt x="1009" y="111303"/>
                  </a:cubicBezTo>
                  <a:cubicBezTo>
                    <a:pt x="808" y="112717"/>
                    <a:pt x="404" y="114332"/>
                    <a:pt x="202" y="115745"/>
                  </a:cubicBezTo>
                  <a:cubicBezTo>
                    <a:pt x="202" y="117360"/>
                    <a:pt x="0" y="118975"/>
                    <a:pt x="0" y="120388"/>
                  </a:cubicBezTo>
                  <a:lnTo>
                    <a:pt x="0" y="123416"/>
                  </a:lnTo>
                  <a:cubicBezTo>
                    <a:pt x="0" y="124224"/>
                    <a:pt x="0" y="125031"/>
                    <a:pt x="202" y="125637"/>
                  </a:cubicBezTo>
                  <a:cubicBezTo>
                    <a:pt x="404" y="127252"/>
                    <a:pt x="606" y="128665"/>
                    <a:pt x="1009" y="129876"/>
                  </a:cubicBezTo>
                  <a:cubicBezTo>
                    <a:pt x="1817" y="132501"/>
                    <a:pt x="2826" y="133712"/>
                    <a:pt x="3836" y="133712"/>
                  </a:cubicBezTo>
                  <a:cubicBezTo>
                    <a:pt x="3905" y="133729"/>
                    <a:pt x="3972" y="133738"/>
                    <a:pt x="4038" y="133738"/>
                  </a:cubicBezTo>
                  <a:cubicBezTo>
                    <a:pt x="4746" y="133738"/>
                    <a:pt x="5300" y="132767"/>
                    <a:pt x="5855" y="131289"/>
                  </a:cubicBezTo>
                  <a:cubicBezTo>
                    <a:pt x="6056" y="130684"/>
                    <a:pt x="6258" y="129674"/>
                    <a:pt x="6460" y="128463"/>
                  </a:cubicBezTo>
                  <a:cubicBezTo>
                    <a:pt x="6864" y="127050"/>
                    <a:pt x="7066" y="125435"/>
                    <a:pt x="7268" y="124022"/>
                  </a:cubicBezTo>
                  <a:cubicBezTo>
                    <a:pt x="7470" y="121397"/>
                    <a:pt x="7671" y="118975"/>
                    <a:pt x="8075" y="116350"/>
                  </a:cubicBezTo>
                  <a:cubicBezTo>
                    <a:pt x="8479" y="113928"/>
                    <a:pt x="9286" y="111303"/>
                    <a:pt x="9892" y="108881"/>
                  </a:cubicBezTo>
                  <a:cubicBezTo>
                    <a:pt x="10296" y="107468"/>
                    <a:pt x="10700" y="106055"/>
                    <a:pt x="10901" y="104641"/>
                  </a:cubicBezTo>
                  <a:cubicBezTo>
                    <a:pt x="11305" y="103228"/>
                    <a:pt x="11709" y="102017"/>
                    <a:pt x="11911" y="100604"/>
                  </a:cubicBezTo>
                  <a:cubicBezTo>
                    <a:pt x="12517" y="97778"/>
                    <a:pt x="13324" y="95153"/>
                    <a:pt x="14132" y="92529"/>
                  </a:cubicBezTo>
                  <a:cubicBezTo>
                    <a:pt x="15747" y="87078"/>
                    <a:pt x="17362" y="81627"/>
                    <a:pt x="19179" y="75975"/>
                  </a:cubicBezTo>
                  <a:cubicBezTo>
                    <a:pt x="20188" y="73350"/>
                    <a:pt x="21197" y="70524"/>
                    <a:pt x="22207" y="67900"/>
                  </a:cubicBezTo>
                  <a:cubicBezTo>
                    <a:pt x="23216" y="65073"/>
                    <a:pt x="24427" y="62449"/>
                    <a:pt x="25437" y="59623"/>
                  </a:cubicBezTo>
                  <a:cubicBezTo>
                    <a:pt x="26648" y="56998"/>
                    <a:pt x="27859" y="54172"/>
                    <a:pt x="29071" y="51547"/>
                  </a:cubicBezTo>
                  <a:cubicBezTo>
                    <a:pt x="30282" y="48923"/>
                    <a:pt x="31493" y="46299"/>
                    <a:pt x="32906" y="43876"/>
                  </a:cubicBezTo>
                  <a:cubicBezTo>
                    <a:pt x="34319" y="41252"/>
                    <a:pt x="35934" y="38829"/>
                    <a:pt x="37348" y="36205"/>
                  </a:cubicBezTo>
                  <a:cubicBezTo>
                    <a:pt x="38963" y="33782"/>
                    <a:pt x="40578" y="31158"/>
                    <a:pt x="42193" y="28937"/>
                  </a:cubicBezTo>
                  <a:cubicBezTo>
                    <a:pt x="43000" y="27928"/>
                    <a:pt x="43808" y="26716"/>
                    <a:pt x="44615" y="25505"/>
                  </a:cubicBezTo>
                  <a:cubicBezTo>
                    <a:pt x="45625" y="24496"/>
                    <a:pt x="46432" y="23486"/>
                    <a:pt x="47441" y="22275"/>
                  </a:cubicBezTo>
                  <a:cubicBezTo>
                    <a:pt x="48249" y="21064"/>
                    <a:pt x="49258" y="20054"/>
                    <a:pt x="50066" y="18843"/>
                  </a:cubicBezTo>
                  <a:cubicBezTo>
                    <a:pt x="50873" y="17632"/>
                    <a:pt x="51681" y="16420"/>
                    <a:pt x="52690" y="15411"/>
                  </a:cubicBezTo>
                  <a:lnTo>
                    <a:pt x="61977" y="1885"/>
                  </a:lnTo>
                  <a:cubicBezTo>
                    <a:pt x="62784" y="876"/>
                    <a:pt x="62986" y="270"/>
                    <a:pt x="62986" y="68"/>
                  </a:cubicBezTo>
                  <a:cubicBezTo>
                    <a:pt x="62943" y="25"/>
                    <a:pt x="62871" y="0"/>
                    <a:pt x="62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5"/>
            <p:cNvSpPr/>
            <p:nvPr/>
          </p:nvSpPr>
          <p:spPr>
            <a:xfrm>
              <a:off x="3194250" y="1823250"/>
              <a:ext cx="1599025" cy="2685575"/>
            </a:xfrm>
            <a:custGeom>
              <a:avLst/>
              <a:gdLst/>
              <a:ahLst/>
              <a:cxnLst/>
              <a:rect l="l" t="t" r="r" b="b"/>
              <a:pathLst>
                <a:path w="63961" h="107423" extrusionOk="0">
                  <a:moveTo>
                    <a:pt x="63543" y="0"/>
                  </a:moveTo>
                  <a:cubicBezTo>
                    <a:pt x="63279" y="0"/>
                    <a:pt x="62805" y="245"/>
                    <a:pt x="62179" y="792"/>
                  </a:cubicBezTo>
                  <a:cubicBezTo>
                    <a:pt x="60564" y="2206"/>
                    <a:pt x="58545" y="3821"/>
                    <a:pt x="56728" y="5234"/>
                  </a:cubicBezTo>
                  <a:cubicBezTo>
                    <a:pt x="54911" y="6849"/>
                    <a:pt x="53296" y="8464"/>
                    <a:pt x="51681" y="10281"/>
                  </a:cubicBezTo>
                  <a:cubicBezTo>
                    <a:pt x="50066" y="12098"/>
                    <a:pt x="48451" y="13511"/>
                    <a:pt x="46634" y="14924"/>
                  </a:cubicBezTo>
                  <a:cubicBezTo>
                    <a:pt x="44817" y="16539"/>
                    <a:pt x="42799" y="17952"/>
                    <a:pt x="41184" y="19769"/>
                  </a:cubicBezTo>
                  <a:cubicBezTo>
                    <a:pt x="37550" y="22999"/>
                    <a:pt x="34320" y="26633"/>
                    <a:pt x="31291" y="30469"/>
                  </a:cubicBezTo>
                  <a:cubicBezTo>
                    <a:pt x="29878" y="32285"/>
                    <a:pt x="28465" y="34304"/>
                    <a:pt x="27052" y="36121"/>
                  </a:cubicBezTo>
                  <a:cubicBezTo>
                    <a:pt x="25639" y="38140"/>
                    <a:pt x="24024" y="40159"/>
                    <a:pt x="22813" y="42178"/>
                  </a:cubicBezTo>
                  <a:cubicBezTo>
                    <a:pt x="20188" y="46417"/>
                    <a:pt x="17968" y="50656"/>
                    <a:pt x="15949" y="55098"/>
                  </a:cubicBezTo>
                  <a:cubicBezTo>
                    <a:pt x="13930" y="59337"/>
                    <a:pt x="11709" y="63375"/>
                    <a:pt x="9489" y="67816"/>
                  </a:cubicBezTo>
                  <a:cubicBezTo>
                    <a:pt x="8479" y="70037"/>
                    <a:pt x="7470" y="72257"/>
                    <a:pt x="6460" y="74478"/>
                  </a:cubicBezTo>
                  <a:cubicBezTo>
                    <a:pt x="5653" y="76901"/>
                    <a:pt x="4845" y="79121"/>
                    <a:pt x="4240" y="81544"/>
                  </a:cubicBezTo>
                  <a:cubicBezTo>
                    <a:pt x="3432" y="83966"/>
                    <a:pt x="2827" y="86187"/>
                    <a:pt x="2221" y="88408"/>
                  </a:cubicBezTo>
                  <a:lnTo>
                    <a:pt x="1414" y="91840"/>
                  </a:lnTo>
                  <a:cubicBezTo>
                    <a:pt x="1010" y="93051"/>
                    <a:pt x="808" y="94262"/>
                    <a:pt x="606" y="95675"/>
                  </a:cubicBezTo>
                  <a:cubicBezTo>
                    <a:pt x="0" y="98502"/>
                    <a:pt x="0" y="101328"/>
                    <a:pt x="808" y="104154"/>
                  </a:cubicBezTo>
                  <a:cubicBezTo>
                    <a:pt x="1212" y="105971"/>
                    <a:pt x="2019" y="106981"/>
                    <a:pt x="2827" y="107384"/>
                  </a:cubicBezTo>
                  <a:cubicBezTo>
                    <a:pt x="2929" y="107410"/>
                    <a:pt x="3035" y="107423"/>
                    <a:pt x="3143" y="107423"/>
                  </a:cubicBezTo>
                  <a:cubicBezTo>
                    <a:pt x="3887" y="107423"/>
                    <a:pt x="4746" y="106827"/>
                    <a:pt x="5451" y="105769"/>
                  </a:cubicBezTo>
                  <a:cubicBezTo>
                    <a:pt x="6259" y="103750"/>
                    <a:pt x="6662" y="101732"/>
                    <a:pt x="6864" y="99511"/>
                  </a:cubicBezTo>
                  <a:cubicBezTo>
                    <a:pt x="7268" y="97492"/>
                    <a:pt x="7874" y="95473"/>
                    <a:pt x="8479" y="93455"/>
                  </a:cubicBezTo>
                  <a:cubicBezTo>
                    <a:pt x="9287" y="91234"/>
                    <a:pt x="10094" y="89013"/>
                    <a:pt x="10700" y="86793"/>
                  </a:cubicBezTo>
                  <a:cubicBezTo>
                    <a:pt x="11306" y="84572"/>
                    <a:pt x="12113" y="82351"/>
                    <a:pt x="12719" y="80131"/>
                  </a:cubicBezTo>
                  <a:cubicBezTo>
                    <a:pt x="13122" y="79121"/>
                    <a:pt x="13526" y="78112"/>
                    <a:pt x="13930" y="76901"/>
                  </a:cubicBezTo>
                  <a:lnTo>
                    <a:pt x="15343" y="73671"/>
                  </a:lnTo>
                  <a:cubicBezTo>
                    <a:pt x="17160" y="69431"/>
                    <a:pt x="19381" y="64990"/>
                    <a:pt x="21399" y="60145"/>
                  </a:cubicBezTo>
                  <a:cubicBezTo>
                    <a:pt x="23216" y="55502"/>
                    <a:pt x="25033" y="50858"/>
                    <a:pt x="27254" y="46619"/>
                  </a:cubicBezTo>
                  <a:cubicBezTo>
                    <a:pt x="27658" y="45408"/>
                    <a:pt x="28263" y="44398"/>
                    <a:pt x="28869" y="43389"/>
                  </a:cubicBezTo>
                  <a:cubicBezTo>
                    <a:pt x="29475" y="42379"/>
                    <a:pt x="29878" y="41370"/>
                    <a:pt x="30686" y="40159"/>
                  </a:cubicBezTo>
                  <a:cubicBezTo>
                    <a:pt x="31897" y="37938"/>
                    <a:pt x="33108" y="35919"/>
                    <a:pt x="34522" y="33900"/>
                  </a:cubicBezTo>
                  <a:cubicBezTo>
                    <a:pt x="37146" y="29661"/>
                    <a:pt x="39972" y="25825"/>
                    <a:pt x="43202" y="22192"/>
                  </a:cubicBezTo>
                  <a:cubicBezTo>
                    <a:pt x="44817" y="20375"/>
                    <a:pt x="46432" y="18760"/>
                    <a:pt x="48249" y="17145"/>
                  </a:cubicBezTo>
                  <a:cubicBezTo>
                    <a:pt x="50066" y="15328"/>
                    <a:pt x="51681" y="13511"/>
                    <a:pt x="53296" y="11492"/>
                  </a:cubicBezTo>
                  <a:cubicBezTo>
                    <a:pt x="54709" y="9675"/>
                    <a:pt x="56123" y="8060"/>
                    <a:pt x="57939" y="6445"/>
                  </a:cubicBezTo>
                  <a:lnTo>
                    <a:pt x="62986" y="1600"/>
                  </a:lnTo>
                  <a:cubicBezTo>
                    <a:pt x="63852" y="611"/>
                    <a:pt x="63960" y="0"/>
                    <a:pt x="63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5"/>
            <p:cNvSpPr/>
            <p:nvPr/>
          </p:nvSpPr>
          <p:spPr>
            <a:xfrm>
              <a:off x="3421350" y="2519350"/>
              <a:ext cx="1927975" cy="2277425"/>
            </a:xfrm>
            <a:custGeom>
              <a:avLst/>
              <a:gdLst/>
              <a:ahLst/>
              <a:cxnLst/>
              <a:rect l="l" t="t" r="r" b="b"/>
              <a:pathLst>
                <a:path w="77119" h="91097" extrusionOk="0">
                  <a:moveTo>
                    <a:pt x="76916" y="0"/>
                  </a:moveTo>
                  <a:cubicBezTo>
                    <a:pt x="76715" y="0"/>
                    <a:pt x="76513" y="202"/>
                    <a:pt x="76513" y="404"/>
                  </a:cubicBezTo>
                  <a:cubicBezTo>
                    <a:pt x="76109" y="606"/>
                    <a:pt x="75705" y="606"/>
                    <a:pt x="75503" y="808"/>
                  </a:cubicBezTo>
                  <a:lnTo>
                    <a:pt x="75100" y="808"/>
                  </a:lnTo>
                  <a:cubicBezTo>
                    <a:pt x="73888" y="1211"/>
                    <a:pt x="72879" y="1615"/>
                    <a:pt x="71870" y="2221"/>
                  </a:cubicBezTo>
                  <a:cubicBezTo>
                    <a:pt x="70860" y="2625"/>
                    <a:pt x="69851" y="3230"/>
                    <a:pt x="68841" y="3634"/>
                  </a:cubicBezTo>
                  <a:cubicBezTo>
                    <a:pt x="66823" y="4441"/>
                    <a:pt x="64602" y="5451"/>
                    <a:pt x="62583" y="6460"/>
                  </a:cubicBezTo>
                  <a:cubicBezTo>
                    <a:pt x="58546" y="8681"/>
                    <a:pt x="54710" y="11103"/>
                    <a:pt x="51076" y="13930"/>
                  </a:cubicBezTo>
                  <a:cubicBezTo>
                    <a:pt x="47442" y="16756"/>
                    <a:pt x="44010" y="19784"/>
                    <a:pt x="40578" y="23014"/>
                  </a:cubicBezTo>
                  <a:cubicBezTo>
                    <a:pt x="37146" y="26042"/>
                    <a:pt x="33916" y="29071"/>
                    <a:pt x="30484" y="32301"/>
                  </a:cubicBezTo>
                  <a:cubicBezTo>
                    <a:pt x="28869" y="33916"/>
                    <a:pt x="27254" y="35733"/>
                    <a:pt x="25639" y="37348"/>
                  </a:cubicBezTo>
                  <a:cubicBezTo>
                    <a:pt x="24024" y="39165"/>
                    <a:pt x="22611" y="40981"/>
                    <a:pt x="21198" y="43000"/>
                  </a:cubicBezTo>
                  <a:cubicBezTo>
                    <a:pt x="18372" y="46836"/>
                    <a:pt x="15949" y="50672"/>
                    <a:pt x="13729" y="54507"/>
                  </a:cubicBezTo>
                  <a:lnTo>
                    <a:pt x="10095" y="60160"/>
                  </a:lnTo>
                  <a:cubicBezTo>
                    <a:pt x="8682" y="62179"/>
                    <a:pt x="7470" y="64198"/>
                    <a:pt x="6461" y="66418"/>
                  </a:cubicBezTo>
                  <a:cubicBezTo>
                    <a:pt x="5452" y="68437"/>
                    <a:pt x="4442" y="70658"/>
                    <a:pt x="3433" y="72878"/>
                  </a:cubicBezTo>
                  <a:cubicBezTo>
                    <a:pt x="3029" y="73888"/>
                    <a:pt x="2625" y="75099"/>
                    <a:pt x="2222" y="76310"/>
                  </a:cubicBezTo>
                  <a:lnTo>
                    <a:pt x="1212" y="79338"/>
                  </a:lnTo>
                  <a:cubicBezTo>
                    <a:pt x="405" y="81963"/>
                    <a:pt x="1" y="84789"/>
                    <a:pt x="203" y="87615"/>
                  </a:cubicBezTo>
                  <a:cubicBezTo>
                    <a:pt x="405" y="89634"/>
                    <a:pt x="1212" y="90846"/>
                    <a:pt x="2020" y="91047"/>
                  </a:cubicBezTo>
                  <a:cubicBezTo>
                    <a:pt x="2151" y="91080"/>
                    <a:pt x="2282" y="91097"/>
                    <a:pt x="2414" y="91097"/>
                  </a:cubicBezTo>
                  <a:cubicBezTo>
                    <a:pt x="3095" y="91097"/>
                    <a:pt x="3798" y="90649"/>
                    <a:pt x="4644" y="89634"/>
                  </a:cubicBezTo>
                  <a:cubicBezTo>
                    <a:pt x="5653" y="88019"/>
                    <a:pt x="6663" y="86202"/>
                    <a:pt x="7470" y="84184"/>
                  </a:cubicBezTo>
                  <a:lnTo>
                    <a:pt x="8682" y="81357"/>
                  </a:lnTo>
                  <a:lnTo>
                    <a:pt x="9893" y="78329"/>
                  </a:lnTo>
                  <a:cubicBezTo>
                    <a:pt x="10700" y="76310"/>
                    <a:pt x="11710" y="74493"/>
                    <a:pt x="12517" y="72676"/>
                  </a:cubicBezTo>
                  <a:cubicBezTo>
                    <a:pt x="13325" y="70658"/>
                    <a:pt x="14536" y="68841"/>
                    <a:pt x="15546" y="67024"/>
                  </a:cubicBezTo>
                  <a:cubicBezTo>
                    <a:pt x="16151" y="66014"/>
                    <a:pt x="16757" y="65005"/>
                    <a:pt x="17362" y="64198"/>
                  </a:cubicBezTo>
                  <a:lnTo>
                    <a:pt x="19179" y="61169"/>
                  </a:lnTo>
                  <a:cubicBezTo>
                    <a:pt x="21602" y="57132"/>
                    <a:pt x="23823" y="52892"/>
                    <a:pt x="26245" y="49057"/>
                  </a:cubicBezTo>
                  <a:cubicBezTo>
                    <a:pt x="27456" y="47038"/>
                    <a:pt x="28869" y="45019"/>
                    <a:pt x="30081" y="43202"/>
                  </a:cubicBezTo>
                  <a:cubicBezTo>
                    <a:pt x="31292" y="41385"/>
                    <a:pt x="32705" y="39568"/>
                    <a:pt x="34320" y="37751"/>
                  </a:cubicBezTo>
                  <a:cubicBezTo>
                    <a:pt x="37146" y="34118"/>
                    <a:pt x="40578" y="30686"/>
                    <a:pt x="43607" y="27052"/>
                  </a:cubicBezTo>
                  <a:cubicBezTo>
                    <a:pt x="46837" y="23418"/>
                    <a:pt x="50067" y="19986"/>
                    <a:pt x="53297" y="16756"/>
                  </a:cubicBezTo>
                  <a:cubicBezTo>
                    <a:pt x="56527" y="13526"/>
                    <a:pt x="60161" y="10700"/>
                    <a:pt x="63996" y="8277"/>
                  </a:cubicBezTo>
                  <a:cubicBezTo>
                    <a:pt x="65813" y="7066"/>
                    <a:pt x="67832" y="6056"/>
                    <a:pt x="69649" y="5047"/>
                  </a:cubicBezTo>
                  <a:lnTo>
                    <a:pt x="72677" y="3432"/>
                  </a:lnTo>
                  <a:cubicBezTo>
                    <a:pt x="73485" y="2826"/>
                    <a:pt x="74494" y="2423"/>
                    <a:pt x="75503" y="2019"/>
                  </a:cubicBezTo>
                  <a:lnTo>
                    <a:pt x="75907" y="1817"/>
                  </a:lnTo>
                  <a:cubicBezTo>
                    <a:pt x="76109" y="1615"/>
                    <a:pt x="76311" y="1615"/>
                    <a:pt x="76513" y="1413"/>
                  </a:cubicBezTo>
                  <a:cubicBezTo>
                    <a:pt x="76916" y="1211"/>
                    <a:pt x="76916" y="1010"/>
                    <a:pt x="77118" y="606"/>
                  </a:cubicBezTo>
                  <a:cubicBezTo>
                    <a:pt x="77118" y="202"/>
                    <a:pt x="77118" y="0"/>
                    <a:pt x="76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5"/>
            <p:cNvSpPr/>
            <p:nvPr/>
          </p:nvSpPr>
          <p:spPr>
            <a:xfrm>
              <a:off x="3396125" y="3132975"/>
              <a:ext cx="2286300" cy="1699150"/>
            </a:xfrm>
            <a:custGeom>
              <a:avLst/>
              <a:gdLst/>
              <a:ahLst/>
              <a:cxnLst/>
              <a:rect l="l" t="t" r="r" b="b"/>
              <a:pathLst>
                <a:path w="91452" h="67966" extrusionOk="0">
                  <a:moveTo>
                    <a:pt x="90578" y="1"/>
                  </a:moveTo>
                  <a:cubicBezTo>
                    <a:pt x="90376" y="1"/>
                    <a:pt x="90132" y="25"/>
                    <a:pt x="89836" y="84"/>
                  </a:cubicBezTo>
                  <a:cubicBezTo>
                    <a:pt x="87616" y="690"/>
                    <a:pt x="85597" y="1497"/>
                    <a:pt x="83578" y="2103"/>
                  </a:cubicBezTo>
                  <a:cubicBezTo>
                    <a:pt x="81559" y="2709"/>
                    <a:pt x="79541" y="3314"/>
                    <a:pt x="77522" y="3920"/>
                  </a:cubicBezTo>
                  <a:cubicBezTo>
                    <a:pt x="75301" y="4526"/>
                    <a:pt x="73282" y="5131"/>
                    <a:pt x="71264" y="5939"/>
                  </a:cubicBezTo>
                  <a:cubicBezTo>
                    <a:pt x="69245" y="6544"/>
                    <a:pt x="67226" y="7352"/>
                    <a:pt x="65207" y="8361"/>
                  </a:cubicBezTo>
                  <a:cubicBezTo>
                    <a:pt x="63188" y="9371"/>
                    <a:pt x="61170" y="10178"/>
                    <a:pt x="59151" y="11390"/>
                  </a:cubicBezTo>
                  <a:cubicBezTo>
                    <a:pt x="57334" y="12399"/>
                    <a:pt x="55315" y="13610"/>
                    <a:pt x="53498" y="14821"/>
                  </a:cubicBezTo>
                  <a:cubicBezTo>
                    <a:pt x="51681" y="16033"/>
                    <a:pt x="49864" y="17244"/>
                    <a:pt x="48048" y="18455"/>
                  </a:cubicBezTo>
                  <a:cubicBezTo>
                    <a:pt x="46231" y="19465"/>
                    <a:pt x="44616" y="20676"/>
                    <a:pt x="42799" y="21887"/>
                  </a:cubicBezTo>
                  <a:lnTo>
                    <a:pt x="31897" y="29357"/>
                  </a:lnTo>
                  <a:lnTo>
                    <a:pt x="26447" y="32991"/>
                  </a:lnTo>
                  <a:lnTo>
                    <a:pt x="21198" y="36826"/>
                  </a:lnTo>
                  <a:cubicBezTo>
                    <a:pt x="17564" y="39451"/>
                    <a:pt x="14132" y="42277"/>
                    <a:pt x="10902" y="45305"/>
                  </a:cubicBezTo>
                  <a:cubicBezTo>
                    <a:pt x="7470" y="48535"/>
                    <a:pt x="4644" y="52169"/>
                    <a:pt x="2221" y="56408"/>
                  </a:cubicBezTo>
                  <a:cubicBezTo>
                    <a:pt x="808" y="58831"/>
                    <a:pt x="0" y="61455"/>
                    <a:pt x="0" y="64282"/>
                  </a:cubicBezTo>
                  <a:cubicBezTo>
                    <a:pt x="0" y="66301"/>
                    <a:pt x="1010" y="67512"/>
                    <a:pt x="1616" y="67916"/>
                  </a:cubicBezTo>
                  <a:cubicBezTo>
                    <a:pt x="1750" y="67949"/>
                    <a:pt x="1890" y="67966"/>
                    <a:pt x="2034" y="67966"/>
                  </a:cubicBezTo>
                  <a:cubicBezTo>
                    <a:pt x="2754" y="67966"/>
                    <a:pt x="3567" y="67545"/>
                    <a:pt x="4240" y="66704"/>
                  </a:cubicBezTo>
                  <a:cubicBezTo>
                    <a:pt x="5451" y="65291"/>
                    <a:pt x="6662" y="63676"/>
                    <a:pt x="7672" y="61859"/>
                  </a:cubicBezTo>
                  <a:cubicBezTo>
                    <a:pt x="9691" y="58629"/>
                    <a:pt x="12113" y="55601"/>
                    <a:pt x="14738" y="52977"/>
                  </a:cubicBezTo>
                  <a:cubicBezTo>
                    <a:pt x="17766" y="50150"/>
                    <a:pt x="20996" y="47324"/>
                    <a:pt x="24226" y="44901"/>
                  </a:cubicBezTo>
                  <a:lnTo>
                    <a:pt x="34724" y="36624"/>
                  </a:lnTo>
                  <a:cubicBezTo>
                    <a:pt x="38357" y="33798"/>
                    <a:pt x="41789" y="30972"/>
                    <a:pt x="45423" y="27944"/>
                  </a:cubicBezTo>
                  <a:lnTo>
                    <a:pt x="47846" y="25723"/>
                  </a:lnTo>
                  <a:lnTo>
                    <a:pt x="50672" y="23502"/>
                  </a:lnTo>
                  <a:cubicBezTo>
                    <a:pt x="52489" y="22089"/>
                    <a:pt x="54104" y="20676"/>
                    <a:pt x="55921" y="19061"/>
                  </a:cubicBezTo>
                  <a:cubicBezTo>
                    <a:pt x="57738" y="17648"/>
                    <a:pt x="59353" y="16436"/>
                    <a:pt x="61170" y="15023"/>
                  </a:cubicBezTo>
                  <a:cubicBezTo>
                    <a:pt x="62986" y="13812"/>
                    <a:pt x="64803" y="12601"/>
                    <a:pt x="66620" y="11591"/>
                  </a:cubicBezTo>
                  <a:cubicBezTo>
                    <a:pt x="68639" y="10582"/>
                    <a:pt x="70456" y="9371"/>
                    <a:pt x="72475" y="8563"/>
                  </a:cubicBezTo>
                  <a:cubicBezTo>
                    <a:pt x="74292" y="7554"/>
                    <a:pt x="76310" y="6746"/>
                    <a:pt x="78329" y="5939"/>
                  </a:cubicBezTo>
                  <a:cubicBezTo>
                    <a:pt x="80348" y="5131"/>
                    <a:pt x="82367" y="4526"/>
                    <a:pt x="84386" y="3516"/>
                  </a:cubicBezTo>
                  <a:cubicBezTo>
                    <a:pt x="86202" y="2709"/>
                    <a:pt x="88019" y="1901"/>
                    <a:pt x="90038" y="1296"/>
                  </a:cubicBezTo>
                  <a:cubicBezTo>
                    <a:pt x="91048" y="892"/>
                    <a:pt x="91451" y="690"/>
                    <a:pt x="91451" y="286"/>
                  </a:cubicBezTo>
                  <a:cubicBezTo>
                    <a:pt x="91309" y="143"/>
                    <a:pt x="91065" y="1"/>
                    <a:pt x="905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5"/>
            <p:cNvSpPr/>
            <p:nvPr/>
          </p:nvSpPr>
          <p:spPr>
            <a:xfrm>
              <a:off x="3507150" y="3634725"/>
              <a:ext cx="2351925" cy="1105300"/>
            </a:xfrm>
            <a:custGeom>
              <a:avLst/>
              <a:gdLst/>
              <a:ahLst/>
              <a:cxnLst/>
              <a:rect l="l" t="t" r="r" b="b"/>
              <a:pathLst>
                <a:path w="94077" h="44212" extrusionOk="0">
                  <a:moveTo>
                    <a:pt x="93874" y="0"/>
                  </a:moveTo>
                  <a:cubicBezTo>
                    <a:pt x="93874" y="0"/>
                    <a:pt x="93672" y="0"/>
                    <a:pt x="93470" y="202"/>
                  </a:cubicBezTo>
                  <a:lnTo>
                    <a:pt x="92663" y="606"/>
                  </a:lnTo>
                  <a:cubicBezTo>
                    <a:pt x="90846" y="1010"/>
                    <a:pt x="89029" y="1413"/>
                    <a:pt x="87010" y="1413"/>
                  </a:cubicBezTo>
                  <a:lnTo>
                    <a:pt x="81156" y="2019"/>
                  </a:lnTo>
                  <a:cubicBezTo>
                    <a:pt x="77320" y="2423"/>
                    <a:pt x="73283" y="3028"/>
                    <a:pt x="69447" y="4038"/>
                  </a:cubicBezTo>
                  <a:cubicBezTo>
                    <a:pt x="61776" y="6057"/>
                    <a:pt x="54104" y="8479"/>
                    <a:pt x="46635" y="11306"/>
                  </a:cubicBezTo>
                  <a:cubicBezTo>
                    <a:pt x="39165" y="13930"/>
                    <a:pt x="31696" y="17160"/>
                    <a:pt x="24630" y="20794"/>
                  </a:cubicBezTo>
                  <a:cubicBezTo>
                    <a:pt x="20996" y="22611"/>
                    <a:pt x="17564" y="24428"/>
                    <a:pt x="14132" y="26245"/>
                  </a:cubicBezTo>
                  <a:lnTo>
                    <a:pt x="12921" y="27052"/>
                  </a:lnTo>
                  <a:cubicBezTo>
                    <a:pt x="12315" y="27254"/>
                    <a:pt x="11912" y="27658"/>
                    <a:pt x="11306" y="27860"/>
                  </a:cubicBezTo>
                  <a:cubicBezTo>
                    <a:pt x="10498" y="28465"/>
                    <a:pt x="9489" y="29273"/>
                    <a:pt x="8682" y="29878"/>
                  </a:cubicBezTo>
                  <a:cubicBezTo>
                    <a:pt x="7067" y="31291"/>
                    <a:pt x="5452" y="32907"/>
                    <a:pt x="4038" y="34320"/>
                  </a:cubicBezTo>
                  <a:cubicBezTo>
                    <a:pt x="2423" y="36137"/>
                    <a:pt x="1212" y="37953"/>
                    <a:pt x="405" y="39972"/>
                  </a:cubicBezTo>
                  <a:cubicBezTo>
                    <a:pt x="1" y="41184"/>
                    <a:pt x="1" y="42395"/>
                    <a:pt x="405" y="43404"/>
                  </a:cubicBezTo>
                  <a:cubicBezTo>
                    <a:pt x="943" y="43943"/>
                    <a:pt x="1571" y="44212"/>
                    <a:pt x="2229" y="44212"/>
                  </a:cubicBezTo>
                  <a:cubicBezTo>
                    <a:pt x="2558" y="44212"/>
                    <a:pt x="2894" y="44144"/>
                    <a:pt x="3231" y="44010"/>
                  </a:cubicBezTo>
                  <a:cubicBezTo>
                    <a:pt x="5048" y="43404"/>
                    <a:pt x="6663" y="42395"/>
                    <a:pt x="7874" y="41184"/>
                  </a:cubicBezTo>
                  <a:cubicBezTo>
                    <a:pt x="10498" y="38559"/>
                    <a:pt x="13123" y="36540"/>
                    <a:pt x="16151" y="34723"/>
                  </a:cubicBezTo>
                  <a:lnTo>
                    <a:pt x="17160" y="34118"/>
                  </a:lnTo>
                  <a:lnTo>
                    <a:pt x="18574" y="33310"/>
                  </a:lnTo>
                  <a:cubicBezTo>
                    <a:pt x="19381" y="32907"/>
                    <a:pt x="20189" y="32503"/>
                    <a:pt x="20996" y="31897"/>
                  </a:cubicBezTo>
                  <a:lnTo>
                    <a:pt x="26245" y="29071"/>
                  </a:lnTo>
                  <a:cubicBezTo>
                    <a:pt x="33311" y="25235"/>
                    <a:pt x="40578" y="21198"/>
                    <a:pt x="47846" y="17766"/>
                  </a:cubicBezTo>
                  <a:cubicBezTo>
                    <a:pt x="55315" y="14132"/>
                    <a:pt x="62987" y="10296"/>
                    <a:pt x="70456" y="7470"/>
                  </a:cubicBezTo>
                  <a:cubicBezTo>
                    <a:pt x="74090" y="6057"/>
                    <a:pt x="77926" y="5047"/>
                    <a:pt x="81761" y="4240"/>
                  </a:cubicBezTo>
                  <a:lnTo>
                    <a:pt x="87414" y="3028"/>
                  </a:lnTo>
                  <a:cubicBezTo>
                    <a:pt x="89433" y="2827"/>
                    <a:pt x="91250" y="2221"/>
                    <a:pt x="93067" y="1615"/>
                  </a:cubicBezTo>
                  <a:cubicBezTo>
                    <a:pt x="93672" y="1413"/>
                    <a:pt x="93874" y="1010"/>
                    <a:pt x="94076" y="606"/>
                  </a:cubicBezTo>
                  <a:cubicBezTo>
                    <a:pt x="94076" y="202"/>
                    <a:pt x="94076" y="0"/>
                    <a:pt x="93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5"/>
            <p:cNvSpPr/>
            <p:nvPr/>
          </p:nvSpPr>
          <p:spPr>
            <a:xfrm>
              <a:off x="3466775" y="3099275"/>
              <a:ext cx="1599925" cy="1488825"/>
            </a:xfrm>
            <a:custGeom>
              <a:avLst/>
              <a:gdLst/>
              <a:ahLst/>
              <a:cxnLst/>
              <a:rect l="l" t="t" r="r" b="b"/>
              <a:pathLst>
                <a:path w="63997" h="59553" extrusionOk="0">
                  <a:moveTo>
                    <a:pt x="63534" y="1"/>
                  </a:moveTo>
                  <a:cubicBezTo>
                    <a:pt x="63343" y="1"/>
                    <a:pt x="63093" y="67"/>
                    <a:pt x="62785" y="221"/>
                  </a:cubicBezTo>
                  <a:cubicBezTo>
                    <a:pt x="61977" y="423"/>
                    <a:pt x="61170" y="827"/>
                    <a:pt x="60564" y="1230"/>
                  </a:cubicBezTo>
                  <a:cubicBezTo>
                    <a:pt x="60160" y="1432"/>
                    <a:pt x="59757" y="1432"/>
                    <a:pt x="59555" y="1634"/>
                  </a:cubicBezTo>
                  <a:lnTo>
                    <a:pt x="58344" y="2038"/>
                  </a:lnTo>
                  <a:cubicBezTo>
                    <a:pt x="56729" y="2442"/>
                    <a:pt x="55114" y="3047"/>
                    <a:pt x="53700" y="3653"/>
                  </a:cubicBezTo>
                  <a:cubicBezTo>
                    <a:pt x="50672" y="5268"/>
                    <a:pt x="48250" y="7892"/>
                    <a:pt x="45423" y="9104"/>
                  </a:cubicBezTo>
                  <a:cubicBezTo>
                    <a:pt x="44616" y="9507"/>
                    <a:pt x="44010" y="9911"/>
                    <a:pt x="43203" y="10517"/>
                  </a:cubicBezTo>
                  <a:cubicBezTo>
                    <a:pt x="42395" y="11123"/>
                    <a:pt x="41790" y="11526"/>
                    <a:pt x="41184" y="12132"/>
                  </a:cubicBezTo>
                  <a:cubicBezTo>
                    <a:pt x="39973" y="13343"/>
                    <a:pt x="38761" y="14353"/>
                    <a:pt x="37550" y="15564"/>
                  </a:cubicBezTo>
                  <a:lnTo>
                    <a:pt x="30081" y="21822"/>
                  </a:lnTo>
                  <a:cubicBezTo>
                    <a:pt x="25034" y="26263"/>
                    <a:pt x="19987" y="30503"/>
                    <a:pt x="15344" y="35146"/>
                  </a:cubicBezTo>
                  <a:cubicBezTo>
                    <a:pt x="10700" y="39789"/>
                    <a:pt x="6461" y="45240"/>
                    <a:pt x="2827" y="50893"/>
                  </a:cubicBezTo>
                  <a:cubicBezTo>
                    <a:pt x="203" y="54728"/>
                    <a:pt x="1" y="57555"/>
                    <a:pt x="1212" y="58968"/>
                  </a:cubicBezTo>
                  <a:cubicBezTo>
                    <a:pt x="1596" y="59351"/>
                    <a:pt x="2121" y="59553"/>
                    <a:pt x="2749" y="59553"/>
                  </a:cubicBezTo>
                  <a:cubicBezTo>
                    <a:pt x="4105" y="59553"/>
                    <a:pt x="5943" y="58615"/>
                    <a:pt x="7874" y="56545"/>
                  </a:cubicBezTo>
                  <a:cubicBezTo>
                    <a:pt x="11912" y="51902"/>
                    <a:pt x="15747" y="46855"/>
                    <a:pt x="19987" y="42212"/>
                  </a:cubicBezTo>
                  <a:lnTo>
                    <a:pt x="26851" y="34944"/>
                  </a:lnTo>
                  <a:lnTo>
                    <a:pt x="33916" y="27273"/>
                  </a:lnTo>
                  <a:cubicBezTo>
                    <a:pt x="36137" y="24850"/>
                    <a:pt x="38560" y="22024"/>
                    <a:pt x="40780" y="19400"/>
                  </a:cubicBezTo>
                  <a:lnTo>
                    <a:pt x="41588" y="18390"/>
                  </a:lnTo>
                  <a:lnTo>
                    <a:pt x="42597" y="17381"/>
                  </a:lnTo>
                  <a:lnTo>
                    <a:pt x="44212" y="15362"/>
                  </a:lnTo>
                  <a:cubicBezTo>
                    <a:pt x="44616" y="14756"/>
                    <a:pt x="45222" y="14151"/>
                    <a:pt x="45625" y="13545"/>
                  </a:cubicBezTo>
                  <a:cubicBezTo>
                    <a:pt x="46231" y="13141"/>
                    <a:pt x="46635" y="12536"/>
                    <a:pt x="47240" y="12132"/>
                  </a:cubicBezTo>
                  <a:cubicBezTo>
                    <a:pt x="48048" y="11728"/>
                    <a:pt x="48855" y="11123"/>
                    <a:pt x="49461" y="10517"/>
                  </a:cubicBezTo>
                  <a:lnTo>
                    <a:pt x="51278" y="8700"/>
                  </a:lnTo>
                  <a:cubicBezTo>
                    <a:pt x="52489" y="7489"/>
                    <a:pt x="53700" y="6479"/>
                    <a:pt x="54912" y="5672"/>
                  </a:cubicBezTo>
                  <a:cubicBezTo>
                    <a:pt x="56123" y="4662"/>
                    <a:pt x="57536" y="4057"/>
                    <a:pt x="58949" y="3451"/>
                  </a:cubicBezTo>
                  <a:lnTo>
                    <a:pt x="60160" y="2845"/>
                  </a:lnTo>
                  <a:cubicBezTo>
                    <a:pt x="60564" y="2845"/>
                    <a:pt x="60968" y="2644"/>
                    <a:pt x="61170" y="2240"/>
                  </a:cubicBezTo>
                  <a:cubicBezTo>
                    <a:pt x="61977" y="1836"/>
                    <a:pt x="62583" y="1432"/>
                    <a:pt x="63189" y="1230"/>
                  </a:cubicBezTo>
                  <a:cubicBezTo>
                    <a:pt x="63794" y="827"/>
                    <a:pt x="63996" y="625"/>
                    <a:pt x="63996" y="423"/>
                  </a:cubicBezTo>
                  <a:cubicBezTo>
                    <a:pt x="63996" y="173"/>
                    <a:pt x="63842" y="1"/>
                    <a:pt x="635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5"/>
            <p:cNvSpPr/>
            <p:nvPr/>
          </p:nvSpPr>
          <p:spPr>
            <a:xfrm>
              <a:off x="3497075" y="3967825"/>
              <a:ext cx="1963275" cy="792400"/>
            </a:xfrm>
            <a:custGeom>
              <a:avLst/>
              <a:gdLst/>
              <a:ahLst/>
              <a:cxnLst/>
              <a:rect l="l" t="t" r="r" b="b"/>
              <a:pathLst>
                <a:path w="78531" h="31696" extrusionOk="0">
                  <a:moveTo>
                    <a:pt x="77521" y="0"/>
                  </a:moveTo>
                  <a:cubicBezTo>
                    <a:pt x="75906" y="202"/>
                    <a:pt x="74291" y="606"/>
                    <a:pt x="72676" y="1010"/>
                  </a:cubicBezTo>
                  <a:lnTo>
                    <a:pt x="71667" y="1212"/>
                  </a:lnTo>
                  <a:cubicBezTo>
                    <a:pt x="71263" y="1413"/>
                    <a:pt x="70859" y="1413"/>
                    <a:pt x="70456" y="1615"/>
                  </a:cubicBezTo>
                  <a:cubicBezTo>
                    <a:pt x="69648" y="1817"/>
                    <a:pt x="68841" y="2221"/>
                    <a:pt x="68235" y="2423"/>
                  </a:cubicBezTo>
                  <a:cubicBezTo>
                    <a:pt x="66822" y="2827"/>
                    <a:pt x="65207" y="2827"/>
                    <a:pt x="63592" y="3230"/>
                  </a:cubicBezTo>
                  <a:lnTo>
                    <a:pt x="62380" y="3634"/>
                  </a:lnTo>
                  <a:lnTo>
                    <a:pt x="61169" y="4038"/>
                  </a:lnTo>
                  <a:lnTo>
                    <a:pt x="58948" y="4644"/>
                  </a:lnTo>
                  <a:cubicBezTo>
                    <a:pt x="52892" y="6460"/>
                    <a:pt x="46634" y="8277"/>
                    <a:pt x="40578" y="10700"/>
                  </a:cubicBezTo>
                  <a:cubicBezTo>
                    <a:pt x="38963" y="11306"/>
                    <a:pt x="37549" y="12113"/>
                    <a:pt x="35934" y="12719"/>
                  </a:cubicBezTo>
                  <a:lnTo>
                    <a:pt x="31695" y="14939"/>
                  </a:lnTo>
                  <a:cubicBezTo>
                    <a:pt x="30282" y="15545"/>
                    <a:pt x="28869" y="16352"/>
                    <a:pt x="27455" y="16958"/>
                  </a:cubicBezTo>
                  <a:cubicBezTo>
                    <a:pt x="26244" y="17564"/>
                    <a:pt x="24831" y="17967"/>
                    <a:pt x="23418" y="18371"/>
                  </a:cubicBezTo>
                  <a:cubicBezTo>
                    <a:pt x="20592" y="19381"/>
                    <a:pt x="17563" y="20188"/>
                    <a:pt x="14333" y="21198"/>
                  </a:cubicBezTo>
                  <a:lnTo>
                    <a:pt x="13122" y="21803"/>
                  </a:lnTo>
                  <a:lnTo>
                    <a:pt x="12113" y="22005"/>
                  </a:lnTo>
                  <a:lnTo>
                    <a:pt x="10094" y="22611"/>
                  </a:lnTo>
                  <a:cubicBezTo>
                    <a:pt x="8479" y="23014"/>
                    <a:pt x="6662" y="23620"/>
                    <a:pt x="5047" y="24226"/>
                  </a:cubicBezTo>
                  <a:lnTo>
                    <a:pt x="4038" y="24629"/>
                  </a:lnTo>
                  <a:cubicBezTo>
                    <a:pt x="3634" y="24831"/>
                    <a:pt x="3230" y="25033"/>
                    <a:pt x="2826" y="25235"/>
                  </a:cubicBezTo>
                  <a:cubicBezTo>
                    <a:pt x="2221" y="25437"/>
                    <a:pt x="1817" y="25841"/>
                    <a:pt x="1413" y="26043"/>
                  </a:cubicBezTo>
                  <a:cubicBezTo>
                    <a:pt x="1009" y="26245"/>
                    <a:pt x="808" y="26446"/>
                    <a:pt x="404" y="26850"/>
                  </a:cubicBezTo>
                  <a:cubicBezTo>
                    <a:pt x="202" y="27254"/>
                    <a:pt x="404" y="27456"/>
                    <a:pt x="404" y="27860"/>
                  </a:cubicBezTo>
                  <a:cubicBezTo>
                    <a:pt x="404" y="28263"/>
                    <a:pt x="202" y="28667"/>
                    <a:pt x="202" y="29071"/>
                  </a:cubicBezTo>
                  <a:cubicBezTo>
                    <a:pt x="0" y="29475"/>
                    <a:pt x="0" y="29878"/>
                    <a:pt x="202" y="30282"/>
                  </a:cubicBezTo>
                  <a:cubicBezTo>
                    <a:pt x="202" y="30888"/>
                    <a:pt x="606" y="31291"/>
                    <a:pt x="1211" y="31493"/>
                  </a:cubicBezTo>
                  <a:cubicBezTo>
                    <a:pt x="2019" y="31695"/>
                    <a:pt x="2624" y="31695"/>
                    <a:pt x="3432" y="31695"/>
                  </a:cubicBezTo>
                  <a:lnTo>
                    <a:pt x="5855" y="31695"/>
                  </a:lnTo>
                  <a:lnTo>
                    <a:pt x="7066" y="31493"/>
                  </a:lnTo>
                  <a:lnTo>
                    <a:pt x="7671" y="31291"/>
                  </a:lnTo>
                  <a:lnTo>
                    <a:pt x="8277" y="31090"/>
                  </a:lnTo>
                  <a:lnTo>
                    <a:pt x="10296" y="30686"/>
                  </a:lnTo>
                  <a:cubicBezTo>
                    <a:pt x="11911" y="30484"/>
                    <a:pt x="13526" y="30080"/>
                    <a:pt x="14939" y="29676"/>
                  </a:cubicBezTo>
                  <a:lnTo>
                    <a:pt x="19582" y="28263"/>
                  </a:lnTo>
                  <a:cubicBezTo>
                    <a:pt x="20995" y="27860"/>
                    <a:pt x="22610" y="27254"/>
                    <a:pt x="24225" y="26850"/>
                  </a:cubicBezTo>
                  <a:cubicBezTo>
                    <a:pt x="25840" y="26245"/>
                    <a:pt x="27657" y="25639"/>
                    <a:pt x="29272" y="24831"/>
                  </a:cubicBezTo>
                  <a:cubicBezTo>
                    <a:pt x="30887" y="24024"/>
                    <a:pt x="32502" y="23216"/>
                    <a:pt x="33916" y="22409"/>
                  </a:cubicBezTo>
                  <a:cubicBezTo>
                    <a:pt x="36944" y="20390"/>
                    <a:pt x="39568" y="18573"/>
                    <a:pt x="42394" y="17160"/>
                  </a:cubicBezTo>
                  <a:cubicBezTo>
                    <a:pt x="48047" y="13930"/>
                    <a:pt x="54103" y="10902"/>
                    <a:pt x="60160" y="8075"/>
                  </a:cubicBezTo>
                  <a:lnTo>
                    <a:pt x="62380" y="7066"/>
                  </a:lnTo>
                  <a:lnTo>
                    <a:pt x="63390" y="6460"/>
                  </a:lnTo>
                  <a:lnTo>
                    <a:pt x="64399" y="6057"/>
                  </a:lnTo>
                  <a:cubicBezTo>
                    <a:pt x="65207" y="5855"/>
                    <a:pt x="65812" y="5451"/>
                    <a:pt x="66620" y="5249"/>
                  </a:cubicBezTo>
                  <a:cubicBezTo>
                    <a:pt x="67427" y="5047"/>
                    <a:pt x="68235" y="4845"/>
                    <a:pt x="69244" y="4442"/>
                  </a:cubicBezTo>
                  <a:lnTo>
                    <a:pt x="71263" y="3432"/>
                  </a:lnTo>
                  <a:cubicBezTo>
                    <a:pt x="71465" y="3230"/>
                    <a:pt x="71869" y="3028"/>
                    <a:pt x="72272" y="2827"/>
                  </a:cubicBezTo>
                  <a:cubicBezTo>
                    <a:pt x="72676" y="2827"/>
                    <a:pt x="73080" y="2625"/>
                    <a:pt x="73282" y="2423"/>
                  </a:cubicBezTo>
                  <a:cubicBezTo>
                    <a:pt x="74695" y="1817"/>
                    <a:pt x="76108" y="1413"/>
                    <a:pt x="77521" y="1010"/>
                  </a:cubicBezTo>
                  <a:cubicBezTo>
                    <a:pt x="78127" y="1010"/>
                    <a:pt x="78531" y="808"/>
                    <a:pt x="78531" y="606"/>
                  </a:cubicBezTo>
                  <a:cubicBezTo>
                    <a:pt x="78531" y="202"/>
                    <a:pt x="78329" y="0"/>
                    <a:pt x="77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5"/>
            <p:cNvSpPr/>
            <p:nvPr/>
          </p:nvSpPr>
          <p:spPr>
            <a:xfrm>
              <a:off x="3047875" y="1656300"/>
              <a:ext cx="378550" cy="3013075"/>
            </a:xfrm>
            <a:custGeom>
              <a:avLst/>
              <a:gdLst/>
              <a:ahLst/>
              <a:cxnLst/>
              <a:rect l="l" t="t" r="r" b="b"/>
              <a:pathLst>
                <a:path w="15142" h="120523" extrusionOk="0">
                  <a:moveTo>
                    <a:pt x="1010" y="1"/>
                  </a:moveTo>
                  <a:lnTo>
                    <a:pt x="1" y="405"/>
                  </a:lnTo>
                  <a:cubicBezTo>
                    <a:pt x="12719" y="39165"/>
                    <a:pt x="14132" y="80752"/>
                    <a:pt x="4240" y="120321"/>
                  </a:cubicBezTo>
                  <a:lnTo>
                    <a:pt x="5250" y="120522"/>
                  </a:lnTo>
                  <a:cubicBezTo>
                    <a:pt x="15142" y="80752"/>
                    <a:pt x="13729" y="38963"/>
                    <a:pt x="1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5"/>
            <p:cNvSpPr/>
            <p:nvPr/>
          </p:nvSpPr>
          <p:spPr>
            <a:xfrm>
              <a:off x="3169000" y="2115575"/>
              <a:ext cx="464350" cy="2639600"/>
            </a:xfrm>
            <a:custGeom>
              <a:avLst/>
              <a:gdLst/>
              <a:ahLst/>
              <a:cxnLst/>
              <a:rect l="l" t="t" r="r" b="b"/>
              <a:pathLst>
                <a:path w="18574" h="105584" extrusionOk="0">
                  <a:moveTo>
                    <a:pt x="14536" y="1"/>
                  </a:moveTo>
                  <a:lnTo>
                    <a:pt x="13527" y="203"/>
                  </a:lnTo>
                  <a:cubicBezTo>
                    <a:pt x="17564" y="35733"/>
                    <a:pt x="12921" y="71870"/>
                    <a:pt x="1" y="105180"/>
                  </a:cubicBezTo>
                  <a:lnTo>
                    <a:pt x="808" y="105583"/>
                  </a:lnTo>
                  <a:cubicBezTo>
                    <a:pt x="13931" y="72072"/>
                    <a:pt x="18574" y="35733"/>
                    <a:pt x="145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5"/>
            <p:cNvSpPr/>
            <p:nvPr/>
          </p:nvSpPr>
          <p:spPr>
            <a:xfrm>
              <a:off x="3012550" y="2216525"/>
              <a:ext cx="212000" cy="2377150"/>
            </a:xfrm>
            <a:custGeom>
              <a:avLst/>
              <a:gdLst/>
              <a:ahLst/>
              <a:cxnLst/>
              <a:rect l="l" t="t" r="r" b="b"/>
              <a:pathLst>
                <a:path w="8480" h="95086" extrusionOk="0">
                  <a:moveTo>
                    <a:pt x="1010" y="0"/>
                  </a:moveTo>
                  <a:lnTo>
                    <a:pt x="1" y="202"/>
                  </a:lnTo>
                  <a:cubicBezTo>
                    <a:pt x="5855" y="31493"/>
                    <a:pt x="7470" y="63390"/>
                    <a:pt x="5048" y="95085"/>
                  </a:cubicBezTo>
                  <a:lnTo>
                    <a:pt x="5855" y="95085"/>
                  </a:lnTo>
                  <a:cubicBezTo>
                    <a:pt x="8480" y="63390"/>
                    <a:pt x="6865" y="31493"/>
                    <a:pt x="1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5"/>
            <p:cNvSpPr/>
            <p:nvPr/>
          </p:nvSpPr>
          <p:spPr>
            <a:xfrm>
              <a:off x="3315375" y="1817825"/>
              <a:ext cx="635950" cy="2755650"/>
            </a:xfrm>
            <a:custGeom>
              <a:avLst/>
              <a:gdLst/>
              <a:ahLst/>
              <a:cxnLst/>
              <a:rect l="l" t="t" r="r" b="b"/>
              <a:pathLst>
                <a:path w="25438" h="110226" extrusionOk="0">
                  <a:moveTo>
                    <a:pt x="24226" y="0"/>
                  </a:moveTo>
                  <a:cubicBezTo>
                    <a:pt x="24428" y="37953"/>
                    <a:pt x="16151" y="75503"/>
                    <a:pt x="0" y="109822"/>
                  </a:cubicBezTo>
                  <a:lnTo>
                    <a:pt x="808" y="110226"/>
                  </a:lnTo>
                  <a:cubicBezTo>
                    <a:pt x="17160" y="75704"/>
                    <a:pt x="25437" y="38155"/>
                    <a:pt x="25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5"/>
            <p:cNvSpPr/>
            <p:nvPr/>
          </p:nvSpPr>
          <p:spPr>
            <a:xfrm>
              <a:off x="3325475" y="2226625"/>
              <a:ext cx="979125" cy="2579025"/>
            </a:xfrm>
            <a:custGeom>
              <a:avLst/>
              <a:gdLst/>
              <a:ahLst/>
              <a:cxnLst/>
              <a:rect l="l" t="t" r="r" b="b"/>
              <a:pathLst>
                <a:path w="39165" h="103161" extrusionOk="0">
                  <a:moveTo>
                    <a:pt x="38155" y="0"/>
                  </a:moveTo>
                  <a:cubicBezTo>
                    <a:pt x="37751" y="37550"/>
                    <a:pt x="24226" y="73686"/>
                    <a:pt x="0" y="102555"/>
                  </a:cubicBezTo>
                  <a:lnTo>
                    <a:pt x="808" y="103160"/>
                  </a:lnTo>
                  <a:cubicBezTo>
                    <a:pt x="25033" y="74292"/>
                    <a:pt x="38761" y="37751"/>
                    <a:pt x="39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35"/>
            <p:cNvSpPr/>
            <p:nvPr/>
          </p:nvSpPr>
          <p:spPr>
            <a:xfrm>
              <a:off x="3370900" y="1494800"/>
              <a:ext cx="847900" cy="3124100"/>
            </a:xfrm>
            <a:custGeom>
              <a:avLst/>
              <a:gdLst/>
              <a:ahLst/>
              <a:cxnLst/>
              <a:rect l="l" t="t" r="r" b="b"/>
              <a:pathLst>
                <a:path w="33916" h="124964" extrusionOk="0">
                  <a:moveTo>
                    <a:pt x="31897" y="1"/>
                  </a:moveTo>
                  <a:cubicBezTo>
                    <a:pt x="32906" y="43607"/>
                    <a:pt x="21803" y="86809"/>
                    <a:pt x="0" y="124560"/>
                  </a:cubicBezTo>
                  <a:lnTo>
                    <a:pt x="808" y="124964"/>
                  </a:lnTo>
                  <a:cubicBezTo>
                    <a:pt x="22812" y="87010"/>
                    <a:pt x="33916" y="43808"/>
                    <a:pt x="32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5"/>
            <p:cNvSpPr/>
            <p:nvPr/>
          </p:nvSpPr>
          <p:spPr>
            <a:xfrm>
              <a:off x="3375925" y="1439300"/>
              <a:ext cx="388650" cy="2982775"/>
            </a:xfrm>
            <a:custGeom>
              <a:avLst/>
              <a:gdLst/>
              <a:ahLst/>
              <a:cxnLst/>
              <a:rect l="l" t="t" r="r" b="b"/>
              <a:pathLst>
                <a:path w="15546" h="119311" extrusionOk="0">
                  <a:moveTo>
                    <a:pt x="6865" y="0"/>
                  </a:moveTo>
                  <a:lnTo>
                    <a:pt x="5855" y="202"/>
                  </a:lnTo>
                  <a:cubicBezTo>
                    <a:pt x="14536" y="39568"/>
                    <a:pt x="12517" y="80752"/>
                    <a:pt x="1" y="119108"/>
                  </a:cubicBezTo>
                  <a:lnTo>
                    <a:pt x="808" y="119310"/>
                  </a:lnTo>
                  <a:cubicBezTo>
                    <a:pt x="13527" y="80752"/>
                    <a:pt x="15546" y="39568"/>
                    <a:pt x="6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5"/>
            <p:cNvSpPr/>
            <p:nvPr/>
          </p:nvSpPr>
          <p:spPr>
            <a:xfrm>
              <a:off x="2578525" y="3594350"/>
              <a:ext cx="938750" cy="1766450"/>
            </a:xfrm>
            <a:custGeom>
              <a:avLst/>
              <a:gdLst/>
              <a:ahLst/>
              <a:cxnLst/>
              <a:rect l="l" t="t" r="r" b="b"/>
              <a:pathLst>
                <a:path w="37550" h="70658" extrusionOk="0">
                  <a:moveTo>
                    <a:pt x="8479" y="0"/>
                  </a:moveTo>
                  <a:lnTo>
                    <a:pt x="8479" y="0"/>
                  </a:lnTo>
                  <a:cubicBezTo>
                    <a:pt x="0" y="23620"/>
                    <a:pt x="7873" y="52287"/>
                    <a:pt x="31291" y="70658"/>
                  </a:cubicBezTo>
                  <a:cubicBezTo>
                    <a:pt x="36944" y="57939"/>
                    <a:pt x="37550" y="43808"/>
                    <a:pt x="33310" y="30686"/>
                  </a:cubicBezTo>
                  <a:cubicBezTo>
                    <a:pt x="28869" y="17766"/>
                    <a:pt x="20188" y="6864"/>
                    <a:pt x="8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5"/>
            <p:cNvSpPr/>
            <p:nvPr/>
          </p:nvSpPr>
          <p:spPr>
            <a:xfrm>
              <a:off x="3169000" y="3488350"/>
              <a:ext cx="1191125" cy="1897700"/>
            </a:xfrm>
            <a:custGeom>
              <a:avLst/>
              <a:gdLst/>
              <a:ahLst/>
              <a:cxnLst/>
              <a:rect l="l" t="t" r="r" b="b"/>
              <a:pathLst>
                <a:path w="47645" h="75908" extrusionOk="0">
                  <a:moveTo>
                    <a:pt x="47644" y="1"/>
                  </a:moveTo>
                  <a:lnTo>
                    <a:pt x="47644" y="1"/>
                  </a:lnTo>
                  <a:cubicBezTo>
                    <a:pt x="29879" y="1212"/>
                    <a:pt x="14132" y="11912"/>
                    <a:pt x="6461" y="28062"/>
                  </a:cubicBezTo>
                  <a:cubicBezTo>
                    <a:pt x="1" y="41992"/>
                    <a:pt x="808" y="60564"/>
                    <a:pt x="7874" y="75907"/>
                  </a:cubicBezTo>
                  <a:cubicBezTo>
                    <a:pt x="31494" y="57536"/>
                    <a:pt x="46029" y="29879"/>
                    <a:pt x="47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5"/>
            <p:cNvSpPr/>
            <p:nvPr/>
          </p:nvSpPr>
          <p:spPr>
            <a:xfrm>
              <a:off x="2881325" y="1540225"/>
              <a:ext cx="312950" cy="242275"/>
            </a:xfrm>
            <a:custGeom>
              <a:avLst/>
              <a:gdLst/>
              <a:ahLst/>
              <a:cxnLst/>
              <a:rect l="l" t="t" r="r" b="b"/>
              <a:pathLst>
                <a:path w="12518" h="9691" extrusionOk="0">
                  <a:moveTo>
                    <a:pt x="6259" y="1"/>
                  </a:moveTo>
                  <a:cubicBezTo>
                    <a:pt x="1" y="1"/>
                    <a:pt x="1" y="9691"/>
                    <a:pt x="6259" y="9691"/>
                  </a:cubicBezTo>
                  <a:cubicBezTo>
                    <a:pt x="12517" y="9691"/>
                    <a:pt x="12517"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5"/>
            <p:cNvSpPr/>
            <p:nvPr/>
          </p:nvSpPr>
          <p:spPr>
            <a:xfrm>
              <a:off x="3391075" y="1323200"/>
              <a:ext cx="317975" cy="242300"/>
            </a:xfrm>
            <a:custGeom>
              <a:avLst/>
              <a:gdLst/>
              <a:ahLst/>
              <a:cxnLst/>
              <a:rect l="l" t="t" r="r" b="b"/>
              <a:pathLst>
                <a:path w="12719" h="9692" extrusionOk="0">
                  <a:moveTo>
                    <a:pt x="6259" y="1"/>
                  </a:moveTo>
                  <a:cubicBezTo>
                    <a:pt x="1" y="1"/>
                    <a:pt x="1" y="9691"/>
                    <a:pt x="6259" y="9691"/>
                  </a:cubicBezTo>
                  <a:cubicBezTo>
                    <a:pt x="12719" y="9691"/>
                    <a:pt x="12719"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5"/>
            <p:cNvSpPr/>
            <p:nvPr/>
          </p:nvSpPr>
          <p:spPr>
            <a:xfrm>
              <a:off x="3774650" y="1737050"/>
              <a:ext cx="323025" cy="247325"/>
            </a:xfrm>
            <a:custGeom>
              <a:avLst/>
              <a:gdLst/>
              <a:ahLst/>
              <a:cxnLst/>
              <a:rect l="l" t="t" r="r" b="b"/>
              <a:pathLst>
                <a:path w="12921" h="9893" extrusionOk="0">
                  <a:moveTo>
                    <a:pt x="6259" y="1"/>
                  </a:moveTo>
                  <a:cubicBezTo>
                    <a:pt x="0" y="1"/>
                    <a:pt x="0" y="9893"/>
                    <a:pt x="6259" y="9893"/>
                  </a:cubicBezTo>
                  <a:cubicBezTo>
                    <a:pt x="12921" y="9893"/>
                    <a:pt x="12921"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5"/>
            <p:cNvSpPr/>
            <p:nvPr/>
          </p:nvSpPr>
          <p:spPr>
            <a:xfrm>
              <a:off x="3355750" y="1959125"/>
              <a:ext cx="312925" cy="242275"/>
            </a:xfrm>
            <a:custGeom>
              <a:avLst/>
              <a:gdLst/>
              <a:ahLst/>
              <a:cxnLst/>
              <a:rect l="l" t="t" r="r" b="b"/>
              <a:pathLst>
                <a:path w="12517" h="9691" extrusionOk="0">
                  <a:moveTo>
                    <a:pt x="6259" y="1"/>
                  </a:moveTo>
                  <a:cubicBezTo>
                    <a:pt x="0" y="1"/>
                    <a:pt x="0" y="9691"/>
                    <a:pt x="6259" y="9691"/>
                  </a:cubicBezTo>
                  <a:cubicBezTo>
                    <a:pt x="12517" y="9691"/>
                    <a:pt x="12517"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5"/>
            <p:cNvSpPr/>
            <p:nvPr/>
          </p:nvSpPr>
          <p:spPr>
            <a:xfrm>
              <a:off x="4011850" y="1393875"/>
              <a:ext cx="317975" cy="242275"/>
            </a:xfrm>
            <a:custGeom>
              <a:avLst/>
              <a:gdLst/>
              <a:ahLst/>
              <a:cxnLst/>
              <a:rect l="l" t="t" r="r" b="b"/>
              <a:pathLst>
                <a:path w="12719" h="9691" extrusionOk="0">
                  <a:moveTo>
                    <a:pt x="6461" y="0"/>
                  </a:moveTo>
                  <a:cubicBezTo>
                    <a:pt x="1" y="0"/>
                    <a:pt x="1" y="9690"/>
                    <a:pt x="6461" y="9690"/>
                  </a:cubicBezTo>
                  <a:cubicBezTo>
                    <a:pt x="12719" y="9690"/>
                    <a:pt x="12719" y="0"/>
                    <a:pt x="6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5"/>
            <p:cNvSpPr/>
            <p:nvPr/>
          </p:nvSpPr>
          <p:spPr>
            <a:xfrm>
              <a:off x="4143075" y="2085300"/>
              <a:ext cx="312925" cy="247325"/>
            </a:xfrm>
            <a:custGeom>
              <a:avLst/>
              <a:gdLst/>
              <a:ahLst/>
              <a:cxnLst/>
              <a:rect l="l" t="t" r="r" b="b"/>
              <a:pathLst>
                <a:path w="12517" h="9893" extrusionOk="0">
                  <a:moveTo>
                    <a:pt x="6259" y="1"/>
                  </a:moveTo>
                  <a:cubicBezTo>
                    <a:pt x="0" y="1"/>
                    <a:pt x="0" y="9893"/>
                    <a:pt x="6259" y="9893"/>
                  </a:cubicBezTo>
                  <a:cubicBezTo>
                    <a:pt x="12517" y="9893"/>
                    <a:pt x="12517"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5"/>
            <p:cNvSpPr/>
            <p:nvPr/>
          </p:nvSpPr>
          <p:spPr>
            <a:xfrm>
              <a:off x="2881325" y="2085300"/>
              <a:ext cx="312950" cy="247325"/>
            </a:xfrm>
            <a:custGeom>
              <a:avLst/>
              <a:gdLst/>
              <a:ahLst/>
              <a:cxnLst/>
              <a:rect l="l" t="t" r="r" b="b"/>
              <a:pathLst>
                <a:path w="12518" h="9893" extrusionOk="0">
                  <a:moveTo>
                    <a:pt x="6259" y="1"/>
                  </a:moveTo>
                  <a:cubicBezTo>
                    <a:pt x="1" y="1"/>
                    <a:pt x="1" y="9893"/>
                    <a:pt x="6259" y="9893"/>
                  </a:cubicBezTo>
                  <a:cubicBezTo>
                    <a:pt x="12517" y="9893"/>
                    <a:pt x="12517"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4" name="Google Shape;5464;p35"/>
          <p:cNvSpPr txBox="1">
            <a:spLocks noGrp="1"/>
          </p:cNvSpPr>
          <p:nvPr>
            <p:ph type="title"/>
          </p:nvPr>
        </p:nvSpPr>
        <p:spPr>
          <a:xfrm>
            <a:off x="4676400" y="1848025"/>
            <a:ext cx="3260100" cy="421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65" name="Google Shape;5465;p35"/>
          <p:cNvSpPr txBox="1">
            <a:spLocks noGrp="1"/>
          </p:cNvSpPr>
          <p:nvPr>
            <p:ph type="subTitle" idx="1"/>
          </p:nvPr>
        </p:nvSpPr>
        <p:spPr>
          <a:xfrm>
            <a:off x="4676400" y="2280875"/>
            <a:ext cx="3260100" cy="101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55041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1">
  <p:cSld name="Title only 11">
    <p:spTree>
      <p:nvGrpSpPr>
        <p:cNvPr id="1" name="Shape 4752"/>
        <p:cNvGrpSpPr/>
        <p:nvPr/>
      </p:nvGrpSpPr>
      <p:grpSpPr>
        <a:xfrm>
          <a:off x="0" y="0"/>
          <a:ext cx="0" cy="0"/>
          <a:chOff x="0" y="0"/>
          <a:chExt cx="0" cy="0"/>
        </a:xfrm>
      </p:grpSpPr>
      <p:grpSp>
        <p:nvGrpSpPr>
          <p:cNvPr id="4753" name="Google Shape;4753;p30"/>
          <p:cNvGrpSpPr/>
          <p:nvPr/>
        </p:nvGrpSpPr>
        <p:grpSpPr>
          <a:xfrm>
            <a:off x="6691730" y="2532335"/>
            <a:ext cx="2671189" cy="2771223"/>
            <a:chOff x="1297425" y="238025"/>
            <a:chExt cx="5004100" cy="5191500"/>
          </a:xfrm>
        </p:grpSpPr>
        <p:sp>
          <p:nvSpPr>
            <p:cNvPr id="4754" name="Google Shape;4754;p30"/>
            <p:cNvSpPr/>
            <p:nvPr/>
          </p:nvSpPr>
          <p:spPr>
            <a:xfrm>
              <a:off x="3514600" y="944475"/>
              <a:ext cx="1504975" cy="2113950"/>
            </a:xfrm>
            <a:custGeom>
              <a:avLst/>
              <a:gdLst/>
              <a:ahLst/>
              <a:cxnLst/>
              <a:rect l="l" t="t" r="r" b="b"/>
              <a:pathLst>
                <a:path w="60199" h="84558" extrusionOk="0">
                  <a:moveTo>
                    <a:pt x="0" y="0"/>
                  </a:moveTo>
                  <a:lnTo>
                    <a:pt x="0" y="0"/>
                  </a:lnTo>
                  <a:cubicBezTo>
                    <a:pt x="140" y="561"/>
                    <a:pt x="280" y="1121"/>
                    <a:pt x="467" y="1635"/>
                  </a:cubicBezTo>
                  <a:cubicBezTo>
                    <a:pt x="654" y="2102"/>
                    <a:pt x="887" y="2709"/>
                    <a:pt x="1168" y="3316"/>
                  </a:cubicBezTo>
                  <a:cubicBezTo>
                    <a:pt x="1448" y="3970"/>
                    <a:pt x="1728" y="4671"/>
                    <a:pt x="2148" y="5371"/>
                  </a:cubicBezTo>
                  <a:cubicBezTo>
                    <a:pt x="2569" y="6118"/>
                    <a:pt x="2989" y="6866"/>
                    <a:pt x="3503" y="7660"/>
                  </a:cubicBezTo>
                  <a:cubicBezTo>
                    <a:pt x="4016" y="8453"/>
                    <a:pt x="4577" y="9247"/>
                    <a:pt x="5184" y="9995"/>
                  </a:cubicBezTo>
                  <a:cubicBezTo>
                    <a:pt x="6445" y="11629"/>
                    <a:pt x="7846" y="13170"/>
                    <a:pt x="9340" y="14571"/>
                  </a:cubicBezTo>
                  <a:cubicBezTo>
                    <a:pt x="10881" y="15972"/>
                    <a:pt x="12469" y="17233"/>
                    <a:pt x="14197" y="18401"/>
                  </a:cubicBezTo>
                  <a:cubicBezTo>
                    <a:pt x="15738" y="19428"/>
                    <a:pt x="17326" y="20316"/>
                    <a:pt x="19008" y="21110"/>
                  </a:cubicBezTo>
                  <a:cubicBezTo>
                    <a:pt x="20268" y="21670"/>
                    <a:pt x="21576" y="22137"/>
                    <a:pt x="22884" y="22511"/>
                  </a:cubicBezTo>
                  <a:cubicBezTo>
                    <a:pt x="23211" y="22604"/>
                    <a:pt x="23491" y="22651"/>
                    <a:pt x="23771" y="22744"/>
                  </a:cubicBezTo>
                  <a:cubicBezTo>
                    <a:pt x="27881" y="27321"/>
                    <a:pt x="31710" y="32178"/>
                    <a:pt x="35213" y="37222"/>
                  </a:cubicBezTo>
                  <a:cubicBezTo>
                    <a:pt x="34232" y="36568"/>
                    <a:pt x="33158" y="36007"/>
                    <a:pt x="32084" y="35494"/>
                  </a:cubicBezTo>
                  <a:cubicBezTo>
                    <a:pt x="30403" y="34700"/>
                    <a:pt x="28675" y="34046"/>
                    <a:pt x="26900" y="33579"/>
                  </a:cubicBezTo>
                  <a:cubicBezTo>
                    <a:pt x="24892" y="33018"/>
                    <a:pt x="22884" y="32645"/>
                    <a:pt x="20829" y="32411"/>
                  </a:cubicBezTo>
                  <a:cubicBezTo>
                    <a:pt x="19340" y="32238"/>
                    <a:pt x="17799" y="32142"/>
                    <a:pt x="16264" y="32142"/>
                  </a:cubicBezTo>
                  <a:cubicBezTo>
                    <a:pt x="15729" y="32142"/>
                    <a:pt x="15195" y="32154"/>
                    <a:pt x="14664" y="32178"/>
                  </a:cubicBezTo>
                  <a:cubicBezTo>
                    <a:pt x="13684" y="32225"/>
                    <a:pt x="12703" y="32271"/>
                    <a:pt x="11816" y="32411"/>
                  </a:cubicBezTo>
                  <a:cubicBezTo>
                    <a:pt x="10881" y="32551"/>
                    <a:pt x="9994" y="32692"/>
                    <a:pt x="9200" y="32878"/>
                  </a:cubicBezTo>
                  <a:cubicBezTo>
                    <a:pt x="8360" y="33018"/>
                    <a:pt x="7659" y="33252"/>
                    <a:pt x="6959" y="33439"/>
                  </a:cubicBezTo>
                  <a:cubicBezTo>
                    <a:pt x="6305" y="33672"/>
                    <a:pt x="5744" y="33859"/>
                    <a:pt x="5231" y="34046"/>
                  </a:cubicBezTo>
                  <a:cubicBezTo>
                    <a:pt x="4717" y="34233"/>
                    <a:pt x="4203" y="34466"/>
                    <a:pt x="3689" y="34700"/>
                  </a:cubicBezTo>
                  <a:cubicBezTo>
                    <a:pt x="4110" y="35073"/>
                    <a:pt x="4577" y="35400"/>
                    <a:pt x="5044" y="35727"/>
                  </a:cubicBezTo>
                  <a:cubicBezTo>
                    <a:pt x="5464" y="36007"/>
                    <a:pt x="5978" y="36334"/>
                    <a:pt x="6585" y="36708"/>
                  </a:cubicBezTo>
                  <a:cubicBezTo>
                    <a:pt x="7192" y="37035"/>
                    <a:pt x="7846" y="37408"/>
                    <a:pt x="8593" y="37782"/>
                  </a:cubicBezTo>
                  <a:cubicBezTo>
                    <a:pt x="9340" y="38109"/>
                    <a:pt x="10181" y="38483"/>
                    <a:pt x="11068" y="38809"/>
                  </a:cubicBezTo>
                  <a:cubicBezTo>
                    <a:pt x="11909" y="39136"/>
                    <a:pt x="12843" y="39417"/>
                    <a:pt x="13777" y="39697"/>
                  </a:cubicBezTo>
                  <a:cubicBezTo>
                    <a:pt x="15785" y="40257"/>
                    <a:pt x="17793" y="40631"/>
                    <a:pt x="19848" y="40864"/>
                  </a:cubicBezTo>
                  <a:cubicBezTo>
                    <a:pt x="21441" y="41045"/>
                    <a:pt x="23034" y="41114"/>
                    <a:pt x="24627" y="41114"/>
                  </a:cubicBezTo>
                  <a:cubicBezTo>
                    <a:pt x="25089" y="41114"/>
                    <a:pt x="25551" y="41108"/>
                    <a:pt x="26013" y="41098"/>
                  </a:cubicBezTo>
                  <a:cubicBezTo>
                    <a:pt x="27881" y="41004"/>
                    <a:pt x="29702" y="40771"/>
                    <a:pt x="31477" y="40397"/>
                  </a:cubicBezTo>
                  <a:cubicBezTo>
                    <a:pt x="32831" y="40117"/>
                    <a:pt x="34186" y="39697"/>
                    <a:pt x="35446" y="39230"/>
                  </a:cubicBezTo>
                  <a:cubicBezTo>
                    <a:pt x="35773" y="39090"/>
                    <a:pt x="36100" y="38950"/>
                    <a:pt x="36334" y="38856"/>
                  </a:cubicBezTo>
                  <a:cubicBezTo>
                    <a:pt x="39790" y="43947"/>
                    <a:pt x="42872" y="49317"/>
                    <a:pt x="45581" y="54828"/>
                  </a:cubicBezTo>
                  <a:cubicBezTo>
                    <a:pt x="45441" y="54735"/>
                    <a:pt x="45254" y="54595"/>
                    <a:pt x="45020" y="54455"/>
                  </a:cubicBezTo>
                  <a:cubicBezTo>
                    <a:pt x="43899" y="53707"/>
                    <a:pt x="42685" y="53007"/>
                    <a:pt x="41471" y="52446"/>
                  </a:cubicBezTo>
                  <a:cubicBezTo>
                    <a:pt x="39790" y="51652"/>
                    <a:pt x="38062" y="50999"/>
                    <a:pt x="36287" y="50532"/>
                  </a:cubicBezTo>
                  <a:cubicBezTo>
                    <a:pt x="34279" y="49971"/>
                    <a:pt x="32271" y="49598"/>
                    <a:pt x="30216" y="49364"/>
                  </a:cubicBezTo>
                  <a:cubicBezTo>
                    <a:pt x="28692" y="49191"/>
                    <a:pt x="27168" y="49095"/>
                    <a:pt x="25644" y="49095"/>
                  </a:cubicBezTo>
                  <a:cubicBezTo>
                    <a:pt x="25113" y="49095"/>
                    <a:pt x="24582" y="49106"/>
                    <a:pt x="24051" y="49131"/>
                  </a:cubicBezTo>
                  <a:cubicBezTo>
                    <a:pt x="23071" y="49177"/>
                    <a:pt x="22090" y="49224"/>
                    <a:pt x="21156" y="49364"/>
                  </a:cubicBezTo>
                  <a:cubicBezTo>
                    <a:pt x="20268" y="49504"/>
                    <a:pt x="19381" y="49644"/>
                    <a:pt x="18587" y="49831"/>
                  </a:cubicBezTo>
                  <a:cubicBezTo>
                    <a:pt x="17747" y="49971"/>
                    <a:pt x="16999" y="50158"/>
                    <a:pt x="16346" y="50391"/>
                  </a:cubicBezTo>
                  <a:cubicBezTo>
                    <a:pt x="15692" y="50625"/>
                    <a:pt x="15085" y="50812"/>
                    <a:pt x="14618" y="50999"/>
                  </a:cubicBezTo>
                  <a:cubicBezTo>
                    <a:pt x="14104" y="51185"/>
                    <a:pt x="13590" y="51419"/>
                    <a:pt x="13076" y="51652"/>
                  </a:cubicBezTo>
                  <a:cubicBezTo>
                    <a:pt x="13497" y="52026"/>
                    <a:pt x="13964" y="52353"/>
                    <a:pt x="14431" y="52680"/>
                  </a:cubicBezTo>
                  <a:cubicBezTo>
                    <a:pt x="14851" y="52960"/>
                    <a:pt x="15412" y="53287"/>
                    <a:pt x="15972" y="53661"/>
                  </a:cubicBezTo>
                  <a:cubicBezTo>
                    <a:pt x="16579" y="53987"/>
                    <a:pt x="17280" y="54361"/>
                    <a:pt x="18027" y="54688"/>
                  </a:cubicBezTo>
                  <a:cubicBezTo>
                    <a:pt x="18774" y="55062"/>
                    <a:pt x="19568" y="55435"/>
                    <a:pt x="20455" y="55715"/>
                  </a:cubicBezTo>
                  <a:cubicBezTo>
                    <a:pt x="21343" y="56042"/>
                    <a:pt x="22230" y="56369"/>
                    <a:pt x="23211" y="56603"/>
                  </a:cubicBezTo>
                  <a:cubicBezTo>
                    <a:pt x="26613" y="57563"/>
                    <a:pt x="30119" y="58044"/>
                    <a:pt x="33668" y="58044"/>
                  </a:cubicBezTo>
                  <a:cubicBezTo>
                    <a:pt x="34260" y="58044"/>
                    <a:pt x="34853" y="58031"/>
                    <a:pt x="35446" y="58004"/>
                  </a:cubicBezTo>
                  <a:cubicBezTo>
                    <a:pt x="37268" y="57957"/>
                    <a:pt x="39089" y="57724"/>
                    <a:pt x="40911" y="57350"/>
                  </a:cubicBezTo>
                  <a:cubicBezTo>
                    <a:pt x="42265" y="57023"/>
                    <a:pt x="43573" y="56649"/>
                    <a:pt x="44880" y="56182"/>
                  </a:cubicBezTo>
                  <a:cubicBezTo>
                    <a:pt x="45347" y="55996"/>
                    <a:pt x="45721" y="55809"/>
                    <a:pt x="46001" y="55669"/>
                  </a:cubicBezTo>
                  <a:cubicBezTo>
                    <a:pt x="46982" y="57817"/>
                    <a:pt x="47962" y="59965"/>
                    <a:pt x="48850" y="62160"/>
                  </a:cubicBezTo>
                  <a:cubicBezTo>
                    <a:pt x="49924" y="64869"/>
                    <a:pt x="50998" y="67671"/>
                    <a:pt x="51932" y="70520"/>
                  </a:cubicBezTo>
                  <a:cubicBezTo>
                    <a:pt x="51699" y="70333"/>
                    <a:pt x="51465" y="70193"/>
                    <a:pt x="51185" y="69959"/>
                  </a:cubicBezTo>
                  <a:cubicBezTo>
                    <a:pt x="50064" y="69212"/>
                    <a:pt x="48850" y="68512"/>
                    <a:pt x="47589" y="67951"/>
                  </a:cubicBezTo>
                  <a:cubicBezTo>
                    <a:pt x="45954" y="67157"/>
                    <a:pt x="44226" y="66504"/>
                    <a:pt x="42405" y="66036"/>
                  </a:cubicBezTo>
                  <a:cubicBezTo>
                    <a:pt x="40444" y="65476"/>
                    <a:pt x="38435" y="65102"/>
                    <a:pt x="36380" y="64869"/>
                  </a:cubicBezTo>
                  <a:cubicBezTo>
                    <a:pt x="34856" y="64696"/>
                    <a:pt x="33332" y="64600"/>
                    <a:pt x="31808" y="64600"/>
                  </a:cubicBezTo>
                  <a:cubicBezTo>
                    <a:pt x="31278" y="64600"/>
                    <a:pt x="30747" y="64611"/>
                    <a:pt x="30216" y="64635"/>
                  </a:cubicBezTo>
                  <a:cubicBezTo>
                    <a:pt x="29188" y="64635"/>
                    <a:pt x="28254" y="64729"/>
                    <a:pt x="27320" y="64869"/>
                  </a:cubicBezTo>
                  <a:cubicBezTo>
                    <a:pt x="26386" y="64962"/>
                    <a:pt x="25546" y="65149"/>
                    <a:pt x="24705" y="65289"/>
                  </a:cubicBezTo>
                  <a:cubicBezTo>
                    <a:pt x="23911" y="65476"/>
                    <a:pt x="23164" y="65663"/>
                    <a:pt x="22510" y="65896"/>
                  </a:cubicBezTo>
                  <a:cubicBezTo>
                    <a:pt x="21856" y="66083"/>
                    <a:pt x="21249" y="66317"/>
                    <a:pt x="20735" y="66457"/>
                  </a:cubicBezTo>
                  <a:cubicBezTo>
                    <a:pt x="20222" y="66690"/>
                    <a:pt x="19708" y="66877"/>
                    <a:pt x="19194" y="67157"/>
                  </a:cubicBezTo>
                  <a:cubicBezTo>
                    <a:pt x="19661" y="67531"/>
                    <a:pt x="20082" y="67858"/>
                    <a:pt x="20549" y="68185"/>
                  </a:cubicBezTo>
                  <a:cubicBezTo>
                    <a:pt x="20969" y="68465"/>
                    <a:pt x="21483" y="68792"/>
                    <a:pt x="22090" y="69166"/>
                  </a:cubicBezTo>
                  <a:cubicBezTo>
                    <a:pt x="22697" y="69492"/>
                    <a:pt x="23397" y="69866"/>
                    <a:pt x="24145" y="70240"/>
                  </a:cubicBezTo>
                  <a:cubicBezTo>
                    <a:pt x="24892" y="70567"/>
                    <a:pt x="25686" y="70940"/>
                    <a:pt x="26573" y="71220"/>
                  </a:cubicBezTo>
                  <a:cubicBezTo>
                    <a:pt x="27461" y="71547"/>
                    <a:pt x="28348" y="71874"/>
                    <a:pt x="29329" y="72154"/>
                  </a:cubicBezTo>
                  <a:cubicBezTo>
                    <a:pt x="31290" y="72668"/>
                    <a:pt x="33345" y="73088"/>
                    <a:pt x="35353" y="73322"/>
                  </a:cubicBezTo>
                  <a:cubicBezTo>
                    <a:pt x="36757" y="73482"/>
                    <a:pt x="38162" y="73554"/>
                    <a:pt x="39566" y="73554"/>
                  </a:cubicBezTo>
                  <a:cubicBezTo>
                    <a:pt x="40216" y="73554"/>
                    <a:pt x="40867" y="73538"/>
                    <a:pt x="41518" y="73509"/>
                  </a:cubicBezTo>
                  <a:cubicBezTo>
                    <a:pt x="43386" y="73462"/>
                    <a:pt x="45207" y="73229"/>
                    <a:pt x="47028" y="72855"/>
                  </a:cubicBezTo>
                  <a:cubicBezTo>
                    <a:pt x="48383" y="72575"/>
                    <a:pt x="49690" y="72154"/>
                    <a:pt x="50951" y="71687"/>
                  </a:cubicBezTo>
                  <a:cubicBezTo>
                    <a:pt x="51465" y="71501"/>
                    <a:pt x="51839" y="71314"/>
                    <a:pt x="52119" y="71174"/>
                  </a:cubicBezTo>
                  <a:cubicBezTo>
                    <a:pt x="53473" y="75283"/>
                    <a:pt x="54361" y="79580"/>
                    <a:pt x="54734" y="83923"/>
                  </a:cubicBezTo>
                  <a:cubicBezTo>
                    <a:pt x="54777" y="84355"/>
                    <a:pt x="55111" y="84558"/>
                    <a:pt x="55447" y="84558"/>
                  </a:cubicBezTo>
                  <a:cubicBezTo>
                    <a:pt x="55837" y="84558"/>
                    <a:pt x="56232" y="84285"/>
                    <a:pt x="56182" y="83783"/>
                  </a:cubicBezTo>
                  <a:cubicBezTo>
                    <a:pt x="55762" y="77478"/>
                    <a:pt x="53847" y="71034"/>
                    <a:pt x="51512" y="65056"/>
                  </a:cubicBezTo>
                  <a:cubicBezTo>
                    <a:pt x="51699" y="64869"/>
                    <a:pt x="51979" y="64542"/>
                    <a:pt x="52306" y="64168"/>
                  </a:cubicBezTo>
                  <a:cubicBezTo>
                    <a:pt x="53193" y="63141"/>
                    <a:pt x="54034" y="62020"/>
                    <a:pt x="54734" y="60853"/>
                  </a:cubicBezTo>
                  <a:cubicBezTo>
                    <a:pt x="55715" y="59265"/>
                    <a:pt x="56556" y="57630"/>
                    <a:pt x="57256" y="55949"/>
                  </a:cubicBezTo>
                  <a:cubicBezTo>
                    <a:pt x="58050" y="54034"/>
                    <a:pt x="58704" y="52073"/>
                    <a:pt x="59171" y="50065"/>
                  </a:cubicBezTo>
                  <a:cubicBezTo>
                    <a:pt x="59638" y="48056"/>
                    <a:pt x="59965" y="46002"/>
                    <a:pt x="60105" y="43947"/>
                  </a:cubicBezTo>
                  <a:cubicBezTo>
                    <a:pt x="60198" y="42966"/>
                    <a:pt x="60198" y="41985"/>
                    <a:pt x="60198" y="41098"/>
                  </a:cubicBezTo>
                  <a:cubicBezTo>
                    <a:pt x="60198" y="40164"/>
                    <a:pt x="60152" y="39276"/>
                    <a:pt x="60058" y="38436"/>
                  </a:cubicBezTo>
                  <a:cubicBezTo>
                    <a:pt x="60011" y="37595"/>
                    <a:pt x="59871" y="36848"/>
                    <a:pt x="59778" y="36147"/>
                  </a:cubicBezTo>
                  <a:cubicBezTo>
                    <a:pt x="59685" y="35494"/>
                    <a:pt x="59498" y="34887"/>
                    <a:pt x="59404" y="34373"/>
                  </a:cubicBezTo>
                  <a:cubicBezTo>
                    <a:pt x="59264" y="33859"/>
                    <a:pt x="59077" y="33299"/>
                    <a:pt x="58891" y="32785"/>
                  </a:cubicBezTo>
                  <a:cubicBezTo>
                    <a:pt x="58470" y="33159"/>
                    <a:pt x="58097" y="33579"/>
                    <a:pt x="57723" y="33999"/>
                  </a:cubicBezTo>
                  <a:cubicBezTo>
                    <a:pt x="57396" y="34373"/>
                    <a:pt x="56976" y="34840"/>
                    <a:pt x="56556" y="35400"/>
                  </a:cubicBezTo>
                  <a:cubicBezTo>
                    <a:pt x="56135" y="35961"/>
                    <a:pt x="55715" y="36568"/>
                    <a:pt x="55248" y="37315"/>
                  </a:cubicBezTo>
                  <a:cubicBezTo>
                    <a:pt x="54828" y="38016"/>
                    <a:pt x="54361" y="38763"/>
                    <a:pt x="53940" y="39603"/>
                  </a:cubicBezTo>
                  <a:cubicBezTo>
                    <a:pt x="53520" y="40444"/>
                    <a:pt x="53100" y="41285"/>
                    <a:pt x="52726" y="42219"/>
                  </a:cubicBezTo>
                  <a:cubicBezTo>
                    <a:pt x="51932" y="44133"/>
                    <a:pt x="51325" y="46095"/>
                    <a:pt x="50858" y="48103"/>
                  </a:cubicBezTo>
                  <a:cubicBezTo>
                    <a:pt x="50391" y="50111"/>
                    <a:pt x="50111" y="52119"/>
                    <a:pt x="49971" y="54174"/>
                  </a:cubicBezTo>
                  <a:cubicBezTo>
                    <a:pt x="49831" y="56042"/>
                    <a:pt x="49877" y="57864"/>
                    <a:pt x="50017" y="59732"/>
                  </a:cubicBezTo>
                  <a:cubicBezTo>
                    <a:pt x="50111" y="60526"/>
                    <a:pt x="50204" y="61273"/>
                    <a:pt x="50344" y="61973"/>
                  </a:cubicBezTo>
                  <a:cubicBezTo>
                    <a:pt x="50157" y="61506"/>
                    <a:pt x="49971" y="61039"/>
                    <a:pt x="49737" y="60619"/>
                  </a:cubicBezTo>
                  <a:cubicBezTo>
                    <a:pt x="47916" y="56276"/>
                    <a:pt x="45861" y="52073"/>
                    <a:pt x="43573" y="48010"/>
                  </a:cubicBezTo>
                  <a:cubicBezTo>
                    <a:pt x="43713" y="47823"/>
                    <a:pt x="43853" y="47636"/>
                    <a:pt x="44086" y="47403"/>
                  </a:cubicBezTo>
                  <a:cubicBezTo>
                    <a:pt x="44974" y="46375"/>
                    <a:pt x="45767" y="45254"/>
                    <a:pt x="46515" y="44087"/>
                  </a:cubicBezTo>
                  <a:cubicBezTo>
                    <a:pt x="47495" y="42499"/>
                    <a:pt x="48336" y="40864"/>
                    <a:pt x="49037" y="39183"/>
                  </a:cubicBezTo>
                  <a:cubicBezTo>
                    <a:pt x="49831" y="37268"/>
                    <a:pt x="50438" y="35307"/>
                    <a:pt x="50905" y="33299"/>
                  </a:cubicBezTo>
                  <a:cubicBezTo>
                    <a:pt x="51418" y="31291"/>
                    <a:pt x="51699" y="29236"/>
                    <a:pt x="51885" y="27227"/>
                  </a:cubicBezTo>
                  <a:cubicBezTo>
                    <a:pt x="51932" y="26200"/>
                    <a:pt x="51979" y="25219"/>
                    <a:pt x="51979" y="24332"/>
                  </a:cubicBezTo>
                  <a:cubicBezTo>
                    <a:pt x="51979" y="23398"/>
                    <a:pt x="51885" y="22511"/>
                    <a:pt x="51839" y="21670"/>
                  </a:cubicBezTo>
                  <a:cubicBezTo>
                    <a:pt x="51745" y="20876"/>
                    <a:pt x="51652" y="20082"/>
                    <a:pt x="51512" y="19428"/>
                  </a:cubicBezTo>
                  <a:cubicBezTo>
                    <a:pt x="51418" y="18728"/>
                    <a:pt x="51278" y="18121"/>
                    <a:pt x="51138" y="17607"/>
                  </a:cubicBezTo>
                  <a:cubicBezTo>
                    <a:pt x="50998" y="17047"/>
                    <a:pt x="50858" y="16533"/>
                    <a:pt x="50624" y="16019"/>
                  </a:cubicBezTo>
                  <a:cubicBezTo>
                    <a:pt x="50251" y="16393"/>
                    <a:pt x="49831" y="16766"/>
                    <a:pt x="49457" y="17233"/>
                  </a:cubicBezTo>
                  <a:cubicBezTo>
                    <a:pt x="49130" y="17607"/>
                    <a:pt x="48756" y="18074"/>
                    <a:pt x="48289" y="18634"/>
                  </a:cubicBezTo>
                  <a:cubicBezTo>
                    <a:pt x="47869" y="19195"/>
                    <a:pt x="47449" y="19849"/>
                    <a:pt x="47028" y="20549"/>
                  </a:cubicBezTo>
                  <a:cubicBezTo>
                    <a:pt x="46561" y="21250"/>
                    <a:pt x="46141" y="21997"/>
                    <a:pt x="45721" y="22838"/>
                  </a:cubicBezTo>
                  <a:cubicBezTo>
                    <a:pt x="45254" y="23678"/>
                    <a:pt x="44880" y="24519"/>
                    <a:pt x="44507" y="25453"/>
                  </a:cubicBezTo>
                  <a:cubicBezTo>
                    <a:pt x="43713" y="27368"/>
                    <a:pt x="43106" y="29329"/>
                    <a:pt x="42592" y="31337"/>
                  </a:cubicBezTo>
                  <a:cubicBezTo>
                    <a:pt x="42125" y="33345"/>
                    <a:pt x="41845" y="35354"/>
                    <a:pt x="41658" y="37408"/>
                  </a:cubicBezTo>
                  <a:cubicBezTo>
                    <a:pt x="41518" y="39276"/>
                    <a:pt x="41518" y="41098"/>
                    <a:pt x="41704" y="42966"/>
                  </a:cubicBezTo>
                  <a:cubicBezTo>
                    <a:pt x="41798" y="43807"/>
                    <a:pt x="41891" y="44600"/>
                    <a:pt x="42031" y="45348"/>
                  </a:cubicBezTo>
                  <a:cubicBezTo>
                    <a:pt x="39696" y="41378"/>
                    <a:pt x="37221" y="37549"/>
                    <a:pt x="34512" y="33859"/>
                  </a:cubicBezTo>
                  <a:cubicBezTo>
                    <a:pt x="34606" y="33672"/>
                    <a:pt x="34746" y="33439"/>
                    <a:pt x="34839" y="33159"/>
                  </a:cubicBezTo>
                  <a:cubicBezTo>
                    <a:pt x="35400" y="31898"/>
                    <a:pt x="35820" y="30590"/>
                    <a:pt x="36147" y="29236"/>
                  </a:cubicBezTo>
                  <a:cubicBezTo>
                    <a:pt x="36614" y="27461"/>
                    <a:pt x="36941" y="25640"/>
                    <a:pt x="37081" y="23772"/>
                  </a:cubicBezTo>
                  <a:cubicBezTo>
                    <a:pt x="37408" y="19662"/>
                    <a:pt x="37128" y="15552"/>
                    <a:pt x="36194" y="11536"/>
                  </a:cubicBezTo>
                  <a:cubicBezTo>
                    <a:pt x="35960" y="10555"/>
                    <a:pt x="35680" y="9621"/>
                    <a:pt x="35400" y="8734"/>
                  </a:cubicBezTo>
                  <a:cubicBezTo>
                    <a:pt x="35120" y="7893"/>
                    <a:pt x="34839" y="7052"/>
                    <a:pt x="34466" y="6258"/>
                  </a:cubicBezTo>
                  <a:cubicBezTo>
                    <a:pt x="34139" y="5511"/>
                    <a:pt x="33812" y="4811"/>
                    <a:pt x="33485" y="4204"/>
                  </a:cubicBezTo>
                  <a:cubicBezTo>
                    <a:pt x="33158" y="3596"/>
                    <a:pt x="32878" y="3036"/>
                    <a:pt x="32598" y="2616"/>
                  </a:cubicBezTo>
                  <a:cubicBezTo>
                    <a:pt x="32271" y="2149"/>
                    <a:pt x="31991" y="1682"/>
                    <a:pt x="31617" y="1261"/>
                  </a:cubicBezTo>
                  <a:cubicBezTo>
                    <a:pt x="31337" y="1728"/>
                    <a:pt x="31103" y="2242"/>
                    <a:pt x="30870" y="2756"/>
                  </a:cubicBezTo>
                  <a:cubicBezTo>
                    <a:pt x="30683" y="3223"/>
                    <a:pt x="30449" y="3783"/>
                    <a:pt x="30216" y="4437"/>
                  </a:cubicBezTo>
                  <a:cubicBezTo>
                    <a:pt x="29982" y="5091"/>
                    <a:pt x="29749" y="5838"/>
                    <a:pt x="29562" y="6632"/>
                  </a:cubicBezTo>
                  <a:cubicBezTo>
                    <a:pt x="29329" y="7473"/>
                    <a:pt x="29142" y="8313"/>
                    <a:pt x="29002" y="9201"/>
                  </a:cubicBezTo>
                  <a:cubicBezTo>
                    <a:pt x="28862" y="10135"/>
                    <a:pt x="28721" y="11115"/>
                    <a:pt x="28628" y="12096"/>
                  </a:cubicBezTo>
                  <a:cubicBezTo>
                    <a:pt x="28488" y="14151"/>
                    <a:pt x="28488" y="16206"/>
                    <a:pt x="28628" y="18261"/>
                  </a:cubicBezTo>
                  <a:cubicBezTo>
                    <a:pt x="28768" y="20316"/>
                    <a:pt x="29095" y="22371"/>
                    <a:pt x="29562" y="24379"/>
                  </a:cubicBezTo>
                  <a:cubicBezTo>
                    <a:pt x="29982" y="26107"/>
                    <a:pt x="30543" y="27835"/>
                    <a:pt x="31243" y="29516"/>
                  </a:cubicBezTo>
                  <a:cubicBezTo>
                    <a:pt x="28862" y="26527"/>
                    <a:pt x="26386" y="23585"/>
                    <a:pt x="23818" y="20689"/>
                  </a:cubicBezTo>
                  <a:cubicBezTo>
                    <a:pt x="23397" y="19615"/>
                    <a:pt x="22884" y="18541"/>
                    <a:pt x="22323" y="17467"/>
                  </a:cubicBezTo>
                  <a:cubicBezTo>
                    <a:pt x="21483" y="15879"/>
                    <a:pt x="20455" y="14338"/>
                    <a:pt x="19334" y="12890"/>
                  </a:cubicBezTo>
                  <a:cubicBezTo>
                    <a:pt x="18074" y="11256"/>
                    <a:pt x="16672" y="9714"/>
                    <a:pt x="15131" y="8313"/>
                  </a:cubicBezTo>
                  <a:cubicBezTo>
                    <a:pt x="13637" y="6912"/>
                    <a:pt x="12049" y="5605"/>
                    <a:pt x="10321" y="4484"/>
                  </a:cubicBezTo>
                  <a:cubicBezTo>
                    <a:pt x="9527" y="3877"/>
                    <a:pt x="8687" y="3410"/>
                    <a:pt x="7893" y="2943"/>
                  </a:cubicBezTo>
                  <a:cubicBezTo>
                    <a:pt x="7052" y="2522"/>
                    <a:pt x="6258" y="2102"/>
                    <a:pt x="5558" y="1775"/>
                  </a:cubicBezTo>
                  <a:cubicBezTo>
                    <a:pt x="4810" y="1448"/>
                    <a:pt x="4063" y="1168"/>
                    <a:pt x="3409" y="934"/>
                  </a:cubicBezTo>
                  <a:cubicBezTo>
                    <a:pt x="2755" y="701"/>
                    <a:pt x="2148" y="514"/>
                    <a:pt x="1681" y="374"/>
                  </a:cubicBezTo>
                  <a:cubicBezTo>
                    <a:pt x="1121" y="234"/>
                    <a:pt x="560" y="9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30"/>
            <p:cNvSpPr/>
            <p:nvPr/>
          </p:nvSpPr>
          <p:spPr>
            <a:xfrm>
              <a:off x="1592850" y="2384700"/>
              <a:ext cx="616825" cy="1257675"/>
            </a:xfrm>
            <a:custGeom>
              <a:avLst/>
              <a:gdLst/>
              <a:ahLst/>
              <a:cxnLst/>
              <a:rect l="l" t="t" r="r" b="b"/>
              <a:pathLst>
                <a:path w="24673" h="50307" extrusionOk="0">
                  <a:moveTo>
                    <a:pt x="288" y="0"/>
                  </a:moveTo>
                  <a:cubicBezTo>
                    <a:pt x="146" y="0"/>
                    <a:pt x="0" y="174"/>
                    <a:pt x="139" y="348"/>
                  </a:cubicBezTo>
                  <a:cubicBezTo>
                    <a:pt x="2054" y="3197"/>
                    <a:pt x="3549" y="6326"/>
                    <a:pt x="4576" y="9642"/>
                  </a:cubicBezTo>
                  <a:cubicBezTo>
                    <a:pt x="5604" y="12911"/>
                    <a:pt x="6304" y="16320"/>
                    <a:pt x="7051" y="19683"/>
                  </a:cubicBezTo>
                  <a:cubicBezTo>
                    <a:pt x="7799" y="23232"/>
                    <a:pt x="8733" y="26688"/>
                    <a:pt x="9900" y="30097"/>
                  </a:cubicBezTo>
                  <a:cubicBezTo>
                    <a:pt x="11208" y="33786"/>
                    <a:pt x="12936" y="37336"/>
                    <a:pt x="14991" y="40652"/>
                  </a:cubicBezTo>
                  <a:cubicBezTo>
                    <a:pt x="17092" y="44014"/>
                    <a:pt x="19661" y="47283"/>
                    <a:pt x="23023" y="49525"/>
                  </a:cubicBezTo>
                  <a:cubicBezTo>
                    <a:pt x="23397" y="49805"/>
                    <a:pt x="23864" y="50039"/>
                    <a:pt x="24284" y="50272"/>
                  </a:cubicBezTo>
                  <a:cubicBezTo>
                    <a:pt x="24324" y="50296"/>
                    <a:pt x="24362" y="50306"/>
                    <a:pt x="24398" y="50306"/>
                  </a:cubicBezTo>
                  <a:cubicBezTo>
                    <a:pt x="24570" y="50306"/>
                    <a:pt x="24673" y="50061"/>
                    <a:pt x="24518" y="49945"/>
                  </a:cubicBezTo>
                  <a:lnTo>
                    <a:pt x="24471" y="49945"/>
                  </a:lnTo>
                  <a:cubicBezTo>
                    <a:pt x="20922" y="47984"/>
                    <a:pt x="18213" y="44855"/>
                    <a:pt x="15971" y="41492"/>
                  </a:cubicBezTo>
                  <a:cubicBezTo>
                    <a:pt x="13823" y="38176"/>
                    <a:pt x="12002" y="34674"/>
                    <a:pt x="10601" y="30984"/>
                  </a:cubicBezTo>
                  <a:cubicBezTo>
                    <a:pt x="9386" y="27575"/>
                    <a:pt x="8359" y="24073"/>
                    <a:pt x="7658" y="20523"/>
                  </a:cubicBezTo>
                  <a:cubicBezTo>
                    <a:pt x="6864" y="17161"/>
                    <a:pt x="6164" y="13751"/>
                    <a:pt x="5183" y="10436"/>
                  </a:cubicBezTo>
                  <a:cubicBezTo>
                    <a:pt x="4296" y="7120"/>
                    <a:pt x="2895" y="3991"/>
                    <a:pt x="1120" y="1095"/>
                  </a:cubicBezTo>
                  <a:cubicBezTo>
                    <a:pt x="887" y="768"/>
                    <a:pt x="653" y="395"/>
                    <a:pt x="420" y="68"/>
                  </a:cubicBezTo>
                  <a:cubicBezTo>
                    <a:pt x="384" y="20"/>
                    <a:pt x="336" y="0"/>
                    <a:pt x="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30"/>
            <p:cNvSpPr/>
            <p:nvPr/>
          </p:nvSpPr>
          <p:spPr>
            <a:xfrm>
              <a:off x="1884300" y="2600225"/>
              <a:ext cx="71650" cy="683100"/>
            </a:xfrm>
            <a:custGeom>
              <a:avLst/>
              <a:gdLst/>
              <a:ahLst/>
              <a:cxnLst/>
              <a:rect l="l" t="t" r="r" b="b"/>
              <a:pathLst>
                <a:path w="2866" h="27324" extrusionOk="0">
                  <a:moveTo>
                    <a:pt x="228" y="0"/>
                  </a:moveTo>
                  <a:cubicBezTo>
                    <a:pt x="108" y="0"/>
                    <a:pt x="0" y="115"/>
                    <a:pt x="63" y="274"/>
                  </a:cubicBezTo>
                  <a:cubicBezTo>
                    <a:pt x="1698" y="3496"/>
                    <a:pt x="2492" y="7139"/>
                    <a:pt x="2399" y="10781"/>
                  </a:cubicBezTo>
                  <a:cubicBezTo>
                    <a:pt x="2305" y="12556"/>
                    <a:pt x="2072" y="14284"/>
                    <a:pt x="1745" y="16012"/>
                  </a:cubicBezTo>
                  <a:cubicBezTo>
                    <a:pt x="1418" y="17787"/>
                    <a:pt x="1044" y="19515"/>
                    <a:pt x="811" y="21289"/>
                  </a:cubicBezTo>
                  <a:cubicBezTo>
                    <a:pt x="530" y="23017"/>
                    <a:pt x="484" y="24792"/>
                    <a:pt x="717" y="26520"/>
                  </a:cubicBezTo>
                  <a:cubicBezTo>
                    <a:pt x="764" y="26753"/>
                    <a:pt x="764" y="26987"/>
                    <a:pt x="811" y="27174"/>
                  </a:cubicBezTo>
                  <a:cubicBezTo>
                    <a:pt x="831" y="27275"/>
                    <a:pt x="912" y="27323"/>
                    <a:pt x="994" y="27323"/>
                  </a:cubicBezTo>
                  <a:cubicBezTo>
                    <a:pt x="1102" y="27323"/>
                    <a:pt x="1211" y="27239"/>
                    <a:pt x="1184" y="27080"/>
                  </a:cubicBezTo>
                  <a:cubicBezTo>
                    <a:pt x="904" y="25352"/>
                    <a:pt x="904" y="23578"/>
                    <a:pt x="1138" y="21850"/>
                  </a:cubicBezTo>
                  <a:cubicBezTo>
                    <a:pt x="1324" y="20075"/>
                    <a:pt x="1698" y="18347"/>
                    <a:pt x="2025" y="16619"/>
                  </a:cubicBezTo>
                  <a:cubicBezTo>
                    <a:pt x="2399" y="14844"/>
                    <a:pt x="2632" y="13070"/>
                    <a:pt x="2772" y="11295"/>
                  </a:cubicBezTo>
                  <a:cubicBezTo>
                    <a:pt x="2866" y="9474"/>
                    <a:pt x="2725" y="7652"/>
                    <a:pt x="2399" y="5878"/>
                  </a:cubicBezTo>
                  <a:cubicBezTo>
                    <a:pt x="2025" y="4056"/>
                    <a:pt x="1464" y="2328"/>
                    <a:pt x="717" y="694"/>
                  </a:cubicBezTo>
                  <a:lnTo>
                    <a:pt x="390" y="87"/>
                  </a:lnTo>
                  <a:cubicBezTo>
                    <a:pt x="345" y="26"/>
                    <a:pt x="285" y="0"/>
                    <a:pt x="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30"/>
            <p:cNvSpPr/>
            <p:nvPr/>
          </p:nvSpPr>
          <p:spPr>
            <a:xfrm>
              <a:off x="1528600" y="2618175"/>
              <a:ext cx="259625" cy="312675"/>
            </a:xfrm>
            <a:custGeom>
              <a:avLst/>
              <a:gdLst/>
              <a:ahLst/>
              <a:cxnLst/>
              <a:rect l="l" t="t" r="r" b="b"/>
              <a:pathLst>
                <a:path w="10385" h="12507" extrusionOk="0">
                  <a:moveTo>
                    <a:pt x="223" y="1"/>
                  </a:moveTo>
                  <a:cubicBezTo>
                    <a:pt x="112" y="1"/>
                    <a:pt x="1" y="73"/>
                    <a:pt x="1" y="209"/>
                  </a:cubicBezTo>
                  <a:cubicBezTo>
                    <a:pt x="234" y="1190"/>
                    <a:pt x="608" y="2171"/>
                    <a:pt x="1075" y="3011"/>
                  </a:cubicBezTo>
                  <a:cubicBezTo>
                    <a:pt x="1589" y="3899"/>
                    <a:pt x="2102" y="4786"/>
                    <a:pt x="2663" y="5580"/>
                  </a:cubicBezTo>
                  <a:cubicBezTo>
                    <a:pt x="3317" y="6467"/>
                    <a:pt x="3970" y="7355"/>
                    <a:pt x="4624" y="8195"/>
                  </a:cubicBezTo>
                  <a:cubicBezTo>
                    <a:pt x="5325" y="9036"/>
                    <a:pt x="6072" y="9830"/>
                    <a:pt x="6913" y="10530"/>
                  </a:cubicBezTo>
                  <a:cubicBezTo>
                    <a:pt x="7753" y="11278"/>
                    <a:pt x="8641" y="11885"/>
                    <a:pt x="9668" y="12352"/>
                  </a:cubicBezTo>
                  <a:lnTo>
                    <a:pt x="10042" y="12492"/>
                  </a:lnTo>
                  <a:cubicBezTo>
                    <a:pt x="10067" y="12502"/>
                    <a:pt x="10092" y="12507"/>
                    <a:pt x="10115" y="12507"/>
                  </a:cubicBezTo>
                  <a:cubicBezTo>
                    <a:pt x="10301" y="12507"/>
                    <a:pt x="10385" y="12201"/>
                    <a:pt x="10135" y="12118"/>
                  </a:cubicBezTo>
                  <a:cubicBezTo>
                    <a:pt x="9154" y="11745"/>
                    <a:pt x="8267" y="11184"/>
                    <a:pt x="7473" y="10484"/>
                  </a:cubicBezTo>
                  <a:cubicBezTo>
                    <a:pt x="6632" y="9830"/>
                    <a:pt x="5885" y="9083"/>
                    <a:pt x="5185" y="8242"/>
                  </a:cubicBezTo>
                  <a:cubicBezTo>
                    <a:pt x="4484" y="7401"/>
                    <a:pt x="3830" y="6561"/>
                    <a:pt x="3223" y="5673"/>
                  </a:cubicBezTo>
                  <a:cubicBezTo>
                    <a:pt x="2663" y="4879"/>
                    <a:pt x="2102" y="4039"/>
                    <a:pt x="1635" y="3198"/>
                  </a:cubicBezTo>
                  <a:cubicBezTo>
                    <a:pt x="1122" y="2358"/>
                    <a:pt x="748" y="1424"/>
                    <a:pt x="515" y="490"/>
                  </a:cubicBezTo>
                  <a:cubicBezTo>
                    <a:pt x="468" y="396"/>
                    <a:pt x="421" y="256"/>
                    <a:pt x="421" y="116"/>
                  </a:cubicBezTo>
                  <a:cubicBezTo>
                    <a:pt x="382" y="38"/>
                    <a:pt x="302"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30"/>
            <p:cNvSpPr/>
            <p:nvPr/>
          </p:nvSpPr>
          <p:spPr>
            <a:xfrm>
              <a:off x="1630150" y="3032850"/>
              <a:ext cx="330600" cy="341325"/>
            </a:xfrm>
            <a:custGeom>
              <a:avLst/>
              <a:gdLst/>
              <a:ahLst/>
              <a:cxnLst/>
              <a:rect l="l" t="t" r="r" b="b"/>
              <a:pathLst>
                <a:path w="13224" h="13653" extrusionOk="0">
                  <a:moveTo>
                    <a:pt x="270" y="1"/>
                  </a:moveTo>
                  <a:cubicBezTo>
                    <a:pt x="140" y="1"/>
                    <a:pt x="1" y="137"/>
                    <a:pt x="95" y="295"/>
                  </a:cubicBezTo>
                  <a:cubicBezTo>
                    <a:pt x="562" y="1416"/>
                    <a:pt x="1169" y="2490"/>
                    <a:pt x="1823" y="3517"/>
                  </a:cubicBezTo>
                  <a:cubicBezTo>
                    <a:pt x="2477" y="4545"/>
                    <a:pt x="3178" y="5572"/>
                    <a:pt x="3971" y="6506"/>
                  </a:cubicBezTo>
                  <a:cubicBezTo>
                    <a:pt x="4765" y="7440"/>
                    <a:pt x="5606" y="8327"/>
                    <a:pt x="6493" y="9168"/>
                  </a:cubicBezTo>
                  <a:cubicBezTo>
                    <a:pt x="7381" y="10009"/>
                    <a:pt x="8315" y="10803"/>
                    <a:pt x="9342" y="11503"/>
                  </a:cubicBezTo>
                  <a:cubicBezTo>
                    <a:pt x="10323" y="12204"/>
                    <a:pt x="11350" y="12858"/>
                    <a:pt x="12424" y="13418"/>
                  </a:cubicBezTo>
                  <a:cubicBezTo>
                    <a:pt x="12565" y="13465"/>
                    <a:pt x="12705" y="13558"/>
                    <a:pt x="12845" y="13605"/>
                  </a:cubicBezTo>
                  <a:cubicBezTo>
                    <a:pt x="12878" y="13638"/>
                    <a:pt x="12913" y="13652"/>
                    <a:pt x="12946" y="13652"/>
                  </a:cubicBezTo>
                  <a:cubicBezTo>
                    <a:pt x="13100" y="13652"/>
                    <a:pt x="13223" y="13355"/>
                    <a:pt x="13032" y="13278"/>
                  </a:cubicBezTo>
                  <a:lnTo>
                    <a:pt x="13032" y="13278"/>
                  </a:lnTo>
                  <a:lnTo>
                    <a:pt x="13032" y="13325"/>
                  </a:lnTo>
                  <a:cubicBezTo>
                    <a:pt x="11911" y="12764"/>
                    <a:pt x="10883" y="12157"/>
                    <a:pt x="9903" y="11456"/>
                  </a:cubicBezTo>
                  <a:cubicBezTo>
                    <a:pt x="8875" y="10756"/>
                    <a:pt x="7941" y="10009"/>
                    <a:pt x="7054" y="9215"/>
                  </a:cubicBezTo>
                  <a:cubicBezTo>
                    <a:pt x="6166" y="8421"/>
                    <a:pt x="5326" y="7534"/>
                    <a:pt x="4532" y="6600"/>
                  </a:cubicBezTo>
                  <a:cubicBezTo>
                    <a:pt x="3738" y="5665"/>
                    <a:pt x="3037" y="4685"/>
                    <a:pt x="2384" y="3704"/>
                  </a:cubicBezTo>
                  <a:cubicBezTo>
                    <a:pt x="1730" y="2677"/>
                    <a:pt x="1123" y="1602"/>
                    <a:pt x="609" y="528"/>
                  </a:cubicBezTo>
                  <a:lnTo>
                    <a:pt x="422" y="108"/>
                  </a:lnTo>
                  <a:cubicBezTo>
                    <a:pt x="392" y="32"/>
                    <a:pt x="332" y="1"/>
                    <a:pt x="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0"/>
            <p:cNvSpPr/>
            <p:nvPr/>
          </p:nvSpPr>
          <p:spPr>
            <a:xfrm>
              <a:off x="1912550" y="2836475"/>
              <a:ext cx="167150" cy="248125"/>
            </a:xfrm>
            <a:custGeom>
              <a:avLst/>
              <a:gdLst/>
              <a:ahLst/>
              <a:cxnLst/>
              <a:rect l="l" t="t" r="r" b="b"/>
              <a:pathLst>
                <a:path w="6686" h="9925" extrusionOk="0">
                  <a:moveTo>
                    <a:pt x="6499" y="0"/>
                  </a:moveTo>
                  <a:cubicBezTo>
                    <a:pt x="6406" y="0"/>
                    <a:pt x="6312" y="70"/>
                    <a:pt x="6312" y="211"/>
                  </a:cubicBezTo>
                  <a:cubicBezTo>
                    <a:pt x="6312" y="397"/>
                    <a:pt x="6266" y="537"/>
                    <a:pt x="6219" y="724"/>
                  </a:cubicBezTo>
                  <a:cubicBezTo>
                    <a:pt x="6172" y="911"/>
                    <a:pt x="6172" y="1098"/>
                    <a:pt x="6125" y="1331"/>
                  </a:cubicBezTo>
                  <a:cubicBezTo>
                    <a:pt x="6032" y="1705"/>
                    <a:pt x="5939" y="2079"/>
                    <a:pt x="5799" y="2406"/>
                  </a:cubicBezTo>
                  <a:cubicBezTo>
                    <a:pt x="5705" y="2779"/>
                    <a:pt x="5565" y="3153"/>
                    <a:pt x="5378" y="3480"/>
                  </a:cubicBezTo>
                  <a:lnTo>
                    <a:pt x="5285" y="3760"/>
                  </a:lnTo>
                  <a:lnTo>
                    <a:pt x="5285" y="3807"/>
                  </a:lnTo>
                  <a:lnTo>
                    <a:pt x="5238" y="3947"/>
                  </a:lnTo>
                  <a:cubicBezTo>
                    <a:pt x="5145" y="4133"/>
                    <a:pt x="5051" y="4274"/>
                    <a:pt x="4958" y="4460"/>
                  </a:cubicBezTo>
                  <a:cubicBezTo>
                    <a:pt x="4584" y="5114"/>
                    <a:pt x="4164" y="5768"/>
                    <a:pt x="3744" y="6375"/>
                  </a:cubicBezTo>
                  <a:cubicBezTo>
                    <a:pt x="3604" y="6562"/>
                    <a:pt x="3510" y="6702"/>
                    <a:pt x="3370" y="6842"/>
                  </a:cubicBezTo>
                  <a:lnTo>
                    <a:pt x="3323" y="6889"/>
                  </a:lnTo>
                  <a:cubicBezTo>
                    <a:pt x="3277" y="6936"/>
                    <a:pt x="3277" y="6982"/>
                    <a:pt x="3230" y="6982"/>
                  </a:cubicBezTo>
                  <a:lnTo>
                    <a:pt x="3043" y="7216"/>
                  </a:lnTo>
                  <a:cubicBezTo>
                    <a:pt x="2763" y="7496"/>
                    <a:pt x="2483" y="7776"/>
                    <a:pt x="2203" y="8010"/>
                  </a:cubicBezTo>
                  <a:cubicBezTo>
                    <a:pt x="1922" y="8290"/>
                    <a:pt x="1642" y="8523"/>
                    <a:pt x="1362" y="8757"/>
                  </a:cubicBezTo>
                  <a:cubicBezTo>
                    <a:pt x="1222" y="8897"/>
                    <a:pt x="1035" y="8990"/>
                    <a:pt x="895" y="9131"/>
                  </a:cubicBezTo>
                  <a:lnTo>
                    <a:pt x="802" y="9131"/>
                  </a:lnTo>
                  <a:lnTo>
                    <a:pt x="708" y="9224"/>
                  </a:lnTo>
                  <a:lnTo>
                    <a:pt x="475" y="9411"/>
                  </a:lnTo>
                  <a:lnTo>
                    <a:pt x="194" y="9551"/>
                  </a:lnTo>
                  <a:cubicBezTo>
                    <a:pt x="1" y="9667"/>
                    <a:pt x="96" y="9912"/>
                    <a:pt x="268" y="9912"/>
                  </a:cubicBezTo>
                  <a:cubicBezTo>
                    <a:pt x="303" y="9912"/>
                    <a:pt x="341" y="9902"/>
                    <a:pt x="381" y="9878"/>
                  </a:cubicBezTo>
                  <a:lnTo>
                    <a:pt x="381" y="9878"/>
                  </a:lnTo>
                  <a:lnTo>
                    <a:pt x="334" y="9924"/>
                  </a:lnTo>
                  <a:cubicBezTo>
                    <a:pt x="988" y="9551"/>
                    <a:pt x="1595" y="9084"/>
                    <a:pt x="2203" y="8570"/>
                  </a:cubicBezTo>
                  <a:cubicBezTo>
                    <a:pt x="2810" y="8010"/>
                    <a:pt x="3323" y="7449"/>
                    <a:pt x="3837" y="6842"/>
                  </a:cubicBezTo>
                  <a:cubicBezTo>
                    <a:pt x="4304" y="6235"/>
                    <a:pt x="4724" y="5581"/>
                    <a:pt x="5098" y="4927"/>
                  </a:cubicBezTo>
                  <a:cubicBezTo>
                    <a:pt x="5518" y="4227"/>
                    <a:pt x="5799" y="3526"/>
                    <a:pt x="6079" y="2779"/>
                  </a:cubicBezTo>
                  <a:cubicBezTo>
                    <a:pt x="6359" y="2032"/>
                    <a:pt x="6546" y="1285"/>
                    <a:pt x="6639" y="491"/>
                  </a:cubicBezTo>
                  <a:cubicBezTo>
                    <a:pt x="6639" y="397"/>
                    <a:pt x="6686" y="304"/>
                    <a:pt x="6686" y="211"/>
                  </a:cubicBezTo>
                  <a:cubicBezTo>
                    <a:pt x="6686" y="70"/>
                    <a:pt x="6592" y="0"/>
                    <a:pt x="6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0"/>
            <p:cNvSpPr/>
            <p:nvPr/>
          </p:nvSpPr>
          <p:spPr>
            <a:xfrm>
              <a:off x="1297425" y="2032600"/>
              <a:ext cx="266225" cy="324625"/>
            </a:xfrm>
            <a:custGeom>
              <a:avLst/>
              <a:gdLst/>
              <a:ahLst/>
              <a:cxnLst/>
              <a:rect l="l" t="t" r="r" b="b"/>
              <a:pathLst>
                <a:path w="10649" h="12985" extrusionOk="0">
                  <a:moveTo>
                    <a:pt x="3567" y="0"/>
                  </a:moveTo>
                  <a:cubicBezTo>
                    <a:pt x="1964" y="0"/>
                    <a:pt x="556" y="1427"/>
                    <a:pt x="234" y="2990"/>
                  </a:cubicBezTo>
                  <a:cubicBezTo>
                    <a:pt x="1" y="4625"/>
                    <a:pt x="375" y="6306"/>
                    <a:pt x="1309" y="7660"/>
                  </a:cubicBezTo>
                  <a:cubicBezTo>
                    <a:pt x="3177" y="10696"/>
                    <a:pt x="6399" y="12657"/>
                    <a:pt x="9948" y="12984"/>
                  </a:cubicBezTo>
                  <a:lnTo>
                    <a:pt x="10649" y="10836"/>
                  </a:lnTo>
                  <a:cubicBezTo>
                    <a:pt x="10415" y="7520"/>
                    <a:pt x="9154" y="4391"/>
                    <a:pt x="6959" y="1916"/>
                  </a:cubicBezTo>
                  <a:cubicBezTo>
                    <a:pt x="6072" y="935"/>
                    <a:pt x="4951" y="48"/>
                    <a:pt x="3644" y="1"/>
                  </a:cubicBezTo>
                  <a:cubicBezTo>
                    <a:pt x="3618" y="1"/>
                    <a:pt x="3592" y="0"/>
                    <a:pt x="3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0"/>
            <p:cNvSpPr/>
            <p:nvPr/>
          </p:nvSpPr>
          <p:spPr>
            <a:xfrm>
              <a:off x="1518100" y="2299100"/>
              <a:ext cx="87600" cy="95475"/>
            </a:xfrm>
            <a:custGeom>
              <a:avLst/>
              <a:gdLst/>
              <a:ahLst/>
              <a:cxnLst/>
              <a:rect l="l" t="t" r="r" b="b"/>
              <a:pathLst>
                <a:path w="3504" h="3819" extrusionOk="0">
                  <a:moveTo>
                    <a:pt x="1496" y="1"/>
                  </a:moveTo>
                  <a:cubicBezTo>
                    <a:pt x="1221" y="1"/>
                    <a:pt x="958" y="106"/>
                    <a:pt x="748" y="316"/>
                  </a:cubicBezTo>
                  <a:cubicBezTo>
                    <a:pt x="514" y="596"/>
                    <a:pt x="281" y="877"/>
                    <a:pt x="141" y="1250"/>
                  </a:cubicBezTo>
                  <a:cubicBezTo>
                    <a:pt x="94" y="1390"/>
                    <a:pt x="0" y="1577"/>
                    <a:pt x="0" y="1764"/>
                  </a:cubicBezTo>
                  <a:cubicBezTo>
                    <a:pt x="0" y="2138"/>
                    <a:pt x="327" y="2418"/>
                    <a:pt x="654" y="2605"/>
                  </a:cubicBezTo>
                  <a:cubicBezTo>
                    <a:pt x="1495" y="3118"/>
                    <a:pt x="2382" y="3539"/>
                    <a:pt x="3316" y="3772"/>
                  </a:cubicBezTo>
                  <a:lnTo>
                    <a:pt x="3316" y="3819"/>
                  </a:lnTo>
                  <a:cubicBezTo>
                    <a:pt x="3456" y="3352"/>
                    <a:pt x="3503" y="2838"/>
                    <a:pt x="3363" y="2324"/>
                  </a:cubicBezTo>
                  <a:cubicBezTo>
                    <a:pt x="3270" y="2091"/>
                    <a:pt x="3129" y="1857"/>
                    <a:pt x="2989" y="1624"/>
                  </a:cubicBezTo>
                  <a:lnTo>
                    <a:pt x="2429" y="737"/>
                  </a:lnTo>
                  <a:cubicBezTo>
                    <a:pt x="2289" y="410"/>
                    <a:pt x="2055" y="176"/>
                    <a:pt x="1775" y="36"/>
                  </a:cubicBezTo>
                  <a:cubicBezTo>
                    <a:pt x="1682" y="13"/>
                    <a:pt x="1588" y="1"/>
                    <a:pt x="1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0"/>
            <p:cNvSpPr/>
            <p:nvPr/>
          </p:nvSpPr>
          <p:spPr>
            <a:xfrm>
              <a:off x="1372150" y="2750625"/>
              <a:ext cx="266225" cy="323475"/>
            </a:xfrm>
            <a:custGeom>
              <a:avLst/>
              <a:gdLst/>
              <a:ahLst/>
              <a:cxnLst/>
              <a:rect l="l" t="t" r="r" b="b"/>
              <a:pathLst>
                <a:path w="10649" h="12939" extrusionOk="0">
                  <a:moveTo>
                    <a:pt x="3611" y="1"/>
                  </a:moveTo>
                  <a:cubicBezTo>
                    <a:pt x="1965" y="1"/>
                    <a:pt x="603" y="1428"/>
                    <a:pt x="281" y="2991"/>
                  </a:cubicBezTo>
                  <a:cubicBezTo>
                    <a:pt x="1" y="4625"/>
                    <a:pt x="421" y="6307"/>
                    <a:pt x="1308" y="7661"/>
                  </a:cubicBezTo>
                  <a:cubicBezTo>
                    <a:pt x="3223" y="10696"/>
                    <a:pt x="6399" y="12658"/>
                    <a:pt x="9948" y="12938"/>
                  </a:cubicBezTo>
                  <a:lnTo>
                    <a:pt x="10649" y="10837"/>
                  </a:lnTo>
                  <a:cubicBezTo>
                    <a:pt x="10462" y="7521"/>
                    <a:pt x="9154" y="4392"/>
                    <a:pt x="6959" y="1917"/>
                  </a:cubicBezTo>
                  <a:cubicBezTo>
                    <a:pt x="6119" y="936"/>
                    <a:pt x="4998" y="49"/>
                    <a:pt x="3690" y="2"/>
                  </a:cubicBezTo>
                  <a:cubicBezTo>
                    <a:pt x="3664" y="1"/>
                    <a:pt x="3637" y="1"/>
                    <a:pt x="3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0"/>
            <p:cNvSpPr/>
            <p:nvPr/>
          </p:nvSpPr>
          <p:spPr>
            <a:xfrm>
              <a:off x="1592825" y="3017150"/>
              <a:ext cx="87575" cy="94300"/>
            </a:xfrm>
            <a:custGeom>
              <a:avLst/>
              <a:gdLst/>
              <a:ahLst/>
              <a:cxnLst/>
              <a:rect l="l" t="t" r="r" b="b"/>
              <a:pathLst>
                <a:path w="3503" h="3772" extrusionOk="0">
                  <a:moveTo>
                    <a:pt x="1516" y="0"/>
                  </a:moveTo>
                  <a:cubicBezTo>
                    <a:pt x="1247" y="0"/>
                    <a:pt x="958" y="106"/>
                    <a:pt x="748" y="316"/>
                  </a:cubicBezTo>
                  <a:cubicBezTo>
                    <a:pt x="514" y="549"/>
                    <a:pt x="327" y="876"/>
                    <a:pt x="187" y="1250"/>
                  </a:cubicBezTo>
                  <a:cubicBezTo>
                    <a:pt x="94" y="1390"/>
                    <a:pt x="47" y="1577"/>
                    <a:pt x="0" y="1763"/>
                  </a:cubicBezTo>
                  <a:cubicBezTo>
                    <a:pt x="47" y="2137"/>
                    <a:pt x="374" y="2417"/>
                    <a:pt x="654" y="2604"/>
                  </a:cubicBezTo>
                  <a:cubicBezTo>
                    <a:pt x="1495" y="3118"/>
                    <a:pt x="2382" y="3538"/>
                    <a:pt x="3316" y="3772"/>
                  </a:cubicBezTo>
                  <a:cubicBezTo>
                    <a:pt x="3503" y="3305"/>
                    <a:pt x="3503" y="2838"/>
                    <a:pt x="3363" y="2324"/>
                  </a:cubicBezTo>
                  <a:cubicBezTo>
                    <a:pt x="3269" y="2090"/>
                    <a:pt x="3176" y="1857"/>
                    <a:pt x="2989" y="1623"/>
                  </a:cubicBezTo>
                  <a:lnTo>
                    <a:pt x="2429" y="689"/>
                  </a:lnTo>
                  <a:cubicBezTo>
                    <a:pt x="2289" y="409"/>
                    <a:pt x="2055" y="176"/>
                    <a:pt x="1775" y="35"/>
                  </a:cubicBezTo>
                  <a:cubicBezTo>
                    <a:pt x="1693" y="12"/>
                    <a:pt x="1606" y="0"/>
                    <a:pt x="1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0"/>
            <p:cNvSpPr/>
            <p:nvPr/>
          </p:nvSpPr>
          <p:spPr>
            <a:xfrm>
              <a:off x="1766775" y="2367900"/>
              <a:ext cx="134300" cy="213500"/>
            </a:xfrm>
            <a:custGeom>
              <a:avLst/>
              <a:gdLst/>
              <a:ahLst/>
              <a:cxnLst/>
              <a:rect l="l" t="t" r="r" b="b"/>
              <a:pathLst>
                <a:path w="5372" h="8540" extrusionOk="0">
                  <a:moveTo>
                    <a:pt x="2449" y="0"/>
                  </a:moveTo>
                  <a:cubicBezTo>
                    <a:pt x="1699" y="0"/>
                    <a:pt x="969" y="410"/>
                    <a:pt x="561" y="1114"/>
                  </a:cubicBezTo>
                  <a:cubicBezTo>
                    <a:pt x="141" y="2001"/>
                    <a:pt x="1" y="2982"/>
                    <a:pt x="281" y="3916"/>
                  </a:cubicBezTo>
                  <a:cubicBezTo>
                    <a:pt x="748" y="5970"/>
                    <a:pt x="2149" y="7698"/>
                    <a:pt x="4064" y="8539"/>
                  </a:cubicBezTo>
                  <a:lnTo>
                    <a:pt x="4858" y="7465"/>
                  </a:lnTo>
                  <a:cubicBezTo>
                    <a:pt x="5372" y="5597"/>
                    <a:pt x="5278" y="3589"/>
                    <a:pt x="4531" y="1814"/>
                  </a:cubicBezTo>
                  <a:cubicBezTo>
                    <a:pt x="4297" y="1067"/>
                    <a:pt x="3737" y="460"/>
                    <a:pt x="3036" y="86"/>
                  </a:cubicBezTo>
                  <a:cubicBezTo>
                    <a:pt x="2843" y="28"/>
                    <a:pt x="2646" y="0"/>
                    <a:pt x="2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0"/>
            <p:cNvSpPr/>
            <p:nvPr/>
          </p:nvSpPr>
          <p:spPr>
            <a:xfrm>
              <a:off x="1854350" y="2550050"/>
              <a:ext cx="45550" cy="62875"/>
            </a:xfrm>
            <a:custGeom>
              <a:avLst/>
              <a:gdLst/>
              <a:ahLst/>
              <a:cxnLst/>
              <a:rect l="l" t="t" r="r" b="b"/>
              <a:pathLst>
                <a:path w="1822" h="2515" extrusionOk="0">
                  <a:moveTo>
                    <a:pt x="1018" y="1"/>
                  </a:moveTo>
                  <a:cubicBezTo>
                    <a:pt x="921" y="1"/>
                    <a:pt x="826" y="27"/>
                    <a:pt x="748" y="86"/>
                  </a:cubicBezTo>
                  <a:cubicBezTo>
                    <a:pt x="561" y="179"/>
                    <a:pt x="374" y="319"/>
                    <a:pt x="234" y="459"/>
                  </a:cubicBezTo>
                  <a:cubicBezTo>
                    <a:pt x="141" y="553"/>
                    <a:pt x="94" y="646"/>
                    <a:pt x="47" y="739"/>
                  </a:cubicBezTo>
                  <a:cubicBezTo>
                    <a:pt x="1" y="973"/>
                    <a:pt x="94" y="1160"/>
                    <a:pt x="234" y="1346"/>
                  </a:cubicBezTo>
                  <a:cubicBezTo>
                    <a:pt x="608" y="1767"/>
                    <a:pt x="1028" y="2187"/>
                    <a:pt x="1495" y="2514"/>
                  </a:cubicBezTo>
                  <a:lnTo>
                    <a:pt x="1542" y="2514"/>
                  </a:lnTo>
                  <a:cubicBezTo>
                    <a:pt x="1682" y="2281"/>
                    <a:pt x="1822" y="2000"/>
                    <a:pt x="1822" y="1673"/>
                  </a:cubicBezTo>
                  <a:cubicBezTo>
                    <a:pt x="1822" y="1533"/>
                    <a:pt x="1775" y="1393"/>
                    <a:pt x="1775" y="1253"/>
                  </a:cubicBezTo>
                  <a:cubicBezTo>
                    <a:pt x="1728" y="1020"/>
                    <a:pt x="1682" y="833"/>
                    <a:pt x="1635" y="599"/>
                  </a:cubicBezTo>
                  <a:cubicBezTo>
                    <a:pt x="1588" y="412"/>
                    <a:pt x="1495" y="272"/>
                    <a:pt x="1402" y="132"/>
                  </a:cubicBezTo>
                  <a:cubicBezTo>
                    <a:pt x="1293" y="51"/>
                    <a:pt x="1153" y="1"/>
                    <a:pt x="1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0"/>
            <p:cNvSpPr/>
            <p:nvPr/>
          </p:nvSpPr>
          <p:spPr>
            <a:xfrm>
              <a:off x="1423525" y="2414575"/>
              <a:ext cx="133125" cy="212350"/>
            </a:xfrm>
            <a:custGeom>
              <a:avLst/>
              <a:gdLst/>
              <a:ahLst/>
              <a:cxnLst/>
              <a:rect l="l" t="t" r="r" b="b"/>
              <a:pathLst>
                <a:path w="5325" h="8494" extrusionOk="0">
                  <a:moveTo>
                    <a:pt x="2422" y="1"/>
                  </a:moveTo>
                  <a:cubicBezTo>
                    <a:pt x="1651" y="1"/>
                    <a:pt x="931" y="403"/>
                    <a:pt x="561" y="1068"/>
                  </a:cubicBezTo>
                  <a:cubicBezTo>
                    <a:pt x="94" y="1955"/>
                    <a:pt x="1" y="2936"/>
                    <a:pt x="234" y="3917"/>
                  </a:cubicBezTo>
                  <a:cubicBezTo>
                    <a:pt x="701" y="5925"/>
                    <a:pt x="2102" y="7653"/>
                    <a:pt x="4017" y="8493"/>
                  </a:cubicBezTo>
                  <a:lnTo>
                    <a:pt x="4811" y="7419"/>
                  </a:lnTo>
                  <a:cubicBezTo>
                    <a:pt x="5325" y="5551"/>
                    <a:pt x="5231" y="3590"/>
                    <a:pt x="4484" y="1768"/>
                  </a:cubicBezTo>
                  <a:cubicBezTo>
                    <a:pt x="4250" y="1021"/>
                    <a:pt x="3737" y="414"/>
                    <a:pt x="3036" y="87"/>
                  </a:cubicBezTo>
                  <a:cubicBezTo>
                    <a:pt x="2832" y="29"/>
                    <a:pt x="2625" y="1"/>
                    <a:pt x="2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0"/>
            <p:cNvSpPr/>
            <p:nvPr/>
          </p:nvSpPr>
          <p:spPr>
            <a:xfrm>
              <a:off x="1511100" y="2596075"/>
              <a:ext cx="44375" cy="62375"/>
            </a:xfrm>
            <a:custGeom>
              <a:avLst/>
              <a:gdLst/>
              <a:ahLst/>
              <a:cxnLst/>
              <a:rect l="l" t="t" r="r" b="b"/>
              <a:pathLst>
                <a:path w="1775" h="2495" extrusionOk="0">
                  <a:moveTo>
                    <a:pt x="1011" y="1"/>
                  </a:moveTo>
                  <a:cubicBezTo>
                    <a:pt x="911" y="1"/>
                    <a:pt x="806" y="24"/>
                    <a:pt x="701" y="66"/>
                  </a:cubicBezTo>
                  <a:cubicBezTo>
                    <a:pt x="514" y="159"/>
                    <a:pt x="374" y="299"/>
                    <a:pt x="187" y="440"/>
                  </a:cubicBezTo>
                  <a:cubicBezTo>
                    <a:pt x="140" y="533"/>
                    <a:pt x="47" y="626"/>
                    <a:pt x="0" y="720"/>
                  </a:cubicBezTo>
                  <a:cubicBezTo>
                    <a:pt x="0" y="953"/>
                    <a:pt x="47" y="1140"/>
                    <a:pt x="234" y="1327"/>
                  </a:cubicBezTo>
                  <a:cubicBezTo>
                    <a:pt x="561" y="1747"/>
                    <a:pt x="981" y="2167"/>
                    <a:pt x="1448" y="2494"/>
                  </a:cubicBezTo>
                  <a:lnTo>
                    <a:pt x="1448" y="2448"/>
                  </a:lnTo>
                  <a:cubicBezTo>
                    <a:pt x="1635" y="2214"/>
                    <a:pt x="1728" y="1934"/>
                    <a:pt x="1775" y="1654"/>
                  </a:cubicBezTo>
                  <a:cubicBezTo>
                    <a:pt x="1775" y="1514"/>
                    <a:pt x="1728" y="1327"/>
                    <a:pt x="1682" y="1187"/>
                  </a:cubicBezTo>
                  <a:lnTo>
                    <a:pt x="1541" y="626"/>
                  </a:lnTo>
                  <a:cubicBezTo>
                    <a:pt x="1541" y="440"/>
                    <a:pt x="1448" y="253"/>
                    <a:pt x="1355" y="113"/>
                  </a:cubicBezTo>
                  <a:cubicBezTo>
                    <a:pt x="1252" y="35"/>
                    <a:pt x="1135" y="1"/>
                    <a:pt x="1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0"/>
            <p:cNvSpPr/>
            <p:nvPr/>
          </p:nvSpPr>
          <p:spPr>
            <a:xfrm>
              <a:off x="1997950" y="2544650"/>
              <a:ext cx="169325" cy="272575"/>
            </a:xfrm>
            <a:custGeom>
              <a:avLst/>
              <a:gdLst/>
              <a:ahLst/>
              <a:cxnLst/>
              <a:rect l="l" t="t" r="r" b="b"/>
              <a:pathLst>
                <a:path w="6773" h="10903" extrusionOk="0">
                  <a:moveTo>
                    <a:pt x="4103" y="0"/>
                  </a:moveTo>
                  <a:cubicBezTo>
                    <a:pt x="3552" y="0"/>
                    <a:pt x="2997" y="165"/>
                    <a:pt x="2523" y="488"/>
                  </a:cubicBezTo>
                  <a:cubicBezTo>
                    <a:pt x="1495" y="1236"/>
                    <a:pt x="841" y="2310"/>
                    <a:pt x="608" y="3524"/>
                  </a:cubicBezTo>
                  <a:cubicBezTo>
                    <a:pt x="1" y="6139"/>
                    <a:pt x="701" y="8848"/>
                    <a:pt x="2429" y="10903"/>
                  </a:cubicBezTo>
                  <a:lnTo>
                    <a:pt x="3924" y="10109"/>
                  </a:lnTo>
                  <a:cubicBezTo>
                    <a:pt x="5512" y="8241"/>
                    <a:pt x="6492" y="5906"/>
                    <a:pt x="6632" y="3431"/>
                  </a:cubicBezTo>
                  <a:cubicBezTo>
                    <a:pt x="6773" y="2450"/>
                    <a:pt x="6492" y="1469"/>
                    <a:pt x="5885" y="675"/>
                  </a:cubicBezTo>
                  <a:cubicBezTo>
                    <a:pt x="5383" y="223"/>
                    <a:pt x="4745" y="0"/>
                    <a:pt x="4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0"/>
            <p:cNvSpPr/>
            <p:nvPr/>
          </p:nvSpPr>
          <p:spPr>
            <a:xfrm>
              <a:off x="2045825" y="2785675"/>
              <a:ext cx="52575" cy="80600"/>
            </a:xfrm>
            <a:custGeom>
              <a:avLst/>
              <a:gdLst/>
              <a:ahLst/>
              <a:cxnLst/>
              <a:rect l="l" t="t" r="r" b="b"/>
              <a:pathLst>
                <a:path w="2103" h="3224" extrusionOk="0">
                  <a:moveTo>
                    <a:pt x="1355" y="1"/>
                  </a:moveTo>
                  <a:cubicBezTo>
                    <a:pt x="1075" y="1"/>
                    <a:pt x="794" y="48"/>
                    <a:pt x="561" y="188"/>
                  </a:cubicBezTo>
                  <a:cubicBezTo>
                    <a:pt x="421" y="234"/>
                    <a:pt x="281" y="281"/>
                    <a:pt x="187" y="374"/>
                  </a:cubicBezTo>
                  <a:cubicBezTo>
                    <a:pt x="47" y="608"/>
                    <a:pt x="1" y="888"/>
                    <a:pt x="94" y="1168"/>
                  </a:cubicBezTo>
                  <a:cubicBezTo>
                    <a:pt x="234" y="1869"/>
                    <a:pt x="514" y="2569"/>
                    <a:pt x="888" y="3177"/>
                  </a:cubicBezTo>
                  <a:lnTo>
                    <a:pt x="888" y="3223"/>
                  </a:lnTo>
                  <a:cubicBezTo>
                    <a:pt x="1215" y="3036"/>
                    <a:pt x="1495" y="2756"/>
                    <a:pt x="1682" y="2476"/>
                  </a:cubicBezTo>
                  <a:cubicBezTo>
                    <a:pt x="1775" y="2243"/>
                    <a:pt x="1822" y="2056"/>
                    <a:pt x="1869" y="1869"/>
                  </a:cubicBezTo>
                  <a:cubicBezTo>
                    <a:pt x="1915" y="1635"/>
                    <a:pt x="1962" y="1355"/>
                    <a:pt x="2055" y="1075"/>
                  </a:cubicBezTo>
                  <a:cubicBezTo>
                    <a:pt x="2102" y="841"/>
                    <a:pt x="2102" y="608"/>
                    <a:pt x="2055" y="421"/>
                  </a:cubicBezTo>
                  <a:cubicBezTo>
                    <a:pt x="1915" y="141"/>
                    <a:pt x="1635" y="1"/>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0"/>
            <p:cNvSpPr/>
            <p:nvPr/>
          </p:nvSpPr>
          <p:spPr>
            <a:xfrm>
              <a:off x="4356150" y="238025"/>
              <a:ext cx="1634800" cy="2728000"/>
            </a:xfrm>
            <a:custGeom>
              <a:avLst/>
              <a:gdLst/>
              <a:ahLst/>
              <a:cxnLst/>
              <a:rect l="l" t="t" r="r" b="b"/>
              <a:pathLst>
                <a:path w="65392" h="109120" extrusionOk="0">
                  <a:moveTo>
                    <a:pt x="28615" y="0"/>
                  </a:moveTo>
                  <a:cubicBezTo>
                    <a:pt x="18721" y="0"/>
                    <a:pt x="24272" y="26364"/>
                    <a:pt x="27657" y="29333"/>
                  </a:cubicBezTo>
                  <a:cubicBezTo>
                    <a:pt x="27704" y="32041"/>
                    <a:pt x="27797" y="34703"/>
                    <a:pt x="27937" y="37365"/>
                  </a:cubicBezTo>
                  <a:cubicBezTo>
                    <a:pt x="24916" y="31128"/>
                    <a:pt x="16206" y="20200"/>
                    <a:pt x="10072" y="20200"/>
                  </a:cubicBezTo>
                  <a:cubicBezTo>
                    <a:pt x="8811" y="20200"/>
                    <a:pt x="7660" y="20661"/>
                    <a:pt x="6688" y="21720"/>
                  </a:cubicBezTo>
                  <a:cubicBezTo>
                    <a:pt x="0" y="29045"/>
                    <a:pt x="22609" y="41689"/>
                    <a:pt x="27926" y="41689"/>
                  </a:cubicBezTo>
                  <a:cubicBezTo>
                    <a:pt x="28067" y="41689"/>
                    <a:pt x="28195" y="41680"/>
                    <a:pt x="28311" y="41662"/>
                  </a:cubicBezTo>
                  <a:cubicBezTo>
                    <a:pt x="28731" y="46425"/>
                    <a:pt x="29338" y="51189"/>
                    <a:pt x="30226" y="55906"/>
                  </a:cubicBezTo>
                  <a:cubicBezTo>
                    <a:pt x="26786" y="50409"/>
                    <a:pt x="17028" y="40721"/>
                    <a:pt x="10710" y="40721"/>
                  </a:cubicBezTo>
                  <a:cubicBezTo>
                    <a:pt x="9137" y="40721"/>
                    <a:pt x="7778" y="41321"/>
                    <a:pt x="6782" y="42736"/>
                  </a:cubicBezTo>
                  <a:cubicBezTo>
                    <a:pt x="1263" y="50558"/>
                    <a:pt x="23561" y="59754"/>
                    <a:pt x="29812" y="59754"/>
                  </a:cubicBezTo>
                  <a:cubicBezTo>
                    <a:pt x="30279" y="59754"/>
                    <a:pt x="30657" y="59702"/>
                    <a:pt x="30926" y="59595"/>
                  </a:cubicBezTo>
                  <a:cubicBezTo>
                    <a:pt x="31860" y="63985"/>
                    <a:pt x="32981" y="68328"/>
                    <a:pt x="34335" y="72625"/>
                  </a:cubicBezTo>
                  <a:cubicBezTo>
                    <a:pt x="29977" y="67445"/>
                    <a:pt x="21163" y="60296"/>
                    <a:pt x="15421" y="60296"/>
                  </a:cubicBezTo>
                  <a:cubicBezTo>
                    <a:pt x="13658" y="60296"/>
                    <a:pt x="12184" y="60971"/>
                    <a:pt x="11218" y="62584"/>
                  </a:cubicBezTo>
                  <a:cubicBezTo>
                    <a:pt x="6389" y="70545"/>
                    <a:pt x="27859" y="77979"/>
                    <a:pt x="34787" y="77979"/>
                  </a:cubicBezTo>
                  <a:cubicBezTo>
                    <a:pt x="35296" y="77979"/>
                    <a:pt x="35727" y="77939"/>
                    <a:pt x="36063" y="77856"/>
                  </a:cubicBezTo>
                  <a:cubicBezTo>
                    <a:pt x="37044" y="80518"/>
                    <a:pt x="38072" y="83133"/>
                    <a:pt x="39192" y="85748"/>
                  </a:cubicBezTo>
                  <a:cubicBezTo>
                    <a:pt x="40360" y="88457"/>
                    <a:pt x="41621" y="91165"/>
                    <a:pt x="43022" y="93921"/>
                  </a:cubicBezTo>
                  <a:cubicBezTo>
                    <a:pt x="38837" y="90197"/>
                    <a:pt x="28675" y="84659"/>
                    <a:pt x="22120" y="84659"/>
                  </a:cubicBezTo>
                  <a:cubicBezTo>
                    <a:pt x="19386" y="84659"/>
                    <a:pt x="17279" y="85623"/>
                    <a:pt x="16495" y="88083"/>
                  </a:cubicBezTo>
                  <a:cubicBezTo>
                    <a:pt x="14190" y="95237"/>
                    <a:pt x="28449" y="98108"/>
                    <a:pt x="37598" y="98108"/>
                  </a:cubicBezTo>
                  <a:cubicBezTo>
                    <a:pt x="41052" y="98108"/>
                    <a:pt x="43778" y="97699"/>
                    <a:pt x="44610" y="96956"/>
                  </a:cubicBezTo>
                  <a:cubicBezTo>
                    <a:pt x="46851" y="101206"/>
                    <a:pt x="49513" y="105176"/>
                    <a:pt x="52549" y="108819"/>
                  </a:cubicBezTo>
                  <a:cubicBezTo>
                    <a:pt x="52736" y="109031"/>
                    <a:pt x="52974" y="109120"/>
                    <a:pt x="53208" y="109120"/>
                  </a:cubicBezTo>
                  <a:cubicBezTo>
                    <a:pt x="53849" y="109120"/>
                    <a:pt x="54463" y="108454"/>
                    <a:pt x="53950" y="107838"/>
                  </a:cubicBezTo>
                  <a:cubicBezTo>
                    <a:pt x="50868" y="104149"/>
                    <a:pt x="48159" y="100179"/>
                    <a:pt x="45917" y="95929"/>
                  </a:cubicBezTo>
                  <a:cubicBezTo>
                    <a:pt x="50541" y="93921"/>
                    <a:pt x="65392" y="72532"/>
                    <a:pt x="56285" y="68609"/>
                  </a:cubicBezTo>
                  <a:cubicBezTo>
                    <a:pt x="55643" y="68333"/>
                    <a:pt x="55024" y="68204"/>
                    <a:pt x="54429" y="68204"/>
                  </a:cubicBezTo>
                  <a:cubicBezTo>
                    <a:pt x="47665" y="68204"/>
                    <a:pt x="43967" y="84872"/>
                    <a:pt x="44096" y="92426"/>
                  </a:cubicBezTo>
                  <a:cubicBezTo>
                    <a:pt x="42882" y="89998"/>
                    <a:pt x="41808" y="87569"/>
                    <a:pt x="40780" y="85141"/>
                  </a:cubicBezTo>
                  <a:cubicBezTo>
                    <a:pt x="39613" y="82432"/>
                    <a:pt x="38539" y="79724"/>
                    <a:pt x="37605" y="76968"/>
                  </a:cubicBezTo>
                  <a:lnTo>
                    <a:pt x="37605" y="76968"/>
                  </a:lnTo>
                  <a:cubicBezTo>
                    <a:pt x="37640" y="76971"/>
                    <a:pt x="37677" y="76973"/>
                    <a:pt x="37715" y="76973"/>
                  </a:cubicBezTo>
                  <a:cubicBezTo>
                    <a:pt x="42033" y="76973"/>
                    <a:pt x="62564" y="58795"/>
                    <a:pt x="54417" y="52777"/>
                  </a:cubicBezTo>
                  <a:cubicBezTo>
                    <a:pt x="53542" y="52126"/>
                    <a:pt x="52642" y="51833"/>
                    <a:pt x="51732" y="51833"/>
                  </a:cubicBezTo>
                  <a:cubicBezTo>
                    <a:pt x="44866" y="51833"/>
                    <a:pt x="37470" y="68536"/>
                    <a:pt x="36811" y="74680"/>
                  </a:cubicBezTo>
                  <a:cubicBezTo>
                    <a:pt x="35083" y="69543"/>
                    <a:pt x="33682" y="64265"/>
                    <a:pt x="32561" y="58941"/>
                  </a:cubicBezTo>
                  <a:cubicBezTo>
                    <a:pt x="37558" y="58428"/>
                    <a:pt x="58106" y="42362"/>
                    <a:pt x="50588" y="35964"/>
                  </a:cubicBezTo>
                  <a:cubicBezTo>
                    <a:pt x="49675" y="35187"/>
                    <a:pt x="48700" y="34840"/>
                    <a:pt x="47691" y="34840"/>
                  </a:cubicBezTo>
                  <a:cubicBezTo>
                    <a:pt x="41366" y="34840"/>
                    <a:pt x="33707" y="48479"/>
                    <a:pt x="31814" y="55205"/>
                  </a:cubicBezTo>
                  <a:cubicBezTo>
                    <a:pt x="30973" y="50582"/>
                    <a:pt x="30319" y="45912"/>
                    <a:pt x="29899" y="41195"/>
                  </a:cubicBezTo>
                  <a:lnTo>
                    <a:pt x="29899" y="41195"/>
                  </a:lnTo>
                  <a:cubicBezTo>
                    <a:pt x="29985" y="41204"/>
                    <a:pt x="30078" y="41209"/>
                    <a:pt x="30176" y="41209"/>
                  </a:cubicBezTo>
                  <a:cubicBezTo>
                    <a:pt x="35375" y="41209"/>
                    <a:pt x="57561" y="28119"/>
                    <a:pt x="50961" y="20786"/>
                  </a:cubicBezTo>
                  <a:cubicBezTo>
                    <a:pt x="49994" y="19714"/>
                    <a:pt x="48858" y="19246"/>
                    <a:pt x="47620" y="19246"/>
                  </a:cubicBezTo>
                  <a:cubicBezTo>
                    <a:pt x="41202" y="19246"/>
                    <a:pt x="32053" y="31818"/>
                    <a:pt x="29665" y="37926"/>
                  </a:cubicBezTo>
                  <a:cubicBezTo>
                    <a:pt x="29478" y="34890"/>
                    <a:pt x="29338" y="31854"/>
                    <a:pt x="29292" y="28866"/>
                  </a:cubicBezTo>
                  <a:cubicBezTo>
                    <a:pt x="32934" y="24242"/>
                    <a:pt x="38445" y="378"/>
                    <a:pt x="28825" y="4"/>
                  </a:cubicBezTo>
                  <a:cubicBezTo>
                    <a:pt x="28754" y="1"/>
                    <a:pt x="28684" y="0"/>
                    <a:pt x="28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0"/>
            <p:cNvSpPr/>
            <p:nvPr/>
          </p:nvSpPr>
          <p:spPr>
            <a:xfrm>
              <a:off x="2527725" y="2431225"/>
              <a:ext cx="1178825" cy="1590400"/>
            </a:xfrm>
            <a:custGeom>
              <a:avLst/>
              <a:gdLst/>
              <a:ahLst/>
              <a:cxnLst/>
              <a:rect l="l" t="t" r="r" b="b"/>
              <a:pathLst>
                <a:path w="47153" h="63616" extrusionOk="0">
                  <a:moveTo>
                    <a:pt x="1149" y="1"/>
                  </a:moveTo>
                  <a:cubicBezTo>
                    <a:pt x="256" y="1"/>
                    <a:pt x="0" y="1527"/>
                    <a:pt x="1040" y="1943"/>
                  </a:cubicBezTo>
                  <a:cubicBezTo>
                    <a:pt x="24857" y="11564"/>
                    <a:pt x="41343" y="37716"/>
                    <a:pt x="45173" y="62889"/>
                  </a:cubicBezTo>
                  <a:cubicBezTo>
                    <a:pt x="45248" y="63396"/>
                    <a:pt x="45595" y="63616"/>
                    <a:pt x="45970" y="63616"/>
                  </a:cubicBezTo>
                  <a:cubicBezTo>
                    <a:pt x="46529" y="63616"/>
                    <a:pt x="47152" y="63129"/>
                    <a:pt x="47041" y="62375"/>
                  </a:cubicBezTo>
                  <a:cubicBezTo>
                    <a:pt x="43164" y="36549"/>
                    <a:pt x="26632" y="10163"/>
                    <a:pt x="1507" y="75"/>
                  </a:cubicBezTo>
                  <a:cubicBezTo>
                    <a:pt x="1379" y="24"/>
                    <a:pt x="1259" y="1"/>
                    <a:pt x="1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0"/>
            <p:cNvSpPr/>
            <p:nvPr/>
          </p:nvSpPr>
          <p:spPr>
            <a:xfrm>
              <a:off x="2170750" y="2518325"/>
              <a:ext cx="326950" cy="316425"/>
            </a:xfrm>
            <a:custGeom>
              <a:avLst/>
              <a:gdLst/>
              <a:ahLst/>
              <a:cxnLst/>
              <a:rect l="l" t="t" r="r" b="b"/>
              <a:pathLst>
                <a:path w="13078" h="12657" extrusionOk="0">
                  <a:moveTo>
                    <a:pt x="13077" y="0"/>
                  </a:moveTo>
                  <a:lnTo>
                    <a:pt x="13077" y="0"/>
                  </a:lnTo>
                  <a:cubicBezTo>
                    <a:pt x="1" y="2662"/>
                    <a:pt x="1822" y="12656"/>
                    <a:pt x="1822" y="12656"/>
                  </a:cubicBezTo>
                  <a:cubicBezTo>
                    <a:pt x="2709" y="7613"/>
                    <a:pt x="11583" y="3923"/>
                    <a:pt x="11583" y="3923"/>
                  </a:cubicBezTo>
                  <a:lnTo>
                    <a:pt x="130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0"/>
            <p:cNvSpPr/>
            <p:nvPr/>
          </p:nvSpPr>
          <p:spPr>
            <a:xfrm>
              <a:off x="2066850" y="2438275"/>
              <a:ext cx="489225" cy="272700"/>
            </a:xfrm>
            <a:custGeom>
              <a:avLst/>
              <a:gdLst/>
              <a:ahLst/>
              <a:cxnLst/>
              <a:rect l="l" t="t" r="r" b="b"/>
              <a:pathLst>
                <a:path w="19569" h="10908" extrusionOk="0">
                  <a:moveTo>
                    <a:pt x="14696" y="1"/>
                  </a:moveTo>
                  <a:cubicBezTo>
                    <a:pt x="2204" y="1"/>
                    <a:pt x="0" y="10908"/>
                    <a:pt x="0" y="10908"/>
                  </a:cubicBezTo>
                  <a:cubicBezTo>
                    <a:pt x="3095" y="5178"/>
                    <a:pt x="10091" y="4193"/>
                    <a:pt x="14536" y="4193"/>
                  </a:cubicBezTo>
                  <a:cubicBezTo>
                    <a:pt x="16865" y="4193"/>
                    <a:pt x="18494" y="4463"/>
                    <a:pt x="18494" y="4463"/>
                  </a:cubicBezTo>
                  <a:lnTo>
                    <a:pt x="19568" y="494"/>
                  </a:lnTo>
                  <a:cubicBezTo>
                    <a:pt x="17792" y="153"/>
                    <a:pt x="16172" y="1"/>
                    <a:pt x="14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0"/>
            <p:cNvSpPr/>
            <p:nvPr/>
          </p:nvSpPr>
          <p:spPr>
            <a:xfrm>
              <a:off x="2004975" y="2352475"/>
              <a:ext cx="580275" cy="144850"/>
            </a:xfrm>
            <a:custGeom>
              <a:avLst/>
              <a:gdLst/>
              <a:ahLst/>
              <a:cxnLst/>
              <a:rect l="l" t="t" r="r" b="b"/>
              <a:pathLst>
                <a:path w="23211" h="5794" extrusionOk="0">
                  <a:moveTo>
                    <a:pt x="13506" y="1"/>
                  </a:moveTo>
                  <a:cubicBezTo>
                    <a:pt x="4867" y="1"/>
                    <a:pt x="0" y="5794"/>
                    <a:pt x="0" y="5794"/>
                  </a:cubicBezTo>
                  <a:cubicBezTo>
                    <a:pt x="3038" y="3779"/>
                    <a:pt x="6542" y="3116"/>
                    <a:pt x="9836" y="3116"/>
                  </a:cubicBezTo>
                  <a:cubicBezTo>
                    <a:pt x="16162" y="3116"/>
                    <a:pt x="21716" y="5560"/>
                    <a:pt x="21716" y="5560"/>
                  </a:cubicBezTo>
                  <a:lnTo>
                    <a:pt x="23211" y="2291"/>
                  </a:lnTo>
                  <a:cubicBezTo>
                    <a:pt x="19594" y="627"/>
                    <a:pt x="16346" y="1"/>
                    <a:pt x="13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0"/>
            <p:cNvSpPr/>
            <p:nvPr/>
          </p:nvSpPr>
          <p:spPr>
            <a:xfrm>
              <a:off x="2512850" y="1980075"/>
              <a:ext cx="235850" cy="407500"/>
            </a:xfrm>
            <a:custGeom>
              <a:avLst/>
              <a:gdLst/>
              <a:ahLst/>
              <a:cxnLst/>
              <a:rect l="l" t="t" r="r" b="b"/>
              <a:pathLst>
                <a:path w="9434" h="16300" extrusionOk="0">
                  <a:moveTo>
                    <a:pt x="9434" y="1"/>
                  </a:moveTo>
                  <a:cubicBezTo>
                    <a:pt x="9433" y="1"/>
                    <a:pt x="0" y="3831"/>
                    <a:pt x="4717" y="16300"/>
                  </a:cubicBezTo>
                  <a:lnTo>
                    <a:pt x="7239" y="12937"/>
                  </a:lnTo>
                  <a:cubicBezTo>
                    <a:pt x="7239" y="12937"/>
                    <a:pt x="5651" y="3457"/>
                    <a:pt x="9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0"/>
            <p:cNvSpPr/>
            <p:nvPr/>
          </p:nvSpPr>
          <p:spPr>
            <a:xfrm>
              <a:off x="2313200" y="1920525"/>
              <a:ext cx="361950" cy="552275"/>
            </a:xfrm>
            <a:custGeom>
              <a:avLst/>
              <a:gdLst/>
              <a:ahLst/>
              <a:cxnLst/>
              <a:rect l="l" t="t" r="r" b="b"/>
              <a:pathLst>
                <a:path w="14478" h="22091" extrusionOk="0">
                  <a:moveTo>
                    <a:pt x="10041" y="1"/>
                  </a:moveTo>
                  <a:cubicBezTo>
                    <a:pt x="10040" y="2"/>
                    <a:pt x="1" y="9575"/>
                    <a:pt x="11676" y="22091"/>
                  </a:cubicBezTo>
                  <a:lnTo>
                    <a:pt x="14478" y="19055"/>
                  </a:lnTo>
                  <a:cubicBezTo>
                    <a:pt x="14478" y="19055"/>
                    <a:pt x="5184" y="8641"/>
                    <a:pt x="10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0"/>
            <p:cNvSpPr/>
            <p:nvPr/>
          </p:nvSpPr>
          <p:spPr>
            <a:xfrm>
              <a:off x="2249000" y="1982425"/>
              <a:ext cx="386450" cy="537075"/>
            </a:xfrm>
            <a:custGeom>
              <a:avLst/>
              <a:gdLst/>
              <a:ahLst/>
              <a:cxnLst/>
              <a:rect l="l" t="t" r="r" b="b"/>
              <a:pathLst>
                <a:path w="15458" h="21483" extrusionOk="0">
                  <a:moveTo>
                    <a:pt x="4016" y="0"/>
                  </a:moveTo>
                  <a:cubicBezTo>
                    <a:pt x="4016" y="1"/>
                    <a:pt x="0" y="12703"/>
                    <a:pt x="13496" y="21483"/>
                  </a:cubicBezTo>
                  <a:lnTo>
                    <a:pt x="15458" y="18494"/>
                  </a:lnTo>
                  <a:cubicBezTo>
                    <a:pt x="15458" y="18494"/>
                    <a:pt x="3829" y="10601"/>
                    <a:pt x="40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0"/>
            <p:cNvSpPr/>
            <p:nvPr/>
          </p:nvSpPr>
          <p:spPr>
            <a:xfrm>
              <a:off x="2450950" y="2285975"/>
              <a:ext cx="301250" cy="330600"/>
            </a:xfrm>
            <a:custGeom>
              <a:avLst/>
              <a:gdLst/>
              <a:ahLst/>
              <a:cxnLst/>
              <a:rect l="l" t="t" r="r" b="b"/>
              <a:pathLst>
                <a:path w="12050" h="13224" extrusionOk="0">
                  <a:moveTo>
                    <a:pt x="9715" y="1"/>
                  </a:moveTo>
                  <a:cubicBezTo>
                    <a:pt x="9715" y="1"/>
                    <a:pt x="1" y="3036"/>
                    <a:pt x="375" y="13217"/>
                  </a:cubicBezTo>
                  <a:cubicBezTo>
                    <a:pt x="375" y="13217"/>
                    <a:pt x="487" y="13223"/>
                    <a:pt x="688" y="13223"/>
                  </a:cubicBezTo>
                  <a:cubicBezTo>
                    <a:pt x="1937" y="13223"/>
                    <a:pt x="6620" y="12981"/>
                    <a:pt x="9154" y="9481"/>
                  </a:cubicBezTo>
                  <a:cubicBezTo>
                    <a:pt x="12050" y="5418"/>
                    <a:pt x="9715" y="1"/>
                    <a:pt x="9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0"/>
            <p:cNvSpPr/>
            <p:nvPr/>
          </p:nvSpPr>
          <p:spPr>
            <a:xfrm>
              <a:off x="2731175" y="1950450"/>
              <a:ext cx="405150" cy="169750"/>
            </a:xfrm>
            <a:custGeom>
              <a:avLst/>
              <a:gdLst/>
              <a:ahLst/>
              <a:cxnLst/>
              <a:rect l="l" t="t" r="r" b="b"/>
              <a:pathLst>
                <a:path w="16206" h="6790" extrusionOk="0">
                  <a:moveTo>
                    <a:pt x="5512" y="1"/>
                  </a:moveTo>
                  <a:cubicBezTo>
                    <a:pt x="2251" y="1"/>
                    <a:pt x="0" y="1559"/>
                    <a:pt x="0" y="1559"/>
                  </a:cubicBezTo>
                  <a:cubicBezTo>
                    <a:pt x="455" y="1441"/>
                    <a:pt x="926" y="1386"/>
                    <a:pt x="1407" y="1386"/>
                  </a:cubicBezTo>
                  <a:cubicBezTo>
                    <a:pt x="6221" y="1386"/>
                    <a:pt x="12049" y="6790"/>
                    <a:pt x="12049" y="6790"/>
                  </a:cubicBezTo>
                  <a:lnTo>
                    <a:pt x="16206" y="6510"/>
                  </a:lnTo>
                  <a:cubicBezTo>
                    <a:pt x="12431" y="1341"/>
                    <a:pt x="8536" y="1"/>
                    <a:pt x="55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0"/>
            <p:cNvSpPr/>
            <p:nvPr/>
          </p:nvSpPr>
          <p:spPr>
            <a:xfrm>
              <a:off x="2781375" y="1795375"/>
              <a:ext cx="441350" cy="359850"/>
            </a:xfrm>
            <a:custGeom>
              <a:avLst/>
              <a:gdLst/>
              <a:ahLst/>
              <a:cxnLst/>
              <a:rect l="l" t="t" r="r" b="b"/>
              <a:pathLst>
                <a:path w="17654" h="14394" extrusionOk="0">
                  <a:moveTo>
                    <a:pt x="2620" y="1"/>
                  </a:moveTo>
                  <a:cubicBezTo>
                    <a:pt x="1035" y="1"/>
                    <a:pt x="0" y="243"/>
                    <a:pt x="0" y="243"/>
                  </a:cubicBezTo>
                  <a:cubicBezTo>
                    <a:pt x="9948" y="897"/>
                    <a:pt x="13591" y="14394"/>
                    <a:pt x="13591" y="14394"/>
                  </a:cubicBezTo>
                  <a:lnTo>
                    <a:pt x="17654" y="13693"/>
                  </a:lnTo>
                  <a:cubicBezTo>
                    <a:pt x="14680" y="1663"/>
                    <a:pt x="6767" y="1"/>
                    <a:pt x="2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0"/>
            <p:cNvSpPr/>
            <p:nvPr/>
          </p:nvSpPr>
          <p:spPr>
            <a:xfrm>
              <a:off x="2950675" y="1655500"/>
              <a:ext cx="322250" cy="491575"/>
            </a:xfrm>
            <a:custGeom>
              <a:avLst/>
              <a:gdLst/>
              <a:ahLst/>
              <a:cxnLst/>
              <a:rect l="l" t="t" r="r" b="b"/>
              <a:pathLst>
                <a:path w="12890" h="19663" extrusionOk="0">
                  <a:moveTo>
                    <a:pt x="0" y="1"/>
                  </a:moveTo>
                  <a:lnTo>
                    <a:pt x="0" y="1"/>
                  </a:lnTo>
                  <a:cubicBezTo>
                    <a:pt x="9014" y="5652"/>
                    <a:pt x="9294" y="19662"/>
                    <a:pt x="9294" y="19662"/>
                  </a:cubicBezTo>
                  <a:lnTo>
                    <a:pt x="12843" y="19662"/>
                  </a:lnTo>
                  <a:cubicBezTo>
                    <a:pt x="12890" y="3597"/>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0"/>
            <p:cNvSpPr/>
            <p:nvPr/>
          </p:nvSpPr>
          <p:spPr>
            <a:xfrm>
              <a:off x="3311425" y="2055125"/>
              <a:ext cx="419175" cy="146825"/>
            </a:xfrm>
            <a:custGeom>
              <a:avLst/>
              <a:gdLst/>
              <a:ahLst/>
              <a:cxnLst/>
              <a:rect l="l" t="t" r="r" b="b"/>
              <a:pathLst>
                <a:path w="16767" h="5873" extrusionOk="0">
                  <a:moveTo>
                    <a:pt x="10065" y="1"/>
                  </a:moveTo>
                  <a:cubicBezTo>
                    <a:pt x="7278" y="1"/>
                    <a:pt x="3804" y="1143"/>
                    <a:pt x="1" y="4985"/>
                  </a:cubicBezTo>
                  <a:lnTo>
                    <a:pt x="4064" y="5872"/>
                  </a:lnTo>
                  <a:cubicBezTo>
                    <a:pt x="4064" y="5872"/>
                    <a:pt x="9748" y="2016"/>
                    <a:pt x="14357" y="2016"/>
                  </a:cubicBezTo>
                  <a:cubicBezTo>
                    <a:pt x="15212" y="2016"/>
                    <a:pt x="16029" y="2149"/>
                    <a:pt x="16767" y="2463"/>
                  </a:cubicBezTo>
                  <a:cubicBezTo>
                    <a:pt x="16767" y="2463"/>
                    <a:pt x="14156" y="1"/>
                    <a:pt x="100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0"/>
            <p:cNvSpPr/>
            <p:nvPr/>
          </p:nvSpPr>
          <p:spPr>
            <a:xfrm>
              <a:off x="3222700" y="1904150"/>
              <a:ext cx="485725" cy="319975"/>
            </a:xfrm>
            <a:custGeom>
              <a:avLst/>
              <a:gdLst/>
              <a:ahLst/>
              <a:cxnLst/>
              <a:rect l="l" t="t" r="r" b="b"/>
              <a:pathLst>
                <a:path w="19429" h="12799" extrusionOk="0">
                  <a:moveTo>
                    <a:pt x="14599" y="0"/>
                  </a:moveTo>
                  <a:cubicBezTo>
                    <a:pt x="10244" y="0"/>
                    <a:pt x="3937" y="1890"/>
                    <a:pt x="1" y="11491"/>
                  </a:cubicBezTo>
                  <a:lnTo>
                    <a:pt x="3924" y="12798"/>
                  </a:lnTo>
                  <a:cubicBezTo>
                    <a:pt x="3924" y="12798"/>
                    <a:pt x="9196" y="761"/>
                    <a:pt x="18546" y="761"/>
                  </a:cubicBezTo>
                  <a:cubicBezTo>
                    <a:pt x="18837" y="761"/>
                    <a:pt x="19131" y="772"/>
                    <a:pt x="19428" y="796"/>
                  </a:cubicBezTo>
                  <a:cubicBezTo>
                    <a:pt x="19428" y="796"/>
                    <a:pt x="17425" y="0"/>
                    <a:pt x="14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0"/>
            <p:cNvSpPr/>
            <p:nvPr/>
          </p:nvSpPr>
          <p:spPr>
            <a:xfrm>
              <a:off x="3172500" y="1754750"/>
              <a:ext cx="389975" cy="451850"/>
            </a:xfrm>
            <a:custGeom>
              <a:avLst/>
              <a:gdLst/>
              <a:ahLst/>
              <a:cxnLst/>
              <a:rect l="l" t="t" r="r" b="b"/>
              <a:pathLst>
                <a:path w="15599" h="18074" extrusionOk="0">
                  <a:moveTo>
                    <a:pt x="15599" y="0"/>
                  </a:moveTo>
                  <a:lnTo>
                    <a:pt x="15599" y="0"/>
                  </a:lnTo>
                  <a:cubicBezTo>
                    <a:pt x="15598" y="0"/>
                    <a:pt x="2336" y="1635"/>
                    <a:pt x="0" y="17560"/>
                  </a:cubicBezTo>
                  <a:lnTo>
                    <a:pt x="3550" y="18074"/>
                  </a:lnTo>
                  <a:cubicBezTo>
                    <a:pt x="3550" y="18074"/>
                    <a:pt x="5885" y="4250"/>
                    <a:pt x="15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0"/>
            <p:cNvSpPr/>
            <p:nvPr/>
          </p:nvSpPr>
          <p:spPr>
            <a:xfrm>
              <a:off x="3032400" y="2082925"/>
              <a:ext cx="396975" cy="200525"/>
            </a:xfrm>
            <a:custGeom>
              <a:avLst/>
              <a:gdLst/>
              <a:ahLst/>
              <a:cxnLst/>
              <a:rect l="l" t="t" r="r" b="b"/>
              <a:pathLst>
                <a:path w="15879" h="8021" extrusionOk="0">
                  <a:moveTo>
                    <a:pt x="5928" y="1"/>
                  </a:moveTo>
                  <a:cubicBezTo>
                    <a:pt x="4116" y="1"/>
                    <a:pt x="2122" y="414"/>
                    <a:pt x="0" y="1491"/>
                  </a:cubicBezTo>
                  <a:cubicBezTo>
                    <a:pt x="0" y="1491"/>
                    <a:pt x="2102" y="6955"/>
                    <a:pt x="7006" y="7889"/>
                  </a:cubicBezTo>
                  <a:cubicBezTo>
                    <a:pt x="7477" y="7980"/>
                    <a:pt x="7941" y="8021"/>
                    <a:pt x="8394" y="8021"/>
                  </a:cubicBezTo>
                  <a:cubicBezTo>
                    <a:pt x="12605" y="8021"/>
                    <a:pt x="15879" y="4480"/>
                    <a:pt x="15879" y="4480"/>
                  </a:cubicBezTo>
                  <a:cubicBezTo>
                    <a:pt x="15879" y="4480"/>
                    <a:pt x="11894" y="1"/>
                    <a:pt x="5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0"/>
            <p:cNvSpPr/>
            <p:nvPr/>
          </p:nvSpPr>
          <p:spPr>
            <a:xfrm>
              <a:off x="3203925" y="2155300"/>
              <a:ext cx="498375" cy="1812950"/>
            </a:xfrm>
            <a:custGeom>
              <a:avLst/>
              <a:gdLst/>
              <a:ahLst/>
              <a:cxnLst/>
              <a:rect l="l" t="t" r="r" b="b"/>
              <a:pathLst>
                <a:path w="19935" h="72518" extrusionOk="0">
                  <a:moveTo>
                    <a:pt x="1097" y="1"/>
                  </a:moveTo>
                  <a:cubicBezTo>
                    <a:pt x="562" y="1"/>
                    <a:pt x="0" y="383"/>
                    <a:pt x="51" y="1071"/>
                  </a:cubicBezTo>
                  <a:cubicBezTo>
                    <a:pt x="2199" y="25122"/>
                    <a:pt x="9812" y="49314"/>
                    <a:pt x="17844" y="71917"/>
                  </a:cubicBezTo>
                  <a:cubicBezTo>
                    <a:pt x="17996" y="72340"/>
                    <a:pt x="18331" y="72517"/>
                    <a:pt x="18677" y="72517"/>
                  </a:cubicBezTo>
                  <a:cubicBezTo>
                    <a:pt x="19289" y="72517"/>
                    <a:pt x="19934" y="71962"/>
                    <a:pt x="19666" y="71217"/>
                  </a:cubicBezTo>
                  <a:cubicBezTo>
                    <a:pt x="11680" y="48707"/>
                    <a:pt x="4161" y="24749"/>
                    <a:pt x="2013" y="838"/>
                  </a:cubicBezTo>
                  <a:cubicBezTo>
                    <a:pt x="1970" y="265"/>
                    <a:pt x="1543"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0"/>
            <p:cNvSpPr/>
            <p:nvPr/>
          </p:nvSpPr>
          <p:spPr>
            <a:xfrm>
              <a:off x="2271150" y="4159000"/>
              <a:ext cx="804475" cy="435750"/>
            </a:xfrm>
            <a:custGeom>
              <a:avLst/>
              <a:gdLst/>
              <a:ahLst/>
              <a:cxnLst/>
              <a:rect l="l" t="t" r="r" b="b"/>
              <a:pathLst>
                <a:path w="32179" h="17430" extrusionOk="0">
                  <a:moveTo>
                    <a:pt x="5869" y="1"/>
                  </a:moveTo>
                  <a:cubicBezTo>
                    <a:pt x="3583" y="1"/>
                    <a:pt x="1958" y="575"/>
                    <a:pt x="1402" y="1764"/>
                  </a:cubicBezTo>
                  <a:cubicBezTo>
                    <a:pt x="1" y="4659"/>
                    <a:pt x="5512" y="10123"/>
                    <a:pt x="13638" y="13999"/>
                  </a:cubicBezTo>
                  <a:cubicBezTo>
                    <a:pt x="18419" y="16238"/>
                    <a:pt x="23069" y="17430"/>
                    <a:pt x="26360" y="17430"/>
                  </a:cubicBezTo>
                  <a:cubicBezTo>
                    <a:pt x="28629" y="17430"/>
                    <a:pt x="30252" y="16863"/>
                    <a:pt x="30824" y="15681"/>
                  </a:cubicBezTo>
                  <a:cubicBezTo>
                    <a:pt x="32178" y="12738"/>
                    <a:pt x="26714" y="7274"/>
                    <a:pt x="18588" y="3445"/>
                  </a:cubicBezTo>
                  <a:cubicBezTo>
                    <a:pt x="13797" y="1187"/>
                    <a:pt x="9152" y="1"/>
                    <a:pt x="5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0"/>
            <p:cNvSpPr/>
            <p:nvPr/>
          </p:nvSpPr>
          <p:spPr>
            <a:xfrm>
              <a:off x="1393175" y="3742500"/>
              <a:ext cx="804450" cy="436650"/>
            </a:xfrm>
            <a:custGeom>
              <a:avLst/>
              <a:gdLst/>
              <a:ahLst/>
              <a:cxnLst/>
              <a:rect l="l" t="t" r="r" b="b"/>
              <a:pathLst>
                <a:path w="32178" h="17466" extrusionOk="0">
                  <a:moveTo>
                    <a:pt x="5879" y="1"/>
                  </a:moveTo>
                  <a:cubicBezTo>
                    <a:pt x="3576" y="1"/>
                    <a:pt x="1931" y="587"/>
                    <a:pt x="1355" y="1798"/>
                  </a:cubicBezTo>
                  <a:cubicBezTo>
                    <a:pt x="0" y="4693"/>
                    <a:pt x="5464" y="10157"/>
                    <a:pt x="13591" y="13987"/>
                  </a:cubicBezTo>
                  <a:cubicBezTo>
                    <a:pt x="18372" y="16268"/>
                    <a:pt x="23008" y="17465"/>
                    <a:pt x="26290" y="17465"/>
                  </a:cubicBezTo>
                  <a:cubicBezTo>
                    <a:pt x="28586" y="17465"/>
                    <a:pt x="30219" y="16879"/>
                    <a:pt x="30777" y="15668"/>
                  </a:cubicBezTo>
                  <a:cubicBezTo>
                    <a:pt x="32178" y="12773"/>
                    <a:pt x="26714" y="7309"/>
                    <a:pt x="18588" y="3479"/>
                  </a:cubicBezTo>
                  <a:cubicBezTo>
                    <a:pt x="13806" y="1198"/>
                    <a:pt x="9170" y="1"/>
                    <a:pt x="5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0"/>
            <p:cNvSpPr/>
            <p:nvPr/>
          </p:nvSpPr>
          <p:spPr>
            <a:xfrm>
              <a:off x="2195275" y="3356125"/>
              <a:ext cx="493900" cy="745875"/>
            </a:xfrm>
            <a:custGeom>
              <a:avLst/>
              <a:gdLst/>
              <a:ahLst/>
              <a:cxnLst/>
              <a:rect l="l" t="t" r="r" b="b"/>
              <a:pathLst>
                <a:path w="19756" h="29835" extrusionOk="0">
                  <a:moveTo>
                    <a:pt x="15891" y="1"/>
                  </a:moveTo>
                  <a:cubicBezTo>
                    <a:pt x="12852" y="1"/>
                    <a:pt x="8061" y="5150"/>
                    <a:pt x="4624" y="12443"/>
                  </a:cubicBezTo>
                  <a:cubicBezTo>
                    <a:pt x="794" y="20522"/>
                    <a:pt x="0" y="28228"/>
                    <a:pt x="2943" y="29629"/>
                  </a:cubicBezTo>
                  <a:cubicBezTo>
                    <a:pt x="3239" y="29768"/>
                    <a:pt x="3563" y="29835"/>
                    <a:pt x="3910" y="29835"/>
                  </a:cubicBezTo>
                  <a:cubicBezTo>
                    <a:pt x="6941" y="29835"/>
                    <a:pt x="11695" y="24686"/>
                    <a:pt x="15132" y="17393"/>
                  </a:cubicBezTo>
                  <a:cubicBezTo>
                    <a:pt x="19008" y="9267"/>
                    <a:pt x="19755" y="1561"/>
                    <a:pt x="16860" y="207"/>
                  </a:cubicBezTo>
                  <a:cubicBezTo>
                    <a:pt x="16563" y="68"/>
                    <a:pt x="16238" y="1"/>
                    <a:pt x="15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0"/>
            <p:cNvSpPr/>
            <p:nvPr/>
          </p:nvSpPr>
          <p:spPr>
            <a:xfrm>
              <a:off x="1780800" y="4234950"/>
              <a:ext cx="491550" cy="746225"/>
            </a:xfrm>
            <a:custGeom>
              <a:avLst/>
              <a:gdLst/>
              <a:ahLst/>
              <a:cxnLst/>
              <a:rect l="l" t="t" r="r" b="b"/>
              <a:pathLst>
                <a:path w="19662" h="29849" extrusionOk="0">
                  <a:moveTo>
                    <a:pt x="15815" y="1"/>
                  </a:moveTo>
                  <a:cubicBezTo>
                    <a:pt x="12774" y="1"/>
                    <a:pt x="8003" y="5140"/>
                    <a:pt x="4577" y="12409"/>
                  </a:cubicBezTo>
                  <a:cubicBezTo>
                    <a:pt x="748" y="20535"/>
                    <a:pt x="0" y="28241"/>
                    <a:pt x="2896" y="29642"/>
                  </a:cubicBezTo>
                  <a:cubicBezTo>
                    <a:pt x="3193" y="29781"/>
                    <a:pt x="3516" y="29848"/>
                    <a:pt x="3863" y="29848"/>
                  </a:cubicBezTo>
                  <a:cubicBezTo>
                    <a:pt x="6895" y="29848"/>
                    <a:pt x="11653" y="24699"/>
                    <a:pt x="15132" y="17406"/>
                  </a:cubicBezTo>
                  <a:cubicBezTo>
                    <a:pt x="18914" y="9280"/>
                    <a:pt x="19662" y="1574"/>
                    <a:pt x="16813" y="220"/>
                  </a:cubicBezTo>
                  <a:cubicBezTo>
                    <a:pt x="16508" y="72"/>
                    <a:pt x="16173" y="1"/>
                    <a:pt x="15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0"/>
            <p:cNvSpPr/>
            <p:nvPr/>
          </p:nvSpPr>
          <p:spPr>
            <a:xfrm>
              <a:off x="2185925" y="4239650"/>
              <a:ext cx="425025" cy="772175"/>
            </a:xfrm>
            <a:custGeom>
              <a:avLst/>
              <a:gdLst/>
              <a:ahLst/>
              <a:cxnLst/>
              <a:rect l="l" t="t" r="r" b="b"/>
              <a:pathLst>
                <a:path w="17001" h="30887" extrusionOk="0">
                  <a:moveTo>
                    <a:pt x="3734" y="1"/>
                  </a:moveTo>
                  <a:cubicBezTo>
                    <a:pt x="3476" y="1"/>
                    <a:pt x="3227" y="42"/>
                    <a:pt x="2990" y="125"/>
                  </a:cubicBezTo>
                  <a:cubicBezTo>
                    <a:pt x="1" y="1200"/>
                    <a:pt x="1" y="8952"/>
                    <a:pt x="2990" y="17405"/>
                  </a:cubicBezTo>
                  <a:cubicBezTo>
                    <a:pt x="5788" y="25197"/>
                    <a:pt x="10174" y="30886"/>
                    <a:pt x="13220" y="30886"/>
                  </a:cubicBezTo>
                  <a:cubicBezTo>
                    <a:pt x="13479" y="30886"/>
                    <a:pt x="13727" y="30846"/>
                    <a:pt x="13964" y="30762"/>
                  </a:cubicBezTo>
                  <a:cubicBezTo>
                    <a:pt x="17000" y="29688"/>
                    <a:pt x="17000" y="21935"/>
                    <a:pt x="13964" y="13482"/>
                  </a:cubicBezTo>
                  <a:cubicBezTo>
                    <a:pt x="11209" y="5690"/>
                    <a:pt x="6787" y="1"/>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0"/>
            <p:cNvSpPr/>
            <p:nvPr/>
          </p:nvSpPr>
          <p:spPr>
            <a:xfrm>
              <a:off x="1857850" y="3324300"/>
              <a:ext cx="425000" cy="772425"/>
            </a:xfrm>
            <a:custGeom>
              <a:avLst/>
              <a:gdLst/>
              <a:ahLst/>
              <a:cxnLst/>
              <a:rect l="l" t="t" r="r" b="b"/>
              <a:pathLst>
                <a:path w="17000" h="30897" extrusionOk="0">
                  <a:moveTo>
                    <a:pt x="3734" y="1"/>
                  </a:moveTo>
                  <a:cubicBezTo>
                    <a:pt x="3476" y="1"/>
                    <a:pt x="3227" y="41"/>
                    <a:pt x="2990" y="125"/>
                  </a:cubicBezTo>
                  <a:cubicBezTo>
                    <a:pt x="1" y="1246"/>
                    <a:pt x="1" y="8952"/>
                    <a:pt x="2990" y="17405"/>
                  </a:cubicBezTo>
                  <a:cubicBezTo>
                    <a:pt x="5822" y="25216"/>
                    <a:pt x="10192" y="30897"/>
                    <a:pt x="13202" y="30897"/>
                  </a:cubicBezTo>
                  <a:cubicBezTo>
                    <a:pt x="13467" y="30897"/>
                    <a:pt x="13722" y="30852"/>
                    <a:pt x="13964" y="30762"/>
                  </a:cubicBezTo>
                  <a:cubicBezTo>
                    <a:pt x="17000" y="29687"/>
                    <a:pt x="17000" y="21935"/>
                    <a:pt x="13964" y="13482"/>
                  </a:cubicBezTo>
                  <a:cubicBezTo>
                    <a:pt x="11209" y="5690"/>
                    <a:pt x="6787" y="1"/>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0"/>
            <p:cNvSpPr/>
            <p:nvPr/>
          </p:nvSpPr>
          <p:spPr>
            <a:xfrm>
              <a:off x="2281675" y="3811075"/>
              <a:ext cx="820800" cy="387350"/>
            </a:xfrm>
            <a:custGeom>
              <a:avLst/>
              <a:gdLst/>
              <a:ahLst/>
              <a:cxnLst/>
              <a:rect l="l" t="t" r="r" b="b"/>
              <a:pathLst>
                <a:path w="32832" h="15494" extrusionOk="0">
                  <a:moveTo>
                    <a:pt x="25861" y="1"/>
                  </a:moveTo>
                  <a:cubicBezTo>
                    <a:pt x="22732" y="1"/>
                    <a:pt x="18681" y="759"/>
                    <a:pt x="14431" y="2277"/>
                  </a:cubicBezTo>
                  <a:cubicBezTo>
                    <a:pt x="5978" y="5266"/>
                    <a:pt x="0" y="10216"/>
                    <a:pt x="1074" y="13252"/>
                  </a:cubicBezTo>
                  <a:cubicBezTo>
                    <a:pt x="1635" y="14747"/>
                    <a:pt x="3841" y="15494"/>
                    <a:pt x="6970" y="15494"/>
                  </a:cubicBezTo>
                  <a:cubicBezTo>
                    <a:pt x="10099" y="15494"/>
                    <a:pt x="14151" y="14747"/>
                    <a:pt x="18401" y="13252"/>
                  </a:cubicBezTo>
                  <a:cubicBezTo>
                    <a:pt x="26854" y="10216"/>
                    <a:pt x="32831" y="5266"/>
                    <a:pt x="31757" y="2277"/>
                  </a:cubicBezTo>
                  <a:cubicBezTo>
                    <a:pt x="31197" y="759"/>
                    <a:pt x="28990" y="1"/>
                    <a:pt x="25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0"/>
            <p:cNvSpPr/>
            <p:nvPr/>
          </p:nvSpPr>
          <p:spPr>
            <a:xfrm>
              <a:off x="1366325" y="4137975"/>
              <a:ext cx="820800" cy="388250"/>
            </a:xfrm>
            <a:custGeom>
              <a:avLst/>
              <a:gdLst/>
              <a:ahLst/>
              <a:cxnLst/>
              <a:rect l="l" t="t" r="r" b="b"/>
              <a:pathLst>
                <a:path w="32832" h="15530" extrusionOk="0">
                  <a:moveTo>
                    <a:pt x="25885" y="1"/>
                  </a:moveTo>
                  <a:cubicBezTo>
                    <a:pt x="22756" y="1"/>
                    <a:pt x="18704" y="760"/>
                    <a:pt x="14478" y="2278"/>
                  </a:cubicBezTo>
                  <a:cubicBezTo>
                    <a:pt x="5978" y="5313"/>
                    <a:pt x="0" y="10217"/>
                    <a:pt x="1121" y="13253"/>
                  </a:cubicBezTo>
                  <a:cubicBezTo>
                    <a:pt x="1658" y="14770"/>
                    <a:pt x="3865" y="15529"/>
                    <a:pt x="6994" y="15529"/>
                  </a:cubicBezTo>
                  <a:cubicBezTo>
                    <a:pt x="10123" y="15529"/>
                    <a:pt x="14174" y="14770"/>
                    <a:pt x="18401" y="13253"/>
                  </a:cubicBezTo>
                  <a:cubicBezTo>
                    <a:pt x="26854" y="10217"/>
                    <a:pt x="32831" y="5313"/>
                    <a:pt x="31757" y="2278"/>
                  </a:cubicBezTo>
                  <a:cubicBezTo>
                    <a:pt x="31220" y="760"/>
                    <a:pt x="29014" y="1"/>
                    <a:pt x="25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0"/>
            <p:cNvSpPr/>
            <p:nvPr/>
          </p:nvSpPr>
          <p:spPr>
            <a:xfrm>
              <a:off x="2314350" y="4022100"/>
              <a:ext cx="813800" cy="291925"/>
            </a:xfrm>
            <a:custGeom>
              <a:avLst/>
              <a:gdLst/>
              <a:ahLst/>
              <a:cxnLst/>
              <a:rect l="l" t="t" r="r" b="b"/>
              <a:pathLst>
                <a:path w="32552" h="11677" extrusionOk="0">
                  <a:moveTo>
                    <a:pt x="16253" y="1"/>
                  </a:moveTo>
                  <a:cubicBezTo>
                    <a:pt x="7286" y="1"/>
                    <a:pt x="1" y="2616"/>
                    <a:pt x="1" y="5839"/>
                  </a:cubicBezTo>
                  <a:cubicBezTo>
                    <a:pt x="1" y="9061"/>
                    <a:pt x="7286" y="11676"/>
                    <a:pt x="16253" y="11676"/>
                  </a:cubicBezTo>
                  <a:cubicBezTo>
                    <a:pt x="25220" y="11676"/>
                    <a:pt x="32552" y="9061"/>
                    <a:pt x="32552" y="5839"/>
                  </a:cubicBezTo>
                  <a:cubicBezTo>
                    <a:pt x="32552" y="2616"/>
                    <a:pt x="25266" y="1"/>
                    <a:pt x="16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0"/>
            <p:cNvSpPr/>
            <p:nvPr/>
          </p:nvSpPr>
          <p:spPr>
            <a:xfrm>
              <a:off x="1341800" y="4022100"/>
              <a:ext cx="813800" cy="291925"/>
            </a:xfrm>
            <a:custGeom>
              <a:avLst/>
              <a:gdLst/>
              <a:ahLst/>
              <a:cxnLst/>
              <a:rect l="l" t="t" r="r" b="b"/>
              <a:pathLst>
                <a:path w="32552" h="11677" extrusionOk="0">
                  <a:moveTo>
                    <a:pt x="16253" y="1"/>
                  </a:moveTo>
                  <a:cubicBezTo>
                    <a:pt x="7286" y="1"/>
                    <a:pt x="1" y="2616"/>
                    <a:pt x="1" y="5839"/>
                  </a:cubicBezTo>
                  <a:cubicBezTo>
                    <a:pt x="1" y="9061"/>
                    <a:pt x="7286" y="11676"/>
                    <a:pt x="16253" y="11676"/>
                  </a:cubicBezTo>
                  <a:cubicBezTo>
                    <a:pt x="25266" y="11676"/>
                    <a:pt x="32551" y="9061"/>
                    <a:pt x="32551" y="5839"/>
                  </a:cubicBezTo>
                  <a:cubicBezTo>
                    <a:pt x="32551" y="2616"/>
                    <a:pt x="25266" y="1"/>
                    <a:pt x="16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0"/>
            <p:cNvSpPr/>
            <p:nvPr/>
          </p:nvSpPr>
          <p:spPr>
            <a:xfrm>
              <a:off x="2087850" y="3276050"/>
              <a:ext cx="291925" cy="812625"/>
            </a:xfrm>
            <a:custGeom>
              <a:avLst/>
              <a:gdLst/>
              <a:ahLst/>
              <a:cxnLst/>
              <a:rect l="l" t="t" r="r" b="b"/>
              <a:pathLst>
                <a:path w="11677" h="32505" extrusionOk="0">
                  <a:moveTo>
                    <a:pt x="5838" y="1"/>
                  </a:moveTo>
                  <a:cubicBezTo>
                    <a:pt x="2616" y="1"/>
                    <a:pt x="1" y="7286"/>
                    <a:pt x="1" y="16253"/>
                  </a:cubicBezTo>
                  <a:cubicBezTo>
                    <a:pt x="1" y="25219"/>
                    <a:pt x="2616" y="32505"/>
                    <a:pt x="5838" y="32505"/>
                  </a:cubicBezTo>
                  <a:cubicBezTo>
                    <a:pt x="9061" y="32505"/>
                    <a:pt x="11676" y="25219"/>
                    <a:pt x="11676" y="16253"/>
                  </a:cubicBezTo>
                  <a:cubicBezTo>
                    <a:pt x="11676" y="7286"/>
                    <a:pt x="9061" y="1"/>
                    <a:pt x="5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0"/>
            <p:cNvSpPr/>
            <p:nvPr/>
          </p:nvSpPr>
          <p:spPr>
            <a:xfrm>
              <a:off x="2087850" y="4247450"/>
              <a:ext cx="291925" cy="813800"/>
            </a:xfrm>
            <a:custGeom>
              <a:avLst/>
              <a:gdLst/>
              <a:ahLst/>
              <a:cxnLst/>
              <a:rect l="l" t="t" r="r" b="b"/>
              <a:pathLst>
                <a:path w="11677" h="32552" extrusionOk="0">
                  <a:moveTo>
                    <a:pt x="5838" y="0"/>
                  </a:moveTo>
                  <a:cubicBezTo>
                    <a:pt x="2616" y="0"/>
                    <a:pt x="1" y="7286"/>
                    <a:pt x="1" y="16299"/>
                  </a:cubicBezTo>
                  <a:cubicBezTo>
                    <a:pt x="1" y="25266"/>
                    <a:pt x="2616" y="32551"/>
                    <a:pt x="5838" y="32551"/>
                  </a:cubicBezTo>
                  <a:cubicBezTo>
                    <a:pt x="9061" y="32551"/>
                    <a:pt x="11676" y="25266"/>
                    <a:pt x="11676" y="16299"/>
                  </a:cubicBezTo>
                  <a:cubicBezTo>
                    <a:pt x="11676" y="7286"/>
                    <a:pt x="9061" y="0"/>
                    <a:pt x="5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0"/>
            <p:cNvSpPr/>
            <p:nvPr/>
          </p:nvSpPr>
          <p:spPr>
            <a:xfrm>
              <a:off x="2233800" y="4205975"/>
              <a:ext cx="688875" cy="611375"/>
            </a:xfrm>
            <a:custGeom>
              <a:avLst/>
              <a:gdLst/>
              <a:ahLst/>
              <a:cxnLst/>
              <a:rect l="l" t="t" r="r" b="b"/>
              <a:pathLst>
                <a:path w="27555" h="24455" extrusionOk="0">
                  <a:moveTo>
                    <a:pt x="4338" y="1"/>
                  </a:moveTo>
                  <a:cubicBezTo>
                    <a:pt x="3471" y="1"/>
                    <a:pt x="2770" y="234"/>
                    <a:pt x="2289" y="725"/>
                  </a:cubicBezTo>
                  <a:cubicBezTo>
                    <a:pt x="0" y="3014"/>
                    <a:pt x="3316" y="10019"/>
                    <a:pt x="9668" y="16370"/>
                  </a:cubicBezTo>
                  <a:cubicBezTo>
                    <a:pt x="14627" y="21366"/>
                    <a:pt x="20048" y="24455"/>
                    <a:pt x="23227" y="24455"/>
                  </a:cubicBezTo>
                  <a:cubicBezTo>
                    <a:pt x="24090" y="24455"/>
                    <a:pt x="24788" y="24228"/>
                    <a:pt x="25266" y="23749"/>
                  </a:cubicBezTo>
                  <a:cubicBezTo>
                    <a:pt x="27554" y="21461"/>
                    <a:pt x="24239" y="14455"/>
                    <a:pt x="17887" y="8104"/>
                  </a:cubicBezTo>
                  <a:cubicBezTo>
                    <a:pt x="12900" y="3117"/>
                    <a:pt x="7509" y="1"/>
                    <a:pt x="4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0"/>
            <p:cNvSpPr/>
            <p:nvPr/>
          </p:nvSpPr>
          <p:spPr>
            <a:xfrm>
              <a:off x="1546125" y="3519475"/>
              <a:ext cx="688875" cy="610675"/>
            </a:xfrm>
            <a:custGeom>
              <a:avLst/>
              <a:gdLst/>
              <a:ahLst/>
              <a:cxnLst/>
              <a:rect l="l" t="t" r="r" b="b"/>
              <a:pathLst>
                <a:path w="27555" h="24427" extrusionOk="0">
                  <a:moveTo>
                    <a:pt x="4362" y="0"/>
                  </a:moveTo>
                  <a:cubicBezTo>
                    <a:pt x="3489" y="0"/>
                    <a:pt x="2780" y="233"/>
                    <a:pt x="2289" y="725"/>
                  </a:cubicBezTo>
                  <a:cubicBezTo>
                    <a:pt x="0" y="2966"/>
                    <a:pt x="3316" y="9972"/>
                    <a:pt x="9668" y="16323"/>
                  </a:cubicBezTo>
                  <a:cubicBezTo>
                    <a:pt x="14655" y="21311"/>
                    <a:pt x="20046" y="24426"/>
                    <a:pt x="23239" y="24426"/>
                  </a:cubicBezTo>
                  <a:cubicBezTo>
                    <a:pt x="24112" y="24426"/>
                    <a:pt x="24821" y="24193"/>
                    <a:pt x="25313" y="23702"/>
                  </a:cubicBezTo>
                  <a:cubicBezTo>
                    <a:pt x="27554" y="21460"/>
                    <a:pt x="24285" y="14455"/>
                    <a:pt x="17934" y="8104"/>
                  </a:cubicBezTo>
                  <a:cubicBezTo>
                    <a:pt x="12946" y="3116"/>
                    <a:pt x="7555" y="0"/>
                    <a:pt x="4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0"/>
            <p:cNvSpPr/>
            <p:nvPr/>
          </p:nvSpPr>
          <p:spPr>
            <a:xfrm>
              <a:off x="2233800" y="3519475"/>
              <a:ext cx="688875" cy="610675"/>
            </a:xfrm>
            <a:custGeom>
              <a:avLst/>
              <a:gdLst/>
              <a:ahLst/>
              <a:cxnLst/>
              <a:rect l="l" t="t" r="r" b="b"/>
              <a:pathLst>
                <a:path w="27555" h="24427" extrusionOk="0">
                  <a:moveTo>
                    <a:pt x="23217" y="0"/>
                  </a:moveTo>
                  <a:cubicBezTo>
                    <a:pt x="20046" y="0"/>
                    <a:pt x="14655" y="3116"/>
                    <a:pt x="9668" y="8104"/>
                  </a:cubicBezTo>
                  <a:cubicBezTo>
                    <a:pt x="3316" y="14455"/>
                    <a:pt x="0" y="21413"/>
                    <a:pt x="2289" y="23702"/>
                  </a:cubicBezTo>
                  <a:cubicBezTo>
                    <a:pt x="2770" y="24193"/>
                    <a:pt x="3471" y="24426"/>
                    <a:pt x="4338" y="24426"/>
                  </a:cubicBezTo>
                  <a:cubicBezTo>
                    <a:pt x="7509" y="24426"/>
                    <a:pt x="12900" y="21311"/>
                    <a:pt x="17887" y="16323"/>
                  </a:cubicBezTo>
                  <a:cubicBezTo>
                    <a:pt x="24239" y="9972"/>
                    <a:pt x="27554" y="2966"/>
                    <a:pt x="25266" y="725"/>
                  </a:cubicBezTo>
                  <a:cubicBezTo>
                    <a:pt x="24785" y="233"/>
                    <a:pt x="24084" y="0"/>
                    <a:pt x="23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0"/>
            <p:cNvSpPr/>
            <p:nvPr/>
          </p:nvSpPr>
          <p:spPr>
            <a:xfrm>
              <a:off x="1546125" y="4205975"/>
              <a:ext cx="688875" cy="611850"/>
            </a:xfrm>
            <a:custGeom>
              <a:avLst/>
              <a:gdLst/>
              <a:ahLst/>
              <a:cxnLst/>
              <a:rect l="l" t="t" r="r" b="b"/>
              <a:pathLst>
                <a:path w="27555" h="24474" extrusionOk="0">
                  <a:moveTo>
                    <a:pt x="23239" y="1"/>
                  </a:moveTo>
                  <a:cubicBezTo>
                    <a:pt x="20046" y="1"/>
                    <a:pt x="14655" y="3117"/>
                    <a:pt x="9668" y="8104"/>
                  </a:cubicBezTo>
                  <a:cubicBezTo>
                    <a:pt x="3316" y="14455"/>
                    <a:pt x="0" y="21461"/>
                    <a:pt x="2289" y="23749"/>
                  </a:cubicBezTo>
                  <a:cubicBezTo>
                    <a:pt x="2780" y="24240"/>
                    <a:pt x="3489" y="24473"/>
                    <a:pt x="4362" y="24473"/>
                  </a:cubicBezTo>
                  <a:cubicBezTo>
                    <a:pt x="7555" y="24473"/>
                    <a:pt x="12946" y="21358"/>
                    <a:pt x="17934" y="16370"/>
                  </a:cubicBezTo>
                  <a:cubicBezTo>
                    <a:pt x="24285" y="10019"/>
                    <a:pt x="27554" y="3014"/>
                    <a:pt x="25313" y="725"/>
                  </a:cubicBezTo>
                  <a:cubicBezTo>
                    <a:pt x="24821" y="234"/>
                    <a:pt x="24112" y="1"/>
                    <a:pt x="23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0"/>
            <p:cNvSpPr/>
            <p:nvPr/>
          </p:nvSpPr>
          <p:spPr>
            <a:xfrm>
              <a:off x="1997950" y="3991750"/>
              <a:ext cx="413350" cy="353750"/>
            </a:xfrm>
            <a:custGeom>
              <a:avLst/>
              <a:gdLst/>
              <a:ahLst/>
              <a:cxnLst/>
              <a:rect l="l" t="t" r="r" b="b"/>
              <a:pathLst>
                <a:path w="16534" h="14150" extrusionOk="0">
                  <a:moveTo>
                    <a:pt x="9481" y="1"/>
                  </a:moveTo>
                  <a:cubicBezTo>
                    <a:pt x="3176" y="1"/>
                    <a:pt x="1" y="7613"/>
                    <a:pt x="4484" y="12050"/>
                  </a:cubicBezTo>
                  <a:cubicBezTo>
                    <a:pt x="5920" y="13501"/>
                    <a:pt x="7689" y="14149"/>
                    <a:pt x="9424" y="14149"/>
                  </a:cubicBezTo>
                  <a:cubicBezTo>
                    <a:pt x="13051" y="14149"/>
                    <a:pt x="16533" y="11317"/>
                    <a:pt x="16533" y="7053"/>
                  </a:cubicBezTo>
                  <a:cubicBezTo>
                    <a:pt x="16533" y="3176"/>
                    <a:pt x="13357" y="1"/>
                    <a:pt x="9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0"/>
            <p:cNvSpPr/>
            <p:nvPr/>
          </p:nvSpPr>
          <p:spPr>
            <a:xfrm>
              <a:off x="4399575" y="2438000"/>
              <a:ext cx="1901950" cy="1389450"/>
            </a:xfrm>
            <a:custGeom>
              <a:avLst/>
              <a:gdLst/>
              <a:ahLst/>
              <a:cxnLst/>
              <a:rect l="l" t="t" r="r" b="b"/>
              <a:pathLst>
                <a:path w="76078" h="55578" extrusionOk="0">
                  <a:moveTo>
                    <a:pt x="62940" y="1"/>
                  </a:moveTo>
                  <a:cubicBezTo>
                    <a:pt x="55797" y="1"/>
                    <a:pt x="48702" y="1218"/>
                    <a:pt x="41939" y="3634"/>
                  </a:cubicBezTo>
                  <a:cubicBezTo>
                    <a:pt x="36568" y="5595"/>
                    <a:pt x="31431" y="8210"/>
                    <a:pt x="26714" y="11526"/>
                  </a:cubicBezTo>
                  <a:cubicBezTo>
                    <a:pt x="21997" y="14795"/>
                    <a:pt x="17747" y="18671"/>
                    <a:pt x="14058" y="23061"/>
                  </a:cubicBezTo>
                  <a:cubicBezTo>
                    <a:pt x="7800" y="30440"/>
                    <a:pt x="3317" y="39220"/>
                    <a:pt x="1028" y="48654"/>
                  </a:cubicBezTo>
                  <a:cubicBezTo>
                    <a:pt x="608" y="50288"/>
                    <a:pt x="374" y="51689"/>
                    <a:pt x="188" y="52623"/>
                  </a:cubicBezTo>
                  <a:cubicBezTo>
                    <a:pt x="47" y="53558"/>
                    <a:pt x="1" y="54165"/>
                    <a:pt x="1" y="54165"/>
                  </a:cubicBezTo>
                  <a:cubicBezTo>
                    <a:pt x="1" y="54165"/>
                    <a:pt x="561" y="54305"/>
                    <a:pt x="1495" y="54538"/>
                  </a:cubicBezTo>
                  <a:cubicBezTo>
                    <a:pt x="2476" y="54725"/>
                    <a:pt x="3830" y="54959"/>
                    <a:pt x="5512" y="55145"/>
                  </a:cubicBezTo>
                  <a:cubicBezTo>
                    <a:pt x="7943" y="55436"/>
                    <a:pt x="10375" y="55577"/>
                    <a:pt x="12807" y="55577"/>
                  </a:cubicBezTo>
                  <a:cubicBezTo>
                    <a:pt x="14672" y="55577"/>
                    <a:pt x="16537" y="55494"/>
                    <a:pt x="18401" y="55332"/>
                  </a:cubicBezTo>
                  <a:cubicBezTo>
                    <a:pt x="23772" y="54865"/>
                    <a:pt x="29002" y="53698"/>
                    <a:pt x="34093" y="51923"/>
                  </a:cubicBezTo>
                  <a:cubicBezTo>
                    <a:pt x="39464" y="50008"/>
                    <a:pt x="44601" y="47393"/>
                    <a:pt x="49318" y="44124"/>
                  </a:cubicBezTo>
                  <a:cubicBezTo>
                    <a:pt x="54034" y="40855"/>
                    <a:pt x="58331" y="36978"/>
                    <a:pt x="62020" y="32635"/>
                  </a:cubicBezTo>
                  <a:cubicBezTo>
                    <a:pt x="68278" y="25210"/>
                    <a:pt x="72762" y="16430"/>
                    <a:pt x="75050" y="6996"/>
                  </a:cubicBezTo>
                  <a:cubicBezTo>
                    <a:pt x="75470" y="5361"/>
                    <a:pt x="75704" y="3960"/>
                    <a:pt x="75844" y="2980"/>
                  </a:cubicBezTo>
                  <a:cubicBezTo>
                    <a:pt x="76031" y="2046"/>
                    <a:pt x="76077" y="1439"/>
                    <a:pt x="76077" y="1439"/>
                  </a:cubicBezTo>
                  <a:cubicBezTo>
                    <a:pt x="76077" y="1439"/>
                    <a:pt x="75517" y="1298"/>
                    <a:pt x="74536" y="1112"/>
                  </a:cubicBezTo>
                  <a:cubicBezTo>
                    <a:pt x="73602" y="878"/>
                    <a:pt x="72201" y="645"/>
                    <a:pt x="70520" y="458"/>
                  </a:cubicBezTo>
                  <a:cubicBezTo>
                    <a:pt x="67996" y="153"/>
                    <a:pt x="65465" y="1"/>
                    <a:pt x="62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0"/>
            <p:cNvSpPr/>
            <p:nvPr/>
          </p:nvSpPr>
          <p:spPr>
            <a:xfrm>
              <a:off x="4478125" y="2539200"/>
              <a:ext cx="1728500" cy="1198175"/>
            </a:xfrm>
            <a:custGeom>
              <a:avLst/>
              <a:gdLst/>
              <a:ahLst/>
              <a:cxnLst/>
              <a:rect l="l" t="t" r="r" b="b"/>
              <a:pathLst>
                <a:path w="69140" h="47927" extrusionOk="0">
                  <a:moveTo>
                    <a:pt x="68154" y="1"/>
                  </a:moveTo>
                  <a:cubicBezTo>
                    <a:pt x="68040" y="1"/>
                    <a:pt x="67920" y="31"/>
                    <a:pt x="67798" y="99"/>
                  </a:cubicBezTo>
                  <a:lnTo>
                    <a:pt x="43934" y="16632"/>
                  </a:lnTo>
                  <a:cubicBezTo>
                    <a:pt x="47530" y="12428"/>
                    <a:pt x="50939" y="7245"/>
                    <a:pt x="50425" y="2341"/>
                  </a:cubicBezTo>
                  <a:cubicBezTo>
                    <a:pt x="50359" y="1897"/>
                    <a:pt x="50018" y="1685"/>
                    <a:pt x="49684" y="1685"/>
                  </a:cubicBezTo>
                  <a:cubicBezTo>
                    <a:pt x="49315" y="1685"/>
                    <a:pt x="48953" y="1944"/>
                    <a:pt x="48978" y="2434"/>
                  </a:cubicBezTo>
                  <a:cubicBezTo>
                    <a:pt x="49631" y="9113"/>
                    <a:pt x="42486" y="16351"/>
                    <a:pt x="38283" y="20555"/>
                  </a:cubicBezTo>
                  <a:lnTo>
                    <a:pt x="26608" y="28587"/>
                  </a:lnTo>
                  <a:cubicBezTo>
                    <a:pt x="31091" y="23030"/>
                    <a:pt x="34874" y="16165"/>
                    <a:pt x="34874" y="9159"/>
                  </a:cubicBezTo>
                  <a:cubicBezTo>
                    <a:pt x="34874" y="8722"/>
                    <a:pt x="34557" y="8520"/>
                    <a:pt x="34219" y="8520"/>
                  </a:cubicBezTo>
                  <a:cubicBezTo>
                    <a:pt x="33836" y="8520"/>
                    <a:pt x="33426" y="8781"/>
                    <a:pt x="33426" y="9253"/>
                  </a:cubicBezTo>
                  <a:cubicBezTo>
                    <a:pt x="33426" y="17799"/>
                    <a:pt x="27355" y="26112"/>
                    <a:pt x="21751" y="31950"/>
                  </a:cubicBezTo>
                  <a:lnTo>
                    <a:pt x="14932" y="36667"/>
                  </a:lnTo>
                  <a:cubicBezTo>
                    <a:pt x="18902" y="31343"/>
                    <a:pt x="22451" y="24711"/>
                    <a:pt x="21657" y="18313"/>
                  </a:cubicBezTo>
                  <a:cubicBezTo>
                    <a:pt x="21592" y="17876"/>
                    <a:pt x="21250" y="17674"/>
                    <a:pt x="20914" y="17674"/>
                  </a:cubicBezTo>
                  <a:cubicBezTo>
                    <a:pt x="20533" y="17674"/>
                    <a:pt x="20160" y="17934"/>
                    <a:pt x="20210" y="18406"/>
                  </a:cubicBezTo>
                  <a:cubicBezTo>
                    <a:pt x="21144" y="26065"/>
                    <a:pt x="15446" y="34145"/>
                    <a:pt x="10869" y="39515"/>
                  </a:cubicBezTo>
                  <a:lnTo>
                    <a:pt x="548" y="46661"/>
                  </a:lnTo>
                  <a:cubicBezTo>
                    <a:pt x="1" y="47130"/>
                    <a:pt x="403" y="47927"/>
                    <a:pt x="987" y="47927"/>
                  </a:cubicBezTo>
                  <a:cubicBezTo>
                    <a:pt x="1100" y="47927"/>
                    <a:pt x="1221" y="47897"/>
                    <a:pt x="1342" y="47828"/>
                  </a:cubicBezTo>
                  <a:lnTo>
                    <a:pt x="11710" y="40683"/>
                  </a:lnTo>
                  <a:cubicBezTo>
                    <a:pt x="15957" y="39127"/>
                    <a:pt x="21412" y="37534"/>
                    <a:pt x="26576" y="37534"/>
                  </a:cubicBezTo>
                  <a:cubicBezTo>
                    <a:pt x="29475" y="37534"/>
                    <a:pt x="32282" y="38036"/>
                    <a:pt x="34734" y="39329"/>
                  </a:cubicBezTo>
                  <a:cubicBezTo>
                    <a:pt x="34851" y="39387"/>
                    <a:pt x="34963" y="39413"/>
                    <a:pt x="35068" y="39413"/>
                  </a:cubicBezTo>
                  <a:cubicBezTo>
                    <a:pt x="35715" y="39413"/>
                    <a:pt x="36064" y="38423"/>
                    <a:pt x="35341" y="38021"/>
                  </a:cubicBezTo>
                  <a:cubicBezTo>
                    <a:pt x="32737" y="36676"/>
                    <a:pt x="29762" y="36151"/>
                    <a:pt x="26688" y="36151"/>
                  </a:cubicBezTo>
                  <a:cubicBezTo>
                    <a:pt x="23037" y="36151"/>
                    <a:pt x="19247" y="36892"/>
                    <a:pt x="15773" y="37881"/>
                  </a:cubicBezTo>
                  <a:lnTo>
                    <a:pt x="22591" y="33164"/>
                  </a:lnTo>
                  <a:cubicBezTo>
                    <a:pt x="27774" y="30915"/>
                    <a:pt x="34185" y="28893"/>
                    <a:pt x="40300" y="28893"/>
                  </a:cubicBezTo>
                  <a:cubicBezTo>
                    <a:pt x="42946" y="28893"/>
                    <a:pt x="45538" y="29272"/>
                    <a:pt x="47950" y="30175"/>
                  </a:cubicBezTo>
                  <a:cubicBezTo>
                    <a:pt x="48047" y="30211"/>
                    <a:pt x="48141" y="30227"/>
                    <a:pt x="48230" y="30227"/>
                  </a:cubicBezTo>
                  <a:cubicBezTo>
                    <a:pt x="48953" y="30227"/>
                    <a:pt x="49347" y="29158"/>
                    <a:pt x="48557" y="28867"/>
                  </a:cubicBezTo>
                  <a:cubicBezTo>
                    <a:pt x="45952" y="27907"/>
                    <a:pt x="43164" y="27501"/>
                    <a:pt x="40326" y="27501"/>
                  </a:cubicBezTo>
                  <a:cubicBezTo>
                    <a:pt x="35991" y="27501"/>
                    <a:pt x="31541" y="28447"/>
                    <a:pt x="27448" y="29801"/>
                  </a:cubicBezTo>
                  <a:lnTo>
                    <a:pt x="39124" y="21722"/>
                  </a:lnTo>
                  <a:cubicBezTo>
                    <a:pt x="43219" y="19851"/>
                    <a:pt x="49502" y="17019"/>
                    <a:pt x="54928" y="17019"/>
                  </a:cubicBezTo>
                  <a:cubicBezTo>
                    <a:pt x="56679" y="17019"/>
                    <a:pt x="58342" y="17315"/>
                    <a:pt x="59812" y="18033"/>
                  </a:cubicBezTo>
                  <a:cubicBezTo>
                    <a:pt x="59904" y="18063"/>
                    <a:pt x="59991" y="18077"/>
                    <a:pt x="60073" y="18077"/>
                  </a:cubicBezTo>
                  <a:cubicBezTo>
                    <a:pt x="60741" y="18077"/>
                    <a:pt x="61044" y="17146"/>
                    <a:pt x="60419" y="16772"/>
                  </a:cubicBezTo>
                  <a:cubicBezTo>
                    <a:pt x="58775" y="15967"/>
                    <a:pt x="56924" y="15639"/>
                    <a:pt x="54983" y="15639"/>
                  </a:cubicBezTo>
                  <a:cubicBezTo>
                    <a:pt x="51631" y="15639"/>
                    <a:pt x="48011" y="16616"/>
                    <a:pt x="44728" y="17799"/>
                  </a:cubicBezTo>
                  <a:lnTo>
                    <a:pt x="68592" y="1267"/>
                  </a:lnTo>
                  <a:cubicBezTo>
                    <a:pt x="69140" y="798"/>
                    <a:pt x="68738" y="1"/>
                    <a:pt x="68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0"/>
            <p:cNvSpPr/>
            <p:nvPr/>
          </p:nvSpPr>
          <p:spPr>
            <a:xfrm>
              <a:off x="4434600" y="3800275"/>
              <a:ext cx="1823725" cy="797300"/>
            </a:xfrm>
            <a:custGeom>
              <a:avLst/>
              <a:gdLst/>
              <a:ahLst/>
              <a:cxnLst/>
              <a:rect l="l" t="t" r="r" b="b"/>
              <a:pathLst>
                <a:path w="72949" h="31892" extrusionOk="0">
                  <a:moveTo>
                    <a:pt x="4344" y="1"/>
                  </a:moveTo>
                  <a:lnTo>
                    <a:pt x="2149" y="5558"/>
                  </a:lnTo>
                  <a:lnTo>
                    <a:pt x="1" y="11116"/>
                  </a:lnTo>
                  <a:cubicBezTo>
                    <a:pt x="1" y="11116"/>
                    <a:pt x="34708" y="31892"/>
                    <a:pt x="47015" y="31892"/>
                  </a:cubicBezTo>
                  <a:cubicBezTo>
                    <a:pt x="50910" y="31892"/>
                    <a:pt x="52561" y="29811"/>
                    <a:pt x="50158" y="24332"/>
                  </a:cubicBezTo>
                  <a:cubicBezTo>
                    <a:pt x="72949" y="14338"/>
                    <a:pt x="4344" y="1"/>
                    <a:pt x="43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0"/>
            <p:cNvSpPr/>
            <p:nvPr/>
          </p:nvSpPr>
          <p:spPr>
            <a:xfrm>
              <a:off x="2344725" y="3134925"/>
              <a:ext cx="1823700" cy="796150"/>
            </a:xfrm>
            <a:custGeom>
              <a:avLst/>
              <a:gdLst/>
              <a:ahLst/>
              <a:cxnLst/>
              <a:rect l="l" t="t" r="r" b="b"/>
              <a:pathLst>
                <a:path w="72948" h="31846" extrusionOk="0">
                  <a:moveTo>
                    <a:pt x="25934" y="1"/>
                  </a:moveTo>
                  <a:cubicBezTo>
                    <a:pt x="22039" y="1"/>
                    <a:pt x="20388" y="2082"/>
                    <a:pt x="22790" y="7560"/>
                  </a:cubicBezTo>
                  <a:cubicBezTo>
                    <a:pt x="0" y="17554"/>
                    <a:pt x="68605" y="31845"/>
                    <a:pt x="68605" y="31845"/>
                  </a:cubicBezTo>
                  <a:lnTo>
                    <a:pt x="70800" y="26334"/>
                  </a:lnTo>
                  <a:lnTo>
                    <a:pt x="72948" y="20777"/>
                  </a:lnTo>
                  <a:cubicBezTo>
                    <a:pt x="72948" y="20777"/>
                    <a:pt x="38240" y="1"/>
                    <a:pt x="25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0"/>
            <p:cNvSpPr/>
            <p:nvPr/>
          </p:nvSpPr>
          <p:spPr>
            <a:xfrm>
              <a:off x="3321800" y="3998750"/>
              <a:ext cx="1045125" cy="1369925"/>
            </a:xfrm>
            <a:custGeom>
              <a:avLst/>
              <a:gdLst/>
              <a:ahLst/>
              <a:cxnLst/>
              <a:rect l="l" t="t" r="r" b="b"/>
              <a:pathLst>
                <a:path w="41805" h="54797" extrusionOk="0">
                  <a:moveTo>
                    <a:pt x="30736" y="1"/>
                  </a:moveTo>
                  <a:cubicBezTo>
                    <a:pt x="30736" y="1"/>
                    <a:pt x="1" y="51279"/>
                    <a:pt x="13261" y="51279"/>
                  </a:cubicBezTo>
                  <a:cubicBezTo>
                    <a:pt x="14362" y="51279"/>
                    <a:pt x="15768" y="50925"/>
                    <a:pt x="17519" y="50158"/>
                  </a:cubicBezTo>
                  <a:cubicBezTo>
                    <a:pt x="18936" y="53405"/>
                    <a:pt x="20442" y="54797"/>
                    <a:pt x="21983" y="54797"/>
                  </a:cubicBezTo>
                  <a:cubicBezTo>
                    <a:pt x="31260" y="54797"/>
                    <a:pt x="41804" y="4344"/>
                    <a:pt x="41804" y="4344"/>
                  </a:cubicBezTo>
                  <a:lnTo>
                    <a:pt x="36247" y="2196"/>
                  </a:lnTo>
                  <a:lnTo>
                    <a:pt x="307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0"/>
            <p:cNvSpPr/>
            <p:nvPr/>
          </p:nvSpPr>
          <p:spPr>
            <a:xfrm>
              <a:off x="4236125" y="2362725"/>
              <a:ext cx="1045575" cy="1369850"/>
            </a:xfrm>
            <a:custGeom>
              <a:avLst/>
              <a:gdLst/>
              <a:ahLst/>
              <a:cxnLst/>
              <a:rect l="l" t="t" r="r" b="b"/>
              <a:pathLst>
                <a:path w="41823" h="54794" extrusionOk="0">
                  <a:moveTo>
                    <a:pt x="19824" y="1"/>
                  </a:moveTo>
                  <a:cubicBezTo>
                    <a:pt x="10546" y="1"/>
                    <a:pt x="1" y="50497"/>
                    <a:pt x="1" y="50497"/>
                  </a:cubicBezTo>
                  <a:lnTo>
                    <a:pt x="5558" y="52646"/>
                  </a:lnTo>
                  <a:lnTo>
                    <a:pt x="11069" y="54794"/>
                  </a:lnTo>
                  <a:cubicBezTo>
                    <a:pt x="11069" y="54794"/>
                    <a:pt x="41822" y="3525"/>
                    <a:pt x="28532" y="3525"/>
                  </a:cubicBezTo>
                  <a:cubicBezTo>
                    <a:pt x="27432" y="3525"/>
                    <a:pt x="26031" y="3876"/>
                    <a:pt x="24285" y="4636"/>
                  </a:cubicBezTo>
                  <a:cubicBezTo>
                    <a:pt x="22869" y="1392"/>
                    <a:pt x="21364" y="1"/>
                    <a:pt x="19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0"/>
            <p:cNvSpPr/>
            <p:nvPr/>
          </p:nvSpPr>
          <p:spPr>
            <a:xfrm>
              <a:off x="4245475" y="3990575"/>
              <a:ext cx="1100250" cy="1360250"/>
            </a:xfrm>
            <a:custGeom>
              <a:avLst/>
              <a:gdLst/>
              <a:ahLst/>
              <a:cxnLst/>
              <a:rect l="l" t="t" r="r" b="b"/>
              <a:pathLst>
                <a:path w="44010" h="54410" extrusionOk="0">
                  <a:moveTo>
                    <a:pt x="10928" y="1"/>
                  </a:moveTo>
                  <a:lnTo>
                    <a:pt x="5464" y="2383"/>
                  </a:lnTo>
                  <a:lnTo>
                    <a:pt x="0" y="4764"/>
                  </a:lnTo>
                  <a:cubicBezTo>
                    <a:pt x="0" y="4764"/>
                    <a:pt x="12480" y="54410"/>
                    <a:pt x="21764" y="54410"/>
                  </a:cubicBezTo>
                  <a:cubicBezTo>
                    <a:pt x="23346" y="54410"/>
                    <a:pt x="24834" y="52969"/>
                    <a:pt x="26153" y="49598"/>
                  </a:cubicBezTo>
                  <a:cubicBezTo>
                    <a:pt x="27814" y="50248"/>
                    <a:pt x="29158" y="50549"/>
                    <a:pt x="30223" y="50549"/>
                  </a:cubicBezTo>
                  <a:cubicBezTo>
                    <a:pt x="44010" y="50549"/>
                    <a:pt x="10928" y="1"/>
                    <a:pt x="10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0"/>
            <p:cNvSpPr/>
            <p:nvPr/>
          </p:nvSpPr>
          <p:spPr>
            <a:xfrm>
              <a:off x="3257300" y="2381250"/>
              <a:ext cx="1100275" cy="1360675"/>
            </a:xfrm>
            <a:custGeom>
              <a:avLst/>
              <a:gdLst/>
              <a:ahLst/>
              <a:cxnLst/>
              <a:rect l="l" t="t" r="r" b="b"/>
              <a:pathLst>
                <a:path w="44011" h="54427" extrusionOk="0">
                  <a:moveTo>
                    <a:pt x="22255" y="0"/>
                  </a:moveTo>
                  <a:cubicBezTo>
                    <a:pt x="20670" y="0"/>
                    <a:pt x="19179" y="1445"/>
                    <a:pt x="17858" y="4829"/>
                  </a:cubicBezTo>
                  <a:cubicBezTo>
                    <a:pt x="16197" y="4180"/>
                    <a:pt x="14853" y="3878"/>
                    <a:pt x="13788" y="3878"/>
                  </a:cubicBezTo>
                  <a:cubicBezTo>
                    <a:pt x="1" y="3878"/>
                    <a:pt x="33082" y="54426"/>
                    <a:pt x="33082" y="54426"/>
                  </a:cubicBezTo>
                  <a:lnTo>
                    <a:pt x="38546" y="52045"/>
                  </a:lnTo>
                  <a:lnTo>
                    <a:pt x="44011" y="49616"/>
                  </a:lnTo>
                  <a:cubicBezTo>
                    <a:pt x="44011" y="49616"/>
                    <a:pt x="31538" y="0"/>
                    <a:pt x="22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0"/>
            <p:cNvSpPr/>
            <p:nvPr/>
          </p:nvSpPr>
          <p:spPr>
            <a:xfrm>
              <a:off x="2357550" y="3810775"/>
              <a:ext cx="1819050" cy="838475"/>
            </a:xfrm>
            <a:custGeom>
              <a:avLst/>
              <a:gdLst/>
              <a:ahLst/>
              <a:cxnLst/>
              <a:rect l="l" t="t" r="r" b="b"/>
              <a:pathLst>
                <a:path w="72762" h="33539" extrusionOk="0">
                  <a:moveTo>
                    <a:pt x="67998" y="1"/>
                  </a:moveTo>
                  <a:cubicBezTo>
                    <a:pt x="67998" y="1"/>
                    <a:pt x="1" y="17047"/>
                    <a:pt x="23165" y="26107"/>
                  </a:cubicBezTo>
                  <a:cubicBezTo>
                    <a:pt x="21065" y="31476"/>
                    <a:pt x="22603" y="33538"/>
                    <a:pt x="26205" y="33538"/>
                  </a:cubicBezTo>
                  <a:cubicBezTo>
                    <a:pt x="38144" y="33538"/>
                    <a:pt x="72762" y="10882"/>
                    <a:pt x="72762" y="10882"/>
                  </a:cubicBezTo>
                  <a:lnTo>
                    <a:pt x="70380" y="5418"/>
                  </a:lnTo>
                  <a:lnTo>
                    <a:pt x="679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0"/>
            <p:cNvSpPr/>
            <p:nvPr/>
          </p:nvSpPr>
          <p:spPr>
            <a:xfrm>
              <a:off x="4426425" y="3082100"/>
              <a:ext cx="1819050" cy="838450"/>
            </a:xfrm>
            <a:custGeom>
              <a:avLst/>
              <a:gdLst/>
              <a:ahLst/>
              <a:cxnLst/>
              <a:rect l="l" t="t" r="r" b="b"/>
              <a:pathLst>
                <a:path w="72762" h="33538" extrusionOk="0">
                  <a:moveTo>
                    <a:pt x="46517" y="1"/>
                  </a:moveTo>
                  <a:cubicBezTo>
                    <a:pt x="34591" y="1"/>
                    <a:pt x="1" y="22656"/>
                    <a:pt x="1" y="22656"/>
                  </a:cubicBezTo>
                  <a:lnTo>
                    <a:pt x="2383" y="28120"/>
                  </a:lnTo>
                  <a:lnTo>
                    <a:pt x="4764" y="33538"/>
                  </a:lnTo>
                  <a:cubicBezTo>
                    <a:pt x="4764" y="33538"/>
                    <a:pt x="72762" y="16538"/>
                    <a:pt x="49551" y="7432"/>
                  </a:cubicBezTo>
                  <a:cubicBezTo>
                    <a:pt x="51651" y="2063"/>
                    <a:pt x="50116" y="1"/>
                    <a:pt x="46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0"/>
            <p:cNvSpPr/>
            <p:nvPr/>
          </p:nvSpPr>
          <p:spPr>
            <a:xfrm>
              <a:off x="4343550" y="3898350"/>
              <a:ext cx="1654425" cy="1158175"/>
            </a:xfrm>
            <a:custGeom>
              <a:avLst/>
              <a:gdLst/>
              <a:ahLst/>
              <a:cxnLst/>
              <a:rect l="l" t="t" r="r" b="b"/>
              <a:pathLst>
                <a:path w="66177" h="46327" extrusionOk="0">
                  <a:moveTo>
                    <a:pt x="8220" y="0"/>
                  </a:moveTo>
                  <a:lnTo>
                    <a:pt x="4110" y="4297"/>
                  </a:lnTo>
                  <a:lnTo>
                    <a:pt x="0" y="8547"/>
                  </a:lnTo>
                  <a:cubicBezTo>
                    <a:pt x="0" y="8547"/>
                    <a:pt x="28037" y="46327"/>
                    <a:pt x="37904" y="46327"/>
                  </a:cubicBezTo>
                  <a:cubicBezTo>
                    <a:pt x="40084" y="46327"/>
                    <a:pt x="41377" y="44482"/>
                    <a:pt x="41284" y="39977"/>
                  </a:cubicBezTo>
                  <a:cubicBezTo>
                    <a:pt x="66176" y="39463"/>
                    <a:pt x="8220" y="0"/>
                    <a:pt x="82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0"/>
            <p:cNvSpPr/>
            <p:nvPr/>
          </p:nvSpPr>
          <p:spPr>
            <a:xfrm>
              <a:off x="4394900" y="3950900"/>
              <a:ext cx="709900" cy="772500"/>
            </a:xfrm>
            <a:custGeom>
              <a:avLst/>
              <a:gdLst/>
              <a:ahLst/>
              <a:cxnLst/>
              <a:rect l="l" t="t" r="r" b="b"/>
              <a:pathLst>
                <a:path w="28396" h="30900" extrusionOk="0">
                  <a:moveTo>
                    <a:pt x="4157" y="0"/>
                  </a:moveTo>
                  <a:lnTo>
                    <a:pt x="1" y="4297"/>
                  </a:lnTo>
                  <a:cubicBezTo>
                    <a:pt x="1" y="4297"/>
                    <a:pt x="20228" y="30899"/>
                    <a:pt x="23945" y="30899"/>
                  </a:cubicBezTo>
                  <a:cubicBezTo>
                    <a:pt x="24059" y="30899"/>
                    <a:pt x="24157" y="30874"/>
                    <a:pt x="24239" y="30823"/>
                  </a:cubicBezTo>
                  <a:cubicBezTo>
                    <a:pt x="26994" y="29095"/>
                    <a:pt x="10230" y="9995"/>
                    <a:pt x="10229" y="9994"/>
                  </a:cubicBezTo>
                  <a:lnTo>
                    <a:pt x="10229" y="9994"/>
                  </a:lnTo>
                  <a:cubicBezTo>
                    <a:pt x="10230" y="9995"/>
                    <a:pt x="23396" y="20061"/>
                    <a:pt x="26652" y="20061"/>
                  </a:cubicBezTo>
                  <a:cubicBezTo>
                    <a:pt x="26992" y="20061"/>
                    <a:pt x="27224" y="19951"/>
                    <a:pt x="27321" y="19708"/>
                  </a:cubicBezTo>
                  <a:cubicBezTo>
                    <a:pt x="28395" y="17093"/>
                    <a:pt x="4157" y="0"/>
                    <a:pt x="4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0"/>
            <p:cNvSpPr/>
            <p:nvPr/>
          </p:nvSpPr>
          <p:spPr>
            <a:xfrm>
              <a:off x="2605075" y="2675875"/>
              <a:ext cx="1654425" cy="1158275"/>
            </a:xfrm>
            <a:custGeom>
              <a:avLst/>
              <a:gdLst/>
              <a:ahLst/>
              <a:cxnLst/>
              <a:rect l="l" t="t" r="r" b="b"/>
              <a:pathLst>
                <a:path w="66177" h="46331" extrusionOk="0">
                  <a:moveTo>
                    <a:pt x="28277" y="0"/>
                  </a:moveTo>
                  <a:cubicBezTo>
                    <a:pt x="26094" y="0"/>
                    <a:pt x="24799" y="1846"/>
                    <a:pt x="24892" y="6354"/>
                  </a:cubicBezTo>
                  <a:cubicBezTo>
                    <a:pt x="1" y="6868"/>
                    <a:pt x="57910" y="46331"/>
                    <a:pt x="57910" y="46331"/>
                  </a:cubicBezTo>
                  <a:lnTo>
                    <a:pt x="62067" y="42034"/>
                  </a:lnTo>
                  <a:lnTo>
                    <a:pt x="66177" y="37738"/>
                  </a:lnTo>
                  <a:cubicBezTo>
                    <a:pt x="66177" y="37738"/>
                    <a:pt x="38148" y="0"/>
                    <a:pt x="28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0"/>
            <p:cNvSpPr/>
            <p:nvPr/>
          </p:nvSpPr>
          <p:spPr>
            <a:xfrm>
              <a:off x="3498250" y="3007950"/>
              <a:ext cx="709875" cy="773675"/>
            </a:xfrm>
            <a:custGeom>
              <a:avLst/>
              <a:gdLst/>
              <a:ahLst/>
              <a:cxnLst/>
              <a:rect l="l" t="t" r="r" b="b"/>
              <a:pathLst>
                <a:path w="28395" h="30947" extrusionOk="0">
                  <a:moveTo>
                    <a:pt x="4450" y="0"/>
                  </a:moveTo>
                  <a:cubicBezTo>
                    <a:pt x="4337" y="0"/>
                    <a:pt x="4238" y="25"/>
                    <a:pt x="4157" y="77"/>
                  </a:cubicBezTo>
                  <a:cubicBezTo>
                    <a:pt x="1401" y="1805"/>
                    <a:pt x="18167" y="20905"/>
                    <a:pt x="18167" y="20905"/>
                  </a:cubicBezTo>
                  <a:cubicBezTo>
                    <a:pt x="18167" y="20905"/>
                    <a:pt x="5045" y="10873"/>
                    <a:pt x="1761" y="10873"/>
                  </a:cubicBezTo>
                  <a:cubicBezTo>
                    <a:pt x="1411" y="10873"/>
                    <a:pt x="1173" y="10987"/>
                    <a:pt x="1074" y="11238"/>
                  </a:cubicBezTo>
                  <a:cubicBezTo>
                    <a:pt x="0" y="13854"/>
                    <a:pt x="24238" y="30946"/>
                    <a:pt x="24238" y="30946"/>
                  </a:cubicBezTo>
                  <a:lnTo>
                    <a:pt x="28395" y="26603"/>
                  </a:lnTo>
                  <a:cubicBezTo>
                    <a:pt x="28395" y="26603"/>
                    <a:pt x="8168" y="0"/>
                    <a:pt x="4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0"/>
            <p:cNvSpPr/>
            <p:nvPr/>
          </p:nvSpPr>
          <p:spPr>
            <a:xfrm>
              <a:off x="2663875" y="3908850"/>
              <a:ext cx="1606125" cy="1187000"/>
            </a:xfrm>
            <a:custGeom>
              <a:avLst/>
              <a:gdLst/>
              <a:ahLst/>
              <a:cxnLst/>
              <a:rect l="l" t="t" r="r" b="b"/>
              <a:pathLst>
                <a:path w="64245" h="47480" extrusionOk="0">
                  <a:moveTo>
                    <a:pt x="55652" y="1"/>
                  </a:moveTo>
                  <a:cubicBezTo>
                    <a:pt x="55652" y="1"/>
                    <a:pt x="1" y="41289"/>
                    <a:pt x="23861" y="41289"/>
                  </a:cubicBezTo>
                  <a:cubicBezTo>
                    <a:pt x="23994" y="41289"/>
                    <a:pt x="24130" y="41288"/>
                    <a:pt x="24268" y="41285"/>
                  </a:cubicBezTo>
                  <a:cubicBezTo>
                    <a:pt x="24359" y="45673"/>
                    <a:pt x="25665" y="47480"/>
                    <a:pt x="27754" y="47480"/>
                  </a:cubicBezTo>
                  <a:cubicBezTo>
                    <a:pt x="37491" y="47480"/>
                    <a:pt x="64245" y="8220"/>
                    <a:pt x="64245" y="8220"/>
                  </a:cubicBezTo>
                  <a:lnTo>
                    <a:pt x="59948" y="4111"/>
                  </a:lnTo>
                  <a:lnTo>
                    <a:pt x="556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0"/>
            <p:cNvSpPr/>
            <p:nvPr/>
          </p:nvSpPr>
          <p:spPr>
            <a:xfrm>
              <a:off x="3402500" y="3959050"/>
              <a:ext cx="814975" cy="685000"/>
            </a:xfrm>
            <a:custGeom>
              <a:avLst/>
              <a:gdLst/>
              <a:ahLst/>
              <a:cxnLst/>
              <a:rect l="l" t="t" r="r" b="b"/>
              <a:pathLst>
                <a:path w="32599" h="27400" extrusionOk="0">
                  <a:moveTo>
                    <a:pt x="28255" y="1"/>
                  </a:moveTo>
                  <a:cubicBezTo>
                    <a:pt x="28255" y="1"/>
                    <a:pt x="1" y="21530"/>
                    <a:pt x="1729" y="24239"/>
                  </a:cubicBezTo>
                  <a:cubicBezTo>
                    <a:pt x="1860" y="24448"/>
                    <a:pt x="2091" y="24545"/>
                    <a:pt x="2407" y="24545"/>
                  </a:cubicBezTo>
                  <a:cubicBezTo>
                    <a:pt x="6247" y="24545"/>
                    <a:pt x="22556" y="10229"/>
                    <a:pt x="22558" y="10229"/>
                  </a:cubicBezTo>
                  <a:lnTo>
                    <a:pt x="22558" y="10229"/>
                  </a:lnTo>
                  <a:cubicBezTo>
                    <a:pt x="22557" y="10230"/>
                    <a:pt x="10275" y="26294"/>
                    <a:pt x="12890" y="27368"/>
                  </a:cubicBezTo>
                  <a:cubicBezTo>
                    <a:pt x="12944" y="27389"/>
                    <a:pt x="13003" y="27400"/>
                    <a:pt x="13069" y="27400"/>
                  </a:cubicBezTo>
                  <a:cubicBezTo>
                    <a:pt x="16163" y="27400"/>
                    <a:pt x="32598" y="4157"/>
                    <a:pt x="32598" y="4157"/>
                  </a:cubicBezTo>
                  <a:lnTo>
                    <a:pt x="282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0"/>
            <p:cNvSpPr/>
            <p:nvPr/>
          </p:nvSpPr>
          <p:spPr>
            <a:xfrm>
              <a:off x="4334200" y="2636225"/>
              <a:ext cx="1603450" cy="1187425"/>
            </a:xfrm>
            <a:custGeom>
              <a:avLst/>
              <a:gdLst/>
              <a:ahLst/>
              <a:cxnLst/>
              <a:rect l="l" t="t" r="r" b="b"/>
              <a:pathLst>
                <a:path w="64138" h="47497" extrusionOk="0">
                  <a:moveTo>
                    <a:pt x="36486" y="1"/>
                  </a:moveTo>
                  <a:cubicBezTo>
                    <a:pt x="26744" y="1"/>
                    <a:pt x="0" y="39277"/>
                    <a:pt x="0" y="39277"/>
                  </a:cubicBezTo>
                  <a:lnTo>
                    <a:pt x="4297" y="43387"/>
                  </a:lnTo>
                  <a:lnTo>
                    <a:pt x="8594" y="47497"/>
                  </a:lnTo>
                  <a:cubicBezTo>
                    <a:pt x="8594" y="47497"/>
                    <a:pt x="64137" y="6208"/>
                    <a:pt x="40423" y="6208"/>
                  </a:cubicBezTo>
                  <a:cubicBezTo>
                    <a:pt x="40277" y="6208"/>
                    <a:pt x="40129" y="6209"/>
                    <a:pt x="39977" y="6212"/>
                  </a:cubicBezTo>
                  <a:cubicBezTo>
                    <a:pt x="39886" y="1812"/>
                    <a:pt x="38578" y="1"/>
                    <a:pt x="36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0"/>
            <p:cNvSpPr/>
            <p:nvPr/>
          </p:nvSpPr>
          <p:spPr>
            <a:xfrm>
              <a:off x="4385575" y="3088375"/>
              <a:ext cx="814950" cy="683900"/>
            </a:xfrm>
            <a:custGeom>
              <a:avLst/>
              <a:gdLst/>
              <a:ahLst/>
              <a:cxnLst/>
              <a:rect l="l" t="t" r="r" b="b"/>
              <a:pathLst>
                <a:path w="32598" h="27356" extrusionOk="0">
                  <a:moveTo>
                    <a:pt x="19521" y="1"/>
                  </a:moveTo>
                  <a:cubicBezTo>
                    <a:pt x="16405" y="1"/>
                    <a:pt x="0" y="23199"/>
                    <a:pt x="0" y="23199"/>
                  </a:cubicBezTo>
                  <a:lnTo>
                    <a:pt x="4344" y="27356"/>
                  </a:lnTo>
                  <a:cubicBezTo>
                    <a:pt x="4344" y="27356"/>
                    <a:pt x="32598" y="5873"/>
                    <a:pt x="30870" y="3118"/>
                  </a:cubicBezTo>
                  <a:cubicBezTo>
                    <a:pt x="30741" y="2915"/>
                    <a:pt x="30514" y="2821"/>
                    <a:pt x="30204" y="2821"/>
                  </a:cubicBezTo>
                  <a:cubicBezTo>
                    <a:pt x="26387" y="2821"/>
                    <a:pt x="10041" y="17128"/>
                    <a:pt x="10041" y="17128"/>
                  </a:cubicBezTo>
                  <a:cubicBezTo>
                    <a:pt x="10041" y="17128"/>
                    <a:pt x="22324" y="1109"/>
                    <a:pt x="19708" y="35"/>
                  </a:cubicBezTo>
                  <a:cubicBezTo>
                    <a:pt x="19653" y="12"/>
                    <a:pt x="19590" y="1"/>
                    <a:pt x="19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0"/>
            <p:cNvSpPr/>
            <p:nvPr/>
          </p:nvSpPr>
          <p:spPr>
            <a:xfrm>
              <a:off x="3956250" y="4064150"/>
              <a:ext cx="756500" cy="1365375"/>
            </a:xfrm>
            <a:custGeom>
              <a:avLst/>
              <a:gdLst/>
              <a:ahLst/>
              <a:cxnLst/>
              <a:rect l="l" t="t" r="r" b="b"/>
              <a:pathLst>
                <a:path w="30260" h="54615" extrusionOk="0">
                  <a:moveTo>
                    <a:pt x="19929" y="0"/>
                  </a:moveTo>
                  <a:lnTo>
                    <a:pt x="13951" y="140"/>
                  </a:lnTo>
                  <a:lnTo>
                    <a:pt x="8020" y="234"/>
                  </a:lnTo>
                  <a:cubicBezTo>
                    <a:pt x="8020" y="234"/>
                    <a:pt x="0" y="54614"/>
                    <a:pt x="10129" y="54614"/>
                  </a:cubicBezTo>
                  <a:cubicBezTo>
                    <a:pt x="11439" y="54614"/>
                    <a:pt x="13052" y="53705"/>
                    <a:pt x="15025" y="51652"/>
                  </a:cubicBezTo>
                  <a:cubicBezTo>
                    <a:pt x="17024" y="53568"/>
                    <a:pt x="18639" y="54419"/>
                    <a:pt x="19931" y="54419"/>
                  </a:cubicBezTo>
                  <a:cubicBezTo>
                    <a:pt x="30259" y="54419"/>
                    <a:pt x="19929" y="0"/>
                    <a:pt x="19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30"/>
            <p:cNvSpPr/>
            <p:nvPr/>
          </p:nvSpPr>
          <p:spPr>
            <a:xfrm>
              <a:off x="4112375" y="4065300"/>
              <a:ext cx="394650" cy="900550"/>
            </a:xfrm>
            <a:custGeom>
              <a:avLst/>
              <a:gdLst/>
              <a:ahLst/>
              <a:cxnLst/>
              <a:rect l="l" t="t" r="r" b="b"/>
              <a:pathLst>
                <a:path w="15786" h="36022" extrusionOk="0">
                  <a:moveTo>
                    <a:pt x="10742" y="1"/>
                  </a:moveTo>
                  <a:lnTo>
                    <a:pt x="4764" y="141"/>
                  </a:lnTo>
                  <a:cubicBezTo>
                    <a:pt x="4764" y="141"/>
                    <a:pt x="0" y="35307"/>
                    <a:pt x="3129" y="36008"/>
                  </a:cubicBezTo>
                  <a:cubicBezTo>
                    <a:pt x="3173" y="36017"/>
                    <a:pt x="3216" y="36022"/>
                    <a:pt x="3258" y="36022"/>
                  </a:cubicBezTo>
                  <a:cubicBezTo>
                    <a:pt x="6349" y="36022"/>
                    <a:pt x="7939" y="11396"/>
                    <a:pt x="7939" y="11396"/>
                  </a:cubicBezTo>
                  <a:cubicBezTo>
                    <a:pt x="7939" y="11396"/>
                    <a:pt x="10459" y="30355"/>
                    <a:pt x="13003" y="30355"/>
                  </a:cubicBezTo>
                  <a:cubicBezTo>
                    <a:pt x="13074" y="30355"/>
                    <a:pt x="13146" y="30341"/>
                    <a:pt x="13217" y="30310"/>
                  </a:cubicBezTo>
                  <a:cubicBezTo>
                    <a:pt x="15785" y="29236"/>
                    <a:pt x="10742" y="1"/>
                    <a:pt x="10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30"/>
            <p:cNvSpPr/>
            <p:nvPr/>
          </p:nvSpPr>
          <p:spPr>
            <a:xfrm>
              <a:off x="3890300" y="2302675"/>
              <a:ext cx="756425" cy="1365700"/>
            </a:xfrm>
            <a:custGeom>
              <a:avLst/>
              <a:gdLst/>
              <a:ahLst/>
              <a:cxnLst/>
              <a:rect l="l" t="t" r="r" b="b"/>
              <a:pathLst>
                <a:path w="30257" h="54628" extrusionOk="0">
                  <a:moveTo>
                    <a:pt x="20137" y="0"/>
                  </a:moveTo>
                  <a:cubicBezTo>
                    <a:pt x="18826" y="0"/>
                    <a:pt x="17211" y="913"/>
                    <a:pt x="15235" y="2975"/>
                  </a:cubicBezTo>
                  <a:cubicBezTo>
                    <a:pt x="13236" y="1059"/>
                    <a:pt x="11620" y="208"/>
                    <a:pt x="10329" y="208"/>
                  </a:cubicBezTo>
                  <a:cubicBezTo>
                    <a:pt x="1" y="208"/>
                    <a:pt x="10331" y="54627"/>
                    <a:pt x="10331" y="54627"/>
                  </a:cubicBezTo>
                  <a:lnTo>
                    <a:pt x="16262" y="54487"/>
                  </a:lnTo>
                  <a:lnTo>
                    <a:pt x="22240" y="54394"/>
                  </a:lnTo>
                  <a:cubicBezTo>
                    <a:pt x="22240" y="54394"/>
                    <a:pt x="30256" y="0"/>
                    <a:pt x="20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0"/>
            <p:cNvSpPr/>
            <p:nvPr/>
          </p:nvSpPr>
          <p:spPr>
            <a:xfrm>
              <a:off x="4096025" y="2765475"/>
              <a:ext cx="394650" cy="900550"/>
            </a:xfrm>
            <a:custGeom>
              <a:avLst/>
              <a:gdLst/>
              <a:ahLst/>
              <a:cxnLst/>
              <a:rect l="l" t="t" r="r" b="b"/>
              <a:pathLst>
                <a:path w="15786" h="36022" extrusionOk="0">
                  <a:moveTo>
                    <a:pt x="12528" y="1"/>
                  </a:moveTo>
                  <a:cubicBezTo>
                    <a:pt x="9437" y="1"/>
                    <a:pt x="7846" y="24673"/>
                    <a:pt x="7846" y="24673"/>
                  </a:cubicBezTo>
                  <a:cubicBezTo>
                    <a:pt x="7846" y="24673"/>
                    <a:pt x="5321" y="5671"/>
                    <a:pt x="2774" y="5671"/>
                  </a:cubicBezTo>
                  <a:cubicBezTo>
                    <a:pt x="2706" y="5671"/>
                    <a:pt x="2637" y="5684"/>
                    <a:pt x="2569" y="5713"/>
                  </a:cubicBezTo>
                  <a:cubicBezTo>
                    <a:pt x="0" y="6833"/>
                    <a:pt x="4997" y="36022"/>
                    <a:pt x="4997" y="36022"/>
                  </a:cubicBezTo>
                  <a:lnTo>
                    <a:pt x="11022" y="35928"/>
                  </a:lnTo>
                  <a:cubicBezTo>
                    <a:pt x="11022" y="35928"/>
                    <a:pt x="15785" y="762"/>
                    <a:pt x="12656" y="15"/>
                  </a:cubicBezTo>
                  <a:cubicBezTo>
                    <a:pt x="12613" y="5"/>
                    <a:pt x="12570" y="1"/>
                    <a:pt x="1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0"/>
            <p:cNvSpPr/>
            <p:nvPr/>
          </p:nvSpPr>
          <p:spPr>
            <a:xfrm>
              <a:off x="2607375" y="3645550"/>
              <a:ext cx="1495675" cy="487875"/>
            </a:xfrm>
            <a:custGeom>
              <a:avLst/>
              <a:gdLst/>
              <a:ahLst/>
              <a:cxnLst/>
              <a:rect l="l" t="t" r="r" b="b"/>
              <a:pathLst>
                <a:path w="59827" h="19515" extrusionOk="0">
                  <a:moveTo>
                    <a:pt x="23355" y="1"/>
                  </a:moveTo>
                  <a:cubicBezTo>
                    <a:pt x="10038" y="1"/>
                    <a:pt x="0" y="2139"/>
                    <a:pt x="8221" y="10019"/>
                  </a:cubicBezTo>
                  <a:cubicBezTo>
                    <a:pt x="1201" y="17344"/>
                    <a:pt x="8466" y="19515"/>
                    <a:pt x="19542" y="19515"/>
                  </a:cubicBezTo>
                  <a:cubicBezTo>
                    <a:pt x="35653" y="19515"/>
                    <a:pt x="59827" y="14923"/>
                    <a:pt x="59827" y="14923"/>
                  </a:cubicBezTo>
                  <a:lnTo>
                    <a:pt x="59733" y="8992"/>
                  </a:lnTo>
                  <a:lnTo>
                    <a:pt x="59593" y="3014"/>
                  </a:lnTo>
                  <a:cubicBezTo>
                    <a:pt x="59593" y="3014"/>
                    <a:pt x="39164" y="1"/>
                    <a:pt x="233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0"/>
            <p:cNvSpPr/>
            <p:nvPr/>
          </p:nvSpPr>
          <p:spPr>
            <a:xfrm>
              <a:off x="3184175" y="3728125"/>
              <a:ext cx="917700" cy="297625"/>
            </a:xfrm>
            <a:custGeom>
              <a:avLst/>
              <a:gdLst/>
              <a:ahLst/>
              <a:cxnLst/>
              <a:rect l="l" t="t" r="r" b="b"/>
              <a:pathLst>
                <a:path w="36708" h="11905" extrusionOk="0">
                  <a:moveTo>
                    <a:pt x="6488" y="0"/>
                  </a:moveTo>
                  <a:cubicBezTo>
                    <a:pt x="3154" y="0"/>
                    <a:pt x="874" y="292"/>
                    <a:pt x="701" y="1065"/>
                  </a:cubicBezTo>
                  <a:cubicBezTo>
                    <a:pt x="1" y="4241"/>
                    <a:pt x="25359" y="5922"/>
                    <a:pt x="25359" y="5922"/>
                  </a:cubicBezTo>
                  <a:cubicBezTo>
                    <a:pt x="25359" y="5922"/>
                    <a:pt x="5278" y="8584"/>
                    <a:pt x="6399" y="11153"/>
                  </a:cubicBezTo>
                  <a:cubicBezTo>
                    <a:pt x="6620" y="11691"/>
                    <a:pt x="8035" y="11905"/>
                    <a:pt x="10142" y="11905"/>
                  </a:cubicBezTo>
                  <a:cubicBezTo>
                    <a:pt x="18272" y="11905"/>
                    <a:pt x="36708" y="8724"/>
                    <a:pt x="36708" y="8724"/>
                  </a:cubicBezTo>
                  <a:lnTo>
                    <a:pt x="36568" y="2700"/>
                  </a:lnTo>
                  <a:cubicBezTo>
                    <a:pt x="36568" y="2700"/>
                    <a:pt x="16641" y="0"/>
                    <a:pt x="64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0"/>
            <p:cNvSpPr/>
            <p:nvPr/>
          </p:nvSpPr>
          <p:spPr>
            <a:xfrm>
              <a:off x="4498825" y="3598400"/>
              <a:ext cx="1496850" cy="487375"/>
            </a:xfrm>
            <a:custGeom>
              <a:avLst/>
              <a:gdLst/>
              <a:ahLst/>
              <a:cxnLst/>
              <a:rect l="l" t="t" r="r" b="b"/>
              <a:pathLst>
                <a:path w="59874" h="19495" extrusionOk="0">
                  <a:moveTo>
                    <a:pt x="40295" y="1"/>
                  </a:moveTo>
                  <a:cubicBezTo>
                    <a:pt x="24171" y="1"/>
                    <a:pt x="0" y="4573"/>
                    <a:pt x="0" y="4573"/>
                  </a:cubicBezTo>
                  <a:lnTo>
                    <a:pt x="140" y="10551"/>
                  </a:lnTo>
                  <a:lnTo>
                    <a:pt x="281" y="16482"/>
                  </a:lnTo>
                  <a:cubicBezTo>
                    <a:pt x="281" y="16482"/>
                    <a:pt x="20710" y="19495"/>
                    <a:pt x="36518" y="19495"/>
                  </a:cubicBezTo>
                  <a:cubicBezTo>
                    <a:pt x="49836" y="19495"/>
                    <a:pt x="59874" y="17356"/>
                    <a:pt x="51652" y="9477"/>
                  </a:cubicBezTo>
                  <a:cubicBezTo>
                    <a:pt x="58677" y="2166"/>
                    <a:pt x="51392" y="1"/>
                    <a:pt x="40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0"/>
            <p:cNvSpPr/>
            <p:nvPr/>
          </p:nvSpPr>
          <p:spPr>
            <a:xfrm>
              <a:off x="4501150" y="3706150"/>
              <a:ext cx="918875" cy="297250"/>
            </a:xfrm>
            <a:custGeom>
              <a:avLst/>
              <a:gdLst/>
              <a:ahLst/>
              <a:cxnLst/>
              <a:rect l="l" t="t" r="r" b="b"/>
              <a:pathLst>
                <a:path w="36755" h="11890" extrusionOk="0">
                  <a:moveTo>
                    <a:pt x="26680" y="1"/>
                  </a:moveTo>
                  <a:cubicBezTo>
                    <a:pt x="18573" y="1"/>
                    <a:pt x="1" y="3205"/>
                    <a:pt x="1" y="3205"/>
                  </a:cubicBezTo>
                  <a:lnTo>
                    <a:pt x="141" y="9230"/>
                  </a:lnTo>
                  <a:cubicBezTo>
                    <a:pt x="141" y="9230"/>
                    <a:pt x="19971" y="11889"/>
                    <a:pt x="30146" y="11889"/>
                  </a:cubicBezTo>
                  <a:cubicBezTo>
                    <a:pt x="33521" y="11889"/>
                    <a:pt x="35833" y="11597"/>
                    <a:pt x="36008" y="10817"/>
                  </a:cubicBezTo>
                  <a:cubicBezTo>
                    <a:pt x="36755" y="7688"/>
                    <a:pt x="11396" y="6007"/>
                    <a:pt x="11396" y="6007"/>
                  </a:cubicBezTo>
                  <a:cubicBezTo>
                    <a:pt x="11396" y="6007"/>
                    <a:pt x="31431" y="3345"/>
                    <a:pt x="30357" y="730"/>
                  </a:cubicBezTo>
                  <a:cubicBezTo>
                    <a:pt x="30129" y="209"/>
                    <a:pt x="28744" y="1"/>
                    <a:pt x="26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0"/>
            <p:cNvSpPr/>
            <p:nvPr/>
          </p:nvSpPr>
          <p:spPr>
            <a:xfrm>
              <a:off x="3862525" y="3504825"/>
              <a:ext cx="872250" cy="721950"/>
            </a:xfrm>
            <a:custGeom>
              <a:avLst/>
              <a:gdLst/>
              <a:ahLst/>
              <a:cxnLst/>
              <a:rect l="l" t="t" r="r" b="b"/>
              <a:pathLst>
                <a:path w="34890" h="28878" extrusionOk="0">
                  <a:moveTo>
                    <a:pt x="17635" y="0"/>
                  </a:moveTo>
                  <a:cubicBezTo>
                    <a:pt x="15723" y="0"/>
                    <a:pt x="13741" y="395"/>
                    <a:pt x="11769" y="1264"/>
                  </a:cubicBezTo>
                  <a:cubicBezTo>
                    <a:pt x="0" y="6401"/>
                    <a:pt x="327" y="23214"/>
                    <a:pt x="12283" y="27884"/>
                  </a:cubicBezTo>
                  <a:cubicBezTo>
                    <a:pt x="14012" y="28558"/>
                    <a:pt x="15791" y="28878"/>
                    <a:pt x="17541" y="28878"/>
                  </a:cubicBezTo>
                  <a:cubicBezTo>
                    <a:pt x="23305" y="28878"/>
                    <a:pt x="28742" y="25408"/>
                    <a:pt x="30963" y="19711"/>
                  </a:cubicBezTo>
                  <a:cubicBezTo>
                    <a:pt x="34890" y="9759"/>
                    <a:pt x="27133" y="0"/>
                    <a:pt x="17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1" name="Google Shape;4831;p30"/>
          <p:cNvGrpSpPr/>
          <p:nvPr/>
        </p:nvGrpSpPr>
        <p:grpSpPr>
          <a:xfrm rot="1228396">
            <a:off x="53119" y="3984942"/>
            <a:ext cx="1456172" cy="1125983"/>
            <a:chOff x="453750" y="237875"/>
            <a:chExt cx="6657850" cy="5148175"/>
          </a:xfrm>
        </p:grpSpPr>
        <p:sp>
          <p:nvSpPr>
            <p:cNvPr id="4832" name="Google Shape;4832;p30"/>
            <p:cNvSpPr/>
            <p:nvPr/>
          </p:nvSpPr>
          <p:spPr>
            <a:xfrm>
              <a:off x="1200700" y="237875"/>
              <a:ext cx="2685000" cy="4648375"/>
            </a:xfrm>
            <a:custGeom>
              <a:avLst/>
              <a:gdLst/>
              <a:ahLst/>
              <a:cxnLst/>
              <a:rect l="l" t="t" r="r" b="b"/>
              <a:pathLst>
                <a:path w="107400" h="185935" extrusionOk="0">
                  <a:moveTo>
                    <a:pt x="76294" y="1"/>
                  </a:moveTo>
                  <a:cubicBezTo>
                    <a:pt x="76098" y="1"/>
                    <a:pt x="75902" y="4"/>
                    <a:pt x="75705" y="10"/>
                  </a:cubicBezTo>
                  <a:cubicBezTo>
                    <a:pt x="69447" y="414"/>
                    <a:pt x="63592" y="5864"/>
                    <a:pt x="64198" y="11921"/>
                  </a:cubicBezTo>
                  <a:cubicBezTo>
                    <a:pt x="61096" y="5570"/>
                    <a:pt x="54754" y="1921"/>
                    <a:pt x="48094" y="1921"/>
                  </a:cubicBezTo>
                  <a:cubicBezTo>
                    <a:pt x="45651" y="1921"/>
                    <a:pt x="43164" y="2412"/>
                    <a:pt x="40780" y="3442"/>
                  </a:cubicBezTo>
                  <a:cubicBezTo>
                    <a:pt x="31897" y="7278"/>
                    <a:pt x="27860" y="17573"/>
                    <a:pt x="31292" y="26456"/>
                  </a:cubicBezTo>
                  <a:cubicBezTo>
                    <a:pt x="28838" y="24900"/>
                    <a:pt x="26029" y="24196"/>
                    <a:pt x="23149" y="24196"/>
                  </a:cubicBezTo>
                  <a:cubicBezTo>
                    <a:pt x="16316" y="24196"/>
                    <a:pt x="9084" y="28162"/>
                    <a:pt x="5249" y="34127"/>
                  </a:cubicBezTo>
                  <a:cubicBezTo>
                    <a:pt x="0" y="42405"/>
                    <a:pt x="202" y="53508"/>
                    <a:pt x="3432" y="62996"/>
                  </a:cubicBezTo>
                  <a:cubicBezTo>
                    <a:pt x="6662" y="72484"/>
                    <a:pt x="12719" y="80761"/>
                    <a:pt x="18170" y="89038"/>
                  </a:cubicBezTo>
                  <a:cubicBezTo>
                    <a:pt x="32301" y="110236"/>
                    <a:pt x="61170" y="165550"/>
                    <a:pt x="64803" y="172818"/>
                  </a:cubicBezTo>
                  <a:cubicBezTo>
                    <a:pt x="67994" y="179376"/>
                    <a:pt x="73985" y="185934"/>
                    <a:pt x="80728" y="185934"/>
                  </a:cubicBezTo>
                  <a:cubicBezTo>
                    <a:pt x="81666" y="185934"/>
                    <a:pt x="82617" y="185807"/>
                    <a:pt x="83578" y="185536"/>
                  </a:cubicBezTo>
                  <a:cubicBezTo>
                    <a:pt x="90038" y="183720"/>
                    <a:pt x="93268" y="176654"/>
                    <a:pt x="95287" y="170194"/>
                  </a:cubicBezTo>
                  <a:cubicBezTo>
                    <a:pt x="104977" y="138701"/>
                    <a:pt x="107400" y="105391"/>
                    <a:pt x="105583" y="72686"/>
                  </a:cubicBezTo>
                  <a:cubicBezTo>
                    <a:pt x="104977" y="56536"/>
                    <a:pt x="102756" y="40386"/>
                    <a:pt x="98719" y="24639"/>
                  </a:cubicBezTo>
                  <a:cubicBezTo>
                    <a:pt x="97508" y="18583"/>
                    <a:pt x="94883" y="12930"/>
                    <a:pt x="91451" y="7883"/>
                  </a:cubicBezTo>
                  <a:cubicBezTo>
                    <a:pt x="87932" y="2995"/>
                    <a:pt x="82329" y="1"/>
                    <a:pt x="76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30"/>
            <p:cNvSpPr/>
            <p:nvPr/>
          </p:nvSpPr>
          <p:spPr>
            <a:xfrm>
              <a:off x="3224525" y="294600"/>
              <a:ext cx="3189700" cy="4646275"/>
            </a:xfrm>
            <a:custGeom>
              <a:avLst/>
              <a:gdLst/>
              <a:ahLst/>
              <a:cxnLst/>
              <a:rect l="l" t="t" r="r" b="b"/>
              <a:pathLst>
                <a:path w="127588" h="185851" extrusionOk="0">
                  <a:moveTo>
                    <a:pt x="49663" y="1"/>
                  </a:moveTo>
                  <a:cubicBezTo>
                    <a:pt x="44067" y="1"/>
                    <a:pt x="38565" y="2204"/>
                    <a:pt x="34724" y="6220"/>
                  </a:cubicBezTo>
                  <a:cubicBezTo>
                    <a:pt x="30080" y="10863"/>
                    <a:pt x="26447" y="16314"/>
                    <a:pt x="24024" y="22168"/>
                  </a:cubicBezTo>
                  <a:cubicBezTo>
                    <a:pt x="203" y="72032"/>
                    <a:pt x="1" y="129366"/>
                    <a:pt x="3433" y="182460"/>
                  </a:cubicBezTo>
                  <a:cubicBezTo>
                    <a:pt x="5304" y="184799"/>
                    <a:pt x="8259" y="185851"/>
                    <a:pt x="11278" y="185851"/>
                  </a:cubicBezTo>
                  <a:cubicBezTo>
                    <a:pt x="13470" y="185851"/>
                    <a:pt x="15696" y="185296"/>
                    <a:pt x="17564" y="184277"/>
                  </a:cubicBezTo>
                  <a:cubicBezTo>
                    <a:pt x="22005" y="181249"/>
                    <a:pt x="25437" y="177413"/>
                    <a:pt x="28062" y="172972"/>
                  </a:cubicBezTo>
                  <a:lnTo>
                    <a:pt x="74494" y="105544"/>
                  </a:lnTo>
                  <a:cubicBezTo>
                    <a:pt x="84386" y="91211"/>
                    <a:pt x="94682" y="76474"/>
                    <a:pt x="109217" y="66985"/>
                  </a:cubicBezTo>
                  <a:cubicBezTo>
                    <a:pt x="115475" y="62948"/>
                    <a:pt x="122743" y="59516"/>
                    <a:pt x="125569" y="52652"/>
                  </a:cubicBezTo>
                  <a:cubicBezTo>
                    <a:pt x="127588" y="47403"/>
                    <a:pt x="126578" y="41347"/>
                    <a:pt x="122541" y="37107"/>
                  </a:cubicBezTo>
                  <a:cubicBezTo>
                    <a:pt x="118705" y="33272"/>
                    <a:pt x="112447" y="31858"/>
                    <a:pt x="101545" y="31051"/>
                  </a:cubicBezTo>
                  <a:cubicBezTo>
                    <a:pt x="105458" y="16315"/>
                    <a:pt x="93701" y="5791"/>
                    <a:pt x="81894" y="5791"/>
                  </a:cubicBezTo>
                  <a:cubicBezTo>
                    <a:pt x="75423" y="5791"/>
                    <a:pt x="68936" y="8952"/>
                    <a:pt x="65005" y="16314"/>
                  </a:cubicBezTo>
                  <a:cubicBezTo>
                    <a:pt x="64198" y="7431"/>
                    <a:pt x="58747" y="1375"/>
                    <a:pt x="52287" y="164"/>
                  </a:cubicBezTo>
                  <a:cubicBezTo>
                    <a:pt x="51414" y="54"/>
                    <a:pt x="50537" y="1"/>
                    <a:pt x="496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0"/>
            <p:cNvSpPr/>
            <p:nvPr/>
          </p:nvSpPr>
          <p:spPr>
            <a:xfrm>
              <a:off x="3350700" y="1993700"/>
              <a:ext cx="3760900" cy="3020575"/>
            </a:xfrm>
            <a:custGeom>
              <a:avLst/>
              <a:gdLst/>
              <a:ahLst/>
              <a:cxnLst/>
              <a:rect l="l" t="t" r="r" b="b"/>
              <a:pathLst>
                <a:path w="150436" h="120823" extrusionOk="0">
                  <a:moveTo>
                    <a:pt x="115859" y="0"/>
                  </a:moveTo>
                  <a:cubicBezTo>
                    <a:pt x="110955" y="0"/>
                    <a:pt x="106067" y="818"/>
                    <a:pt x="101343" y="2453"/>
                  </a:cubicBezTo>
                  <a:cubicBezTo>
                    <a:pt x="77926" y="9721"/>
                    <a:pt x="57132" y="24660"/>
                    <a:pt x="40578" y="42829"/>
                  </a:cubicBezTo>
                  <a:cubicBezTo>
                    <a:pt x="24024" y="60998"/>
                    <a:pt x="11710" y="82599"/>
                    <a:pt x="1" y="115303"/>
                  </a:cubicBezTo>
                  <a:cubicBezTo>
                    <a:pt x="3587" y="119155"/>
                    <a:pt x="8833" y="120822"/>
                    <a:pt x="14187" y="120822"/>
                  </a:cubicBezTo>
                  <a:cubicBezTo>
                    <a:pt x="16972" y="120822"/>
                    <a:pt x="19785" y="120372"/>
                    <a:pt x="22409" y="119543"/>
                  </a:cubicBezTo>
                  <a:cubicBezTo>
                    <a:pt x="30080" y="117120"/>
                    <a:pt x="36742" y="112477"/>
                    <a:pt x="43606" y="108238"/>
                  </a:cubicBezTo>
                  <a:cubicBezTo>
                    <a:pt x="63996" y="96125"/>
                    <a:pt x="87010" y="89665"/>
                    <a:pt x="110630" y="89463"/>
                  </a:cubicBezTo>
                  <a:cubicBezTo>
                    <a:pt x="113618" y="89463"/>
                    <a:pt x="116605" y="89560"/>
                    <a:pt x="119580" y="89560"/>
                  </a:cubicBezTo>
                  <a:cubicBezTo>
                    <a:pt x="124043" y="89560"/>
                    <a:pt x="128476" y="89342"/>
                    <a:pt x="132836" y="88252"/>
                  </a:cubicBezTo>
                  <a:cubicBezTo>
                    <a:pt x="139902" y="86435"/>
                    <a:pt x="146968" y="81590"/>
                    <a:pt x="148785" y="74322"/>
                  </a:cubicBezTo>
                  <a:cubicBezTo>
                    <a:pt x="150436" y="67718"/>
                    <a:pt x="145919" y="59946"/>
                    <a:pt x="138263" y="59946"/>
                  </a:cubicBezTo>
                  <a:cubicBezTo>
                    <a:pt x="137494" y="59946"/>
                    <a:pt x="136694" y="60025"/>
                    <a:pt x="135865" y="60191"/>
                  </a:cubicBezTo>
                  <a:cubicBezTo>
                    <a:pt x="140508" y="56355"/>
                    <a:pt x="144344" y="51308"/>
                    <a:pt x="146968" y="45655"/>
                  </a:cubicBezTo>
                  <a:cubicBezTo>
                    <a:pt x="149390" y="40003"/>
                    <a:pt x="148987" y="33341"/>
                    <a:pt x="145959" y="27890"/>
                  </a:cubicBezTo>
                  <a:cubicBezTo>
                    <a:pt x="143278" y="23798"/>
                    <a:pt x="138822" y="21580"/>
                    <a:pt x="134246" y="21580"/>
                  </a:cubicBezTo>
                  <a:cubicBezTo>
                    <a:pt x="132274" y="21580"/>
                    <a:pt x="130280" y="21992"/>
                    <a:pt x="128395" y="22843"/>
                  </a:cubicBezTo>
                  <a:cubicBezTo>
                    <a:pt x="132836" y="19411"/>
                    <a:pt x="134048" y="13153"/>
                    <a:pt x="131221" y="8308"/>
                  </a:cubicBezTo>
                  <a:cubicBezTo>
                    <a:pt x="128193" y="3463"/>
                    <a:pt x="123146" y="435"/>
                    <a:pt x="117494" y="31"/>
                  </a:cubicBezTo>
                  <a:cubicBezTo>
                    <a:pt x="116949" y="11"/>
                    <a:pt x="116404" y="0"/>
                    <a:pt x="1158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0"/>
            <p:cNvSpPr/>
            <p:nvPr/>
          </p:nvSpPr>
          <p:spPr>
            <a:xfrm>
              <a:off x="453750" y="1965050"/>
              <a:ext cx="2801075" cy="2953775"/>
            </a:xfrm>
            <a:custGeom>
              <a:avLst/>
              <a:gdLst/>
              <a:ahLst/>
              <a:cxnLst/>
              <a:rect l="l" t="t" r="r" b="b"/>
              <a:pathLst>
                <a:path w="112043" h="118151" extrusionOk="0">
                  <a:moveTo>
                    <a:pt x="43212" y="0"/>
                  </a:moveTo>
                  <a:cubicBezTo>
                    <a:pt x="40140" y="0"/>
                    <a:pt x="37106" y="946"/>
                    <a:pt x="34522" y="2792"/>
                  </a:cubicBezTo>
                  <a:cubicBezTo>
                    <a:pt x="30686" y="6022"/>
                    <a:pt x="29475" y="12684"/>
                    <a:pt x="33109" y="16318"/>
                  </a:cubicBezTo>
                  <a:cubicBezTo>
                    <a:pt x="28916" y="15509"/>
                    <a:pt x="24965" y="15021"/>
                    <a:pt x="21343" y="15021"/>
                  </a:cubicBezTo>
                  <a:cubicBezTo>
                    <a:pt x="15023" y="15021"/>
                    <a:pt x="9705" y="16505"/>
                    <a:pt x="5855" y="20355"/>
                  </a:cubicBezTo>
                  <a:cubicBezTo>
                    <a:pt x="1010" y="25200"/>
                    <a:pt x="0" y="32872"/>
                    <a:pt x="1414" y="39534"/>
                  </a:cubicBezTo>
                  <a:cubicBezTo>
                    <a:pt x="3231" y="46196"/>
                    <a:pt x="6259" y="52656"/>
                    <a:pt x="10094" y="58308"/>
                  </a:cubicBezTo>
                  <a:cubicBezTo>
                    <a:pt x="6864" y="59520"/>
                    <a:pt x="4240" y="61942"/>
                    <a:pt x="2423" y="64970"/>
                  </a:cubicBezTo>
                  <a:cubicBezTo>
                    <a:pt x="808" y="67797"/>
                    <a:pt x="808" y="71229"/>
                    <a:pt x="2625" y="74055"/>
                  </a:cubicBezTo>
                  <a:cubicBezTo>
                    <a:pt x="4461" y="76464"/>
                    <a:pt x="7340" y="77113"/>
                    <a:pt x="10447" y="77113"/>
                  </a:cubicBezTo>
                  <a:cubicBezTo>
                    <a:pt x="12807" y="77113"/>
                    <a:pt x="15298" y="76739"/>
                    <a:pt x="17564" y="76477"/>
                  </a:cubicBezTo>
                  <a:cubicBezTo>
                    <a:pt x="18365" y="76422"/>
                    <a:pt x="19163" y="76395"/>
                    <a:pt x="19960" y="76395"/>
                  </a:cubicBezTo>
                  <a:cubicBezTo>
                    <a:pt x="30811" y="76395"/>
                    <a:pt x="41241" y="81388"/>
                    <a:pt x="50268" y="87783"/>
                  </a:cubicBezTo>
                  <a:cubicBezTo>
                    <a:pt x="59958" y="94647"/>
                    <a:pt x="68437" y="102924"/>
                    <a:pt x="78531" y="109384"/>
                  </a:cubicBezTo>
                  <a:cubicBezTo>
                    <a:pt x="86493" y="114421"/>
                    <a:pt x="95894" y="118150"/>
                    <a:pt x="105260" y="118150"/>
                  </a:cubicBezTo>
                  <a:cubicBezTo>
                    <a:pt x="107530" y="118150"/>
                    <a:pt x="109798" y="117931"/>
                    <a:pt x="112043" y="117459"/>
                  </a:cubicBezTo>
                  <a:cubicBezTo>
                    <a:pt x="111639" y="72642"/>
                    <a:pt x="91048" y="36304"/>
                    <a:pt x="61573" y="9656"/>
                  </a:cubicBezTo>
                  <a:cubicBezTo>
                    <a:pt x="58141" y="6022"/>
                    <a:pt x="53700" y="2994"/>
                    <a:pt x="49057" y="1177"/>
                  </a:cubicBezTo>
                  <a:cubicBezTo>
                    <a:pt x="47165" y="388"/>
                    <a:pt x="45181" y="0"/>
                    <a:pt x="43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a:off x="925350" y="3009050"/>
              <a:ext cx="1961050" cy="1501350"/>
            </a:xfrm>
            <a:custGeom>
              <a:avLst/>
              <a:gdLst/>
              <a:ahLst/>
              <a:cxnLst/>
              <a:rect l="l" t="t" r="r" b="b"/>
              <a:pathLst>
                <a:path w="78442" h="60054" extrusionOk="0">
                  <a:moveTo>
                    <a:pt x="484" y="1"/>
                  </a:moveTo>
                  <a:cubicBezTo>
                    <a:pt x="22" y="1"/>
                    <a:pt x="0" y="619"/>
                    <a:pt x="921" y="1408"/>
                  </a:cubicBezTo>
                  <a:cubicBezTo>
                    <a:pt x="6169" y="6253"/>
                    <a:pt x="11418" y="11501"/>
                    <a:pt x="17071" y="16145"/>
                  </a:cubicBezTo>
                  <a:cubicBezTo>
                    <a:pt x="22723" y="20990"/>
                    <a:pt x="28376" y="25835"/>
                    <a:pt x="34029" y="30478"/>
                  </a:cubicBezTo>
                  <a:lnTo>
                    <a:pt x="38268" y="34112"/>
                  </a:lnTo>
                  <a:cubicBezTo>
                    <a:pt x="39681" y="35323"/>
                    <a:pt x="41094" y="36534"/>
                    <a:pt x="42709" y="37544"/>
                  </a:cubicBezTo>
                  <a:cubicBezTo>
                    <a:pt x="45536" y="39966"/>
                    <a:pt x="48564" y="41985"/>
                    <a:pt x="51592" y="44206"/>
                  </a:cubicBezTo>
                  <a:cubicBezTo>
                    <a:pt x="54620" y="46225"/>
                    <a:pt x="57648" y="48445"/>
                    <a:pt x="60475" y="50464"/>
                  </a:cubicBezTo>
                  <a:lnTo>
                    <a:pt x="69155" y="57328"/>
                  </a:lnTo>
                  <a:cubicBezTo>
                    <a:pt x="69559" y="57732"/>
                    <a:pt x="70165" y="58135"/>
                    <a:pt x="70569" y="58337"/>
                  </a:cubicBezTo>
                  <a:cubicBezTo>
                    <a:pt x="71174" y="58539"/>
                    <a:pt x="71578" y="58943"/>
                    <a:pt x="71982" y="59145"/>
                  </a:cubicBezTo>
                  <a:cubicBezTo>
                    <a:pt x="72587" y="59347"/>
                    <a:pt x="73395" y="59750"/>
                    <a:pt x="74000" y="59750"/>
                  </a:cubicBezTo>
                  <a:cubicBezTo>
                    <a:pt x="74505" y="59952"/>
                    <a:pt x="75010" y="60053"/>
                    <a:pt x="75515" y="60053"/>
                  </a:cubicBezTo>
                  <a:cubicBezTo>
                    <a:pt x="76019" y="60053"/>
                    <a:pt x="76524" y="59952"/>
                    <a:pt x="77029" y="59750"/>
                  </a:cubicBezTo>
                  <a:cubicBezTo>
                    <a:pt x="77836" y="59347"/>
                    <a:pt x="78442" y="58337"/>
                    <a:pt x="78240" y="57328"/>
                  </a:cubicBezTo>
                  <a:cubicBezTo>
                    <a:pt x="78038" y="56520"/>
                    <a:pt x="77634" y="55713"/>
                    <a:pt x="77231" y="55107"/>
                  </a:cubicBezTo>
                  <a:cubicBezTo>
                    <a:pt x="76625" y="54098"/>
                    <a:pt x="75817" y="53290"/>
                    <a:pt x="75010" y="52685"/>
                  </a:cubicBezTo>
                  <a:cubicBezTo>
                    <a:pt x="73799" y="51473"/>
                    <a:pt x="72385" y="50262"/>
                    <a:pt x="71174" y="49051"/>
                  </a:cubicBezTo>
                  <a:cubicBezTo>
                    <a:pt x="69963" y="48041"/>
                    <a:pt x="68752" y="46830"/>
                    <a:pt x="67137" y="45417"/>
                  </a:cubicBezTo>
                  <a:cubicBezTo>
                    <a:pt x="64310" y="42995"/>
                    <a:pt x="61282" y="40774"/>
                    <a:pt x="58052" y="38755"/>
                  </a:cubicBezTo>
                  <a:cubicBezTo>
                    <a:pt x="54822" y="36534"/>
                    <a:pt x="51592" y="34516"/>
                    <a:pt x="48362" y="32497"/>
                  </a:cubicBezTo>
                  <a:lnTo>
                    <a:pt x="43719" y="29469"/>
                  </a:lnTo>
                  <a:lnTo>
                    <a:pt x="38874" y="26037"/>
                  </a:lnTo>
                  <a:cubicBezTo>
                    <a:pt x="32212" y="21595"/>
                    <a:pt x="25550" y="17558"/>
                    <a:pt x="19291" y="13520"/>
                  </a:cubicBezTo>
                  <a:cubicBezTo>
                    <a:pt x="13033" y="9281"/>
                    <a:pt x="7179" y="4839"/>
                    <a:pt x="1526" y="600"/>
                  </a:cubicBezTo>
                  <a:cubicBezTo>
                    <a:pt x="1104" y="178"/>
                    <a:pt x="731" y="1"/>
                    <a:pt x="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a:off x="1215850" y="2918775"/>
              <a:ext cx="1660475" cy="1430675"/>
            </a:xfrm>
            <a:custGeom>
              <a:avLst/>
              <a:gdLst/>
              <a:ahLst/>
              <a:cxnLst/>
              <a:rect l="l" t="t" r="r" b="b"/>
              <a:pathLst>
                <a:path w="66419" h="57227" extrusionOk="0">
                  <a:moveTo>
                    <a:pt x="732" y="1"/>
                  </a:moveTo>
                  <a:cubicBezTo>
                    <a:pt x="288" y="1"/>
                    <a:pt x="0" y="236"/>
                    <a:pt x="0" y="375"/>
                  </a:cubicBezTo>
                  <a:cubicBezTo>
                    <a:pt x="0" y="577"/>
                    <a:pt x="404" y="779"/>
                    <a:pt x="1009" y="1183"/>
                  </a:cubicBezTo>
                  <a:cubicBezTo>
                    <a:pt x="2423" y="1990"/>
                    <a:pt x="3836" y="2798"/>
                    <a:pt x="5047" y="3605"/>
                  </a:cubicBezTo>
                  <a:cubicBezTo>
                    <a:pt x="6258" y="4615"/>
                    <a:pt x="7470" y="5624"/>
                    <a:pt x="8883" y="6432"/>
                  </a:cubicBezTo>
                  <a:cubicBezTo>
                    <a:pt x="10094" y="7441"/>
                    <a:pt x="11305" y="8450"/>
                    <a:pt x="12517" y="9662"/>
                  </a:cubicBezTo>
                  <a:cubicBezTo>
                    <a:pt x="13728" y="10671"/>
                    <a:pt x="14939" y="11681"/>
                    <a:pt x="16150" y="12892"/>
                  </a:cubicBezTo>
                  <a:lnTo>
                    <a:pt x="30080" y="26418"/>
                  </a:lnTo>
                  <a:cubicBezTo>
                    <a:pt x="34925" y="30859"/>
                    <a:pt x="39164" y="35502"/>
                    <a:pt x="43606" y="40145"/>
                  </a:cubicBezTo>
                  <a:lnTo>
                    <a:pt x="50268" y="47211"/>
                  </a:lnTo>
                  <a:cubicBezTo>
                    <a:pt x="51479" y="48422"/>
                    <a:pt x="52488" y="49634"/>
                    <a:pt x="53700" y="50643"/>
                  </a:cubicBezTo>
                  <a:cubicBezTo>
                    <a:pt x="54911" y="51854"/>
                    <a:pt x="56122" y="52864"/>
                    <a:pt x="57334" y="54075"/>
                  </a:cubicBezTo>
                  <a:cubicBezTo>
                    <a:pt x="59719" y="56312"/>
                    <a:pt x="61885" y="57227"/>
                    <a:pt x="63424" y="57227"/>
                  </a:cubicBezTo>
                  <a:cubicBezTo>
                    <a:pt x="63968" y="57227"/>
                    <a:pt x="64434" y="57112"/>
                    <a:pt x="64803" y="56901"/>
                  </a:cubicBezTo>
                  <a:cubicBezTo>
                    <a:pt x="66418" y="56094"/>
                    <a:pt x="66216" y="53268"/>
                    <a:pt x="63592" y="50037"/>
                  </a:cubicBezTo>
                  <a:cubicBezTo>
                    <a:pt x="61775" y="47413"/>
                    <a:pt x="59554" y="45192"/>
                    <a:pt x="57535" y="42972"/>
                  </a:cubicBezTo>
                  <a:cubicBezTo>
                    <a:pt x="55517" y="40549"/>
                    <a:pt x="53296" y="38127"/>
                    <a:pt x="50873" y="35704"/>
                  </a:cubicBezTo>
                  <a:cubicBezTo>
                    <a:pt x="46028" y="30859"/>
                    <a:pt x="40780" y="26216"/>
                    <a:pt x="35127" y="22178"/>
                  </a:cubicBezTo>
                  <a:cubicBezTo>
                    <a:pt x="29676" y="17939"/>
                    <a:pt x="24024" y="13901"/>
                    <a:pt x="18371" y="10065"/>
                  </a:cubicBezTo>
                  <a:cubicBezTo>
                    <a:pt x="17160" y="9056"/>
                    <a:pt x="15747" y="8047"/>
                    <a:pt x="14333" y="7239"/>
                  </a:cubicBezTo>
                  <a:cubicBezTo>
                    <a:pt x="12920" y="6230"/>
                    <a:pt x="11507" y="5422"/>
                    <a:pt x="10094" y="4615"/>
                  </a:cubicBezTo>
                  <a:cubicBezTo>
                    <a:pt x="8479" y="4009"/>
                    <a:pt x="7066" y="3000"/>
                    <a:pt x="5653" y="2192"/>
                  </a:cubicBezTo>
                  <a:cubicBezTo>
                    <a:pt x="4240" y="1385"/>
                    <a:pt x="2826" y="779"/>
                    <a:pt x="1413" y="173"/>
                  </a:cubicBezTo>
                  <a:cubicBezTo>
                    <a:pt x="1163" y="48"/>
                    <a:pt x="932" y="1"/>
                    <a:pt x="7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a:off x="1729400" y="2718575"/>
              <a:ext cx="1363925" cy="1672125"/>
            </a:xfrm>
            <a:custGeom>
              <a:avLst/>
              <a:gdLst/>
              <a:ahLst/>
              <a:cxnLst/>
              <a:rect l="l" t="t" r="r" b="b"/>
              <a:pathLst>
                <a:path w="54557" h="66885" extrusionOk="0">
                  <a:moveTo>
                    <a:pt x="455" y="0"/>
                  </a:moveTo>
                  <a:cubicBezTo>
                    <a:pt x="25" y="0"/>
                    <a:pt x="0" y="531"/>
                    <a:pt x="655" y="1318"/>
                  </a:cubicBezTo>
                  <a:lnTo>
                    <a:pt x="7115" y="8383"/>
                  </a:lnTo>
                  <a:cubicBezTo>
                    <a:pt x="8327" y="9393"/>
                    <a:pt x="9336" y="10604"/>
                    <a:pt x="10547" y="11815"/>
                  </a:cubicBezTo>
                  <a:lnTo>
                    <a:pt x="13777" y="15247"/>
                  </a:lnTo>
                  <a:cubicBezTo>
                    <a:pt x="18219" y="19890"/>
                    <a:pt x="22256" y="24937"/>
                    <a:pt x="25890" y="29984"/>
                  </a:cubicBezTo>
                  <a:lnTo>
                    <a:pt x="28716" y="34022"/>
                  </a:lnTo>
                  <a:cubicBezTo>
                    <a:pt x="29524" y="35233"/>
                    <a:pt x="30533" y="36444"/>
                    <a:pt x="31341" y="37858"/>
                  </a:cubicBezTo>
                  <a:cubicBezTo>
                    <a:pt x="32148" y="39069"/>
                    <a:pt x="32956" y="40482"/>
                    <a:pt x="33763" y="41895"/>
                  </a:cubicBezTo>
                  <a:cubicBezTo>
                    <a:pt x="34369" y="42501"/>
                    <a:pt x="34773" y="43308"/>
                    <a:pt x="35176" y="44116"/>
                  </a:cubicBezTo>
                  <a:cubicBezTo>
                    <a:pt x="35782" y="44721"/>
                    <a:pt x="35782" y="44721"/>
                    <a:pt x="35984" y="45125"/>
                  </a:cubicBezTo>
                  <a:lnTo>
                    <a:pt x="36792" y="46135"/>
                  </a:lnTo>
                  <a:cubicBezTo>
                    <a:pt x="38608" y="48557"/>
                    <a:pt x="40223" y="50980"/>
                    <a:pt x="41637" y="53604"/>
                  </a:cubicBezTo>
                  <a:cubicBezTo>
                    <a:pt x="42040" y="54412"/>
                    <a:pt x="42444" y="55219"/>
                    <a:pt x="43050" y="55825"/>
                  </a:cubicBezTo>
                  <a:lnTo>
                    <a:pt x="44261" y="57844"/>
                  </a:lnTo>
                  <a:cubicBezTo>
                    <a:pt x="45069" y="59055"/>
                    <a:pt x="45876" y="60266"/>
                    <a:pt x="46482" y="61477"/>
                  </a:cubicBezTo>
                  <a:cubicBezTo>
                    <a:pt x="47289" y="63092"/>
                    <a:pt x="48500" y="64707"/>
                    <a:pt x="49914" y="65919"/>
                  </a:cubicBezTo>
                  <a:cubicBezTo>
                    <a:pt x="50505" y="66510"/>
                    <a:pt x="51312" y="66885"/>
                    <a:pt x="52178" y="66885"/>
                  </a:cubicBezTo>
                  <a:cubicBezTo>
                    <a:pt x="52495" y="66885"/>
                    <a:pt x="52819" y="66834"/>
                    <a:pt x="53144" y="66726"/>
                  </a:cubicBezTo>
                  <a:cubicBezTo>
                    <a:pt x="53951" y="66121"/>
                    <a:pt x="54355" y="65313"/>
                    <a:pt x="54355" y="64304"/>
                  </a:cubicBezTo>
                  <a:cubicBezTo>
                    <a:pt x="54557" y="62891"/>
                    <a:pt x="54355" y="61477"/>
                    <a:pt x="53749" y="60064"/>
                  </a:cubicBezTo>
                  <a:cubicBezTo>
                    <a:pt x="53547" y="59257"/>
                    <a:pt x="53346" y="58449"/>
                    <a:pt x="53144" y="57642"/>
                  </a:cubicBezTo>
                  <a:cubicBezTo>
                    <a:pt x="52740" y="57036"/>
                    <a:pt x="52336" y="56229"/>
                    <a:pt x="51932" y="55421"/>
                  </a:cubicBezTo>
                  <a:cubicBezTo>
                    <a:pt x="51125" y="53806"/>
                    <a:pt x="50317" y="52393"/>
                    <a:pt x="49510" y="51182"/>
                  </a:cubicBezTo>
                  <a:cubicBezTo>
                    <a:pt x="48904" y="49970"/>
                    <a:pt x="48097" y="48557"/>
                    <a:pt x="47289" y="47144"/>
                  </a:cubicBezTo>
                  <a:cubicBezTo>
                    <a:pt x="46482" y="45529"/>
                    <a:pt x="45472" y="44116"/>
                    <a:pt x="44463" y="42703"/>
                  </a:cubicBezTo>
                  <a:cubicBezTo>
                    <a:pt x="43857" y="41895"/>
                    <a:pt x="43252" y="41088"/>
                    <a:pt x="42646" y="40482"/>
                  </a:cubicBezTo>
                  <a:cubicBezTo>
                    <a:pt x="42040" y="39674"/>
                    <a:pt x="41838" y="39271"/>
                    <a:pt x="41233" y="38665"/>
                  </a:cubicBezTo>
                  <a:cubicBezTo>
                    <a:pt x="40425" y="37656"/>
                    <a:pt x="39416" y="36243"/>
                    <a:pt x="38407" y="34829"/>
                  </a:cubicBezTo>
                  <a:cubicBezTo>
                    <a:pt x="37801" y="34022"/>
                    <a:pt x="37397" y="33416"/>
                    <a:pt x="36792" y="32609"/>
                  </a:cubicBezTo>
                  <a:lnTo>
                    <a:pt x="35782" y="31599"/>
                  </a:lnTo>
                  <a:lnTo>
                    <a:pt x="34975" y="30590"/>
                  </a:lnTo>
                  <a:cubicBezTo>
                    <a:pt x="33763" y="29379"/>
                    <a:pt x="32754" y="28167"/>
                    <a:pt x="31543" y="26754"/>
                  </a:cubicBezTo>
                  <a:cubicBezTo>
                    <a:pt x="26698" y="21707"/>
                    <a:pt x="21651" y="17064"/>
                    <a:pt x="16402" y="12623"/>
                  </a:cubicBezTo>
                  <a:lnTo>
                    <a:pt x="12364" y="9595"/>
                  </a:lnTo>
                  <a:lnTo>
                    <a:pt x="8529" y="6566"/>
                  </a:lnTo>
                  <a:cubicBezTo>
                    <a:pt x="6106" y="4548"/>
                    <a:pt x="3683" y="2529"/>
                    <a:pt x="1463" y="510"/>
                  </a:cubicBezTo>
                  <a:cubicBezTo>
                    <a:pt x="1038" y="156"/>
                    <a:pt x="687" y="0"/>
                    <a:pt x="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a:off x="2047600" y="1557525"/>
              <a:ext cx="1020500" cy="3021000"/>
            </a:xfrm>
            <a:custGeom>
              <a:avLst/>
              <a:gdLst/>
              <a:ahLst/>
              <a:cxnLst/>
              <a:rect l="l" t="t" r="r" b="b"/>
              <a:pathLst>
                <a:path w="40820" h="120840" extrusionOk="0">
                  <a:moveTo>
                    <a:pt x="341" y="0"/>
                  </a:moveTo>
                  <a:cubicBezTo>
                    <a:pt x="44" y="0"/>
                    <a:pt x="0" y="622"/>
                    <a:pt x="444" y="1731"/>
                  </a:cubicBezTo>
                  <a:cubicBezTo>
                    <a:pt x="2463" y="5971"/>
                    <a:pt x="4481" y="10412"/>
                    <a:pt x="6702" y="14853"/>
                  </a:cubicBezTo>
                  <a:cubicBezTo>
                    <a:pt x="8923" y="19093"/>
                    <a:pt x="11143" y="23130"/>
                    <a:pt x="13162" y="27572"/>
                  </a:cubicBezTo>
                  <a:cubicBezTo>
                    <a:pt x="14171" y="29792"/>
                    <a:pt x="15383" y="32013"/>
                    <a:pt x="16190" y="34032"/>
                  </a:cubicBezTo>
                  <a:cubicBezTo>
                    <a:pt x="17200" y="36252"/>
                    <a:pt x="18007" y="38473"/>
                    <a:pt x="18815" y="40694"/>
                  </a:cubicBezTo>
                  <a:cubicBezTo>
                    <a:pt x="20228" y="45337"/>
                    <a:pt x="21237" y="49980"/>
                    <a:pt x="22448" y="54623"/>
                  </a:cubicBezTo>
                  <a:cubicBezTo>
                    <a:pt x="23458" y="59267"/>
                    <a:pt x="24467" y="64112"/>
                    <a:pt x="25477" y="68755"/>
                  </a:cubicBezTo>
                  <a:cubicBezTo>
                    <a:pt x="26082" y="71177"/>
                    <a:pt x="26486" y="73600"/>
                    <a:pt x="27092" y="75821"/>
                  </a:cubicBezTo>
                  <a:cubicBezTo>
                    <a:pt x="27697" y="78243"/>
                    <a:pt x="28303" y="80666"/>
                    <a:pt x="28909" y="82886"/>
                  </a:cubicBezTo>
                  <a:cubicBezTo>
                    <a:pt x="30120" y="87530"/>
                    <a:pt x="31129" y="92173"/>
                    <a:pt x="31937" y="96614"/>
                  </a:cubicBezTo>
                  <a:cubicBezTo>
                    <a:pt x="32744" y="101056"/>
                    <a:pt x="33148" y="105699"/>
                    <a:pt x="33350" y="110140"/>
                  </a:cubicBezTo>
                  <a:lnTo>
                    <a:pt x="33350" y="112563"/>
                  </a:lnTo>
                  <a:cubicBezTo>
                    <a:pt x="33350" y="113370"/>
                    <a:pt x="33552" y="114178"/>
                    <a:pt x="33552" y="114985"/>
                  </a:cubicBezTo>
                  <a:cubicBezTo>
                    <a:pt x="33754" y="115995"/>
                    <a:pt x="33956" y="116802"/>
                    <a:pt x="34359" y="117811"/>
                  </a:cubicBezTo>
                  <a:cubicBezTo>
                    <a:pt x="34561" y="118821"/>
                    <a:pt x="35167" y="119628"/>
                    <a:pt x="35974" y="120436"/>
                  </a:cubicBezTo>
                  <a:cubicBezTo>
                    <a:pt x="36176" y="120638"/>
                    <a:pt x="36580" y="120840"/>
                    <a:pt x="36984" y="120840"/>
                  </a:cubicBezTo>
                  <a:cubicBezTo>
                    <a:pt x="37791" y="120638"/>
                    <a:pt x="38397" y="120436"/>
                    <a:pt x="38599" y="119830"/>
                  </a:cubicBezTo>
                  <a:cubicBezTo>
                    <a:pt x="39406" y="119023"/>
                    <a:pt x="39810" y="118013"/>
                    <a:pt x="40012" y="117004"/>
                  </a:cubicBezTo>
                  <a:cubicBezTo>
                    <a:pt x="40416" y="115793"/>
                    <a:pt x="40618" y="114379"/>
                    <a:pt x="40819" y="113168"/>
                  </a:cubicBezTo>
                  <a:lnTo>
                    <a:pt x="40819" y="111553"/>
                  </a:lnTo>
                  <a:lnTo>
                    <a:pt x="40819" y="109736"/>
                  </a:lnTo>
                  <a:lnTo>
                    <a:pt x="40819" y="106102"/>
                  </a:lnTo>
                  <a:cubicBezTo>
                    <a:pt x="40819" y="103680"/>
                    <a:pt x="40618" y="101257"/>
                    <a:pt x="40416" y="98835"/>
                  </a:cubicBezTo>
                  <a:cubicBezTo>
                    <a:pt x="40214" y="96412"/>
                    <a:pt x="39810" y="93788"/>
                    <a:pt x="39406" y="91163"/>
                  </a:cubicBezTo>
                  <a:cubicBezTo>
                    <a:pt x="38801" y="88741"/>
                    <a:pt x="38195" y="86116"/>
                    <a:pt x="37589" y="83694"/>
                  </a:cubicBezTo>
                  <a:cubicBezTo>
                    <a:pt x="36984" y="81473"/>
                    <a:pt x="36176" y="78849"/>
                    <a:pt x="35571" y="76426"/>
                  </a:cubicBezTo>
                  <a:cubicBezTo>
                    <a:pt x="34763" y="74004"/>
                    <a:pt x="34157" y="71783"/>
                    <a:pt x="33350" y="69361"/>
                  </a:cubicBezTo>
                  <a:cubicBezTo>
                    <a:pt x="31937" y="64515"/>
                    <a:pt x="30524" y="59469"/>
                    <a:pt x="28909" y="54623"/>
                  </a:cubicBezTo>
                  <a:cubicBezTo>
                    <a:pt x="27495" y="49576"/>
                    <a:pt x="25880" y="44529"/>
                    <a:pt x="23660" y="39684"/>
                  </a:cubicBezTo>
                  <a:cubicBezTo>
                    <a:pt x="22650" y="37262"/>
                    <a:pt x="21641" y="34839"/>
                    <a:pt x="20228" y="32619"/>
                  </a:cubicBezTo>
                  <a:cubicBezTo>
                    <a:pt x="19017" y="30196"/>
                    <a:pt x="17805" y="28177"/>
                    <a:pt x="16392" y="25957"/>
                  </a:cubicBezTo>
                  <a:cubicBezTo>
                    <a:pt x="15181" y="23736"/>
                    <a:pt x="13970" y="21717"/>
                    <a:pt x="12556" y="19497"/>
                  </a:cubicBezTo>
                  <a:cubicBezTo>
                    <a:pt x="11143" y="17478"/>
                    <a:pt x="9730" y="15459"/>
                    <a:pt x="8519" y="13440"/>
                  </a:cubicBezTo>
                  <a:cubicBezTo>
                    <a:pt x="5894" y="9403"/>
                    <a:pt x="3674" y="5365"/>
                    <a:pt x="1453" y="1327"/>
                  </a:cubicBezTo>
                  <a:cubicBezTo>
                    <a:pt x="998" y="418"/>
                    <a:pt x="585"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0"/>
            <p:cNvSpPr/>
            <p:nvPr/>
          </p:nvSpPr>
          <p:spPr>
            <a:xfrm>
              <a:off x="2492725" y="1202075"/>
              <a:ext cx="807525" cy="3317900"/>
            </a:xfrm>
            <a:custGeom>
              <a:avLst/>
              <a:gdLst/>
              <a:ahLst/>
              <a:cxnLst/>
              <a:rect l="l" t="t" r="r" b="b"/>
              <a:pathLst>
                <a:path w="32301" h="132716" extrusionOk="0">
                  <a:moveTo>
                    <a:pt x="404" y="1"/>
                  </a:moveTo>
                  <a:cubicBezTo>
                    <a:pt x="202" y="1"/>
                    <a:pt x="0" y="606"/>
                    <a:pt x="404" y="1818"/>
                  </a:cubicBezTo>
                  <a:cubicBezTo>
                    <a:pt x="1010" y="3029"/>
                    <a:pt x="1615" y="4038"/>
                    <a:pt x="2423" y="5048"/>
                  </a:cubicBezTo>
                  <a:cubicBezTo>
                    <a:pt x="3028" y="6259"/>
                    <a:pt x="3634" y="7268"/>
                    <a:pt x="4038" y="8480"/>
                  </a:cubicBezTo>
                  <a:cubicBezTo>
                    <a:pt x="5249" y="10902"/>
                    <a:pt x="6057" y="13123"/>
                    <a:pt x="6662" y="15545"/>
                  </a:cubicBezTo>
                  <a:cubicBezTo>
                    <a:pt x="7268" y="18170"/>
                    <a:pt x="7874" y="20592"/>
                    <a:pt x="8479" y="23015"/>
                  </a:cubicBezTo>
                  <a:cubicBezTo>
                    <a:pt x="8883" y="25639"/>
                    <a:pt x="9489" y="28062"/>
                    <a:pt x="10094" y="30686"/>
                  </a:cubicBezTo>
                  <a:cubicBezTo>
                    <a:pt x="11104" y="35733"/>
                    <a:pt x="12113" y="40780"/>
                    <a:pt x="13122" y="45827"/>
                  </a:cubicBezTo>
                  <a:cubicBezTo>
                    <a:pt x="13526" y="48250"/>
                    <a:pt x="13930" y="50874"/>
                    <a:pt x="14334" y="53297"/>
                  </a:cubicBezTo>
                  <a:cubicBezTo>
                    <a:pt x="14737" y="55921"/>
                    <a:pt x="15343" y="58344"/>
                    <a:pt x="15747" y="60968"/>
                  </a:cubicBezTo>
                  <a:cubicBezTo>
                    <a:pt x="16958" y="66015"/>
                    <a:pt x="17967" y="71062"/>
                    <a:pt x="18775" y="76109"/>
                  </a:cubicBezTo>
                  <a:lnTo>
                    <a:pt x="21399" y="91250"/>
                  </a:lnTo>
                  <a:lnTo>
                    <a:pt x="22611" y="98719"/>
                  </a:lnTo>
                  <a:lnTo>
                    <a:pt x="23216" y="102353"/>
                  </a:lnTo>
                  <a:cubicBezTo>
                    <a:pt x="23418" y="103565"/>
                    <a:pt x="23620" y="104776"/>
                    <a:pt x="23822" y="105987"/>
                  </a:cubicBezTo>
                  <a:cubicBezTo>
                    <a:pt x="24226" y="110832"/>
                    <a:pt x="24226" y="115879"/>
                    <a:pt x="24024" y="120724"/>
                  </a:cubicBezTo>
                  <a:cubicBezTo>
                    <a:pt x="23822" y="127992"/>
                    <a:pt x="25235" y="132029"/>
                    <a:pt x="27052" y="132635"/>
                  </a:cubicBezTo>
                  <a:cubicBezTo>
                    <a:pt x="27194" y="132689"/>
                    <a:pt x="27339" y="132715"/>
                    <a:pt x="27483" y="132715"/>
                  </a:cubicBezTo>
                  <a:cubicBezTo>
                    <a:pt x="28980" y="132715"/>
                    <a:pt x="30555" y="129862"/>
                    <a:pt x="31291" y="124156"/>
                  </a:cubicBezTo>
                  <a:cubicBezTo>
                    <a:pt x="31897" y="119109"/>
                    <a:pt x="32301" y="114062"/>
                    <a:pt x="32099" y="109015"/>
                  </a:cubicBezTo>
                  <a:cubicBezTo>
                    <a:pt x="32099" y="106189"/>
                    <a:pt x="31897" y="103565"/>
                    <a:pt x="31493" y="100940"/>
                  </a:cubicBezTo>
                  <a:lnTo>
                    <a:pt x="30686" y="96903"/>
                  </a:lnTo>
                  <a:cubicBezTo>
                    <a:pt x="30484" y="95691"/>
                    <a:pt x="30282" y="94278"/>
                    <a:pt x="30080" y="93067"/>
                  </a:cubicBezTo>
                  <a:cubicBezTo>
                    <a:pt x="29071" y="87818"/>
                    <a:pt x="28061" y="82569"/>
                    <a:pt x="26850" y="77320"/>
                  </a:cubicBezTo>
                  <a:lnTo>
                    <a:pt x="25841" y="73283"/>
                  </a:lnTo>
                  <a:cubicBezTo>
                    <a:pt x="25639" y="71870"/>
                    <a:pt x="25235" y="70456"/>
                    <a:pt x="24831" y="69043"/>
                  </a:cubicBezTo>
                  <a:cubicBezTo>
                    <a:pt x="24024" y="66419"/>
                    <a:pt x="23216" y="63794"/>
                    <a:pt x="22611" y="61170"/>
                  </a:cubicBezTo>
                  <a:cubicBezTo>
                    <a:pt x="21803" y="58546"/>
                    <a:pt x="20996" y="56123"/>
                    <a:pt x="20390" y="53499"/>
                  </a:cubicBezTo>
                  <a:cubicBezTo>
                    <a:pt x="19784" y="50874"/>
                    <a:pt x="18977" y="48048"/>
                    <a:pt x="18169" y="45424"/>
                  </a:cubicBezTo>
                  <a:cubicBezTo>
                    <a:pt x="16756" y="40175"/>
                    <a:pt x="15141" y="34926"/>
                    <a:pt x="13526" y="29879"/>
                  </a:cubicBezTo>
                  <a:cubicBezTo>
                    <a:pt x="12719" y="27456"/>
                    <a:pt x="11911" y="24832"/>
                    <a:pt x="11104" y="22409"/>
                  </a:cubicBezTo>
                  <a:cubicBezTo>
                    <a:pt x="10296" y="19785"/>
                    <a:pt x="9690" y="17362"/>
                    <a:pt x="8681" y="14738"/>
                  </a:cubicBezTo>
                  <a:cubicBezTo>
                    <a:pt x="7672" y="12315"/>
                    <a:pt x="6662" y="9893"/>
                    <a:pt x="5653" y="7672"/>
                  </a:cubicBezTo>
                  <a:cubicBezTo>
                    <a:pt x="5249" y="7067"/>
                    <a:pt x="5047" y="6461"/>
                    <a:pt x="4643" y="5855"/>
                  </a:cubicBezTo>
                  <a:cubicBezTo>
                    <a:pt x="4240" y="5452"/>
                    <a:pt x="3836" y="4846"/>
                    <a:pt x="3432" y="4240"/>
                  </a:cubicBezTo>
                  <a:cubicBezTo>
                    <a:pt x="2827" y="3433"/>
                    <a:pt x="2019" y="2423"/>
                    <a:pt x="1413" y="1414"/>
                  </a:cubicBezTo>
                  <a:cubicBezTo>
                    <a:pt x="1010" y="405"/>
                    <a:pt x="606" y="1"/>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0"/>
            <p:cNvSpPr/>
            <p:nvPr/>
          </p:nvSpPr>
          <p:spPr>
            <a:xfrm>
              <a:off x="3007500" y="1336375"/>
              <a:ext cx="403800" cy="3180325"/>
            </a:xfrm>
            <a:custGeom>
              <a:avLst/>
              <a:gdLst/>
              <a:ahLst/>
              <a:cxnLst/>
              <a:rect l="l" t="t" r="r" b="b"/>
              <a:pathLst>
                <a:path w="16152" h="127213" extrusionOk="0">
                  <a:moveTo>
                    <a:pt x="448" y="0"/>
                  </a:moveTo>
                  <a:cubicBezTo>
                    <a:pt x="311" y="0"/>
                    <a:pt x="203" y="188"/>
                    <a:pt x="203" y="483"/>
                  </a:cubicBezTo>
                  <a:cubicBezTo>
                    <a:pt x="1" y="887"/>
                    <a:pt x="1" y="1291"/>
                    <a:pt x="203" y="1695"/>
                  </a:cubicBezTo>
                  <a:cubicBezTo>
                    <a:pt x="405" y="2300"/>
                    <a:pt x="808" y="2906"/>
                    <a:pt x="808" y="3310"/>
                  </a:cubicBezTo>
                  <a:cubicBezTo>
                    <a:pt x="1010" y="3915"/>
                    <a:pt x="1212" y="4521"/>
                    <a:pt x="1414" y="5127"/>
                  </a:cubicBezTo>
                  <a:cubicBezTo>
                    <a:pt x="1616" y="6338"/>
                    <a:pt x="2020" y="7347"/>
                    <a:pt x="2423" y="8558"/>
                  </a:cubicBezTo>
                  <a:cubicBezTo>
                    <a:pt x="3231" y="10779"/>
                    <a:pt x="4240" y="13000"/>
                    <a:pt x="5048" y="15220"/>
                  </a:cubicBezTo>
                  <a:cubicBezTo>
                    <a:pt x="5250" y="16432"/>
                    <a:pt x="5653" y="17441"/>
                    <a:pt x="5855" y="18652"/>
                  </a:cubicBezTo>
                  <a:cubicBezTo>
                    <a:pt x="6057" y="19864"/>
                    <a:pt x="6259" y="21075"/>
                    <a:pt x="6461" y="22084"/>
                  </a:cubicBezTo>
                  <a:cubicBezTo>
                    <a:pt x="6663" y="24507"/>
                    <a:pt x="6865" y="26929"/>
                    <a:pt x="7067" y="29352"/>
                  </a:cubicBezTo>
                  <a:cubicBezTo>
                    <a:pt x="7672" y="38840"/>
                    <a:pt x="7268" y="48530"/>
                    <a:pt x="7874" y="58422"/>
                  </a:cubicBezTo>
                  <a:cubicBezTo>
                    <a:pt x="8076" y="63268"/>
                    <a:pt x="8480" y="68113"/>
                    <a:pt x="8480" y="72756"/>
                  </a:cubicBezTo>
                  <a:cubicBezTo>
                    <a:pt x="8480" y="75178"/>
                    <a:pt x="8480" y="77399"/>
                    <a:pt x="8278" y="80023"/>
                  </a:cubicBezTo>
                  <a:lnTo>
                    <a:pt x="8076" y="87291"/>
                  </a:lnTo>
                  <a:lnTo>
                    <a:pt x="7874" y="94357"/>
                  </a:lnTo>
                  <a:cubicBezTo>
                    <a:pt x="7874" y="96981"/>
                    <a:pt x="7672" y="99202"/>
                    <a:pt x="7470" y="101624"/>
                  </a:cubicBezTo>
                  <a:cubicBezTo>
                    <a:pt x="7268" y="106268"/>
                    <a:pt x="6865" y="110911"/>
                    <a:pt x="6461" y="115554"/>
                  </a:cubicBezTo>
                  <a:cubicBezTo>
                    <a:pt x="5855" y="122418"/>
                    <a:pt x="6865" y="126254"/>
                    <a:pt x="8480" y="127061"/>
                  </a:cubicBezTo>
                  <a:cubicBezTo>
                    <a:pt x="8681" y="127162"/>
                    <a:pt x="8888" y="127212"/>
                    <a:pt x="9100" y="127212"/>
                  </a:cubicBezTo>
                  <a:cubicBezTo>
                    <a:pt x="10588" y="127212"/>
                    <a:pt x="12290" y="124717"/>
                    <a:pt x="13527" y="119592"/>
                  </a:cubicBezTo>
                  <a:cubicBezTo>
                    <a:pt x="14334" y="114948"/>
                    <a:pt x="15142" y="110103"/>
                    <a:pt x="15545" y="105460"/>
                  </a:cubicBezTo>
                  <a:cubicBezTo>
                    <a:pt x="15949" y="100615"/>
                    <a:pt x="16151" y="95568"/>
                    <a:pt x="16151" y="90521"/>
                  </a:cubicBezTo>
                  <a:lnTo>
                    <a:pt x="16151" y="83052"/>
                  </a:lnTo>
                  <a:lnTo>
                    <a:pt x="16151" y="79216"/>
                  </a:lnTo>
                  <a:lnTo>
                    <a:pt x="16151" y="77197"/>
                  </a:lnTo>
                  <a:lnTo>
                    <a:pt x="16151" y="75178"/>
                  </a:lnTo>
                  <a:cubicBezTo>
                    <a:pt x="15949" y="69930"/>
                    <a:pt x="15344" y="64883"/>
                    <a:pt x="14536" y="59634"/>
                  </a:cubicBezTo>
                  <a:cubicBezTo>
                    <a:pt x="13123" y="49540"/>
                    <a:pt x="12517" y="39244"/>
                    <a:pt x="10902" y="29150"/>
                  </a:cubicBezTo>
                  <a:cubicBezTo>
                    <a:pt x="10499" y="26728"/>
                    <a:pt x="9893" y="24103"/>
                    <a:pt x="9489" y="21681"/>
                  </a:cubicBezTo>
                  <a:cubicBezTo>
                    <a:pt x="9085" y="20267"/>
                    <a:pt x="8884" y="19056"/>
                    <a:pt x="8480" y="17845"/>
                  </a:cubicBezTo>
                  <a:cubicBezTo>
                    <a:pt x="8076" y="16634"/>
                    <a:pt x="7672" y="15422"/>
                    <a:pt x="7067" y="14211"/>
                  </a:cubicBezTo>
                  <a:cubicBezTo>
                    <a:pt x="6057" y="11990"/>
                    <a:pt x="5048" y="9972"/>
                    <a:pt x="4038" y="7751"/>
                  </a:cubicBezTo>
                  <a:cubicBezTo>
                    <a:pt x="3433" y="6742"/>
                    <a:pt x="3029" y="5732"/>
                    <a:pt x="2827" y="4521"/>
                  </a:cubicBezTo>
                  <a:cubicBezTo>
                    <a:pt x="2625" y="4117"/>
                    <a:pt x="2423" y="3511"/>
                    <a:pt x="2020" y="2906"/>
                  </a:cubicBezTo>
                  <a:cubicBezTo>
                    <a:pt x="1818" y="2300"/>
                    <a:pt x="1616" y="1896"/>
                    <a:pt x="1414" y="1291"/>
                  </a:cubicBezTo>
                  <a:cubicBezTo>
                    <a:pt x="1010" y="483"/>
                    <a:pt x="808" y="80"/>
                    <a:pt x="607" y="80"/>
                  </a:cubicBezTo>
                  <a:cubicBezTo>
                    <a:pt x="552" y="25"/>
                    <a:pt x="498"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30"/>
            <p:cNvSpPr/>
            <p:nvPr/>
          </p:nvSpPr>
          <p:spPr>
            <a:xfrm>
              <a:off x="3088250" y="1013650"/>
              <a:ext cx="1246625" cy="3534600"/>
            </a:xfrm>
            <a:custGeom>
              <a:avLst/>
              <a:gdLst/>
              <a:ahLst/>
              <a:cxnLst/>
              <a:rect l="l" t="t" r="r" b="b"/>
              <a:pathLst>
                <a:path w="49865" h="141384" extrusionOk="0">
                  <a:moveTo>
                    <a:pt x="49559" y="0"/>
                  </a:moveTo>
                  <a:cubicBezTo>
                    <a:pt x="49315" y="0"/>
                    <a:pt x="48682" y="329"/>
                    <a:pt x="48048" y="1280"/>
                  </a:cubicBezTo>
                  <a:lnTo>
                    <a:pt x="46635" y="2895"/>
                  </a:lnTo>
                  <a:cubicBezTo>
                    <a:pt x="46231" y="3500"/>
                    <a:pt x="45827" y="3904"/>
                    <a:pt x="45222" y="4510"/>
                  </a:cubicBezTo>
                  <a:lnTo>
                    <a:pt x="42395" y="7538"/>
                  </a:lnTo>
                  <a:cubicBezTo>
                    <a:pt x="41386" y="8547"/>
                    <a:pt x="40377" y="9557"/>
                    <a:pt x="39367" y="10768"/>
                  </a:cubicBezTo>
                  <a:cubicBezTo>
                    <a:pt x="38358" y="11777"/>
                    <a:pt x="37550" y="12787"/>
                    <a:pt x="36743" y="13998"/>
                  </a:cubicBezTo>
                  <a:cubicBezTo>
                    <a:pt x="34926" y="16420"/>
                    <a:pt x="33513" y="18843"/>
                    <a:pt x="31898" y="21266"/>
                  </a:cubicBezTo>
                  <a:lnTo>
                    <a:pt x="29677" y="24899"/>
                  </a:lnTo>
                  <a:cubicBezTo>
                    <a:pt x="29071" y="26111"/>
                    <a:pt x="28264" y="27524"/>
                    <a:pt x="27658" y="28735"/>
                  </a:cubicBezTo>
                  <a:cubicBezTo>
                    <a:pt x="26245" y="31561"/>
                    <a:pt x="25438" y="34388"/>
                    <a:pt x="24226" y="36810"/>
                  </a:cubicBezTo>
                  <a:cubicBezTo>
                    <a:pt x="24024" y="37416"/>
                    <a:pt x="23621" y="38021"/>
                    <a:pt x="23419" y="38627"/>
                  </a:cubicBezTo>
                  <a:lnTo>
                    <a:pt x="22409" y="40444"/>
                  </a:lnTo>
                  <a:lnTo>
                    <a:pt x="20391" y="44280"/>
                  </a:lnTo>
                  <a:cubicBezTo>
                    <a:pt x="18977" y="46904"/>
                    <a:pt x="17564" y="49327"/>
                    <a:pt x="16353" y="51951"/>
                  </a:cubicBezTo>
                  <a:cubicBezTo>
                    <a:pt x="14940" y="54576"/>
                    <a:pt x="13729" y="57200"/>
                    <a:pt x="12517" y="60026"/>
                  </a:cubicBezTo>
                  <a:cubicBezTo>
                    <a:pt x="10499" y="65477"/>
                    <a:pt x="8682" y="71130"/>
                    <a:pt x="7470" y="76984"/>
                  </a:cubicBezTo>
                  <a:cubicBezTo>
                    <a:pt x="6259" y="82435"/>
                    <a:pt x="4846" y="88087"/>
                    <a:pt x="3635" y="93740"/>
                  </a:cubicBezTo>
                  <a:cubicBezTo>
                    <a:pt x="2222" y="99393"/>
                    <a:pt x="1212" y="105247"/>
                    <a:pt x="607" y="111102"/>
                  </a:cubicBezTo>
                  <a:cubicBezTo>
                    <a:pt x="1" y="116956"/>
                    <a:pt x="1" y="122609"/>
                    <a:pt x="1" y="128261"/>
                  </a:cubicBezTo>
                  <a:cubicBezTo>
                    <a:pt x="1" y="130280"/>
                    <a:pt x="1" y="132097"/>
                    <a:pt x="405" y="133914"/>
                  </a:cubicBezTo>
                  <a:cubicBezTo>
                    <a:pt x="607" y="135327"/>
                    <a:pt x="808" y="136336"/>
                    <a:pt x="1010" y="137548"/>
                  </a:cubicBezTo>
                  <a:cubicBezTo>
                    <a:pt x="1010" y="138759"/>
                    <a:pt x="1616" y="139970"/>
                    <a:pt x="2423" y="141181"/>
                  </a:cubicBezTo>
                  <a:cubicBezTo>
                    <a:pt x="2827" y="141383"/>
                    <a:pt x="3231" y="141383"/>
                    <a:pt x="3635" y="141383"/>
                  </a:cubicBezTo>
                  <a:cubicBezTo>
                    <a:pt x="4240" y="140980"/>
                    <a:pt x="4846" y="140576"/>
                    <a:pt x="5250" y="139970"/>
                  </a:cubicBezTo>
                  <a:cubicBezTo>
                    <a:pt x="6663" y="137548"/>
                    <a:pt x="7470" y="134721"/>
                    <a:pt x="7470" y="131895"/>
                  </a:cubicBezTo>
                  <a:cubicBezTo>
                    <a:pt x="7470" y="130482"/>
                    <a:pt x="7470" y="129271"/>
                    <a:pt x="7672" y="128059"/>
                  </a:cubicBezTo>
                  <a:cubicBezTo>
                    <a:pt x="7874" y="126646"/>
                    <a:pt x="7874" y="125233"/>
                    <a:pt x="8076" y="123820"/>
                  </a:cubicBezTo>
                  <a:cubicBezTo>
                    <a:pt x="8278" y="121195"/>
                    <a:pt x="8480" y="118369"/>
                    <a:pt x="8682" y="115745"/>
                  </a:cubicBezTo>
                  <a:cubicBezTo>
                    <a:pt x="8884" y="112918"/>
                    <a:pt x="9085" y="110092"/>
                    <a:pt x="9489" y="107468"/>
                  </a:cubicBezTo>
                  <a:cubicBezTo>
                    <a:pt x="9893" y="104641"/>
                    <a:pt x="10499" y="101815"/>
                    <a:pt x="11104" y="98989"/>
                  </a:cubicBezTo>
                  <a:cubicBezTo>
                    <a:pt x="12114" y="93336"/>
                    <a:pt x="13325" y="87482"/>
                    <a:pt x="14536" y="81425"/>
                  </a:cubicBezTo>
                  <a:cubicBezTo>
                    <a:pt x="15546" y="75369"/>
                    <a:pt x="16555" y="69515"/>
                    <a:pt x="18170" y="64064"/>
                  </a:cubicBezTo>
                  <a:cubicBezTo>
                    <a:pt x="18574" y="62651"/>
                    <a:pt x="18977" y="61238"/>
                    <a:pt x="19583" y="60026"/>
                  </a:cubicBezTo>
                  <a:cubicBezTo>
                    <a:pt x="19987" y="58613"/>
                    <a:pt x="20593" y="57200"/>
                    <a:pt x="21198" y="55787"/>
                  </a:cubicBezTo>
                  <a:cubicBezTo>
                    <a:pt x="22208" y="52961"/>
                    <a:pt x="23419" y="50134"/>
                    <a:pt x="24630" y="47510"/>
                  </a:cubicBezTo>
                  <a:cubicBezTo>
                    <a:pt x="25841" y="44683"/>
                    <a:pt x="27053" y="41857"/>
                    <a:pt x="28264" y="39031"/>
                  </a:cubicBezTo>
                  <a:cubicBezTo>
                    <a:pt x="29273" y="36205"/>
                    <a:pt x="29879" y="32975"/>
                    <a:pt x="30888" y="30552"/>
                  </a:cubicBezTo>
                  <a:cubicBezTo>
                    <a:pt x="31494" y="29139"/>
                    <a:pt x="32100" y="27928"/>
                    <a:pt x="32705" y="26716"/>
                  </a:cubicBezTo>
                  <a:lnTo>
                    <a:pt x="34724" y="22679"/>
                  </a:lnTo>
                  <a:cubicBezTo>
                    <a:pt x="35935" y="20054"/>
                    <a:pt x="37147" y="17632"/>
                    <a:pt x="38762" y="15007"/>
                  </a:cubicBezTo>
                  <a:cubicBezTo>
                    <a:pt x="39569" y="13998"/>
                    <a:pt x="40377" y="12787"/>
                    <a:pt x="41184" y="11777"/>
                  </a:cubicBezTo>
                  <a:lnTo>
                    <a:pt x="43808" y="8547"/>
                  </a:lnTo>
                  <a:lnTo>
                    <a:pt x="46231" y="5317"/>
                  </a:lnTo>
                  <a:cubicBezTo>
                    <a:pt x="46837" y="4712"/>
                    <a:pt x="47240" y="4106"/>
                    <a:pt x="47644" y="3500"/>
                  </a:cubicBezTo>
                  <a:lnTo>
                    <a:pt x="48855" y="1885"/>
                  </a:lnTo>
                  <a:cubicBezTo>
                    <a:pt x="49461" y="876"/>
                    <a:pt x="49865" y="270"/>
                    <a:pt x="49663" y="68"/>
                  </a:cubicBezTo>
                  <a:cubicBezTo>
                    <a:pt x="49663" y="25"/>
                    <a:pt x="49626" y="0"/>
                    <a:pt x="49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30"/>
            <p:cNvSpPr/>
            <p:nvPr/>
          </p:nvSpPr>
          <p:spPr>
            <a:xfrm>
              <a:off x="3123600" y="1220575"/>
              <a:ext cx="1574675" cy="3343450"/>
            </a:xfrm>
            <a:custGeom>
              <a:avLst/>
              <a:gdLst/>
              <a:ahLst/>
              <a:cxnLst/>
              <a:rect l="l" t="t" r="r" b="b"/>
              <a:pathLst>
                <a:path w="62987" h="133738" extrusionOk="0">
                  <a:moveTo>
                    <a:pt x="62778" y="0"/>
                  </a:moveTo>
                  <a:cubicBezTo>
                    <a:pt x="62437" y="0"/>
                    <a:pt x="61803" y="329"/>
                    <a:pt x="61169" y="1280"/>
                  </a:cubicBezTo>
                  <a:cubicBezTo>
                    <a:pt x="57737" y="5519"/>
                    <a:pt x="54305" y="9960"/>
                    <a:pt x="50672" y="14200"/>
                  </a:cubicBezTo>
                  <a:cubicBezTo>
                    <a:pt x="49056" y="16420"/>
                    <a:pt x="47240" y="18439"/>
                    <a:pt x="45221" y="20458"/>
                  </a:cubicBezTo>
                  <a:cubicBezTo>
                    <a:pt x="44413" y="21467"/>
                    <a:pt x="43404" y="22477"/>
                    <a:pt x="42394" y="23486"/>
                  </a:cubicBezTo>
                  <a:cubicBezTo>
                    <a:pt x="41385" y="24496"/>
                    <a:pt x="40376" y="25707"/>
                    <a:pt x="39568" y="26716"/>
                  </a:cubicBezTo>
                  <a:cubicBezTo>
                    <a:pt x="37751" y="28937"/>
                    <a:pt x="35934" y="31158"/>
                    <a:pt x="34319" y="33378"/>
                  </a:cubicBezTo>
                  <a:cubicBezTo>
                    <a:pt x="32502" y="35599"/>
                    <a:pt x="30887" y="37820"/>
                    <a:pt x="29272" y="40242"/>
                  </a:cubicBezTo>
                  <a:cubicBezTo>
                    <a:pt x="27657" y="42665"/>
                    <a:pt x="26042" y="45087"/>
                    <a:pt x="24629" y="47510"/>
                  </a:cubicBezTo>
                  <a:cubicBezTo>
                    <a:pt x="23216" y="50134"/>
                    <a:pt x="21803" y="52557"/>
                    <a:pt x="20592" y="55181"/>
                  </a:cubicBezTo>
                  <a:cubicBezTo>
                    <a:pt x="17967" y="60228"/>
                    <a:pt x="15545" y="65275"/>
                    <a:pt x="13324" y="70726"/>
                  </a:cubicBezTo>
                  <a:cubicBezTo>
                    <a:pt x="11103" y="75975"/>
                    <a:pt x="9085" y="81224"/>
                    <a:pt x="7470" y="86674"/>
                  </a:cubicBezTo>
                  <a:lnTo>
                    <a:pt x="6056" y="90712"/>
                  </a:lnTo>
                  <a:cubicBezTo>
                    <a:pt x="5653" y="92125"/>
                    <a:pt x="5249" y="93538"/>
                    <a:pt x="4845" y="94951"/>
                  </a:cubicBezTo>
                  <a:cubicBezTo>
                    <a:pt x="4038" y="97778"/>
                    <a:pt x="3432" y="100402"/>
                    <a:pt x="2826" y="103228"/>
                  </a:cubicBezTo>
                  <a:cubicBezTo>
                    <a:pt x="2221" y="105853"/>
                    <a:pt x="1615" y="108477"/>
                    <a:pt x="1009" y="111303"/>
                  </a:cubicBezTo>
                  <a:cubicBezTo>
                    <a:pt x="808" y="112717"/>
                    <a:pt x="404" y="114332"/>
                    <a:pt x="202" y="115745"/>
                  </a:cubicBezTo>
                  <a:cubicBezTo>
                    <a:pt x="202" y="117360"/>
                    <a:pt x="0" y="118975"/>
                    <a:pt x="0" y="120388"/>
                  </a:cubicBezTo>
                  <a:lnTo>
                    <a:pt x="0" y="123416"/>
                  </a:lnTo>
                  <a:cubicBezTo>
                    <a:pt x="0" y="124224"/>
                    <a:pt x="0" y="125031"/>
                    <a:pt x="202" y="125637"/>
                  </a:cubicBezTo>
                  <a:cubicBezTo>
                    <a:pt x="404" y="127252"/>
                    <a:pt x="606" y="128665"/>
                    <a:pt x="1009" y="129876"/>
                  </a:cubicBezTo>
                  <a:cubicBezTo>
                    <a:pt x="1817" y="132501"/>
                    <a:pt x="2826" y="133712"/>
                    <a:pt x="3836" y="133712"/>
                  </a:cubicBezTo>
                  <a:cubicBezTo>
                    <a:pt x="3905" y="133729"/>
                    <a:pt x="3972" y="133738"/>
                    <a:pt x="4038" y="133738"/>
                  </a:cubicBezTo>
                  <a:cubicBezTo>
                    <a:pt x="4746" y="133738"/>
                    <a:pt x="5300" y="132767"/>
                    <a:pt x="5855" y="131289"/>
                  </a:cubicBezTo>
                  <a:cubicBezTo>
                    <a:pt x="6056" y="130684"/>
                    <a:pt x="6258" y="129674"/>
                    <a:pt x="6460" y="128463"/>
                  </a:cubicBezTo>
                  <a:cubicBezTo>
                    <a:pt x="6864" y="127050"/>
                    <a:pt x="7066" y="125435"/>
                    <a:pt x="7268" y="124022"/>
                  </a:cubicBezTo>
                  <a:cubicBezTo>
                    <a:pt x="7470" y="121397"/>
                    <a:pt x="7671" y="118975"/>
                    <a:pt x="8075" y="116350"/>
                  </a:cubicBezTo>
                  <a:cubicBezTo>
                    <a:pt x="8479" y="113928"/>
                    <a:pt x="9286" y="111303"/>
                    <a:pt x="9892" y="108881"/>
                  </a:cubicBezTo>
                  <a:cubicBezTo>
                    <a:pt x="10296" y="107468"/>
                    <a:pt x="10700" y="106055"/>
                    <a:pt x="10901" y="104641"/>
                  </a:cubicBezTo>
                  <a:cubicBezTo>
                    <a:pt x="11305" y="103228"/>
                    <a:pt x="11709" y="102017"/>
                    <a:pt x="11911" y="100604"/>
                  </a:cubicBezTo>
                  <a:cubicBezTo>
                    <a:pt x="12517" y="97778"/>
                    <a:pt x="13324" y="95153"/>
                    <a:pt x="14132" y="92529"/>
                  </a:cubicBezTo>
                  <a:cubicBezTo>
                    <a:pt x="15747" y="87078"/>
                    <a:pt x="17362" y="81627"/>
                    <a:pt x="19179" y="75975"/>
                  </a:cubicBezTo>
                  <a:cubicBezTo>
                    <a:pt x="20188" y="73350"/>
                    <a:pt x="21197" y="70524"/>
                    <a:pt x="22207" y="67900"/>
                  </a:cubicBezTo>
                  <a:cubicBezTo>
                    <a:pt x="23216" y="65073"/>
                    <a:pt x="24427" y="62449"/>
                    <a:pt x="25437" y="59623"/>
                  </a:cubicBezTo>
                  <a:cubicBezTo>
                    <a:pt x="26648" y="56998"/>
                    <a:pt x="27859" y="54172"/>
                    <a:pt x="29071" y="51547"/>
                  </a:cubicBezTo>
                  <a:cubicBezTo>
                    <a:pt x="30282" y="48923"/>
                    <a:pt x="31493" y="46299"/>
                    <a:pt x="32906" y="43876"/>
                  </a:cubicBezTo>
                  <a:cubicBezTo>
                    <a:pt x="34319" y="41252"/>
                    <a:pt x="35934" y="38829"/>
                    <a:pt x="37348" y="36205"/>
                  </a:cubicBezTo>
                  <a:cubicBezTo>
                    <a:pt x="38963" y="33782"/>
                    <a:pt x="40578" y="31158"/>
                    <a:pt x="42193" y="28937"/>
                  </a:cubicBezTo>
                  <a:cubicBezTo>
                    <a:pt x="43000" y="27928"/>
                    <a:pt x="43808" y="26716"/>
                    <a:pt x="44615" y="25505"/>
                  </a:cubicBezTo>
                  <a:cubicBezTo>
                    <a:pt x="45625" y="24496"/>
                    <a:pt x="46432" y="23486"/>
                    <a:pt x="47441" y="22275"/>
                  </a:cubicBezTo>
                  <a:cubicBezTo>
                    <a:pt x="48249" y="21064"/>
                    <a:pt x="49258" y="20054"/>
                    <a:pt x="50066" y="18843"/>
                  </a:cubicBezTo>
                  <a:cubicBezTo>
                    <a:pt x="50873" y="17632"/>
                    <a:pt x="51681" y="16420"/>
                    <a:pt x="52690" y="15411"/>
                  </a:cubicBezTo>
                  <a:lnTo>
                    <a:pt x="61977" y="1885"/>
                  </a:lnTo>
                  <a:cubicBezTo>
                    <a:pt x="62784" y="876"/>
                    <a:pt x="62986" y="270"/>
                    <a:pt x="62986" y="68"/>
                  </a:cubicBezTo>
                  <a:cubicBezTo>
                    <a:pt x="62943" y="25"/>
                    <a:pt x="62871" y="0"/>
                    <a:pt x="62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0"/>
            <p:cNvSpPr/>
            <p:nvPr/>
          </p:nvSpPr>
          <p:spPr>
            <a:xfrm>
              <a:off x="3194250" y="1823250"/>
              <a:ext cx="1599025" cy="2685575"/>
            </a:xfrm>
            <a:custGeom>
              <a:avLst/>
              <a:gdLst/>
              <a:ahLst/>
              <a:cxnLst/>
              <a:rect l="l" t="t" r="r" b="b"/>
              <a:pathLst>
                <a:path w="63961" h="107423" extrusionOk="0">
                  <a:moveTo>
                    <a:pt x="63543" y="0"/>
                  </a:moveTo>
                  <a:cubicBezTo>
                    <a:pt x="63279" y="0"/>
                    <a:pt x="62805" y="245"/>
                    <a:pt x="62179" y="792"/>
                  </a:cubicBezTo>
                  <a:cubicBezTo>
                    <a:pt x="60564" y="2206"/>
                    <a:pt x="58545" y="3821"/>
                    <a:pt x="56728" y="5234"/>
                  </a:cubicBezTo>
                  <a:cubicBezTo>
                    <a:pt x="54911" y="6849"/>
                    <a:pt x="53296" y="8464"/>
                    <a:pt x="51681" y="10281"/>
                  </a:cubicBezTo>
                  <a:cubicBezTo>
                    <a:pt x="50066" y="12098"/>
                    <a:pt x="48451" y="13511"/>
                    <a:pt x="46634" y="14924"/>
                  </a:cubicBezTo>
                  <a:cubicBezTo>
                    <a:pt x="44817" y="16539"/>
                    <a:pt x="42799" y="17952"/>
                    <a:pt x="41184" y="19769"/>
                  </a:cubicBezTo>
                  <a:cubicBezTo>
                    <a:pt x="37550" y="22999"/>
                    <a:pt x="34320" y="26633"/>
                    <a:pt x="31291" y="30469"/>
                  </a:cubicBezTo>
                  <a:cubicBezTo>
                    <a:pt x="29878" y="32285"/>
                    <a:pt x="28465" y="34304"/>
                    <a:pt x="27052" y="36121"/>
                  </a:cubicBezTo>
                  <a:cubicBezTo>
                    <a:pt x="25639" y="38140"/>
                    <a:pt x="24024" y="40159"/>
                    <a:pt x="22813" y="42178"/>
                  </a:cubicBezTo>
                  <a:cubicBezTo>
                    <a:pt x="20188" y="46417"/>
                    <a:pt x="17968" y="50656"/>
                    <a:pt x="15949" y="55098"/>
                  </a:cubicBezTo>
                  <a:cubicBezTo>
                    <a:pt x="13930" y="59337"/>
                    <a:pt x="11709" y="63375"/>
                    <a:pt x="9489" y="67816"/>
                  </a:cubicBezTo>
                  <a:cubicBezTo>
                    <a:pt x="8479" y="70037"/>
                    <a:pt x="7470" y="72257"/>
                    <a:pt x="6460" y="74478"/>
                  </a:cubicBezTo>
                  <a:cubicBezTo>
                    <a:pt x="5653" y="76901"/>
                    <a:pt x="4845" y="79121"/>
                    <a:pt x="4240" y="81544"/>
                  </a:cubicBezTo>
                  <a:cubicBezTo>
                    <a:pt x="3432" y="83966"/>
                    <a:pt x="2827" y="86187"/>
                    <a:pt x="2221" y="88408"/>
                  </a:cubicBezTo>
                  <a:lnTo>
                    <a:pt x="1414" y="91840"/>
                  </a:lnTo>
                  <a:cubicBezTo>
                    <a:pt x="1010" y="93051"/>
                    <a:pt x="808" y="94262"/>
                    <a:pt x="606" y="95675"/>
                  </a:cubicBezTo>
                  <a:cubicBezTo>
                    <a:pt x="0" y="98502"/>
                    <a:pt x="0" y="101328"/>
                    <a:pt x="808" y="104154"/>
                  </a:cubicBezTo>
                  <a:cubicBezTo>
                    <a:pt x="1212" y="105971"/>
                    <a:pt x="2019" y="106981"/>
                    <a:pt x="2827" y="107384"/>
                  </a:cubicBezTo>
                  <a:cubicBezTo>
                    <a:pt x="2929" y="107410"/>
                    <a:pt x="3035" y="107423"/>
                    <a:pt x="3143" y="107423"/>
                  </a:cubicBezTo>
                  <a:cubicBezTo>
                    <a:pt x="3887" y="107423"/>
                    <a:pt x="4746" y="106827"/>
                    <a:pt x="5451" y="105769"/>
                  </a:cubicBezTo>
                  <a:cubicBezTo>
                    <a:pt x="6259" y="103750"/>
                    <a:pt x="6662" y="101732"/>
                    <a:pt x="6864" y="99511"/>
                  </a:cubicBezTo>
                  <a:cubicBezTo>
                    <a:pt x="7268" y="97492"/>
                    <a:pt x="7874" y="95473"/>
                    <a:pt x="8479" y="93455"/>
                  </a:cubicBezTo>
                  <a:cubicBezTo>
                    <a:pt x="9287" y="91234"/>
                    <a:pt x="10094" y="89013"/>
                    <a:pt x="10700" y="86793"/>
                  </a:cubicBezTo>
                  <a:cubicBezTo>
                    <a:pt x="11306" y="84572"/>
                    <a:pt x="12113" y="82351"/>
                    <a:pt x="12719" y="80131"/>
                  </a:cubicBezTo>
                  <a:cubicBezTo>
                    <a:pt x="13122" y="79121"/>
                    <a:pt x="13526" y="78112"/>
                    <a:pt x="13930" y="76901"/>
                  </a:cubicBezTo>
                  <a:lnTo>
                    <a:pt x="15343" y="73671"/>
                  </a:lnTo>
                  <a:cubicBezTo>
                    <a:pt x="17160" y="69431"/>
                    <a:pt x="19381" y="64990"/>
                    <a:pt x="21399" y="60145"/>
                  </a:cubicBezTo>
                  <a:cubicBezTo>
                    <a:pt x="23216" y="55502"/>
                    <a:pt x="25033" y="50858"/>
                    <a:pt x="27254" y="46619"/>
                  </a:cubicBezTo>
                  <a:cubicBezTo>
                    <a:pt x="27658" y="45408"/>
                    <a:pt x="28263" y="44398"/>
                    <a:pt x="28869" y="43389"/>
                  </a:cubicBezTo>
                  <a:cubicBezTo>
                    <a:pt x="29475" y="42379"/>
                    <a:pt x="29878" y="41370"/>
                    <a:pt x="30686" y="40159"/>
                  </a:cubicBezTo>
                  <a:cubicBezTo>
                    <a:pt x="31897" y="37938"/>
                    <a:pt x="33108" y="35919"/>
                    <a:pt x="34522" y="33900"/>
                  </a:cubicBezTo>
                  <a:cubicBezTo>
                    <a:pt x="37146" y="29661"/>
                    <a:pt x="39972" y="25825"/>
                    <a:pt x="43202" y="22192"/>
                  </a:cubicBezTo>
                  <a:cubicBezTo>
                    <a:pt x="44817" y="20375"/>
                    <a:pt x="46432" y="18760"/>
                    <a:pt x="48249" y="17145"/>
                  </a:cubicBezTo>
                  <a:cubicBezTo>
                    <a:pt x="50066" y="15328"/>
                    <a:pt x="51681" y="13511"/>
                    <a:pt x="53296" y="11492"/>
                  </a:cubicBezTo>
                  <a:cubicBezTo>
                    <a:pt x="54709" y="9675"/>
                    <a:pt x="56123" y="8060"/>
                    <a:pt x="57939" y="6445"/>
                  </a:cubicBezTo>
                  <a:lnTo>
                    <a:pt x="62986" y="1600"/>
                  </a:lnTo>
                  <a:cubicBezTo>
                    <a:pt x="63852" y="611"/>
                    <a:pt x="63960" y="0"/>
                    <a:pt x="63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a:off x="3421350" y="2519350"/>
              <a:ext cx="1927975" cy="2277425"/>
            </a:xfrm>
            <a:custGeom>
              <a:avLst/>
              <a:gdLst/>
              <a:ahLst/>
              <a:cxnLst/>
              <a:rect l="l" t="t" r="r" b="b"/>
              <a:pathLst>
                <a:path w="77119" h="91097" extrusionOk="0">
                  <a:moveTo>
                    <a:pt x="76916" y="0"/>
                  </a:moveTo>
                  <a:cubicBezTo>
                    <a:pt x="76715" y="0"/>
                    <a:pt x="76513" y="202"/>
                    <a:pt x="76513" y="404"/>
                  </a:cubicBezTo>
                  <a:cubicBezTo>
                    <a:pt x="76109" y="606"/>
                    <a:pt x="75705" y="606"/>
                    <a:pt x="75503" y="808"/>
                  </a:cubicBezTo>
                  <a:lnTo>
                    <a:pt x="75100" y="808"/>
                  </a:lnTo>
                  <a:cubicBezTo>
                    <a:pt x="73888" y="1211"/>
                    <a:pt x="72879" y="1615"/>
                    <a:pt x="71870" y="2221"/>
                  </a:cubicBezTo>
                  <a:cubicBezTo>
                    <a:pt x="70860" y="2625"/>
                    <a:pt x="69851" y="3230"/>
                    <a:pt x="68841" y="3634"/>
                  </a:cubicBezTo>
                  <a:cubicBezTo>
                    <a:pt x="66823" y="4441"/>
                    <a:pt x="64602" y="5451"/>
                    <a:pt x="62583" y="6460"/>
                  </a:cubicBezTo>
                  <a:cubicBezTo>
                    <a:pt x="58546" y="8681"/>
                    <a:pt x="54710" y="11103"/>
                    <a:pt x="51076" y="13930"/>
                  </a:cubicBezTo>
                  <a:cubicBezTo>
                    <a:pt x="47442" y="16756"/>
                    <a:pt x="44010" y="19784"/>
                    <a:pt x="40578" y="23014"/>
                  </a:cubicBezTo>
                  <a:cubicBezTo>
                    <a:pt x="37146" y="26042"/>
                    <a:pt x="33916" y="29071"/>
                    <a:pt x="30484" y="32301"/>
                  </a:cubicBezTo>
                  <a:cubicBezTo>
                    <a:pt x="28869" y="33916"/>
                    <a:pt x="27254" y="35733"/>
                    <a:pt x="25639" y="37348"/>
                  </a:cubicBezTo>
                  <a:cubicBezTo>
                    <a:pt x="24024" y="39165"/>
                    <a:pt x="22611" y="40981"/>
                    <a:pt x="21198" y="43000"/>
                  </a:cubicBezTo>
                  <a:cubicBezTo>
                    <a:pt x="18372" y="46836"/>
                    <a:pt x="15949" y="50672"/>
                    <a:pt x="13729" y="54507"/>
                  </a:cubicBezTo>
                  <a:lnTo>
                    <a:pt x="10095" y="60160"/>
                  </a:lnTo>
                  <a:cubicBezTo>
                    <a:pt x="8682" y="62179"/>
                    <a:pt x="7470" y="64198"/>
                    <a:pt x="6461" y="66418"/>
                  </a:cubicBezTo>
                  <a:cubicBezTo>
                    <a:pt x="5452" y="68437"/>
                    <a:pt x="4442" y="70658"/>
                    <a:pt x="3433" y="72878"/>
                  </a:cubicBezTo>
                  <a:cubicBezTo>
                    <a:pt x="3029" y="73888"/>
                    <a:pt x="2625" y="75099"/>
                    <a:pt x="2222" y="76310"/>
                  </a:cubicBezTo>
                  <a:lnTo>
                    <a:pt x="1212" y="79338"/>
                  </a:lnTo>
                  <a:cubicBezTo>
                    <a:pt x="405" y="81963"/>
                    <a:pt x="1" y="84789"/>
                    <a:pt x="203" y="87615"/>
                  </a:cubicBezTo>
                  <a:cubicBezTo>
                    <a:pt x="405" y="89634"/>
                    <a:pt x="1212" y="90846"/>
                    <a:pt x="2020" y="91047"/>
                  </a:cubicBezTo>
                  <a:cubicBezTo>
                    <a:pt x="2151" y="91080"/>
                    <a:pt x="2282" y="91097"/>
                    <a:pt x="2414" y="91097"/>
                  </a:cubicBezTo>
                  <a:cubicBezTo>
                    <a:pt x="3095" y="91097"/>
                    <a:pt x="3798" y="90649"/>
                    <a:pt x="4644" y="89634"/>
                  </a:cubicBezTo>
                  <a:cubicBezTo>
                    <a:pt x="5653" y="88019"/>
                    <a:pt x="6663" y="86202"/>
                    <a:pt x="7470" y="84184"/>
                  </a:cubicBezTo>
                  <a:lnTo>
                    <a:pt x="8682" y="81357"/>
                  </a:lnTo>
                  <a:lnTo>
                    <a:pt x="9893" y="78329"/>
                  </a:lnTo>
                  <a:cubicBezTo>
                    <a:pt x="10700" y="76310"/>
                    <a:pt x="11710" y="74493"/>
                    <a:pt x="12517" y="72676"/>
                  </a:cubicBezTo>
                  <a:cubicBezTo>
                    <a:pt x="13325" y="70658"/>
                    <a:pt x="14536" y="68841"/>
                    <a:pt x="15546" y="67024"/>
                  </a:cubicBezTo>
                  <a:cubicBezTo>
                    <a:pt x="16151" y="66014"/>
                    <a:pt x="16757" y="65005"/>
                    <a:pt x="17362" y="64198"/>
                  </a:cubicBezTo>
                  <a:lnTo>
                    <a:pt x="19179" y="61169"/>
                  </a:lnTo>
                  <a:cubicBezTo>
                    <a:pt x="21602" y="57132"/>
                    <a:pt x="23823" y="52892"/>
                    <a:pt x="26245" y="49057"/>
                  </a:cubicBezTo>
                  <a:cubicBezTo>
                    <a:pt x="27456" y="47038"/>
                    <a:pt x="28869" y="45019"/>
                    <a:pt x="30081" y="43202"/>
                  </a:cubicBezTo>
                  <a:cubicBezTo>
                    <a:pt x="31292" y="41385"/>
                    <a:pt x="32705" y="39568"/>
                    <a:pt x="34320" y="37751"/>
                  </a:cubicBezTo>
                  <a:cubicBezTo>
                    <a:pt x="37146" y="34118"/>
                    <a:pt x="40578" y="30686"/>
                    <a:pt x="43607" y="27052"/>
                  </a:cubicBezTo>
                  <a:cubicBezTo>
                    <a:pt x="46837" y="23418"/>
                    <a:pt x="50067" y="19986"/>
                    <a:pt x="53297" y="16756"/>
                  </a:cubicBezTo>
                  <a:cubicBezTo>
                    <a:pt x="56527" y="13526"/>
                    <a:pt x="60161" y="10700"/>
                    <a:pt x="63996" y="8277"/>
                  </a:cubicBezTo>
                  <a:cubicBezTo>
                    <a:pt x="65813" y="7066"/>
                    <a:pt x="67832" y="6056"/>
                    <a:pt x="69649" y="5047"/>
                  </a:cubicBezTo>
                  <a:lnTo>
                    <a:pt x="72677" y="3432"/>
                  </a:lnTo>
                  <a:cubicBezTo>
                    <a:pt x="73485" y="2826"/>
                    <a:pt x="74494" y="2423"/>
                    <a:pt x="75503" y="2019"/>
                  </a:cubicBezTo>
                  <a:lnTo>
                    <a:pt x="75907" y="1817"/>
                  </a:lnTo>
                  <a:cubicBezTo>
                    <a:pt x="76109" y="1615"/>
                    <a:pt x="76311" y="1615"/>
                    <a:pt x="76513" y="1413"/>
                  </a:cubicBezTo>
                  <a:cubicBezTo>
                    <a:pt x="76916" y="1211"/>
                    <a:pt x="76916" y="1010"/>
                    <a:pt x="77118" y="606"/>
                  </a:cubicBezTo>
                  <a:cubicBezTo>
                    <a:pt x="77118" y="202"/>
                    <a:pt x="77118" y="0"/>
                    <a:pt x="76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a:off x="3396125" y="3132975"/>
              <a:ext cx="2286300" cy="1699150"/>
            </a:xfrm>
            <a:custGeom>
              <a:avLst/>
              <a:gdLst/>
              <a:ahLst/>
              <a:cxnLst/>
              <a:rect l="l" t="t" r="r" b="b"/>
              <a:pathLst>
                <a:path w="91452" h="67966" extrusionOk="0">
                  <a:moveTo>
                    <a:pt x="90578" y="1"/>
                  </a:moveTo>
                  <a:cubicBezTo>
                    <a:pt x="90376" y="1"/>
                    <a:pt x="90132" y="25"/>
                    <a:pt x="89836" y="84"/>
                  </a:cubicBezTo>
                  <a:cubicBezTo>
                    <a:pt x="87616" y="690"/>
                    <a:pt x="85597" y="1497"/>
                    <a:pt x="83578" y="2103"/>
                  </a:cubicBezTo>
                  <a:cubicBezTo>
                    <a:pt x="81559" y="2709"/>
                    <a:pt x="79541" y="3314"/>
                    <a:pt x="77522" y="3920"/>
                  </a:cubicBezTo>
                  <a:cubicBezTo>
                    <a:pt x="75301" y="4526"/>
                    <a:pt x="73282" y="5131"/>
                    <a:pt x="71264" y="5939"/>
                  </a:cubicBezTo>
                  <a:cubicBezTo>
                    <a:pt x="69245" y="6544"/>
                    <a:pt x="67226" y="7352"/>
                    <a:pt x="65207" y="8361"/>
                  </a:cubicBezTo>
                  <a:cubicBezTo>
                    <a:pt x="63188" y="9371"/>
                    <a:pt x="61170" y="10178"/>
                    <a:pt x="59151" y="11390"/>
                  </a:cubicBezTo>
                  <a:cubicBezTo>
                    <a:pt x="57334" y="12399"/>
                    <a:pt x="55315" y="13610"/>
                    <a:pt x="53498" y="14821"/>
                  </a:cubicBezTo>
                  <a:cubicBezTo>
                    <a:pt x="51681" y="16033"/>
                    <a:pt x="49864" y="17244"/>
                    <a:pt x="48048" y="18455"/>
                  </a:cubicBezTo>
                  <a:cubicBezTo>
                    <a:pt x="46231" y="19465"/>
                    <a:pt x="44616" y="20676"/>
                    <a:pt x="42799" y="21887"/>
                  </a:cubicBezTo>
                  <a:lnTo>
                    <a:pt x="31897" y="29357"/>
                  </a:lnTo>
                  <a:lnTo>
                    <a:pt x="26447" y="32991"/>
                  </a:lnTo>
                  <a:lnTo>
                    <a:pt x="21198" y="36826"/>
                  </a:lnTo>
                  <a:cubicBezTo>
                    <a:pt x="17564" y="39451"/>
                    <a:pt x="14132" y="42277"/>
                    <a:pt x="10902" y="45305"/>
                  </a:cubicBezTo>
                  <a:cubicBezTo>
                    <a:pt x="7470" y="48535"/>
                    <a:pt x="4644" y="52169"/>
                    <a:pt x="2221" y="56408"/>
                  </a:cubicBezTo>
                  <a:cubicBezTo>
                    <a:pt x="808" y="58831"/>
                    <a:pt x="0" y="61455"/>
                    <a:pt x="0" y="64282"/>
                  </a:cubicBezTo>
                  <a:cubicBezTo>
                    <a:pt x="0" y="66301"/>
                    <a:pt x="1010" y="67512"/>
                    <a:pt x="1616" y="67916"/>
                  </a:cubicBezTo>
                  <a:cubicBezTo>
                    <a:pt x="1750" y="67949"/>
                    <a:pt x="1890" y="67966"/>
                    <a:pt x="2034" y="67966"/>
                  </a:cubicBezTo>
                  <a:cubicBezTo>
                    <a:pt x="2754" y="67966"/>
                    <a:pt x="3567" y="67545"/>
                    <a:pt x="4240" y="66704"/>
                  </a:cubicBezTo>
                  <a:cubicBezTo>
                    <a:pt x="5451" y="65291"/>
                    <a:pt x="6662" y="63676"/>
                    <a:pt x="7672" y="61859"/>
                  </a:cubicBezTo>
                  <a:cubicBezTo>
                    <a:pt x="9691" y="58629"/>
                    <a:pt x="12113" y="55601"/>
                    <a:pt x="14738" y="52977"/>
                  </a:cubicBezTo>
                  <a:cubicBezTo>
                    <a:pt x="17766" y="50150"/>
                    <a:pt x="20996" y="47324"/>
                    <a:pt x="24226" y="44901"/>
                  </a:cubicBezTo>
                  <a:lnTo>
                    <a:pt x="34724" y="36624"/>
                  </a:lnTo>
                  <a:cubicBezTo>
                    <a:pt x="38357" y="33798"/>
                    <a:pt x="41789" y="30972"/>
                    <a:pt x="45423" y="27944"/>
                  </a:cubicBezTo>
                  <a:lnTo>
                    <a:pt x="47846" y="25723"/>
                  </a:lnTo>
                  <a:lnTo>
                    <a:pt x="50672" y="23502"/>
                  </a:lnTo>
                  <a:cubicBezTo>
                    <a:pt x="52489" y="22089"/>
                    <a:pt x="54104" y="20676"/>
                    <a:pt x="55921" y="19061"/>
                  </a:cubicBezTo>
                  <a:cubicBezTo>
                    <a:pt x="57738" y="17648"/>
                    <a:pt x="59353" y="16436"/>
                    <a:pt x="61170" y="15023"/>
                  </a:cubicBezTo>
                  <a:cubicBezTo>
                    <a:pt x="62986" y="13812"/>
                    <a:pt x="64803" y="12601"/>
                    <a:pt x="66620" y="11591"/>
                  </a:cubicBezTo>
                  <a:cubicBezTo>
                    <a:pt x="68639" y="10582"/>
                    <a:pt x="70456" y="9371"/>
                    <a:pt x="72475" y="8563"/>
                  </a:cubicBezTo>
                  <a:cubicBezTo>
                    <a:pt x="74292" y="7554"/>
                    <a:pt x="76310" y="6746"/>
                    <a:pt x="78329" y="5939"/>
                  </a:cubicBezTo>
                  <a:cubicBezTo>
                    <a:pt x="80348" y="5131"/>
                    <a:pt x="82367" y="4526"/>
                    <a:pt x="84386" y="3516"/>
                  </a:cubicBezTo>
                  <a:cubicBezTo>
                    <a:pt x="86202" y="2709"/>
                    <a:pt x="88019" y="1901"/>
                    <a:pt x="90038" y="1296"/>
                  </a:cubicBezTo>
                  <a:cubicBezTo>
                    <a:pt x="91048" y="892"/>
                    <a:pt x="91451" y="690"/>
                    <a:pt x="91451" y="286"/>
                  </a:cubicBezTo>
                  <a:cubicBezTo>
                    <a:pt x="91309" y="143"/>
                    <a:pt x="91065" y="1"/>
                    <a:pt x="905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a:off x="3507150" y="3634725"/>
              <a:ext cx="2351925" cy="1105300"/>
            </a:xfrm>
            <a:custGeom>
              <a:avLst/>
              <a:gdLst/>
              <a:ahLst/>
              <a:cxnLst/>
              <a:rect l="l" t="t" r="r" b="b"/>
              <a:pathLst>
                <a:path w="94077" h="44212" extrusionOk="0">
                  <a:moveTo>
                    <a:pt x="93874" y="0"/>
                  </a:moveTo>
                  <a:cubicBezTo>
                    <a:pt x="93874" y="0"/>
                    <a:pt x="93672" y="0"/>
                    <a:pt x="93470" y="202"/>
                  </a:cubicBezTo>
                  <a:lnTo>
                    <a:pt x="92663" y="606"/>
                  </a:lnTo>
                  <a:cubicBezTo>
                    <a:pt x="90846" y="1010"/>
                    <a:pt x="89029" y="1413"/>
                    <a:pt x="87010" y="1413"/>
                  </a:cubicBezTo>
                  <a:lnTo>
                    <a:pt x="81156" y="2019"/>
                  </a:lnTo>
                  <a:cubicBezTo>
                    <a:pt x="77320" y="2423"/>
                    <a:pt x="73283" y="3028"/>
                    <a:pt x="69447" y="4038"/>
                  </a:cubicBezTo>
                  <a:cubicBezTo>
                    <a:pt x="61776" y="6057"/>
                    <a:pt x="54104" y="8479"/>
                    <a:pt x="46635" y="11306"/>
                  </a:cubicBezTo>
                  <a:cubicBezTo>
                    <a:pt x="39165" y="13930"/>
                    <a:pt x="31696" y="17160"/>
                    <a:pt x="24630" y="20794"/>
                  </a:cubicBezTo>
                  <a:cubicBezTo>
                    <a:pt x="20996" y="22611"/>
                    <a:pt x="17564" y="24428"/>
                    <a:pt x="14132" y="26245"/>
                  </a:cubicBezTo>
                  <a:lnTo>
                    <a:pt x="12921" y="27052"/>
                  </a:lnTo>
                  <a:cubicBezTo>
                    <a:pt x="12315" y="27254"/>
                    <a:pt x="11912" y="27658"/>
                    <a:pt x="11306" y="27860"/>
                  </a:cubicBezTo>
                  <a:cubicBezTo>
                    <a:pt x="10498" y="28465"/>
                    <a:pt x="9489" y="29273"/>
                    <a:pt x="8682" y="29878"/>
                  </a:cubicBezTo>
                  <a:cubicBezTo>
                    <a:pt x="7067" y="31291"/>
                    <a:pt x="5452" y="32907"/>
                    <a:pt x="4038" y="34320"/>
                  </a:cubicBezTo>
                  <a:cubicBezTo>
                    <a:pt x="2423" y="36137"/>
                    <a:pt x="1212" y="37953"/>
                    <a:pt x="405" y="39972"/>
                  </a:cubicBezTo>
                  <a:cubicBezTo>
                    <a:pt x="1" y="41184"/>
                    <a:pt x="1" y="42395"/>
                    <a:pt x="405" y="43404"/>
                  </a:cubicBezTo>
                  <a:cubicBezTo>
                    <a:pt x="943" y="43943"/>
                    <a:pt x="1571" y="44212"/>
                    <a:pt x="2229" y="44212"/>
                  </a:cubicBezTo>
                  <a:cubicBezTo>
                    <a:pt x="2558" y="44212"/>
                    <a:pt x="2894" y="44144"/>
                    <a:pt x="3231" y="44010"/>
                  </a:cubicBezTo>
                  <a:cubicBezTo>
                    <a:pt x="5048" y="43404"/>
                    <a:pt x="6663" y="42395"/>
                    <a:pt x="7874" y="41184"/>
                  </a:cubicBezTo>
                  <a:cubicBezTo>
                    <a:pt x="10498" y="38559"/>
                    <a:pt x="13123" y="36540"/>
                    <a:pt x="16151" y="34723"/>
                  </a:cubicBezTo>
                  <a:lnTo>
                    <a:pt x="17160" y="34118"/>
                  </a:lnTo>
                  <a:lnTo>
                    <a:pt x="18574" y="33310"/>
                  </a:lnTo>
                  <a:cubicBezTo>
                    <a:pt x="19381" y="32907"/>
                    <a:pt x="20189" y="32503"/>
                    <a:pt x="20996" y="31897"/>
                  </a:cubicBezTo>
                  <a:lnTo>
                    <a:pt x="26245" y="29071"/>
                  </a:lnTo>
                  <a:cubicBezTo>
                    <a:pt x="33311" y="25235"/>
                    <a:pt x="40578" y="21198"/>
                    <a:pt x="47846" y="17766"/>
                  </a:cubicBezTo>
                  <a:cubicBezTo>
                    <a:pt x="55315" y="14132"/>
                    <a:pt x="62987" y="10296"/>
                    <a:pt x="70456" y="7470"/>
                  </a:cubicBezTo>
                  <a:cubicBezTo>
                    <a:pt x="74090" y="6057"/>
                    <a:pt x="77926" y="5047"/>
                    <a:pt x="81761" y="4240"/>
                  </a:cubicBezTo>
                  <a:lnTo>
                    <a:pt x="87414" y="3028"/>
                  </a:lnTo>
                  <a:cubicBezTo>
                    <a:pt x="89433" y="2827"/>
                    <a:pt x="91250" y="2221"/>
                    <a:pt x="93067" y="1615"/>
                  </a:cubicBezTo>
                  <a:cubicBezTo>
                    <a:pt x="93672" y="1413"/>
                    <a:pt x="93874" y="1010"/>
                    <a:pt x="94076" y="606"/>
                  </a:cubicBezTo>
                  <a:cubicBezTo>
                    <a:pt x="94076" y="202"/>
                    <a:pt x="94076" y="0"/>
                    <a:pt x="93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a:off x="3466775" y="3099275"/>
              <a:ext cx="1599925" cy="1488825"/>
            </a:xfrm>
            <a:custGeom>
              <a:avLst/>
              <a:gdLst/>
              <a:ahLst/>
              <a:cxnLst/>
              <a:rect l="l" t="t" r="r" b="b"/>
              <a:pathLst>
                <a:path w="63997" h="59553" extrusionOk="0">
                  <a:moveTo>
                    <a:pt x="63534" y="1"/>
                  </a:moveTo>
                  <a:cubicBezTo>
                    <a:pt x="63343" y="1"/>
                    <a:pt x="63093" y="67"/>
                    <a:pt x="62785" y="221"/>
                  </a:cubicBezTo>
                  <a:cubicBezTo>
                    <a:pt x="61977" y="423"/>
                    <a:pt x="61170" y="827"/>
                    <a:pt x="60564" y="1230"/>
                  </a:cubicBezTo>
                  <a:cubicBezTo>
                    <a:pt x="60160" y="1432"/>
                    <a:pt x="59757" y="1432"/>
                    <a:pt x="59555" y="1634"/>
                  </a:cubicBezTo>
                  <a:lnTo>
                    <a:pt x="58344" y="2038"/>
                  </a:lnTo>
                  <a:cubicBezTo>
                    <a:pt x="56729" y="2442"/>
                    <a:pt x="55114" y="3047"/>
                    <a:pt x="53700" y="3653"/>
                  </a:cubicBezTo>
                  <a:cubicBezTo>
                    <a:pt x="50672" y="5268"/>
                    <a:pt x="48250" y="7892"/>
                    <a:pt x="45423" y="9104"/>
                  </a:cubicBezTo>
                  <a:cubicBezTo>
                    <a:pt x="44616" y="9507"/>
                    <a:pt x="44010" y="9911"/>
                    <a:pt x="43203" y="10517"/>
                  </a:cubicBezTo>
                  <a:cubicBezTo>
                    <a:pt x="42395" y="11123"/>
                    <a:pt x="41790" y="11526"/>
                    <a:pt x="41184" y="12132"/>
                  </a:cubicBezTo>
                  <a:cubicBezTo>
                    <a:pt x="39973" y="13343"/>
                    <a:pt x="38761" y="14353"/>
                    <a:pt x="37550" y="15564"/>
                  </a:cubicBezTo>
                  <a:lnTo>
                    <a:pt x="30081" y="21822"/>
                  </a:lnTo>
                  <a:cubicBezTo>
                    <a:pt x="25034" y="26263"/>
                    <a:pt x="19987" y="30503"/>
                    <a:pt x="15344" y="35146"/>
                  </a:cubicBezTo>
                  <a:cubicBezTo>
                    <a:pt x="10700" y="39789"/>
                    <a:pt x="6461" y="45240"/>
                    <a:pt x="2827" y="50893"/>
                  </a:cubicBezTo>
                  <a:cubicBezTo>
                    <a:pt x="203" y="54728"/>
                    <a:pt x="1" y="57555"/>
                    <a:pt x="1212" y="58968"/>
                  </a:cubicBezTo>
                  <a:cubicBezTo>
                    <a:pt x="1596" y="59351"/>
                    <a:pt x="2121" y="59553"/>
                    <a:pt x="2749" y="59553"/>
                  </a:cubicBezTo>
                  <a:cubicBezTo>
                    <a:pt x="4105" y="59553"/>
                    <a:pt x="5943" y="58615"/>
                    <a:pt x="7874" y="56545"/>
                  </a:cubicBezTo>
                  <a:cubicBezTo>
                    <a:pt x="11912" y="51902"/>
                    <a:pt x="15747" y="46855"/>
                    <a:pt x="19987" y="42212"/>
                  </a:cubicBezTo>
                  <a:lnTo>
                    <a:pt x="26851" y="34944"/>
                  </a:lnTo>
                  <a:lnTo>
                    <a:pt x="33916" y="27273"/>
                  </a:lnTo>
                  <a:cubicBezTo>
                    <a:pt x="36137" y="24850"/>
                    <a:pt x="38560" y="22024"/>
                    <a:pt x="40780" y="19400"/>
                  </a:cubicBezTo>
                  <a:lnTo>
                    <a:pt x="41588" y="18390"/>
                  </a:lnTo>
                  <a:lnTo>
                    <a:pt x="42597" y="17381"/>
                  </a:lnTo>
                  <a:lnTo>
                    <a:pt x="44212" y="15362"/>
                  </a:lnTo>
                  <a:cubicBezTo>
                    <a:pt x="44616" y="14756"/>
                    <a:pt x="45222" y="14151"/>
                    <a:pt x="45625" y="13545"/>
                  </a:cubicBezTo>
                  <a:cubicBezTo>
                    <a:pt x="46231" y="13141"/>
                    <a:pt x="46635" y="12536"/>
                    <a:pt x="47240" y="12132"/>
                  </a:cubicBezTo>
                  <a:cubicBezTo>
                    <a:pt x="48048" y="11728"/>
                    <a:pt x="48855" y="11123"/>
                    <a:pt x="49461" y="10517"/>
                  </a:cubicBezTo>
                  <a:lnTo>
                    <a:pt x="51278" y="8700"/>
                  </a:lnTo>
                  <a:cubicBezTo>
                    <a:pt x="52489" y="7489"/>
                    <a:pt x="53700" y="6479"/>
                    <a:pt x="54912" y="5672"/>
                  </a:cubicBezTo>
                  <a:cubicBezTo>
                    <a:pt x="56123" y="4662"/>
                    <a:pt x="57536" y="4057"/>
                    <a:pt x="58949" y="3451"/>
                  </a:cubicBezTo>
                  <a:lnTo>
                    <a:pt x="60160" y="2845"/>
                  </a:lnTo>
                  <a:cubicBezTo>
                    <a:pt x="60564" y="2845"/>
                    <a:pt x="60968" y="2644"/>
                    <a:pt x="61170" y="2240"/>
                  </a:cubicBezTo>
                  <a:cubicBezTo>
                    <a:pt x="61977" y="1836"/>
                    <a:pt x="62583" y="1432"/>
                    <a:pt x="63189" y="1230"/>
                  </a:cubicBezTo>
                  <a:cubicBezTo>
                    <a:pt x="63794" y="827"/>
                    <a:pt x="63996" y="625"/>
                    <a:pt x="63996" y="423"/>
                  </a:cubicBezTo>
                  <a:cubicBezTo>
                    <a:pt x="63996" y="173"/>
                    <a:pt x="63842" y="1"/>
                    <a:pt x="635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a:off x="3497075" y="3967825"/>
              <a:ext cx="1963275" cy="792400"/>
            </a:xfrm>
            <a:custGeom>
              <a:avLst/>
              <a:gdLst/>
              <a:ahLst/>
              <a:cxnLst/>
              <a:rect l="l" t="t" r="r" b="b"/>
              <a:pathLst>
                <a:path w="78531" h="31696" extrusionOk="0">
                  <a:moveTo>
                    <a:pt x="77521" y="0"/>
                  </a:moveTo>
                  <a:cubicBezTo>
                    <a:pt x="75906" y="202"/>
                    <a:pt x="74291" y="606"/>
                    <a:pt x="72676" y="1010"/>
                  </a:cubicBezTo>
                  <a:lnTo>
                    <a:pt x="71667" y="1212"/>
                  </a:lnTo>
                  <a:cubicBezTo>
                    <a:pt x="71263" y="1413"/>
                    <a:pt x="70859" y="1413"/>
                    <a:pt x="70456" y="1615"/>
                  </a:cubicBezTo>
                  <a:cubicBezTo>
                    <a:pt x="69648" y="1817"/>
                    <a:pt x="68841" y="2221"/>
                    <a:pt x="68235" y="2423"/>
                  </a:cubicBezTo>
                  <a:cubicBezTo>
                    <a:pt x="66822" y="2827"/>
                    <a:pt x="65207" y="2827"/>
                    <a:pt x="63592" y="3230"/>
                  </a:cubicBezTo>
                  <a:lnTo>
                    <a:pt x="62380" y="3634"/>
                  </a:lnTo>
                  <a:lnTo>
                    <a:pt x="61169" y="4038"/>
                  </a:lnTo>
                  <a:lnTo>
                    <a:pt x="58948" y="4644"/>
                  </a:lnTo>
                  <a:cubicBezTo>
                    <a:pt x="52892" y="6460"/>
                    <a:pt x="46634" y="8277"/>
                    <a:pt x="40578" y="10700"/>
                  </a:cubicBezTo>
                  <a:cubicBezTo>
                    <a:pt x="38963" y="11306"/>
                    <a:pt x="37549" y="12113"/>
                    <a:pt x="35934" y="12719"/>
                  </a:cubicBezTo>
                  <a:lnTo>
                    <a:pt x="31695" y="14939"/>
                  </a:lnTo>
                  <a:cubicBezTo>
                    <a:pt x="30282" y="15545"/>
                    <a:pt x="28869" y="16352"/>
                    <a:pt x="27455" y="16958"/>
                  </a:cubicBezTo>
                  <a:cubicBezTo>
                    <a:pt x="26244" y="17564"/>
                    <a:pt x="24831" y="17967"/>
                    <a:pt x="23418" y="18371"/>
                  </a:cubicBezTo>
                  <a:cubicBezTo>
                    <a:pt x="20592" y="19381"/>
                    <a:pt x="17563" y="20188"/>
                    <a:pt x="14333" y="21198"/>
                  </a:cubicBezTo>
                  <a:lnTo>
                    <a:pt x="13122" y="21803"/>
                  </a:lnTo>
                  <a:lnTo>
                    <a:pt x="12113" y="22005"/>
                  </a:lnTo>
                  <a:lnTo>
                    <a:pt x="10094" y="22611"/>
                  </a:lnTo>
                  <a:cubicBezTo>
                    <a:pt x="8479" y="23014"/>
                    <a:pt x="6662" y="23620"/>
                    <a:pt x="5047" y="24226"/>
                  </a:cubicBezTo>
                  <a:lnTo>
                    <a:pt x="4038" y="24629"/>
                  </a:lnTo>
                  <a:cubicBezTo>
                    <a:pt x="3634" y="24831"/>
                    <a:pt x="3230" y="25033"/>
                    <a:pt x="2826" y="25235"/>
                  </a:cubicBezTo>
                  <a:cubicBezTo>
                    <a:pt x="2221" y="25437"/>
                    <a:pt x="1817" y="25841"/>
                    <a:pt x="1413" y="26043"/>
                  </a:cubicBezTo>
                  <a:cubicBezTo>
                    <a:pt x="1009" y="26245"/>
                    <a:pt x="808" y="26446"/>
                    <a:pt x="404" y="26850"/>
                  </a:cubicBezTo>
                  <a:cubicBezTo>
                    <a:pt x="202" y="27254"/>
                    <a:pt x="404" y="27456"/>
                    <a:pt x="404" y="27860"/>
                  </a:cubicBezTo>
                  <a:cubicBezTo>
                    <a:pt x="404" y="28263"/>
                    <a:pt x="202" y="28667"/>
                    <a:pt x="202" y="29071"/>
                  </a:cubicBezTo>
                  <a:cubicBezTo>
                    <a:pt x="0" y="29475"/>
                    <a:pt x="0" y="29878"/>
                    <a:pt x="202" y="30282"/>
                  </a:cubicBezTo>
                  <a:cubicBezTo>
                    <a:pt x="202" y="30888"/>
                    <a:pt x="606" y="31291"/>
                    <a:pt x="1211" y="31493"/>
                  </a:cubicBezTo>
                  <a:cubicBezTo>
                    <a:pt x="2019" y="31695"/>
                    <a:pt x="2624" y="31695"/>
                    <a:pt x="3432" y="31695"/>
                  </a:cubicBezTo>
                  <a:lnTo>
                    <a:pt x="5855" y="31695"/>
                  </a:lnTo>
                  <a:lnTo>
                    <a:pt x="7066" y="31493"/>
                  </a:lnTo>
                  <a:lnTo>
                    <a:pt x="7671" y="31291"/>
                  </a:lnTo>
                  <a:lnTo>
                    <a:pt x="8277" y="31090"/>
                  </a:lnTo>
                  <a:lnTo>
                    <a:pt x="10296" y="30686"/>
                  </a:lnTo>
                  <a:cubicBezTo>
                    <a:pt x="11911" y="30484"/>
                    <a:pt x="13526" y="30080"/>
                    <a:pt x="14939" y="29676"/>
                  </a:cubicBezTo>
                  <a:lnTo>
                    <a:pt x="19582" y="28263"/>
                  </a:lnTo>
                  <a:cubicBezTo>
                    <a:pt x="20995" y="27860"/>
                    <a:pt x="22610" y="27254"/>
                    <a:pt x="24225" y="26850"/>
                  </a:cubicBezTo>
                  <a:cubicBezTo>
                    <a:pt x="25840" y="26245"/>
                    <a:pt x="27657" y="25639"/>
                    <a:pt x="29272" y="24831"/>
                  </a:cubicBezTo>
                  <a:cubicBezTo>
                    <a:pt x="30887" y="24024"/>
                    <a:pt x="32502" y="23216"/>
                    <a:pt x="33916" y="22409"/>
                  </a:cubicBezTo>
                  <a:cubicBezTo>
                    <a:pt x="36944" y="20390"/>
                    <a:pt x="39568" y="18573"/>
                    <a:pt x="42394" y="17160"/>
                  </a:cubicBezTo>
                  <a:cubicBezTo>
                    <a:pt x="48047" y="13930"/>
                    <a:pt x="54103" y="10902"/>
                    <a:pt x="60160" y="8075"/>
                  </a:cubicBezTo>
                  <a:lnTo>
                    <a:pt x="62380" y="7066"/>
                  </a:lnTo>
                  <a:lnTo>
                    <a:pt x="63390" y="6460"/>
                  </a:lnTo>
                  <a:lnTo>
                    <a:pt x="64399" y="6057"/>
                  </a:lnTo>
                  <a:cubicBezTo>
                    <a:pt x="65207" y="5855"/>
                    <a:pt x="65812" y="5451"/>
                    <a:pt x="66620" y="5249"/>
                  </a:cubicBezTo>
                  <a:cubicBezTo>
                    <a:pt x="67427" y="5047"/>
                    <a:pt x="68235" y="4845"/>
                    <a:pt x="69244" y="4442"/>
                  </a:cubicBezTo>
                  <a:lnTo>
                    <a:pt x="71263" y="3432"/>
                  </a:lnTo>
                  <a:cubicBezTo>
                    <a:pt x="71465" y="3230"/>
                    <a:pt x="71869" y="3028"/>
                    <a:pt x="72272" y="2827"/>
                  </a:cubicBezTo>
                  <a:cubicBezTo>
                    <a:pt x="72676" y="2827"/>
                    <a:pt x="73080" y="2625"/>
                    <a:pt x="73282" y="2423"/>
                  </a:cubicBezTo>
                  <a:cubicBezTo>
                    <a:pt x="74695" y="1817"/>
                    <a:pt x="76108" y="1413"/>
                    <a:pt x="77521" y="1010"/>
                  </a:cubicBezTo>
                  <a:cubicBezTo>
                    <a:pt x="78127" y="1010"/>
                    <a:pt x="78531" y="808"/>
                    <a:pt x="78531" y="606"/>
                  </a:cubicBezTo>
                  <a:cubicBezTo>
                    <a:pt x="78531" y="202"/>
                    <a:pt x="78329" y="0"/>
                    <a:pt x="77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a:off x="3047875" y="1656300"/>
              <a:ext cx="378550" cy="3013075"/>
            </a:xfrm>
            <a:custGeom>
              <a:avLst/>
              <a:gdLst/>
              <a:ahLst/>
              <a:cxnLst/>
              <a:rect l="l" t="t" r="r" b="b"/>
              <a:pathLst>
                <a:path w="15142" h="120523" extrusionOk="0">
                  <a:moveTo>
                    <a:pt x="1010" y="1"/>
                  </a:moveTo>
                  <a:lnTo>
                    <a:pt x="1" y="405"/>
                  </a:lnTo>
                  <a:cubicBezTo>
                    <a:pt x="12719" y="39165"/>
                    <a:pt x="14132" y="80752"/>
                    <a:pt x="4240" y="120321"/>
                  </a:cubicBezTo>
                  <a:lnTo>
                    <a:pt x="5250" y="120522"/>
                  </a:lnTo>
                  <a:cubicBezTo>
                    <a:pt x="15142" y="80752"/>
                    <a:pt x="13729" y="38963"/>
                    <a:pt x="1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a:off x="3169000" y="2115575"/>
              <a:ext cx="464350" cy="2639600"/>
            </a:xfrm>
            <a:custGeom>
              <a:avLst/>
              <a:gdLst/>
              <a:ahLst/>
              <a:cxnLst/>
              <a:rect l="l" t="t" r="r" b="b"/>
              <a:pathLst>
                <a:path w="18574" h="105584" extrusionOk="0">
                  <a:moveTo>
                    <a:pt x="14536" y="1"/>
                  </a:moveTo>
                  <a:lnTo>
                    <a:pt x="13527" y="203"/>
                  </a:lnTo>
                  <a:cubicBezTo>
                    <a:pt x="17564" y="35733"/>
                    <a:pt x="12921" y="71870"/>
                    <a:pt x="1" y="105180"/>
                  </a:cubicBezTo>
                  <a:lnTo>
                    <a:pt x="808" y="105583"/>
                  </a:lnTo>
                  <a:cubicBezTo>
                    <a:pt x="13931" y="72072"/>
                    <a:pt x="18574" y="35733"/>
                    <a:pt x="145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a:off x="3012550" y="2216525"/>
              <a:ext cx="212000" cy="2377150"/>
            </a:xfrm>
            <a:custGeom>
              <a:avLst/>
              <a:gdLst/>
              <a:ahLst/>
              <a:cxnLst/>
              <a:rect l="l" t="t" r="r" b="b"/>
              <a:pathLst>
                <a:path w="8480" h="95086" extrusionOk="0">
                  <a:moveTo>
                    <a:pt x="1010" y="0"/>
                  </a:moveTo>
                  <a:lnTo>
                    <a:pt x="1" y="202"/>
                  </a:lnTo>
                  <a:cubicBezTo>
                    <a:pt x="5855" y="31493"/>
                    <a:pt x="7470" y="63390"/>
                    <a:pt x="5048" y="95085"/>
                  </a:cubicBezTo>
                  <a:lnTo>
                    <a:pt x="5855" y="95085"/>
                  </a:lnTo>
                  <a:cubicBezTo>
                    <a:pt x="8480" y="63390"/>
                    <a:pt x="6865" y="31493"/>
                    <a:pt x="1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a:off x="3315375" y="1817825"/>
              <a:ext cx="635950" cy="2755650"/>
            </a:xfrm>
            <a:custGeom>
              <a:avLst/>
              <a:gdLst/>
              <a:ahLst/>
              <a:cxnLst/>
              <a:rect l="l" t="t" r="r" b="b"/>
              <a:pathLst>
                <a:path w="25438" h="110226" extrusionOk="0">
                  <a:moveTo>
                    <a:pt x="24226" y="0"/>
                  </a:moveTo>
                  <a:cubicBezTo>
                    <a:pt x="24428" y="37953"/>
                    <a:pt x="16151" y="75503"/>
                    <a:pt x="0" y="109822"/>
                  </a:cubicBezTo>
                  <a:lnTo>
                    <a:pt x="808" y="110226"/>
                  </a:lnTo>
                  <a:cubicBezTo>
                    <a:pt x="17160" y="75704"/>
                    <a:pt x="25437" y="38155"/>
                    <a:pt x="25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0"/>
            <p:cNvSpPr/>
            <p:nvPr/>
          </p:nvSpPr>
          <p:spPr>
            <a:xfrm>
              <a:off x="3325475" y="2226625"/>
              <a:ext cx="979125" cy="2579025"/>
            </a:xfrm>
            <a:custGeom>
              <a:avLst/>
              <a:gdLst/>
              <a:ahLst/>
              <a:cxnLst/>
              <a:rect l="l" t="t" r="r" b="b"/>
              <a:pathLst>
                <a:path w="39165" h="103161" extrusionOk="0">
                  <a:moveTo>
                    <a:pt x="38155" y="0"/>
                  </a:moveTo>
                  <a:cubicBezTo>
                    <a:pt x="37751" y="37550"/>
                    <a:pt x="24226" y="73686"/>
                    <a:pt x="0" y="102555"/>
                  </a:cubicBezTo>
                  <a:lnTo>
                    <a:pt x="808" y="103160"/>
                  </a:lnTo>
                  <a:cubicBezTo>
                    <a:pt x="25033" y="74292"/>
                    <a:pt x="38761" y="37751"/>
                    <a:pt x="39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0"/>
            <p:cNvSpPr/>
            <p:nvPr/>
          </p:nvSpPr>
          <p:spPr>
            <a:xfrm>
              <a:off x="3370900" y="1494800"/>
              <a:ext cx="847900" cy="3124100"/>
            </a:xfrm>
            <a:custGeom>
              <a:avLst/>
              <a:gdLst/>
              <a:ahLst/>
              <a:cxnLst/>
              <a:rect l="l" t="t" r="r" b="b"/>
              <a:pathLst>
                <a:path w="33916" h="124964" extrusionOk="0">
                  <a:moveTo>
                    <a:pt x="31897" y="1"/>
                  </a:moveTo>
                  <a:cubicBezTo>
                    <a:pt x="32906" y="43607"/>
                    <a:pt x="21803" y="86809"/>
                    <a:pt x="0" y="124560"/>
                  </a:cubicBezTo>
                  <a:lnTo>
                    <a:pt x="808" y="124964"/>
                  </a:lnTo>
                  <a:cubicBezTo>
                    <a:pt x="22812" y="87010"/>
                    <a:pt x="33916" y="43808"/>
                    <a:pt x="32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a:off x="3375925" y="1439300"/>
              <a:ext cx="388650" cy="2982775"/>
            </a:xfrm>
            <a:custGeom>
              <a:avLst/>
              <a:gdLst/>
              <a:ahLst/>
              <a:cxnLst/>
              <a:rect l="l" t="t" r="r" b="b"/>
              <a:pathLst>
                <a:path w="15546" h="119311" extrusionOk="0">
                  <a:moveTo>
                    <a:pt x="6865" y="0"/>
                  </a:moveTo>
                  <a:lnTo>
                    <a:pt x="5855" y="202"/>
                  </a:lnTo>
                  <a:cubicBezTo>
                    <a:pt x="14536" y="39568"/>
                    <a:pt x="12517" y="80752"/>
                    <a:pt x="1" y="119108"/>
                  </a:cubicBezTo>
                  <a:lnTo>
                    <a:pt x="808" y="119310"/>
                  </a:lnTo>
                  <a:cubicBezTo>
                    <a:pt x="13527" y="80752"/>
                    <a:pt x="15546" y="39568"/>
                    <a:pt x="6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a:off x="2578525" y="3594350"/>
              <a:ext cx="938750" cy="1766450"/>
            </a:xfrm>
            <a:custGeom>
              <a:avLst/>
              <a:gdLst/>
              <a:ahLst/>
              <a:cxnLst/>
              <a:rect l="l" t="t" r="r" b="b"/>
              <a:pathLst>
                <a:path w="37550" h="70658" extrusionOk="0">
                  <a:moveTo>
                    <a:pt x="8479" y="0"/>
                  </a:moveTo>
                  <a:lnTo>
                    <a:pt x="8479" y="0"/>
                  </a:lnTo>
                  <a:cubicBezTo>
                    <a:pt x="0" y="23620"/>
                    <a:pt x="7873" y="52287"/>
                    <a:pt x="31291" y="70658"/>
                  </a:cubicBezTo>
                  <a:cubicBezTo>
                    <a:pt x="36944" y="57939"/>
                    <a:pt x="37550" y="43808"/>
                    <a:pt x="33310" y="30686"/>
                  </a:cubicBezTo>
                  <a:cubicBezTo>
                    <a:pt x="28869" y="17766"/>
                    <a:pt x="20188" y="6864"/>
                    <a:pt x="8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30"/>
            <p:cNvSpPr/>
            <p:nvPr/>
          </p:nvSpPr>
          <p:spPr>
            <a:xfrm>
              <a:off x="3169000" y="3488350"/>
              <a:ext cx="1191125" cy="1897700"/>
            </a:xfrm>
            <a:custGeom>
              <a:avLst/>
              <a:gdLst/>
              <a:ahLst/>
              <a:cxnLst/>
              <a:rect l="l" t="t" r="r" b="b"/>
              <a:pathLst>
                <a:path w="47645" h="75908" extrusionOk="0">
                  <a:moveTo>
                    <a:pt x="47644" y="1"/>
                  </a:moveTo>
                  <a:lnTo>
                    <a:pt x="47644" y="1"/>
                  </a:lnTo>
                  <a:cubicBezTo>
                    <a:pt x="29879" y="1212"/>
                    <a:pt x="14132" y="11912"/>
                    <a:pt x="6461" y="28062"/>
                  </a:cubicBezTo>
                  <a:cubicBezTo>
                    <a:pt x="1" y="41992"/>
                    <a:pt x="808" y="60564"/>
                    <a:pt x="7874" y="75907"/>
                  </a:cubicBezTo>
                  <a:cubicBezTo>
                    <a:pt x="31494" y="57536"/>
                    <a:pt x="46029" y="29879"/>
                    <a:pt x="47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30"/>
            <p:cNvSpPr/>
            <p:nvPr/>
          </p:nvSpPr>
          <p:spPr>
            <a:xfrm>
              <a:off x="2881325" y="1540225"/>
              <a:ext cx="312950" cy="242275"/>
            </a:xfrm>
            <a:custGeom>
              <a:avLst/>
              <a:gdLst/>
              <a:ahLst/>
              <a:cxnLst/>
              <a:rect l="l" t="t" r="r" b="b"/>
              <a:pathLst>
                <a:path w="12518" h="9691" extrusionOk="0">
                  <a:moveTo>
                    <a:pt x="6259" y="1"/>
                  </a:moveTo>
                  <a:cubicBezTo>
                    <a:pt x="1" y="1"/>
                    <a:pt x="1" y="9691"/>
                    <a:pt x="6259" y="9691"/>
                  </a:cubicBezTo>
                  <a:cubicBezTo>
                    <a:pt x="12517" y="9691"/>
                    <a:pt x="12517"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a:off x="3391075" y="1323200"/>
              <a:ext cx="317975" cy="242300"/>
            </a:xfrm>
            <a:custGeom>
              <a:avLst/>
              <a:gdLst/>
              <a:ahLst/>
              <a:cxnLst/>
              <a:rect l="l" t="t" r="r" b="b"/>
              <a:pathLst>
                <a:path w="12719" h="9692" extrusionOk="0">
                  <a:moveTo>
                    <a:pt x="6259" y="1"/>
                  </a:moveTo>
                  <a:cubicBezTo>
                    <a:pt x="1" y="1"/>
                    <a:pt x="1" y="9691"/>
                    <a:pt x="6259" y="9691"/>
                  </a:cubicBezTo>
                  <a:cubicBezTo>
                    <a:pt x="12719" y="9691"/>
                    <a:pt x="12719"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a:off x="3774650" y="1737050"/>
              <a:ext cx="323025" cy="247325"/>
            </a:xfrm>
            <a:custGeom>
              <a:avLst/>
              <a:gdLst/>
              <a:ahLst/>
              <a:cxnLst/>
              <a:rect l="l" t="t" r="r" b="b"/>
              <a:pathLst>
                <a:path w="12921" h="9893" extrusionOk="0">
                  <a:moveTo>
                    <a:pt x="6259" y="1"/>
                  </a:moveTo>
                  <a:cubicBezTo>
                    <a:pt x="0" y="1"/>
                    <a:pt x="0" y="9893"/>
                    <a:pt x="6259" y="9893"/>
                  </a:cubicBezTo>
                  <a:cubicBezTo>
                    <a:pt x="12921" y="9893"/>
                    <a:pt x="12921"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a:off x="3355750" y="1959125"/>
              <a:ext cx="312925" cy="242275"/>
            </a:xfrm>
            <a:custGeom>
              <a:avLst/>
              <a:gdLst/>
              <a:ahLst/>
              <a:cxnLst/>
              <a:rect l="l" t="t" r="r" b="b"/>
              <a:pathLst>
                <a:path w="12517" h="9691" extrusionOk="0">
                  <a:moveTo>
                    <a:pt x="6259" y="1"/>
                  </a:moveTo>
                  <a:cubicBezTo>
                    <a:pt x="0" y="1"/>
                    <a:pt x="0" y="9691"/>
                    <a:pt x="6259" y="9691"/>
                  </a:cubicBezTo>
                  <a:cubicBezTo>
                    <a:pt x="12517" y="9691"/>
                    <a:pt x="12517"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a:off x="4011850" y="1393875"/>
              <a:ext cx="317975" cy="242275"/>
            </a:xfrm>
            <a:custGeom>
              <a:avLst/>
              <a:gdLst/>
              <a:ahLst/>
              <a:cxnLst/>
              <a:rect l="l" t="t" r="r" b="b"/>
              <a:pathLst>
                <a:path w="12719" h="9691" extrusionOk="0">
                  <a:moveTo>
                    <a:pt x="6461" y="0"/>
                  </a:moveTo>
                  <a:cubicBezTo>
                    <a:pt x="1" y="0"/>
                    <a:pt x="1" y="9690"/>
                    <a:pt x="6461" y="9690"/>
                  </a:cubicBezTo>
                  <a:cubicBezTo>
                    <a:pt x="12719" y="9690"/>
                    <a:pt x="12719" y="0"/>
                    <a:pt x="6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a:off x="4143075" y="2085300"/>
              <a:ext cx="312925" cy="247325"/>
            </a:xfrm>
            <a:custGeom>
              <a:avLst/>
              <a:gdLst/>
              <a:ahLst/>
              <a:cxnLst/>
              <a:rect l="l" t="t" r="r" b="b"/>
              <a:pathLst>
                <a:path w="12517" h="9893" extrusionOk="0">
                  <a:moveTo>
                    <a:pt x="6259" y="1"/>
                  </a:moveTo>
                  <a:cubicBezTo>
                    <a:pt x="0" y="1"/>
                    <a:pt x="0" y="9893"/>
                    <a:pt x="6259" y="9893"/>
                  </a:cubicBezTo>
                  <a:cubicBezTo>
                    <a:pt x="12517" y="9893"/>
                    <a:pt x="12517"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a:off x="2881325" y="2085300"/>
              <a:ext cx="312950" cy="247325"/>
            </a:xfrm>
            <a:custGeom>
              <a:avLst/>
              <a:gdLst/>
              <a:ahLst/>
              <a:cxnLst/>
              <a:rect l="l" t="t" r="r" b="b"/>
              <a:pathLst>
                <a:path w="12518" h="9893" extrusionOk="0">
                  <a:moveTo>
                    <a:pt x="6259" y="1"/>
                  </a:moveTo>
                  <a:cubicBezTo>
                    <a:pt x="1" y="1"/>
                    <a:pt x="1" y="9893"/>
                    <a:pt x="6259" y="9893"/>
                  </a:cubicBezTo>
                  <a:cubicBezTo>
                    <a:pt x="12517" y="9893"/>
                    <a:pt x="12517"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6" name="Google Shape;4866;p30"/>
          <p:cNvSpPr txBox="1">
            <a:spLocks noGrp="1"/>
          </p:cNvSpPr>
          <p:nvPr>
            <p:ph type="title"/>
          </p:nvPr>
        </p:nvSpPr>
        <p:spPr>
          <a:xfrm>
            <a:off x="707200" y="445025"/>
            <a:ext cx="7726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5470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9"/>
        <p:cNvGrpSpPr/>
        <p:nvPr/>
      </p:nvGrpSpPr>
      <p:grpSpPr>
        <a:xfrm>
          <a:off x="0" y="0"/>
          <a:ext cx="0" cy="0"/>
          <a:chOff x="0" y="0"/>
          <a:chExt cx="0" cy="0"/>
        </a:xfrm>
      </p:grpSpPr>
      <p:grpSp>
        <p:nvGrpSpPr>
          <p:cNvPr id="430" name="Google Shape;430;p6"/>
          <p:cNvGrpSpPr/>
          <p:nvPr/>
        </p:nvGrpSpPr>
        <p:grpSpPr>
          <a:xfrm flipH="1">
            <a:off x="6504477" y="-539510"/>
            <a:ext cx="3194386" cy="2360868"/>
            <a:chOff x="192450" y="237725"/>
            <a:chExt cx="7064100" cy="5220850"/>
          </a:xfrm>
        </p:grpSpPr>
        <p:sp>
          <p:nvSpPr>
            <p:cNvPr id="431" name="Google Shape;431;p6"/>
            <p:cNvSpPr/>
            <p:nvPr/>
          </p:nvSpPr>
          <p:spPr>
            <a:xfrm>
              <a:off x="3225400" y="2087175"/>
              <a:ext cx="1987100" cy="2788975"/>
            </a:xfrm>
            <a:custGeom>
              <a:avLst/>
              <a:gdLst/>
              <a:ahLst/>
              <a:cxnLst/>
              <a:rect l="l" t="t" r="r" b="b"/>
              <a:pathLst>
                <a:path w="79484" h="111559" extrusionOk="0">
                  <a:moveTo>
                    <a:pt x="6358" y="1"/>
                  </a:moveTo>
                  <a:cubicBezTo>
                    <a:pt x="5860" y="1"/>
                    <a:pt x="5357" y="360"/>
                    <a:pt x="5423" y="1023"/>
                  </a:cubicBezTo>
                  <a:cubicBezTo>
                    <a:pt x="5977" y="9340"/>
                    <a:pt x="8504" y="17782"/>
                    <a:pt x="11523" y="25730"/>
                  </a:cubicBezTo>
                  <a:cubicBezTo>
                    <a:pt x="11276" y="25976"/>
                    <a:pt x="10907" y="26408"/>
                    <a:pt x="10475" y="26901"/>
                  </a:cubicBezTo>
                  <a:cubicBezTo>
                    <a:pt x="9243" y="28256"/>
                    <a:pt x="8196" y="29735"/>
                    <a:pt x="7210" y="31275"/>
                  </a:cubicBezTo>
                  <a:cubicBezTo>
                    <a:pt x="5977" y="33308"/>
                    <a:pt x="4868" y="35526"/>
                    <a:pt x="3944" y="37745"/>
                  </a:cubicBezTo>
                  <a:cubicBezTo>
                    <a:pt x="2897" y="40271"/>
                    <a:pt x="2034" y="42859"/>
                    <a:pt x="1418" y="45508"/>
                  </a:cubicBezTo>
                  <a:cubicBezTo>
                    <a:pt x="802" y="48157"/>
                    <a:pt x="371" y="50807"/>
                    <a:pt x="186" y="53518"/>
                  </a:cubicBezTo>
                  <a:cubicBezTo>
                    <a:pt x="63" y="54873"/>
                    <a:pt x="1" y="56106"/>
                    <a:pt x="1" y="57338"/>
                  </a:cubicBezTo>
                  <a:cubicBezTo>
                    <a:pt x="63" y="58570"/>
                    <a:pt x="124" y="59741"/>
                    <a:pt x="186" y="60850"/>
                  </a:cubicBezTo>
                  <a:cubicBezTo>
                    <a:pt x="309" y="61897"/>
                    <a:pt x="432" y="62945"/>
                    <a:pt x="617" y="63807"/>
                  </a:cubicBezTo>
                  <a:cubicBezTo>
                    <a:pt x="802" y="64732"/>
                    <a:pt x="925" y="65533"/>
                    <a:pt x="1110" y="66210"/>
                  </a:cubicBezTo>
                  <a:cubicBezTo>
                    <a:pt x="1295" y="66888"/>
                    <a:pt x="1541" y="67628"/>
                    <a:pt x="1788" y="68305"/>
                  </a:cubicBezTo>
                  <a:cubicBezTo>
                    <a:pt x="2342" y="67812"/>
                    <a:pt x="2835" y="67258"/>
                    <a:pt x="3328" y="66703"/>
                  </a:cubicBezTo>
                  <a:cubicBezTo>
                    <a:pt x="3759" y="66210"/>
                    <a:pt x="4314" y="65594"/>
                    <a:pt x="4868" y="64855"/>
                  </a:cubicBezTo>
                  <a:cubicBezTo>
                    <a:pt x="5423" y="64115"/>
                    <a:pt x="5977" y="63253"/>
                    <a:pt x="6594" y="62329"/>
                  </a:cubicBezTo>
                  <a:cubicBezTo>
                    <a:pt x="7148" y="61404"/>
                    <a:pt x="7764" y="60419"/>
                    <a:pt x="8319" y="59310"/>
                  </a:cubicBezTo>
                  <a:cubicBezTo>
                    <a:pt x="8812" y="58201"/>
                    <a:pt x="9366" y="57030"/>
                    <a:pt x="9921" y="55859"/>
                  </a:cubicBezTo>
                  <a:cubicBezTo>
                    <a:pt x="10907" y="53333"/>
                    <a:pt x="11769" y="50745"/>
                    <a:pt x="12385" y="48096"/>
                  </a:cubicBezTo>
                  <a:cubicBezTo>
                    <a:pt x="13002" y="45446"/>
                    <a:pt x="13433" y="42735"/>
                    <a:pt x="13618" y="40024"/>
                  </a:cubicBezTo>
                  <a:cubicBezTo>
                    <a:pt x="13802" y="37621"/>
                    <a:pt x="13802" y="35218"/>
                    <a:pt x="13556" y="32754"/>
                  </a:cubicBezTo>
                  <a:cubicBezTo>
                    <a:pt x="13494" y="31706"/>
                    <a:pt x="13310" y="30721"/>
                    <a:pt x="13186" y="29796"/>
                  </a:cubicBezTo>
                  <a:lnTo>
                    <a:pt x="13186" y="29796"/>
                  </a:lnTo>
                  <a:lnTo>
                    <a:pt x="13926" y="31583"/>
                  </a:lnTo>
                  <a:cubicBezTo>
                    <a:pt x="16329" y="37313"/>
                    <a:pt x="19040" y="42859"/>
                    <a:pt x="22120" y="48219"/>
                  </a:cubicBezTo>
                  <a:cubicBezTo>
                    <a:pt x="21874" y="48465"/>
                    <a:pt x="21689" y="48712"/>
                    <a:pt x="21443" y="49020"/>
                  </a:cubicBezTo>
                  <a:cubicBezTo>
                    <a:pt x="20210" y="50376"/>
                    <a:pt x="19163" y="51854"/>
                    <a:pt x="18239" y="53395"/>
                  </a:cubicBezTo>
                  <a:cubicBezTo>
                    <a:pt x="16945" y="55490"/>
                    <a:pt x="15836" y="57646"/>
                    <a:pt x="14912" y="59864"/>
                  </a:cubicBezTo>
                  <a:cubicBezTo>
                    <a:pt x="13864" y="62390"/>
                    <a:pt x="13002" y="64978"/>
                    <a:pt x="12385" y="67628"/>
                  </a:cubicBezTo>
                  <a:cubicBezTo>
                    <a:pt x="11769" y="70277"/>
                    <a:pt x="11338" y="72988"/>
                    <a:pt x="11153" y="75699"/>
                  </a:cubicBezTo>
                  <a:cubicBezTo>
                    <a:pt x="11030" y="76993"/>
                    <a:pt x="10968" y="78287"/>
                    <a:pt x="11030" y="79457"/>
                  </a:cubicBezTo>
                  <a:cubicBezTo>
                    <a:pt x="11030" y="80690"/>
                    <a:pt x="11091" y="81860"/>
                    <a:pt x="11215" y="82969"/>
                  </a:cubicBezTo>
                  <a:cubicBezTo>
                    <a:pt x="11276" y="84017"/>
                    <a:pt x="11400" y="85064"/>
                    <a:pt x="11584" y="85989"/>
                  </a:cubicBezTo>
                  <a:cubicBezTo>
                    <a:pt x="11708" y="86851"/>
                    <a:pt x="11892" y="87652"/>
                    <a:pt x="12077" y="88330"/>
                  </a:cubicBezTo>
                  <a:cubicBezTo>
                    <a:pt x="12262" y="89008"/>
                    <a:pt x="12509" y="89747"/>
                    <a:pt x="12755" y="90425"/>
                  </a:cubicBezTo>
                  <a:cubicBezTo>
                    <a:pt x="13310" y="89932"/>
                    <a:pt x="13802" y="89439"/>
                    <a:pt x="14295" y="88823"/>
                  </a:cubicBezTo>
                  <a:cubicBezTo>
                    <a:pt x="14727" y="88330"/>
                    <a:pt x="15281" y="87714"/>
                    <a:pt x="15836" y="86974"/>
                  </a:cubicBezTo>
                  <a:cubicBezTo>
                    <a:pt x="16390" y="86235"/>
                    <a:pt x="16945" y="85434"/>
                    <a:pt x="17561" y="84448"/>
                  </a:cubicBezTo>
                  <a:cubicBezTo>
                    <a:pt x="18115" y="83524"/>
                    <a:pt x="18732" y="82538"/>
                    <a:pt x="19286" y="81429"/>
                  </a:cubicBezTo>
                  <a:cubicBezTo>
                    <a:pt x="19841" y="80320"/>
                    <a:pt x="20334" y="79211"/>
                    <a:pt x="20888" y="77979"/>
                  </a:cubicBezTo>
                  <a:cubicBezTo>
                    <a:pt x="22921" y="72926"/>
                    <a:pt x="24154" y="67628"/>
                    <a:pt x="24585" y="62205"/>
                  </a:cubicBezTo>
                  <a:cubicBezTo>
                    <a:pt x="24770" y="59741"/>
                    <a:pt x="24770" y="57338"/>
                    <a:pt x="24523" y="54873"/>
                  </a:cubicBezTo>
                  <a:cubicBezTo>
                    <a:pt x="24462" y="53764"/>
                    <a:pt x="24277" y="52717"/>
                    <a:pt x="24154" y="51731"/>
                  </a:cubicBezTo>
                  <a:lnTo>
                    <a:pt x="24154" y="51731"/>
                  </a:lnTo>
                  <a:cubicBezTo>
                    <a:pt x="27173" y="56968"/>
                    <a:pt x="30500" y="62021"/>
                    <a:pt x="34012" y="66888"/>
                  </a:cubicBezTo>
                  <a:cubicBezTo>
                    <a:pt x="33889" y="67135"/>
                    <a:pt x="33766" y="67443"/>
                    <a:pt x="33581" y="67812"/>
                  </a:cubicBezTo>
                  <a:cubicBezTo>
                    <a:pt x="32841" y="69476"/>
                    <a:pt x="32287" y="71201"/>
                    <a:pt x="31855" y="72988"/>
                  </a:cubicBezTo>
                  <a:cubicBezTo>
                    <a:pt x="31239" y="75329"/>
                    <a:pt x="30808" y="77732"/>
                    <a:pt x="30562" y="80135"/>
                  </a:cubicBezTo>
                  <a:cubicBezTo>
                    <a:pt x="30377" y="82846"/>
                    <a:pt x="30377" y="85619"/>
                    <a:pt x="30562" y="88330"/>
                  </a:cubicBezTo>
                  <a:cubicBezTo>
                    <a:pt x="30746" y="90979"/>
                    <a:pt x="31178" y="93690"/>
                    <a:pt x="31794" y="96340"/>
                  </a:cubicBezTo>
                  <a:cubicBezTo>
                    <a:pt x="32102" y="97634"/>
                    <a:pt x="32472" y="98866"/>
                    <a:pt x="32841" y="99975"/>
                  </a:cubicBezTo>
                  <a:cubicBezTo>
                    <a:pt x="33211" y="101146"/>
                    <a:pt x="33581" y="102255"/>
                    <a:pt x="34074" y="103241"/>
                  </a:cubicBezTo>
                  <a:cubicBezTo>
                    <a:pt x="34505" y="104288"/>
                    <a:pt x="34936" y="105212"/>
                    <a:pt x="35367" y="106013"/>
                  </a:cubicBezTo>
                  <a:cubicBezTo>
                    <a:pt x="35799" y="106814"/>
                    <a:pt x="36168" y="107554"/>
                    <a:pt x="36538" y="108108"/>
                  </a:cubicBezTo>
                  <a:cubicBezTo>
                    <a:pt x="36908" y="108724"/>
                    <a:pt x="37339" y="109340"/>
                    <a:pt x="37832" y="109895"/>
                  </a:cubicBezTo>
                  <a:cubicBezTo>
                    <a:pt x="38202" y="109279"/>
                    <a:pt x="38510" y="108601"/>
                    <a:pt x="38818" y="107923"/>
                  </a:cubicBezTo>
                  <a:cubicBezTo>
                    <a:pt x="39064" y="107307"/>
                    <a:pt x="39372" y="106568"/>
                    <a:pt x="39680" y="105705"/>
                  </a:cubicBezTo>
                  <a:cubicBezTo>
                    <a:pt x="39989" y="104843"/>
                    <a:pt x="40297" y="103857"/>
                    <a:pt x="40543" y="102809"/>
                  </a:cubicBezTo>
                  <a:cubicBezTo>
                    <a:pt x="40851" y="101762"/>
                    <a:pt x="41098" y="100591"/>
                    <a:pt x="41282" y="99359"/>
                  </a:cubicBezTo>
                  <a:cubicBezTo>
                    <a:pt x="41467" y="98188"/>
                    <a:pt x="41652" y="96894"/>
                    <a:pt x="41775" y="95600"/>
                  </a:cubicBezTo>
                  <a:cubicBezTo>
                    <a:pt x="42207" y="90178"/>
                    <a:pt x="41775" y="84695"/>
                    <a:pt x="40543" y="79396"/>
                  </a:cubicBezTo>
                  <a:cubicBezTo>
                    <a:pt x="39989" y="77116"/>
                    <a:pt x="39249" y="74836"/>
                    <a:pt x="38325" y="72618"/>
                  </a:cubicBezTo>
                  <a:lnTo>
                    <a:pt x="38325" y="72618"/>
                  </a:lnTo>
                  <a:cubicBezTo>
                    <a:pt x="41467" y="76623"/>
                    <a:pt x="44733" y="80505"/>
                    <a:pt x="48122" y="84263"/>
                  </a:cubicBezTo>
                  <a:cubicBezTo>
                    <a:pt x="48676" y="85742"/>
                    <a:pt x="49292" y="87159"/>
                    <a:pt x="50032" y="88515"/>
                  </a:cubicBezTo>
                  <a:cubicBezTo>
                    <a:pt x="51202" y="90610"/>
                    <a:pt x="52558" y="92705"/>
                    <a:pt x="54037" y="94615"/>
                  </a:cubicBezTo>
                  <a:cubicBezTo>
                    <a:pt x="55700" y="96771"/>
                    <a:pt x="57549" y="98743"/>
                    <a:pt x="59520" y="100591"/>
                  </a:cubicBezTo>
                  <a:cubicBezTo>
                    <a:pt x="61492" y="102440"/>
                    <a:pt x="63648" y="104165"/>
                    <a:pt x="65928" y="105705"/>
                  </a:cubicBezTo>
                  <a:cubicBezTo>
                    <a:pt x="66976" y="106444"/>
                    <a:pt x="68085" y="107061"/>
                    <a:pt x="69132" y="107677"/>
                  </a:cubicBezTo>
                  <a:cubicBezTo>
                    <a:pt x="70241" y="108293"/>
                    <a:pt x="71289" y="108786"/>
                    <a:pt x="72213" y="109217"/>
                  </a:cubicBezTo>
                  <a:cubicBezTo>
                    <a:pt x="73199" y="109648"/>
                    <a:pt x="74184" y="110018"/>
                    <a:pt x="75047" y="110388"/>
                  </a:cubicBezTo>
                  <a:cubicBezTo>
                    <a:pt x="75910" y="110696"/>
                    <a:pt x="76649" y="110881"/>
                    <a:pt x="77327" y="111066"/>
                  </a:cubicBezTo>
                  <a:cubicBezTo>
                    <a:pt x="78066" y="111250"/>
                    <a:pt x="78744" y="111435"/>
                    <a:pt x="79483" y="111558"/>
                  </a:cubicBezTo>
                  <a:cubicBezTo>
                    <a:pt x="79360" y="110819"/>
                    <a:pt x="79114" y="110141"/>
                    <a:pt x="78867" y="109402"/>
                  </a:cubicBezTo>
                  <a:cubicBezTo>
                    <a:pt x="78682" y="108786"/>
                    <a:pt x="78374" y="108046"/>
                    <a:pt x="78005" y="107184"/>
                  </a:cubicBezTo>
                  <a:cubicBezTo>
                    <a:pt x="77635" y="106321"/>
                    <a:pt x="77204" y="105397"/>
                    <a:pt x="76649" y="104473"/>
                  </a:cubicBezTo>
                  <a:cubicBezTo>
                    <a:pt x="76156" y="103487"/>
                    <a:pt x="75602" y="102501"/>
                    <a:pt x="74924" y="101454"/>
                  </a:cubicBezTo>
                  <a:cubicBezTo>
                    <a:pt x="74246" y="100406"/>
                    <a:pt x="73507" y="99420"/>
                    <a:pt x="72706" y="98373"/>
                  </a:cubicBezTo>
                  <a:cubicBezTo>
                    <a:pt x="70980" y="96217"/>
                    <a:pt x="69194" y="94245"/>
                    <a:pt x="67160" y="92396"/>
                  </a:cubicBezTo>
                  <a:cubicBezTo>
                    <a:pt x="65189" y="90548"/>
                    <a:pt x="63032" y="88823"/>
                    <a:pt x="60814" y="87282"/>
                  </a:cubicBezTo>
                  <a:cubicBezTo>
                    <a:pt x="58781" y="85927"/>
                    <a:pt x="56686" y="84756"/>
                    <a:pt x="54468" y="83770"/>
                  </a:cubicBezTo>
                  <a:cubicBezTo>
                    <a:pt x="52804" y="82969"/>
                    <a:pt x="51079" y="82353"/>
                    <a:pt x="49354" y="81860"/>
                  </a:cubicBezTo>
                  <a:cubicBezTo>
                    <a:pt x="48923" y="81737"/>
                    <a:pt x="48491" y="81676"/>
                    <a:pt x="48183" y="81614"/>
                  </a:cubicBezTo>
                  <a:cubicBezTo>
                    <a:pt x="42761" y="75514"/>
                    <a:pt x="37709" y="69106"/>
                    <a:pt x="33026" y="62452"/>
                  </a:cubicBezTo>
                  <a:lnTo>
                    <a:pt x="33026" y="62452"/>
                  </a:lnTo>
                  <a:cubicBezTo>
                    <a:pt x="34382" y="63315"/>
                    <a:pt x="35799" y="64054"/>
                    <a:pt x="37216" y="64732"/>
                  </a:cubicBezTo>
                  <a:cubicBezTo>
                    <a:pt x="39434" y="65779"/>
                    <a:pt x="41714" y="66642"/>
                    <a:pt x="44055" y="67319"/>
                  </a:cubicBezTo>
                  <a:cubicBezTo>
                    <a:pt x="46643" y="67997"/>
                    <a:pt x="49292" y="68552"/>
                    <a:pt x="52003" y="68860"/>
                  </a:cubicBezTo>
                  <a:cubicBezTo>
                    <a:pt x="54105" y="69099"/>
                    <a:pt x="56207" y="69189"/>
                    <a:pt x="58309" y="69189"/>
                  </a:cubicBezTo>
                  <a:cubicBezTo>
                    <a:pt x="58918" y="69189"/>
                    <a:pt x="59527" y="69182"/>
                    <a:pt x="60136" y="69168"/>
                  </a:cubicBezTo>
                  <a:cubicBezTo>
                    <a:pt x="61492" y="69106"/>
                    <a:pt x="62724" y="68983"/>
                    <a:pt x="63956" y="68798"/>
                  </a:cubicBezTo>
                  <a:cubicBezTo>
                    <a:pt x="65127" y="68675"/>
                    <a:pt x="66298" y="68428"/>
                    <a:pt x="67407" y="68244"/>
                  </a:cubicBezTo>
                  <a:cubicBezTo>
                    <a:pt x="68454" y="67997"/>
                    <a:pt x="69440" y="67751"/>
                    <a:pt x="70303" y="67443"/>
                  </a:cubicBezTo>
                  <a:cubicBezTo>
                    <a:pt x="71165" y="67196"/>
                    <a:pt x="71966" y="66950"/>
                    <a:pt x="72644" y="66703"/>
                  </a:cubicBezTo>
                  <a:cubicBezTo>
                    <a:pt x="73322" y="66457"/>
                    <a:pt x="74000" y="66149"/>
                    <a:pt x="74616" y="65779"/>
                  </a:cubicBezTo>
                  <a:cubicBezTo>
                    <a:pt x="74061" y="65286"/>
                    <a:pt x="73507" y="64855"/>
                    <a:pt x="72891" y="64485"/>
                  </a:cubicBezTo>
                  <a:cubicBezTo>
                    <a:pt x="72336" y="64054"/>
                    <a:pt x="71658" y="63623"/>
                    <a:pt x="70857" y="63191"/>
                  </a:cubicBezTo>
                  <a:cubicBezTo>
                    <a:pt x="70056" y="62698"/>
                    <a:pt x="69132" y="62267"/>
                    <a:pt x="68146" y="61774"/>
                  </a:cubicBezTo>
                  <a:cubicBezTo>
                    <a:pt x="67160" y="61281"/>
                    <a:pt x="66113" y="60850"/>
                    <a:pt x="64942" y="60419"/>
                  </a:cubicBezTo>
                  <a:cubicBezTo>
                    <a:pt x="63772" y="59987"/>
                    <a:pt x="62601" y="59556"/>
                    <a:pt x="61307" y="59248"/>
                  </a:cubicBezTo>
                  <a:cubicBezTo>
                    <a:pt x="58719" y="58509"/>
                    <a:pt x="56008" y="58016"/>
                    <a:pt x="53359" y="57708"/>
                  </a:cubicBezTo>
                  <a:cubicBezTo>
                    <a:pt x="51348" y="57479"/>
                    <a:pt x="49338" y="57352"/>
                    <a:pt x="47302" y="57352"/>
                  </a:cubicBezTo>
                  <a:cubicBezTo>
                    <a:pt x="46593" y="57352"/>
                    <a:pt x="45880" y="57368"/>
                    <a:pt x="45164" y="57400"/>
                  </a:cubicBezTo>
                  <a:cubicBezTo>
                    <a:pt x="42761" y="57523"/>
                    <a:pt x="40358" y="57769"/>
                    <a:pt x="37955" y="58262"/>
                  </a:cubicBezTo>
                  <a:cubicBezTo>
                    <a:pt x="36168" y="58632"/>
                    <a:pt x="34443" y="59186"/>
                    <a:pt x="32780" y="59803"/>
                  </a:cubicBezTo>
                  <a:cubicBezTo>
                    <a:pt x="32287" y="59987"/>
                    <a:pt x="31917" y="60172"/>
                    <a:pt x="31609" y="60295"/>
                  </a:cubicBezTo>
                  <a:cubicBezTo>
                    <a:pt x="27050" y="53579"/>
                    <a:pt x="22983" y="46494"/>
                    <a:pt x="19409" y="39223"/>
                  </a:cubicBezTo>
                  <a:lnTo>
                    <a:pt x="19409" y="39223"/>
                  </a:lnTo>
                  <a:lnTo>
                    <a:pt x="20087" y="39716"/>
                  </a:lnTo>
                  <a:cubicBezTo>
                    <a:pt x="21628" y="40702"/>
                    <a:pt x="23168" y="41626"/>
                    <a:pt x="24831" y="42366"/>
                  </a:cubicBezTo>
                  <a:cubicBezTo>
                    <a:pt x="27050" y="43413"/>
                    <a:pt x="29329" y="44276"/>
                    <a:pt x="31671" y="44953"/>
                  </a:cubicBezTo>
                  <a:cubicBezTo>
                    <a:pt x="34258" y="45631"/>
                    <a:pt x="36969" y="46186"/>
                    <a:pt x="39619" y="46494"/>
                  </a:cubicBezTo>
                  <a:cubicBezTo>
                    <a:pt x="41721" y="46733"/>
                    <a:pt x="43822" y="46823"/>
                    <a:pt x="45953" y="46823"/>
                  </a:cubicBezTo>
                  <a:cubicBezTo>
                    <a:pt x="46570" y="46823"/>
                    <a:pt x="47190" y="46816"/>
                    <a:pt x="47814" y="46802"/>
                  </a:cubicBezTo>
                  <a:cubicBezTo>
                    <a:pt x="49107" y="46740"/>
                    <a:pt x="50340" y="46617"/>
                    <a:pt x="51572" y="46432"/>
                  </a:cubicBezTo>
                  <a:cubicBezTo>
                    <a:pt x="52804" y="46309"/>
                    <a:pt x="53913" y="46063"/>
                    <a:pt x="55022" y="45878"/>
                  </a:cubicBezTo>
                  <a:cubicBezTo>
                    <a:pt x="56070" y="45631"/>
                    <a:pt x="57056" y="45385"/>
                    <a:pt x="57918" y="45077"/>
                  </a:cubicBezTo>
                  <a:cubicBezTo>
                    <a:pt x="58842" y="44830"/>
                    <a:pt x="59582" y="44584"/>
                    <a:pt x="60260" y="44337"/>
                  </a:cubicBezTo>
                  <a:cubicBezTo>
                    <a:pt x="60937" y="44091"/>
                    <a:pt x="61615" y="43783"/>
                    <a:pt x="62231" y="43413"/>
                  </a:cubicBezTo>
                  <a:cubicBezTo>
                    <a:pt x="61677" y="42920"/>
                    <a:pt x="61122" y="42489"/>
                    <a:pt x="60506" y="42058"/>
                  </a:cubicBezTo>
                  <a:cubicBezTo>
                    <a:pt x="59952" y="41688"/>
                    <a:pt x="59274" y="41257"/>
                    <a:pt x="58473" y="40825"/>
                  </a:cubicBezTo>
                  <a:cubicBezTo>
                    <a:pt x="57672" y="40332"/>
                    <a:pt x="56748" y="39839"/>
                    <a:pt x="55762" y="39408"/>
                  </a:cubicBezTo>
                  <a:cubicBezTo>
                    <a:pt x="54776" y="38915"/>
                    <a:pt x="53729" y="38422"/>
                    <a:pt x="52558" y="38053"/>
                  </a:cubicBezTo>
                  <a:cubicBezTo>
                    <a:pt x="51449" y="37621"/>
                    <a:pt x="50217" y="37190"/>
                    <a:pt x="48923" y="36882"/>
                  </a:cubicBezTo>
                  <a:cubicBezTo>
                    <a:pt x="44434" y="35615"/>
                    <a:pt x="39809" y="34981"/>
                    <a:pt x="35164" y="34981"/>
                  </a:cubicBezTo>
                  <a:cubicBezTo>
                    <a:pt x="34390" y="34981"/>
                    <a:pt x="33616" y="34998"/>
                    <a:pt x="32841" y="35034"/>
                  </a:cubicBezTo>
                  <a:cubicBezTo>
                    <a:pt x="30377" y="35095"/>
                    <a:pt x="27974" y="35403"/>
                    <a:pt x="25571" y="35896"/>
                  </a:cubicBezTo>
                  <a:cubicBezTo>
                    <a:pt x="23784" y="36327"/>
                    <a:pt x="22059" y="36820"/>
                    <a:pt x="20395" y="37437"/>
                  </a:cubicBezTo>
                  <a:cubicBezTo>
                    <a:pt x="19717" y="37683"/>
                    <a:pt x="19225" y="37929"/>
                    <a:pt x="18916" y="38114"/>
                  </a:cubicBezTo>
                  <a:cubicBezTo>
                    <a:pt x="17561" y="35280"/>
                    <a:pt x="16267" y="32446"/>
                    <a:pt x="15096" y="29550"/>
                  </a:cubicBezTo>
                  <a:cubicBezTo>
                    <a:pt x="13679" y="25976"/>
                    <a:pt x="12262" y="22341"/>
                    <a:pt x="11091" y="18583"/>
                  </a:cubicBezTo>
                  <a:lnTo>
                    <a:pt x="11091" y="18583"/>
                  </a:lnTo>
                  <a:cubicBezTo>
                    <a:pt x="11338" y="18767"/>
                    <a:pt x="11646" y="19014"/>
                    <a:pt x="12016" y="19260"/>
                  </a:cubicBezTo>
                  <a:cubicBezTo>
                    <a:pt x="13494" y="20246"/>
                    <a:pt x="15096" y="21170"/>
                    <a:pt x="16760" y="21910"/>
                  </a:cubicBezTo>
                  <a:cubicBezTo>
                    <a:pt x="18978" y="22957"/>
                    <a:pt x="21258" y="23820"/>
                    <a:pt x="23599" y="24436"/>
                  </a:cubicBezTo>
                  <a:cubicBezTo>
                    <a:pt x="28235" y="25745"/>
                    <a:pt x="33015" y="26378"/>
                    <a:pt x="37812" y="26378"/>
                  </a:cubicBezTo>
                  <a:cubicBezTo>
                    <a:pt x="38435" y="26378"/>
                    <a:pt x="39058" y="26367"/>
                    <a:pt x="39680" y="26346"/>
                  </a:cubicBezTo>
                  <a:cubicBezTo>
                    <a:pt x="41036" y="26284"/>
                    <a:pt x="42268" y="26161"/>
                    <a:pt x="43501" y="26038"/>
                  </a:cubicBezTo>
                  <a:cubicBezTo>
                    <a:pt x="44733" y="25853"/>
                    <a:pt x="45904" y="25668"/>
                    <a:pt x="46951" y="25422"/>
                  </a:cubicBezTo>
                  <a:cubicBezTo>
                    <a:pt x="47998" y="25237"/>
                    <a:pt x="48984" y="24929"/>
                    <a:pt x="49847" y="24682"/>
                  </a:cubicBezTo>
                  <a:cubicBezTo>
                    <a:pt x="50771" y="24374"/>
                    <a:pt x="51510" y="24128"/>
                    <a:pt x="52188" y="23881"/>
                  </a:cubicBezTo>
                  <a:cubicBezTo>
                    <a:pt x="52866" y="23635"/>
                    <a:pt x="53544" y="23327"/>
                    <a:pt x="54221" y="22957"/>
                  </a:cubicBezTo>
                  <a:cubicBezTo>
                    <a:pt x="53605" y="22464"/>
                    <a:pt x="52989" y="22033"/>
                    <a:pt x="52373" y="21602"/>
                  </a:cubicBezTo>
                  <a:cubicBezTo>
                    <a:pt x="51818" y="21232"/>
                    <a:pt x="51141" y="20801"/>
                    <a:pt x="50340" y="20369"/>
                  </a:cubicBezTo>
                  <a:cubicBezTo>
                    <a:pt x="49539" y="19876"/>
                    <a:pt x="48615" y="19445"/>
                    <a:pt x="47629" y="18952"/>
                  </a:cubicBezTo>
                  <a:cubicBezTo>
                    <a:pt x="46643" y="18459"/>
                    <a:pt x="45595" y="18028"/>
                    <a:pt x="44425" y="17597"/>
                  </a:cubicBezTo>
                  <a:cubicBezTo>
                    <a:pt x="43316" y="17165"/>
                    <a:pt x="42083" y="16734"/>
                    <a:pt x="40790" y="16426"/>
                  </a:cubicBezTo>
                  <a:cubicBezTo>
                    <a:pt x="36300" y="15159"/>
                    <a:pt x="31676" y="14525"/>
                    <a:pt x="27031" y="14525"/>
                  </a:cubicBezTo>
                  <a:cubicBezTo>
                    <a:pt x="26257" y="14525"/>
                    <a:pt x="25483" y="14542"/>
                    <a:pt x="24708" y="14578"/>
                  </a:cubicBezTo>
                  <a:cubicBezTo>
                    <a:pt x="22244" y="14639"/>
                    <a:pt x="19841" y="14947"/>
                    <a:pt x="17438" y="15502"/>
                  </a:cubicBezTo>
                  <a:cubicBezTo>
                    <a:pt x="15651" y="15872"/>
                    <a:pt x="13926" y="16364"/>
                    <a:pt x="12262" y="17042"/>
                  </a:cubicBezTo>
                  <a:cubicBezTo>
                    <a:pt x="11584" y="17289"/>
                    <a:pt x="11091" y="17474"/>
                    <a:pt x="10722" y="17658"/>
                  </a:cubicBezTo>
                  <a:cubicBezTo>
                    <a:pt x="8873" y="12175"/>
                    <a:pt x="7764" y="6568"/>
                    <a:pt x="7271" y="838"/>
                  </a:cubicBezTo>
                  <a:cubicBezTo>
                    <a:pt x="7214" y="267"/>
                    <a:pt x="6788" y="1"/>
                    <a:pt x="6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192450" y="2419100"/>
              <a:ext cx="3000650" cy="3039475"/>
            </a:xfrm>
            <a:custGeom>
              <a:avLst/>
              <a:gdLst/>
              <a:ahLst/>
              <a:cxnLst/>
              <a:rect l="l" t="t" r="r" b="b"/>
              <a:pathLst>
                <a:path w="120026" h="121579" extrusionOk="0">
                  <a:moveTo>
                    <a:pt x="96560" y="0"/>
                  </a:moveTo>
                  <a:cubicBezTo>
                    <a:pt x="96127" y="0"/>
                    <a:pt x="95724" y="242"/>
                    <a:pt x="95626" y="808"/>
                  </a:cubicBezTo>
                  <a:cubicBezTo>
                    <a:pt x="94517" y="7031"/>
                    <a:pt x="92730" y="13131"/>
                    <a:pt x="90327" y="19046"/>
                  </a:cubicBezTo>
                  <a:cubicBezTo>
                    <a:pt x="88951" y="18343"/>
                    <a:pt x="86043" y="17971"/>
                    <a:pt x="82437" y="17971"/>
                  </a:cubicBezTo>
                  <a:cubicBezTo>
                    <a:pt x="70549" y="17971"/>
                    <a:pt x="51076" y="22018"/>
                    <a:pt x="53913" y="31615"/>
                  </a:cubicBezTo>
                  <a:cubicBezTo>
                    <a:pt x="54893" y="34845"/>
                    <a:pt x="57572" y="36113"/>
                    <a:pt x="61074" y="36113"/>
                  </a:cubicBezTo>
                  <a:cubicBezTo>
                    <a:pt x="69463" y="36113"/>
                    <a:pt x="82574" y="28832"/>
                    <a:pt x="88355" y="23790"/>
                  </a:cubicBezTo>
                  <a:lnTo>
                    <a:pt x="88355" y="23790"/>
                  </a:lnTo>
                  <a:cubicBezTo>
                    <a:pt x="86877" y="27055"/>
                    <a:pt x="85336" y="30259"/>
                    <a:pt x="83796" y="33340"/>
                  </a:cubicBezTo>
                  <a:cubicBezTo>
                    <a:pt x="82132" y="36790"/>
                    <a:pt x="80222" y="40118"/>
                    <a:pt x="78251" y="43445"/>
                  </a:cubicBezTo>
                  <a:cubicBezTo>
                    <a:pt x="76558" y="41133"/>
                    <a:pt x="65627" y="38478"/>
                    <a:pt x="55802" y="38478"/>
                  </a:cubicBezTo>
                  <a:cubicBezTo>
                    <a:pt x="47034" y="38478"/>
                    <a:pt x="39147" y="40593"/>
                    <a:pt x="39495" y="46957"/>
                  </a:cubicBezTo>
                  <a:cubicBezTo>
                    <a:pt x="39785" y="51767"/>
                    <a:pt x="44371" y="53486"/>
                    <a:pt x="50303" y="53486"/>
                  </a:cubicBezTo>
                  <a:cubicBezTo>
                    <a:pt x="59491" y="53486"/>
                    <a:pt x="71907" y="49363"/>
                    <a:pt x="76587" y="46217"/>
                  </a:cubicBezTo>
                  <a:lnTo>
                    <a:pt x="76587" y="46217"/>
                  </a:lnTo>
                  <a:cubicBezTo>
                    <a:pt x="72829" y="52317"/>
                    <a:pt x="68700" y="58232"/>
                    <a:pt x="64264" y="63839"/>
                  </a:cubicBezTo>
                  <a:cubicBezTo>
                    <a:pt x="61532" y="61178"/>
                    <a:pt x="49236" y="57658"/>
                    <a:pt x="39263" y="57658"/>
                  </a:cubicBezTo>
                  <a:cubicBezTo>
                    <a:pt x="31919" y="57658"/>
                    <a:pt x="25834" y="59567"/>
                    <a:pt x="25755" y="65133"/>
                  </a:cubicBezTo>
                  <a:cubicBezTo>
                    <a:pt x="25697" y="70549"/>
                    <a:pt x="31404" y="72414"/>
                    <a:pt x="38474" y="72414"/>
                  </a:cubicBezTo>
                  <a:cubicBezTo>
                    <a:pt x="46365" y="72414"/>
                    <a:pt x="55955" y="70090"/>
                    <a:pt x="61122" y="67782"/>
                  </a:cubicBezTo>
                  <a:lnTo>
                    <a:pt x="61122" y="67782"/>
                  </a:lnTo>
                  <a:cubicBezTo>
                    <a:pt x="57117" y="72588"/>
                    <a:pt x="52927" y="77148"/>
                    <a:pt x="48553" y="81584"/>
                  </a:cubicBezTo>
                  <a:cubicBezTo>
                    <a:pt x="46285" y="78161"/>
                    <a:pt x="30632" y="71648"/>
                    <a:pt x="19972" y="71648"/>
                  </a:cubicBezTo>
                  <a:cubicBezTo>
                    <a:pt x="14704" y="71648"/>
                    <a:pt x="10655" y="73239"/>
                    <a:pt x="10044" y="77579"/>
                  </a:cubicBezTo>
                  <a:cubicBezTo>
                    <a:pt x="9041" y="84600"/>
                    <a:pt x="18564" y="86895"/>
                    <a:pt x="28420" y="86895"/>
                  </a:cubicBezTo>
                  <a:cubicBezTo>
                    <a:pt x="34910" y="86895"/>
                    <a:pt x="41545" y="85900"/>
                    <a:pt x="45410" y="84603"/>
                  </a:cubicBezTo>
                  <a:lnTo>
                    <a:pt x="45410" y="84603"/>
                  </a:lnTo>
                  <a:cubicBezTo>
                    <a:pt x="42514" y="87376"/>
                    <a:pt x="39618" y="90025"/>
                    <a:pt x="36538" y="92675"/>
                  </a:cubicBezTo>
                  <a:cubicBezTo>
                    <a:pt x="28836" y="92921"/>
                    <a:pt x="1" y="107524"/>
                    <a:pt x="7826" y="117567"/>
                  </a:cubicBezTo>
                  <a:cubicBezTo>
                    <a:pt x="9098" y="119212"/>
                    <a:pt x="10710" y="119920"/>
                    <a:pt x="12527" y="119920"/>
                  </a:cubicBezTo>
                  <a:cubicBezTo>
                    <a:pt x="22411" y="119920"/>
                    <a:pt x="38344" y="98956"/>
                    <a:pt x="38448" y="93907"/>
                  </a:cubicBezTo>
                  <a:cubicBezTo>
                    <a:pt x="41159" y="91627"/>
                    <a:pt x="43747" y="89224"/>
                    <a:pt x="46334" y="86821"/>
                  </a:cubicBezTo>
                  <a:lnTo>
                    <a:pt x="46334" y="86821"/>
                  </a:lnTo>
                  <a:cubicBezTo>
                    <a:pt x="41837" y="96864"/>
                    <a:pt x="37400" y="121079"/>
                    <a:pt x="48553" y="121572"/>
                  </a:cubicBezTo>
                  <a:cubicBezTo>
                    <a:pt x="48656" y="121576"/>
                    <a:pt x="48759" y="121578"/>
                    <a:pt x="48861" y="121578"/>
                  </a:cubicBezTo>
                  <a:cubicBezTo>
                    <a:pt x="61814" y="121578"/>
                    <a:pt x="54864" y="86729"/>
                    <a:pt x="50401" y="82878"/>
                  </a:cubicBezTo>
                  <a:cubicBezTo>
                    <a:pt x="54837" y="78380"/>
                    <a:pt x="59150" y="73697"/>
                    <a:pt x="63155" y="68830"/>
                  </a:cubicBezTo>
                  <a:lnTo>
                    <a:pt x="63155" y="68830"/>
                  </a:lnTo>
                  <a:cubicBezTo>
                    <a:pt x="59890" y="78806"/>
                    <a:pt x="58405" y="103731"/>
                    <a:pt x="69062" y="103731"/>
                  </a:cubicBezTo>
                  <a:cubicBezTo>
                    <a:pt x="69265" y="103731"/>
                    <a:pt x="69474" y="103722"/>
                    <a:pt x="69686" y="103704"/>
                  </a:cubicBezTo>
                  <a:cubicBezTo>
                    <a:pt x="83241" y="102533"/>
                    <a:pt x="71165" y="67598"/>
                    <a:pt x="66297" y="65010"/>
                  </a:cubicBezTo>
                  <a:cubicBezTo>
                    <a:pt x="69933" y="60327"/>
                    <a:pt x="73383" y="55521"/>
                    <a:pt x="76587" y="50530"/>
                  </a:cubicBezTo>
                  <a:lnTo>
                    <a:pt x="76587" y="50530"/>
                  </a:lnTo>
                  <a:cubicBezTo>
                    <a:pt x="74684" y="61593"/>
                    <a:pt x="75479" y="82529"/>
                    <a:pt x="84957" y="82529"/>
                  </a:cubicBezTo>
                  <a:cubicBezTo>
                    <a:pt x="85298" y="82529"/>
                    <a:pt x="85650" y="82502"/>
                    <a:pt x="86014" y="82447"/>
                  </a:cubicBezTo>
                  <a:cubicBezTo>
                    <a:pt x="99076" y="80352"/>
                    <a:pt x="85829" y="48312"/>
                    <a:pt x="80407" y="44307"/>
                  </a:cubicBezTo>
                  <a:cubicBezTo>
                    <a:pt x="82317" y="41103"/>
                    <a:pt x="84042" y="37838"/>
                    <a:pt x="85768" y="34511"/>
                  </a:cubicBezTo>
                  <a:cubicBezTo>
                    <a:pt x="87493" y="30999"/>
                    <a:pt x="89218" y="27363"/>
                    <a:pt x="90758" y="23728"/>
                  </a:cubicBezTo>
                  <a:lnTo>
                    <a:pt x="90758" y="23728"/>
                  </a:lnTo>
                  <a:cubicBezTo>
                    <a:pt x="90474" y="33345"/>
                    <a:pt x="95760" y="55944"/>
                    <a:pt x="104967" y="55944"/>
                  </a:cubicBezTo>
                  <a:cubicBezTo>
                    <a:pt x="105729" y="55944"/>
                    <a:pt x="106518" y="55789"/>
                    <a:pt x="107332" y="55460"/>
                  </a:cubicBezTo>
                  <a:cubicBezTo>
                    <a:pt x="120025" y="50284"/>
                    <a:pt x="97782" y="20278"/>
                    <a:pt x="92545" y="19477"/>
                  </a:cubicBezTo>
                  <a:cubicBezTo>
                    <a:pt x="94886" y="13624"/>
                    <a:pt x="96673" y="7585"/>
                    <a:pt x="97782" y="1362"/>
                  </a:cubicBezTo>
                  <a:cubicBezTo>
                    <a:pt x="97930" y="548"/>
                    <a:pt x="97211" y="0"/>
                    <a:pt x="96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2438300" y="2249825"/>
              <a:ext cx="1110600" cy="2555475"/>
            </a:xfrm>
            <a:custGeom>
              <a:avLst/>
              <a:gdLst/>
              <a:ahLst/>
              <a:cxnLst/>
              <a:rect l="l" t="t" r="r" b="b"/>
              <a:pathLst>
                <a:path w="44424" h="102219" extrusionOk="0">
                  <a:moveTo>
                    <a:pt x="24523" y="0"/>
                  </a:moveTo>
                  <a:cubicBezTo>
                    <a:pt x="24523" y="0"/>
                    <a:pt x="24030" y="431"/>
                    <a:pt x="23229" y="1109"/>
                  </a:cubicBezTo>
                  <a:cubicBezTo>
                    <a:pt x="22366" y="1787"/>
                    <a:pt x="21257" y="2834"/>
                    <a:pt x="19963" y="4190"/>
                  </a:cubicBezTo>
                  <a:cubicBezTo>
                    <a:pt x="16636" y="7640"/>
                    <a:pt x="13678" y="11399"/>
                    <a:pt x="11152" y="15404"/>
                  </a:cubicBezTo>
                  <a:cubicBezTo>
                    <a:pt x="8010" y="20456"/>
                    <a:pt x="5484" y="25817"/>
                    <a:pt x="3697" y="31485"/>
                  </a:cubicBezTo>
                  <a:cubicBezTo>
                    <a:pt x="1725" y="37523"/>
                    <a:pt x="616" y="43808"/>
                    <a:pt x="308" y="50154"/>
                  </a:cubicBezTo>
                  <a:cubicBezTo>
                    <a:pt x="0" y="56500"/>
                    <a:pt x="555" y="62847"/>
                    <a:pt x="1910" y="69008"/>
                  </a:cubicBezTo>
                  <a:cubicBezTo>
                    <a:pt x="3204" y="74800"/>
                    <a:pt x="5237" y="80407"/>
                    <a:pt x="7948" y="85644"/>
                  </a:cubicBezTo>
                  <a:cubicBezTo>
                    <a:pt x="10105" y="89895"/>
                    <a:pt x="12754" y="93900"/>
                    <a:pt x="15773" y="97597"/>
                  </a:cubicBezTo>
                  <a:cubicBezTo>
                    <a:pt x="16882" y="99076"/>
                    <a:pt x="17991" y="100247"/>
                    <a:pt x="18731" y="100986"/>
                  </a:cubicBezTo>
                  <a:cubicBezTo>
                    <a:pt x="19470" y="101787"/>
                    <a:pt x="19963" y="102218"/>
                    <a:pt x="19963" y="102218"/>
                  </a:cubicBezTo>
                  <a:cubicBezTo>
                    <a:pt x="19963" y="102218"/>
                    <a:pt x="20456" y="101787"/>
                    <a:pt x="21257" y="101109"/>
                  </a:cubicBezTo>
                  <a:cubicBezTo>
                    <a:pt x="22120" y="100431"/>
                    <a:pt x="23229" y="99384"/>
                    <a:pt x="24523" y="98028"/>
                  </a:cubicBezTo>
                  <a:cubicBezTo>
                    <a:pt x="32039" y="90327"/>
                    <a:pt x="37585" y="80961"/>
                    <a:pt x="40850" y="70733"/>
                  </a:cubicBezTo>
                  <a:cubicBezTo>
                    <a:pt x="42760" y="64695"/>
                    <a:pt x="43869" y="58410"/>
                    <a:pt x="44177" y="52064"/>
                  </a:cubicBezTo>
                  <a:cubicBezTo>
                    <a:pt x="44424" y="45718"/>
                    <a:pt x="43869" y="39372"/>
                    <a:pt x="42514" y="33210"/>
                  </a:cubicBezTo>
                  <a:cubicBezTo>
                    <a:pt x="41158" y="27419"/>
                    <a:pt x="39187" y="21812"/>
                    <a:pt x="36476" y="16513"/>
                  </a:cubicBezTo>
                  <a:cubicBezTo>
                    <a:pt x="34319" y="12261"/>
                    <a:pt x="31670" y="8256"/>
                    <a:pt x="28712" y="4560"/>
                  </a:cubicBezTo>
                  <a:cubicBezTo>
                    <a:pt x="27542" y="3143"/>
                    <a:pt x="26494" y="1972"/>
                    <a:pt x="25755" y="1171"/>
                  </a:cubicBezTo>
                  <a:cubicBezTo>
                    <a:pt x="25015" y="431"/>
                    <a:pt x="24523" y="0"/>
                    <a:pt x="24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2615775" y="2366475"/>
              <a:ext cx="758925" cy="2300575"/>
            </a:xfrm>
            <a:custGeom>
              <a:avLst/>
              <a:gdLst/>
              <a:ahLst/>
              <a:cxnLst/>
              <a:rect l="l" t="t" r="r" b="b"/>
              <a:pathLst>
                <a:path w="30357" h="92023" extrusionOk="0">
                  <a:moveTo>
                    <a:pt x="17126" y="1"/>
                  </a:moveTo>
                  <a:cubicBezTo>
                    <a:pt x="16737" y="1"/>
                    <a:pt x="16344" y="248"/>
                    <a:pt x="16314" y="756"/>
                  </a:cubicBezTo>
                  <a:cubicBezTo>
                    <a:pt x="16130" y="5377"/>
                    <a:pt x="15945" y="9998"/>
                    <a:pt x="15698" y="14619"/>
                  </a:cubicBezTo>
                  <a:cubicBezTo>
                    <a:pt x="13419" y="22136"/>
                    <a:pt x="9167" y="32179"/>
                    <a:pt x="1465" y="35815"/>
                  </a:cubicBezTo>
                  <a:cubicBezTo>
                    <a:pt x="714" y="36244"/>
                    <a:pt x="1178" y="37374"/>
                    <a:pt x="1921" y="37374"/>
                  </a:cubicBezTo>
                  <a:cubicBezTo>
                    <a:pt x="2031" y="37374"/>
                    <a:pt x="2147" y="37349"/>
                    <a:pt x="2266" y="37293"/>
                  </a:cubicBezTo>
                  <a:cubicBezTo>
                    <a:pt x="8736" y="34274"/>
                    <a:pt x="12864" y="27004"/>
                    <a:pt x="15513" y="20165"/>
                  </a:cubicBezTo>
                  <a:lnTo>
                    <a:pt x="15513" y="20165"/>
                  </a:lnTo>
                  <a:lnTo>
                    <a:pt x="15144" y="29345"/>
                  </a:lnTo>
                  <a:cubicBezTo>
                    <a:pt x="12926" y="38033"/>
                    <a:pt x="8736" y="48569"/>
                    <a:pt x="726" y="53621"/>
                  </a:cubicBezTo>
                  <a:cubicBezTo>
                    <a:pt x="0" y="54088"/>
                    <a:pt x="408" y="55165"/>
                    <a:pt x="1107" y="55165"/>
                  </a:cubicBezTo>
                  <a:cubicBezTo>
                    <a:pt x="1238" y="55165"/>
                    <a:pt x="1380" y="55126"/>
                    <a:pt x="1527" y="55038"/>
                  </a:cubicBezTo>
                  <a:cubicBezTo>
                    <a:pt x="8058" y="50910"/>
                    <a:pt x="12310" y="43332"/>
                    <a:pt x="14897" y="35876"/>
                  </a:cubicBezTo>
                  <a:lnTo>
                    <a:pt x="14897" y="35876"/>
                  </a:lnTo>
                  <a:cubicBezTo>
                    <a:pt x="14651" y="41052"/>
                    <a:pt x="14404" y="46289"/>
                    <a:pt x="14158" y="51526"/>
                  </a:cubicBezTo>
                  <a:cubicBezTo>
                    <a:pt x="12679" y="57934"/>
                    <a:pt x="10153" y="68840"/>
                    <a:pt x="3499" y="72167"/>
                  </a:cubicBezTo>
                  <a:cubicBezTo>
                    <a:pt x="2721" y="72634"/>
                    <a:pt x="3121" y="73711"/>
                    <a:pt x="3855" y="73711"/>
                  </a:cubicBezTo>
                  <a:cubicBezTo>
                    <a:pt x="3993" y="73711"/>
                    <a:pt x="4143" y="73672"/>
                    <a:pt x="4300" y="73584"/>
                  </a:cubicBezTo>
                  <a:cubicBezTo>
                    <a:pt x="9167" y="71120"/>
                    <a:pt x="12063" y="64897"/>
                    <a:pt x="13850" y="59105"/>
                  </a:cubicBezTo>
                  <a:lnTo>
                    <a:pt x="13850" y="59105"/>
                  </a:lnTo>
                  <a:cubicBezTo>
                    <a:pt x="13295" y="69764"/>
                    <a:pt x="12802" y="80485"/>
                    <a:pt x="12371" y="91206"/>
                  </a:cubicBezTo>
                  <a:cubicBezTo>
                    <a:pt x="12339" y="91745"/>
                    <a:pt x="12732" y="92023"/>
                    <a:pt x="13129" y="92023"/>
                  </a:cubicBezTo>
                  <a:cubicBezTo>
                    <a:pt x="13503" y="92023"/>
                    <a:pt x="13882" y="91776"/>
                    <a:pt x="13911" y="91268"/>
                  </a:cubicBezTo>
                  <a:lnTo>
                    <a:pt x="15390" y="59167"/>
                  </a:lnTo>
                  <a:cubicBezTo>
                    <a:pt x="16623" y="65143"/>
                    <a:pt x="18964" y="71613"/>
                    <a:pt x="23647" y="74447"/>
                  </a:cubicBezTo>
                  <a:cubicBezTo>
                    <a:pt x="23793" y="74541"/>
                    <a:pt x="23940" y="74582"/>
                    <a:pt x="24079" y="74582"/>
                  </a:cubicBezTo>
                  <a:cubicBezTo>
                    <a:pt x="24753" y="74582"/>
                    <a:pt x="25225" y="73613"/>
                    <a:pt x="24509" y="73153"/>
                  </a:cubicBezTo>
                  <a:cubicBezTo>
                    <a:pt x="18163" y="69210"/>
                    <a:pt x="16623" y="58119"/>
                    <a:pt x="15698" y="51588"/>
                  </a:cubicBezTo>
                  <a:lnTo>
                    <a:pt x="16438" y="35938"/>
                  </a:lnTo>
                  <a:cubicBezTo>
                    <a:pt x="18348" y="43640"/>
                    <a:pt x="21798" y="51526"/>
                    <a:pt x="27960" y="56209"/>
                  </a:cubicBezTo>
                  <a:cubicBezTo>
                    <a:pt x="28102" y="56319"/>
                    <a:pt x="28247" y="56366"/>
                    <a:pt x="28383" y="56366"/>
                  </a:cubicBezTo>
                  <a:cubicBezTo>
                    <a:pt x="29015" y="56366"/>
                    <a:pt x="29481" y="55360"/>
                    <a:pt x="28822" y="54854"/>
                  </a:cubicBezTo>
                  <a:cubicBezTo>
                    <a:pt x="21305" y="49123"/>
                    <a:pt x="18040" y="38218"/>
                    <a:pt x="16684" y="29407"/>
                  </a:cubicBezTo>
                  <a:cubicBezTo>
                    <a:pt x="16807" y="26326"/>
                    <a:pt x="16931" y="23307"/>
                    <a:pt x="17054" y="20226"/>
                  </a:cubicBezTo>
                  <a:cubicBezTo>
                    <a:pt x="19149" y="27250"/>
                    <a:pt x="22599" y="34891"/>
                    <a:pt x="28761" y="38464"/>
                  </a:cubicBezTo>
                  <a:cubicBezTo>
                    <a:pt x="28890" y="38538"/>
                    <a:pt x="29019" y="38570"/>
                    <a:pt x="29142" y="38570"/>
                  </a:cubicBezTo>
                  <a:cubicBezTo>
                    <a:pt x="29843" y="38570"/>
                    <a:pt x="30357" y="37528"/>
                    <a:pt x="29623" y="37109"/>
                  </a:cubicBezTo>
                  <a:cubicBezTo>
                    <a:pt x="22291" y="32796"/>
                    <a:pt x="18964" y="22383"/>
                    <a:pt x="17300" y="14743"/>
                  </a:cubicBezTo>
                  <a:lnTo>
                    <a:pt x="17916" y="818"/>
                  </a:lnTo>
                  <a:cubicBezTo>
                    <a:pt x="17948" y="279"/>
                    <a:pt x="17539" y="1"/>
                    <a:pt x="17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3267000" y="1991425"/>
              <a:ext cx="2122625" cy="1518350"/>
            </a:xfrm>
            <a:custGeom>
              <a:avLst/>
              <a:gdLst/>
              <a:ahLst/>
              <a:cxnLst/>
              <a:rect l="l" t="t" r="r" b="b"/>
              <a:pathLst>
                <a:path w="84905" h="60734" extrusionOk="0">
                  <a:moveTo>
                    <a:pt x="15150" y="1"/>
                  </a:moveTo>
                  <a:cubicBezTo>
                    <a:pt x="12127" y="1"/>
                    <a:pt x="9104" y="199"/>
                    <a:pt x="6100" y="601"/>
                  </a:cubicBezTo>
                  <a:cubicBezTo>
                    <a:pt x="4252" y="848"/>
                    <a:pt x="2712" y="1156"/>
                    <a:pt x="1664" y="1402"/>
                  </a:cubicBezTo>
                  <a:cubicBezTo>
                    <a:pt x="617" y="1587"/>
                    <a:pt x="0" y="1772"/>
                    <a:pt x="0" y="1772"/>
                  </a:cubicBezTo>
                  <a:cubicBezTo>
                    <a:pt x="0" y="1772"/>
                    <a:pt x="62" y="2388"/>
                    <a:pt x="247" y="3497"/>
                  </a:cubicBezTo>
                  <a:cubicBezTo>
                    <a:pt x="432" y="4544"/>
                    <a:pt x="740" y="6085"/>
                    <a:pt x="1233" y="7872"/>
                  </a:cubicBezTo>
                  <a:cubicBezTo>
                    <a:pt x="3944" y="18284"/>
                    <a:pt x="8996" y="27896"/>
                    <a:pt x="16020" y="35968"/>
                  </a:cubicBezTo>
                  <a:cubicBezTo>
                    <a:pt x="20210" y="40774"/>
                    <a:pt x="24954" y="45025"/>
                    <a:pt x="30253" y="48537"/>
                  </a:cubicBezTo>
                  <a:cubicBezTo>
                    <a:pt x="35490" y="52111"/>
                    <a:pt x="41159" y="54945"/>
                    <a:pt x="47197" y="57040"/>
                  </a:cubicBezTo>
                  <a:cubicBezTo>
                    <a:pt x="54430" y="59495"/>
                    <a:pt x="61975" y="60733"/>
                    <a:pt x="69565" y="60733"/>
                  </a:cubicBezTo>
                  <a:cubicBezTo>
                    <a:pt x="72644" y="60733"/>
                    <a:pt x="75729" y="60529"/>
                    <a:pt x="78805" y="60120"/>
                  </a:cubicBezTo>
                  <a:cubicBezTo>
                    <a:pt x="80654" y="59874"/>
                    <a:pt x="82194" y="59566"/>
                    <a:pt x="83241" y="59320"/>
                  </a:cubicBezTo>
                  <a:cubicBezTo>
                    <a:pt x="84350" y="59073"/>
                    <a:pt x="84905" y="58950"/>
                    <a:pt x="84905" y="58950"/>
                  </a:cubicBezTo>
                  <a:cubicBezTo>
                    <a:pt x="84905" y="58950"/>
                    <a:pt x="84843" y="58334"/>
                    <a:pt x="84658" y="57225"/>
                  </a:cubicBezTo>
                  <a:cubicBezTo>
                    <a:pt x="84474" y="56116"/>
                    <a:pt x="84227" y="54637"/>
                    <a:pt x="83734" y="52788"/>
                  </a:cubicBezTo>
                  <a:cubicBezTo>
                    <a:pt x="81023" y="42437"/>
                    <a:pt x="75971" y="32764"/>
                    <a:pt x="68947" y="24692"/>
                  </a:cubicBezTo>
                  <a:cubicBezTo>
                    <a:pt x="64757" y="19886"/>
                    <a:pt x="59951" y="15697"/>
                    <a:pt x="54652" y="12123"/>
                  </a:cubicBezTo>
                  <a:cubicBezTo>
                    <a:pt x="49415" y="8611"/>
                    <a:pt x="43685" y="5777"/>
                    <a:pt x="37708" y="3743"/>
                  </a:cubicBezTo>
                  <a:cubicBezTo>
                    <a:pt x="30423" y="1271"/>
                    <a:pt x="22791" y="1"/>
                    <a:pt x="151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3351025" y="2092400"/>
              <a:ext cx="1934500" cy="1302900"/>
            </a:xfrm>
            <a:custGeom>
              <a:avLst/>
              <a:gdLst/>
              <a:ahLst/>
              <a:cxnLst/>
              <a:rect l="l" t="t" r="r" b="b"/>
              <a:pathLst>
                <a:path w="77380" h="52116" extrusionOk="0">
                  <a:moveTo>
                    <a:pt x="1195" y="1"/>
                  </a:moveTo>
                  <a:cubicBezTo>
                    <a:pt x="507" y="1"/>
                    <a:pt x="0" y="980"/>
                    <a:pt x="768" y="1491"/>
                  </a:cubicBezTo>
                  <a:lnTo>
                    <a:pt x="12290" y="9255"/>
                  </a:lnTo>
                  <a:cubicBezTo>
                    <a:pt x="17465" y="15108"/>
                    <a:pt x="23935" y="23980"/>
                    <a:pt x="23010" y="32422"/>
                  </a:cubicBezTo>
                  <a:cubicBezTo>
                    <a:pt x="22946" y="32969"/>
                    <a:pt x="23353" y="33247"/>
                    <a:pt x="23765" y="33247"/>
                  </a:cubicBezTo>
                  <a:cubicBezTo>
                    <a:pt x="24141" y="33247"/>
                    <a:pt x="24521" y="33015"/>
                    <a:pt x="24551" y="32545"/>
                  </a:cubicBezTo>
                  <a:cubicBezTo>
                    <a:pt x="25352" y="25459"/>
                    <a:pt x="21285" y="18127"/>
                    <a:pt x="16849" y="12335"/>
                  </a:cubicBezTo>
                  <a:lnTo>
                    <a:pt x="16849" y="12335"/>
                  </a:lnTo>
                  <a:lnTo>
                    <a:pt x="24489" y="17449"/>
                  </a:lnTo>
                  <a:cubicBezTo>
                    <a:pt x="30712" y="23796"/>
                    <a:pt x="37551" y="32915"/>
                    <a:pt x="37736" y="42342"/>
                  </a:cubicBezTo>
                  <a:cubicBezTo>
                    <a:pt x="37736" y="42896"/>
                    <a:pt x="38185" y="43191"/>
                    <a:pt x="38598" y="43191"/>
                  </a:cubicBezTo>
                  <a:cubicBezTo>
                    <a:pt x="38966" y="43191"/>
                    <a:pt x="39306" y="42958"/>
                    <a:pt x="39277" y="42465"/>
                  </a:cubicBezTo>
                  <a:cubicBezTo>
                    <a:pt x="39153" y="34701"/>
                    <a:pt x="34902" y="27184"/>
                    <a:pt x="29850" y="21085"/>
                  </a:cubicBezTo>
                  <a:lnTo>
                    <a:pt x="29850" y="21085"/>
                  </a:lnTo>
                  <a:lnTo>
                    <a:pt x="42850" y="29834"/>
                  </a:lnTo>
                  <a:cubicBezTo>
                    <a:pt x="47594" y="34455"/>
                    <a:pt x="55604" y="42280"/>
                    <a:pt x="54988" y="49674"/>
                  </a:cubicBezTo>
                  <a:cubicBezTo>
                    <a:pt x="54923" y="50228"/>
                    <a:pt x="55341" y="50524"/>
                    <a:pt x="55758" y="50524"/>
                  </a:cubicBezTo>
                  <a:cubicBezTo>
                    <a:pt x="56129" y="50524"/>
                    <a:pt x="56500" y="50290"/>
                    <a:pt x="56529" y="49797"/>
                  </a:cubicBezTo>
                  <a:cubicBezTo>
                    <a:pt x="57021" y="44313"/>
                    <a:pt x="53201" y="38645"/>
                    <a:pt x="49135" y="34024"/>
                  </a:cubicBezTo>
                  <a:lnTo>
                    <a:pt x="49135" y="34024"/>
                  </a:lnTo>
                  <a:lnTo>
                    <a:pt x="75814" y="51953"/>
                  </a:lnTo>
                  <a:cubicBezTo>
                    <a:pt x="75973" y="52067"/>
                    <a:pt x="76132" y="52116"/>
                    <a:pt x="76280" y="52116"/>
                  </a:cubicBezTo>
                  <a:cubicBezTo>
                    <a:pt x="76936" y="52116"/>
                    <a:pt x="77380" y="51162"/>
                    <a:pt x="76676" y="50659"/>
                  </a:cubicBezTo>
                  <a:lnTo>
                    <a:pt x="49997" y="32730"/>
                  </a:lnTo>
                  <a:lnTo>
                    <a:pt x="49997" y="32730"/>
                  </a:lnTo>
                  <a:cubicBezTo>
                    <a:pt x="53572" y="33984"/>
                    <a:pt x="57498" y="34981"/>
                    <a:pt x="61124" y="34981"/>
                  </a:cubicBezTo>
                  <a:cubicBezTo>
                    <a:pt x="63374" y="34981"/>
                    <a:pt x="65509" y="34598"/>
                    <a:pt x="67373" y="33654"/>
                  </a:cubicBezTo>
                  <a:cubicBezTo>
                    <a:pt x="68220" y="33283"/>
                    <a:pt x="67792" y="32137"/>
                    <a:pt x="67068" y="32137"/>
                  </a:cubicBezTo>
                  <a:cubicBezTo>
                    <a:pt x="66950" y="32137"/>
                    <a:pt x="66824" y="32168"/>
                    <a:pt x="66695" y="32237"/>
                  </a:cubicBezTo>
                  <a:cubicBezTo>
                    <a:pt x="65005" y="33082"/>
                    <a:pt x="63081" y="33426"/>
                    <a:pt x="61051" y="33426"/>
                  </a:cubicBezTo>
                  <a:cubicBezTo>
                    <a:pt x="55089" y="33426"/>
                    <a:pt x="48218" y="30455"/>
                    <a:pt x="43713" y="28478"/>
                  </a:cubicBezTo>
                  <a:lnTo>
                    <a:pt x="30774" y="19729"/>
                  </a:lnTo>
                  <a:lnTo>
                    <a:pt x="30774" y="19729"/>
                  </a:lnTo>
                  <a:cubicBezTo>
                    <a:pt x="35184" y="21127"/>
                    <a:pt x="39928" y="22088"/>
                    <a:pt x="44544" y="22088"/>
                  </a:cubicBezTo>
                  <a:cubicBezTo>
                    <a:pt x="47861" y="22088"/>
                    <a:pt x="51112" y="21592"/>
                    <a:pt x="54126" y="20407"/>
                  </a:cubicBezTo>
                  <a:cubicBezTo>
                    <a:pt x="54999" y="20079"/>
                    <a:pt x="54518" y="18929"/>
                    <a:pt x="53754" y="18929"/>
                  </a:cubicBezTo>
                  <a:cubicBezTo>
                    <a:pt x="53656" y="18929"/>
                    <a:pt x="53553" y="18948"/>
                    <a:pt x="53448" y="18990"/>
                  </a:cubicBezTo>
                  <a:cubicBezTo>
                    <a:pt x="50666" y="20079"/>
                    <a:pt x="47663" y="20530"/>
                    <a:pt x="44596" y="20530"/>
                  </a:cubicBezTo>
                  <a:cubicBezTo>
                    <a:pt x="37949" y="20530"/>
                    <a:pt x="31001" y="18413"/>
                    <a:pt x="25352" y="16094"/>
                  </a:cubicBezTo>
                  <a:lnTo>
                    <a:pt x="17773" y="10980"/>
                  </a:lnTo>
                  <a:lnTo>
                    <a:pt x="17773" y="10980"/>
                  </a:lnTo>
                  <a:cubicBezTo>
                    <a:pt x="21478" y="11979"/>
                    <a:pt x="25504" y="12725"/>
                    <a:pt x="29400" y="12725"/>
                  </a:cubicBezTo>
                  <a:cubicBezTo>
                    <a:pt x="32954" y="12725"/>
                    <a:pt x="36401" y="12104"/>
                    <a:pt x="39400" y="10487"/>
                  </a:cubicBezTo>
                  <a:cubicBezTo>
                    <a:pt x="40138" y="10065"/>
                    <a:pt x="39748" y="8967"/>
                    <a:pt x="39080" y="8967"/>
                  </a:cubicBezTo>
                  <a:cubicBezTo>
                    <a:pt x="38967" y="8967"/>
                    <a:pt x="38847" y="8999"/>
                    <a:pt x="38722" y="9070"/>
                  </a:cubicBezTo>
                  <a:cubicBezTo>
                    <a:pt x="35919" y="10586"/>
                    <a:pt x="32687" y="11169"/>
                    <a:pt x="29353" y="11169"/>
                  </a:cubicBezTo>
                  <a:cubicBezTo>
                    <a:pt x="23746" y="11169"/>
                    <a:pt x="17850" y="9522"/>
                    <a:pt x="13214" y="7899"/>
                  </a:cubicBezTo>
                  <a:lnTo>
                    <a:pt x="1630" y="136"/>
                  </a:lnTo>
                  <a:cubicBezTo>
                    <a:pt x="1484" y="42"/>
                    <a:pt x="1336" y="1"/>
                    <a:pt x="1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2733325" y="2186675"/>
              <a:ext cx="836325" cy="1504200"/>
            </a:xfrm>
            <a:custGeom>
              <a:avLst/>
              <a:gdLst/>
              <a:ahLst/>
              <a:cxnLst/>
              <a:rect l="l" t="t" r="r" b="b"/>
              <a:pathLst>
                <a:path w="33453" h="60168" extrusionOk="0">
                  <a:moveTo>
                    <a:pt x="10134" y="0"/>
                  </a:moveTo>
                  <a:cubicBezTo>
                    <a:pt x="10134" y="0"/>
                    <a:pt x="1" y="60167"/>
                    <a:pt x="11302" y="60167"/>
                  </a:cubicBezTo>
                  <a:cubicBezTo>
                    <a:pt x="12741" y="60167"/>
                    <a:pt x="14528" y="59192"/>
                    <a:pt x="16726" y="56993"/>
                  </a:cubicBezTo>
                  <a:cubicBezTo>
                    <a:pt x="18925" y="59192"/>
                    <a:pt x="20712" y="60167"/>
                    <a:pt x="22151" y="60167"/>
                  </a:cubicBezTo>
                  <a:cubicBezTo>
                    <a:pt x="33452" y="60167"/>
                    <a:pt x="23319" y="0"/>
                    <a:pt x="23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2733200" y="237725"/>
              <a:ext cx="836575" cy="1503800"/>
            </a:xfrm>
            <a:custGeom>
              <a:avLst/>
              <a:gdLst/>
              <a:ahLst/>
              <a:cxnLst/>
              <a:rect l="l" t="t" r="r" b="b"/>
              <a:pathLst>
                <a:path w="33463" h="60152" extrusionOk="0">
                  <a:moveTo>
                    <a:pt x="11316" y="1"/>
                  </a:moveTo>
                  <a:cubicBezTo>
                    <a:pt x="0" y="1"/>
                    <a:pt x="10139" y="60151"/>
                    <a:pt x="10139" y="60151"/>
                  </a:cubicBezTo>
                  <a:lnTo>
                    <a:pt x="23324" y="60151"/>
                  </a:lnTo>
                  <a:cubicBezTo>
                    <a:pt x="23324" y="60151"/>
                    <a:pt x="33462" y="1"/>
                    <a:pt x="22146" y="1"/>
                  </a:cubicBezTo>
                  <a:cubicBezTo>
                    <a:pt x="20709" y="1"/>
                    <a:pt x="18926" y="971"/>
                    <a:pt x="16731" y="3158"/>
                  </a:cubicBezTo>
                  <a:cubicBezTo>
                    <a:pt x="14537" y="971"/>
                    <a:pt x="12754" y="1"/>
                    <a:pt x="11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1293725" y="1695625"/>
              <a:ext cx="1634425" cy="538475"/>
            </a:xfrm>
            <a:custGeom>
              <a:avLst/>
              <a:gdLst/>
              <a:ahLst/>
              <a:cxnLst/>
              <a:rect l="l" t="t" r="r" b="b"/>
              <a:pathLst>
                <a:path w="65377" h="21539" extrusionOk="0">
                  <a:moveTo>
                    <a:pt x="22823" y="1"/>
                  </a:moveTo>
                  <a:cubicBezTo>
                    <a:pt x="9400" y="1"/>
                    <a:pt x="1" y="2387"/>
                    <a:pt x="8383" y="10770"/>
                  </a:cubicBezTo>
                  <a:cubicBezTo>
                    <a:pt x="28" y="19152"/>
                    <a:pt x="9430" y="21539"/>
                    <a:pt x="22848" y="21539"/>
                  </a:cubicBezTo>
                  <a:cubicBezTo>
                    <a:pt x="40599" y="21539"/>
                    <a:pt x="65376" y="17362"/>
                    <a:pt x="65376" y="17362"/>
                  </a:cubicBezTo>
                  <a:lnTo>
                    <a:pt x="65376" y="4177"/>
                  </a:lnTo>
                  <a:cubicBezTo>
                    <a:pt x="65376" y="4177"/>
                    <a:pt x="40579" y="1"/>
                    <a:pt x="228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3373275" y="1695625"/>
              <a:ext cx="1634425" cy="538475"/>
            </a:xfrm>
            <a:custGeom>
              <a:avLst/>
              <a:gdLst/>
              <a:ahLst/>
              <a:cxnLst/>
              <a:rect l="l" t="t" r="r" b="b"/>
              <a:pathLst>
                <a:path w="65377" h="21539" extrusionOk="0">
                  <a:moveTo>
                    <a:pt x="42555" y="1"/>
                  </a:moveTo>
                  <a:cubicBezTo>
                    <a:pt x="24799" y="1"/>
                    <a:pt x="1" y="4177"/>
                    <a:pt x="1" y="4177"/>
                  </a:cubicBezTo>
                  <a:lnTo>
                    <a:pt x="1" y="17362"/>
                  </a:lnTo>
                  <a:cubicBezTo>
                    <a:pt x="1" y="17362"/>
                    <a:pt x="24799" y="21539"/>
                    <a:pt x="42555" y="21539"/>
                  </a:cubicBezTo>
                  <a:cubicBezTo>
                    <a:pt x="55978" y="21539"/>
                    <a:pt x="65376" y="19152"/>
                    <a:pt x="56994" y="10770"/>
                  </a:cubicBezTo>
                  <a:cubicBezTo>
                    <a:pt x="65376" y="2387"/>
                    <a:pt x="55978" y="1"/>
                    <a:pt x="42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1298425" y="2006450"/>
              <a:ext cx="1811475" cy="1296650"/>
            </a:xfrm>
            <a:custGeom>
              <a:avLst/>
              <a:gdLst/>
              <a:ahLst/>
              <a:cxnLst/>
              <a:rect l="l" t="t" r="r" b="b"/>
              <a:pathLst>
                <a:path w="72459" h="51866" extrusionOk="0">
                  <a:moveTo>
                    <a:pt x="63217" y="0"/>
                  </a:moveTo>
                  <a:cubicBezTo>
                    <a:pt x="63217" y="0"/>
                    <a:pt x="1" y="44917"/>
                    <a:pt x="27542" y="44917"/>
                  </a:cubicBezTo>
                  <a:cubicBezTo>
                    <a:pt x="27542" y="49843"/>
                    <a:pt x="28979" y="51866"/>
                    <a:pt x="31339" y="51866"/>
                  </a:cubicBezTo>
                  <a:cubicBezTo>
                    <a:pt x="42174" y="51866"/>
                    <a:pt x="72459" y="9242"/>
                    <a:pt x="72459" y="9242"/>
                  </a:cubicBezTo>
                  <a:lnTo>
                    <a:pt x="67838" y="4621"/>
                  </a:lnTo>
                  <a:lnTo>
                    <a:pt x="63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3191525" y="626475"/>
              <a:ext cx="1813025" cy="1295275"/>
            </a:xfrm>
            <a:custGeom>
              <a:avLst/>
              <a:gdLst/>
              <a:ahLst/>
              <a:cxnLst/>
              <a:rect l="l" t="t" r="r" b="b"/>
              <a:pathLst>
                <a:path w="72521" h="51811" extrusionOk="0">
                  <a:moveTo>
                    <a:pt x="41171" y="1"/>
                  </a:moveTo>
                  <a:cubicBezTo>
                    <a:pt x="30317" y="1"/>
                    <a:pt x="0" y="42568"/>
                    <a:pt x="0" y="42568"/>
                  </a:cubicBezTo>
                  <a:lnTo>
                    <a:pt x="4621" y="47189"/>
                  </a:lnTo>
                  <a:lnTo>
                    <a:pt x="9243" y="51810"/>
                  </a:lnTo>
                  <a:cubicBezTo>
                    <a:pt x="9243" y="51810"/>
                    <a:pt x="72520" y="6955"/>
                    <a:pt x="44979" y="6955"/>
                  </a:cubicBezTo>
                  <a:cubicBezTo>
                    <a:pt x="44979" y="2025"/>
                    <a:pt x="43537" y="1"/>
                    <a:pt x="4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1298425" y="626625"/>
              <a:ext cx="1809950" cy="1296650"/>
            </a:xfrm>
            <a:custGeom>
              <a:avLst/>
              <a:gdLst/>
              <a:ahLst/>
              <a:cxnLst/>
              <a:rect l="l" t="t" r="r" b="b"/>
              <a:pathLst>
                <a:path w="72398" h="51866" extrusionOk="0">
                  <a:moveTo>
                    <a:pt x="31334" y="0"/>
                  </a:moveTo>
                  <a:cubicBezTo>
                    <a:pt x="28977" y="0"/>
                    <a:pt x="27542" y="2023"/>
                    <a:pt x="27542" y="6949"/>
                  </a:cubicBezTo>
                  <a:cubicBezTo>
                    <a:pt x="1" y="6949"/>
                    <a:pt x="63155" y="51866"/>
                    <a:pt x="63155" y="51866"/>
                  </a:cubicBezTo>
                  <a:lnTo>
                    <a:pt x="67776" y="47245"/>
                  </a:lnTo>
                  <a:lnTo>
                    <a:pt x="72397" y="42624"/>
                  </a:lnTo>
                  <a:cubicBezTo>
                    <a:pt x="72397" y="42624"/>
                    <a:pt x="42154" y="0"/>
                    <a:pt x="31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3193075" y="2004900"/>
              <a:ext cx="1811475" cy="1298075"/>
            </a:xfrm>
            <a:custGeom>
              <a:avLst/>
              <a:gdLst/>
              <a:ahLst/>
              <a:cxnLst/>
              <a:rect l="l" t="t" r="r" b="b"/>
              <a:pathLst>
                <a:path w="72459" h="51923" extrusionOk="0">
                  <a:moveTo>
                    <a:pt x="9242" y="1"/>
                  </a:moveTo>
                  <a:lnTo>
                    <a:pt x="4621" y="4622"/>
                  </a:lnTo>
                  <a:lnTo>
                    <a:pt x="0" y="9243"/>
                  </a:lnTo>
                  <a:cubicBezTo>
                    <a:pt x="0" y="9243"/>
                    <a:pt x="30296" y="51923"/>
                    <a:pt x="41125" y="51923"/>
                  </a:cubicBezTo>
                  <a:cubicBezTo>
                    <a:pt x="43482" y="51923"/>
                    <a:pt x="44917" y="49901"/>
                    <a:pt x="44917" y="44979"/>
                  </a:cubicBezTo>
                  <a:cubicBezTo>
                    <a:pt x="72458" y="44979"/>
                    <a:pt x="9242" y="1"/>
                    <a:pt x="9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2032425" y="2108100"/>
              <a:ext cx="1185300" cy="1509025"/>
            </a:xfrm>
            <a:custGeom>
              <a:avLst/>
              <a:gdLst/>
              <a:ahLst/>
              <a:cxnLst/>
              <a:rect l="l" t="t" r="r" b="b"/>
              <a:pathLst>
                <a:path w="47412" h="60361" extrusionOk="0">
                  <a:moveTo>
                    <a:pt x="35274" y="1"/>
                  </a:moveTo>
                  <a:cubicBezTo>
                    <a:pt x="35274" y="1"/>
                    <a:pt x="1" y="56290"/>
                    <a:pt x="14951" y="56290"/>
                  </a:cubicBezTo>
                  <a:cubicBezTo>
                    <a:pt x="16151" y="56290"/>
                    <a:pt x="17673" y="55928"/>
                    <a:pt x="19562" y="55145"/>
                  </a:cubicBezTo>
                  <a:cubicBezTo>
                    <a:pt x="21078" y="58797"/>
                    <a:pt x="22734" y="60360"/>
                    <a:pt x="24458" y="60360"/>
                  </a:cubicBezTo>
                  <a:cubicBezTo>
                    <a:pt x="34721" y="60360"/>
                    <a:pt x="47412" y="4991"/>
                    <a:pt x="47412" y="4991"/>
                  </a:cubicBezTo>
                  <a:lnTo>
                    <a:pt x="41312" y="2465"/>
                  </a:lnTo>
                  <a:lnTo>
                    <a:pt x="352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2479875" y="2138900"/>
              <a:ext cx="663925" cy="893675"/>
            </a:xfrm>
            <a:custGeom>
              <a:avLst/>
              <a:gdLst/>
              <a:ahLst/>
              <a:cxnLst/>
              <a:rect l="l" t="t" r="r" b="b"/>
              <a:pathLst>
                <a:path w="26557" h="35747" extrusionOk="0">
                  <a:moveTo>
                    <a:pt x="20395" y="1"/>
                  </a:moveTo>
                  <a:cubicBezTo>
                    <a:pt x="20395" y="1"/>
                    <a:pt x="1" y="33519"/>
                    <a:pt x="2835" y="35614"/>
                  </a:cubicBezTo>
                  <a:cubicBezTo>
                    <a:pt x="2955" y="35703"/>
                    <a:pt x="3092" y="35746"/>
                    <a:pt x="3245" y="35746"/>
                  </a:cubicBezTo>
                  <a:cubicBezTo>
                    <a:pt x="6780" y="35746"/>
                    <a:pt x="18669" y="12818"/>
                    <a:pt x="18670" y="12817"/>
                  </a:cubicBezTo>
                  <a:lnTo>
                    <a:pt x="18670" y="12817"/>
                  </a:lnTo>
                  <a:cubicBezTo>
                    <a:pt x="18669" y="12818"/>
                    <a:pt x="12447" y="34320"/>
                    <a:pt x="15589" y="34320"/>
                  </a:cubicBezTo>
                  <a:cubicBezTo>
                    <a:pt x="15592" y="34320"/>
                    <a:pt x="15595" y="34320"/>
                    <a:pt x="15598" y="34320"/>
                  </a:cubicBezTo>
                  <a:cubicBezTo>
                    <a:pt x="18685" y="34320"/>
                    <a:pt x="26556" y="2527"/>
                    <a:pt x="26556" y="2527"/>
                  </a:cubicBezTo>
                  <a:lnTo>
                    <a:pt x="20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3083700" y="312125"/>
              <a:ext cx="1185525" cy="1509500"/>
            </a:xfrm>
            <a:custGeom>
              <a:avLst/>
              <a:gdLst/>
              <a:ahLst/>
              <a:cxnLst/>
              <a:rect l="l" t="t" r="r" b="b"/>
              <a:pathLst>
                <a:path w="47421" h="60380" extrusionOk="0">
                  <a:moveTo>
                    <a:pt x="22947" y="0"/>
                  </a:moveTo>
                  <a:cubicBezTo>
                    <a:pt x="12685" y="0"/>
                    <a:pt x="0" y="55389"/>
                    <a:pt x="0" y="55389"/>
                  </a:cubicBezTo>
                  <a:lnTo>
                    <a:pt x="6100" y="57853"/>
                  </a:lnTo>
                  <a:lnTo>
                    <a:pt x="12200" y="60379"/>
                  </a:lnTo>
                  <a:cubicBezTo>
                    <a:pt x="12200" y="60379"/>
                    <a:pt x="47420" y="4090"/>
                    <a:pt x="32462" y="4090"/>
                  </a:cubicBezTo>
                  <a:cubicBezTo>
                    <a:pt x="31262" y="4090"/>
                    <a:pt x="29739" y="4452"/>
                    <a:pt x="27850" y="5235"/>
                  </a:cubicBezTo>
                  <a:cubicBezTo>
                    <a:pt x="26332" y="1569"/>
                    <a:pt x="24674" y="0"/>
                    <a:pt x="22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3159175" y="895800"/>
              <a:ext cx="663925" cy="895025"/>
            </a:xfrm>
            <a:custGeom>
              <a:avLst/>
              <a:gdLst/>
              <a:ahLst/>
              <a:cxnLst/>
              <a:rect l="l" t="t" r="r" b="b"/>
              <a:pathLst>
                <a:path w="26557" h="35801" extrusionOk="0">
                  <a:moveTo>
                    <a:pt x="23270" y="1"/>
                  </a:moveTo>
                  <a:cubicBezTo>
                    <a:pt x="19805" y="1"/>
                    <a:pt x="7887" y="22984"/>
                    <a:pt x="7887" y="22984"/>
                  </a:cubicBezTo>
                  <a:cubicBezTo>
                    <a:pt x="7887" y="22984"/>
                    <a:pt x="14049" y="1481"/>
                    <a:pt x="10968" y="1481"/>
                  </a:cubicBezTo>
                  <a:cubicBezTo>
                    <a:pt x="10965" y="1481"/>
                    <a:pt x="10962" y="1481"/>
                    <a:pt x="10959" y="1481"/>
                  </a:cubicBezTo>
                  <a:cubicBezTo>
                    <a:pt x="7810" y="1481"/>
                    <a:pt x="0" y="33274"/>
                    <a:pt x="0" y="33274"/>
                  </a:cubicBezTo>
                  <a:lnTo>
                    <a:pt x="6100" y="35800"/>
                  </a:lnTo>
                  <a:cubicBezTo>
                    <a:pt x="6100" y="35800"/>
                    <a:pt x="26556" y="2282"/>
                    <a:pt x="23660" y="126"/>
                  </a:cubicBezTo>
                  <a:cubicBezTo>
                    <a:pt x="23546" y="41"/>
                    <a:pt x="23416" y="1"/>
                    <a:pt x="2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993425" y="1127250"/>
              <a:ext cx="2014825" cy="903850"/>
            </a:xfrm>
            <a:custGeom>
              <a:avLst/>
              <a:gdLst/>
              <a:ahLst/>
              <a:cxnLst/>
              <a:rect l="l" t="t" r="r" b="b"/>
              <a:pathLst>
                <a:path w="80593" h="36154" extrusionOk="0">
                  <a:moveTo>
                    <a:pt x="28865" y="1"/>
                  </a:moveTo>
                  <a:cubicBezTo>
                    <a:pt x="24722" y="1"/>
                    <a:pt x="22960" y="2295"/>
                    <a:pt x="25448" y="8304"/>
                  </a:cubicBezTo>
                  <a:cubicBezTo>
                    <a:pt x="1" y="18840"/>
                    <a:pt x="75602" y="36154"/>
                    <a:pt x="75602" y="36154"/>
                  </a:cubicBezTo>
                  <a:lnTo>
                    <a:pt x="78066" y="30116"/>
                  </a:lnTo>
                  <a:lnTo>
                    <a:pt x="80592" y="24016"/>
                  </a:lnTo>
                  <a:cubicBezTo>
                    <a:pt x="80592" y="24016"/>
                    <a:pt x="42268" y="1"/>
                    <a:pt x="28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2033175" y="1357350"/>
              <a:ext cx="944275" cy="599825"/>
            </a:xfrm>
            <a:custGeom>
              <a:avLst/>
              <a:gdLst/>
              <a:ahLst/>
              <a:cxnLst/>
              <a:rect l="l" t="t" r="r" b="b"/>
              <a:pathLst>
                <a:path w="37771" h="23993" extrusionOk="0">
                  <a:moveTo>
                    <a:pt x="2895" y="1"/>
                  </a:moveTo>
                  <a:cubicBezTo>
                    <a:pt x="2508" y="1"/>
                    <a:pt x="2235" y="87"/>
                    <a:pt x="2095" y="271"/>
                  </a:cubicBezTo>
                  <a:cubicBezTo>
                    <a:pt x="1" y="3167"/>
                    <a:pt x="24954" y="16106"/>
                    <a:pt x="24954" y="16106"/>
                  </a:cubicBezTo>
                  <a:cubicBezTo>
                    <a:pt x="24954" y="16106"/>
                    <a:pt x="11246" y="12139"/>
                    <a:pt x="5689" y="12139"/>
                  </a:cubicBezTo>
                  <a:cubicBezTo>
                    <a:pt x="4285" y="12139"/>
                    <a:pt x="3402" y="12392"/>
                    <a:pt x="3389" y="13025"/>
                  </a:cubicBezTo>
                  <a:cubicBezTo>
                    <a:pt x="3389" y="16106"/>
                    <a:pt x="35244" y="23992"/>
                    <a:pt x="35244" y="23992"/>
                  </a:cubicBezTo>
                  <a:lnTo>
                    <a:pt x="37770" y="17831"/>
                  </a:lnTo>
                  <a:cubicBezTo>
                    <a:pt x="37770" y="17831"/>
                    <a:pt x="8466" y="1"/>
                    <a:pt x="2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3293175" y="1897075"/>
              <a:ext cx="2014825" cy="904775"/>
            </a:xfrm>
            <a:custGeom>
              <a:avLst/>
              <a:gdLst/>
              <a:ahLst/>
              <a:cxnLst/>
              <a:rect l="l" t="t" r="r" b="b"/>
              <a:pathLst>
                <a:path w="80593" h="36191" extrusionOk="0">
                  <a:moveTo>
                    <a:pt x="5053" y="1"/>
                  </a:moveTo>
                  <a:lnTo>
                    <a:pt x="2527" y="6100"/>
                  </a:lnTo>
                  <a:lnTo>
                    <a:pt x="1" y="12200"/>
                  </a:lnTo>
                  <a:cubicBezTo>
                    <a:pt x="1" y="12200"/>
                    <a:pt x="38378" y="36190"/>
                    <a:pt x="51790" y="36190"/>
                  </a:cubicBezTo>
                  <a:cubicBezTo>
                    <a:pt x="55932" y="36190"/>
                    <a:pt x="57693" y="33902"/>
                    <a:pt x="55207" y="27912"/>
                  </a:cubicBezTo>
                  <a:cubicBezTo>
                    <a:pt x="80592" y="17376"/>
                    <a:pt x="5053" y="1"/>
                    <a:pt x="50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3324000" y="1972550"/>
              <a:ext cx="944250" cy="600075"/>
            </a:xfrm>
            <a:custGeom>
              <a:avLst/>
              <a:gdLst/>
              <a:ahLst/>
              <a:cxnLst/>
              <a:rect l="l" t="t" r="r" b="b"/>
              <a:pathLst>
                <a:path w="37770" h="24003" extrusionOk="0">
                  <a:moveTo>
                    <a:pt x="2588" y="1"/>
                  </a:moveTo>
                  <a:lnTo>
                    <a:pt x="0" y="6162"/>
                  </a:lnTo>
                  <a:cubicBezTo>
                    <a:pt x="0" y="6162"/>
                    <a:pt x="29233" y="24003"/>
                    <a:pt x="34855" y="24003"/>
                  </a:cubicBezTo>
                  <a:cubicBezTo>
                    <a:pt x="35253" y="24003"/>
                    <a:pt x="35532" y="23914"/>
                    <a:pt x="35675" y="23722"/>
                  </a:cubicBezTo>
                  <a:cubicBezTo>
                    <a:pt x="37770" y="20826"/>
                    <a:pt x="12817" y="7888"/>
                    <a:pt x="12816" y="7887"/>
                  </a:cubicBezTo>
                  <a:lnTo>
                    <a:pt x="12816" y="7887"/>
                  </a:lnTo>
                  <a:cubicBezTo>
                    <a:pt x="12817" y="7887"/>
                    <a:pt x="26563" y="11854"/>
                    <a:pt x="32105" y="11854"/>
                  </a:cubicBezTo>
                  <a:cubicBezTo>
                    <a:pt x="33505" y="11854"/>
                    <a:pt x="34381" y="11601"/>
                    <a:pt x="34381" y="10968"/>
                  </a:cubicBezTo>
                  <a:cubicBezTo>
                    <a:pt x="34443" y="7887"/>
                    <a:pt x="2588" y="1"/>
                    <a:pt x="2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993425" y="1898625"/>
              <a:ext cx="2014825" cy="904550"/>
            </a:xfrm>
            <a:custGeom>
              <a:avLst/>
              <a:gdLst/>
              <a:ahLst/>
              <a:cxnLst/>
              <a:rect l="l" t="t" r="r" b="b"/>
              <a:pathLst>
                <a:path w="80593" h="36182" extrusionOk="0">
                  <a:moveTo>
                    <a:pt x="75602" y="0"/>
                  </a:moveTo>
                  <a:cubicBezTo>
                    <a:pt x="75602" y="0"/>
                    <a:pt x="1" y="17375"/>
                    <a:pt x="25448" y="27911"/>
                  </a:cubicBezTo>
                  <a:cubicBezTo>
                    <a:pt x="22964" y="33895"/>
                    <a:pt x="24715" y="36181"/>
                    <a:pt x="28842" y="36181"/>
                  </a:cubicBezTo>
                  <a:cubicBezTo>
                    <a:pt x="42224" y="36181"/>
                    <a:pt x="80592" y="12138"/>
                    <a:pt x="80592" y="12138"/>
                  </a:cubicBezTo>
                  <a:lnTo>
                    <a:pt x="78066" y="6038"/>
                  </a:lnTo>
                  <a:lnTo>
                    <a:pt x="756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1960775" y="1972550"/>
              <a:ext cx="1016675" cy="528500"/>
            </a:xfrm>
            <a:custGeom>
              <a:avLst/>
              <a:gdLst/>
              <a:ahLst/>
              <a:cxnLst/>
              <a:rect l="l" t="t" r="r" b="b"/>
              <a:pathLst>
                <a:path w="40667" h="21140" extrusionOk="0">
                  <a:moveTo>
                    <a:pt x="38140" y="1"/>
                  </a:moveTo>
                  <a:cubicBezTo>
                    <a:pt x="38140" y="1"/>
                    <a:pt x="1" y="9304"/>
                    <a:pt x="555" y="12816"/>
                  </a:cubicBezTo>
                  <a:cubicBezTo>
                    <a:pt x="640" y="13421"/>
                    <a:pt x="1505" y="13671"/>
                    <a:pt x="2879" y="13671"/>
                  </a:cubicBezTo>
                  <a:cubicBezTo>
                    <a:pt x="9484" y="13671"/>
                    <a:pt x="27849" y="7887"/>
                    <a:pt x="27850" y="7887"/>
                  </a:cubicBezTo>
                  <a:lnTo>
                    <a:pt x="27850" y="7887"/>
                  </a:lnTo>
                  <a:cubicBezTo>
                    <a:pt x="27850" y="7888"/>
                    <a:pt x="8257" y="18731"/>
                    <a:pt x="10413" y="20949"/>
                  </a:cubicBezTo>
                  <a:cubicBezTo>
                    <a:pt x="10546" y="21078"/>
                    <a:pt x="10771" y="21139"/>
                    <a:pt x="11077" y="21139"/>
                  </a:cubicBezTo>
                  <a:cubicBezTo>
                    <a:pt x="15886" y="21139"/>
                    <a:pt x="40666" y="6162"/>
                    <a:pt x="40666" y="6162"/>
                  </a:cubicBezTo>
                  <a:lnTo>
                    <a:pt x="381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3293175" y="1126575"/>
              <a:ext cx="2014825" cy="904525"/>
            </a:xfrm>
            <a:custGeom>
              <a:avLst/>
              <a:gdLst/>
              <a:ahLst/>
              <a:cxnLst/>
              <a:rect l="l" t="t" r="r" b="b"/>
              <a:pathLst>
                <a:path w="80593" h="36181" extrusionOk="0">
                  <a:moveTo>
                    <a:pt x="51779" y="0"/>
                  </a:moveTo>
                  <a:cubicBezTo>
                    <a:pt x="38369" y="0"/>
                    <a:pt x="1" y="24043"/>
                    <a:pt x="1" y="24043"/>
                  </a:cubicBezTo>
                  <a:lnTo>
                    <a:pt x="2527" y="30143"/>
                  </a:lnTo>
                  <a:lnTo>
                    <a:pt x="5053" y="36181"/>
                  </a:lnTo>
                  <a:cubicBezTo>
                    <a:pt x="5053" y="36181"/>
                    <a:pt x="80592" y="18806"/>
                    <a:pt x="55207" y="8270"/>
                  </a:cubicBezTo>
                  <a:cubicBezTo>
                    <a:pt x="57676" y="2287"/>
                    <a:pt x="55914" y="0"/>
                    <a:pt x="5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3324000" y="1428425"/>
              <a:ext cx="1018200" cy="527200"/>
            </a:xfrm>
            <a:custGeom>
              <a:avLst/>
              <a:gdLst/>
              <a:ahLst/>
              <a:cxnLst/>
              <a:rect l="l" t="t" r="r" b="b"/>
              <a:pathLst>
                <a:path w="40728" h="21088" extrusionOk="0">
                  <a:moveTo>
                    <a:pt x="29574" y="0"/>
                  </a:moveTo>
                  <a:cubicBezTo>
                    <a:pt x="24750" y="0"/>
                    <a:pt x="0" y="14926"/>
                    <a:pt x="0" y="14926"/>
                  </a:cubicBezTo>
                  <a:lnTo>
                    <a:pt x="2588" y="21088"/>
                  </a:lnTo>
                  <a:cubicBezTo>
                    <a:pt x="2588" y="21088"/>
                    <a:pt x="40727" y="11784"/>
                    <a:pt x="40173" y="8272"/>
                  </a:cubicBezTo>
                  <a:cubicBezTo>
                    <a:pt x="40078" y="7671"/>
                    <a:pt x="39216" y="7422"/>
                    <a:pt x="37852" y="7422"/>
                  </a:cubicBezTo>
                  <a:cubicBezTo>
                    <a:pt x="31247" y="7422"/>
                    <a:pt x="12878" y="13263"/>
                    <a:pt x="12878" y="13263"/>
                  </a:cubicBezTo>
                  <a:cubicBezTo>
                    <a:pt x="12878" y="13263"/>
                    <a:pt x="32409" y="2419"/>
                    <a:pt x="30253" y="201"/>
                  </a:cubicBezTo>
                  <a:cubicBezTo>
                    <a:pt x="30120" y="64"/>
                    <a:pt x="29890" y="0"/>
                    <a:pt x="29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2032425" y="312125"/>
              <a:ext cx="1185300" cy="1509500"/>
            </a:xfrm>
            <a:custGeom>
              <a:avLst/>
              <a:gdLst/>
              <a:ahLst/>
              <a:cxnLst/>
              <a:rect l="l" t="t" r="r" b="b"/>
              <a:pathLst>
                <a:path w="47412" h="60380" extrusionOk="0">
                  <a:moveTo>
                    <a:pt x="24407" y="0"/>
                  </a:moveTo>
                  <a:cubicBezTo>
                    <a:pt x="22678" y="0"/>
                    <a:pt x="21018" y="1569"/>
                    <a:pt x="19501" y="5235"/>
                  </a:cubicBezTo>
                  <a:cubicBezTo>
                    <a:pt x="17616" y="4452"/>
                    <a:pt x="16098" y="4090"/>
                    <a:pt x="14903" y="4090"/>
                  </a:cubicBezTo>
                  <a:cubicBezTo>
                    <a:pt x="1" y="4090"/>
                    <a:pt x="35274" y="60379"/>
                    <a:pt x="35274" y="60379"/>
                  </a:cubicBezTo>
                  <a:lnTo>
                    <a:pt x="41312" y="57915"/>
                  </a:lnTo>
                  <a:lnTo>
                    <a:pt x="47412" y="55389"/>
                  </a:lnTo>
                  <a:cubicBezTo>
                    <a:pt x="47412" y="55389"/>
                    <a:pt x="34682" y="0"/>
                    <a:pt x="24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2564600" y="787875"/>
              <a:ext cx="577650" cy="1002950"/>
            </a:xfrm>
            <a:custGeom>
              <a:avLst/>
              <a:gdLst/>
              <a:ahLst/>
              <a:cxnLst/>
              <a:rect l="l" t="t" r="r" b="b"/>
              <a:pathLst>
                <a:path w="23106" h="40118" extrusionOk="0">
                  <a:moveTo>
                    <a:pt x="10367" y="0"/>
                  </a:moveTo>
                  <a:cubicBezTo>
                    <a:pt x="10341" y="0"/>
                    <a:pt x="10315" y="2"/>
                    <a:pt x="10290" y="6"/>
                  </a:cubicBezTo>
                  <a:cubicBezTo>
                    <a:pt x="6778" y="499"/>
                    <a:pt x="15281" y="27301"/>
                    <a:pt x="15281" y="27301"/>
                  </a:cubicBezTo>
                  <a:cubicBezTo>
                    <a:pt x="15281" y="27301"/>
                    <a:pt x="5567" y="9751"/>
                    <a:pt x="2646" y="9751"/>
                  </a:cubicBezTo>
                  <a:cubicBezTo>
                    <a:pt x="2481" y="9751"/>
                    <a:pt x="2337" y="9807"/>
                    <a:pt x="2219" y="9926"/>
                  </a:cubicBezTo>
                  <a:cubicBezTo>
                    <a:pt x="0" y="12083"/>
                    <a:pt x="16944" y="40117"/>
                    <a:pt x="16944" y="40117"/>
                  </a:cubicBezTo>
                  <a:lnTo>
                    <a:pt x="23106" y="37591"/>
                  </a:lnTo>
                  <a:cubicBezTo>
                    <a:pt x="23106" y="37591"/>
                    <a:pt x="13936" y="0"/>
                    <a:pt x="10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3083700" y="2106575"/>
              <a:ext cx="1187600" cy="1510550"/>
            </a:xfrm>
            <a:custGeom>
              <a:avLst/>
              <a:gdLst/>
              <a:ahLst/>
              <a:cxnLst/>
              <a:rect l="l" t="t" r="r" b="b"/>
              <a:pathLst>
                <a:path w="47504" h="60422" extrusionOk="0">
                  <a:moveTo>
                    <a:pt x="12200" y="0"/>
                  </a:moveTo>
                  <a:lnTo>
                    <a:pt x="6100" y="2526"/>
                  </a:lnTo>
                  <a:lnTo>
                    <a:pt x="0" y="5052"/>
                  </a:lnTo>
                  <a:cubicBezTo>
                    <a:pt x="0" y="5052"/>
                    <a:pt x="12781" y="60421"/>
                    <a:pt x="23032" y="60421"/>
                  </a:cubicBezTo>
                  <a:cubicBezTo>
                    <a:pt x="24754" y="60421"/>
                    <a:pt x="26405" y="58858"/>
                    <a:pt x="27912" y="55206"/>
                  </a:cubicBezTo>
                  <a:cubicBezTo>
                    <a:pt x="29791" y="55980"/>
                    <a:pt x="31307" y="56338"/>
                    <a:pt x="32503" y="56338"/>
                  </a:cubicBezTo>
                  <a:cubicBezTo>
                    <a:pt x="47504" y="56338"/>
                    <a:pt x="12200" y="0"/>
                    <a:pt x="12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3160725" y="2137375"/>
              <a:ext cx="576100" cy="1004450"/>
            </a:xfrm>
            <a:custGeom>
              <a:avLst/>
              <a:gdLst/>
              <a:ahLst/>
              <a:cxnLst/>
              <a:rect l="l" t="t" r="r" b="b"/>
              <a:pathLst>
                <a:path w="23044" h="40178" extrusionOk="0">
                  <a:moveTo>
                    <a:pt x="6100" y="0"/>
                  </a:moveTo>
                  <a:lnTo>
                    <a:pt x="0" y="2588"/>
                  </a:lnTo>
                  <a:cubicBezTo>
                    <a:pt x="0" y="2588"/>
                    <a:pt x="9124" y="40178"/>
                    <a:pt x="12686" y="40178"/>
                  </a:cubicBezTo>
                  <a:cubicBezTo>
                    <a:pt x="12709" y="40178"/>
                    <a:pt x="12732" y="40176"/>
                    <a:pt x="12754" y="40173"/>
                  </a:cubicBezTo>
                  <a:cubicBezTo>
                    <a:pt x="16266" y="39680"/>
                    <a:pt x="7826" y="12879"/>
                    <a:pt x="7825" y="12878"/>
                  </a:cubicBezTo>
                  <a:lnTo>
                    <a:pt x="7825" y="12878"/>
                  </a:lnTo>
                  <a:cubicBezTo>
                    <a:pt x="7826" y="12879"/>
                    <a:pt x="17483" y="30428"/>
                    <a:pt x="20398" y="30428"/>
                  </a:cubicBezTo>
                  <a:cubicBezTo>
                    <a:pt x="20563" y="30428"/>
                    <a:pt x="20707" y="30372"/>
                    <a:pt x="20826" y="30253"/>
                  </a:cubicBezTo>
                  <a:cubicBezTo>
                    <a:pt x="23044" y="28096"/>
                    <a:pt x="6100" y="0"/>
                    <a:pt x="6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2752525" y="1565300"/>
              <a:ext cx="931925" cy="798525"/>
            </a:xfrm>
            <a:custGeom>
              <a:avLst/>
              <a:gdLst/>
              <a:ahLst/>
              <a:cxnLst/>
              <a:rect l="l" t="t" r="r" b="b"/>
              <a:pathLst>
                <a:path w="37277" h="31941" extrusionOk="0">
                  <a:moveTo>
                    <a:pt x="16060" y="0"/>
                  </a:moveTo>
                  <a:cubicBezTo>
                    <a:pt x="7863" y="0"/>
                    <a:pt x="0" y="6357"/>
                    <a:pt x="0" y="15983"/>
                  </a:cubicBezTo>
                  <a:cubicBezTo>
                    <a:pt x="0" y="24793"/>
                    <a:pt x="7148" y="31941"/>
                    <a:pt x="15958" y="31941"/>
                  </a:cubicBezTo>
                  <a:cubicBezTo>
                    <a:pt x="30130" y="31879"/>
                    <a:pt x="37277" y="14750"/>
                    <a:pt x="27234" y="4707"/>
                  </a:cubicBezTo>
                  <a:cubicBezTo>
                    <a:pt x="23983" y="1456"/>
                    <a:pt x="19983" y="0"/>
                    <a:pt x="16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5011600" y="1010075"/>
              <a:ext cx="1555350" cy="2098600"/>
            </a:xfrm>
            <a:custGeom>
              <a:avLst/>
              <a:gdLst/>
              <a:ahLst/>
              <a:cxnLst/>
              <a:rect l="l" t="t" r="r" b="b"/>
              <a:pathLst>
                <a:path w="62214" h="83944" extrusionOk="0">
                  <a:moveTo>
                    <a:pt x="1573" y="0"/>
                  </a:moveTo>
                  <a:cubicBezTo>
                    <a:pt x="833" y="0"/>
                    <a:pt x="0" y="629"/>
                    <a:pt x="149" y="1593"/>
                  </a:cubicBezTo>
                  <a:cubicBezTo>
                    <a:pt x="5263" y="35665"/>
                    <a:pt x="27074" y="70477"/>
                    <a:pt x="60222" y="83848"/>
                  </a:cubicBezTo>
                  <a:cubicBezTo>
                    <a:pt x="60388" y="83914"/>
                    <a:pt x="60542" y="83944"/>
                    <a:pt x="60685" y="83944"/>
                  </a:cubicBezTo>
                  <a:cubicBezTo>
                    <a:pt x="61870" y="83944"/>
                    <a:pt x="62214" y="81872"/>
                    <a:pt x="60839" y="81322"/>
                  </a:cubicBezTo>
                  <a:cubicBezTo>
                    <a:pt x="29415" y="68691"/>
                    <a:pt x="7666" y="34187"/>
                    <a:pt x="2613" y="915"/>
                  </a:cubicBezTo>
                  <a:cubicBezTo>
                    <a:pt x="2515" y="276"/>
                    <a:pt x="2064" y="0"/>
                    <a:pt x="1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6606500" y="2574825"/>
              <a:ext cx="429750" cy="419000"/>
            </a:xfrm>
            <a:custGeom>
              <a:avLst/>
              <a:gdLst/>
              <a:ahLst/>
              <a:cxnLst/>
              <a:rect l="l" t="t" r="r" b="b"/>
              <a:pathLst>
                <a:path w="17190" h="16760" extrusionOk="0">
                  <a:moveTo>
                    <a:pt x="14849" y="1"/>
                  </a:moveTo>
                  <a:lnTo>
                    <a:pt x="14849" y="1"/>
                  </a:lnTo>
                  <a:cubicBezTo>
                    <a:pt x="13678" y="6655"/>
                    <a:pt x="1972" y="11584"/>
                    <a:pt x="1972" y="11584"/>
                  </a:cubicBezTo>
                  <a:lnTo>
                    <a:pt x="0" y="16760"/>
                  </a:lnTo>
                  <a:cubicBezTo>
                    <a:pt x="17190" y="13186"/>
                    <a:pt x="14849" y="2"/>
                    <a:pt x="1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6529475" y="2739650"/>
              <a:ext cx="645425" cy="358275"/>
            </a:xfrm>
            <a:custGeom>
              <a:avLst/>
              <a:gdLst/>
              <a:ahLst/>
              <a:cxnLst/>
              <a:rect l="l" t="t" r="r" b="b"/>
              <a:pathLst>
                <a:path w="25817" h="14331" extrusionOk="0">
                  <a:moveTo>
                    <a:pt x="25817" y="1"/>
                  </a:moveTo>
                  <a:lnTo>
                    <a:pt x="25817" y="1"/>
                  </a:lnTo>
                  <a:cubicBezTo>
                    <a:pt x="21741" y="7506"/>
                    <a:pt x="12538" y="8801"/>
                    <a:pt x="6672" y="8801"/>
                  </a:cubicBezTo>
                  <a:cubicBezTo>
                    <a:pt x="3582" y="8801"/>
                    <a:pt x="1418" y="8442"/>
                    <a:pt x="1418" y="8442"/>
                  </a:cubicBezTo>
                  <a:lnTo>
                    <a:pt x="0" y="13679"/>
                  </a:lnTo>
                  <a:cubicBezTo>
                    <a:pt x="2351" y="14129"/>
                    <a:pt x="4494" y="14331"/>
                    <a:pt x="6446" y="14331"/>
                  </a:cubicBezTo>
                  <a:cubicBezTo>
                    <a:pt x="22911" y="14331"/>
                    <a:pt x="25817" y="2"/>
                    <a:pt x="25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6490975" y="3021525"/>
              <a:ext cx="765575" cy="190450"/>
            </a:xfrm>
            <a:custGeom>
              <a:avLst/>
              <a:gdLst/>
              <a:ahLst/>
              <a:cxnLst/>
              <a:rect l="l" t="t" r="r" b="b"/>
              <a:pathLst>
                <a:path w="30623" h="7618" extrusionOk="0">
                  <a:moveTo>
                    <a:pt x="30622" y="1"/>
                  </a:moveTo>
                  <a:cubicBezTo>
                    <a:pt x="26613" y="2639"/>
                    <a:pt x="21990" y="3506"/>
                    <a:pt x="17643" y="3506"/>
                  </a:cubicBezTo>
                  <a:cubicBezTo>
                    <a:pt x="9297" y="3506"/>
                    <a:pt x="1972" y="309"/>
                    <a:pt x="1972" y="309"/>
                  </a:cubicBezTo>
                  <a:lnTo>
                    <a:pt x="0" y="4560"/>
                  </a:lnTo>
                  <a:cubicBezTo>
                    <a:pt x="4797" y="6782"/>
                    <a:pt x="9101" y="7617"/>
                    <a:pt x="12862" y="7617"/>
                  </a:cubicBezTo>
                  <a:cubicBezTo>
                    <a:pt x="24223" y="7617"/>
                    <a:pt x="30622" y="2"/>
                    <a:pt x="30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6275325" y="3164800"/>
              <a:ext cx="309625" cy="537600"/>
            </a:xfrm>
            <a:custGeom>
              <a:avLst/>
              <a:gdLst/>
              <a:ahLst/>
              <a:cxnLst/>
              <a:rect l="l" t="t" r="r" b="b"/>
              <a:pathLst>
                <a:path w="12385" h="21504" extrusionOk="0">
                  <a:moveTo>
                    <a:pt x="6223" y="0"/>
                  </a:moveTo>
                  <a:lnTo>
                    <a:pt x="2896" y="4436"/>
                  </a:lnTo>
                  <a:cubicBezTo>
                    <a:pt x="2896" y="4436"/>
                    <a:pt x="4991" y="16944"/>
                    <a:pt x="0" y="21503"/>
                  </a:cubicBezTo>
                  <a:cubicBezTo>
                    <a:pt x="0" y="21503"/>
                    <a:pt x="12385" y="16451"/>
                    <a:pt x="6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6372350" y="3052350"/>
              <a:ext cx="477550" cy="730150"/>
            </a:xfrm>
            <a:custGeom>
              <a:avLst/>
              <a:gdLst/>
              <a:ahLst/>
              <a:cxnLst/>
              <a:rect l="l" t="t" r="r" b="b"/>
              <a:pathLst>
                <a:path w="19102" h="29206" extrusionOk="0">
                  <a:moveTo>
                    <a:pt x="3698" y="0"/>
                  </a:moveTo>
                  <a:lnTo>
                    <a:pt x="1" y="4005"/>
                  </a:lnTo>
                  <a:cubicBezTo>
                    <a:pt x="1" y="4005"/>
                    <a:pt x="12262" y="17745"/>
                    <a:pt x="5854" y="29205"/>
                  </a:cubicBezTo>
                  <a:cubicBezTo>
                    <a:pt x="5854" y="29205"/>
                    <a:pt x="19101" y="16513"/>
                    <a:pt x="3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6424725" y="2990725"/>
              <a:ext cx="509875" cy="710125"/>
            </a:xfrm>
            <a:custGeom>
              <a:avLst/>
              <a:gdLst/>
              <a:ahLst/>
              <a:cxnLst/>
              <a:rect l="l" t="t" r="r" b="b"/>
              <a:pathLst>
                <a:path w="20395" h="28405" extrusionOk="0">
                  <a:moveTo>
                    <a:pt x="2588" y="1"/>
                  </a:moveTo>
                  <a:lnTo>
                    <a:pt x="1" y="3944"/>
                  </a:lnTo>
                  <a:cubicBezTo>
                    <a:pt x="1" y="3944"/>
                    <a:pt x="15343" y="14357"/>
                    <a:pt x="15096" y="28405"/>
                  </a:cubicBezTo>
                  <a:cubicBezTo>
                    <a:pt x="15096" y="28405"/>
                    <a:pt x="20395" y="11584"/>
                    <a:pt x="2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6270700" y="2864125"/>
              <a:ext cx="397425" cy="434700"/>
            </a:xfrm>
            <a:custGeom>
              <a:avLst/>
              <a:gdLst/>
              <a:ahLst/>
              <a:cxnLst/>
              <a:rect l="l" t="t" r="r" b="b"/>
              <a:pathLst>
                <a:path w="15897" h="17388" extrusionOk="0">
                  <a:moveTo>
                    <a:pt x="14889" y="0"/>
                  </a:moveTo>
                  <a:cubicBezTo>
                    <a:pt x="13103" y="0"/>
                    <a:pt x="7099" y="352"/>
                    <a:pt x="3820" y="4880"/>
                  </a:cubicBezTo>
                  <a:cubicBezTo>
                    <a:pt x="0" y="10302"/>
                    <a:pt x="3081" y="17387"/>
                    <a:pt x="3081" y="17387"/>
                  </a:cubicBezTo>
                  <a:cubicBezTo>
                    <a:pt x="3081" y="17387"/>
                    <a:pt x="15897" y="13444"/>
                    <a:pt x="15404" y="12"/>
                  </a:cubicBezTo>
                  <a:cubicBezTo>
                    <a:pt x="15404" y="12"/>
                    <a:pt x="15218" y="0"/>
                    <a:pt x="14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5763925" y="3519075"/>
              <a:ext cx="534525" cy="224550"/>
            </a:xfrm>
            <a:custGeom>
              <a:avLst/>
              <a:gdLst/>
              <a:ahLst/>
              <a:cxnLst/>
              <a:rect l="l" t="t" r="r" b="b"/>
              <a:pathLst>
                <a:path w="21381" h="8982" extrusionOk="0">
                  <a:moveTo>
                    <a:pt x="5484" y="0"/>
                  </a:moveTo>
                  <a:lnTo>
                    <a:pt x="0" y="370"/>
                  </a:lnTo>
                  <a:cubicBezTo>
                    <a:pt x="4971" y="7205"/>
                    <a:pt x="10099" y="8982"/>
                    <a:pt x="14086" y="8982"/>
                  </a:cubicBezTo>
                  <a:cubicBezTo>
                    <a:pt x="18401" y="8982"/>
                    <a:pt x="21380" y="6901"/>
                    <a:pt x="21380" y="6901"/>
                  </a:cubicBezTo>
                  <a:lnTo>
                    <a:pt x="21380" y="6901"/>
                  </a:lnTo>
                  <a:cubicBezTo>
                    <a:pt x="20787" y="7058"/>
                    <a:pt x="20169" y="7129"/>
                    <a:pt x="19538" y="7129"/>
                  </a:cubicBezTo>
                  <a:cubicBezTo>
                    <a:pt x="13224" y="7129"/>
                    <a:pt x="5484" y="0"/>
                    <a:pt x="5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5649925" y="3472850"/>
              <a:ext cx="582275" cy="473225"/>
            </a:xfrm>
            <a:custGeom>
              <a:avLst/>
              <a:gdLst/>
              <a:ahLst/>
              <a:cxnLst/>
              <a:rect l="l" t="t" r="r" b="b"/>
              <a:pathLst>
                <a:path w="23291" h="18929" extrusionOk="0">
                  <a:moveTo>
                    <a:pt x="5361" y="1"/>
                  </a:moveTo>
                  <a:lnTo>
                    <a:pt x="1" y="863"/>
                  </a:lnTo>
                  <a:cubicBezTo>
                    <a:pt x="3924" y="16735"/>
                    <a:pt x="14364" y="18929"/>
                    <a:pt x="19835" y="18929"/>
                  </a:cubicBezTo>
                  <a:cubicBezTo>
                    <a:pt x="21926" y="18929"/>
                    <a:pt x="23291" y="18608"/>
                    <a:pt x="23291" y="18608"/>
                  </a:cubicBezTo>
                  <a:cubicBezTo>
                    <a:pt x="10229" y="17746"/>
                    <a:pt x="5361" y="1"/>
                    <a:pt x="5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5585225" y="3482100"/>
              <a:ext cx="423625" cy="648525"/>
            </a:xfrm>
            <a:custGeom>
              <a:avLst/>
              <a:gdLst/>
              <a:ahLst/>
              <a:cxnLst/>
              <a:rect l="l" t="t" r="r" b="b"/>
              <a:pathLst>
                <a:path w="16945" h="25941" extrusionOk="0">
                  <a:moveTo>
                    <a:pt x="1" y="1"/>
                  </a:moveTo>
                  <a:cubicBezTo>
                    <a:pt x="1" y="21257"/>
                    <a:pt x="16945" y="25940"/>
                    <a:pt x="16945" y="25940"/>
                  </a:cubicBezTo>
                  <a:cubicBezTo>
                    <a:pt x="5053" y="18546"/>
                    <a:pt x="4684" y="1"/>
                    <a:pt x="4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4979875" y="3411250"/>
              <a:ext cx="553000" cy="192125"/>
            </a:xfrm>
            <a:custGeom>
              <a:avLst/>
              <a:gdLst/>
              <a:ahLst/>
              <a:cxnLst/>
              <a:rect l="l" t="t" r="r" b="b"/>
              <a:pathLst>
                <a:path w="22120" h="7685" extrusionOk="0">
                  <a:moveTo>
                    <a:pt x="16760" y="0"/>
                  </a:moveTo>
                  <a:cubicBezTo>
                    <a:pt x="16760" y="0"/>
                    <a:pt x="9281" y="5030"/>
                    <a:pt x="3204" y="5030"/>
                  </a:cubicBezTo>
                  <a:cubicBezTo>
                    <a:pt x="2068" y="5030"/>
                    <a:pt x="981" y="4854"/>
                    <a:pt x="1" y="4437"/>
                  </a:cubicBezTo>
                  <a:lnTo>
                    <a:pt x="1" y="4437"/>
                  </a:lnTo>
                  <a:cubicBezTo>
                    <a:pt x="1" y="4437"/>
                    <a:pt x="3445" y="7685"/>
                    <a:pt x="8842" y="7685"/>
                  </a:cubicBezTo>
                  <a:cubicBezTo>
                    <a:pt x="12519" y="7685"/>
                    <a:pt x="17102" y="6177"/>
                    <a:pt x="22120" y="1109"/>
                  </a:cubicBezTo>
                  <a:lnTo>
                    <a:pt x="167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5009150" y="3381975"/>
              <a:ext cx="640800" cy="420600"/>
            </a:xfrm>
            <a:custGeom>
              <a:avLst/>
              <a:gdLst/>
              <a:ahLst/>
              <a:cxnLst/>
              <a:rect l="l" t="t" r="r" b="b"/>
              <a:pathLst>
                <a:path w="25632" h="16824" extrusionOk="0">
                  <a:moveTo>
                    <a:pt x="20456" y="1"/>
                  </a:moveTo>
                  <a:cubicBezTo>
                    <a:pt x="20456" y="1"/>
                    <a:pt x="13525" y="15826"/>
                    <a:pt x="1229" y="15826"/>
                  </a:cubicBezTo>
                  <a:cubicBezTo>
                    <a:pt x="825" y="15826"/>
                    <a:pt x="416" y="15809"/>
                    <a:pt x="0" y="15774"/>
                  </a:cubicBezTo>
                  <a:lnTo>
                    <a:pt x="0" y="15774"/>
                  </a:lnTo>
                  <a:cubicBezTo>
                    <a:pt x="0" y="15774"/>
                    <a:pt x="2644" y="16824"/>
                    <a:pt x="6372" y="16824"/>
                  </a:cubicBezTo>
                  <a:cubicBezTo>
                    <a:pt x="12117" y="16824"/>
                    <a:pt x="20438" y="14331"/>
                    <a:pt x="25632" y="1664"/>
                  </a:cubicBezTo>
                  <a:lnTo>
                    <a:pt x="204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5201675" y="3403550"/>
              <a:ext cx="514525" cy="597675"/>
            </a:xfrm>
            <a:custGeom>
              <a:avLst/>
              <a:gdLst/>
              <a:ahLst/>
              <a:cxnLst/>
              <a:rect l="l" t="t" r="r" b="b"/>
              <a:pathLst>
                <a:path w="20581" h="23907" extrusionOk="0">
                  <a:moveTo>
                    <a:pt x="15897" y="0"/>
                  </a:moveTo>
                  <a:cubicBezTo>
                    <a:pt x="15897" y="0"/>
                    <a:pt x="12817" y="18300"/>
                    <a:pt x="1" y="23907"/>
                  </a:cubicBezTo>
                  <a:cubicBezTo>
                    <a:pt x="1" y="23907"/>
                    <a:pt x="17499" y="21750"/>
                    <a:pt x="20580" y="740"/>
                  </a:cubicBezTo>
                  <a:lnTo>
                    <a:pt x="15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5377275" y="3302200"/>
              <a:ext cx="523750" cy="265400"/>
            </a:xfrm>
            <a:custGeom>
              <a:avLst/>
              <a:gdLst/>
              <a:ahLst/>
              <a:cxnLst/>
              <a:rect l="l" t="t" r="r" b="b"/>
              <a:pathLst>
                <a:path w="20950" h="10616" extrusionOk="0">
                  <a:moveTo>
                    <a:pt x="9879" y="1"/>
                  </a:moveTo>
                  <a:cubicBezTo>
                    <a:pt x="4279" y="1"/>
                    <a:pt x="1" y="4732"/>
                    <a:pt x="1" y="4732"/>
                  </a:cubicBezTo>
                  <a:cubicBezTo>
                    <a:pt x="1" y="4732"/>
                    <a:pt x="5267" y="10616"/>
                    <a:pt x="13151" y="10616"/>
                  </a:cubicBezTo>
                  <a:cubicBezTo>
                    <a:pt x="15536" y="10616"/>
                    <a:pt x="18160" y="10078"/>
                    <a:pt x="20950" y="8675"/>
                  </a:cubicBezTo>
                  <a:cubicBezTo>
                    <a:pt x="20950" y="8675"/>
                    <a:pt x="18177" y="1466"/>
                    <a:pt x="11708" y="173"/>
                  </a:cubicBezTo>
                  <a:cubicBezTo>
                    <a:pt x="11086" y="54"/>
                    <a:pt x="10475" y="1"/>
                    <a:pt x="9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5017200" y="1079450"/>
              <a:ext cx="657550" cy="2391775"/>
            </a:xfrm>
            <a:custGeom>
              <a:avLst/>
              <a:gdLst/>
              <a:ahLst/>
              <a:cxnLst/>
              <a:rect l="l" t="t" r="r" b="b"/>
              <a:pathLst>
                <a:path w="26302" h="95671" extrusionOk="0">
                  <a:moveTo>
                    <a:pt x="1668" y="1"/>
                  </a:moveTo>
                  <a:cubicBezTo>
                    <a:pt x="859" y="1"/>
                    <a:pt x="1" y="749"/>
                    <a:pt x="356" y="1775"/>
                  </a:cubicBezTo>
                  <a:cubicBezTo>
                    <a:pt x="10892" y="31412"/>
                    <a:pt x="20812" y="63020"/>
                    <a:pt x="23646" y="94566"/>
                  </a:cubicBezTo>
                  <a:cubicBezTo>
                    <a:pt x="23730" y="95322"/>
                    <a:pt x="24297" y="95671"/>
                    <a:pt x="24879" y="95671"/>
                  </a:cubicBezTo>
                  <a:cubicBezTo>
                    <a:pt x="25579" y="95671"/>
                    <a:pt x="26301" y="95166"/>
                    <a:pt x="26234" y="94258"/>
                  </a:cubicBezTo>
                  <a:cubicBezTo>
                    <a:pt x="23400" y="62527"/>
                    <a:pt x="13357" y="30611"/>
                    <a:pt x="2759" y="789"/>
                  </a:cubicBezTo>
                  <a:cubicBezTo>
                    <a:pt x="2560" y="236"/>
                    <a:pt x="2122" y="1"/>
                    <a:pt x="1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4579375" y="1017700"/>
              <a:ext cx="1178400" cy="640575"/>
            </a:xfrm>
            <a:custGeom>
              <a:avLst/>
              <a:gdLst/>
              <a:ahLst/>
              <a:cxnLst/>
              <a:rect l="l" t="t" r="r" b="b"/>
              <a:pathLst>
                <a:path w="47136" h="25623" extrusionOk="0">
                  <a:moveTo>
                    <a:pt x="8578" y="0"/>
                  </a:moveTo>
                  <a:cubicBezTo>
                    <a:pt x="5244" y="0"/>
                    <a:pt x="2866" y="843"/>
                    <a:pt x="2034" y="2582"/>
                  </a:cubicBezTo>
                  <a:cubicBezTo>
                    <a:pt x="1" y="6895"/>
                    <a:pt x="8011" y="14904"/>
                    <a:pt x="19902" y="20573"/>
                  </a:cubicBezTo>
                  <a:cubicBezTo>
                    <a:pt x="26954" y="23881"/>
                    <a:pt x="33769" y="25623"/>
                    <a:pt x="38591" y="25623"/>
                  </a:cubicBezTo>
                  <a:cubicBezTo>
                    <a:pt x="41942" y="25623"/>
                    <a:pt x="44330" y="24781"/>
                    <a:pt x="45164" y="23038"/>
                  </a:cubicBezTo>
                  <a:cubicBezTo>
                    <a:pt x="47136" y="18725"/>
                    <a:pt x="39126" y="10715"/>
                    <a:pt x="27234" y="5108"/>
                  </a:cubicBezTo>
                  <a:cubicBezTo>
                    <a:pt x="20207" y="1758"/>
                    <a:pt x="13395" y="0"/>
                    <a:pt x="8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5867125" y="1626025"/>
              <a:ext cx="1178400" cy="639150"/>
            </a:xfrm>
            <a:custGeom>
              <a:avLst/>
              <a:gdLst/>
              <a:ahLst/>
              <a:cxnLst/>
              <a:rect l="l" t="t" r="r" b="b"/>
              <a:pathLst>
                <a:path w="47136" h="25566" extrusionOk="0">
                  <a:moveTo>
                    <a:pt x="8576" y="1"/>
                  </a:moveTo>
                  <a:cubicBezTo>
                    <a:pt x="5226" y="1"/>
                    <a:pt x="2842" y="843"/>
                    <a:pt x="2034" y="2586"/>
                  </a:cubicBezTo>
                  <a:cubicBezTo>
                    <a:pt x="0" y="6899"/>
                    <a:pt x="8010" y="14909"/>
                    <a:pt x="19902" y="20516"/>
                  </a:cubicBezTo>
                  <a:cubicBezTo>
                    <a:pt x="26917" y="23824"/>
                    <a:pt x="33739" y="25566"/>
                    <a:pt x="38559" y="25566"/>
                  </a:cubicBezTo>
                  <a:cubicBezTo>
                    <a:pt x="41910" y="25566"/>
                    <a:pt x="44293" y="24724"/>
                    <a:pt x="45102" y="22981"/>
                  </a:cubicBezTo>
                  <a:cubicBezTo>
                    <a:pt x="47135" y="18729"/>
                    <a:pt x="39125" y="10719"/>
                    <a:pt x="27234" y="5051"/>
                  </a:cubicBezTo>
                  <a:cubicBezTo>
                    <a:pt x="20219" y="1743"/>
                    <a:pt x="13397" y="1"/>
                    <a:pt x="8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p:nvPr/>
          </p:nvSpPr>
          <p:spPr>
            <a:xfrm>
              <a:off x="5144700" y="1738625"/>
              <a:ext cx="723975" cy="1093650"/>
            </a:xfrm>
            <a:custGeom>
              <a:avLst/>
              <a:gdLst/>
              <a:ahLst/>
              <a:cxnLst/>
              <a:rect l="l" t="t" r="r" b="b"/>
              <a:pathLst>
                <a:path w="28959" h="43746" extrusionOk="0">
                  <a:moveTo>
                    <a:pt x="23303" y="0"/>
                  </a:moveTo>
                  <a:cubicBezTo>
                    <a:pt x="18889" y="0"/>
                    <a:pt x="11872" y="7502"/>
                    <a:pt x="6839" y="18230"/>
                  </a:cubicBezTo>
                  <a:cubicBezTo>
                    <a:pt x="1171" y="30122"/>
                    <a:pt x="0" y="41397"/>
                    <a:pt x="4313" y="43430"/>
                  </a:cubicBezTo>
                  <a:cubicBezTo>
                    <a:pt x="4764" y="43643"/>
                    <a:pt x="5255" y="43746"/>
                    <a:pt x="5780" y="43746"/>
                  </a:cubicBezTo>
                  <a:cubicBezTo>
                    <a:pt x="10275" y="43746"/>
                    <a:pt x="17222" y="36204"/>
                    <a:pt x="22243" y="25501"/>
                  </a:cubicBezTo>
                  <a:cubicBezTo>
                    <a:pt x="27911" y="13609"/>
                    <a:pt x="28959" y="2334"/>
                    <a:pt x="24708" y="300"/>
                  </a:cubicBezTo>
                  <a:cubicBezTo>
                    <a:pt x="24278" y="98"/>
                    <a:pt x="23808" y="0"/>
                    <a:pt x="23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
            <p:cNvSpPr/>
            <p:nvPr/>
          </p:nvSpPr>
          <p:spPr>
            <a:xfrm>
              <a:off x="5754675" y="450925"/>
              <a:ext cx="724000" cy="1093625"/>
            </a:xfrm>
            <a:custGeom>
              <a:avLst/>
              <a:gdLst/>
              <a:ahLst/>
              <a:cxnLst/>
              <a:rect l="l" t="t" r="r" b="b"/>
              <a:pathLst>
                <a:path w="28960" h="43745" extrusionOk="0">
                  <a:moveTo>
                    <a:pt x="23235" y="1"/>
                  </a:moveTo>
                  <a:cubicBezTo>
                    <a:pt x="18787" y="1"/>
                    <a:pt x="11813" y="7549"/>
                    <a:pt x="6778" y="18229"/>
                  </a:cubicBezTo>
                  <a:cubicBezTo>
                    <a:pt x="1110" y="30120"/>
                    <a:pt x="0" y="41396"/>
                    <a:pt x="4313" y="43429"/>
                  </a:cubicBezTo>
                  <a:cubicBezTo>
                    <a:pt x="4758" y="43641"/>
                    <a:pt x="5244" y="43744"/>
                    <a:pt x="5764" y="43744"/>
                  </a:cubicBezTo>
                  <a:cubicBezTo>
                    <a:pt x="10214" y="43744"/>
                    <a:pt x="17161" y="36209"/>
                    <a:pt x="22182" y="25561"/>
                  </a:cubicBezTo>
                  <a:cubicBezTo>
                    <a:pt x="27850" y="13608"/>
                    <a:pt x="28959" y="2332"/>
                    <a:pt x="24646" y="299"/>
                  </a:cubicBezTo>
                  <a:cubicBezTo>
                    <a:pt x="24213" y="98"/>
                    <a:pt x="23740" y="1"/>
                    <a:pt x="23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5260225" y="405900"/>
              <a:ext cx="623875" cy="1130875"/>
            </a:xfrm>
            <a:custGeom>
              <a:avLst/>
              <a:gdLst/>
              <a:ahLst/>
              <a:cxnLst/>
              <a:rect l="l" t="t" r="r" b="b"/>
              <a:pathLst>
                <a:path w="24955" h="45235" extrusionOk="0">
                  <a:moveTo>
                    <a:pt x="5543" y="1"/>
                  </a:moveTo>
                  <a:cubicBezTo>
                    <a:pt x="5159" y="1"/>
                    <a:pt x="4789" y="63"/>
                    <a:pt x="4437" y="190"/>
                  </a:cubicBezTo>
                  <a:cubicBezTo>
                    <a:pt x="0" y="1792"/>
                    <a:pt x="0" y="13129"/>
                    <a:pt x="4437" y="25513"/>
                  </a:cubicBezTo>
                  <a:cubicBezTo>
                    <a:pt x="8520" y="36914"/>
                    <a:pt x="14954" y="45234"/>
                    <a:pt x="19411" y="45234"/>
                  </a:cubicBezTo>
                  <a:cubicBezTo>
                    <a:pt x="19796" y="45234"/>
                    <a:pt x="20165" y="45172"/>
                    <a:pt x="20518" y="45045"/>
                  </a:cubicBezTo>
                  <a:cubicBezTo>
                    <a:pt x="24954" y="43443"/>
                    <a:pt x="24954" y="32106"/>
                    <a:pt x="20518" y="19722"/>
                  </a:cubicBezTo>
                  <a:cubicBezTo>
                    <a:pt x="16434" y="8321"/>
                    <a:pt x="10000" y="1"/>
                    <a:pt x="5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5740800" y="1746025"/>
              <a:ext cx="623875" cy="1132050"/>
            </a:xfrm>
            <a:custGeom>
              <a:avLst/>
              <a:gdLst/>
              <a:ahLst/>
              <a:cxnLst/>
              <a:rect l="l" t="t" r="r" b="b"/>
              <a:pathLst>
                <a:path w="24955" h="45282" extrusionOk="0">
                  <a:moveTo>
                    <a:pt x="5544" y="0"/>
                  </a:moveTo>
                  <a:cubicBezTo>
                    <a:pt x="5159" y="0"/>
                    <a:pt x="4789" y="62"/>
                    <a:pt x="4437" y="189"/>
                  </a:cubicBezTo>
                  <a:cubicBezTo>
                    <a:pt x="1" y="1791"/>
                    <a:pt x="1" y="13128"/>
                    <a:pt x="4437" y="25513"/>
                  </a:cubicBezTo>
                  <a:cubicBezTo>
                    <a:pt x="8533" y="36947"/>
                    <a:pt x="14992" y="45282"/>
                    <a:pt x="19450" y="45282"/>
                  </a:cubicBezTo>
                  <a:cubicBezTo>
                    <a:pt x="19821" y="45282"/>
                    <a:pt x="20178" y="45224"/>
                    <a:pt x="20518" y="45106"/>
                  </a:cubicBezTo>
                  <a:cubicBezTo>
                    <a:pt x="24955" y="43504"/>
                    <a:pt x="24955" y="32167"/>
                    <a:pt x="20518" y="19783"/>
                  </a:cubicBezTo>
                  <a:cubicBezTo>
                    <a:pt x="16435" y="8325"/>
                    <a:pt x="10001" y="0"/>
                    <a:pt x="55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4540875" y="1596700"/>
              <a:ext cx="1203050" cy="569000"/>
            </a:xfrm>
            <a:custGeom>
              <a:avLst/>
              <a:gdLst/>
              <a:ahLst/>
              <a:cxnLst/>
              <a:rect l="l" t="t" r="r" b="b"/>
              <a:pathLst>
                <a:path w="48122" h="22760" extrusionOk="0">
                  <a:moveTo>
                    <a:pt x="37901" y="1"/>
                  </a:moveTo>
                  <a:cubicBezTo>
                    <a:pt x="33318" y="1"/>
                    <a:pt x="27388" y="1110"/>
                    <a:pt x="21196" y="3328"/>
                  </a:cubicBezTo>
                  <a:cubicBezTo>
                    <a:pt x="8750" y="7826"/>
                    <a:pt x="0" y="14973"/>
                    <a:pt x="1602" y="19409"/>
                  </a:cubicBezTo>
                  <a:cubicBezTo>
                    <a:pt x="2406" y="21635"/>
                    <a:pt x="5660" y="22760"/>
                    <a:pt x="10268" y="22760"/>
                  </a:cubicBezTo>
                  <a:cubicBezTo>
                    <a:pt x="14844" y="22760"/>
                    <a:pt x="20755" y="21650"/>
                    <a:pt x="26926" y="19409"/>
                  </a:cubicBezTo>
                  <a:cubicBezTo>
                    <a:pt x="39310" y="14973"/>
                    <a:pt x="48121" y="7764"/>
                    <a:pt x="46519" y="3328"/>
                  </a:cubicBezTo>
                  <a:cubicBezTo>
                    <a:pt x="45718" y="1110"/>
                    <a:pt x="42483" y="1"/>
                    <a:pt x="37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5882525" y="1117650"/>
              <a:ext cx="1201500" cy="568425"/>
            </a:xfrm>
            <a:custGeom>
              <a:avLst/>
              <a:gdLst/>
              <a:ahLst/>
              <a:cxnLst/>
              <a:rect l="l" t="t" r="r" b="b"/>
              <a:pathLst>
                <a:path w="48060" h="22737" extrusionOk="0">
                  <a:moveTo>
                    <a:pt x="37839" y="1"/>
                  </a:moveTo>
                  <a:cubicBezTo>
                    <a:pt x="33257" y="1"/>
                    <a:pt x="27326" y="1110"/>
                    <a:pt x="21134" y="3328"/>
                  </a:cubicBezTo>
                  <a:cubicBezTo>
                    <a:pt x="8750" y="7764"/>
                    <a:pt x="0" y="14973"/>
                    <a:pt x="1541" y="19409"/>
                  </a:cubicBezTo>
                  <a:cubicBezTo>
                    <a:pt x="2342" y="21627"/>
                    <a:pt x="5577" y="22736"/>
                    <a:pt x="10159" y="22736"/>
                  </a:cubicBezTo>
                  <a:cubicBezTo>
                    <a:pt x="14742" y="22736"/>
                    <a:pt x="20672" y="21627"/>
                    <a:pt x="26864" y="19409"/>
                  </a:cubicBezTo>
                  <a:cubicBezTo>
                    <a:pt x="39310" y="14973"/>
                    <a:pt x="48060" y="7764"/>
                    <a:pt x="46458" y="3328"/>
                  </a:cubicBezTo>
                  <a:cubicBezTo>
                    <a:pt x="45657" y="1110"/>
                    <a:pt x="42422" y="1"/>
                    <a:pt x="378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4503900" y="1428800"/>
              <a:ext cx="1193800" cy="426700"/>
            </a:xfrm>
            <a:custGeom>
              <a:avLst/>
              <a:gdLst/>
              <a:ahLst/>
              <a:cxnLst/>
              <a:rect l="l" t="t" r="r" b="b"/>
              <a:pathLst>
                <a:path w="47752" h="17068" extrusionOk="0">
                  <a:moveTo>
                    <a:pt x="23845" y="1"/>
                  </a:moveTo>
                  <a:cubicBezTo>
                    <a:pt x="10722" y="1"/>
                    <a:pt x="1" y="3821"/>
                    <a:pt x="1" y="8504"/>
                  </a:cubicBezTo>
                  <a:cubicBezTo>
                    <a:pt x="1" y="13186"/>
                    <a:pt x="10660" y="17068"/>
                    <a:pt x="23845" y="17068"/>
                  </a:cubicBezTo>
                  <a:cubicBezTo>
                    <a:pt x="37092" y="17068"/>
                    <a:pt x="47752" y="13186"/>
                    <a:pt x="47752" y="8504"/>
                  </a:cubicBezTo>
                  <a:cubicBezTo>
                    <a:pt x="47752" y="3821"/>
                    <a:pt x="37031" y="1"/>
                    <a:pt x="238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5927200" y="1428800"/>
              <a:ext cx="1193800" cy="426700"/>
            </a:xfrm>
            <a:custGeom>
              <a:avLst/>
              <a:gdLst/>
              <a:ahLst/>
              <a:cxnLst/>
              <a:rect l="l" t="t" r="r" b="b"/>
              <a:pathLst>
                <a:path w="47752" h="17068" extrusionOk="0">
                  <a:moveTo>
                    <a:pt x="23907" y="1"/>
                  </a:moveTo>
                  <a:cubicBezTo>
                    <a:pt x="10783" y="1"/>
                    <a:pt x="0" y="3821"/>
                    <a:pt x="0" y="8504"/>
                  </a:cubicBezTo>
                  <a:cubicBezTo>
                    <a:pt x="0" y="13186"/>
                    <a:pt x="10721" y="17068"/>
                    <a:pt x="23907" y="17068"/>
                  </a:cubicBezTo>
                  <a:cubicBezTo>
                    <a:pt x="37092" y="17068"/>
                    <a:pt x="47751" y="13186"/>
                    <a:pt x="47751" y="8504"/>
                  </a:cubicBezTo>
                  <a:cubicBezTo>
                    <a:pt x="47751" y="3821"/>
                    <a:pt x="37030" y="1"/>
                    <a:pt x="2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5599100" y="1756900"/>
              <a:ext cx="426700" cy="1193800"/>
            </a:xfrm>
            <a:custGeom>
              <a:avLst/>
              <a:gdLst/>
              <a:ahLst/>
              <a:cxnLst/>
              <a:rect l="l" t="t" r="r" b="b"/>
              <a:pathLst>
                <a:path w="17068" h="47752" extrusionOk="0">
                  <a:moveTo>
                    <a:pt x="8565" y="1"/>
                  </a:moveTo>
                  <a:cubicBezTo>
                    <a:pt x="3882" y="1"/>
                    <a:pt x="0" y="10722"/>
                    <a:pt x="0" y="23845"/>
                  </a:cubicBezTo>
                  <a:cubicBezTo>
                    <a:pt x="0" y="37031"/>
                    <a:pt x="3882" y="47752"/>
                    <a:pt x="8565" y="47752"/>
                  </a:cubicBezTo>
                  <a:cubicBezTo>
                    <a:pt x="13247" y="47752"/>
                    <a:pt x="17068" y="37031"/>
                    <a:pt x="17068" y="23845"/>
                  </a:cubicBezTo>
                  <a:cubicBezTo>
                    <a:pt x="17068" y="10722"/>
                    <a:pt x="13247" y="1"/>
                    <a:pt x="8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5599100" y="332075"/>
              <a:ext cx="426700" cy="1193800"/>
            </a:xfrm>
            <a:custGeom>
              <a:avLst/>
              <a:gdLst/>
              <a:ahLst/>
              <a:cxnLst/>
              <a:rect l="l" t="t" r="r" b="b"/>
              <a:pathLst>
                <a:path w="17068" h="47752" extrusionOk="0">
                  <a:moveTo>
                    <a:pt x="8565" y="0"/>
                  </a:moveTo>
                  <a:cubicBezTo>
                    <a:pt x="3882" y="0"/>
                    <a:pt x="0" y="10721"/>
                    <a:pt x="0" y="23907"/>
                  </a:cubicBezTo>
                  <a:cubicBezTo>
                    <a:pt x="0" y="37092"/>
                    <a:pt x="3882" y="47751"/>
                    <a:pt x="8565" y="47751"/>
                  </a:cubicBezTo>
                  <a:cubicBezTo>
                    <a:pt x="13247" y="47751"/>
                    <a:pt x="17068" y="37092"/>
                    <a:pt x="17068" y="23907"/>
                  </a:cubicBezTo>
                  <a:cubicBezTo>
                    <a:pt x="17068" y="10721"/>
                    <a:pt x="13247" y="0"/>
                    <a:pt x="8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4802725" y="690800"/>
              <a:ext cx="1010500" cy="895150"/>
            </a:xfrm>
            <a:custGeom>
              <a:avLst/>
              <a:gdLst/>
              <a:ahLst/>
              <a:cxnLst/>
              <a:rect l="l" t="t" r="r" b="b"/>
              <a:pathLst>
                <a:path w="40420" h="35806" extrusionOk="0">
                  <a:moveTo>
                    <a:pt x="6444" y="1"/>
                  </a:moveTo>
                  <a:cubicBezTo>
                    <a:pt x="5162" y="1"/>
                    <a:pt x="4118" y="340"/>
                    <a:pt x="3390" y="1055"/>
                  </a:cubicBezTo>
                  <a:cubicBezTo>
                    <a:pt x="1" y="4382"/>
                    <a:pt x="4868" y="14733"/>
                    <a:pt x="14172" y="23976"/>
                  </a:cubicBezTo>
                  <a:cubicBezTo>
                    <a:pt x="21488" y="31243"/>
                    <a:pt x="29376" y="35806"/>
                    <a:pt x="34060" y="35806"/>
                  </a:cubicBezTo>
                  <a:cubicBezTo>
                    <a:pt x="35332" y="35806"/>
                    <a:pt x="36369" y="35469"/>
                    <a:pt x="37093" y="34758"/>
                  </a:cubicBezTo>
                  <a:cubicBezTo>
                    <a:pt x="40420" y="31431"/>
                    <a:pt x="35614" y="21141"/>
                    <a:pt x="26310" y="11838"/>
                  </a:cubicBezTo>
                  <a:cubicBezTo>
                    <a:pt x="19005" y="4533"/>
                    <a:pt x="11131" y="1"/>
                    <a:pt x="6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5810125" y="1698200"/>
              <a:ext cx="1010500" cy="895150"/>
            </a:xfrm>
            <a:custGeom>
              <a:avLst/>
              <a:gdLst/>
              <a:ahLst/>
              <a:cxnLst/>
              <a:rect l="l" t="t" r="r" b="b"/>
              <a:pathLst>
                <a:path w="40420" h="35806" extrusionOk="0">
                  <a:moveTo>
                    <a:pt x="6443" y="0"/>
                  </a:moveTo>
                  <a:cubicBezTo>
                    <a:pt x="5161" y="0"/>
                    <a:pt x="4117" y="340"/>
                    <a:pt x="3389" y="1055"/>
                  </a:cubicBezTo>
                  <a:cubicBezTo>
                    <a:pt x="1" y="4382"/>
                    <a:pt x="4868" y="14671"/>
                    <a:pt x="14172" y="23975"/>
                  </a:cubicBezTo>
                  <a:cubicBezTo>
                    <a:pt x="21488" y="31243"/>
                    <a:pt x="29375" y="35805"/>
                    <a:pt x="34030" y="35805"/>
                  </a:cubicBezTo>
                  <a:cubicBezTo>
                    <a:pt x="35294" y="35805"/>
                    <a:pt x="36320" y="35469"/>
                    <a:pt x="37031" y="34758"/>
                  </a:cubicBezTo>
                  <a:cubicBezTo>
                    <a:pt x="40420" y="31369"/>
                    <a:pt x="35614" y="21141"/>
                    <a:pt x="26248" y="11837"/>
                  </a:cubicBezTo>
                  <a:cubicBezTo>
                    <a:pt x="18992" y="4533"/>
                    <a:pt x="11128" y="0"/>
                    <a:pt x="6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4805825" y="1697575"/>
              <a:ext cx="1007400" cy="895950"/>
            </a:xfrm>
            <a:custGeom>
              <a:avLst/>
              <a:gdLst/>
              <a:ahLst/>
              <a:cxnLst/>
              <a:rect l="l" t="t" r="r" b="b"/>
              <a:pathLst>
                <a:path w="40296" h="35838" extrusionOk="0">
                  <a:moveTo>
                    <a:pt x="33925" y="1"/>
                  </a:moveTo>
                  <a:cubicBezTo>
                    <a:pt x="29266" y="1"/>
                    <a:pt x="21404" y="4568"/>
                    <a:pt x="14110" y="11862"/>
                  </a:cubicBezTo>
                  <a:cubicBezTo>
                    <a:pt x="4806" y="21166"/>
                    <a:pt x="0" y="31394"/>
                    <a:pt x="3327" y="34783"/>
                  </a:cubicBezTo>
                  <a:cubicBezTo>
                    <a:pt x="4042" y="35498"/>
                    <a:pt x="5078" y="35837"/>
                    <a:pt x="6357" y="35837"/>
                  </a:cubicBezTo>
                  <a:cubicBezTo>
                    <a:pt x="11028" y="35837"/>
                    <a:pt x="18930" y="31305"/>
                    <a:pt x="26186" y="24000"/>
                  </a:cubicBezTo>
                  <a:cubicBezTo>
                    <a:pt x="35428" y="14635"/>
                    <a:pt x="40296" y="4469"/>
                    <a:pt x="36969" y="1080"/>
                  </a:cubicBezTo>
                  <a:cubicBezTo>
                    <a:pt x="36250" y="348"/>
                    <a:pt x="35209" y="1"/>
                    <a:pt x="33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5811675" y="690800"/>
              <a:ext cx="1008950" cy="894400"/>
            </a:xfrm>
            <a:custGeom>
              <a:avLst/>
              <a:gdLst/>
              <a:ahLst/>
              <a:cxnLst/>
              <a:rect l="l" t="t" r="r" b="b"/>
              <a:pathLst>
                <a:path w="40358" h="35776" extrusionOk="0">
                  <a:moveTo>
                    <a:pt x="34000" y="1"/>
                  </a:moveTo>
                  <a:cubicBezTo>
                    <a:pt x="29327" y="1"/>
                    <a:pt x="21415" y="4533"/>
                    <a:pt x="14110" y="11838"/>
                  </a:cubicBezTo>
                  <a:cubicBezTo>
                    <a:pt x="4806" y="21141"/>
                    <a:pt x="0" y="31369"/>
                    <a:pt x="3327" y="34696"/>
                  </a:cubicBezTo>
                  <a:cubicBezTo>
                    <a:pt x="4046" y="35428"/>
                    <a:pt x="5093" y="35775"/>
                    <a:pt x="6385" y="35775"/>
                  </a:cubicBezTo>
                  <a:cubicBezTo>
                    <a:pt x="11075" y="35775"/>
                    <a:pt x="19002" y="31208"/>
                    <a:pt x="26248" y="23914"/>
                  </a:cubicBezTo>
                  <a:cubicBezTo>
                    <a:pt x="35490" y="14610"/>
                    <a:pt x="40358" y="4382"/>
                    <a:pt x="37030" y="1055"/>
                  </a:cubicBezTo>
                  <a:cubicBezTo>
                    <a:pt x="36315" y="340"/>
                    <a:pt x="35279" y="1"/>
                    <a:pt x="340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5554425" y="1382625"/>
              <a:ext cx="603850" cy="517550"/>
            </a:xfrm>
            <a:custGeom>
              <a:avLst/>
              <a:gdLst/>
              <a:ahLst/>
              <a:cxnLst/>
              <a:rect l="l" t="t" r="r" b="b"/>
              <a:pathLst>
                <a:path w="24154" h="20702" extrusionOk="0">
                  <a:moveTo>
                    <a:pt x="10412" y="1"/>
                  </a:moveTo>
                  <a:cubicBezTo>
                    <a:pt x="5095" y="1"/>
                    <a:pt x="1" y="4128"/>
                    <a:pt x="1" y="10351"/>
                  </a:cubicBezTo>
                  <a:cubicBezTo>
                    <a:pt x="1" y="16081"/>
                    <a:pt x="4622" y="20702"/>
                    <a:pt x="10290" y="20702"/>
                  </a:cubicBezTo>
                  <a:cubicBezTo>
                    <a:pt x="19532" y="20702"/>
                    <a:pt x="24153" y="9550"/>
                    <a:pt x="17622" y="3018"/>
                  </a:cubicBezTo>
                  <a:cubicBezTo>
                    <a:pt x="15518" y="934"/>
                    <a:pt x="12940" y="1"/>
                    <a:pt x="104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6"/>
          <p:cNvGrpSpPr/>
          <p:nvPr/>
        </p:nvGrpSpPr>
        <p:grpSpPr>
          <a:xfrm rot="2291187" flipH="1">
            <a:off x="193095" y="3736316"/>
            <a:ext cx="1490990" cy="1322389"/>
            <a:chOff x="834575" y="242525"/>
            <a:chExt cx="5886100" cy="5220500"/>
          </a:xfrm>
        </p:grpSpPr>
        <p:sp>
          <p:nvSpPr>
            <p:cNvPr id="496" name="Google Shape;496;p6"/>
            <p:cNvSpPr/>
            <p:nvPr/>
          </p:nvSpPr>
          <p:spPr>
            <a:xfrm>
              <a:off x="1301575" y="242525"/>
              <a:ext cx="5363600" cy="5054025"/>
            </a:xfrm>
            <a:custGeom>
              <a:avLst/>
              <a:gdLst/>
              <a:ahLst/>
              <a:cxnLst/>
              <a:rect l="l" t="t" r="r" b="b"/>
              <a:pathLst>
                <a:path w="214544" h="202161" extrusionOk="0">
                  <a:moveTo>
                    <a:pt x="111735" y="1"/>
                  </a:moveTo>
                  <a:cubicBezTo>
                    <a:pt x="99515" y="1"/>
                    <a:pt x="86745" y="6521"/>
                    <a:pt x="79160" y="16470"/>
                  </a:cubicBezTo>
                  <a:cubicBezTo>
                    <a:pt x="67878" y="31451"/>
                    <a:pt x="65843" y="51241"/>
                    <a:pt x="66953" y="69921"/>
                  </a:cubicBezTo>
                  <a:cubicBezTo>
                    <a:pt x="67878" y="88416"/>
                    <a:pt x="71762" y="107096"/>
                    <a:pt x="70467" y="125591"/>
                  </a:cubicBezTo>
                  <a:cubicBezTo>
                    <a:pt x="67878" y="108391"/>
                    <a:pt x="61959" y="91930"/>
                    <a:pt x="52896" y="77134"/>
                  </a:cubicBezTo>
                  <a:cubicBezTo>
                    <a:pt x="49197" y="70291"/>
                    <a:pt x="44204" y="64372"/>
                    <a:pt x="38285" y="59748"/>
                  </a:cubicBezTo>
                  <a:cubicBezTo>
                    <a:pt x="33682" y="56499"/>
                    <a:pt x="28087" y="54439"/>
                    <a:pt x="22590" y="54439"/>
                  </a:cubicBezTo>
                  <a:cubicBezTo>
                    <a:pt x="20578" y="54439"/>
                    <a:pt x="18579" y="54715"/>
                    <a:pt x="16646" y="55309"/>
                  </a:cubicBezTo>
                  <a:cubicBezTo>
                    <a:pt x="8323" y="58084"/>
                    <a:pt x="2960" y="66407"/>
                    <a:pt x="1480" y="74914"/>
                  </a:cubicBezTo>
                  <a:cubicBezTo>
                    <a:pt x="0" y="83237"/>
                    <a:pt x="2035" y="92115"/>
                    <a:pt x="4809" y="100253"/>
                  </a:cubicBezTo>
                  <a:cubicBezTo>
                    <a:pt x="16831" y="133544"/>
                    <a:pt x="42909" y="159252"/>
                    <a:pt x="68432" y="183666"/>
                  </a:cubicBezTo>
                  <a:cubicBezTo>
                    <a:pt x="78420" y="193468"/>
                    <a:pt x="85633" y="196427"/>
                    <a:pt x="90627" y="202161"/>
                  </a:cubicBezTo>
                  <a:cubicBezTo>
                    <a:pt x="108567" y="182556"/>
                    <a:pt x="132056" y="168870"/>
                    <a:pt x="153695" y="153704"/>
                  </a:cubicBezTo>
                  <a:cubicBezTo>
                    <a:pt x="175519" y="138538"/>
                    <a:pt x="196974" y="120597"/>
                    <a:pt x="207886" y="96369"/>
                  </a:cubicBezTo>
                  <a:cubicBezTo>
                    <a:pt x="213989" y="82867"/>
                    <a:pt x="214544" y="63447"/>
                    <a:pt x="201967" y="56234"/>
                  </a:cubicBezTo>
                  <a:cubicBezTo>
                    <a:pt x="198886" y="54467"/>
                    <a:pt x="195627" y="53699"/>
                    <a:pt x="192310" y="53699"/>
                  </a:cubicBezTo>
                  <a:cubicBezTo>
                    <a:pt x="182088" y="53699"/>
                    <a:pt x="171317" y="60991"/>
                    <a:pt x="163497" y="68811"/>
                  </a:cubicBezTo>
                  <a:cubicBezTo>
                    <a:pt x="146112" y="86196"/>
                    <a:pt x="132611" y="107096"/>
                    <a:pt x="123733" y="130030"/>
                  </a:cubicBezTo>
                  <a:cubicBezTo>
                    <a:pt x="130761" y="106171"/>
                    <a:pt x="139824" y="80648"/>
                    <a:pt x="142968" y="53830"/>
                  </a:cubicBezTo>
                  <a:cubicBezTo>
                    <a:pt x="145187" y="36074"/>
                    <a:pt x="143153" y="15175"/>
                    <a:pt x="128542" y="5003"/>
                  </a:cubicBezTo>
                  <a:cubicBezTo>
                    <a:pt x="123512" y="1549"/>
                    <a:pt x="117689" y="1"/>
                    <a:pt x="1117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3757800" y="1162275"/>
              <a:ext cx="611750" cy="3313475"/>
            </a:xfrm>
            <a:custGeom>
              <a:avLst/>
              <a:gdLst/>
              <a:ahLst/>
              <a:cxnLst/>
              <a:rect l="l" t="t" r="r" b="b"/>
              <a:pathLst>
                <a:path w="24470" h="132539" extrusionOk="0">
                  <a:moveTo>
                    <a:pt x="24007" y="0"/>
                  </a:moveTo>
                  <a:cubicBezTo>
                    <a:pt x="23756" y="0"/>
                    <a:pt x="23445" y="418"/>
                    <a:pt x="23264" y="1319"/>
                  </a:cubicBezTo>
                  <a:cubicBezTo>
                    <a:pt x="16051" y="41453"/>
                    <a:pt x="8468" y="81403"/>
                    <a:pt x="1255" y="121537"/>
                  </a:cubicBezTo>
                  <a:cubicBezTo>
                    <a:pt x="1" y="128775"/>
                    <a:pt x="1616" y="132539"/>
                    <a:pt x="3711" y="132539"/>
                  </a:cubicBezTo>
                  <a:cubicBezTo>
                    <a:pt x="5631" y="132539"/>
                    <a:pt x="7954" y="129377"/>
                    <a:pt x="8838" y="122832"/>
                  </a:cubicBezTo>
                  <a:cubicBezTo>
                    <a:pt x="14202" y="82328"/>
                    <a:pt x="19011" y="41823"/>
                    <a:pt x="24374" y="1319"/>
                  </a:cubicBezTo>
                  <a:cubicBezTo>
                    <a:pt x="24469" y="465"/>
                    <a:pt x="24272" y="0"/>
                    <a:pt x="24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3396150" y="438025"/>
              <a:ext cx="321475" cy="3878900"/>
            </a:xfrm>
            <a:custGeom>
              <a:avLst/>
              <a:gdLst/>
              <a:ahLst/>
              <a:cxnLst/>
              <a:rect l="l" t="t" r="r" b="b"/>
              <a:pathLst>
                <a:path w="12859" h="155156" extrusionOk="0">
                  <a:moveTo>
                    <a:pt x="12479" y="0"/>
                  </a:moveTo>
                  <a:cubicBezTo>
                    <a:pt x="12275" y="0"/>
                    <a:pt x="12014" y="465"/>
                    <a:pt x="11837" y="1437"/>
                  </a:cubicBezTo>
                  <a:cubicBezTo>
                    <a:pt x="3884" y="48229"/>
                    <a:pt x="0" y="95577"/>
                    <a:pt x="0" y="143109"/>
                  </a:cubicBezTo>
                  <a:cubicBezTo>
                    <a:pt x="92" y="151177"/>
                    <a:pt x="2138" y="155155"/>
                    <a:pt x="4088" y="155155"/>
                  </a:cubicBezTo>
                  <a:cubicBezTo>
                    <a:pt x="6072" y="155155"/>
                    <a:pt x="7956" y="151039"/>
                    <a:pt x="7583" y="142924"/>
                  </a:cubicBezTo>
                  <a:cubicBezTo>
                    <a:pt x="5549" y="95762"/>
                    <a:pt x="7213" y="48599"/>
                    <a:pt x="12762" y="1621"/>
                  </a:cubicBezTo>
                  <a:cubicBezTo>
                    <a:pt x="12859" y="558"/>
                    <a:pt x="12703" y="0"/>
                    <a:pt x="12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3570700" y="1110750"/>
              <a:ext cx="539975" cy="3178250"/>
            </a:xfrm>
            <a:custGeom>
              <a:avLst/>
              <a:gdLst/>
              <a:ahLst/>
              <a:cxnLst/>
              <a:rect l="l" t="t" r="r" b="b"/>
              <a:pathLst>
                <a:path w="21599" h="127130" extrusionOk="0">
                  <a:moveTo>
                    <a:pt x="21138" y="1"/>
                  </a:moveTo>
                  <a:cubicBezTo>
                    <a:pt x="20916" y="1"/>
                    <a:pt x="20663" y="374"/>
                    <a:pt x="20576" y="1161"/>
                  </a:cubicBezTo>
                  <a:cubicBezTo>
                    <a:pt x="14103" y="39630"/>
                    <a:pt x="7260" y="78100"/>
                    <a:pt x="1156" y="116570"/>
                  </a:cubicBezTo>
                  <a:cubicBezTo>
                    <a:pt x="0" y="123505"/>
                    <a:pt x="1654" y="127130"/>
                    <a:pt x="3713" y="127130"/>
                  </a:cubicBezTo>
                  <a:cubicBezTo>
                    <a:pt x="5607" y="127130"/>
                    <a:pt x="7845" y="124061"/>
                    <a:pt x="8554" y="117680"/>
                  </a:cubicBezTo>
                  <a:cubicBezTo>
                    <a:pt x="13178" y="79025"/>
                    <a:pt x="17062" y="40185"/>
                    <a:pt x="21501" y="1345"/>
                  </a:cubicBezTo>
                  <a:cubicBezTo>
                    <a:pt x="21598" y="467"/>
                    <a:pt x="21387" y="1"/>
                    <a:pt x="21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3777425" y="1511850"/>
              <a:ext cx="832625" cy="2707500"/>
            </a:xfrm>
            <a:custGeom>
              <a:avLst/>
              <a:gdLst/>
              <a:ahLst/>
              <a:cxnLst/>
              <a:rect l="l" t="t" r="r" b="b"/>
              <a:pathLst>
                <a:path w="33305" h="108300" extrusionOk="0">
                  <a:moveTo>
                    <a:pt x="32839" y="1"/>
                  </a:moveTo>
                  <a:cubicBezTo>
                    <a:pt x="32618" y="1"/>
                    <a:pt x="32369" y="329"/>
                    <a:pt x="32282" y="1022"/>
                  </a:cubicBezTo>
                  <a:cubicBezTo>
                    <a:pt x="27288" y="34868"/>
                    <a:pt x="17301" y="67790"/>
                    <a:pt x="2875" y="98492"/>
                  </a:cubicBezTo>
                  <a:cubicBezTo>
                    <a:pt x="0" y="104560"/>
                    <a:pt x="1170" y="108300"/>
                    <a:pt x="3563" y="108300"/>
                  </a:cubicBezTo>
                  <a:cubicBezTo>
                    <a:pt x="5327" y="108300"/>
                    <a:pt x="7756" y="106267"/>
                    <a:pt x="9718" y="101636"/>
                  </a:cubicBezTo>
                  <a:cubicBezTo>
                    <a:pt x="22664" y="69454"/>
                    <a:pt x="30617" y="35608"/>
                    <a:pt x="33207" y="1207"/>
                  </a:cubicBezTo>
                  <a:cubicBezTo>
                    <a:pt x="33305" y="421"/>
                    <a:pt x="33090" y="1"/>
                    <a:pt x="3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3502500" y="937825"/>
              <a:ext cx="488375" cy="3404725"/>
            </a:xfrm>
            <a:custGeom>
              <a:avLst/>
              <a:gdLst/>
              <a:ahLst/>
              <a:cxnLst/>
              <a:rect l="l" t="t" r="r" b="b"/>
              <a:pathLst>
                <a:path w="19535" h="136189" extrusionOk="0">
                  <a:moveTo>
                    <a:pt x="19132" y="1"/>
                  </a:moveTo>
                  <a:cubicBezTo>
                    <a:pt x="18901" y="1"/>
                    <a:pt x="18566" y="382"/>
                    <a:pt x="18310" y="1234"/>
                  </a:cubicBezTo>
                  <a:cubicBezTo>
                    <a:pt x="5364" y="41369"/>
                    <a:pt x="0" y="83538"/>
                    <a:pt x="2220" y="125707"/>
                  </a:cubicBezTo>
                  <a:cubicBezTo>
                    <a:pt x="2758" y="132800"/>
                    <a:pt x="4954" y="136189"/>
                    <a:pt x="6880" y="136189"/>
                  </a:cubicBezTo>
                  <a:cubicBezTo>
                    <a:pt x="8921" y="136189"/>
                    <a:pt x="10659" y="132384"/>
                    <a:pt x="9803" y="125152"/>
                  </a:cubicBezTo>
                  <a:cubicBezTo>
                    <a:pt x="5549" y="83723"/>
                    <a:pt x="8878" y="41739"/>
                    <a:pt x="19235" y="1419"/>
                  </a:cubicBezTo>
                  <a:cubicBezTo>
                    <a:pt x="19534" y="522"/>
                    <a:pt x="19403" y="1"/>
                    <a:pt x="19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4061000" y="2166300"/>
              <a:ext cx="2021650" cy="2175025"/>
            </a:xfrm>
            <a:custGeom>
              <a:avLst/>
              <a:gdLst/>
              <a:ahLst/>
              <a:cxnLst/>
              <a:rect l="l" t="t" r="r" b="b"/>
              <a:pathLst>
                <a:path w="80866" h="87001" extrusionOk="0">
                  <a:moveTo>
                    <a:pt x="80410" y="1"/>
                  </a:moveTo>
                  <a:cubicBezTo>
                    <a:pt x="80186" y="1"/>
                    <a:pt x="79862" y="223"/>
                    <a:pt x="79568" y="738"/>
                  </a:cubicBezTo>
                  <a:cubicBezTo>
                    <a:pt x="58854" y="29590"/>
                    <a:pt x="34255" y="55483"/>
                    <a:pt x="6328" y="77492"/>
                  </a:cubicBezTo>
                  <a:cubicBezTo>
                    <a:pt x="1" y="82455"/>
                    <a:pt x="164" y="87001"/>
                    <a:pt x="3804" y="87001"/>
                  </a:cubicBezTo>
                  <a:cubicBezTo>
                    <a:pt x="5591" y="87001"/>
                    <a:pt x="8216" y="85905"/>
                    <a:pt x="11321" y="83226"/>
                  </a:cubicBezTo>
                  <a:cubicBezTo>
                    <a:pt x="38139" y="59367"/>
                    <a:pt x="61443" y="31809"/>
                    <a:pt x="80308" y="1292"/>
                  </a:cubicBezTo>
                  <a:cubicBezTo>
                    <a:pt x="80866" y="512"/>
                    <a:pt x="80751" y="1"/>
                    <a:pt x="804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4228575" y="2345550"/>
              <a:ext cx="2082950" cy="1929325"/>
            </a:xfrm>
            <a:custGeom>
              <a:avLst/>
              <a:gdLst/>
              <a:ahLst/>
              <a:cxnLst/>
              <a:rect l="l" t="t" r="r" b="b"/>
              <a:pathLst>
                <a:path w="83318" h="77173" extrusionOk="0">
                  <a:moveTo>
                    <a:pt x="82816" y="1"/>
                  </a:moveTo>
                  <a:cubicBezTo>
                    <a:pt x="82590" y="1"/>
                    <a:pt x="82272" y="183"/>
                    <a:pt x="81928" y="596"/>
                  </a:cubicBezTo>
                  <a:cubicBezTo>
                    <a:pt x="60844" y="27229"/>
                    <a:pt x="35505" y="49978"/>
                    <a:pt x="6838" y="68103"/>
                  </a:cubicBezTo>
                  <a:cubicBezTo>
                    <a:pt x="0" y="72311"/>
                    <a:pt x="81" y="77173"/>
                    <a:pt x="4221" y="77173"/>
                  </a:cubicBezTo>
                  <a:cubicBezTo>
                    <a:pt x="5904" y="77173"/>
                    <a:pt x="8258" y="76369"/>
                    <a:pt x="11092" y="74391"/>
                  </a:cubicBezTo>
                  <a:cubicBezTo>
                    <a:pt x="39019" y="54232"/>
                    <a:pt x="63248" y="29633"/>
                    <a:pt x="82853" y="1336"/>
                  </a:cubicBezTo>
                  <a:cubicBezTo>
                    <a:pt x="83318" y="522"/>
                    <a:pt x="83198" y="1"/>
                    <a:pt x="82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4144575" y="1997350"/>
              <a:ext cx="1657100" cy="2028900"/>
            </a:xfrm>
            <a:custGeom>
              <a:avLst/>
              <a:gdLst/>
              <a:ahLst/>
              <a:cxnLst/>
              <a:rect l="l" t="t" r="r" b="b"/>
              <a:pathLst>
                <a:path w="66284" h="81156" extrusionOk="0">
                  <a:moveTo>
                    <a:pt x="65917" y="1"/>
                  </a:moveTo>
                  <a:cubicBezTo>
                    <a:pt x="65732" y="1"/>
                    <a:pt x="65453" y="143"/>
                    <a:pt x="65128" y="467"/>
                  </a:cubicBezTo>
                  <a:cubicBezTo>
                    <a:pt x="42379" y="22292"/>
                    <a:pt x="21665" y="46150"/>
                    <a:pt x="3725" y="72044"/>
                  </a:cubicBezTo>
                  <a:cubicBezTo>
                    <a:pt x="1" y="77460"/>
                    <a:pt x="1096" y="81155"/>
                    <a:pt x="3776" y="81155"/>
                  </a:cubicBezTo>
                  <a:cubicBezTo>
                    <a:pt x="5489" y="81155"/>
                    <a:pt x="7850" y="79646"/>
                    <a:pt x="10013" y="76113"/>
                  </a:cubicBezTo>
                  <a:cubicBezTo>
                    <a:pt x="26289" y="49480"/>
                    <a:pt x="44969" y="24326"/>
                    <a:pt x="65683" y="1207"/>
                  </a:cubicBezTo>
                  <a:cubicBezTo>
                    <a:pt x="66283" y="487"/>
                    <a:pt x="66260" y="1"/>
                    <a:pt x="65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834575" y="1160075"/>
              <a:ext cx="4868875" cy="4136475"/>
            </a:xfrm>
            <a:custGeom>
              <a:avLst/>
              <a:gdLst/>
              <a:ahLst/>
              <a:cxnLst/>
              <a:rect l="l" t="t" r="r" b="b"/>
              <a:pathLst>
                <a:path w="194755" h="165459" extrusionOk="0">
                  <a:moveTo>
                    <a:pt x="105195" y="1"/>
                  </a:moveTo>
                  <a:cubicBezTo>
                    <a:pt x="100117" y="1"/>
                    <a:pt x="95171" y="1833"/>
                    <a:pt x="91181" y="5291"/>
                  </a:cubicBezTo>
                  <a:cubicBezTo>
                    <a:pt x="85818" y="10100"/>
                    <a:pt x="81934" y="16388"/>
                    <a:pt x="79899" y="23231"/>
                  </a:cubicBezTo>
                  <a:cubicBezTo>
                    <a:pt x="70652" y="50234"/>
                    <a:pt x="78050" y="79826"/>
                    <a:pt x="85448" y="107569"/>
                  </a:cubicBezTo>
                  <a:cubicBezTo>
                    <a:pt x="75091" y="86670"/>
                    <a:pt x="57150" y="72798"/>
                    <a:pt x="36806" y="68914"/>
                  </a:cubicBezTo>
                  <a:cubicBezTo>
                    <a:pt x="33817" y="68326"/>
                    <a:pt x="30698" y="67998"/>
                    <a:pt x="27598" y="67998"/>
                  </a:cubicBezTo>
                  <a:cubicBezTo>
                    <a:pt x="18995" y="67998"/>
                    <a:pt x="10530" y="70526"/>
                    <a:pt x="5364" y="77052"/>
                  </a:cubicBezTo>
                  <a:cubicBezTo>
                    <a:pt x="0" y="84080"/>
                    <a:pt x="0" y="94438"/>
                    <a:pt x="3699" y="102575"/>
                  </a:cubicBezTo>
                  <a:cubicBezTo>
                    <a:pt x="7213" y="110713"/>
                    <a:pt x="13872" y="117372"/>
                    <a:pt x="20715" y="122920"/>
                  </a:cubicBezTo>
                  <a:cubicBezTo>
                    <a:pt x="46978" y="144005"/>
                    <a:pt x="79899" y="154917"/>
                    <a:pt x="112081" y="165459"/>
                  </a:cubicBezTo>
                  <a:cubicBezTo>
                    <a:pt x="140378" y="143265"/>
                    <a:pt x="174040" y="118666"/>
                    <a:pt x="188836" y="82046"/>
                  </a:cubicBezTo>
                  <a:cubicBezTo>
                    <a:pt x="192905" y="72428"/>
                    <a:pt x="194754" y="59852"/>
                    <a:pt x="187171" y="52454"/>
                  </a:cubicBezTo>
                  <a:cubicBezTo>
                    <a:pt x="183598" y="49410"/>
                    <a:pt x="179079" y="47787"/>
                    <a:pt x="174493" y="47787"/>
                  </a:cubicBezTo>
                  <a:cubicBezTo>
                    <a:pt x="172669" y="47787"/>
                    <a:pt x="170835" y="48043"/>
                    <a:pt x="169046" y="48570"/>
                  </a:cubicBezTo>
                  <a:cubicBezTo>
                    <a:pt x="162758" y="50604"/>
                    <a:pt x="157024" y="53933"/>
                    <a:pt x="152400" y="58372"/>
                  </a:cubicBezTo>
                  <a:cubicBezTo>
                    <a:pt x="139080" y="70271"/>
                    <a:pt x="129171" y="85752"/>
                    <a:pt x="124146" y="102850"/>
                  </a:cubicBezTo>
                  <a:lnTo>
                    <a:pt x="124146" y="102850"/>
                  </a:lnTo>
                  <a:cubicBezTo>
                    <a:pt x="131572" y="75864"/>
                    <a:pt x="132838" y="49770"/>
                    <a:pt x="127432" y="25081"/>
                  </a:cubicBezTo>
                  <a:cubicBezTo>
                    <a:pt x="125027" y="15093"/>
                    <a:pt x="120774" y="4181"/>
                    <a:pt x="111156" y="852"/>
                  </a:cubicBezTo>
                  <a:cubicBezTo>
                    <a:pt x="109182" y="281"/>
                    <a:pt x="107178" y="1"/>
                    <a:pt x="105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3460875" y="2122400"/>
              <a:ext cx="1424150" cy="3155675"/>
            </a:xfrm>
            <a:custGeom>
              <a:avLst/>
              <a:gdLst/>
              <a:ahLst/>
              <a:cxnLst/>
              <a:rect l="l" t="t" r="r" b="b"/>
              <a:pathLst>
                <a:path w="56966" h="126227" extrusionOk="0">
                  <a:moveTo>
                    <a:pt x="36362" y="0"/>
                  </a:moveTo>
                  <a:cubicBezTo>
                    <a:pt x="31376" y="0"/>
                    <a:pt x="26324" y="2029"/>
                    <a:pt x="22565" y="6378"/>
                  </a:cubicBezTo>
                  <a:cubicBezTo>
                    <a:pt x="18496" y="10816"/>
                    <a:pt x="15167" y="15995"/>
                    <a:pt x="13132" y="21729"/>
                  </a:cubicBezTo>
                  <a:cubicBezTo>
                    <a:pt x="1" y="54465"/>
                    <a:pt x="4070" y="91270"/>
                    <a:pt x="8323" y="126226"/>
                  </a:cubicBezTo>
                  <a:cubicBezTo>
                    <a:pt x="29778" y="96449"/>
                    <a:pt x="52157" y="67412"/>
                    <a:pt x="55856" y="33196"/>
                  </a:cubicBezTo>
                  <a:cubicBezTo>
                    <a:pt x="56966" y="26352"/>
                    <a:pt x="56226" y="19324"/>
                    <a:pt x="53822" y="12851"/>
                  </a:cubicBezTo>
                  <a:cubicBezTo>
                    <a:pt x="51263" y="4619"/>
                    <a:pt x="43887" y="0"/>
                    <a:pt x="36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1602125" y="3018025"/>
              <a:ext cx="2043725" cy="2283150"/>
            </a:xfrm>
            <a:custGeom>
              <a:avLst/>
              <a:gdLst/>
              <a:ahLst/>
              <a:cxnLst/>
              <a:rect l="l" t="t" r="r" b="b"/>
              <a:pathLst>
                <a:path w="81749" h="91326" extrusionOk="0">
                  <a:moveTo>
                    <a:pt x="22503" y="1"/>
                  </a:moveTo>
                  <a:cubicBezTo>
                    <a:pt x="19934" y="1"/>
                    <a:pt x="17386" y="453"/>
                    <a:pt x="14981" y="1439"/>
                  </a:cubicBezTo>
                  <a:cubicBezTo>
                    <a:pt x="4439" y="5693"/>
                    <a:pt x="0" y="19380"/>
                    <a:pt x="2774" y="30662"/>
                  </a:cubicBezTo>
                  <a:cubicBezTo>
                    <a:pt x="5734" y="41759"/>
                    <a:pt x="14057" y="50637"/>
                    <a:pt x="22749" y="58220"/>
                  </a:cubicBezTo>
                  <a:cubicBezTo>
                    <a:pt x="40135" y="72831"/>
                    <a:pt x="60109" y="84113"/>
                    <a:pt x="81749" y="91326"/>
                  </a:cubicBezTo>
                  <a:cubicBezTo>
                    <a:pt x="73796" y="67467"/>
                    <a:pt x="65843" y="43238"/>
                    <a:pt x="52341" y="21969"/>
                  </a:cubicBezTo>
                  <a:cubicBezTo>
                    <a:pt x="48642" y="15126"/>
                    <a:pt x="43279" y="9207"/>
                    <a:pt x="37175" y="4769"/>
                  </a:cubicBezTo>
                  <a:cubicBezTo>
                    <a:pt x="32860" y="1809"/>
                    <a:pt x="27640" y="1"/>
                    <a:pt x="22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3682825" y="3289625"/>
              <a:ext cx="3037850" cy="1960700"/>
            </a:xfrm>
            <a:custGeom>
              <a:avLst/>
              <a:gdLst/>
              <a:ahLst/>
              <a:cxnLst/>
              <a:rect l="l" t="t" r="r" b="b"/>
              <a:pathLst>
                <a:path w="121514" h="78428" extrusionOk="0">
                  <a:moveTo>
                    <a:pt x="99181" y="0"/>
                  </a:moveTo>
                  <a:cubicBezTo>
                    <a:pt x="98981" y="0"/>
                    <a:pt x="98780" y="3"/>
                    <a:pt x="98579" y="8"/>
                  </a:cubicBezTo>
                  <a:cubicBezTo>
                    <a:pt x="91551" y="378"/>
                    <a:pt x="84523" y="2042"/>
                    <a:pt x="78235" y="5187"/>
                  </a:cubicBezTo>
                  <a:cubicBezTo>
                    <a:pt x="43834" y="19428"/>
                    <a:pt x="14612" y="45506"/>
                    <a:pt x="0" y="78427"/>
                  </a:cubicBezTo>
                  <a:cubicBezTo>
                    <a:pt x="37361" y="74913"/>
                    <a:pt x="77310" y="70290"/>
                    <a:pt x="105793" y="45691"/>
                  </a:cubicBezTo>
                  <a:cubicBezTo>
                    <a:pt x="111341" y="41252"/>
                    <a:pt x="115780" y="35519"/>
                    <a:pt x="118739" y="29045"/>
                  </a:cubicBezTo>
                  <a:cubicBezTo>
                    <a:pt x="121513" y="22387"/>
                    <a:pt x="120959" y="14804"/>
                    <a:pt x="117075" y="8701"/>
                  </a:cubicBezTo>
                  <a:cubicBezTo>
                    <a:pt x="112759" y="3127"/>
                    <a:pt x="106172" y="0"/>
                    <a:pt x="99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3655075" y="3184000"/>
              <a:ext cx="241600" cy="1616375"/>
            </a:xfrm>
            <a:custGeom>
              <a:avLst/>
              <a:gdLst/>
              <a:ahLst/>
              <a:cxnLst/>
              <a:rect l="l" t="t" r="r" b="b"/>
              <a:pathLst>
                <a:path w="9664" h="64655" extrusionOk="0">
                  <a:moveTo>
                    <a:pt x="5861" y="0"/>
                  </a:moveTo>
                  <a:cubicBezTo>
                    <a:pt x="5663" y="0"/>
                    <a:pt x="5452" y="185"/>
                    <a:pt x="5364" y="534"/>
                  </a:cubicBezTo>
                  <a:cubicBezTo>
                    <a:pt x="1480" y="20139"/>
                    <a:pt x="1" y="40299"/>
                    <a:pt x="1480" y="60088"/>
                  </a:cubicBezTo>
                  <a:cubicBezTo>
                    <a:pt x="1820" y="63227"/>
                    <a:pt x="3677" y="64654"/>
                    <a:pt x="5481" y="64654"/>
                  </a:cubicBezTo>
                  <a:cubicBezTo>
                    <a:pt x="7609" y="64654"/>
                    <a:pt x="9664" y="62667"/>
                    <a:pt x="9063" y="59164"/>
                  </a:cubicBezTo>
                  <a:cubicBezTo>
                    <a:pt x="5734" y="39929"/>
                    <a:pt x="4809" y="20324"/>
                    <a:pt x="6289" y="719"/>
                  </a:cubicBezTo>
                  <a:cubicBezTo>
                    <a:pt x="6289" y="231"/>
                    <a:pt x="6083" y="0"/>
                    <a:pt x="5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3702325" y="3105350"/>
              <a:ext cx="628750" cy="1747975"/>
            </a:xfrm>
            <a:custGeom>
              <a:avLst/>
              <a:gdLst/>
              <a:ahLst/>
              <a:cxnLst/>
              <a:rect l="l" t="t" r="r" b="b"/>
              <a:pathLst>
                <a:path w="25150" h="69919" extrusionOk="0">
                  <a:moveTo>
                    <a:pt x="24601" y="0"/>
                  </a:moveTo>
                  <a:cubicBezTo>
                    <a:pt x="24393" y="0"/>
                    <a:pt x="24153" y="162"/>
                    <a:pt x="24004" y="536"/>
                  </a:cubicBezTo>
                  <a:cubicBezTo>
                    <a:pt x="15681" y="21065"/>
                    <a:pt x="7728" y="41965"/>
                    <a:pt x="1255" y="63419"/>
                  </a:cubicBezTo>
                  <a:cubicBezTo>
                    <a:pt x="0" y="67496"/>
                    <a:pt x="1996" y="69919"/>
                    <a:pt x="4268" y="69919"/>
                  </a:cubicBezTo>
                  <a:cubicBezTo>
                    <a:pt x="6017" y="69919"/>
                    <a:pt x="7929" y="68485"/>
                    <a:pt x="8653" y="65269"/>
                  </a:cubicBezTo>
                  <a:cubicBezTo>
                    <a:pt x="13277" y="43629"/>
                    <a:pt x="18455" y="21990"/>
                    <a:pt x="24929" y="906"/>
                  </a:cubicBezTo>
                  <a:cubicBezTo>
                    <a:pt x="25149" y="354"/>
                    <a:pt x="24909" y="0"/>
                    <a:pt x="24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3805025" y="3777700"/>
              <a:ext cx="582025" cy="1089050"/>
            </a:xfrm>
            <a:custGeom>
              <a:avLst/>
              <a:gdLst/>
              <a:ahLst/>
              <a:cxnLst/>
              <a:rect l="l" t="t" r="r" b="b"/>
              <a:pathLst>
                <a:path w="23281" h="43562" extrusionOk="0">
                  <a:moveTo>
                    <a:pt x="22677" y="0"/>
                  </a:moveTo>
                  <a:cubicBezTo>
                    <a:pt x="22519" y="0"/>
                    <a:pt x="22365" y="81"/>
                    <a:pt x="22300" y="275"/>
                  </a:cubicBezTo>
                  <a:cubicBezTo>
                    <a:pt x="15457" y="13036"/>
                    <a:pt x="8244" y="25428"/>
                    <a:pt x="1586" y="38190"/>
                  </a:cubicBezTo>
                  <a:cubicBezTo>
                    <a:pt x="0" y="41117"/>
                    <a:pt x="2757" y="43561"/>
                    <a:pt x="5297" y="43561"/>
                  </a:cubicBezTo>
                  <a:cubicBezTo>
                    <a:pt x="6608" y="43561"/>
                    <a:pt x="7862" y="42909"/>
                    <a:pt x="8429" y="41334"/>
                  </a:cubicBezTo>
                  <a:cubicBezTo>
                    <a:pt x="13607" y="27833"/>
                    <a:pt x="18046" y="14146"/>
                    <a:pt x="23040" y="645"/>
                  </a:cubicBezTo>
                  <a:cubicBezTo>
                    <a:pt x="23281" y="283"/>
                    <a:pt x="22973" y="0"/>
                    <a:pt x="22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3785725" y="3756525"/>
              <a:ext cx="1755875" cy="1247625"/>
            </a:xfrm>
            <a:custGeom>
              <a:avLst/>
              <a:gdLst/>
              <a:ahLst/>
              <a:cxnLst/>
              <a:rect l="l" t="t" r="r" b="b"/>
              <a:pathLst>
                <a:path w="70235" h="49905" extrusionOk="0">
                  <a:moveTo>
                    <a:pt x="69706" y="1"/>
                  </a:moveTo>
                  <a:cubicBezTo>
                    <a:pt x="69553" y="1"/>
                    <a:pt x="69356" y="58"/>
                    <a:pt x="69125" y="197"/>
                  </a:cubicBezTo>
                  <a:cubicBezTo>
                    <a:pt x="47856" y="14068"/>
                    <a:pt x="26401" y="27755"/>
                    <a:pt x="5317" y="41811"/>
                  </a:cubicBezTo>
                  <a:cubicBezTo>
                    <a:pt x="1" y="45355"/>
                    <a:pt x="1114" y="49904"/>
                    <a:pt x="4807" y="49904"/>
                  </a:cubicBezTo>
                  <a:cubicBezTo>
                    <a:pt x="6125" y="49904"/>
                    <a:pt x="7771" y="49325"/>
                    <a:pt x="9571" y="47914"/>
                  </a:cubicBezTo>
                  <a:cubicBezTo>
                    <a:pt x="29730" y="32564"/>
                    <a:pt x="49520" y="16473"/>
                    <a:pt x="69680" y="937"/>
                  </a:cubicBezTo>
                  <a:cubicBezTo>
                    <a:pt x="70235" y="521"/>
                    <a:pt x="70165" y="1"/>
                    <a:pt x="69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3916975" y="4149550"/>
              <a:ext cx="1674350" cy="842750"/>
            </a:xfrm>
            <a:custGeom>
              <a:avLst/>
              <a:gdLst/>
              <a:ahLst/>
              <a:cxnLst/>
              <a:rect l="l" t="t" r="r" b="b"/>
              <a:pathLst>
                <a:path w="66974" h="33710" extrusionOk="0">
                  <a:moveTo>
                    <a:pt x="66410" y="0"/>
                  </a:moveTo>
                  <a:cubicBezTo>
                    <a:pt x="66268" y="0"/>
                    <a:pt x="66095" y="58"/>
                    <a:pt x="65910" y="197"/>
                  </a:cubicBezTo>
                  <a:cubicBezTo>
                    <a:pt x="47045" y="11109"/>
                    <a:pt x="26885" y="19617"/>
                    <a:pt x="5985" y="25905"/>
                  </a:cubicBezTo>
                  <a:cubicBezTo>
                    <a:pt x="0" y="27795"/>
                    <a:pt x="856" y="33709"/>
                    <a:pt x="5696" y="33709"/>
                  </a:cubicBezTo>
                  <a:cubicBezTo>
                    <a:pt x="6540" y="33709"/>
                    <a:pt x="7504" y="33530"/>
                    <a:pt x="8575" y="33118"/>
                  </a:cubicBezTo>
                  <a:cubicBezTo>
                    <a:pt x="29104" y="24795"/>
                    <a:pt x="48524" y="14068"/>
                    <a:pt x="66279" y="937"/>
                  </a:cubicBezTo>
                  <a:cubicBezTo>
                    <a:pt x="66973" y="521"/>
                    <a:pt x="66834" y="0"/>
                    <a:pt x="66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3902000" y="4651675"/>
              <a:ext cx="1503275" cy="419000"/>
            </a:xfrm>
            <a:custGeom>
              <a:avLst/>
              <a:gdLst/>
              <a:ahLst/>
              <a:cxnLst/>
              <a:rect l="l" t="t" r="r" b="b"/>
              <a:pathLst>
                <a:path w="60131" h="16760" extrusionOk="0">
                  <a:moveTo>
                    <a:pt x="59610" y="1"/>
                  </a:moveTo>
                  <a:cubicBezTo>
                    <a:pt x="59520" y="1"/>
                    <a:pt x="59415" y="27"/>
                    <a:pt x="59295" y="87"/>
                  </a:cubicBezTo>
                  <a:cubicBezTo>
                    <a:pt x="42095" y="6190"/>
                    <a:pt x="24155" y="9334"/>
                    <a:pt x="6029" y="9334"/>
                  </a:cubicBezTo>
                  <a:cubicBezTo>
                    <a:pt x="5961" y="9332"/>
                    <a:pt x="5893" y="9331"/>
                    <a:pt x="5826" y="9331"/>
                  </a:cubicBezTo>
                  <a:cubicBezTo>
                    <a:pt x="124" y="9331"/>
                    <a:pt x="1" y="16759"/>
                    <a:pt x="5780" y="16759"/>
                  </a:cubicBezTo>
                  <a:cubicBezTo>
                    <a:pt x="5979" y="16759"/>
                    <a:pt x="6186" y="16751"/>
                    <a:pt x="6399" y="16732"/>
                  </a:cubicBezTo>
                  <a:cubicBezTo>
                    <a:pt x="24894" y="14883"/>
                    <a:pt x="43020" y="9519"/>
                    <a:pt x="59665" y="1011"/>
                  </a:cubicBezTo>
                  <a:cubicBezTo>
                    <a:pt x="60131" y="701"/>
                    <a:pt x="60076" y="1"/>
                    <a:pt x="596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2572025" y="3566400"/>
              <a:ext cx="997200" cy="1444525"/>
            </a:xfrm>
            <a:custGeom>
              <a:avLst/>
              <a:gdLst/>
              <a:ahLst/>
              <a:cxnLst/>
              <a:rect l="l" t="t" r="r" b="b"/>
              <a:pathLst>
                <a:path w="39888" h="57781" extrusionOk="0">
                  <a:moveTo>
                    <a:pt x="509" y="1"/>
                  </a:moveTo>
                  <a:cubicBezTo>
                    <a:pt x="196" y="1"/>
                    <a:pt x="0" y="317"/>
                    <a:pt x="229" y="774"/>
                  </a:cubicBezTo>
                  <a:cubicBezTo>
                    <a:pt x="8552" y="19824"/>
                    <a:pt x="18724" y="38134"/>
                    <a:pt x="30746" y="55150"/>
                  </a:cubicBezTo>
                  <a:cubicBezTo>
                    <a:pt x="32089" y="57018"/>
                    <a:pt x="33634" y="57780"/>
                    <a:pt x="34981" y="57780"/>
                  </a:cubicBezTo>
                  <a:cubicBezTo>
                    <a:pt x="37901" y="57780"/>
                    <a:pt x="39887" y="54196"/>
                    <a:pt x="36849" y="50526"/>
                  </a:cubicBezTo>
                  <a:cubicBezTo>
                    <a:pt x="23348" y="34990"/>
                    <a:pt x="11511" y="18159"/>
                    <a:pt x="1154" y="404"/>
                  </a:cubicBezTo>
                  <a:cubicBezTo>
                    <a:pt x="942" y="121"/>
                    <a:pt x="703" y="1"/>
                    <a:pt x="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2355100" y="3968500"/>
              <a:ext cx="1108575" cy="1103450"/>
            </a:xfrm>
            <a:custGeom>
              <a:avLst/>
              <a:gdLst/>
              <a:ahLst/>
              <a:cxnLst/>
              <a:rect l="l" t="t" r="r" b="b"/>
              <a:pathLst>
                <a:path w="44343" h="44138" extrusionOk="0">
                  <a:moveTo>
                    <a:pt x="655" y="0"/>
                  </a:moveTo>
                  <a:cubicBezTo>
                    <a:pt x="268" y="0"/>
                    <a:pt x="1" y="436"/>
                    <a:pt x="398" y="966"/>
                  </a:cubicBezTo>
                  <a:cubicBezTo>
                    <a:pt x="12235" y="14652"/>
                    <a:pt x="23517" y="28708"/>
                    <a:pt x="35539" y="42395"/>
                  </a:cubicBezTo>
                  <a:cubicBezTo>
                    <a:pt x="36624" y="43628"/>
                    <a:pt x="37841" y="44138"/>
                    <a:pt x="38958" y="44138"/>
                  </a:cubicBezTo>
                  <a:cubicBezTo>
                    <a:pt x="42028" y="44138"/>
                    <a:pt x="44342" y="40286"/>
                    <a:pt x="41088" y="37031"/>
                  </a:cubicBezTo>
                  <a:cubicBezTo>
                    <a:pt x="27956" y="24639"/>
                    <a:pt x="14455" y="12618"/>
                    <a:pt x="1138" y="226"/>
                  </a:cubicBezTo>
                  <a:cubicBezTo>
                    <a:pt x="981" y="68"/>
                    <a:pt x="809" y="0"/>
                    <a:pt x="6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2114200" y="4262950"/>
              <a:ext cx="1252550" cy="810100"/>
            </a:xfrm>
            <a:custGeom>
              <a:avLst/>
              <a:gdLst/>
              <a:ahLst/>
              <a:cxnLst/>
              <a:rect l="l" t="t" r="r" b="b"/>
              <a:pathLst>
                <a:path w="50102" h="32404" extrusionOk="0">
                  <a:moveTo>
                    <a:pt x="768" y="0"/>
                  </a:moveTo>
                  <a:cubicBezTo>
                    <a:pt x="254" y="0"/>
                    <a:pt x="0" y="573"/>
                    <a:pt x="602" y="1024"/>
                  </a:cubicBezTo>
                  <a:cubicBezTo>
                    <a:pt x="14658" y="11197"/>
                    <a:pt x="28529" y="21739"/>
                    <a:pt x="42771" y="31726"/>
                  </a:cubicBezTo>
                  <a:cubicBezTo>
                    <a:pt x="43304" y="32200"/>
                    <a:pt x="43870" y="32404"/>
                    <a:pt x="44429" y="32404"/>
                  </a:cubicBezTo>
                  <a:cubicBezTo>
                    <a:pt x="47363" y="32404"/>
                    <a:pt x="50101" y="26806"/>
                    <a:pt x="46840" y="25253"/>
                  </a:cubicBezTo>
                  <a:cubicBezTo>
                    <a:pt x="31674" y="16745"/>
                    <a:pt x="16323" y="8607"/>
                    <a:pt x="1157" y="100"/>
                  </a:cubicBezTo>
                  <a:cubicBezTo>
                    <a:pt x="1018" y="31"/>
                    <a:pt x="886" y="0"/>
                    <a:pt x="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2790425" y="4242050"/>
              <a:ext cx="1784800" cy="1220975"/>
            </a:xfrm>
            <a:custGeom>
              <a:avLst/>
              <a:gdLst/>
              <a:ahLst/>
              <a:cxnLst/>
              <a:rect l="l" t="t" r="r" b="b"/>
              <a:pathLst>
                <a:path w="71392" h="48839" extrusionOk="0">
                  <a:moveTo>
                    <a:pt x="39464" y="0"/>
                  </a:moveTo>
                  <a:cubicBezTo>
                    <a:pt x="37017" y="0"/>
                    <a:pt x="35084" y="2140"/>
                    <a:pt x="33662" y="4450"/>
                  </a:cubicBezTo>
                  <a:cubicBezTo>
                    <a:pt x="29038" y="11848"/>
                    <a:pt x="26819" y="20541"/>
                    <a:pt x="27374" y="29418"/>
                  </a:cubicBezTo>
                  <a:cubicBezTo>
                    <a:pt x="23859" y="21835"/>
                    <a:pt x="17386" y="15917"/>
                    <a:pt x="9433" y="13512"/>
                  </a:cubicBezTo>
                  <a:cubicBezTo>
                    <a:pt x="8408" y="13192"/>
                    <a:pt x="7271" y="13005"/>
                    <a:pt x="6169" y="13005"/>
                  </a:cubicBezTo>
                  <a:cubicBezTo>
                    <a:pt x="4093" y="13005"/>
                    <a:pt x="2141" y="13670"/>
                    <a:pt x="1295" y="15362"/>
                  </a:cubicBezTo>
                  <a:cubicBezTo>
                    <a:pt x="1" y="17766"/>
                    <a:pt x="1850" y="20726"/>
                    <a:pt x="3700" y="22760"/>
                  </a:cubicBezTo>
                  <a:cubicBezTo>
                    <a:pt x="11468" y="32193"/>
                    <a:pt x="20160" y="40885"/>
                    <a:pt x="29408" y="48838"/>
                  </a:cubicBezTo>
                  <a:cubicBezTo>
                    <a:pt x="41060" y="43844"/>
                    <a:pt x="52342" y="37926"/>
                    <a:pt x="62884" y="30898"/>
                  </a:cubicBezTo>
                  <a:cubicBezTo>
                    <a:pt x="65658" y="29418"/>
                    <a:pt x="68063" y="27199"/>
                    <a:pt x="69727" y="24610"/>
                  </a:cubicBezTo>
                  <a:cubicBezTo>
                    <a:pt x="71392" y="21835"/>
                    <a:pt x="71022" y="18136"/>
                    <a:pt x="68433" y="15917"/>
                  </a:cubicBezTo>
                  <a:cubicBezTo>
                    <a:pt x="67101" y="15251"/>
                    <a:pt x="65636" y="14918"/>
                    <a:pt x="64158" y="14918"/>
                  </a:cubicBezTo>
                  <a:cubicBezTo>
                    <a:pt x="63173" y="14918"/>
                    <a:pt x="62181" y="15066"/>
                    <a:pt x="61220" y="15362"/>
                  </a:cubicBezTo>
                  <a:cubicBezTo>
                    <a:pt x="52342" y="17766"/>
                    <a:pt x="44759" y="23500"/>
                    <a:pt x="40135" y="31638"/>
                  </a:cubicBezTo>
                  <a:cubicBezTo>
                    <a:pt x="42724" y="24240"/>
                    <a:pt x="44204" y="16657"/>
                    <a:pt x="44389" y="8889"/>
                  </a:cubicBezTo>
                  <a:cubicBezTo>
                    <a:pt x="44574" y="5190"/>
                    <a:pt x="43464" y="566"/>
                    <a:pt x="39765" y="11"/>
                  </a:cubicBezTo>
                  <a:cubicBezTo>
                    <a:pt x="39664" y="4"/>
                    <a:pt x="39563" y="0"/>
                    <a:pt x="39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6"/>
          <p:cNvSpPr txBox="1">
            <a:spLocks noGrp="1"/>
          </p:cNvSpPr>
          <p:nvPr>
            <p:ph type="title"/>
          </p:nvPr>
        </p:nvSpPr>
        <p:spPr>
          <a:xfrm>
            <a:off x="707200" y="445025"/>
            <a:ext cx="7726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1"/>
        <p:cNvGrpSpPr/>
        <p:nvPr/>
      </p:nvGrpSpPr>
      <p:grpSpPr>
        <a:xfrm>
          <a:off x="0" y="0"/>
          <a:ext cx="0" cy="0"/>
          <a:chOff x="0" y="0"/>
          <a:chExt cx="0" cy="0"/>
        </a:xfrm>
      </p:grpSpPr>
      <p:grpSp>
        <p:nvGrpSpPr>
          <p:cNvPr id="882" name="Google Shape;882;p9"/>
          <p:cNvGrpSpPr/>
          <p:nvPr/>
        </p:nvGrpSpPr>
        <p:grpSpPr>
          <a:xfrm>
            <a:off x="7170524" y="-340251"/>
            <a:ext cx="2512717" cy="4237309"/>
            <a:chOff x="2252475" y="243350"/>
            <a:chExt cx="3092575" cy="5215150"/>
          </a:xfrm>
        </p:grpSpPr>
        <p:sp>
          <p:nvSpPr>
            <p:cNvPr id="883" name="Google Shape;883;p9"/>
            <p:cNvSpPr/>
            <p:nvPr/>
          </p:nvSpPr>
          <p:spPr>
            <a:xfrm>
              <a:off x="3850075" y="3117900"/>
              <a:ext cx="405425" cy="705900"/>
            </a:xfrm>
            <a:custGeom>
              <a:avLst/>
              <a:gdLst/>
              <a:ahLst/>
              <a:cxnLst/>
              <a:rect l="l" t="t" r="r" b="b"/>
              <a:pathLst>
                <a:path w="16217" h="28236" extrusionOk="0">
                  <a:moveTo>
                    <a:pt x="15767" y="0"/>
                  </a:moveTo>
                  <a:lnTo>
                    <a:pt x="15767" y="0"/>
                  </a:lnTo>
                  <a:cubicBezTo>
                    <a:pt x="10581" y="2488"/>
                    <a:pt x="6175" y="6325"/>
                    <a:pt x="3058" y="11150"/>
                  </a:cubicBezTo>
                  <a:cubicBezTo>
                    <a:pt x="1" y="15976"/>
                    <a:pt x="510" y="22511"/>
                    <a:pt x="450" y="28236"/>
                  </a:cubicBezTo>
                  <a:cubicBezTo>
                    <a:pt x="7704" y="24039"/>
                    <a:pt x="12140" y="16396"/>
                    <a:pt x="14958" y="8483"/>
                  </a:cubicBezTo>
                  <a:cubicBezTo>
                    <a:pt x="15947" y="5785"/>
                    <a:pt x="16217" y="2848"/>
                    <a:pt x="15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9"/>
            <p:cNvSpPr/>
            <p:nvPr/>
          </p:nvSpPr>
          <p:spPr>
            <a:xfrm>
              <a:off x="4002200" y="2467450"/>
              <a:ext cx="1300150" cy="1093325"/>
            </a:xfrm>
            <a:custGeom>
              <a:avLst/>
              <a:gdLst/>
              <a:ahLst/>
              <a:cxnLst/>
              <a:rect l="l" t="t" r="r" b="b"/>
              <a:pathLst>
                <a:path w="52006" h="43733" extrusionOk="0">
                  <a:moveTo>
                    <a:pt x="52005" y="0"/>
                  </a:moveTo>
                  <a:lnTo>
                    <a:pt x="52005" y="0"/>
                  </a:lnTo>
                  <a:cubicBezTo>
                    <a:pt x="50567" y="240"/>
                    <a:pt x="49098" y="480"/>
                    <a:pt x="47629" y="750"/>
                  </a:cubicBezTo>
                  <a:lnTo>
                    <a:pt x="45471" y="1259"/>
                  </a:lnTo>
                  <a:cubicBezTo>
                    <a:pt x="44752" y="1469"/>
                    <a:pt x="44002" y="1589"/>
                    <a:pt x="43313" y="1829"/>
                  </a:cubicBezTo>
                  <a:lnTo>
                    <a:pt x="41185" y="2488"/>
                  </a:lnTo>
                  <a:lnTo>
                    <a:pt x="40106" y="2848"/>
                  </a:lnTo>
                  <a:lnTo>
                    <a:pt x="39056" y="3238"/>
                  </a:lnTo>
                  <a:cubicBezTo>
                    <a:pt x="37708" y="3777"/>
                    <a:pt x="36299" y="4257"/>
                    <a:pt x="34950" y="4916"/>
                  </a:cubicBezTo>
                  <a:cubicBezTo>
                    <a:pt x="29495" y="7374"/>
                    <a:pt x="24429" y="10581"/>
                    <a:pt x="19933" y="14508"/>
                  </a:cubicBezTo>
                  <a:cubicBezTo>
                    <a:pt x="15437" y="18435"/>
                    <a:pt x="11480" y="22931"/>
                    <a:pt x="8153" y="27906"/>
                  </a:cubicBezTo>
                  <a:lnTo>
                    <a:pt x="6924" y="29765"/>
                  </a:lnTo>
                  <a:lnTo>
                    <a:pt x="5815" y="31683"/>
                  </a:lnTo>
                  <a:lnTo>
                    <a:pt x="4676" y="33632"/>
                  </a:lnTo>
                  <a:lnTo>
                    <a:pt x="4407" y="34111"/>
                  </a:lnTo>
                  <a:lnTo>
                    <a:pt x="4137" y="34591"/>
                  </a:lnTo>
                  <a:lnTo>
                    <a:pt x="3657" y="35610"/>
                  </a:lnTo>
                  <a:lnTo>
                    <a:pt x="2668" y="37588"/>
                  </a:lnTo>
                  <a:lnTo>
                    <a:pt x="2158" y="38607"/>
                  </a:lnTo>
                  <a:cubicBezTo>
                    <a:pt x="2009" y="38937"/>
                    <a:pt x="1859" y="39297"/>
                    <a:pt x="1709" y="39626"/>
                  </a:cubicBezTo>
                  <a:lnTo>
                    <a:pt x="0" y="43733"/>
                  </a:lnTo>
                  <a:lnTo>
                    <a:pt x="1859" y="39716"/>
                  </a:lnTo>
                  <a:cubicBezTo>
                    <a:pt x="2009" y="39387"/>
                    <a:pt x="2158" y="39027"/>
                    <a:pt x="2338" y="38697"/>
                  </a:cubicBezTo>
                  <a:lnTo>
                    <a:pt x="2878" y="37738"/>
                  </a:lnTo>
                  <a:lnTo>
                    <a:pt x="3927" y="35760"/>
                  </a:lnTo>
                  <a:lnTo>
                    <a:pt x="4436" y="34801"/>
                  </a:lnTo>
                  <a:lnTo>
                    <a:pt x="4706" y="34291"/>
                  </a:lnTo>
                  <a:lnTo>
                    <a:pt x="4976" y="33811"/>
                  </a:lnTo>
                  <a:lnTo>
                    <a:pt x="6145" y="31923"/>
                  </a:lnTo>
                  <a:lnTo>
                    <a:pt x="7314" y="30035"/>
                  </a:lnTo>
                  <a:lnTo>
                    <a:pt x="8573" y="28206"/>
                  </a:lnTo>
                  <a:cubicBezTo>
                    <a:pt x="11900" y="23320"/>
                    <a:pt x="15857" y="18884"/>
                    <a:pt x="20323" y="15018"/>
                  </a:cubicBezTo>
                  <a:cubicBezTo>
                    <a:pt x="24789" y="11151"/>
                    <a:pt x="29795" y="7914"/>
                    <a:pt x="35130" y="5396"/>
                  </a:cubicBezTo>
                  <a:cubicBezTo>
                    <a:pt x="36449" y="4706"/>
                    <a:pt x="37858" y="4197"/>
                    <a:pt x="39206" y="3657"/>
                  </a:cubicBezTo>
                  <a:lnTo>
                    <a:pt x="40255" y="3238"/>
                  </a:lnTo>
                  <a:lnTo>
                    <a:pt x="41305" y="2878"/>
                  </a:lnTo>
                  <a:lnTo>
                    <a:pt x="43403" y="2159"/>
                  </a:lnTo>
                  <a:cubicBezTo>
                    <a:pt x="44092" y="1919"/>
                    <a:pt x="44812" y="1739"/>
                    <a:pt x="45531" y="1529"/>
                  </a:cubicBezTo>
                  <a:lnTo>
                    <a:pt x="47689" y="960"/>
                  </a:lnTo>
                  <a:cubicBezTo>
                    <a:pt x="48378" y="750"/>
                    <a:pt x="49128" y="630"/>
                    <a:pt x="49847" y="480"/>
                  </a:cubicBezTo>
                  <a:lnTo>
                    <a:pt x="520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9"/>
            <p:cNvSpPr/>
            <p:nvPr/>
          </p:nvSpPr>
          <p:spPr>
            <a:xfrm>
              <a:off x="3755650" y="2969150"/>
              <a:ext cx="496100" cy="244275"/>
            </a:xfrm>
            <a:custGeom>
              <a:avLst/>
              <a:gdLst/>
              <a:ahLst/>
              <a:cxnLst/>
              <a:rect l="l" t="t" r="r" b="b"/>
              <a:pathLst>
                <a:path w="19844" h="9771" extrusionOk="0">
                  <a:moveTo>
                    <a:pt x="13974" y="0"/>
                  </a:moveTo>
                  <a:cubicBezTo>
                    <a:pt x="12516" y="0"/>
                    <a:pt x="11069" y="256"/>
                    <a:pt x="9742" y="794"/>
                  </a:cubicBezTo>
                  <a:cubicBezTo>
                    <a:pt x="5966" y="2263"/>
                    <a:pt x="2579" y="6400"/>
                    <a:pt x="1" y="9517"/>
                  </a:cubicBezTo>
                  <a:cubicBezTo>
                    <a:pt x="1081" y="9687"/>
                    <a:pt x="2161" y="9770"/>
                    <a:pt x="3233" y="9770"/>
                  </a:cubicBezTo>
                  <a:cubicBezTo>
                    <a:pt x="9721" y="9770"/>
                    <a:pt x="15908" y="6723"/>
                    <a:pt x="19844" y="1424"/>
                  </a:cubicBezTo>
                  <a:cubicBezTo>
                    <a:pt x="18063" y="499"/>
                    <a:pt x="16007" y="0"/>
                    <a:pt x="139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9"/>
            <p:cNvSpPr/>
            <p:nvPr/>
          </p:nvSpPr>
          <p:spPr>
            <a:xfrm>
              <a:off x="4286950" y="3060200"/>
              <a:ext cx="281025" cy="581525"/>
            </a:xfrm>
            <a:custGeom>
              <a:avLst/>
              <a:gdLst/>
              <a:ahLst/>
              <a:cxnLst/>
              <a:rect l="l" t="t" r="r" b="b"/>
              <a:pathLst>
                <a:path w="11241" h="23261" extrusionOk="0">
                  <a:moveTo>
                    <a:pt x="3837" y="0"/>
                  </a:moveTo>
                  <a:cubicBezTo>
                    <a:pt x="1649" y="1888"/>
                    <a:pt x="450" y="4706"/>
                    <a:pt x="210" y="7584"/>
                  </a:cubicBezTo>
                  <a:cubicBezTo>
                    <a:pt x="0" y="10431"/>
                    <a:pt x="690" y="13309"/>
                    <a:pt x="1859" y="15946"/>
                  </a:cubicBezTo>
                  <a:cubicBezTo>
                    <a:pt x="3028" y="18554"/>
                    <a:pt x="4676" y="20952"/>
                    <a:pt x="6385" y="23260"/>
                  </a:cubicBezTo>
                  <a:cubicBezTo>
                    <a:pt x="7854" y="21342"/>
                    <a:pt x="9262" y="17325"/>
                    <a:pt x="10102" y="15017"/>
                  </a:cubicBezTo>
                  <a:cubicBezTo>
                    <a:pt x="10941" y="12709"/>
                    <a:pt x="11241" y="10191"/>
                    <a:pt x="10641" y="7853"/>
                  </a:cubicBezTo>
                  <a:cubicBezTo>
                    <a:pt x="9742" y="4406"/>
                    <a:pt x="6924" y="1798"/>
                    <a:pt x="3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9"/>
            <p:cNvSpPr/>
            <p:nvPr/>
          </p:nvSpPr>
          <p:spPr>
            <a:xfrm>
              <a:off x="3732425" y="2617325"/>
              <a:ext cx="702175" cy="303050"/>
            </a:xfrm>
            <a:custGeom>
              <a:avLst/>
              <a:gdLst/>
              <a:ahLst/>
              <a:cxnLst/>
              <a:rect l="l" t="t" r="r" b="b"/>
              <a:pathLst>
                <a:path w="28087" h="12122" extrusionOk="0">
                  <a:moveTo>
                    <a:pt x="16773" y="1"/>
                  </a:moveTo>
                  <a:cubicBezTo>
                    <a:pt x="15465" y="1"/>
                    <a:pt x="14123" y="164"/>
                    <a:pt x="12740" y="510"/>
                  </a:cubicBezTo>
                  <a:cubicBezTo>
                    <a:pt x="7194" y="1889"/>
                    <a:pt x="2548" y="5635"/>
                    <a:pt x="1" y="10761"/>
                  </a:cubicBezTo>
                  <a:cubicBezTo>
                    <a:pt x="2386" y="11703"/>
                    <a:pt x="4918" y="12121"/>
                    <a:pt x="7463" y="12121"/>
                  </a:cubicBezTo>
                  <a:cubicBezTo>
                    <a:pt x="9939" y="12121"/>
                    <a:pt x="12428" y="11725"/>
                    <a:pt x="14808" y="11031"/>
                  </a:cubicBezTo>
                  <a:cubicBezTo>
                    <a:pt x="19634" y="9622"/>
                    <a:pt x="24040" y="7014"/>
                    <a:pt x="28086" y="4077"/>
                  </a:cubicBezTo>
                  <a:cubicBezTo>
                    <a:pt x="24491" y="1544"/>
                    <a:pt x="20792" y="1"/>
                    <a:pt x="16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9"/>
            <p:cNvSpPr/>
            <p:nvPr/>
          </p:nvSpPr>
          <p:spPr>
            <a:xfrm>
              <a:off x="4511750" y="2810650"/>
              <a:ext cx="433900" cy="645975"/>
            </a:xfrm>
            <a:custGeom>
              <a:avLst/>
              <a:gdLst/>
              <a:ahLst/>
              <a:cxnLst/>
              <a:rect l="l" t="t" r="r" b="b"/>
              <a:pathLst>
                <a:path w="17356" h="25839" extrusionOk="0">
                  <a:moveTo>
                    <a:pt x="4017" y="1"/>
                  </a:moveTo>
                  <a:cubicBezTo>
                    <a:pt x="1" y="10552"/>
                    <a:pt x="5666" y="22331"/>
                    <a:pt x="16396" y="25838"/>
                  </a:cubicBezTo>
                  <a:cubicBezTo>
                    <a:pt x="17356" y="21762"/>
                    <a:pt x="17206" y="17536"/>
                    <a:pt x="15977" y="13549"/>
                  </a:cubicBezTo>
                  <a:cubicBezTo>
                    <a:pt x="14748" y="9472"/>
                    <a:pt x="12470" y="5816"/>
                    <a:pt x="9413" y="2908"/>
                  </a:cubicBezTo>
                  <a:cubicBezTo>
                    <a:pt x="8094" y="1679"/>
                    <a:pt x="5816" y="150"/>
                    <a:pt x="40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9"/>
            <p:cNvSpPr/>
            <p:nvPr/>
          </p:nvSpPr>
          <p:spPr>
            <a:xfrm>
              <a:off x="3889800" y="2950025"/>
              <a:ext cx="547800" cy="550800"/>
            </a:xfrm>
            <a:custGeom>
              <a:avLst/>
              <a:gdLst/>
              <a:ahLst/>
              <a:cxnLst/>
              <a:rect l="l" t="t" r="r" b="b"/>
              <a:pathLst>
                <a:path w="21912" h="22032" extrusionOk="0">
                  <a:moveTo>
                    <a:pt x="19573" y="1"/>
                  </a:moveTo>
                  <a:lnTo>
                    <a:pt x="19244" y="61"/>
                  </a:lnTo>
                  <a:cubicBezTo>
                    <a:pt x="17535" y="361"/>
                    <a:pt x="15827" y="690"/>
                    <a:pt x="14118" y="1110"/>
                  </a:cubicBezTo>
                  <a:cubicBezTo>
                    <a:pt x="12409" y="1500"/>
                    <a:pt x="10761" y="2039"/>
                    <a:pt x="9112" y="2699"/>
                  </a:cubicBezTo>
                  <a:cubicBezTo>
                    <a:pt x="7494" y="3358"/>
                    <a:pt x="5935" y="4107"/>
                    <a:pt x="4436" y="4977"/>
                  </a:cubicBezTo>
                  <a:cubicBezTo>
                    <a:pt x="2908" y="5876"/>
                    <a:pt x="1439" y="6805"/>
                    <a:pt x="0" y="7764"/>
                  </a:cubicBezTo>
                  <a:cubicBezTo>
                    <a:pt x="1529" y="6925"/>
                    <a:pt x="3028" y="6056"/>
                    <a:pt x="4556" y="5246"/>
                  </a:cubicBezTo>
                  <a:cubicBezTo>
                    <a:pt x="7614" y="3628"/>
                    <a:pt x="10881" y="2429"/>
                    <a:pt x="14268" y="1679"/>
                  </a:cubicBezTo>
                  <a:cubicBezTo>
                    <a:pt x="15838" y="1343"/>
                    <a:pt x="17435" y="1033"/>
                    <a:pt x="19034" y="748"/>
                  </a:cubicBezTo>
                  <a:lnTo>
                    <a:pt x="19034" y="748"/>
                  </a:lnTo>
                  <a:cubicBezTo>
                    <a:pt x="19340" y="2438"/>
                    <a:pt x="19625" y="4127"/>
                    <a:pt x="19963" y="5816"/>
                  </a:cubicBezTo>
                  <a:cubicBezTo>
                    <a:pt x="20293" y="7584"/>
                    <a:pt x="20592" y="9383"/>
                    <a:pt x="20862" y="11181"/>
                  </a:cubicBezTo>
                  <a:cubicBezTo>
                    <a:pt x="21132" y="12980"/>
                    <a:pt x="21372" y="14778"/>
                    <a:pt x="21522" y="16577"/>
                  </a:cubicBezTo>
                  <a:cubicBezTo>
                    <a:pt x="21671" y="18405"/>
                    <a:pt x="21731" y="20233"/>
                    <a:pt x="21701" y="22032"/>
                  </a:cubicBezTo>
                  <a:cubicBezTo>
                    <a:pt x="21881" y="20233"/>
                    <a:pt x="21911" y="18405"/>
                    <a:pt x="21851" y="16577"/>
                  </a:cubicBezTo>
                  <a:cubicBezTo>
                    <a:pt x="21761" y="14748"/>
                    <a:pt x="21582" y="12920"/>
                    <a:pt x="21372" y="11121"/>
                  </a:cubicBezTo>
                  <a:cubicBezTo>
                    <a:pt x="21162" y="9293"/>
                    <a:pt x="20862" y="7494"/>
                    <a:pt x="20562" y="5696"/>
                  </a:cubicBezTo>
                  <a:lnTo>
                    <a:pt x="19633" y="301"/>
                  </a:lnTo>
                  <a:lnTo>
                    <a:pt x="195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9"/>
            <p:cNvSpPr/>
            <p:nvPr/>
          </p:nvSpPr>
          <p:spPr>
            <a:xfrm>
              <a:off x="3868050" y="2694875"/>
              <a:ext cx="983925" cy="621625"/>
            </a:xfrm>
            <a:custGeom>
              <a:avLst/>
              <a:gdLst/>
              <a:ahLst/>
              <a:cxnLst/>
              <a:rect l="l" t="t" r="r" b="b"/>
              <a:pathLst>
                <a:path w="39357" h="24865" extrusionOk="0">
                  <a:moveTo>
                    <a:pt x="12083" y="1"/>
                  </a:moveTo>
                  <a:cubicBezTo>
                    <a:pt x="10212" y="1"/>
                    <a:pt x="8359" y="130"/>
                    <a:pt x="6505" y="405"/>
                  </a:cubicBezTo>
                  <a:cubicBezTo>
                    <a:pt x="4287" y="735"/>
                    <a:pt x="2099" y="1274"/>
                    <a:pt x="1" y="1994"/>
                  </a:cubicBezTo>
                  <a:cubicBezTo>
                    <a:pt x="2129" y="1394"/>
                    <a:pt x="4317" y="945"/>
                    <a:pt x="6535" y="705"/>
                  </a:cubicBezTo>
                  <a:cubicBezTo>
                    <a:pt x="8038" y="528"/>
                    <a:pt x="9545" y="441"/>
                    <a:pt x="11049" y="441"/>
                  </a:cubicBezTo>
                  <a:cubicBezTo>
                    <a:pt x="16177" y="441"/>
                    <a:pt x="21274" y="1456"/>
                    <a:pt x="26048" y="3403"/>
                  </a:cubicBezTo>
                  <a:cubicBezTo>
                    <a:pt x="27068" y="3822"/>
                    <a:pt x="28057" y="4302"/>
                    <a:pt x="29016" y="4841"/>
                  </a:cubicBezTo>
                  <a:cubicBezTo>
                    <a:pt x="29256" y="4961"/>
                    <a:pt x="29495" y="5111"/>
                    <a:pt x="29705" y="5291"/>
                  </a:cubicBezTo>
                  <a:lnTo>
                    <a:pt x="30395" y="5771"/>
                  </a:lnTo>
                  <a:cubicBezTo>
                    <a:pt x="30814" y="6130"/>
                    <a:pt x="31234" y="6490"/>
                    <a:pt x="31624" y="6850"/>
                  </a:cubicBezTo>
                  <a:cubicBezTo>
                    <a:pt x="33152" y="8408"/>
                    <a:pt x="34441" y="10237"/>
                    <a:pt x="35430" y="12185"/>
                  </a:cubicBezTo>
                  <a:cubicBezTo>
                    <a:pt x="36449" y="14163"/>
                    <a:pt x="37259" y="16232"/>
                    <a:pt x="37858" y="18360"/>
                  </a:cubicBezTo>
                  <a:cubicBezTo>
                    <a:pt x="38488" y="20518"/>
                    <a:pt x="38997" y="22676"/>
                    <a:pt x="39357" y="24864"/>
                  </a:cubicBezTo>
                  <a:cubicBezTo>
                    <a:pt x="38847" y="20458"/>
                    <a:pt x="37828" y="16022"/>
                    <a:pt x="35880" y="11975"/>
                  </a:cubicBezTo>
                  <a:cubicBezTo>
                    <a:pt x="34921" y="9907"/>
                    <a:pt x="33632" y="8049"/>
                    <a:pt x="32043" y="6400"/>
                  </a:cubicBezTo>
                  <a:cubicBezTo>
                    <a:pt x="31654" y="6040"/>
                    <a:pt x="31204" y="5651"/>
                    <a:pt x="30784" y="5291"/>
                  </a:cubicBezTo>
                  <a:lnTo>
                    <a:pt x="30065" y="4811"/>
                  </a:lnTo>
                  <a:cubicBezTo>
                    <a:pt x="29855" y="4632"/>
                    <a:pt x="29615" y="4482"/>
                    <a:pt x="29346" y="4332"/>
                  </a:cubicBezTo>
                  <a:cubicBezTo>
                    <a:pt x="28386" y="3762"/>
                    <a:pt x="27367" y="3253"/>
                    <a:pt x="26318" y="2833"/>
                  </a:cubicBezTo>
                  <a:cubicBezTo>
                    <a:pt x="22152" y="1095"/>
                    <a:pt x="17716" y="165"/>
                    <a:pt x="13190" y="16"/>
                  </a:cubicBezTo>
                  <a:cubicBezTo>
                    <a:pt x="12820" y="6"/>
                    <a:pt x="12451" y="1"/>
                    <a:pt x="12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9"/>
            <p:cNvSpPr/>
            <p:nvPr/>
          </p:nvSpPr>
          <p:spPr>
            <a:xfrm>
              <a:off x="3034025" y="1341925"/>
              <a:ext cx="305775" cy="745625"/>
            </a:xfrm>
            <a:custGeom>
              <a:avLst/>
              <a:gdLst/>
              <a:ahLst/>
              <a:cxnLst/>
              <a:rect l="l" t="t" r="r" b="b"/>
              <a:pathLst>
                <a:path w="12231" h="29825" extrusionOk="0">
                  <a:moveTo>
                    <a:pt x="1560" y="0"/>
                  </a:moveTo>
                  <a:cubicBezTo>
                    <a:pt x="451" y="2548"/>
                    <a:pt x="1" y="5306"/>
                    <a:pt x="271" y="8063"/>
                  </a:cubicBezTo>
                  <a:cubicBezTo>
                    <a:pt x="900" y="16066"/>
                    <a:pt x="3118" y="24189"/>
                    <a:pt x="8843" y="29824"/>
                  </a:cubicBezTo>
                  <a:cubicBezTo>
                    <a:pt x="10162" y="24549"/>
                    <a:pt x="12230" y="18584"/>
                    <a:pt x="10552" y="13429"/>
                  </a:cubicBezTo>
                  <a:cubicBezTo>
                    <a:pt x="8873" y="8213"/>
                    <a:pt x="5756" y="3567"/>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9"/>
            <p:cNvSpPr/>
            <p:nvPr/>
          </p:nvSpPr>
          <p:spPr>
            <a:xfrm>
              <a:off x="2252475" y="482400"/>
              <a:ext cx="936700" cy="1327875"/>
            </a:xfrm>
            <a:custGeom>
              <a:avLst/>
              <a:gdLst/>
              <a:ahLst/>
              <a:cxnLst/>
              <a:rect l="l" t="t" r="r" b="b"/>
              <a:pathLst>
                <a:path w="37468" h="53115" extrusionOk="0">
                  <a:moveTo>
                    <a:pt x="0" y="1"/>
                  </a:moveTo>
                  <a:lnTo>
                    <a:pt x="1918" y="960"/>
                  </a:lnTo>
                  <a:cubicBezTo>
                    <a:pt x="2548" y="1290"/>
                    <a:pt x="3177" y="1559"/>
                    <a:pt x="3807" y="1949"/>
                  </a:cubicBezTo>
                  <a:lnTo>
                    <a:pt x="5635" y="2998"/>
                  </a:lnTo>
                  <a:cubicBezTo>
                    <a:pt x="6265" y="3358"/>
                    <a:pt x="6864" y="3687"/>
                    <a:pt x="7464" y="4107"/>
                  </a:cubicBezTo>
                  <a:lnTo>
                    <a:pt x="9232" y="5276"/>
                  </a:lnTo>
                  <a:lnTo>
                    <a:pt x="10101" y="5846"/>
                  </a:lnTo>
                  <a:lnTo>
                    <a:pt x="10941" y="6475"/>
                  </a:lnTo>
                  <a:cubicBezTo>
                    <a:pt x="12080" y="7344"/>
                    <a:pt x="13219" y="8154"/>
                    <a:pt x="14298" y="9113"/>
                  </a:cubicBezTo>
                  <a:cubicBezTo>
                    <a:pt x="18644" y="12710"/>
                    <a:pt x="22451" y="16936"/>
                    <a:pt x="25628" y="21612"/>
                  </a:cubicBezTo>
                  <a:cubicBezTo>
                    <a:pt x="28835" y="26288"/>
                    <a:pt x="31413" y="31354"/>
                    <a:pt x="33301" y="36659"/>
                  </a:cubicBezTo>
                  <a:lnTo>
                    <a:pt x="34050" y="38667"/>
                  </a:lnTo>
                  <a:lnTo>
                    <a:pt x="34650" y="40706"/>
                  </a:lnTo>
                  <a:lnTo>
                    <a:pt x="35279" y="42744"/>
                  </a:lnTo>
                  <a:lnTo>
                    <a:pt x="35399" y="43223"/>
                  </a:lnTo>
                  <a:lnTo>
                    <a:pt x="35549" y="43763"/>
                  </a:lnTo>
                  <a:lnTo>
                    <a:pt x="35789" y="44782"/>
                  </a:lnTo>
                  <a:lnTo>
                    <a:pt x="36269" y="46850"/>
                  </a:lnTo>
                  <a:lnTo>
                    <a:pt x="36508" y="47899"/>
                  </a:lnTo>
                  <a:cubicBezTo>
                    <a:pt x="36598" y="48229"/>
                    <a:pt x="36658" y="48589"/>
                    <a:pt x="36718" y="48949"/>
                  </a:cubicBezTo>
                  <a:lnTo>
                    <a:pt x="37468" y="53115"/>
                  </a:lnTo>
                  <a:lnTo>
                    <a:pt x="36868" y="48919"/>
                  </a:lnTo>
                  <a:cubicBezTo>
                    <a:pt x="36808" y="48559"/>
                    <a:pt x="36778" y="48199"/>
                    <a:pt x="36718" y="47840"/>
                  </a:cubicBezTo>
                  <a:lnTo>
                    <a:pt x="36478" y="46820"/>
                  </a:lnTo>
                  <a:lnTo>
                    <a:pt x="36059" y="44722"/>
                  </a:lnTo>
                  <a:lnTo>
                    <a:pt x="35849" y="43673"/>
                  </a:lnTo>
                  <a:lnTo>
                    <a:pt x="35729" y="43164"/>
                  </a:lnTo>
                  <a:lnTo>
                    <a:pt x="35609" y="42654"/>
                  </a:lnTo>
                  <a:lnTo>
                    <a:pt x="35040" y="40586"/>
                  </a:lnTo>
                  <a:lnTo>
                    <a:pt x="34470" y="38518"/>
                  </a:lnTo>
                  <a:lnTo>
                    <a:pt x="33751" y="36509"/>
                  </a:lnTo>
                  <a:cubicBezTo>
                    <a:pt x="31922" y="31114"/>
                    <a:pt x="29345" y="25988"/>
                    <a:pt x="26167" y="21252"/>
                  </a:cubicBezTo>
                  <a:cubicBezTo>
                    <a:pt x="22930" y="16546"/>
                    <a:pt x="19034" y="12320"/>
                    <a:pt x="14597" y="8723"/>
                  </a:cubicBezTo>
                  <a:cubicBezTo>
                    <a:pt x="13518" y="7794"/>
                    <a:pt x="12349" y="6985"/>
                    <a:pt x="11180" y="6175"/>
                  </a:cubicBezTo>
                  <a:lnTo>
                    <a:pt x="10311" y="5546"/>
                  </a:lnTo>
                  <a:lnTo>
                    <a:pt x="9412" y="4976"/>
                  </a:lnTo>
                  <a:lnTo>
                    <a:pt x="7613" y="3837"/>
                  </a:lnTo>
                  <a:cubicBezTo>
                    <a:pt x="6984" y="3448"/>
                    <a:pt x="6354" y="3148"/>
                    <a:pt x="5725" y="2788"/>
                  </a:cubicBezTo>
                  <a:lnTo>
                    <a:pt x="3867" y="1799"/>
                  </a:lnTo>
                  <a:cubicBezTo>
                    <a:pt x="2578" y="1140"/>
                    <a:pt x="1289" y="60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9"/>
            <p:cNvSpPr/>
            <p:nvPr/>
          </p:nvSpPr>
          <p:spPr>
            <a:xfrm>
              <a:off x="3093225" y="1228425"/>
              <a:ext cx="409925" cy="315100"/>
            </a:xfrm>
            <a:custGeom>
              <a:avLst/>
              <a:gdLst/>
              <a:ahLst/>
              <a:cxnLst/>
              <a:rect l="l" t="t" r="r" b="b"/>
              <a:pathLst>
                <a:path w="16397" h="12604" extrusionOk="0">
                  <a:moveTo>
                    <a:pt x="2599" y="1"/>
                  </a:moveTo>
                  <a:cubicBezTo>
                    <a:pt x="1720" y="1"/>
                    <a:pt x="845" y="94"/>
                    <a:pt x="1" y="284"/>
                  </a:cubicBezTo>
                  <a:cubicBezTo>
                    <a:pt x="2758" y="7118"/>
                    <a:pt x="9053" y="11854"/>
                    <a:pt x="16397" y="12603"/>
                  </a:cubicBezTo>
                  <a:cubicBezTo>
                    <a:pt x="14748" y="9066"/>
                    <a:pt x="12650" y="4450"/>
                    <a:pt x="9503" y="2172"/>
                  </a:cubicBezTo>
                  <a:cubicBezTo>
                    <a:pt x="7559" y="736"/>
                    <a:pt x="5062"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9"/>
            <p:cNvSpPr/>
            <p:nvPr/>
          </p:nvSpPr>
          <p:spPr>
            <a:xfrm>
              <a:off x="2715550" y="1255750"/>
              <a:ext cx="293025" cy="520825"/>
            </a:xfrm>
            <a:custGeom>
              <a:avLst/>
              <a:gdLst/>
              <a:ahLst/>
              <a:cxnLst/>
              <a:rect l="l" t="t" r="r" b="b"/>
              <a:pathLst>
                <a:path w="11721" h="20833" extrusionOk="0">
                  <a:moveTo>
                    <a:pt x="9713" y="0"/>
                  </a:moveTo>
                  <a:cubicBezTo>
                    <a:pt x="6445" y="869"/>
                    <a:pt x="3208" y="2608"/>
                    <a:pt x="1530" y="5575"/>
                  </a:cubicBezTo>
                  <a:cubicBezTo>
                    <a:pt x="421" y="7643"/>
                    <a:pt x="1" y="9981"/>
                    <a:pt x="271" y="12319"/>
                  </a:cubicBezTo>
                  <a:cubicBezTo>
                    <a:pt x="481" y="14627"/>
                    <a:pt x="780" y="18674"/>
                    <a:pt x="1709" y="20832"/>
                  </a:cubicBezTo>
                  <a:cubicBezTo>
                    <a:pt x="3898" y="19184"/>
                    <a:pt x="5876" y="17265"/>
                    <a:pt x="7674" y="15197"/>
                  </a:cubicBezTo>
                  <a:cubicBezTo>
                    <a:pt x="9383" y="13039"/>
                    <a:pt x="10732" y="10551"/>
                    <a:pt x="11211" y="7853"/>
                  </a:cubicBezTo>
                  <a:cubicBezTo>
                    <a:pt x="11721" y="5156"/>
                    <a:pt x="11271" y="2248"/>
                    <a:pt x="9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9"/>
            <p:cNvSpPr/>
            <p:nvPr/>
          </p:nvSpPr>
          <p:spPr>
            <a:xfrm>
              <a:off x="2993575" y="888825"/>
              <a:ext cx="608500" cy="366575"/>
            </a:xfrm>
            <a:custGeom>
              <a:avLst/>
              <a:gdLst/>
              <a:ahLst/>
              <a:cxnLst/>
              <a:rect l="l" t="t" r="r" b="b"/>
              <a:pathLst>
                <a:path w="24340" h="14663" extrusionOk="0">
                  <a:moveTo>
                    <a:pt x="7537" y="0"/>
                  </a:moveTo>
                  <a:cubicBezTo>
                    <a:pt x="5073" y="0"/>
                    <a:pt x="2566" y="560"/>
                    <a:pt x="0" y="1518"/>
                  </a:cubicBezTo>
                  <a:cubicBezTo>
                    <a:pt x="3058" y="5235"/>
                    <a:pt x="6475" y="8712"/>
                    <a:pt x="10611" y="11200"/>
                  </a:cubicBezTo>
                  <a:cubicBezTo>
                    <a:pt x="14090" y="13308"/>
                    <a:pt x="18129" y="14663"/>
                    <a:pt x="22162" y="14663"/>
                  </a:cubicBezTo>
                  <a:cubicBezTo>
                    <a:pt x="22889" y="14663"/>
                    <a:pt x="23616" y="14619"/>
                    <a:pt x="24339" y="14527"/>
                  </a:cubicBezTo>
                  <a:cubicBezTo>
                    <a:pt x="23260" y="9162"/>
                    <a:pt x="19873" y="4576"/>
                    <a:pt x="15047" y="1968"/>
                  </a:cubicBezTo>
                  <a:cubicBezTo>
                    <a:pt x="12580" y="597"/>
                    <a:pt x="10082" y="0"/>
                    <a:pt x="7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9"/>
            <p:cNvSpPr/>
            <p:nvPr/>
          </p:nvSpPr>
          <p:spPr>
            <a:xfrm>
              <a:off x="2363375" y="966675"/>
              <a:ext cx="472100" cy="522875"/>
            </a:xfrm>
            <a:custGeom>
              <a:avLst/>
              <a:gdLst/>
              <a:ahLst/>
              <a:cxnLst/>
              <a:rect l="l" t="t" r="r" b="b"/>
              <a:pathLst>
                <a:path w="18884" h="20915" extrusionOk="0">
                  <a:moveTo>
                    <a:pt x="17052" y="0"/>
                  </a:moveTo>
                  <a:cubicBezTo>
                    <a:pt x="15419" y="0"/>
                    <a:pt x="13378" y="705"/>
                    <a:pt x="12080" y="1432"/>
                  </a:cubicBezTo>
                  <a:cubicBezTo>
                    <a:pt x="8513" y="3380"/>
                    <a:pt x="5545" y="6198"/>
                    <a:pt x="3417" y="9645"/>
                  </a:cubicBezTo>
                  <a:cubicBezTo>
                    <a:pt x="1289" y="13032"/>
                    <a:pt x="120" y="16928"/>
                    <a:pt x="0" y="20915"/>
                  </a:cubicBezTo>
                  <a:cubicBezTo>
                    <a:pt x="10791" y="20316"/>
                    <a:pt x="18884" y="10784"/>
                    <a:pt x="17775" y="53"/>
                  </a:cubicBezTo>
                  <a:cubicBezTo>
                    <a:pt x="17546" y="17"/>
                    <a:pt x="17304" y="0"/>
                    <a:pt x="17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9"/>
            <p:cNvSpPr/>
            <p:nvPr/>
          </p:nvSpPr>
          <p:spPr>
            <a:xfrm>
              <a:off x="2805475" y="1153825"/>
              <a:ext cx="588275" cy="496850"/>
            </a:xfrm>
            <a:custGeom>
              <a:avLst/>
              <a:gdLst/>
              <a:ahLst/>
              <a:cxnLst/>
              <a:rect l="l" t="t" r="r" b="b"/>
              <a:pathLst>
                <a:path w="23531" h="19874" extrusionOk="0">
                  <a:moveTo>
                    <a:pt x="7374" y="1"/>
                  </a:moveTo>
                  <a:lnTo>
                    <a:pt x="7225" y="270"/>
                  </a:lnTo>
                  <a:lnTo>
                    <a:pt x="5036" y="5036"/>
                  </a:lnTo>
                  <a:cubicBezTo>
                    <a:pt x="4347" y="6625"/>
                    <a:pt x="3598" y="8213"/>
                    <a:pt x="2968" y="9832"/>
                  </a:cubicBezTo>
                  <a:cubicBezTo>
                    <a:pt x="2339" y="11451"/>
                    <a:pt x="1739" y="13099"/>
                    <a:pt x="1200" y="14778"/>
                  </a:cubicBezTo>
                  <a:cubicBezTo>
                    <a:pt x="690" y="16426"/>
                    <a:pt x="301" y="18135"/>
                    <a:pt x="1" y="19873"/>
                  </a:cubicBezTo>
                  <a:cubicBezTo>
                    <a:pt x="420" y="18165"/>
                    <a:pt x="900" y="16516"/>
                    <a:pt x="1500" y="14868"/>
                  </a:cubicBezTo>
                  <a:cubicBezTo>
                    <a:pt x="2069" y="13219"/>
                    <a:pt x="2728" y="11601"/>
                    <a:pt x="3418" y="10012"/>
                  </a:cubicBezTo>
                  <a:cubicBezTo>
                    <a:pt x="4107" y="8423"/>
                    <a:pt x="4827" y="6835"/>
                    <a:pt x="5576" y="5276"/>
                  </a:cubicBezTo>
                  <a:lnTo>
                    <a:pt x="7662" y="823"/>
                  </a:lnTo>
                  <a:lnTo>
                    <a:pt x="7662" y="823"/>
                  </a:lnTo>
                  <a:cubicBezTo>
                    <a:pt x="9065" y="1471"/>
                    <a:pt x="10466" y="2147"/>
                    <a:pt x="11841" y="2848"/>
                  </a:cubicBezTo>
                  <a:cubicBezTo>
                    <a:pt x="14778" y="4377"/>
                    <a:pt x="17506" y="6265"/>
                    <a:pt x="19934" y="8513"/>
                  </a:cubicBezTo>
                  <a:cubicBezTo>
                    <a:pt x="21162" y="9622"/>
                    <a:pt x="22361" y="10791"/>
                    <a:pt x="23530" y="11960"/>
                  </a:cubicBezTo>
                  <a:cubicBezTo>
                    <a:pt x="22451" y="10701"/>
                    <a:pt x="21312" y="9472"/>
                    <a:pt x="20113" y="8303"/>
                  </a:cubicBezTo>
                  <a:cubicBezTo>
                    <a:pt x="18944" y="7134"/>
                    <a:pt x="17656" y="6025"/>
                    <a:pt x="16337" y="5036"/>
                  </a:cubicBezTo>
                  <a:cubicBezTo>
                    <a:pt x="15018" y="4017"/>
                    <a:pt x="13609" y="3118"/>
                    <a:pt x="12140" y="2339"/>
                  </a:cubicBezTo>
                  <a:cubicBezTo>
                    <a:pt x="10642" y="1559"/>
                    <a:pt x="9143" y="840"/>
                    <a:pt x="7644" y="120"/>
                  </a:cubicBezTo>
                  <a:lnTo>
                    <a:pt x="73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9"/>
            <p:cNvSpPr/>
            <p:nvPr/>
          </p:nvSpPr>
          <p:spPr>
            <a:xfrm>
              <a:off x="2462275" y="939175"/>
              <a:ext cx="1049125" cy="438725"/>
            </a:xfrm>
            <a:custGeom>
              <a:avLst/>
              <a:gdLst/>
              <a:ahLst/>
              <a:cxnLst/>
              <a:rect l="l" t="t" r="r" b="b"/>
              <a:pathLst>
                <a:path w="41965" h="17549" extrusionOk="0">
                  <a:moveTo>
                    <a:pt x="22139" y="0"/>
                  </a:moveTo>
                  <a:cubicBezTo>
                    <a:pt x="20560" y="0"/>
                    <a:pt x="18982" y="104"/>
                    <a:pt x="17416" y="314"/>
                  </a:cubicBezTo>
                  <a:cubicBezTo>
                    <a:pt x="16337" y="464"/>
                    <a:pt x="15287" y="673"/>
                    <a:pt x="14238" y="973"/>
                  </a:cubicBezTo>
                  <a:cubicBezTo>
                    <a:pt x="13969" y="1033"/>
                    <a:pt x="13699" y="1123"/>
                    <a:pt x="13459" y="1213"/>
                  </a:cubicBezTo>
                  <a:lnTo>
                    <a:pt x="12710" y="1513"/>
                  </a:lnTo>
                  <a:cubicBezTo>
                    <a:pt x="12230" y="1752"/>
                    <a:pt x="11721" y="1992"/>
                    <a:pt x="11241" y="2262"/>
                  </a:cubicBezTo>
                  <a:cubicBezTo>
                    <a:pt x="9413" y="3401"/>
                    <a:pt x="7764" y="4810"/>
                    <a:pt x="6355" y="6488"/>
                  </a:cubicBezTo>
                  <a:cubicBezTo>
                    <a:pt x="3568" y="9756"/>
                    <a:pt x="1529" y="13592"/>
                    <a:pt x="1" y="17549"/>
                  </a:cubicBezTo>
                  <a:cubicBezTo>
                    <a:pt x="870" y="15630"/>
                    <a:pt x="1859" y="13742"/>
                    <a:pt x="2968" y="11914"/>
                  </a:cubicBezTo>
                  <a:cubicBezTo>
                    <a:pt x="4047" y="10085"/>
                    <a:pt x="5306" y="8377"/>
                    <a:pt x="6715" y="6788"/>
                  </a:cubicBezTo>
                  <a:cubicBezTo>
                    <a:pt x="8094" y="5199"/>
                    <a:pt x="9742" y="3851"/>
                    <a:pt x="11541" y="2772"/>
                  </a:cubicBezTo>
                  <a:cubicBezTo>
                    <a:pt x="11990" y="2532"/>
                    <a:pt x="12470" y="2292"/>
                    <a:pt x="12950" y="2082"/>
                  </a:cubicBezTo>
                  <a:lnTo>
                    <a:pt x="13699" y="1812"/>
                  </a:lnTo>
                  <a:cubicBezTo>
                    <a:pt x="13939" y="1692"/>
                    <a:pt x="14178" y="1603"/>
                    <a:pt x="14448" y="1543"/>
                  </a:cubicBezTo>
                  <a:cubicBezTo>
                    <a:pt x="15467" y="1273"/>
                    <a:pt x="16486" y="1093"/>
                    <a:pt x="17536" y="943"/>
                  </a:cubicBezTo>
                  <a:cubicBezTo>
                    <a:pt x="19187" y="724"/>
                    <a:pt x="20847" y="615"/>
                    <a:pt x="22504" y="615"/>
                  </a:cubicBezTo>
                  <a:cubicBezTo>
                    <a:pt x="27191" y="615"/>
                    <a:pt x="31854" y="1486"/>
                    <a:pt x="36239" y="3191"/>
                  </a:cubicBezTo>
                  <a:cubicBezTo>
                    <a:pt x="38218" y="3971"/>
                    <a:pt x="40136" y="4900"/>
                    <a:pt x="41964" y="5979"/>
                  </a:cubicBezTo>
                  <a:cubicBezTo>
                    <a:pt x="40196" y="4780"/>
                    <a:pt x="38308" y="3761"/>
                    <a:pt x="36329" y="2921"/>
                  </a:cubicBezTo>
                  <a:cubicBezTo>
                    <a:pt x="34351" y="2082"/>
                    <a:pt x="32313" y="1393"/>
                    <a:pt x="30215" y="913"/>
                  </a:cubicBezTo>
                  <a:cubicBezTo>
                    <a:pt x="27562" y="307"/>
                    <a:pt x="24850" y="0"/>
                    <a:pt x="22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9"/>
            <p:cNvSpPr/>
            <p:nvPr/>
          </p:nvSpPr>
          <p:spPr>
            <a:xfrm>
              <a:off x="4267475" y="1120850"/>
              <a:ext cx="1077575" cy="1143550"/>
            </a:xfrm>
            <a:custGeom>
              <a:avLst/>
              <a:gdLst/>
              <a:ahLst/>
              <a:cxnLst/>
              <a:rect l="l" t="t" r="r" b="b"/>
              <a:pathLst>
                <a:path w="43103" h="45742" fill="none" extrusionOk="0">
                  <a:moveTo>
                    <a:pt x="43103" y="1589"/>
                  </a:moveTo>
                  <a:cubicBezTo>
                    <a:pt x="38876" y="1"/>
                    <a:pt x="34320" y="2788"/>
                    <a:pt x="30813" y="5636"/>
                  </a:cubicBezTo>
                  <a:cubicBezTo>
                    <a:pt x="17565" y="16427"/>
                    <a:pt x="7014" y="30155"/>
                    <a:pt x="0" y="4574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9"/>
            <p:cNvSpPr/>
            <p:nvPr/>
          </p:nvSpPr>
          <p:spPr>
            <a:xfrm>
              <a:off x="3960225" y="2071800"/>
              <a:ext cx="403175" cy="447375"/>
            </a:xfrm>
            <a:custGeom>
              <a:avLst/>
              <a:gdLst/>
              <a:ahLst/>
              <a:cxnLst/>
              <a:rect l="l" t="t" r="r" b="b"/>
              <a:pathLst>
                <a:path w="16127" h="17895" fill="none" extrusionOk="0">
                  <a:moveTo>
                    <a:pt x="16127" y="0"/>
                  </a:moveTo>
                  <a:cubicBezTo>
                    <a:pt x="9473" y="4346"/>
                    <a:pt x="3448" y="10761"/>
                    <a:pt x="1" y="17895"/>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9"/>
            <p:cNvSpPr/>
            <p:nvPr/>
          </p:nvSpPr>
          <p:spPr>
            <a:xfrm>
              <a:off x="4191775" y="2008850"/>
              <a:ext cx="214350" cy="768850"/>
            </a:xfrm>
            <a:custGeom>
              <a:avLst/>
              <a:gdLst/>
              <a:ahLst/>
              <a:cxnLst/>
              <a:rect l="l" t="t" r="r" b="b"/>
              <a:pathLst>
                <a:path w="8574" h="30754" fill="none" extrusionOk="0">
                  <a:moveTo>
                    <a:pt x="8274" y="0"/>
                  </a:moveTo>
                  <a:cubicBezTo>
                    <a:pt x="8573" y="10851"/>
                    <a:pt x="5696" y="21522"/>
                    <a:pt x="1" y="3075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9"/>
            <p:cNvSpPr/>
            <p:nvPr/>
          </p:nvSpPr>
          <p:spPr>
            <a:xfrm>
              <a:off x="4207525" y="1716600"/>
              <a:ext cx="388175" cy="301250"/>
            </a:xfrm>
            <a:custGeom>
              <a:avLst/>
              <a:gdLst/>
              <a:ahLst/>
              <a:cxnLst/>
              <a:rect l="l" t="t" r="r" b="b"/>
              <a:pathLst>
                <a:path w="15527" h="12050" fill="none" extrusionOk="0">
                  <a:moveTo>
                    <a:pt x="15527" y="0"/>
                  </a:moveTo>
                  <a:cubicBezTo>
                    <a:pt x="12140" y="869"/>
                    <a:pt x="9022" y="2488"/>
                    <a:pt x="6325" y="4736"/>
                  </a:cubicBezTo>
                  <a:cubicBezTo>
                    <a:pt x="3927" y="6894"/>
                    <a:pt x="1799" y="9382"/>
                    <a:pt x="0" y="120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9"/>
            <p:cNvSpPr/>
            <p:nvPr/>
          </p:nvSpPr>
          <p:spPr>
            <a:xfrm>
              <a:off x="4250975" y="1428100"/>
              <a:ext cx="584525" cy="237550"/>
            </a:xfrm>
            <a:custGeom>
              <a:avLst/>
              <a:gdLst/>
              <a:ahLst/>
              <a:cxnLst/>
              <a:rect l="l" t="t" r="r" b="b"/>
              <a:pathLst>
                <a:path w="23381" h="9502" fill="none" extrusionOk="0">
                  <a:moveTo>
                    <a:pt x="23380" y="630"/>
                  </a:moveTo>
                  <a:cubicBezTo>
                    <a:pt x="15138" y="0"/>
                    <a:pt x="5546" y="3357"/>
                    <a:pt x="1" y="950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9"/>
            <p:cNvSpPr/>
            <p:nvPr/>
          </p:nvSpPr>
          <p:spPr>
            <a:xfrm>
              <a:off x="4741800" y="1201775"/>
              <a:ext cx="349225" cy="135675"/>
            </a:xfrm>
            <a:custGeom>
              <a:avLst/>
              <a:gdLst/>
              <a:ahLst/>
              <a:cxnLst/>
              <a:rect l="l" t="t" r="r" b="b"/>
              <a:pathLst>
                <a:path w="13969" h="5427" fill="none" extrusionOk="0">
                  <a:moveTo>
                    <a:pt x="13969" y="1110"/>
                  </a:moveTo>
                  <a:cubicBezTo>
                    <a:pt x="12860" y="1"/>
                    <a:pt x="10971" y="241"/>
                    <a:pt x="9472" y="690"/>
                  </a:cubicBezTo>
                  <a:cubicBezTo>
                    <a:pt x="6055" y="1679"/>
                    <a:pt x="2848" y="3298"/>
                    <a:pt x="1" y="54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9"/>
            <p:cNvSpPr/>
            <p:nvPr/>
          </p:nvSpPr>
          <p:spPr>
            <a:xfrm>
              <a:off x="4938875" y="1170300"/>
              <a:ext cx="285525" cy="571800"/>
            </a:xfrm>
            <a:custGeom>
              <a:avLst/>
              <a:gdLst/>
              <a:ahLst/>
              <a:cxnLst/>
              <a:rect l="l" t="t" r="r" b="b"/>
              <a:pathLst>
                <a:path w="11421" h="22872" fill="none" extrusionOk="0">
                  <a:moveTo>
                    <a:pt x="10762" y="1"/>
                  </a:moveTo>
                  <a:cubicBezTo>
                    <a:pt x="11421" y="2399"/>
                    <a:pt x="10642" y="5246"/>
                    <a:pt x="9682" y="7554"/>
                  </a:cubicBezTo>
                  <a:cubicBezTo>
                    <a:pt x="7345" y="13190"/>
                    <a:pt x="4077" y="18345"/>
                    <a:pt x="1" y="2287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9"/>
            <p:cNvSpPr/>
            <p:nvPr/>
          </p:nvSpPr>
          <p:spPr>
            <a:xfrm>
              <a:off x="4523750" y="1404850"/>
              <a:ext cx="354450" cy="642225"/>
            </a:xfrm>
            <a:custGeom>
              <a:avLst/>
              <a:gdLst/>
              <a:ahLst/>
              <a:cxnLst/>
              <a:rect l="l" t="t" r="r" b="b"/>
              <a:pathLst>
                <a:path w="14178" h="25689" fill="none" extrusionOk="0">
                  <a:moveTo>
                    <a:pt x="14178" y="1"/>
                  </a:moveTo>
                  <a:cubicBezTo>
                    <a:pt x="12709" y="9653"/>
                    <a:pt x="6145" y="18105"/>
                    <a:pt x="0" y="2568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9"/>
            <p:cNvSpPr/>
            <p:nvPr/>
          </p:nvSpPr>
          <p:spPr>
            <a:xfrm>
              <a:off x="4937375" y="1545750"/>
              <a:ext cx="152150" cy="418150"/>
            </a:xfrm>
            <a:custGeom>
              <a:avLst/>
              <a:gdLst/>
              <a:ahLst/>
              <a:cxnLst/>
              <a:rect l="l" t="t" r="r" b="b"/>
              <a:pathLst>
                <a:path w="6086" h="16726" fill="none" extrusionOk="0">
                  <a:moveTo>
                    <a:pt x="6086" y="0"/>
                  </a:moveTo>
                  <a:cubicBezTo>
                    <a:pt x="6056" y="6115"/>
                    <a:pt x="3898" y="12050"/>
                    <a:pt x="1" y="167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9"/>
            <p:cNvSpPr/>
            <p:nvPr/>
          </p:nvSpPr>
          <p:spPr>
            <a:xfrm>
              <a:off x="4578450" y="1844725"/>
              <a:ext cx="107925" cy="397200"/>
            </a:xfrm>
            <a:custGeom>
              <a:avLst/>
              <a:gdLst/>
              <a:ahLst/>
              <a:cxnLst/>
              <a:rect l="l" t="t" r="r" b="b"/>
              <a:pathLst>
                <a:path w="4317" h="15888" fill="none" extrusionOk="0">
                  <a:moveTo>
                    <a:pt x="4047" y="1"/>
                  </a:moveTo>
                  <a:cubicBezTo>
                    <a:pt x="4317" y="5576"/>
                    <a:pt x="2908" y="11121"/>
                    <a:pt x="0" y="1588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9"/>
            <p:cNvSpPr/>
            <p:nvPr/>
          </p:nvSpPr>
          <p:spPr>
            <a:xfrm>
              <a:off x="3657500" y="2313075"/>
              <a:ext cx="424150" cy="316250"/>
            </a:xfrm>
            <a:custGeom>
              <a:avLst/>
              <a:gdLst/>
              <a:ahLst/>
              <a:cxnLst/>
              <a:rect l="l" t="t" r="r" b="b"/>
              <a:pathLst>
                <a:path w="16966" h="12650" fill="none" extrusionOk="0">
                  <a:moveTo>
                    <a:pt x="16966" y="600"/>
                  </a:moveTo>
                  <a:cubicBezTo>
                    <a:pt x="13309" y="1"/>
                    <a:pt x="9202" y="1260"/>
                    <a:pt x="6325" y="3628"/>
                  </a:cubicBezTo>
                  <a:cubicBezTo>
                    <a:pt x="3477" y="5996"/>
                    <a:pt x="1499" y="9233"/>
                    <a:pt x="0" y="126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9"/>
            <p:cNvSpPr/>
            <p:nvPr/>
          </p:nvSpPr>
          <p:spPr>
            <a:xfrm>
              <a:off x="3914525" y="2559625"/>
              <a:ext cx="386675" cy="278025"/>
            </a:xfrm>
            <a:custGeom>
              <a:avLst/>
              <a:gdLst/>
              <a:ahLst/>
              <a:cxnLst/>
              <a:rect l="l" t="t" r="r" b="b"/>
              <a:pathLst>
                <a:path w="15467" h="11121" fill="none" extrusionOk="0">
                  <a:moveTo>
                    <a:pt x="15467" y="0"/>
                  </a:moveTo>
                  <a:cubicBezTo>
                    <a:pt x="9232" y="750"/>
                    <a:pt x="3477" y="5905"/>
                    <a:pt x="0" y="1112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9"/>
            <p:cNvSpPr/>
            <p:nvPr/>
          </p:nvSpPr>
          <p:spPr>
            <a:xfrm>
              <a:off x="4299700" y="1400375"/>
              <a:ext cx="361950" cy="52475"/>
            </a:xfrm>
            <a:custGeom>
              <a:avLst/>
              <a:gdLst/>
              <a:ahLst/>
              <a:cxnLst/>
              <a:rect l="l" t="t" r="r" b="b"/>
              <a:pathLst>
                <a:path w="14478" h="2099" fill="none" extrusionOk="0">
                  <a:moveTo>
                    <a:pt x="14477" y="2098"/>
                  </a:moveTo>
                  <a:cubicBezTo>
                    <a:pt x="10461" y="240"/>
                    <a:pt x="4047" y="0"/>
                    <a:pt x="0" y="179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9"/>
            <p:cNvSpPr/>
            <p:nvPr/>
          </p:nvSpPr>
          <p:spPr>
            <a:xfrm>
              <a:off x="4325925" y="1521000"/>
              <a:ext cx="122150" cy="200875"/>
            </a:xfrm>
            <a:custGeom>
              <a:avLst/>
              <a:gdLst/>
              <a:ahLst/>
              <a:cxnLst/>
              <a:rect l="l" t="t" r="r" b="b"/>
              <a:pathLst>
                <a:path w="4886" h="8035" fill="none" extrusionOk="0">
                  <a:moveTo>
                    <a:pt x="4886" y="1"/>
                  </a:moveTo>
                  <a:cubicBezTo>
                    <a:pt x="4137" y="2968"/>
                    <a:pt x="2098" y="5846"/>
                    <a:pt x="0" y="803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9"/>
            <p:cNvSpPr/>
            <p:nvPr/>
          </p:nvSpPr>
          <p:spPr>
            <a:xfrm>
              <a:off x="3989450" y="1857475"/>
              <a:ext cx="351475" cy="242075"/>
            </a:xfrm>
            <a:custGeom>
              <a:avLst/>
              <a:gdLst/>
              <a:ahLst/>
              <a:cxnLst/>
              <a:rect l="l" t="t" r="r" b="b"/>
              <a:pathLst>
                <a:path w="14059" h="9683" fill="none" extrusionOk="0">
                  <a:moveTo>
                    <a:pt x="14059" y="0"/>
                  </a:moveTo>
                  <a:cubicBezTo>
                    <a:pt x="8453" y="870"/>
                    <a:pt x="3208" y="5126"/>
                    <a:pt x="1" y="968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9"/>
            <p:cNvSpPr/>
            <p:nvPr/>
          </p:nvSpPr>
          <p:spPr>
            <a:xfrm>
              <a:off x="4597175" y="1175550"/>
              <a:ext cx="381450" cy="120675"/>
            </a:xfrm>
            <a:custGeom>
              <a:avLst/>
              <a:gdLst/>
              <a:ahLst/>
              <a:cxnLst/>
              <a:rect l="l" t="t" r="r" b="b"/>
              <a:pathLst>
                <a:path w="15258" h="4827" fill="none" extrusionOk="0">
                  <a:moveTo>
                    <a:pt x="15257" y="1739"/>
                  </a:moveTo>
                  <a:cubicBezTo>
                    <a:pt x="9982" y="1"/>
                    <a:pt x="4167" y="1170"/>
                    <a:pt x="1" y="482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9"/>
            <p:cNvSpPr/>
            <p:nvPr/>
          </p:nvSpPr>
          <p:spPr>
            <a:xfrm>
              <a:off x="4905925" y="1344150"/>
              <a:ext cx="281775" cy="234575"/>
            </a:xfrm>
            <a:custGeom>
              <a:avLst/>
              <a:gdLst/>
              <a:ahLst/>
              <a:cxnLst/>
              <a:rect l="l" t="t" r="r" b="b"/>
              <a:pathLst>
                <a:path w="11271" h="9383" fill="none" extrusionOk="0">
                  <a:moveTo>
                    <a:pt x="11270" y="1"/>
                  </a:moveTo>
                  <a:cubicBezTo>
                    <a:pt x="8722" y="541"/>
                    <a:pt x="6355" y="1740"/>
                    <a:pt x="4406" y="3508"/>
                  </a:cubicBezTo>
                  <a:cubicBezTo>
                    <a:pt x="2638" y="5217"/>
                    <a:pt x="1169" y="7195"/>
                    <a:pt x="0" y="9383"/>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9"/>
            <p:cNvSpPr/>
            <p:nvPr/>
          </p:nvSpPr>
          <p:spPr>
            <a:xfrm>
              <a:off x="4545475" y="1230250"/>
              <a:ext cx="98200" cy="98200"/>
            </a:xfrm>
            <a:custGeom>
              <a:avLst/>
              <a:gdLst/>
              <a:ahLst/>
              <a:cxnLst/>
              <a:rect l="l" t="t" r="r" b="b"/>
              <a:pathLst>
                <a:path w="3928" h="3928" extrusionOk="0">
                  <a:moveTo>
                    <a:pt x="1979" y="1"/>
                  </a:moveTo>
                  <a:cubicBezTo>
                    <a:pt x="870" y="1"/>
                    <a:pt x="1" y="870"/>
                    <a:pt x="1" y="1949"/>
                  </a:cubicBezTo>
                  <a:cubicBezTo>
                    <a:pt x="1" y="3058"/>
                    <a:pt x="870" y="3928"/>
                    <a:pt x="1979" y="3928"/>
                  </a:cubicBezTo>
                  <a:cubicBezTo>
                    <a:pt x="3058" y="3928"/>
                    <a:pt x="3927" y="3058"/>
                    <a:pt x="3927" y="1949"/>
                  </a:cubicBezTo>
                  <a:cubicBezTo>
                    <a:pt x="3927" y="870"/>
                    <a:pt x="3058" y="1"/>
                    <a:pt x="1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9"/>
            <p:cNvSpPr/>
            <p:nvPr/>
          </p:nvSpPr>
          <p:spPr>
            <a:xfrm>
              <a:off x="4690100" y="1291700"/>
              <a:ext cx="95950" cy="95950"/>
            </a:xfrm>
            <a:custGeom>
              <a:avLst/>
              <a:gdLst/>
              <a:ahLst/>
              <a:cxnLst/>
              <a:rect l="l" t="t" r="r" b="b"/>
              <a:pathLst>
                <a:path w="3838" h="3838" extrusionOk="0">
                  <a:moveTo>
                    <a:pt x="1919" y="1"/>
                  </a:moveTo>
                  <a:cubicBezTo>
                    <a:pt x="870" y="1"/>
                    <a:pt x="0" y="870"/>
                    <a:pt x="0" y="1919"/>
                  </a:cubicBezTo>
                  <a:cubicBezTo>
                    <a:pt x="0" y="2968"/>
                    <a:pt x="870" y="3838"/>
                    <a:pt x="1919" y="3838"/>
                  </a:cubicBezTo>
                  <a:cubicBezTo>
                    <a:pt x="2968" y="3838"/>
                    <a:pt x="3837" y="2968"/>
                    <a:pt x="3837" y="1919"/>
                  </a:cubicBezTo>
                  <a:cubicBezTo>
                    <a:pt x="3837" y="870"/>
                    <a:pt x="2968" y="1"/>
                    <a:pt x="1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9"/>
            <p:cNvSpPr/>
            <p:nvPr/>
          </p:nvSpPr>
          <p:spPr>
            <a:xfrm>
              <a:off x="4243475" y="1392400"/>
              <a:ext cx="110950" cy="92100"/>
            </a:xfrm>
            <a:custGeom>
              <a:avLst/>
              <a:gdLst/>
              <a:ahLst/>
              <a:cxnLst/>
              <a:rect l="l" t="t" r="r" b="b"/>
              <a:pathLst>
                <a:path w="4438" h="3684" extrusionOk="0">
                  <a:moveTo>
                    <a:pt x="2117" y="1"/>
                  </a:moveTo>
                  <a:cubicBezTo>
                    <a:pt x="1384" y="1"/>
                    <a:pt x="696" y="392"/>
                    <a:pt x="391" y="1068"/>
                  </a:cubicBezTo>
                  <a:cubicBezTo>
                    <a:pt x="1" y="1968"/>
                    <a:pt x="511" y="3077"/>
                    <a:pt x="1500" y="3496"/>
                  </a:cubicBezTo>
                  <a:cubicBezTo>
                    <a:pt x="1787" y="3623"/>
                    <a:pt x="2084" y="3683"/>
                    <a:pt x="2371" y="3683"/>
                  </a:cubicBezTo>
                  <a:cubicBezTo>
                    <a:pt x="3102" y="3683"/>
                    <a:pt x="3768" y="3294"/>
                    <a:pt x="4047" y="2627"/>
                  </a:cubicBezTo>
                  <a:cubicBezTo>
                    <a:pt x="4437" y="1698"/>
                    <a:pt x="3958" y="589"/>
                    <a:pt x="2938" y="169"/>
                  </a:cubicBezTo>
                  <a:cubicBezTo>
                    <a:pt x="2670" y="55"/>
                    <a:pt x="2390" y="1"/>
                    <a:pt x="2117" y="1"/>
                  </a:cubicBezTo>
                  <a:close/>
                </a:path>
              </a:pathLst>
            </a:custGeom>
            <a:solidFill>
              <a:srgbClr val="FF8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9"/>
            <p:cNvSpPr/>
            <p:nvPr/>
          </p:nvSpPr>
          <p:spPr>
            <a:xfrm>
              <a:off x="4182800" y="1610075"/>
              <a:ext cx="119900" cy="111900"/>
            </a:xfrm>
            <a:custGeom>
              <a:avLst/>
              <a:gdLst/>
              <a:ahLst/>
              <a:cxnLst/>
              <a:rect l="l" t="t" r="r" b="b"/>
              <a:pathLst>
                <a:path w="4796" h="4476" extrusionOk="0">
                  <a:moveTo>
                    <a:pt x="2544" y="1"/>
                  </a:moveTo>
                  <a:cubicBezTo>
                    <a:pt x="1705" y="1"/>
                    <a:pt x="878" y="539"/>
                    <a:pt x="510" y="1414"/>
                  </a:cubicBezTo>
                  <a:cubicBezTo>
                    <a:pt x="0" y="2583"/>
                    <a:pt x="450" y="3872"/>
                    <a:pt x="1499" y="4321"/>
                  </a:cubicBezTo>
                  <a:cubicBezTo>
                    <a:pt x="1743" y="4426"/>
                    <a:pt x="1998" y="4475"/>
                    <a:pt x="2253" y="4475"/>
                  </a:cubicBezTo>
                  <a:cubicBezTo>
                    <a:pt x="3093" y="4475"/>
                    <a:pt x="3925" y="3936"/>
                    <a:pt x="4316" y="3062"/>
                  </a:cubicBezTo>
                  <a:cubicBezTo>
                    <a:pt x="4796" y="1923"/>
                    <a:pt x="4346" y="604"/>
                    <a:pt x="3297" y="155"/>
                  </a:cubicBezTo>
                  <a:cubicBezTo>
                    <a:pt x="3053" y="50"/>
                    <a:pt x="2798" y="1"/>
                    <a:pt x="2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9"/>
            <p:cNvSpPr/>
            <p:nvPr/>
          </p:nvSpPr>
          <p:spPr>
            <a:xfrm>
              <a:off x="4268975" y="1665100"/>
              <a:ext cx="109425" cy="115775"/>
            </a:xfrm>
            <a:custGeom>
              <a:avLst/>
              <a:gdLst/>
              <a:ahLst/>
              <a:cxnLst/>
              <a:rect l="l" t="t" r="r" b="b"/>
              <a:pathLst>
                <a:path w="4377" h="4631" extrusionOk="0">
                  <a:moveTo>
                    <a:pt x="2566" y="0"/>
                  </a:moveTo>
                  <a:cubicBezTo>
                    <a:pt x="1778" y="0"/>
                    <a:pt x="920" y="620"/>
                    <a:pt x="510" y="1611"/>
                  </a:cubicBezTo>
                  <a:cubicBezTo>
                    <a:pt x="0" y="2810"/>
                    <a:pt x="300" y="4128"/>
                    <a:pt x="1229" y="4518"/>
                  </a:cubicBezTo>
                  <a:cubicBezTo>
                    <a:pt x="1410" y="4594"/>
                    <a:pt x="1600" y="4630"/>
                    <a:pt x="1793" y="4630"/>
                  </a:cubicBezTo>
                  <a:cubicBezTo>
                    <a:pt x="2590" y="4630"/>
                    <a:pt x="3432" y="4015"/>
                    <a:pt x="3867" y="3049"/>
                  </a:cubicBezTo>
                  <a:cubicBezTo>
                    <a:pt x="4376" y="1820"/>
                    <a:pt x="4047" y="502"/>
                    <a:pt x="3117" y="112"/>
                  </a:cubicBezTo>
                  <a:cubicBezTo>
                    <a:pt x="2943" y="36"/>
                    <a:pt x="2757" y="0"/>
                    <a:pt x="2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9"/>
            <p:cNvSpPr/>
            <p:nvPr/>
          </p:nvSpPr>
          <p:spPr>
            <a:xfrm>
              <a:off x="4853450" y="1527475"/>
              <a:ext cx="103450" cy="98750"/>
            </a:xfrm>
            <a:custGeom>
              <a:avLst/>
              <a:gdLst/>
              <a:ahLst/>
              <a:cxnLst/>
              <a:rect l="l" t="t" r="r" b="b"/>
              <a:pathLst>
                <a:path w="4138" h="3950" extrusionOk="0">
                  <a:moveTo>
                    <a:pt x="2215" y="1"/>
                  </a:moveTo>
                  <a:cubicBezTo>
                    <a:pt x="1490" y="1"/>
                    <a:pt x="768" y="484"/>
                    <a:pt x="420" y="1271"/>
                  </a:cubicBezTo>
                  <a:cubicBezTo>
                    <a:pt x="1" y="2290"/>
                    <a:pt x="361" y="3429"/>
                    <a:pt x="1260" y="3818"/>
                  </a:cubicBezTo>
                  <a:cubicBezTo>
                    <a:pt x="1472" y="3907"/>
                    <a:pt x="1691" y="3949"/>
                    <a:pt x="1909" y="3949"/>
                  </a:cubicBezTo>
                  <a:cubicBezTo>
                    <a:pt x="2647" y="3949"/>
                    <a:pt x="3364" y="3466"/>
                    <a:pt x="3688" y="2679"/>
                  </a:cubicBezTo>
                  <a:cubicBezTo>
                    <a:pt x="4137" y="1660"/>
                    <a:pt x="3748" y="521"/>
                    <a:pt x="2848" y="132"/>
                  </a:cubicBezTo>
                  <a:cubicBezTo>
                    <a:pt x="2643" y="43"/>
                    <a:pt x="2429" y="1"/>
                    <a:pt x="2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9"/>
            <p:cNvSpPr/>
            <p:nvPr/>
          </p:nvSpPr>
          <p:spPr>
            <a:xfrm>
              <a:off x="4881175" y="1685875"/>
              <a:ext cx="117675" cy="116925"/>
            </a:xfrm>
            <a:custGeom>
              <a:avLst/>
              <a:gdLst/>
              <a:ahLst/>
              <a:cxnLst/>
              <a:rect l="l" t="t" r="r" b="b"/>
              <a:pathLst>
                <a:path w="4707" h="4677" extrusionOk="0">
                  <a:moveTo>
                    <a:pt x="2369" y="0"/>
                  </a:moveTo>
                  <a:cubicBezTo>
                    <a:pt x="1050" y="0"/>
                    <a:pt x="1" y="1049"/>
                    <a:pt x="1" y="2338"/>
                  </a:cubicBezTo>
                  <a:cubicBezTo>
                    <a:pt x="1" y="3627"/>
                    <a:pt x="1050" y="4676"/>
                    <a:pt x="2369" y="4676"/>
                  </a:cubicBezTo>
                  <a:cubicBezTo>
                    <a:pt x="3658" y="4676"/>
                    <a:pt x="4707" y="3627"/>
                    <a:pt x="4707" y="2338"/>
                  </a:cubicBezTo>
                  <a:cubicBezTo>
                    <a:pt x="4707" y="1049"/>
                    <a:pt x="3658" y="0"/>
                    <a:pt x="2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9"/>
            <p:cNvSpPr/>
            <p:nvPr/>
          </p:nvSpPr>
          <p:spPr>
            <a:xfrm>
              <a:off x="4878925" y="1922450"/>
              <a:ext cx="119175" cy="82325"/>
            </a:xfrm>
            <a:custGeom>
              <a:avLst/>
              <a:gdLst/>
              <a:ahLst/>
              <a:cxnLst/>
              <a:rect l="l" t="t" r="r" b="b"/>
              <a:pathLst>
                <a:path w="4767" h="3293" extrusionOk="0">
                  <a:moveTo>
                    <a:pt x="1794" y="1"/>
                  </a:moveTo>
                  <a:cubicBezTo>
                    <a:pt x="1112" y="1"/>
                    <a:pt x="545" y="272"/>
                    <a:pt x="331" y="758"/>
                  </a:cubicBezTo>
                  <a:cubicBezTo>
                    <a:pt x="1" y="1538"/>
                    <a:pt x="630" y="2557"/>
                    <a:pt x="1769" y="3037"/>
                  </a:cubicBezTo>
                  <a:cubicBezTo>
                    <a:pt x="2178" y="3209"/>
                    <a:pt x="2591" y="3292"/>
                    <a:pt x="2968" y="3292"/>
                  </a:cubicBezTo>
                  <a:cubicBezTo>
                    <a:pt x="3640" y="3292"/>
                    <a:pt x="4196" y="3026"/>
                    <a:pt x="4407" y="2527"/>
                  </a:cubicBezTo>
                  <a:cubicBezTo>
                    <a:pt x="4767" y="1778"/>
                    <a:pt x="4107" y="758"/>
                    <a:pt x="2968" y="249"/>
                  </a:cubicBezTo>
                  <a:cubicBezTo>
                    <a:pt x="2568" y="80"/>
                    <a:pt x="2164" y="1"/>
                    <a:pt x="1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9"/>
            <p:cNvSpPr/>
            <p:nvPr/>
          </p:nvSpPr>
          <p:spPr>
            <a:xfrm>
              <a:off x="4454800" y="1997175"/>
              <a:ext cx="133425" cy="92125"/>
            </a:xfrm>
            <a:custGeom>
              <a:avLst/>
              <a:gdLst/>
              <a:ahLst/>
              <a:cxnLst/>
              <a:rect l="l" t="t" r="r" b="b"/>
              <a:pathLst>
                <a:path w="5337" h="3685" extrusionOk="0">
                  <a:moveTo>
                    <a:pt x="1998" y="1"/>
                  </a:moveTo>
                  <a:cubicBezTo>
                    <a:pt x="1246" y="1"/>
                    <a:pt x="621" y="299"/>
                    <a:pt x="390" y="857"/>
                  </a:cubicBezTo>
                  <a:cubicBezTo>
                    <a:pt x="1" y="1726"/>
                    <a:pt x="750" y="2865"/>
                    <a:pt x="2009" y="3405"/>
                  </a:cubicBezTo>
                  <a:cubicBezTo>
                    <a:pt x="2452" y="3594"/>
                    <a:pt x="2902" y="3684"/>
                    <a:pt x="3315" y="3684"/>
                  </a:cubicBezTo>
                  <a:cubicBezTo>
                    <a:pt x="4077" y="3684"/>
                    <a:pt x="4713" y="3379"/>
                    <a:pt x="4946" y="2835"/>
                  </a:cubicBezTo>
                  <a:cubicBezTo>
                    <a:pt x="5336" y="1966"/>
                    <a:pt x="4587" y="827"/>
                    <a:pt x="3328" y="287"/>
                  </a:cubicBezTo>
                  <a:cubicBezTo>
                    <a:pt x="2876" y="94"/>
                    <a:pt x="2417" y="1"/>
                    <a:pt x="1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9"/>
            <p:cNvSpPr/>
            <p:nvPr/>
          </p:nvSpPr>
          <p:spPr>
            <a:xfrm>
              <a:off x="4519250" y="2192150"/>
              <a:ext cx="104175" cy="99500"/>
            </a:xfrm>
            <a:custGeom>
              <a:avLst/>
              <a:gdLst/>
              <a:ahLst/>
              <a:cxnLst/>
              <a:rect l="l" t="t" r="r" b="b"/>
              <a:pathLst>
                <a:path w="4167" h="3980" extrusionOk="0">
                  <a:moveTo>
                    <a:pt x="2241" y="1"/>
                  </a:moveTo>
                  <a:cubicBezTo>
                    <a:pt x="1507" y="1"/>
                    <a:pt x="767" y="484"/>
                    <a:pt x="420" y="1271"/>
                  </a:cubicBezTo>
                  <a:cubicBezTo>
                    <a:pt x="0" y="2290"/>
                    <a:pt x="360" y="3459"/>
                    <a:pt x="1289" y="3849"/>
                  </a:cubicBezTo>
                  <a:cubicBezTo>
                    <a:pt x="1493" y="3937"/>
                    <a:pt x="1708" y="3979"/>
                    <a:pt x="1924" y="3979"/>
                  </a:cubicBezTo>
                  <a:cubicBezTo>
                    <a:pt x="2656" y="3979"/>
                    <a:pt x="3393" y="3491"/>
                    <a:pt x="3717" y="2680"/>
                  </a:cubicBezTo>
                  <a:cubicBezTo>
                    <a:pt x="4167" y="1660"/>
                    <a:pt x="3777" y="521"/>
                    <a:pt x="2878" y="132"/>
                  </a:cubicBezTo>
                  <a:cubicBezTo>
                    <a:pt x="2673" y="43"/>
                    <a:pt x="2457"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3932500" y="2049300"/>
              <a:ext cx="106450" cy="107200"/>
            </a:xfrm>
            <a:custGeom>
              <a:avLst/>
              <a:gdLst/>
              <a:ahLst/>
              <a:cxnLst/>
              <a:rect l="l" t="t" r="r" b="b"/>
              <a:pathLst>
                <a:path w="4258" h="4288" extrusionOk="0">
                  <a:moveTo>
                    <a:pt x="2129" y="1"/>
                  </a:moveTo>
                  <a:cubicBezTo>
                    <a:pt x="960" y="1"/>
                    <a:pt x="1" y="960"/>
                    <a:pt x="1" y="2129"/>
                  </a:cubicBezTo>
                  <a:cubicBezTo>
                    <a:pt x="1" y="3328"/>
                    <a:pt x="960" y="4287"/>
                    <a:pt x="2129" y="4287"/>
                  </a:cubicBezTo>
                  <a:cubicBezTo>
                    <a:pt x="3298" y="4287"/>
                    <a:pt x="4257" y="3328"/>
                    <a:pt x="4257" y="2129"/>
                  </a:cubicBezTo>
                  <a:cubicBezTo>
                    <a:pt x="4257" y="960"/>
                    <a:pt x="3298" y="1"/>
                    <a:pt x="2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4172300" y="1969125"/>
              <a:ext cx="84700" cy="84700"/>
            </a:xfrm>
            <a:custGeom>
              <a:avLst/>
              <a:gdLst/>
              <a:ahLst/>
              <a:cxnLst/>
              <a:rect l="l" t="t" r="r" b="b"/>
              <a:pathLst>
                <a:path w="3388" h="3388" extrusionOk="0">
                  <a:moveTo>
                    <a:pt x="1709" y="1"/>
                  </a:moveTo>
                  <a:cubicBezTo>
                    <a:pt x="780" y="1"/>
                    <a:pt x="0" y="780"/>
                    <a:pt x="0" y="1709"/>
                  </a:cubicBezTo>
                  <a:cubicBezTo>
                    <a:pt x="0" y="2638"/>
                    <a:pt x="780" y="3388"/>
                    <a:pt x="1709" y="3388"/>
                  </a:cubicBezTo>
                  <a:cubicBezTo>
                    <a:pt x="2638" y="3388"/>
                    <a:pt x="3388" y="2638"/>
                    <a:pt x="3388" y="1709"/>
                  </a:cubicBezTo>
                  <a:cubicBezTo>
                    <a:pt x="3388" y="780"/>
                    <a:pt x="2638" y="1"/>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4215750" y="2213425"/>
              <a:ext cx="94450" cy="93675"/>
            </a:xfrm>
            <a:custGeom>
              <a:avLst/>
              <a:gdLst/>
              <a:ahLst/>
              <a:cxnLst/>
              <a:rect l="l" t="t" r="r" b="b"/>
              <a:pathLst>
                <a:path w="3778" h="3747" extrusionOk="0">
                  <a:moveTo>
                    <a:pt x="1889" y="0"/>
                  </a:moveTo>
                  <a:cubicBezTo>
                    <a:pt x="840" y="0"/>
                    <a:pt x="1" y="839"/>
                    <a:pt x="1" y="1859"/>
                  </a:cubicBezTo>
                  <a:cubicBezTo>
                    <a:pt x="1" y="2908"/>
                    <a:pt x="840" y="3747"/>
                    <a:pt x="1889" y="3747"/>
                  </a:cubicBezTo>
                  <a:cubicBezTo>
                    <a:pt x="2938" y="3747"/>
                    <a:pt x="3778" y="2908"/>
                    <a:pt x="3778" y="1859"/>
                  </a:cubicBezTo>
                  <a:cubicBezTo>
                    <a:pt x="3778" y="839"/>
                    <a:pt x="2938"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9"/>
            <p:cNvSpPr/>
            <p:nvPr/>
          </p:nvSpPr>
          <p:spPr>
            <a:xfrm>
              <a:off x="3590050" y="2575175"/>
              <a:ext cx="126675" cy="121875"/>
            </a:xfrm>
            <a:custGeom>
              <a:avLst/>
              <a:gdLst/>
              <a:ahLst/>
              <a:cxnLst/>
              <a:rect l="l" t="t" r="r" b="b"/>
              <a:pathLst>
                <a:path w="5067" h="4875" extrusionOk="0">
                  <a:moveTo>
                    <a:pt x="2760" y="1"/>
                  </a:moveTo>
                  <a:cubicBezTo>
                    <a:pt x="1869" y="1"/>
                    <a:pt x="960" y="617"/>
                    <a:pt x="540" y="1596"/>
                  </a:cubicBezTo>
                  <a:cubicBezTo>
                    <a:pt x="1" y="2825"/>
                    <a:pt x="450" y="4234"/>
                    <a:pt x="1559" y="4714"/>
                  </a:cubicBezTo>
                  <a:cubicBezTo>
                    <a:pt x="1811" y="4823"/>
                    <a:pt x="2075" y="4874"/>
                    <a:pt x="2337" y="4874"/>
                  </a:cubicBezTo>
                  <a:cubicBezTo>
                    <a:pt x="3228" y="4874"/>
                    <a:pt x="4110" y="4278"/>
                    <a:pt x="4527" y="3305"/>
                  </a:cubicBezTo>
                  <a:cubicBezTo>
                    <a:pt x="5066" y="2046"/>
                    <a:pt x="4617" y="637"/>
                    <a:pt x="3508" y="158"/>
                  </a:cubicBezTo>
                  <a:cubicBezTo>
                    <a:pt x="3268" y="51"/>
                    <a:pt x="3015"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3889050" y="2472425"/>
              <a:ext cx="128150" cy="123375"/>
            </a:xfrm>
            <a:custGeom>
              <a:avLst/>
              <a:gdLst/>
              <a:ahLst/>
              <a:cxnLst/>
              <a:rect l="l" t="t" r="r" b="b"/>
              <a:pathLst>
                <a:path w="5126" h="4935" extrusionOk="0">
                  <a:moveTo>
                    <a:pt x="2788" y="1"/>
                  </a:moveTo>
                  <a:cubicBezTo>
                    <a:pt x="1887" y="1"/>
                    <a:pt x="980" y="603"/>
                    <a:pt x="540" y="1600"/>
                  </a:cubicBezTo>
                  <a:cubicBezTo>
                    <a:pt x="0" y="2859"/>
                    <a:pt x="450" y="4298"/>
                    <a:pt x="1589" y="4777"/>
                  </a:cubicBezTo>
                  <a:cubicBezTo>
                    <a:pt x="1835" y="4884"/>
                    <a:pt x="2094" y="4934"/>
                    <a:pt x="2352" y="4934"/>
                  </a:cubicBezTo>
                  <a:cubicBezTo>
                    <a:pt x="3257" y="4934"/>
                    <a:pt x="4167" y="4318"/>
                    <a:pt x="4586" y="3338"/>
                  </a:cubicBezTo>
                  <a:cubicBezTo>
                    <a:pt x="5126" y="2049"/>
                    <a:pt x="4676" y="641"/>
                    <a:pt x="3567" y="161"/>
                  </a:cubicBezTo>
                  <a:cubicBezTo>
                    <a:pt x="3316" y="52"/>
                    <a:pt x="3052" y="1"/>
                    <a:pt x="2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9"/>
            <p:cNvSpPr/>
            <p:nvPr/>
          </p:nvSpPr>
          <p:spPr>
            <a:xfrm>
              <a:off x="3853825" y="2765700"/>
              <a:ext cx="127425" cy="127400"/>
            </a:xfrm>
            <a:custGeom>
              <a:avLst/>
              <a:gdLst/>
              <a:ahLst/>
              <a:cxnLst/>
              <a:rect l="l" t="t" r="r" b="b"/>
              <a:pathLst>
                <a:path w="5097" h="5096" extrusionOk="0">
                  <a:moveTo>
                    <a:pt x="2548" y="0"/>
                  </a:moveTo>
                  <a:cubicBezTo>
                    <a:pt x="1140" y="0"/>
                    <a:pt x="0" y="1139"/>
                    <a:pt x="0" y="2548"/>
                  </a:cubicBezTo>
                  <a:cubicBezTo>
                    <a:pt x="0" y="3957"/>
                    <a:pt x="1140" y="5096"/>
                    <a:pt x="2548" y="5096"/>
                  </a:cubicBezTo>
                  <a:cubicBezTo>
                    <a:pt x="3957" y="5096"/>
                    <a:pt x="5096" y="3957"/>
                    <a:pt x="5096" y="2548"/>
                  </a:cubicBezTo>
                  <a:cubicBezTo>
                    <a:pt x="5096" y="1139"/>
                    <a:pt x="3957" y="0"/>
                    <a:pt x="2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9"/>
            <p:cNvSpPr/>
            <p:nvPr/>
          </p:nvSpPr>
          <p:spPr>
            <a:xfrm>
              <a:off x="4123600" y="2704250"/>
              <a:ext cx="134150" cy="134900"/>
            </a:xfrm>
            <a:custGeom>
              <a:avLst/>
              <a:gdLst/>
              <a:ahLst/>
              <a:cxnLst/>
              <a:rect l="l" t="t" r="r" b="b"/>
              <a:pathLst>
                <a:path w="5366" h="5396" extrusionOk="0">
                  <a:moveTo>
                    <a:pt x="2698" y="0"/>
                  </a:moveTo>
                  <a:cubicBezTo>
                    <a:pt x="1199" y="0"/>
                    <a:pt x="0" y="1229"/>
                    <a:pt x="0" y="2698"/>
                  </a:cubicBezTo>
                  <a:cubicBezTo>
                    <a:pt x="0" y="4197"/>
                    <a:pt x="1199" y="5396"/>
                    <a:pt x="2698" y="5396"/>
                  </a:cubicBezTo>
                  <a:cubicBezTo>
                    <a:pt x="4167" y="5396"/>
                    <a:pt x="5365" y="4197"/>
                    <a:pt x="5365" y="2698"/>
                  </a:cubicBezTo>
                  <a:cubicBezTo>
                    <a:pt x="5365" y="1229"/>
                    <a:pt x="4167"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4359625" y="2373775"/>
              <a:ext cx="49500" cy="206100"/>
            </a:xfrm>
            <a:custGeom>
              <a:avLst/>
              <a:gdLst/>
              <a:ahLst/>
              <a:cxnLst/>
              <a:rect l="l" t="t" r="r" b="b"/>
              <a:pathLst>
                <a:path w="1980" h="8244" fill="none" extrusionOk="0">
                  <a:moveTo>
                    <a:pt x="1" y="1"/>
                  </a:moveTo>
                  <a:cubicBezTo>
                    <a:pt x="960" y="1080"/>
                    <a:pt x="1380" y="2548"/>
                    <a:pt x="1650" y="3957"/>
                  </a:cubicBezTo>
                  <a:cubicBezTo>
                    <a:pt x="1859" y="5366"/>
                    <a:pt x="1979" y="6805"/>
                    <a:pt x="1949" y="824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9"/>
            <p:cNvSpPr/>
            <p:nvPr/>
          </p:nvSpPr>
          <p:spPr>
            <a:xfrm>
              <a:off x="4347650" y="2518225"/>
              <a:ext cx="130400" cy="115150"/>
            </a:xfrm>
            <a:custGeom>
              <a:avLst/>
              <a:gdLst/>
              <a:ahLst/>
              <a:cxnLst/>
              <a:rect l="l" t="t" r="r" b="b"/>
              <a:pathLst>
                <a:path w="5216" h="4606" extrusionOk="0">
                  <a:moveTo>
                    <a:pt x="2630" y="0"/>
                  </a:moveTo>
                  <a:cubicBezTo>
                    <a:pt x="1746" y="0"/>
                    <a:pt x="892" y="540"/>
                    <a:pt x="510" y="1416"/>
                  </a:cubicBezTo>
                  <a:cubicBezTo>
                    <a:pt x="0" y="2585"/>
                    <a:pt x="540" y="3934"/>
                    <a:pt x="1709" y="4414"/>
                  </a:cubicBezTo>
                  <a:cubicBezTo>
                    <a:pt x="2000" y="4544"/>
                    <a:pt x="2306" y="4606"/>
                    <a:pt x="2607" y="4606"/>
                  </a:cubicBezTo>
                  <a:cubicBezTo>
                    <a:pt x="3483" y="4606"/>
                    <a:pt x="4327" y="4085"/>
                    <a:pt x="4706" y="3215"/>
                  </a:cubicBezTo>
                  <a:cubicBezTo>
                    <a:pt x="5216" y="2046"/>
                    <a:pt x="4676" y="697"/>
                    <a:pt x="3507" y="188"/>
                  </a:cubicBezTo>
                  <a:cubicBezTo>
                    <a:pt x="3223" y="60"/>
                    <a:pt x="2925" y="0"/>
                    <a:pt x="2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3650750" y="243350"/>
              <a:ext cx="421900" cy="1672600"/>
            </a:xfrm>
            <a:custGeom>
              <a:avLst/>
              <a:gdLst/>
              <a:ahLst/>
              <a:cxnLst/>
              <a:rect l="l" t="t" r="r" b="b"/>
              <a:pathLst>
                <a:path w="16876" h="66904" fill="none" extrusionOk="0">
                  <a:moveTo>
                    <a:pt x="2668" y="66903"/>
                  </a:moveTo>
                  <a:cubicBezTo>
                    <a:pt x="1" y="40496"/>
                    <a:pt x="2878" y="24879"/>
                    <a:pt x="16876" y="1"/>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3543600" y="1598750"/>
              <a:ext cx="249550" cy="297575"/>
            </a:xfrm>
            <a:custGeom>
              <a:avLst/>
              <a:gdLst/>
              <a:ahLst/>
              <a:cxnLst/>
              <a:rect l="l" t="t" r="r" b="b"/>
              <a:pathLst>
                <a:path w="9982" h="11903" extrusionOk="0">
                  <a:moveTo>
                    <a:pt x="2527" y="1"/>
                  </a:moveTo>
                  <a:cubicBezTo>
                    <a:pt x="2047" y="1"/>
                    <a:pt x="1598" y="81"/>
                    <a:pt x="1229" y="278"/>
                  </a:cubicBezTo>
                  <a:cubicBezTo>
                    <a:pt x="330" y="728"/>
                    <a:pt x="0" y="1897"/>
                    <a:pt x="0" y="2886"/>
                  </a:cubicBezTo>
                  <a:cubicBezTo>
                    <a:pt x="60" y="3905"/>
                    <a:pt x="330" y="4894"/>
                    <a:pt x="840" y="5763"/>
                  </a:cubicBezTo>
                  <a:cubicBezTo>
                    <a:pt x="1560" y="7124"/>
                    <a:pt x="4654" y="11903"/>
                    <a:pt x="6848" y="11903"/>
                  </a:cubicBezTo>
                  <a:cubicBezTo>
                    <a:pt x="7119" y="11903"/>
                    <a:pt x="7376" y="11830"/>
                    <a:pt x="7614" y="11668"/>
                  </a:cubicBezTo>
                  <a:cubicBezTo>
                    <a:pt x="9982" y="10050"/>
                    <a:pt x="7823" y="4984"/>
                    <a:pt x="6894" y="3156"/>
                  </a:cubicBezTo>
                  <a:cubicBezTo>
                    <a:pt x="6355" y="2076"/>
                    <a:pt x="5755" y="788"/>
                    <a:pt x="4646" y="398"/>
                  </a:cubicBezTo>
                  <a:cubicBezTo>
                    <a:pt x="3974" y="168"/>
                    <a:pt x="3219" y="1"/>
                    <a:pt x="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9"/>
            <p:cNvSpPr/>
            <p:nvPr/>
          </p:nvSpPr>
          <p:spPr>
            <a:xfrm>
              <a:off x="3715950" y="1928075"/>
              <a:ext cx="209100" cy="298100"/>
            </a:xfrm>
            <a:custGeom>
              <a:avLst/>
              <a:gdLst/>
              <a:ahLst/>
              <a:cxnLst/>
              <a:rect l="l" t="t" r="r" b="b"/>
              <a:pathLst>
                <a:path w="8364" h="11924" extrusionOk="0">
                  <a:moveTo>
                    <a:pt x="1319" y="0"/>
                  </a:moveTo>
                  <a:cubicBezTo>
                    <a:pt x="1004" y="0"/>
                    <a:pt x="752" y="158"/>
                    <a:pt x="630" y="563"/>
                  </a:cubicBezTo>
                  <a:cubicBezTo>
                    <a:pt x="0" y="2752"/>
                    <a:pt x="510" y="5090"/>
                    <a:pt x="1229" y="7248"/>
                  </a:cubicBezTo>
                  <a:cubicBezTo>
                    <a:pt x="1769" y="8806"/>
                    <a:pt x="2458" y="10365"/>
                    <a:pt x="3717" y="11384"/>
                  </a:cubicBezTo>
                  <a:cubicBezTo>
                    <a:pt x="4077" y="11714"/>
                    <a:pt x="4556" y="11924"/>
                    <a:pt x="5036" y="11924"/>
                  </a:cubicBezTo>
                  <a:cubicBezTo>
                    <a:pt x="5396" y="11834"/>
                    <a:pt x="5755" y="11684"/>
                    <a:pt x="6055" y="11474"/>
                  </a:cubicBezTo>
                  <a:cubicBezTo>
                    <a:pt x="6864" y="10965"/>
                    <a:pt x="7644" y="10425"/>
                    <a:pt x="7973" y="9556"/>
                  </a:cubicBezTo>
                  <a:cubicBezTo>
                    <a:pt x="8363" y="8567"/>
                    <a:pt x="7973" y="7458"/>
                    <a:pt x="7494" y="6528"/>
                  </a:cubicBezTo>
                  <a:cubicBezTo>
                    <a:pt x="6625" y="4760"/>
                    <a:pt x="5486" y="3141"/>
                    <a:pt x="4107" y="1762"/>
                  </a:cubicBezTo>
                  <a:cubicBezTo>
                    <a:pt x="3705" y="1338"/>
                    <a:pt x="2240" y="0"/>
                    <a:pt x="1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9"/>
            <p:cNvSpPr/>
            <p:nvPr/>
          </p:nvSpPr>
          <p:spPr>
            <a:xfrm>
              <a:off x="3710775" y="1575925"/>
              <a:ext cx="263725" cy="310650"/>
            </a:xfrm>
            <a:custGeom>
              <a:avLst/>
              <a:gdLst/>
              <a:ahLst/>
              <a:cxnLst/>
              <a:rect l="l" t="t" r="r" b="b"/>
              <a:pathLst>
                <a:path w="10549" h="12426" extrusionOk="0">
                  <a:moveTo>
                    <a:pt x="7323" y="0"/>
                  </a:moveTo>
                  <a:cubicBezTo>
                    <a:pt x="6363" y="0"/>
                    <a:pt x="5369" y="396"/>
                    <a:pt x="4613" y="1041"/>
                  </a:cubicBezTo>
                  <a:cubicBezTo>
                    <a:pt x="3414" y="2060"/>
                    <a:pt x="2695" y="3559"/>
                    <a:pt x="2096" y="5028"/>
                  </a:cubicBezTo>
                  <a:cubicBezTo>
                    <a:pt x="1376" y="6796"/>
                    <a:pt x="297" y="8954"/>
                    <a:pt x="117" y="10873"/>
                  </a:cubicBezTo>
                  <a:cubicBezTo>
                    <a:pt x="0" y="12023"/>
                    <a:pt x="937" y="12425"/>
                    <a:pt x="1960" y="12425"/>
                  </a:cubicBezTo>
                  <a:cubicBezTo>
                    <a:pt x="2510" y="12425"/>
                    <a:pt x="3084" y="12310"/>
                    <a:pt x="3534" y="12132"/>
                  </a:cubicBezTo>
                  <a:cubicBezTo>
                    <a:pt x="5633" y="11352"/>
                    <a:pt x="7191" y="9614"/>
                    <a:pt x="8510" y="7815"/>
                  </a:cubicBezTo>
                  <a:cubicBezTo>
                    <a:pt x="9319" y="6706"/>
                    <a:pt x="10069" y="5507"/>
                    <a:pt x="10309" y="4158"/>
                  </a:cubicBezTo>
                  <a:cubicBezTo>
                    <a:pt x="10548" y="2810"/>
                    <a:pt x="10159" y="1281"/>
                    <a:pt x="9020" y="502"/>
                  </a:cubicBezTo>
                  <a:cubicBezTo>
                    <a:pt x="8512" y="155"/>
                    <a:pt x="7924" y="0"/>
                    <a:pt x="7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3387725" y="1790025"/>
              <a:ext cx="332750" cy="201600"/>
            </a:xfrm>
            <a:custGeom>
              <a:avLst/>
              <a:gdLst/>
              <a:ahLst/>
              <a:cxnLst/>
              <a:rect l="l" t="t" r="r" b="b"/>
              <a:pathLst>
                <a:path w="13310" h="8064" extrusionOk="0">
                  <a:moveTo>
                    <a:pt x="3178" y="1"/>
                  </a:moveTo>
                  <a:cubicBezTo>
                    <a:pt x="2219" y="1"/>
                    <a:pt x="1320" y="420"/>
                    <a:pt x="690" y="1140"/>
                  </a:cubicBezTo>
                  <a:cubicBezTo>
                    <a:pt x="1" y="2039"/>
                    <a:pt x="1" y="3328"/>
                    <a:pt x="480" y="4347"/>
                  </a:cubicBezTo>
                  <a:cubicBezTo>
                    <a:pt x="1020" y="5366"/>
                    <a:pt x="1799" y="6205"/>
                    <a:pt x="2788" y="6775"/>
                  </a:cubicBezTo>
                  <a:cubicBezTo>
                    <a:pt x="3358" y="7195"/>
                    <a:pt x="4017" y="7494"/>
                    <a:pt x="4737" y="7644"/>
                  </a:cubicBezTo>
                  <a:cubicBezTo>
                    <a:pt x="5006" y="7674"/>
                    <a:pt x="5284" y="7689"/>
                    <a:pt x="5565" y="7689"/>
                  </a:cubicBezTo>
                  <a:cubicBezTo>
                    <a:pt x="5846" y="7689"/>
                    <a:pt x="6130" y="7674"/>
                    <a:pt x="6415" y="7644"/>
                  </a:cubicBezTo>
                  <a:cubicBezTo>
                    <a:pt x="8303" y="7494"/>
                    <a:pt x="13309" y="8064"/>
                    <a:pt x="12590" y="4916"/>
                  </a:cubicBezTo>
                  <a:cubicBezTo>
                    <a:pt x="11900" y="2039"/>
                    <a:pt x="8423" y="1050"/>
                    <a:pt x="5965" y="390"/>
                  </a:cubicBezTo>
                  <a:cubicBezTo>
                    <a:pt x="5036" y="121"/>
                    <a:pt x="4107" y="1"/>
                    <a:pt x="3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3712950" y="1805050"/>
              <a:ext cx="350725" cy="199175"/>
            </a:xfrm>
            <a:custGeom>
              <a:avLst/>
              <a:gdLst/>
              <a:ahLst/>
              <a:cxnLst/>
              <a:rect l="l" t="t" r="r" b="b"/>
              <a:pathLst>
                <a:path w="14029" h="7967" extrusionOk="0">
                  <a:moveTo>
                    <a:pt x="9147" y="0"/>
                  </a:moveTo>
                  <a:cubicBezTo>
                    <a:pt x="8664" y="0"/>
                    <a:pt x="8179" y="60"/>
                    <a:pt x="7704" y="179"/>
                  </a:cubicBezTo>
                  <a:cubicBezTo>
                    <a:pt x="6265" y="569"/>
                    <a:pt x="4916" y="1228"/>
                    <a:pt x="3747" y="2127"/>
                  </a:cubicBezTo>
                  <a:cubicBezTo>
                    <a:pt x="2428" y="3057"/>
                    <a:pt x="0" y="4915"/>
                    <a:pt x="2338" y="6294"/>
                  </a:cubicBezTo>
                  <a:cubicBezTo>
                    <a:pt x="4317" y="7433"/>
                    <a:pt x="6685" y="7703"/>
                    <a:pt x="8993" y="7912"/>
                  </a:cubicBezTo>
                  <a:cubicBezTo>
                    <a:pt x="9231" y="7950"/>
                    <a:pt x="9475" y="7967"/>
                    <a:pt x="9722" y="7967"/>
                  </a:cubicBezTo>
                  <a:cubicBezTo>
                    <a:pt x="10064" y="7967"/>
                    <a:pt x="10413" y="7935"/>
                    <a:pt x="10761" y="7882"/>
                  </a:cubicBezTo>
                  <a:cubicBezTo>
                    <a:pt x="11600" y="7643"/>
                    <a:pt x="12350" y="7103"/>
                    <a:pt x="12859" y="6384"/>
                  </a:cubicBezTo>
                  <a:cubicBezTo>
                    <a:pt x="13309" y="5844"/>
                    <a:pt x="13609" y="5185"/>
                    <a:pt x="13758" y="4495"/>
                  </a:cubicBezTo>
                  <a:cubicBezTo>
                    <a:pt x="14028" y="3057"/>
                    <a:pt x="13219" y="1558"/>
                    <a:pt x="11960" y="749"/>
                  </a:cubicBezTo>
                  <a:cubicBezTo>
                    <a:pt x="11097" y="247"/>
                    <a:pt x="10126" y="0"/>
                    <a:pt x="9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3530850" y="1911100"/>
              <a:ext cx="242075" cy="266050"/>
            </a:xfrm>
            <a:custGeom>
              <a:avLst/>
              <a:gdLst/>
              <a:ahLst/>
              <a:cxnLst/>
              <a:rect l="l" t="t" r="r" b="b"/>
              <a:pathLst>
                <a:path w="9683" h="10642" extrusionOk="0">
                  <a:moveTo>
                    <a:pt x="6146" y="0"/>
                  </a:moveTo>
                  <a:cubicBezTo>
                    <a:pt x="5363" y="0"/>
                    <a:pt x="4587" y="200"/>
                    <a:pt x="3897" y="583"/>
                  </a:cubicBezTo>
                  <a:cubicBezTo>
                    <a:pt x="2758" y="1212"/>
                    <a:pt x="1829" y="2112"/>
                    <a:pt x="1170" y="3221"/>
                  </a:cubicBezTo>
                  <a:cubicBezTo>
                    <a:pt x="390" y="4360"/>
                    <a:pt x="1" y="5709"/>
                    <a:pt x="1" y="7087"/>
                  </a:cubicBezTo>
                  <a:cubicBezTo>
                    <a:pt x="61" y="8167"/>
                    <a:pt x="450" y="9785"/>
                    <a:pt x="1439" y="10415"/>
                  </a:cubicBezTo>
                  <a:cubicBezTo>
                    <a:pt x="1706" y="10576"/>
                    <a:pt x="2024" y="10642"/>
                    <a:pt x="2368" y="10642"/>
                  </a:cubicBezTo>
                  <a:cubicBezTo>
                    <a:pt x="3299" y="10642"/>
                    <a:pt x="4412" y="10157"/>
                    <a:pt x="5156" y="9785"/>
                  </a:cubicBezTo>
                  <a:cubicBezTo>
                    <a:pt x="6385" y="9096"/>
                    <a:pt x="7404" y="8047"/>
                    <a:pt x="8064" y="6758"/>
                  </a:cubicBezTo>
                  <a:cubicBezTo>
                    <a:pt x="8693" y="5529"/>
                    <a:pt x="9173" y="4210"/>
                    <a:pt x="9532" y="2831"/>
                  </a:cubicBezTo>
                  <a:cubicBezTo>
                    <a:pt x="9652" y="2561"/>
                    <a:pt x="9682" y="2292"/>
                    <a:pt x="9622" y="1992"/>
                  </a:cubicBezTo>
                  <a:cubicBezTo>
                    <a:pt x="9562" y="1782"/>
                    <a:pt x="9443" y="1572"/>
                    <a:pt x="9263" y="1422"/>
                  </a:cubicBezTo>
                  <a:cubicBezTo>
                    <a:pt x="8753" y="883"/>
                    <a:pt x="8154" y="463"/>
                    <a:pt x="7464" y="193"/>
                  </a:cubicBezTo>
                  <a:cubicBezTo>
                    <a:pt x="7032" y="64"/>
                    <a:pt x="6588" y="0"/>
                    <a:pt x="6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9"/>
            <p:cNvSpPr/>
            <p:nvPr/>
          </p:nvSpPr>
          <p:spPr>
            <a:xfrm>
              <a:off x="3671725" y="1694100"/>
              <a:ext cx="68975" cy="176875"/>
            </a:xfrm>
            <a:custGeom>
              <a:avLst/>
              <a:gdLst/>
              <a:ahLst/>
              <a:cxnLst/>
              <a:rect l="l" t="t" r="r" b="b"/>
              <a:pathLst>
                <a:path w="2759" h="7075" extrusionOk="0">
                  <a:moveTo>
                    <a:pt x="1" y="1"/>
                  </a:moveTo>
                  <a:lnTo>
                    <a:pt x="1" y="1"/>
                  </a:lnTo>
                  <a:cubicBezTo>
                    <a:pt x="660" y="1050"/>
                    <a:pt x="1140" y="2249"/>
                    <a:pt x="1380" y="3478"/>
                  </a:cubicBezTo>
                  <a:cubicBezTo>
                    <a:pt x="1529" y="4107"/>
                    <a:pt x="1709" y="4737"/>
                    <a:pt x="1919" y="5336"/>
                  </a:cubicBezTo>
                  <a:cubicBezTo>
                    <a:pt x="2099" y="5966"/>
                    <a:pt x="2369" y="6535"/>
                    <a:pt x="2758" y="7075"/>
                  </a:cubicBezTo>
                  <a:cubicBezTo>
                    <a:pt x="2369" y="5846"/>
                    <a:pt x="2039" y="4617"/>
                    <a:pt x="1799" y="3388"/>
                  </a:cubicBezTo>
                  <a:cubicBezTo>
                    <a:pt x="1649" y="2759"/>
                    <a:pt x="1440" y="2129"/>
                    <a:pt x="1170" y="1560"/>
                  </a:cubicBezTo>
                  <a:cubicBezTo>
                    <a:pt x="900" y="960"/>
                    <a:pt x="480" y="4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9"/>
            <p:cNvSpPr/>
            <p:nvPr/>
          </p:nvSpPr>
          <p:spPr>
            <a:xfrm>
              <a:off x="3616275" y="1754050"/>
              <a:ext cx="88450" cy="131925"/>
            </a:xfrm>
            <a:custGeom>
              <a:avLst/>
              <a:gdLst/>
              <a:ahLst/>
              <a:cxnLst/>
              <a:rect l="l" t="t" r="r" b="b"/>
              <a:pathLst>
                <a:path w="3538" h="5277" extrusionOk="0">
                  <a:moveTo>
                    <a:pt x="1" y="1"/>
                  </a:moveTo>
                  <a:cubicBezTo>
                    <a:pt x="330" y="2189"/>
                    <a:pt x="1619" y="4107"/>
                    <a:pt x="3538" y="5276"/>
                  </a:cubicBezTo>
                  <a:cubicBezTo>
                    <a:pt x="2069" y="3718"/>
                    <a:pt x="870" y="194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9"/>
            <p:cNvSpPr/>
            <p:nvPr/>
          </p:nvSpPr>
          <p:spPr>
            <a:xfrm>
              <a:off x="3653000" y="1738325"/>
              <a:ext cx="54725" cy="122175"/>
            </a:xfrm>
            <a:custGeom>
              <a:avLst/>
              <a:gdLst/>
              <a:ahLst/>
              <a:cxnLst/>
              <a:rect l="l" t="t" r="r" b="b"/>
              <a:pathLst>
                <a:path w="2189" h="4887" extrusionOk="0">
                  <a:moveTo>
                    <a:pt x="0" y="0"/>
                  </a:moveTo>
                  <a:lnTo>
                    <a:pt x="0" y="0"/>
                  </a:lnTo>
                  <a:cubicBezTo>
                    <a:pt x="300" y="870"/>
                    <a:pt x="660" y="1679"/>
                    <a:pt x="1020" y="2488"/>
                  </a:cubicBezTo>
                  <a:cubicBezTo>
                    <a:pt x="1379" y="3298"/>
                    <a:pt x="1739" y="4107"/>
                    <a:pt x="2189" y="4886"/>
                  </a:cubicBezTo>
                  <a:cubicBezTo>
                    <a:pt x="1889" y="3088"/>
                    <a:pt x="1139" y="140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9"/>
            <p:cNvSpPr/>
            <p:nvPr/>
          </p:nvSpPr>
          <p:spPr>
            <a:xfrm>
              <a:off x="3507625" y="1843975"/>
              <a:ext cx="182875" cy="35250"/>
            </a:xfrm>
            <a:custGeom>
              <a:avLst/>
              <a:gdLst/>
              <a:ahLst/>
              <a:cxnLst/>
              <a:rect l="l" t="t" r="r" b="b"/>
              <a:pathLst>
                <a:path w="7315" h="1410" extrusionOk="0">
                  <a:moveTo>
                    <a:pt x="1253" y="1"/>
                  </a:moveTo>
                  <a:cubicBezTo>
                    <a:pt x="826" y="1"/>
                    <a:pt x="400" y="81"/>
                    <a:pt x="0" y="241"/>
                  </a:cubicBezTo>
                  <a:cubicBezTo>
                    <a:pt x="186" y="213"/>
                    <a:pt x="375" y="199"/>
                    <a:pt x="564" y="199"/>
                  </a:cubicBezTo>
                  <a:cubicBezTo>
                    <a:pt x="987" y="199"/>
                    <a:pt x="1415" y="266"/>
                    <a:pt x="1829" y="390"/>
                  </a:cubicBezTo>
                  <a:lnTo>
                    <a:pt x="3597" y="840"/>
                  </a:lnTo>
                  <a:cubicBezTo>
                    <a:pt x="4826" y="1170"/>
                    <a:pt x="6055" y="1350"/>
                    <a:pt x="7314" y="1410"/>
                  </a:cubicBezTo>
                  <a:cubicBezTo>
                    <a:pt x="6085" y="1050"/>
                    <a:pt x="4916" y="720"/>
                    <a:pt x="3717" y="420"/>
                  </a:cubicBezTo>
                  <a:cubicBezTo>
                    <a:pt x="3088" y="271"/>
                    <a:pt x="2488" y="151"/>
                    <a:pt x="1889" y="61"/>
                  </a:cubicBezTo>
                  <a:cubicBezTo>
                    <a:pt x="1679" y="21"/>
                    <a:pt x="1466"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9"/>
            <p:cNvSpPr/>
            <p:nvPr/>
          </p:nvSpPr>
          <p:spPr>
            <a:xfrm>
              <a:off x="3513625" y="1873200"/>
              <a:ext cx="175375" cy="47350"/>
            </a:xfrm>
            <a:custGeom>
              <a:avLst/>
              <a:gdLst/>
              <a:ahLst/>
              <a:cxnLst/>
              <a:rect l="l" t="t" r="r" b="b"/>
              <a:pathLst>
                <a:path w="7015" h="1894" extrusionOk="0">
                  <a:moveTo>
                    <a:pt x="0" y="1"/>
                  </a:moveTo>
                  <a:lnTo>
                    <a:pt x="0" y="1"/>
                  </a:lnTo>
                  <a:cubicBezTo>
                    <a:pt x="1419" y="1243"/>
                    <a:pt x="3232" y="1894"/>
                    <a:pt x="5075" y="1894"/>
                  </a:cubicBezTo>
                  <a:cubicBezTo>
                    <a:pt x="5723" y="1894"/>
                    <a:pt x="6375" y="1813"/>
                    <a:pt x="7014" y="1649"/>
                  </a:cubicBezTo>
                  <a:cubicBezTo>
                    <a:pt x="5785" y="1649"/>
                    <a:pt x="4586" y="1530"/>
                    <a:pt x="3387" y="1260"/>
                  </a:cubicBezTo>
                  <a:cubicBezTo>
                    <a:pt x="2218" y="990"/>
                    <a:pt x="1079" y="54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9"/>
            <p:cNvSpPr/>
            <p:nvPr/>
          </p:nvSpPr>
          <p:spPr>
            <a:xfrm>
              <a:off x="3602050" y="1925675"/>
              <a:ext cx="91450" cy="147625"/>
            </a:xfrm>
            <a:custGeom>
              <a:avLst/>
              <a:gdLst/>
              <a:ahLst/>
              <a:cxnLst/>
              <a:rect l="l" t="t" r="r" b="b"/>
              <a:pathLst>
                <a:path w="3658" h="5905" extrusionOk="0">
                  <a:moveTo>
                    <a:pt x="3657" y="0"/>
                  </a:moveTo>
                  <a:lnTo>
                    <a:pt x="3657" y="0"/>
                  </a:lnTo>
                  <a:cubicBezTo>
                    <a:pt x="2728" y="749"/>
                    <a:pt x="1919" y="1619"/>
                    <a:pt x="1259" y="2608"/>
                  </a:cubicBezTo>
                  <a:cubicBezTo>
                    <a:pt x="929" y="3117"/>
                    <a:pt x="660" y="3627"/>
                    <a:pt x="390" y="4166"/>
                  </a:cubicBezTo>
                  <a:cubicBezTo>
                    <a:pt x="240" y="4436"/>
                    <a:pt x="150" y="4706"/>
                    <a:pt x="60" y="5006"/>
                  </a:cubicBezTo>
                  <a:cubicBezTo>
                    <a:pt x="0" y="5305"/>
                    <a:pt x="0" y="5605"/>
                    <a:pt x="120" y="5905"/>
                  </a:cubicBezTo>
                  <a:cubicBezTo>
                    <a:pt x="60" y="5305"/>
                    <a:pt x="390" y="4796"/>
                    <a:pt x="690" y="4316"/>
                  </a:cubicBezTo>
                  <a:cubicBezTo>
                    <a:pt x="989" y="3837"/>
                    <a:pt x="1289" y="3327"/>
                    <a:pt x="1619" y="2848"/>
                  </a:cubicBezTo>
                  <a:cubicBezTo>
                    <a:pt x="2278" y="1888"/>
                    <a:pt x="2968" y="959"/>
                    <a:pt x="3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9"/>
            <p:cNvSpPr/>
            <p:nvPr/>
          </p:nvSpPr>
          <p:spPr>
            <a:xfrm>
              <a:off x="3663500" y="1947400"/>
              <a:ext cx="65200" cy="159625"/>
            </a:xfrm>
            <a:custGeom>
              <a:avLst/>
              <a:gdLst/>
              <a:ahLst/>
              <a:cxnLst/>
              <a:rect l="l" t="t" r="r" b="b"/>
              <a:pathLst>
                <a:path w="2608" h="6385" extrusionOk="0">
                  <a:moveTo>
                    <a:pt x="2188" y="0"/>
                  </a:moveTo>
                  <a:cubicBezTo>
                    <a:pt x="2338" y="570"/>
                    <a:pt x="2338" y="1139"/>
                    <a:pt x="2218" y="1709"/>
                  </a:cubicBezTo>
                  <a:cubicBezTo>
                    <a:pt x="2098" y="2278"/>
                    <a:pt x="1918" y="2818"/>
                    <a:pt x="1679" y="3327"/>
                  </a:cubicBezTo>
                  <a:cubicBezTo>
                    <a:pt x="1229" y="4406"/>
                    <a:pt x="660" y="5426"/>
                    <a:pt x="0" y="6385"/>
                  </a:cubicBezTo>
                  <a:cubicBezTo>
                    <a:pt x="899" y="5605"/>
                    <a:pt x="1619" y="4616"/>
                    <a:pt x="2068" y="3507"/>
                  </a:cubicBezTo>
                  <a:cubicBezTo>
                    <a:pt x="2308" y="2938"/>
                    <a:pt x="2458" y="2368"/>
                    <a:pt x="2548" y="1739"/>
                  </a:cubicBezTo>
                  <a:cubicBezTo>
                    <a:pt x="2608" y="1139"/>
                    <a:pt x="2488" y="540"/>
                    <a:pt x="2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9"/>
            <p:cNvSpPr/>
            <p:nvPr/>
          </p:nvSpPr>
          <p:spPr>
            <a:xfrm>
              <a:off x="3722700" y="1920425"/>
              <a:ext cx="49475" cy="172375"/>
            </a:xfrm>
            <a:custGeom>
              <a:avLst/>
              <a:gdLst/>
              <a:ahLst/>
              <a:cxnLst/>
              <a:rect l="l" t="t" r="r" b="b"/>
              <a:pathLst>
                <a:path w="1979" h="6895" extrusionOk="0">
                  <a:moveTo>
                    <a:pt x="480" y="0"/>
                  </a:moveTo>
                  <a:lnTo>
                    <a:pt x="480" y="0"/>
                  </a:lnTo>
                  <a:cubicBezTo>
                    <a:pt x="270" y="240"/>
                    <a:pt x="120" y="510"/>
                    <a:pt x="60" y="839"/>
                  </a:cubicBezTo>
                  <a:cubicBezTo>
                    <a:pt x="0" y="1139"/>
                    <a:pt x="0" y="1469"/>
                    <a:pt x="30" y="1769"/>
                  </a:cubicBezTo>
                  <a:cubicBezTo>
                    <a:pt x="90" y="2398"/>
                    <a:pt x="180" y="2998"/>
                    <a:pt x="360" y="3597"/>
                  </a:cubicBezTo>
                  <a:cubicBezTo>
                    <a:pt x="689" y="4796"/>
                    <a:pt x="1229" y="5905"/>
                    <a:pt x="1978" y="6894"/>
                  </a:cubicBezTo>
                  <a:cubicBezTo>
                    <a:pt x="1499" y="5785"/>
                    <a:pt x="1109" y="4646"/>
                    <a:pt x="779" y="3477"/>
                  </a:cubicBezTo>
                  <a:cubicBezTo>
                    <a:pt x="600" y="2908"/>
                    <a:pt x="480" y="2308"/>
                    <a:pt x="360" y="1739"/>
                  </a:cubicBezTo>
                  <a:cubicBezTo>
                    <a:pt x="210" y="1169"/>
                    <a:pt x="240" y="540"/>
                    <a:pt x="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9"/>
            <p:cNvSpPr/>
            <p:nvPr/>
          </p:nvSpPr>
          <p:spPr>
            <a:xfrm>
              <a:off x="3754900" y="1935400"/>
              <a:ext cx="93700" cy="179875"/>
            </a:xfrm>
            <a:custGeom>
              <a:avLst/>
              <a:gdLst/>
              <a:ahLst/>
              <a:cxnLst/>
              <a:rect l="l" t="t" r="r" b="b"/>
              <a:pathLst>
                <a:path w="3748" h="7195" extrusionOk="0">
                  <a:moveTo>
                    <a:pt x="1" y="1"/>
                  </a:moveTo>
                  <a:cubicBezTo>
                    <a:pt x="481" y="480"/>
                    <a:pt x="900" y="1020"/>
                    <a:pt x="1230" y="1649"/>
                  </a:cubicBezTo>
                  <a:cubicBezTo>
                    <a:pt x="1560" y="2219"/>
                    <a:pt x="1889" y="2818"/>
                    <a:pt x="2219" y="3418"/>
                  </a:cubicBezTo>
                  <a:cubicBezTo>
                    <a:pt x="2519" y="4017"/>
                    <a:pt x="2848" y="4617"/>
                    <a:pt x="3118" y="5246"/>
                  </a:cubicBezTo>
                  <a:cubicBezTo>
                    <a:pt x="3418" y="5846"/>
                    <a:pt x="3568" y="6505"/>
                    <a:pt x="3568" y="7195"/>
                  </a:cubicBezTo>
                  <a:cubicBezTo>
                    <a:pt x="3748" y="6505"/>
                    <a:pt x="3688" y="5786"/>
                    <a:pt x="3448" y="5126"/>
                  </a:cubicBezTo>
                  <a:cubicBezTo>
                    <a:pt x="3208" y="4467"/>
                    <a:pt x="2908" y="3837"/>
                    <a:pt x="2579" y="3238"/>
                  </a:cubicBezTo>
                  <a:cubicBezTo>
                    <a:pt x="2279" y="2608"/>
                    <a:pt x="1889" y="2009"/>
                    <a:pt x="1500" y="1469"/>
                  </a:cubicBezTo>
                  <a:cubicBezTo>
                    <a:pt x="1110" y="870"/>
                    <a:pt x="600" y="3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9"/>
            <p:cNvSpPr/>
            <p:nvPr/>
          </p:nvSpPr>
          <p:spPr>
            <a:xfrm>
              <a:off x="3748925" y="1945900"/>
              <a:ext cx="59975" cy="160375"/>
            </a:xfrm>
            <a:custGeom>
              <a:avLst/>
              <a:gdLst/>
              <a:ahLst/>
              <a:cxnLst/>
              <a:rect l="l" t="t" r="r" b="b"/>
              <a:pathLst>
                <a:path w="2399" h="6415" extrusionOk="0">
                  <a:moveTo>
                    <a:pt x="0" y="0"/>
                  </a:moveTo>
                  <a:cubicBezTo>
                    <a:pt x="270" y="1109"/>
                    <a:pt x="600" y="2218"/>
                    <a:pt x="989" y="3268"/>
                  </a:cubicBezTo>
                  <a:cubicBezTo>
                    <a:pt x="1379" y="4347"/>
                    <a:pt x="1859" y="5396"/>
                    <a:pt x="2398" y="6415"/>
                  </a:cubicBezTo>
                  <a:cubicBezTo>
                    <a:pt x="1859" y="4167"/>
                    <a:pt x="1079" y="203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9"/>
            <p:cNvSpPr/>
            <p:nvPr/>
          </p:nvSpPr>
          <p:spPr>
            <a:xfrm>
              <a:off x="3766150" y="1924925"/>
              <a:ext cx="134150" cy="29800"/>
            </a:xfrm>
            <a:custGeom>
              <a:avLst/>
              <a:gdLst/>
              <a:ahLst/>
              <a:cxnLst/>
              <a:rect l="l" t="t" r="r" b="b"/>
              <a:pathLst>
                <a:path w="5366" h="1192" extrusionOk="0">
                  <a:moveTo>
                    <a:pt x="1" y="0"/>
                  </a:moveTo>
                  <a:lnTo>
                    <a:pt x="1" y="0"/>
                  </a:lnTo>
                  <a:cubicBezTo>
                    <a:pt x="360" y="330"/>
                    <a:pt x="780" y="570"/>
                    <a:pt x="1229" y="689"/>
                  </a:cubicBezTo>
                  <a:cubicBezTo>
                    <a:pt x="1679" y="839"/>
                    <a:pt x="2129" y="959"/>
                    <a:pt x="2578" y="1019"/>
                  </a:cubicBezTo>
                  <a:cubicBezTo>
                    <a:pt x="3058" y="1109"/>
                    <a:pt x="3507" y="1169"/>
                    <a:pt x="3987" y="1169"/>
                  </a:cubicBezTo>
                  <a:cubicBezTo>
                    <a:pt x="4107" y="1184"/>
                    <a:pt x="4219" y="1192"/>
                    <a:pt x="4332" y="1192"/>
                  </a:cubicBezTo>
                  <a:cubicBezTo>
                    <a:pt x="4444" y="1192"/>
                    <a:pt x="4557" y="1184"/>
                    <a:pt x="4676" y="1169"/>
                  </a:cubicBezTo>
                  <a:cubicBezTo>
                    <a:pt x="4916" y="1169"/>
                    <a:pt x="5156" y="1109"/>
                    <a:pt x="5366" y="1019"/>
                  </a:cubicBezTo>
                  <a:cubicBezTo>
                    <a:pt x="5126" y="1019"/>
                    <a:pt x="4916" y="1019"/>
                    <a:pt x="4676" y="959"/>
                  </a:cubicBezTo>
                  <a:cubicBezTo>
                    <a:pt x="4467" y="929"/>
                    <a:pt x="4227" y="899"/>
                    <a:pt x="4017" y="869"/>
                  </a:cubicBezTo>
                  <a:lnTo>
                    <a:pt x="2668" y="630"/>
                  </a:lnTo>
                  <a:cubicBezTo>
                    <a:pt x="2219" y="540"/>
                    <a:pt x="1769" y="480"/>
                    <a:pt x="1319" y="390"/>
                  </a:cubicBezTo>
                  <a:cubicBezTo>
                    <a:pt x="870" y="300"/>
                    <a:pt x="420" y="1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9"/>
            <p:cNvSpPr/>
            <p:nvPr/>
          </p:nvSpPr>
          <p:spPr>
            <a:xfrm>
              <a:off x="3763900" y="1879225"/>
              <a:ext cx="190350" cy="25475"/>
            </a:xfrm>
            <a:custGeom>
              <a:avLst/>
              <a:gdLst/>
              <a:ahLst/>
              <a:cxnLst/>
              <a:rect l="l" t="t" r="r" b="b"/>
              <a:pathLst>
                <a:path w="7614" h="1019" extrusionOk="0">
                  <a:moveTo>
                    <a:pt x="5002" y="1"/>
                  </a:moveTo>
                  <a:cubicBezTo>
                    <a:pt x="4584" y="1"/>
                    <a:pt x="4166" y="21"/>
                    <a:pt x="3747" y="60"/>
                  </a:cubicBezTo>
                  <a:cubicBezTo>
                    <a:pt x="2458" y="179"/>
                    <a:pt x="1200" y="509"/>
                    <a:pt x="1" y="1019"/>
                  </a:cubicBezTo>
                  <a:cubicBezTo>
                    <a:pt x="1289" y="809"/>
                    <a:pt x="2548" y="629"/>
                    <a:pt x="3807" y="479"/>
                  </a:cubicBezTo>
                  <a:cubicBezTo>
                    <a:pt x="5066" y="359"/>
                    <a:pt x="6325" y="329"/>
                    <a:pt x="7614" y="269"/>
                  </a:cubicBezTo>
                  <a:cubicBezTo>
                    <a:pt x="6743" y="87"/>
                    <a:pt x="5873" y="1"/>
                    <a:pt x="5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9"/>
            <p:cNvSpPr/>
            <p:nvPr/>
          </p:nvSpPr>
          <p:spPr>
            <a:xfrm>
              <a:off x="3745175" y="1727075"/>
              <a:ext cx="167875" cy="143150"/>
            </a:xfrm>
            <a:custGeom>
              <a:avLst/>
              <a:gdLst/>
              <a:ahLst/>
              <a:cxnLst/>
              <a:rect l="l" t="t" r="r" b="b"/>
              <a:pathLst>
                <a:path w="6715" h="5726" extrusionOk="0">
                  <a:moveTo>
                    <a:pt x="5216" y="1"/>
                  </a:moveTo>
                  <a:lnTo>
                    <a:pt x="5216" y="1"/>
                  </a:lnTo>
                  <a:cubicBezTo>
                    <a:pt x="5006" y="570"/>
                    <a:pt x="4736" y="1080"/>
                    <a:pt x="4406" y="1619"/>
                  </a:cubicBezTo>
                  <a:cubicBezTo>
                    <a:pt x="4137" y="2129"/>
                    <a:pt x="3777" y="2609"/>
                    <a:pt x="3417" y="3058"/>
                  </a:cubicBezTo>
                  <a:cubicBezTo>
                    <a:pt x="2668" y="3957"/>
                    <a:pt x="1769" y="4737"/>
                    <a:pt x="750" y="5306"/>
                  </a:cubicBezTo>
                  <a:lnTo>
                    <a:pt x="0" y="5726"/>
                  </a:lnTo>
                  <a:lnTo>
                    <a:pt x="870" y="5696"/>
                  </a:lnTo>
                  <a:cubicBezTo>
                    <a:pt x="899" y="5695"/>
                    <a:pt x="929" y="5694"/>
                    <a:pt x="959" y="5693"/>
                  </a:cubicBezTo>
                  <a:lnTo>
                    <a:pt x="959" y="5693"/>
                  </a:lnTo>
                  <a:lnTo>
                    <a:pt x="959" y="5696"/>
                  </a:lnTo>
                  <a:cubicBezTo>
                    <a:pt x="962" y="5695"/>
                    <a:pt x="964" y="5693"/>
                    <a:pt x="966" y="5692"/>
                  </a:cubicBezTo>
                  <a:lnTo>
                    <a:pt x="966" y="5692"/>
                  </a:lnTo>
                  <a:cubicBezTo>
                    <a:pt x="1978" y="5644"/>
                    <a:pt x="2906" y="5298"/>
                    <a:pt x="3807" y="5037"/>
                  </a:cubicBezTo>
                  <a:cubicBezTo>
                    <a:pt x="4287" y="4917"/>
                    <a:pt x="4766" y="4827"/>
                    <a:pt x="5246" y="4797"/>
                  </a:cubicBezTo>
                  <a:cubicBezTo>
                    <a:pt x="5355" y="4784"/>
                    <a:pt x="5462" y="4778"/>
                    <a:pt x="5569" y="4778"/>
                  </a:cubicBezTo>
                  <a:cubicBezTo>
                    <a:pt x="5960" y="4778"/>
                    <a:pt x="6337" y="4859"/>
                    <a:pt x="6714" y="4977"/>
                  </a:cubicBezTo>
                  <a:cubicBezTo>
                    <a:pt x="6265" y="4737"/>
                    <a:pt x="5755" y="4617"/>
                    <a:pt x="5246" y="4617"/>
                  </a:cubicBezTo>
                  <a:cubicBezTo>
                    <a:pt x="4736" y="4617"/>
                    <a:pt x="4227" y="4647"/>
                    <a:pt x="3747" y="4767"/>
                  </a:cubicBezTo>
                  <a:cubicBezTo>
                    <a:pt x="3062" y="4891"/>
                    <a:pt x="2391" y="5088"/>
                    <a:pt x="1734" y="5207"/>
                  </a:cubicBezTo>
                  <a:lnTo>
                    <a:pt x="1734" y="5207"/>
                  </a:lnTo>
                  <a:cubicBezTo>
                    <a:pt x="2487" y="4671"/>
                    <a:pt x="3146" y="4012"/>
                    <a:pt x="3687" y="3268"/>
                  </a:cubicBezTo>
                  <a:cubicBezTo>
                    <a:pt x="4406" y="2279"/>
                    <a:pt x="4916" y="1170"/>
                    <a:pt x="5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9"/>
            <p:cNvSpPr/>
            <p:nvPr/>
          </p:nvSpPr>
          <p:spPr>
            <a:xfrm>
              <a:off x="3741425" y="1692625"/>
              <a:ext cx="70450" cy="154375"/>
            </a:xfrm>
            <a:custGeom>
              <a:avLst/>
              <a:gdLst/>
              <a:ahLst/>
              <a:cxnLst/>
              <a:rect l="l" t="t" r="r" b="b"/>
              <a:pathLst>
                <a:path w="2818" h="6175" extrusionOk="0">
                  <a:moveTo>
                    <a:pt x="2818" y="0"/>
                  </a:moveTo>
                  <a:lnTo>
                    <a:pt x="2818" y="0"/>
                  </a:lnTo>
                  <a:cubicBezTo>
                    <a:pt x="2428" y="1079"/>
                    <a:pt x="2069" y="2158"/>
                    <a:pt x="1619" y="3207"/>
                  </a:cubicBezTo>
                  <a:cubicBezTo>
                    <a:pt x="1409" y="3747"/>
                    <a:pt x="1169" y="4256"/>
                    <a:pt x="930" y="4766"/>
                  </a:cubicBezTo>
                  <a:lnTo>
                    <a:pt x="540" y="5545"/>
                  </a:lnTo>
                  <a:cubicBezTo>
                    <a:pt x="450" y="5815"/>
                    <a:pt x="240" y="6025"/>
                    <a:pt x="0" y="6175"/>
                  </a:cubicBezTo>
                  <a:cubicBezTo>
                    <a:pt x="300" y="6085"/>
                    <a:pt x="540" y="5905"/>
                    <a:pt x="720" y="5665"/>
                  </a:cubicBezTo>
                  <a:cubicBezTo>
                    <a:pt x="900" y="5425"/>
                    <a:pt x="1049" y="5186"/>
                    <a:pt x="1199" y="4916"/>
                  </a:cubicBezTo>
                  <a:cubicBezTo>
                    <a:pt x="1529" y="4436"/>
                    <a:pt x="1769" y="3927"/>
                    <a:pt x="2009" y="3387"/>
                  </a:cubicBezTo>
                  <a:cubicBezTo>
                    <a:pt x="2458" y="2308"/>
                    <a:pt x="2758" y="1169"/>
                    <a:pt x="2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9"/>
            <p:cNvSpPr/>
            <p:nvPr/>
          </p:nvSpPr>
          <p:spPr>
            <a:xfrm>
              <a:off x="3651500" y="1822875"/>
              <a:ext cx="143900" cy="144225"/>
            </a:xfrm>
            <a:custGeom>
              <a:avLst/>
              <a:gdLst/>
              <a:ahLst/>
              <a:cxnLst/>
              <a:rect l="l" t="t" r="r" b="b"/>
              <a:pathLst>
                <a:path w="5756" h="5769" extrusionOk="0">
                  <a:moveTo>
                    <a:pt x="3479" y="1"/>
                  </a:moveTo>
                  <a:cubicBezTo>
                    <a:pt x="3253" y="1"/>
                    <a:pt x="3033" y="90"/>
                    <a:pt x="2878" y="245"/>
                  </a:cubicBezTo>
                  <a:cubicBezTo>
                    <a:pt x="2697" y="404"/>
                    <a:pt x="2482" y="511"/>
                    <a:pt x="2374" y="683"/>
                  </a:cubicBezTo>
                  <a:lnTo>
                    <a:pt x="2374" y="683"/>
                  </a:lnTo>
                  <a:cubicBezTo>
                    <a:pt x="2304" y="671"/>
                    <a:pt x="2232" y="665"/>
                    <a:pt x="2159" y="665"/>
                  </a:cubicBezTo>
                  <a:cubicBezTo>
                    <a:pt x="1919" y="665"/>
                    <a:pt x="1709" y="755"/>
                    <a:pt x="1499" y="875"/>
                  </a:cubicBezTo>
                  <a:cubicBezTo>
                    <a:pt x="1319" y="995"/>
                    <a:pt x="1199" y="1055"/>
                    <a:pt x="1199" y="1294"/>
                  </a:cubicBezTo>
                  <a:cubicBezTo>
                    <a:pt x="1199" y="1322"/>
                    <a:pt x="1201" y="1347"/>
                    <a:pt x="1204" y="1368"/>
                  </a:cubicBezTo>
                  <a:lnTo>
                    <a:pt x="1204" y="1368"/>
                  </a:lnTo>
                  <a:cubicBezTo>
                    <a:pt x="1204" y="1402"/>
                    <a:pt x="1218" y="1491"/>
                    <a:pt x="1249" y="1590"/>
                  </a:cubicBezTo>
                  <a:lnTo>
                    <a:pt x="1249" y="1590"/>
                  </a:lnTo>
                  <a:cubicBezTo>
                    <a:pt x="1181" y="1530"/>
                    <a:pt x="1103" y="1480"/>
                    <a:pt x="1020" y="1444"/>
                  </a:cubicBezTo>
                  <a:cubicBezTo>
                    <a:pt x="967" y="1436"/>
                    <a:pt x="930" y="1432"/>
                    <a:pt x="899" y="1432"/>
                  </a:cubicBezTo>
                  <a:cubicBezTo>
                    <a:pt x="824" y="1432"/>
                    <a:pt x="787" y="1453"/>
                    <a:pt x="660" y="1474"/>
                  </a:cubicBezTo>
                  <a:cubicBezTo>
                    <a:pt x="330" y="1624"/>
                    <a:pt x="120" y="1984"/>
                    <a:pt x="180" y="2344"/>
                  </a:cubicBezTo>
                  <a:cubicBezTo>
                    <a:pt x="233" y="2711"/>
                    <a:pt x="539" y="3010"/>
                    <a:pt x="634" y="3119"/>
                  </a:cubicBezTo>
                  <a:lnTo>
                    <a:pt x="634" y="3119"/>
                  </a:lnTo>
                  <a:cubicBezTo>
                    <a:pt x="424" y="3130"/>
                    <a:pt x="243" y="3222"/>
                    <a:pt x="120" y="3393"/>
                  </a:cubicBezTo>
                  <a:cubicBezTo>
                    <a:pt x="1" y="3692"/>
                    <a:pt x="90" y="3992"/>
                    <a:pt x="330" y="4202"/>
                  </a:cubicBezTo>
                  <a:cubicBezTo>
                    <a:pt x="630" y="4592"/>
                    <a:pt x="1020" y="4891"/>
                    <a:pt x="1469" y="5131"/>
                  </a:cubicBezTo>
                  <a:cubicBezTo>
                    <a:pt x="1570" y="5181"/>
                    <a:pt x="1689" y="5222"/>
                    <a:pt x="1801" y="5222"/>
                  </a:cubicBezTo>
                  <a:cubicBezTo>
                    <a:pt x="1889" y="5222"/>
                    <a:pt x="1973" y="5197"/>
                    <a:pt x="2039" y="5131"/>
                  </a:cubicBezTo>
                  <a:cubicBezTo>
                    <a:pt x="2042" y="5128"/>
                    <a:pt x="2045" y="5125"/>
                    <a:pt x="2048" y="5122"/>
                  </a:cubicBezTo>
                  <a:lnTo>
                    <a:pt x="2048" y="5122"/>
                  </a:lnTo>
                  <a:cubicBezTo>
                    <a:pt x="2187" y="5262"/>
                    <a:pt x="2360" y="5368"/>
                    <a:pt x="2548" y="5431"/>
                  </a:cubicBezTo>
                  <a:cubicBezTo>
                    <a:pt x="2619" y="5454"/>
                    <a:pt x="2691" y="5466"/>
                    <a:pt x="2763" y="5466"/>
                  </a:cubicBezTo>
                  <a:cubicBezTo>
                    <a:pt x="2967" y="5466"/>
                    <a:pt x="3165" y="5376"/>
                    <a:pt x="3298" y="5221"/>
                  </a:cubicBezTo>
                  <a:cubicBezTo>
                    <a:pt x="3347" y="5167"/>
                    <a:pt x="3384" y="5106"/>
                    <a:pt x="3409" y="5042"/>
                  </a:cubicBezTo>
                  <a:lnTo>
                    <a:pt x="3409" y="5042"/>
                  </a:lnTo>
                  <a:cubicBezTo>
                    <a:pt x="3584" y="5297"/>
                    <a:pt x="3789" y="5498"/>
                    <a:pt x="4077" y="5671"/>
                  </a:cubicBezTo>
                  <a:cubicBezTo>
                    <a:pt x="4222" y="5738"/>
                    <a:pt x="4369" y="5769"/>
                    <a:pt x="4509" y="5769"/>
                  </a:cubicBezTo>
                  <a:cubicBezTo>
                    <a:pt x="5174" y="5769"/>
                    <a:pt x="5717" y="5085"/>
                    <a:pt x="5464" y="4374"/>
                  </a:cubicBezTo>
                  <a:lnTo>
                    <a:pt x="5464" y="4374"/>
                  </a:lnTo>
                  <a:cubicBezTo>
                    <a:pt x="5643" y="4130"/>
                    <a:pt x="5755" y="3851"/>
                    <a:pt x="5696" y="3572"/>
                  </a:cubicBezTo>
                  <a:cubicBezTo>
                    <a:pt x="5665" y="3437"/>
                    <a:pt x="5590" y="3316"/>
                    <a:pt x="5487" y="3226"/>
                  </a:cubicBezTo>
                  <a:lnTo>
                    <a:pt x="5487" y="3226"/>
                  </a:lnTo>
                  <a:cubicBezTo>
                    <a:pt x="5516" y="2995"/>
                    <a:pt x="5441" y="2760"/>
                    <a:pt x="5254" y="2586"/>
                  </a:cubicBezTo>
                  <a:lnTo>
                    <a:pt x="5254" y="2586"/>
                  </a:lnTo>
                  <a:cubicBezTo>
                    <a:pt x="5508" y="2238"/>
                    <a:pt x="5629" y="1796"/>
                    <a:pt x="5546" y="1354"/>
                  </a:cubicBezTo>
                  <a:cubicBezTo>
                    <a:pt x="5414" y="985"/>
                    <a:pt x="5050" y="709"/>
                    <a:pt x="4658" y="709"/>
                  </a:cubicBezTo>
                  <a:cubicBezTo>
                    <a:pt x="4605" y="709"/>
                    <a:pt x="4551" y="714"/>
                    <a:pt x="4497" y="725"/>
                  </a:cubicBezTo>
                  <a:cubicBezTo>
                    <a:pt x="4473" y="730"/>
                    <a:pt x="4450" y="735"/>
                    <a:pt x="4428" y="742"/>
                  </a:cubicBezTo>
                  <a:lnTo>
                    <a:pt x="4428" y="742"/>
                  </a:lnTo>
                  <a:cubicBezTo>
                    <a:pt x="4382" y="653"/>
                    <a:pt x="4325" y="567"/>
                    <a:pt x="4257" y="485"/>
                  </a:cubicBezTo>
                  <a:cubicBezTo>
                    <a:pt x="4107" y="275"/>
                    <a:pt x="3927" y="125"/>
                    <a:pt x="3717" y="36"/>
                  </a:cubicBezTo>
                  <a:cubicBezTo>
                    <a:pt x="3639" y="12"/>
                    <a:pt x="3559" y="1"/>
                    <a:pt x="3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9"/>
            <p:cNvSpPr/>
            <p:nvPr/>
          </p:nvSpPr>
          <p:spPr>
            <a:xfrm>
              <a:off x="3695700" y="1865725"/>
              <a:ext cx="64475" cy="64450"/>
            </a:xfrm>
            <a:custGeom>
              <a:avLst/>
              <a:gdLst/>
              <a:ahLst/>
              <a:cxnLst/>
              <a:rect l="l" t="t" r="r" b="b"/>
              <a:pathLst>
                <a:path w="2579" h="2578" extrusionOk="0">
                  <a:moveTo>
                    <a:pt x="1290" y="0"/>
                  </a:moveTo>
                  <a:cubicBezTo>
                    <a:pt x="600" y="0"/>
                    <a:pt x="1" y="570"/>
                    <a:pt x="1" y="1289"/>
                  </a:cubicBezTo>
                  <a:cubicBezTo>
                    <a:pt x="1" y="1978"/>
                    <a:pt x="600" y="2578"/>
                    <a:pt x="1290" y="2578"/>
                  </a:cubicBezTo>
                  <a:cubicBezTo>
                    <a:pt x="2009" y="2578"/>
                    <a:pt x="2579" y="1978"/>
                    <a:pt x="2579" y="1289"/>
                  </a:cubicBezTo>
                  <a:cubicBezTo>
                    <a:pt x="2579" y="570"/>
                    <a:pt x="2009" y="0"/>
                    <a:pt x="1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9"/>
            <p:cNvSpPr/>
            <p:nvPr/>
          </p:nvSpPr>
          <p:spPr>
            <a:xfrm>
              <a:off x="3498625" y="1203275"/>
              <a:ext cx="217350" cy="337250"/>
            </a:xfrm>
            <a:custGeom>
              <a:avLst/>
              <a:gdLst/>
              <a:ahLst/>
              <a:cxnLst/>
              <a:rect l="l" t="t" r="r" b="b"/>
              <a:pathLst>
                <a:path w="8694" h="13490" extrusionOk="0">
                  <a:moveTo>
                    <a:pt x="8693" y="1"/>
                  </a:moveTo>
                  <a:lnTo>
                    <a:pt x="8693" y="1"/>
                  </a:lnTo>
                  <a:cubicBezTo>
                    <a:pt x="8693" y="1"/>
                    <a:pt x="8423" y="1140"/>
                    <a:pt x="8244" y="1709"/>
                  </a:cubicBezTo>
                  <a:cubicBezTo>
                    <a:pt x="7854" y="2938"/>
                    <a:pt x="7284" y="4107"/>
                    <a:pt x="6535" y="5186"/>
                  </a:cubicBezTo>
                  <a:cubicBezTo>
                    <a:pt x="6265" y="5576"/>
                    <a:pt x="5966" y="5936"/>
                    <a:pt x="5606" y="6235"/>
                  </a:cubicBezTo>
                  <a:cubicBezTo>
                    <a:pt x="4976" y="6715"/>
                    <a:pt x="4287" y="7105"/>
                    <a:pt x="3568" y="7375"/>
                  </a:cubicBezTo>
                  <a:cubicBezTo>
                    <a:pt x="2459" y="7884"/>
                    <a:pt x="1380" y="8484"/>
                    <a:pt x="630" y="9443"/>
                  </a:cubicBezTo>
                  <a:cubicBezTo>
                    <a:pt x="301" y="9832"/>
                    <a:pt x="91" y="10312"/>
                    <a:pt x="31" y="10822"/>
                  </a:cubicBezTo>
                  <a:cubicBezTo>
                    <a:pt x="1" y="11721"/>
                    <a:pt x="61" y="12590"/>
                    <a:pt x="211" y="13489"/>
                  </a:cubicBezTo>
                  <a:cubicBezTo>
                    <a:pt x="840" y="13399"/>
                    <a:pt x="1739" y="13040"/>
                    <a:pt x="2399" y="12950"/>
                  </a:cubicBezTo>
                  <a:cubicBezTo>
                    <a:pt x="3298" y="12950"/>
                    <a:pt x="4137" y="12530"/>
                    <a:pt x="4707" y="11811"/>
                  </a:cubicBezTo>
                  <a:cubicBezTo>
                    <a:pt x="5366" y="11301"/>
                    <a:pt x="5876" y="10612"/>
                    <a:pt x="6205" y="9862"/>
                  </a:cubicBezTo>
                  <a:cubicBezTo>
                    <a:pt x="6475" y="9023"/>
                    <a:pt x="6325" y="8094"/>
                    <a:pt x="6565" y="7225"/>
                  </a:cubicBezTo>
                  <a:cubicBezTo>
                    <a:pt x="6685" y="6865"/>
                    <a:pt x="6835" y="6535"/>
                    <a:pt x="7015" y="6206"/>
                  </a:cubicBezTo>
                  <a:cubicBezTo>
                    <a:pt x="7974" y="4257"/>
                    <a:pt x="8543" y="2159"/>
                    <a:pt x="8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9"/>
            <p:cNvSpPr/>
            <p:nvPr/>
          </p:nvSpPr>
          <p:spPr>
            <a:xfrm>
              <a:off x="3706200" y="1202525"/>
              <a:ext cx="284775" cy="336825"/>
            </a:xfrm>
            <a:custGeom>
              <a:avLst/>
              <a:gdLst/>
              <a:ahLst/>
              <a:cxnLst/>
              <a:rect l="l" t="t" r="r" b="b"/>
              <a:pathLst>
                <a:path w="11391" h="13473" extrusionOk="0">
                  <a:moveTo>
                    <a:pt x="390" y="1"/>
                  </a:moveTo>
                  <a:cubicBezTo>
                    <a:pt x="240" y="301"/>
                    <a:pt x="150" y="630"/>
                    <a:pt x="121" y="960"/>
                  </a:cubicBezTo>
                  <a:cubicBezTo>
                    <a:pt x="1" y="1649"/>
                    <a:pt x="150" y="2339"/>
                    <a:pt x="540" y="2908"/>
                  </a:cubicBezTo>
                  <a:cubicBezTo>
                    <a:pt x="1050" y="3718"/>
                    <a:pt x="1379" y="4647"/>
                    <a:pt x="1799" y="5486"/>
                  </a:cubicBezTo>
                  <a:cubicBezTo>
                    <a:pt x="2009" y="6026"/>
                    <a:pt x="2189" y="6625"/>
                    <a:pt x="2309" y="7195"/>
                  </a:cubicBezTo>
                  <a:cubicBezTo>
                    <a:pt x="2998" y="9503"/>
                    <a:pt x="4886" y="11331"/>
                    <a:pt x="7015" y="12470"/>
                  </a:cubicBezTo>
                  <a:cubicBezTo>
                    <a:pt x="8173" y="13117"/>
                    <a:pt x="9501" y="13473"/>
                    <a:pt x="10825" y="13473"/>
                  </a:cubicBezTo>
                  <a:cubicBezTo>
                    <a:pt x="10974" y="13473"/>
                    <a:pt x="11122" y="13468"/>
                    <a:pt x="11271" y="13459"/>
                  </a:cubicBezTo>
                  <a:cubicBezTo>
                    <a:pt x="11331" y="12380"/>
                    <a:pt x="11391" y="11241"/>
                    <a:pt x="10881" y="10282"/>
                  </a:cubicBezTo>
                  <a:cubicBezTo>
                    <a:pt x="10462" y="9653"/>
                    <a:pt x="9922" y="9113"/>
                    <a:pt x="9263" y="8693"/>
                  </a:cubicBezTo>
                  <a:cubicBezTo>
                    <a:pt x="7794" y="7644"/>
                    <a:pt x="6205" y="6745"/>
                    <a:pt x="4527" y="6026"/>
                  </a:cubicBezTo>
                  <a:cubicBezTo>
                    <a:pt x="4047" y="5846"/>
                    <a:pt x="3597" y="5606"/>
                    <a:pt x="3178" y="5336"/>
                  </a:cubicBezTo>
                  <a:cubicBezTo>
                    <a:pt x="2878" y="5096"/>
                    <a:pt x="2608" y="4827"/>
                    <a:pt x="2339" y="4557"/>
                  </a:cubicBezTo>
                  <a:cubicBezTo>
                    <a:pt x="1679" y="3838"/>
                    <a:pt x="1140" y="2998"/>
                    <a:pt x="750" y="2069"/>
                  </a:cubicBezTo>
                  <a:cubicBezTo>
                    <a:pt x="570" y="1410"/>
                    <a:pt x="450" y="720"/>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9"/>
            <p:cNvSpPr/>
            <p:nvPr/>
          </p:nvSpPr>
          <p:spPr>
            <a:xfrm>
              <a:off x="4085550" y="837000"/>
              <a:ext cx="252375" cy="228450"/>
            </a:xfrm>
            <a:custGeom>
              <a:avLst/>
              <a:gdLst/>
              <a:ahLst/>
              <a:cxnLst/>
              <a:rect l="l" t="t" r="r" b="b"/>
              <a:pathLst>
                <a:path w="10095" h="9138" extrusionOk="0">
                  <a:moveTo>
                    <a:pt x="386" y="1"/>
                  </a:moveTo>
                  <a:cubicBezTo>
                    <a:pt x="0" y="1"/>
                    <a:pt x="588" y="863"/>
                    <a:pt x="863" y="1163"/>
                  </a:cubicBezTo>
                  <a:cubicBezTo>
                    <a:pt x="1492" y="1853"/>
                    <a:pt x="2182" y="2512"/>
                    <a:pt x="2601" y="3352"/>
                  </a:cubicBezTo>
                  <a:cubicBezTo>
                    <a:pt x="3021" y="4161"/>
                    <a:pt x="3111" y="5060"/>
                    <a:pt x="3351" y="5899"/>
                  </a:cubicBezTo>
                  <a:cubicBezTo>
                    <a:pt x="3590" y="6769"/>
                    <a:pt x="3950" y="7668"/>
                    <a:pt x="4699" y="8147"/>
                  </a:cubicBezTo>
                  <a:cubicBezTo>
                    <a:pt x="5239" y="8447"/>
                    <a:pt x="5808" y="8627"/>
                    <a:pt x="6408" y="8717"/>
                  </a:cubicBezTo>
                  <a:lnTo>
                    <a:pt x="8446" y="9077"/>
                  </a:lnTo>
                  <a:cubicBezTo>
                    <a:pt x="8577" y="9116"/>
                    <a:pt x="8714" y="9138"/>
                    <a:pt x="8848" y="9138"/>
                  </a:cubicBezTo>
                  <a:cubicBezTo>
                    <a:pt x="9022" y="9138"/>
                    <a:pt x="9193" y="9101"/>
                    <a:pt x="9345" y="9017"/>
                  </a:cubicBezTo>
                  <a:cubicBezTo>
                    <a:pt x="9585" y="8837"/>
                    <a:pt x="9735" y="8567"/>
                    <a:pt x="9765" y="8267"/>
                  </a:cubicBezTo>
                  <a:cubicBezTo>
                    <a:pt x="10095" y="6439"/>
                    <a:pt x="9315" y="4580"/>
                    <a:pt x="7727" y="3561"/>
                  </a:cubicBezTo>
                  <a:cubicBezTo>
                    <a:pt x="7127" y="3232"/>
                    <a:pt x="6528" y="2962"/>
                    <a:pt x="5868" y="2752"/>
                  </a:cubicBezTo>
                  <a:cubicBezTo>
                    <a:pt x="4040" y="2033"/>
                    <a:pt x="2511" y="954"/>
                    <a:pt x="743" y="114"/>
                  </a:cubicBezTo>
                  <a:cubicBezTo>
                    <a:pt x="579" y="35"/>
                    <a:pt x="463"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9"/>
            <p:cNvSpPr/>
            <p:nvPr/>
          </p:nvSpPr>
          <p:spPr>
            <a:xfrm>
              <a:off x="3524850" y="869825"/>
              <a:ext cx="270550" cy="245800"/>
            </a:xfrm>
            <a:custGeom>
              <a:avLst/>
              <a:gdLst/>
              <a:ahLst/>
              <a:cxnLst/>
              <a:rect l="l" t="t" r="r" b="b"/>
              <a:pathLst>
                <a:path w="10822" h="9832" extrusionOk="0">
                  <a:moveTo>
                    <a:pt x="10582" y="0"/>
                  </a:moveTo>
                  <a:cubicBezTo>
                    <a:pt x="9922" y="420"/>
                    <a:pt x="9353" y="1319"/>
                    <a:pt x="8843" y="1919"/>
                  </a:cubicBezTo>
                  <a:cubicBezTo>
                    <a:pt x="8424" y="2428"/>
                    <a:pt x="7944" y="2878"/>
                    <a:pt x="7404" y="3267"/>
                  </a:cubicBezTo>
                  <a:cubicBezTo>
                    <a:pt x="6325" y="3927"/>
                    <a:pt x="4947" y="3927"/>
                    <a:pt x="3778" y="4436"/>
                  </a:cubicBezTo>
                  <a:cubicBezTo>
                    <a:pt x="2759" y="4946"/>
                    <a:pt x="1919" y="5755"/>
                    <a:pt x="1350" y="6745"/>
                  </a:cubicBezTo>
                  <a:cubicBezTo>
                    <a:pt x="810" y="7734"/>
                    <a:pt x="331" y="8753"/>
                    <a:pt x="1" y="9832"/>
                  </a:cubicBezTo>
                  <a:cubicBezTo>
                    <a:pt x="1829" y="9562"/>
                    <a:pt x="3748" y="9232"/>
                    <a:pt x="5246" y="8123"/>
                  </a:cubicBezTo>
                  <a:cubicBezTo>
                    <a:pt x="6176" y="7344"/>
                    <a:pt x="6955" y="6385"/>
                    <a:pt x="7554" y="5306"/>
                  </a:cubicBezTo>
                  <a:cubicBezTo>
                    <a:pt x="8124" y="4377"/>
                    <a:pt x="8633" y="3417"/>
                    <a:pt x="9203" y="2458"/>
                  </a:cubicBezTo>
                  <a:cubicBezTo>
                    <a:pt x="9503" y="2009"/>
                    <a:pt x="10822" y="510"/>
                    <a:pt x="10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9"/>
            <p:cNvSpPr/>
            <p:nvPr/>
          </p:nvSpPr>
          <p:spPr>
            <a:xfrm>
              <a:off x="4086875" y="371500"/>
              <a:ext cx="101925" cy="891000"/>
            </a:xfrm>
            <a:custGeom>
              <a:avLst/>
              <a:gdLst/>
              <a:ahLst/>
              <a:cxnLst/>
              <a:rect l="l" t="t" r="r" b="b"/>
              <a:pathLst>
                <a:path w="4077" h="35640" fill="none" extrusionOk="0">
                  <a:moveTo>
                    <a:pt x="4077" y="35640"/>
                  </a:moveTo>
                  <a:cubicBezTo>
                    <a:pt x="2878" y="32702"/>
                    <a:pt x="2248" y="29555"/>
                    <a:pt x="1679" y="26438"/>
                  </a:cubicBezTo>
                  <a:cubicBezTo>
                    <a:pt x="840" y="22002"/>
                    <a:pt x="60" y="17565"/>
                    <a:pt x="30" y="13039"/>
                  </a:cubicBezTo>
                  <a:cubicBezTo>
                    <a:pt x="0" y="8543"/>
                    <a:pt x="780" y="3957"/>
                    <a:pt x="2908" y="0"/>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9"/>
            <p:cNvSpPr/>
            <p:nvPr/>
          </p:nvSpPr>
          <p:spPr>
            <a:xfrm>
              <a:off x="3958725" y="1167250"/>
              <a:ext cx="284775" cy="179100"/>
            </a:xfrm>
            <a:custGeom>
              <a:avLst/>
              <a:gdLst/>
              <a:ahLst/>
              <a:cxnLst/>
              <a:rect l="l" t="t" r="r" b="b"/>
              <a:pathLst>
                <a:path w="11391" h="7164" extrusionOk="0">
                  <a:moveTo>
                    <a:pt x="3317" y="0"/>
                  </a:moveTo>
                  <a:cubicBezTo>
                    <a:pt x="3191" y="0"/>
                    <a:pt x="3065" y="11"/>
                    <a:pt x="2938" y="33"/>
                  </a:cubicBezTo>
                  <a:cubicBezTo>
                    <a:pt x="1919" y="213"/>
                    <a:pt x="840" y="663"/>
                    <a:pt x="420" y="1352"/>
                  </a:cubicBezTo>
                  <a:cubicBezTo>
                    <a:pt x="1" y="2071"/>
                    <a:pt x="301" y="3001"/>
                    <a:pt x="810" y="3660"/>
                  </a:cubicBezTo>
                  <a:cubicBezTo>
                    <a:pt x="1350" y="4349"/>
                    <a:pt x="2009" y="4889"/>
                    <a:pt x="2788" y="5279"/>
                  </a:cubicBezTo>
                  <a:cubicBezTo>
                    <a:pt x="3746" y="5779"/>
                    <a:pt x="6913" y="7163"/>
                    <a:pt x="8899" y="7163"/>
                  </a:cubicBezTo>
                  <a:cubicBezTo>
                    <a:pt x="9650" y="7163"/>
                    <a:pt x="10232" y="6965"/>
                    <a:pt x="10462" y="6448"/>
                  </a:cubicBezTo>
                  <a:cubicBezTo>
                    <a:pt x="11391" y="4349"/>
                    <a:pt x="7434" y="1832"/>
                    <a:pt x="5876" y="962"/>
                  </a:cubicBezTo>
                  <a:cubicBezTo>
                    <a:pt x="5088" y="516"/>
                    <a:pt x="4208" y="0"/>
                    <a:pt x="3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9"/>
            <p:cNvSpPr/>
            <p:nvPr/>
          </p:nvSpPr>
          <p:spPr>
            <a:xfrm>
              <a:off x="4237900" y="1343350"/>
              <a:ext cx="248400" cy="174050"/>
            </a:xfrm>
            <a:custGeom>
              <a:avLst/>
              <a:gdLst/>
              <a:ahLst/>
              <a:cxnLst/>
              <a:rect l="l" t="t" r="r" b="b"/>
              <a:pathLst>
                <a:path w="9936" h="6962" extrusionOk="0">
                  <a:moveTo>
                    <a:pt x="1494" y="1"/>
                  </a:moveTo>
                  <a:cubicBezTo>
                    <a:pt x="696" y="1"/>
                    <a:pt x="0" y="186"/>
                    <a:pt x="224" y="872"/>
                  </a:cubicBezTo>
                  <a:cubicBezTo>
                    <a:pt x="823" y="2611"/>
                    <a:pt x="2292" y="3990"/>
                    <a:pt x="3851" y="5159"/>
                  </a:cubicBezTo>
                  <a:cubicBezTo>
                    <a:pt x="4960" y="5968"/>
                    <a:pt x="6189" y="6777"/>
                    <a:pt x="7598" y="6927"/>
                  </a:cubicBezTo>
                  <a:cubicBezTo>
                    <a:pt x="7699" y="6951"/>
                    <a:pt x="7803" y="6962"/>
                    <a:pt x="7908" y="6962"/>
                  </a:cubicBezTo>
                  <a:cubicBezTo>
                    <a:pt x="8203" y="6962"/>
                    <a:pt x="8501" y="6872"/>
                    <a:pt x="8767" y="6717"/>
                  </a:cubicBezTo>
                  <a:cubicBezTo>
                    <a:pt x="9006" y="6537"/>
                    <a:pt x="9186" y="6268"/>
                    <a:pt x="9306" y="5968"/>
                  </a:cubicBezTo>
                  <a:cubicBezTo>
                    <a:pt x="9636" y="5308"/>
                    <a:pt x="9936" y="4619"/>
                    <a:pt x="9756" y="3900"/>
                  </a:cubicBezTo>
                  <a:cubicBezTo>
                    <a:pt x="9576" y="3060"/>
                    <a:pt x="8767" y="2461"/>
                    <a:pt x="7987" y="2011"/>
                  </a:cubicBezTo>
                  <a:cubicBezTo>
                    <a:pt x="6519" y="1202"/>
                    <a:pt x="4930" y="603"/>
                    <a:pt x="3281" y="213"/>
                  </a:cubicBezTo>
                  <a:cubicBezTo>
                    <a:pt x="2973" y="143"/>
                    <a:pt x="2194" y="1"/>
                    <a:pt x="1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9"/>
            <p:cNvSpPr/>
            <p:nvPr/>
          </p:nvSpPr>
          <p:spPr>
            <a:xfrm>
              <a:off x="4138575" y="1039125"/>
              <a:ext cx="163375" cy="284200"/>
            </a:xfrm>
            <a:custGeom>
              <a:avLst/>
              <a:gdLst/>
              <a:ahLst/>
              <a:cxnLst/>
              <a:rect l="l" t="t" r="r" b="b"/>
              <a:pathLst>
                <a:path w="6535" h="11368" extrusionOk="0">
                  <a:moveTo>
                    <a:pt x="3215" y="0"/>
                  </a:moveTo>
                  <a:cubicBezTo>
                    <a:pt x="1886" y="0"/>
                    <a:pt x="769" y="1024"/>
                    <a:pt x="390" y="2191"/>
                  </a:cubicBezTo>
                  <a:cubicBezTo>
                    <a:pt x="1" y="3390"/>
                    <a:pt x="240" y="4708"/>
                    <a:pt x="480" y="5937"/>
                  </a:cubicBezTo>
                  <a:cubicBezTo>
                    <a:pt x="810" y="7436"/>
                    <a:pt x="1080" y="9354"/>
                    <a:pt x="1859" y="10763"/>
                  </a:cubicBezTo>
                  <a:cubicBezTo>
                    <a:pt x="2107" y="11197"/>
                    <a:pt x="2466" y="11368"/>
                    <a:pt x="2859" y="11368"/>
                  </a:cubicBezTo>
                  <a:cubicBezTo>
                    <a:pt x="3605" y="11368"/>
                    <a:pt x="4475" y="10753"/>
                    <a:pt x="4946" y="10164"/>
                  </a:cubicBezTo>
                  <a:cubicBezTo>
                    <a:pt x="6055" y="8755"/>
                    <a:pt x="6355" y="6927"/>
                    <a:pt x="6445" y="5158"/>
                  </a:cubicBezTo>
                  <a:cubicBezTo>
                    <a:pt x="6535" y="4079"/>
                    <a:pt x="6385" y="2970"/>
                    <a:pt x="5965" y="1951"/>
                  </a:cubicBezTo>
                  <a:cubicBezTo>
                    <a:pt x="5516" y="872"/>
                    <a:pt x="4497" y="122"/>
                    <a:pt x="3328" y="2"/>
                  </a:cubicBezTo>
                  <a:cubicBezTo>
                    <a:pt x="3290" y="1"/>
                    <a:pt x="3252" y="0"/>
                    <a:pt x="3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9"/>
            <p:cNvSpPr/>
            <p:nvPr/>
          </p:nvSpPr>
          <p:spPr>
            <a:xfrm>
              <a:off x="3948250" y="1331575"/>
              <a:ext cx="311000" cy="159625"/>
            </a:xfrm>
            <a:custGeom>
              <a:avLst/>
              <a:gdLst/>
              <a:ahLst/>
              <a:cxnLst/>
              <a:rect l="l" t="t" r="r" b="b"/>
              <a:pathLst>
                <a:path w="12440" h="6385" extrusionOk="0">
                  <a:moveTo>
                    <a:pt x="7397" y="0"/>
                  </a:moveTo>
                  <a:cubicBezTo>
                    <a:pt x="6047" y="0"/>
                    <a:pt x="4631" y="384"/>
                    <a:pt x="3477" y="714"/>
                  </a:cubicBezTo>
                  <a:cubicBezTo>
                    <a:pt x="2728" y="894"/>
                    <a:pt x="1978" y="1193"/>
                    <a:pt x="1289" y="1583"/>
                  </a:cubicBezTo>
                  <a:cubicBezTo>
                    <a:pt x="630" y="1973"/>
                    <a:pt x="180" y="2632"/>
                    <a:pt x="60" y="3412"/>
                  </a:cubicBezTo>
                  <a:cubicBezTo>
                    <a:pt x="0" y="4311"/>
                    <a:pt x="630" y="5180"/>
                    <a:pt x="1439" y="5690"/>
                  </a:cubicBezTo>
                  <a:cubicBezTo>
                    <a:pt x="2308" y="6139"/>
                    <a:pt x="3267" y="6379"/>
                    <a:pt x="4257" y="6379"/>
                  </a:cubicBezTo>
                  <a:cubicBezTo>
                    <a:pt x="4333" y="6383"/>
                    <a:pt x="4409" y="6385"/>
                    <a:pt x="4485" y="6385"/>
                  </a:cubicBezTo>
                  <a:cubicBezTo>
                    <a:pt x="5008" y="6385"/>
                    <a:pt x="5532" y="6296"/>
                    <a:pt x="6055" y="6139"/>
                  </a:cubicBezTo>
                  <a:cubicBezTo>
                    <a:pt x="6475" y="5959"/>
                    <a:pt x="6894" y="5720"/>
                    <a:pt x="7254" y="5450"/>
                  </a:cubicBezTo>
                  <a:cubicBezTo>
                    <a:pt x="8543" y="4551"/>
                    <a:pt x="12439" y="2842"/>
                    <a:pt x="10401" y="1014"/>
                  </a:cubicBezTo>
                  <a:cubicBezTo>
                    <a:pt x="9564" y="258"/>
                    <a:pt x="8503" y="0"/>
                    <a:pt x="7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9"/>
            <p:cNvSpPr/>
            <p:nvPr/>
          </p:nvSpPr>
          <p:spPr>
            <a:xfrm>
              <a:off x="4223075" y="1167325"/>
              <a:ext cx="249750" cy="194125"/>
            </a:xfrm>
            <a:custGeom>
              <a:avLst/>
              <a:gdLst/>
              <a:ahLst/>
              <a:cxnLst/>
              <a:rect l="l" t="t" r="r" b="b"/>
              <a:pathLst>
                <a:path w="9990" h="7765" extrusionOk="0">
                  <a:moveTo>
                    <a:pt x="6602" y="0"/>
                  </a:moveTo>
                  <a:cubicBezTo>
                    <a:pt x="5343" y="30"/>
                    <a:pt x="4144" y="510"/>
                    <a:pt x="3245" y="1379"/>
                  </a:cubicBezTo>
                  <a:cubicBezTo>
                    <a:pt x="2406" y="2218"/>
                    <a:pt x="1776" y="3237"/>
                    <a:pt x="1357" y="4346"/>
                  </a:cubicBezTo>
                  <a:cubicBezTo>
                    <a:pt x="854" y="5530"/>
                    <a:pt x="0" y="7765"/>
                    <a:pt x="2227" y="7765"/>
                  </a:cubicBezTo>
                  <a:cubicBezTo>
                    <a:pt x="2256" y="7765"/>
                    <a:pt x="2285" y="7764"/>
                    <a:pt x="2316" y="7763"/>
                  </a:cubicBezTo>
                  <a:cubicBezTo>
                    <a:pt x="4294" y="7703"/>
                    <a:pt x="6122" y="6894"/>
                    <a:pt x="7861" y="6085"/>
                  </a:cubicBezTo>
                  <a:cubicBezTo>
                    <a:pt x="8310" y="5905"/>
                    <a:pt x="8760" y="5635"/>
                    <a:pt x="9120" y="5335"/>
                  </a:cubicBezTo>
                  <a:cubicBezTo>
                    <a:pt x="9599" y="4826"/>
                    <a:pt x="9899" y="4166"/>
                    <a:pt x="9929" y="3447"/>
                  </a:cubicBezTo>
                  <a:cubicBezTo>
                    <a:pt x="9989" y="2878"/>
                    <a:pt x="9899" y="2308"/>
                    <a:pt x="9689" y="1799"/>
                  </a:cubicBezTo>
                  <a:cubicBezTo>
                    <a:pt x="9180" y="719"/>
                    <a:pt x="7861" y="0"/>
                    <a:pt x="6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9"/>
            <p:cNvSpPr/>
            <p:nvPr/>
          </p:nvSpPr>
          <p:spPr>
            <a:xfrm>
              <a:off x="4135575" y="1350600"/>
              <a:ext cx="177625" cy="237875"/>
            </a:xfrm>
            <a:custGeom>
              <a:avLst/>
              <a:gdLst/>
              <a:ahLst/>
              <a:cxnLst/>
              <a:rect l="l" t="t" r="r" b="b"/>
              <a:pathLst>
                <a:path w="7105" h="9515" extrusionOk="0">
                  <a:moveTo>
                    <a:pt x="4158" y="1"/>
                  </a:moveTo>
                  <a:cubicBezTo>
                    <a:pt x="3907" y="1"/>
                    <a:pt x="3658" y="25"/>
                    <a:pt x="3418" y="73"/>
                  </a:cubicBezTo>
                  <a:cubicBezTo>
                    <a:pt x="2399" y="313"/>
                    <a:pt x="1559" y="942"/>
                    <a:pt x="1020" y="1841"/>
                  </a:cubicBezTo>
                  <a:cubicBezTo>
                    <a:pt x="1" y="3730"/>
                    <a:pt x="121" y="6068"/>
                    <a:pt x="1350" y="7866"/>
                  </a:cubicBezTo>
                  <a:cubicBezTo>
                    <a:pt x="1859" y="8585"/>
                    <a:pt x="2968" y="9515"/>
                    <a:pt x="3957" y="9515"/>
                  </a:cubicBezTo>
                  <a:cubicBezTo>
                    <a:pt x="4946" y="9515"/>
                    <a:pt x="5846" y="8316"/>
                    <a:pt x="6325" y="7566"/>
                  </a:cubicBezTo>
                  <a:cubicBezTo>
                    <a:pt x="6895" y="6577"/>
                    <a:pt x="7105" y="5408"/>
                    <a:pt x="6985" y="4299"/>
                  </a:cubicBezTo>
                  <a:cubicBezTo>
                    <a:pt x="6835" y="3160"/>
                    <a:pt x="6535" y="2081"/>
                    <a:pt x="6145" y="1002"/>
                  </a:cubicBezTo>
                  <a:cubicBezTo>
                    <a:pt x="6115" y="762"/>
                    <a:pt x="5996" y="552"/>
                    <a:pt x="5816" y="372"/>
                  </a:cubicBezTo>
                  <a:cubicBezTo>
                    <a:pt x="5666" y="253"/>
                    <a:pt x="5486" y="193"/>
                    <a:pt x="5276" y="163"/>
                  </a:cubicBezTo>
                  <a:cubicBezTo>
                    <a:pt x="4916" y="55"/>
                    <a:pt x="4535" y="1"/>
                    <a:pt x="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9"/>
            <p:cNvSpPr/>
            <p:nvPr/>
          </p:nvSpPr>
          <p:spPr>
            <a:xfrm>
              <a:off x="4081625" y="1220525"/>
              <a:ext cx="134150" cy="92200"/>
            </a:xfrm>
            <a:custGeom>
              <a:avLst/>
              <a:gdLst/>
              <a:ahLst/>
              <a:cxnLst/>
              <a:rect l="l" t="t" r="r" b="b"/>
              <a:pathLst>
                <a:path w="5366" h="3688" extrusionOk="0">
                  <a:moveTo>
                    <a:pt x="1" y="0"/>
                  </a:moveTo>
                  <a:lnTo>
                    <a:pt x="1" y="0"/>
                  </a:lnTo>
                  <a:cubicBezTo>
                    <a:pt x="990" y="450"/>
                    <a:pt x="1889" y="1079"/>
                    <a:pt x="2668" y="1799"/>
                  </a:cubicBezTo>
                  <a:cubicBezTo>
                    <a:pt x="3088" y="2158"/>
                    <a:pt x="3478" y="2518"/>
                    <a:pt x="3927" y="2848"/>
                  </a:cubicBezTo>
                  <a:cubicBezTo>
                    <a:pt x="4347" y="3207"/>
                    <a:pt x="4826" y="3477"/>
                    <a:pt x="5366" y="3687"/>
                  </a:cubicBezTo>
                  <a:cubicBezTo>
                    <a:pt x="4497" y="2998"/>
                    <a:pt x="3687" y="2308"/>
                    <a:pt x="2908" y="1529"/>
                  </a:cubicBezTo>
                  <a:cubicBezTo>
                    <a:pt x="2488" y="1169"/>
                    <a:pt x="2039" y="840"/>
                    <a:pt x="1559" y="570"/>
                  </a:cubicBezTo>
                  <a:cubicBezTo>
                    <a:pt x="1080" y="270"/>
                    <a:pt x="540" y="9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9"/>
            <p:cNvSpPr/>
            <p:nvPr/>
          </p:nvSpPr>
          <p:spPr>
            <a:xfrm>
              <a:off x="4070375" y="1284975"/>
              <a:ext cx="126675" cy="52550"/>
            </a:xfrm>
            <a:custGeom>
              <a:avLst/>
              <a:gdLst/>
              <a:ahLst/>
              <a:cxnLst/>
              <a:rect l="l" t="t" r="r" b="b"/>
              <a:pathLst>
                <a:path w="5067" h="2102" extrusionOk="0">
                  <a:moveTo>
                    <a:pt x="1" y="0"/>
                  </a:moveTo>
                  <a:lnTo>
                    <a:pt x="1" y="0"/>
                  </a:lnTo>
                  <a:cubicBezTo>
                    <a:pt x="660" y="689"/>
                    <a:pt x="1440" y="1229"/>
                    <a:pt x="2309" y="1589"/>
                  </a:cubicBezTo>
                  <a:cubicBezTo>
                    <a:pt x="3116" y="1923"/>
                    <a:pt x="3974" y="2101"/>
                    <a:pt x="4860" y="2101"/>
                  </a:cubicBezTo>
                  <a:cubicBezTo>
                    <a:pt x="4929" y="2101"/>
                    <a:pt x="4998" y="2100"/>
                    <a:pt x="5067" y="2098"/>
                  </a:cubicBezTo>
                  <a:cubicBezTo>
                    <a:pt x="4167" y="1888"/>
                    <a:pt x="3298" y="1589"/>
                    <a:pt x="2459" y="1259"/>
                  </a:cubicBezTo>
                  <a:cubicBezTo>
                    <a:pt x="1590" y="899"/>
                    <a:pt x="780" y="4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9"/>
            <p:cNvSpPr/>
            <p:nvPr/>
          </p:nvSpPr>
          <p:spPr>
            <a:xfrm>
              <a:off x="4089875" y="1258725"/>
              <a:ext cx="96675" cy="59975"/>
            </a:xfrm>
            <a:custGeom>
              <a:avLst/>
              <a:gdLst/>
              <a:ahLst/>
              <a:cxnLst/>
              <a:rect l="l" t="t" r="r" b="b"/>
              <a:pathLst>
                <a:path w="3867" h="2399" extrusionOk="0">
                  <a:moveTo>
                    <a:pt x="0" y="1"/>
                  </a:moveTo>
                  <a:lnTo>
                    <a:pt x="0" y="1"/>
                  </a:lnTo>
                  <a:cubicBezTo>
                    <a:pt x="600" y="481"/>
                    <a:pt x="1259" y="900"/>
                    <a:pt x="1889" y="1290"/>
                  </a:cubicBezTo>
                  <a:cubicBezTo>
                    <a:pt x="2548" y="1650"/>
                    <a:pt x="3178" y="2069"/>
                    <a:pt x="3867" y="2399"/>
                  </a:cubicBezTo>
                  <a:cubicBezTo>
                    <a:pt x="2788" y="1320"/>
                    <a:pt x="1469" y="48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9"/>
            <p:cNvSpPr/>
            <p:nvPr/>
          </p:nvSpPr>
          <p:spPr>
            <a:xfrm>
              <a:off x="4038175" y="1338925"/>
              <a:ext cx="145400" cy="56225"/>
            </a:xfrm>
            <a:custGeom>
              <a:avLst/>
              <a:gdLst/>
              <a:ahLst/>
              <a:cxnLst/>
              <a:rect l="l" t="t" r="r" b="b"/>
              <a:pathLst>
                <a:path w="5816" h="2249" extrusionOk="0">
                  <a:moveTo>
                    <a:pt x="5815" y="0"/>
                  </a:moveTo>
                  <a:lnTo>
                    <a:pt x="5815" y="0"/>
                  </a:lnTo>
                  <a:cubicBezTo>
                    <a:pt x="4766" y="270"/>
                    <a:pt x="3777" y="510"/>
                    <a:pt x="2788" y="809"/>
                  </a:cubicBezTo>
                  <a:cubicBezTo>
                    <a:pt x="2278" y="959"/>
                    <a:pt x="1769" y="1139"/>
                    <a:pt x="1289" y="1349"/>
                  </a:cubicBezTo>
                  <a:cubicBezTo>
                    <a:pt x="779" y="1499"/>
                    <a:pt x="330" y="1829"/>
                    <a:pt x="0" y="2248"/>
                  </a:cubicBezTo>
                  <a:cubicBezTo>
                    <a:pt x="420" y="1949"/>
                    <a:pt x="869" y="1709"/>
                    <a:pt x="1379" y="1589"/>
                  </a:cubicBezTo>
                  <a:lnTo>
                    <a:pt x="2878" y="1169"/>
                  </a:lnTo>
                  <a:cubicBezTo>
                    <a:pt x="3897" y="869"/>
                    <a:pt x="4886" y="480"/>
                    <a:pt x="5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9"/>
            <p:cNvSpPr/>
            <p:nvPr/>
          </p:nvSpPr>
          <p:spPr>
            <a:xfrm>
              <a:off x="4053900" y="1362900"/>
              <a:ext cx="145400" cy="48050"/>
            </a:xfrm>
            <a:custGeom>
              <a:avLst/>
              <a:gdLst/>
              <a:ahLst/>
              <a:cxnLst/>
              <a:rect l="l" t="t" r="r" b="b"/>
              <a:pathLst>
                <a:path w="5816" h="1922" extrusionOk="0">
                  <a:moveTo>
                    <a:pt x="5816" y="0"/>
                  </a:moveTo>
                  <a:lnTo>
                    <a:pt x="5816" y="0"/>
                  </a:lnTo>
                  <a:cubicBezTo>
                    <a:pt x="4946" y="540"/>
                    <a:pt x="3987" y="960"/>
                    <a:pt x="3028" y="1289"/>
                  </a:cubicBezTo>
                  <a:cubicBezTo>
                    <a:pt x="2039" y="1559"/>
                    <a:pt x="1020" y="1739"/>
                    <a:pt x="1" y="1829"/>
                  </a:cubicBezTo>
                  <a:cubicBezTo>
                    <a:pt x="354" y="1891"/>
                    <a:pt x="714" y="1921"/>
                    <a:pt x="1077" y="1921"/>
                  </a:cubicBezTo>
                  <a:cubicBezTo>
                    <a:pt x="1761" y="1921"/>
                    <a:pt x="2452" y="1815"/>
                    <a:pt x="3118" y="1619"/>
                  </a:cubicBezTo>
                  <a:cubicBezTo>
                    <a:pt x="4137" y="1319"/>
                    <a:pt x="5066" y="780"/>
                    <a:pt x="5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9"/>
            <p:cNvSpPr/>
            <p:nvPr/>
          </p:nvSpPr>
          <p:spPr>
            <a:xfrm>
              <a:off x="4196275" y="1369650"/>
              <a:ext cx="18000" cy="137150"/>
            </a:xfrm>
            <a:custGeom>
              <a:avLst/>
              <a:gdLst/>
              <a:ahLst/>
              <a:cxnLst/>
              <a:rect l="l" t="t" r="r" b="b"/>
              <a:pathLst>
                <a:path w="720" h="5486" extrusionOk="0">
                  <a:moveTo>
                    <a:pt x="450" y="0"/>
                  </a:moveTo>
                  <a:cubicBezTo>
                    <a:pt x="150" y="899"/>
                    <a:pt x="1" y="1829"/>
                    <a:pt x="1" y="2788"/>
                  </a:cubicBezTo>
                  <a:cubicBezTo>
                    <a:pt x="1" y="3267"/>
                    <a:pt x="31" y="3717"/>
                    <a:pt x="91" y="4197"/>
                  </a:cubicBezTo>
                  <a:cubicBezTo>
                    <a:pt x="121" y="4436"/>
                    <a:pt x="180" y="4676"/>
                    <a:pt x="270" y="4916"/>
                  </a:cubicBezTo>
                  <a:cubicBezTo>
                    <a:pt x="360" y="5126"/>
                    <a:pt x="540" y="5336"/>
                    <a:pt x="720" y="5485"/>
                  </a:cubicBezTo>
                  <a:cubicBezTo>
                    <a:pt x="480" y="5096"/>
                    <a:pt x="360" y="4646"/>
                    <a:pt x="390" y="4167"/>
                  </a:cubicBezTo>
                  <a:cubicBezTo>
                    <a:pt x="360" y="3717"/>
                    <a:pt x="360" y="3237"/>
                    <a:pt x="360" y="2788"/>
                  </a:cubicBezTo>
                  <a:cubicBezTo>
                    <a:pt x="360" y="1859"/>
                    <a:pt x="420" y="929"/>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9"/>
            <p:cNvSpPr/>
            <p:nvPr/>
          </p:nvSpPr>
          <p:spPr>
            <a:xfrm>
              <a:off x="4236000" y="1373375"/>
              <a:ext cx="44975" cy="131925"/>
            </a:xfrm>
            <a:custGeom>
              <a:avLst/>
              <a:gdLst/>
              <a:ahLst/>
              <a:cxnLst/>
              <a:rect l="l" t="t" r="r" b="b"/>
              <a:pathLst>
                <a:path w="1799" h="5277" extrusionOk="0">
                  <a:moveTo>
                    <a:pt x="0" y="1"/>
                  </a:moveTo>
                  <a:cubicBezTo>
                    <a:pt x="360" y="301"/>
                    <a:pt x="630" y="690"/>
                    <a:pt x="810" y="1140"/>
                  </a:cubicBezTo>
                  <a:cubicBezTo>
                    <a:pt x="989" y="1560"/>
                    <a:pt x="1139" y="2009"/>
                    <a:pt x="1229" y="2459"/>
                  </a:cubicBezTo>
                  <a:cubicBezTo>
                    <a:pt x="1409" y="3388"/>
                    <a:pt x="1499" y="4317"/>
                    <a:pt x="1469" y="5276"/>
                  </a:cubicBezTo>
                  <a:cubicBezTo>
                    <a:pt x="1739" y="4347"/>
                    <a:pt x="1799" y="3328"/>
                    <a:pt x="1559" y="2399"/>
                  </a:cubicBezTo>
                  <a:cubicBezTo>
                    <a:pt x="1469" y="1889"/>
                    <a:pt x="1289" y="1440"/>
                    <a:pt x="1049" y="1020"/>
                  </a:cubicBezTo>
                  <a:cubicBezTo>
                    <a:pt x="810" y="571"/>
                    <a:pt x="450" y="21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9"/>
            <p:cNvSpPr/>
            <p:nvPr/>
          </p:nvSpPr>
          <p:spPr>
            <a:xfrm>
              <a:off x="4233750" y="1348650"/>
              <a:ext cx="110175" cy="101200"/>
            </a:xfrm>
            <a:custGeom>
              <a:avLst/>
              <a:gdLst/>
              <a:ahLst/>
              <a:cxnLst/>
              <a:rect l="l" t="t" r="r" b="b"/>
              <a:pathLst>
                <a:path w="4407" h="4048" extrusionOk="0">
                  <a:moveTo>
                    <a:pt x="30" y="1"/>
                  </a:moveTo>
                  <a:lnTo>
                    <a:pt x="30" y="1"/>
                  </a:lnTo>
                  <a:cubicBezTo>
                    <a:pt x="0" y="271"/>
                    <a:pt x="30" y="540"/>
                    <a:pt x="150" y="780"/>
                  </a:cubicBezTo>
                  <a:cubicBezTo>
                    <a:pt x="270" y="1020"/>
                    <a:pt x="420" y="1230"/>
                    <a:pt x="600" y="1440"/>
                  </a:cubicBezTo>
                  <a:cubicBezTo>
                    <a:pt x="930" y="1829"/>
                    <a:pt x="1319" y="2219"/>
                    <a:pt x="1709" y="2549"/>
                  </a:cubicBezTo>
                  <a:cubicBezTo>
                    <a:pt x="2518" y="3208"/>
                    <a:pt x="3417" y="3718"/>
                    <a:pt x="4406" y="4047"/>
                  </a:cubicBezTo>
                  <a:cubicBezTo>
                    <a:pt x="3537" y="3508"/>
                    <a:pt x="2698" y="2908"/>
                    <a:pt x="1919" y="2249"/>
                  </a:cubicBezTo>
                  <a:cubicBezTo>
                    <a:pt x="1529" y="1949"/>
                    <a:pt x="1169" y="1589"/>
                    <a:pt x="780" y="1260"/>
                  </a:cubicBezTo>
                  <a:cubicBezTo>
                    <a:pt x="390" y="930"/>
                    <a:pt x="120" y="480"/>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9"/>
            <p:cNvSpPr/>
            <p:nvPr/>
          </p:nvSpPr>
          <p:spPr>
            <a:xfrm>
              <a:off x="4256975" y="1350150"/>
              <a:ext cx="149900" cy="84700"/>
            </a:xfrm>
            <a:custGeom>
              <a:avLst/>
              <a:gdLst/>
              <a:ahLst/>
              <a:cxnLst/>
              <a:rect l="l" t="t" r="r" b="b"/>
              <a:pathLst>
                <a:path w="5996" h="3388" extrusionOk="0">
                  <a:moveTo>
                    <a:pt x="1" y="1"/>
                  </a:moveTo>
                  <a:cubicBezTo>
                    <a:pt x="570" y="121"/>
                    <a:pt x="1110" y="331"/>
                    <a:pt x="1649" y="600"/>
                  </a:cubicBezTo>
                  <a:cubicBezTo>
                    <a:pt x="1919" y="720"/>
                    <a:pt x="2159" y="870"/>
                    <a:pt x="2428" y="990"/>
                  </a:cubicBezTo>
                  <a:lnTo>
                    <a:pt x="3178" y="1410"/>
                  </a:lnTo>
                  <a:cubicBezTo>
                    <a:pt x="3687" y="1679"/>
                    <a:pt x="4227" y="1919"/>
                    <a:pt x="4706" y="2249"/>
                  </a:cubicBezTo>
                  <a:cubicBezTo>
                    <a:pt x="5216" y="2519"/>
                    <a:pt x="5636" y="2908"/>
                    <a:pt x="5995" y="3388"/>
                  </a:cubicBezTo>
                  <a:cubicBezTo>
                    <a:pt x="5756" y="2818"/>
                    <a:pt x="5366" y="2339"/>
                    <a:pt x="4856" y="2009"/>
                  </a:cubicBezTo>
                  <a:cubicBezTo>
                    <a:pt x="4377" y="1649"/>
                    <a:pt x="3867" y="1350"/>
                    <a:pt x="3328" y="1110"/>
                  </a:cubicBezTo>
                  <a:cubicBezTo>
                    <a:pt x="2818" y="840"/>
                    <a:pt x="2279" y="570"/>
                    <a:pt x="1739" y="360"/>
                  </a:cubicBezTo>
                  <a:cubicBezTo>
                    <a:pt x="1199" y="121"/>
                    <a:pt x="60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9"/>
            <p:cNvSpPr/>
            <p:nvPr/>
          </p:nvSpPr>
          <p:spPr>
            <a:xfrm>
              <a:off x="4257725" y="1359900"/>
              <a:ext cx="119175" cy="83950"/>
            </a:xfrm>
            <a:custGeom>
              <a:avLst/>
              <a:gdLst/>
              <a:ahLst/>
              <a:cxnLst/>
              <a:rect l="l" t="t" r="r" b="b"/>
              <a:pathLst>
                <a:path w="4767" h="3358" extrusionOk="0">
                  <a:moveTo>
                    <a:pt x="0" y="0"/>
                  </a:moveTo>
                  <a:lnTo>
                    <a:pt x="0" y="0"/>
                  </a:lnTo>
                  <a:cubicBezTo>
                    <a:pt x="720" y="660"/>
                    <a:pt x="1469" y="1259"/>
                    <a:pt x="2279" y="1829"/>
                  </a:cubicBezTo>
                  <a:cubicBezTo>
                    <a:pt x="3058" y="2398"/>
                    <a:pt x="3897" y="2908"/>
                    <a:pt x="4766" y="3358"/>
                  </a:cubicBezTo>
                  <a:cubicBezTo>
                    <a:pt x="3298" y="2039"/>
                    <a:pt x="1709" y="9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9"/>
            <p:cNvSpPr/>
            <p:nvPr/>
          </p:nvSpPr>
          <p:spPr>
            <a:xfrm>
              <a:off x="4259225" y="1299950"/>
              <a:ext cx="108675" cy="39775"/>
            </a:xfrm>
            <a:custGeom>
              <a:avLst/>
              <a:gdLst/>
              <a:ahLst/>
              <a:cxnLst/>
              <a:rect l="l" t="t" r="r" b="b"/>
              <a:pathLst>
                <a:path w="4347" h="1591" extrusionOk="0">
                  <a:moveTo>
                    <a:pt x="4347" y="1"/>
                  </a:moveTo>
                  <a:cubicBezTo>
                    <a:pt x="4197" y="120"/>
                    <a:pt x="4017" y="210"/>
                    <a:pt x="3837" y="270"/>
                  </a:cubicBezTo>
                  <a:cubicBezTo>
                    <a:pt x="3657" y="330"/>
                    <a:pt x="3477" y="390"/>
                    <a:pt x="3298" y="480"/>
                  </a:cubicBezTo>
                  <a:lnTo>
                    <a:pt x="2219" y="870"/>
                  </a:lnTo>
                  <a:cubicBezTo>
                    <a:pt x="1859" y="990"/>
                    <a:pt x="1499" y="1110"/>
                    <a:pt x="1139" y="1259"/>
                  </a:cubicBezTo>
                  <a:cubicBezTo>
                    <a:pt x="780" y="1379"/>
                    <a:pt x="390" y="1469"/>
                    <a:pt x="0" y="1559"/>
                  </a:cubicBezTo>
                  <a:cubicBezTo>
                    <a:pt x="138" y="1580"/>
                    <a:pt x="280" y="1590"/>
                    <a:pt x="423" y="1590"/>
                  </a:cubicBezTo>
                  <a:cubicBezTo>
                    <a:pt x="684" y="1590"/>
                    <a:pt x="948" y="1557"/>
                    <a:pt x="1199" y="1499"/>
                  </a:cubicBezTo>
                  <a:cubicBezTo>
                    <a:pt x="1589" y="1409"/>
                    <a:pt x="1949" y="1319"/>
                    <a:pt x="2308" y="1170"/>
                  </a:cubicBezTo>
                  <a:cubicBezTo>
                    <a:pt x="2698" y="1050"/>
                    <a:pt x="3028" y="870"/>
                    <a:pt x="3387" y="690"/>
                  </a:cubicBezTo>
                  <a:cubicBezTo>
                    <a:pt x="3567" y="600"/>
                    <a:pt x="3717" y="510"/>
                    <a:pt x="3897" y="390"/>
                  </a:cubicBezTo>
                  <a:cubicBezTo>
                    <a:pt x="4077" y="300"/>
                    <a:pt x="4227" y="150"/>
                    <a:pt x="4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9"/>
            <p:cNvSpPr/>
            <p:nvPr/>
          </p:nvSpPr>
          <p:spPr>
            <a:xfrm>
              <a:off x="4248725" y="1234000"/>
              <a:ext cx="126675" cy="91450"/>
            </a:xfrm>
            <a:custGeom>
              <a:avLst/>
              <a:gdLst/>
              <a:ahLst/>
              <a:cxnLst/>
              <a:rect l="l" t="t" r="r" b="b"/>
              <a:pathLst>
                <a:path w="5067" h="3658" extrusionOk="0">
                  <a:moveTo>
                    <a:pt x="5066" y="1"/>
                  </a:moveTo>
                  <a:lnTo>
                    <a:pt x="5066" y="1"/>
                  </a:lnTo>
                  <a:cubicBezTo>
                    <a:pt x="4047" y="331"/>
                    <a:pt x="3088" y="810"/>
                    <a:pt x="2249" y="1440"/>
                  </a:cubicBezTo>
                  <a:cubicBezTo>
                    <a:pt x="1380" y="2039"/>
                    <a:pt x="600" y="2788"/>
                    <a:pt x="1" y="3658"/>
                  </a:cubicBezTo>
                  <a:cubicBezTo>
                    <a:pt x="810" y="2968"/>
                    <a:pt x="1589" y="2339"/>
                    <a:pt x="2429" y="1709"/>
                  </a:cubicBezTo>
                  <a:cubicBezTo>
                    <a:pt x="3298" y="1110"/>
                    <a:pt x="4167" y="570"/>
                    <a:pt x="5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9"/>
            <p:cNvSpPr/>
            <p:nvPr/>
          </p:nvSpPr>
          <p:spPr>
            <a:xfrm>
              <a:off x="4218750" y="1158325"/>
              <a:ext cx="110925" cy="151400"/>
            </a:xfrm>
            <a:custGeom>
              <a:avLst/>
              <a:gdLst/>
              <a:ahLst/>
              <a:cxnLst/>
              <a:rect l="l" t="t" r="r" b="b"/>
              <a:pathLst>
                <a:path w="4437" h="6056" extrusionOk="0">
                  <a:moveTo>
                    <a:pt x="990" y="0"/>
                  </a:moveTo>
                  <a:lnTo>
                    <a:pt x="990" y="0"/>
                  </a:lnTo>
                  <a:cubicBezTo>
                    <a:pt x="1200" y="930"/>
                    <a:pt x="1260" y="1889"/>
                    <a:pt x="1170" y="2818"/>
                  </a:cubicBezTo>
                  <a:cubicBezTo>
                    <a:pt x="1080" y="3747"/>
                    <a:pt x="810" y="4646"/>
                    <a:pt x="361" y="5456"/>
                  </a:cubicBezTo>
                  <a:lnTo>
                    <a:pt x="1" y="6055"/>
                  </a:lnTo>
                  <a:lnTo>
                    <a:pt x="600" y="5695"/>
                  </a:lnTo>
                  <a:cubicBezTo>
                    <a:pt x="1260" y="5186"/>
                    <a:pt x="1889" y="4646"/>
                    <a:pt x="2429" y="3987"/>
                  </a:cubicBezTo>
                  <a:cubicBezTo>
                    <a:pt x="2968" y="3387"/>
                    <a:pt x="3658" y="2968"/>
                    <a:pt x="4437" y="2758"/>
                  </a:cubicBezTo>
                  <a:lnTo>
                    <a:pt x="4437" y="2758"/>
                  </a:lnTo>
                  <a:cubicBezTo>
                    <a:pt x="4017" y="2788"/>
                    <a:pt x="3628" y="2908"/>
                    <a:pt x="3268" y="3118"/>
                  </a:cubicBezTo>
                  <a:cubicBezTo>
                    <a:pt x="2878" y="3298"/>
                    <a:pt x="2549" y="3567"/>
                    <a:pt x="2249" y="3837"/>
                  </a:cubicBezTo>
                  <a:cubicBezTo>
                    <a:pt x="1801" y="4221"/>
                    <a:pt x="1399" y="4650"/>
                    <a:pt x="967" y="5016"/>
                  </a:cubicBezTo>
                  <a:lnTo>
                    <a:pt x="967" y="5016"/>
                  </a:lnTo>
                  <a:cubicBezTo>
                    <a:pt x="1256" y="4338"/>
                    <a:pt x="1424" y="3601"/>
                    <a:pt x="1470" y="2848"/>
                  </a:cubicBezTo>
                  <a:cubicBezTo>
                    <a:pt x="1500" y="1889"/>
                    <a:pt x="1350" y="930"/>
                    <a:pt x="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9"/>
            <p:cNvSpPr/>
            <p:nvPr/>
          </p:nvSpPr>
          <p:spPr>
            <a:xfrm>
              <a:off x="4182050" y="1161325"/>
              <a:ext cx="29250" cy="134150"/>
            </a:xfrm>
            <a:custGeom>
              <a:avLst/>
              <a:gdLst/>
              <a:ahLst/>
              <a:cxnLst/>
              <a:rect l="l" t="t" r="r" b="b"/>
              <a:pathLst>
                <a:path w="1170" h="5366" extrusionOk="0">
                  <a:moveTo>
                    <a:pt x="0" y="0"/>
                  </a:moveTo>
                  <a:lnTo>
                    <a:pt x="0" y="0"/>
                  </a:lnTo>
                  <a:cubicBezTo>
                    <a:pt x="240" y="900"/>
                    <a:pt x="480" y="1799"/>
                    <a:pt x="660" y="2698"/>
                  </a:cubicBezTo>
                  <a:cubicBezTo>
                    <a:pt x="749" y="3118"/>
                    <a:pt x="839" y="3567"/>
                    <a:pt x="899" y="4047"/>
                  </a:cubicBezTo>
                  <a:lnTo>
                    <a:pt x="989" y="4706"/>
                  </a:lnTo>
                  <a:cubicBezTo>
                    <a:pt x="1049" y="4946"/>
                    <a:pt x="1019" y="5156"/>
                    <a:pt x="899" y="5366"/>
                  </a:cubicBezTo>
                  <a:cubicBezTo>
                    <a:pt x="1079" y="5186"/>
                    <a:pt x="1169" y="4976"/>
                    <a:pt x="1169" y="4736"/>
                  </a:cubicBezTo>
                  <a:lnTo>
                    <a:pt x="1169" y="4017"/>
                  </a:lnTo>
                  <a:cubicBezTo>
                    <a:pt x="1169" y="3537"/>
                    <a:pt x="1109" y="3088"/>
                    <a:pt x="1019" y="2638"/>
                  </a:cubicBezTo>
                  <a:cubicBezTo>
                    <a:pt x="839" y="1709"/>
                    <a:pt x="480" y="81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9"/>
            <p:cNvSpPr/>
            <p:nvPr/>
          </p:nvSpPr>
          <p:spPr>
            <a:xfrm>
              <a:off x="4153575" y="1277650"/>
              <a:ext cx="135600" cy="110950"/>
            </a:xfrm>
            <a:custGeom>
              <a:avLst/>
              <a:gdLst/>
              <a:ahLst/>
              <a:cxnLst/>
              <a:rect l="l" t="t" r="r" b="b"/>
              <a:pathLst>
                <a:path w="5424" h="4438" extrusionOk="0">
                  <a:moveTo>
                    <a:pt x="3102" y="1"/>
                  </a:moveTo>
                  <a:cubicBezTo>
                    <a:pt x="2915" y="1"/>
                    <a:pt x="2728" y="68"/>
                    <a:pt x="2578" y="203"/>
                  </a:cubicBezTo>
                  <a:cubicBezTo>
                    <a:pt x="2567" y="214"/>
                    <a:pt x="2557" y="225"/>
                    <a:pt x="2547" y="236"/>
                  </a:cubicBezTo>
                  <a:lnTo>
                    <a:pt x="2547" y="236"/>
                  </a:lnTo>
                  <a:cubicBezTo>
                    <a:pt x="2473" y="196"/>
                    <a:pt x="2393" y="164"/>
                    <a:pt x="2308" y="143"/>
                  </a:cubicBezTo>
                  <a:cubicBezTo>
                    <a:pt x="2173" y="76"/>
                    <a:pt x="2021" y="42"/>
                    <a:pt x="1866" y="42"/>
                  </a:cubicBezTo>
                  <a:cubicBezTo>
                    <a:pt x="1814" y="42"/>
                    <a:pt x="1761" y="46"/>
                    <a:pt x="1709" y="53"/>
                  </a:cubicBezTo>
                  <a:cubicBezTo>
                    <a:pt x="1469" y="113"/>
                    <a:pt x="1259" y="293"/>
                    <a:pt x="1199" y="563"/>
                  </a:cubicBezTo>
                  <a:cubicBezTo>
                    <a:pt x="1154" y="719"/>
                    <a:pt x="1043" y="876"/>
                    <a:pt x="1051" y="1033"/>
                  </a:cubicBezTo>
                  <a:lnTo>
                    <a:pt x="1051" y="1033"/>
                  </a:lnTo>
                  <a:cubicBezTo>
                    <a:pt x="989" y="1052"/>
                    <a:pt x="929" y="1076"/>
                    <a:pt x="869" y="1102"/>
                  </a:cubicBezTo>
                  <a:cubicBezTo>
                    <a:pt x="719" y="1222"/>
                    <a:pt x="600" y="1372"/>
                    <a:pt x="510" y="1522"/>
                  </a:cubicBezTo>
                  <a:cubicBezTo>
                    <a:pt x="420" y="1702"/>
                    <a:pt x="360" y="1792"/>
                    <a:pt x="480" y="1942"/>
                  </a:cubicBezTo>
                  <a:cubicBezTo>
                    <a:pt x="500" y="1973"/>
                    <a:pt x="521" y="1997"/>
                    <a:pt x="538" y="2014"/>
                  </a:cubicBezTo>
                  <a:lnTo>
                    <a:pt x="538" y="2014"/>
                  </a:lnTo>
                  <a:cubicBezTo>
                    <a:pt x="562" y="2040"/>
                    <a:pt x="606" y="2083"/>
                    <a:pt x="661" y="2125"/>
                  </a:cubicBezTo>
                  <a:lnTo>
                    <a:pt x="661" y="2125"/>
                  </a:lnTo>
                  <a:cubicBezTo>
                    <a:pt x="617" y="2118"/>
                    <a:pt x="573" y="2114"/>
                    <a:pt x="527" y="2114"/>
                  </a:cubicBezTo>
                  <a:cubicBezTo>
                    <a:pt x="492" y="2114"/>
                    <a:pt x="456" y="2116"/>
                    <a:pt x="420" y="2121"/>
                  </a:cubicBezTo>
                  <a:cubicBezTo>
                    <a:pt x="270" y="2181"/>
                    <a:pt x="300" y="2181"/>
                    <a:pt x="180" y="2301"/>
                  </a:cubicBezTo>
                  <a:cubicBezTo>
                    <a:pt x="0" y="2541"/>
                    <a:pt x="30" y="2871"/>
                    <a:pt x="240" y="3081"/>
                  </a:cubicBezTo>
                  <a:cubicBezTo>
                    <a:pt x="435" y="3247"/>
                    <a:pt x="681" y="3363"/>
                    <a:pt x="931" y="3426"/>
                  </a:cubicBezTo>
                  <a:lnTo>
                    <a:pt x="931" y="3426"/>
                  </a:lnTo>
                  <a:cubicBezTo>
                    <a:pt x="808" y="3525"/>
                    <a:pt x="719" y="3669"/>
                    <a:pt x="719" y="3830"/>
                  </a:cubicBezTo>
                  <a:cubicBezTo>
                    <a:pt x="749" y="4070"/>
                    <a:pt x="1019" y="4190"/>
                    <a:pt x="1259" y="4280"/>
                  </a:cubicBezTo>
                  <a:cubicBezTo>
                    <a:pt x="1582" y="4379"/>
                    <a:pt x="1946" y="4437"/>
                    <a:pt x="2300" y="4437"/>
                  </a:cubicBezTo>
                  <a:cubicBezTo>
                    <a:pt x="2373" y="4437"/>
                    <a:pt x="2446" y="4435"/>
                    <a:pt x="2518" y="4429"/>
                  </a:cubicBezTo>
                  <a:cubicBezTo>
                    <a:pt x="2698" y="4429"/>
                    <a:pt x="2878" y="4370"/>
                    <a:pt x="2938" y="4190"/>
                  </a:cubicBezTo>
                  <a:cubicBezTo>
                    <a:pt x="2938" y="4183"/>
                    <a:pt x="2938" y="4175"/>
                    <a:pt x="2937" y="4168"/>
                  </a:cubicBezTo>
                  <a:lnTo>
                    <a:pt x="2937" y="4168"/>
                  </a:lnTo>
                  <a:cubicBezTo>
                    <a:pt x="3035" y="4190"/>
                    <a:pt x="3135" y="4201"/>
                    <a:pt x="3238" y="4201"/>
                  </a:cubicBezTo>
                  <a:cubicBezTo>
                    <a:pt x="3297" y="4201"/>
                    <a:pt x="3357" y="4197"/>
                    <a:pt x="3417" y="4190"/>
                  </a:cubicBezTo>
                  <a:cubicBezTo>
                    <a:pt x="3657" y="4130"/>
                    <a:pt x="3837" y="3950"/>
                    <a:pt x="3897" y="3740"/>
                  </a:cubicBezTo>
                  <a:cubicBezTo>
                    <a:pt x="3901" y="3685"/>
                    <a:pt x="3896" y="3633"/>
                    <a:pt x="3883" y="3582"/>
                  </a:cubicBezTo>
                  <a:lnTo>
                    <a:pt x="3883" y="3582"/>
                  </a:lnTo>
                  <a:cubicBezTo>
                    <a:pt x="4072" y="3668"/>
                    <a:pt x="4293" y="3718"/>
                    <a:pt x="4505" y="3718"/>
                  </a:cubicBezTo>
                  <a:cubicBezTo>
                    <a:pt x="4553" y="3718"/>
                    <a:pt x="4600" y="3715"/>
                    <a:pt x="4646" y="3710"/>
                  </a:cubicBezTo>
                  <a:cubicBezTo>
                    <a:pt x="4976" y="3680"/>
                    <a:pt x="5276" y="3440"/>
                    <a:pt x="5365" y="3111"/>
                  </a:cubicBezTo>
                  <a:cubicBezTo>
                    <a:pt x="5423" y="2792"/>
                    <a:pt x="5313" y="2474"/>
                    <a:pt x="5036" y="2263"/>
                  </a:cubicBezTo>
                  <a:lnTo>
                    <a:pt x="5036" y="2263"/>
                  </a:lnTo>
                  <a:cubicBezTo>
                    <a:pt x="5033" y="2032"/>
                    <a:pt x="4953" y="1809"/>
                    <a:pt x="4796" y="1612"/>
                  </a:cubicBezTo>
                  <a:cubicBezTo>
                    <a:pt x="4708" y="1538"/>
                    <a:pt x="4598" y="1487"/>
                    <a:pt x="4484" y="1463"/>
                  </a:cubicBezTo>
                  <a:lnTo>
                    <a:pt x="4484" y="1463"/>
                  </a:lnTo>
                  <a:cubicBezTo>
                    <a:pt x="4391" y="1284"/>
                    <a:pt x="4214" y="1156"/>
                    <a:pt x="3997" y="1133"/>
                  </a:cubicBezTo>
                  <a:lnTo>
                    <a:pt x="3997" y="1133"/>
                  </a:lnTo>
                  <a:cubicBezTo>
                    <a:pt x="4023" y="774"/>
                    <a:pt x="3876" y="425"/>
                    <a:pt x="3627" y="203"/>
                  </a:cubicBezTo>
                  <a:cubicBezTo>
                    <a:pt x="3477" y="68"/>
                    <a:pt x="3290" y="1"/>
                    <a:pt x="3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9"/>
            <p:cNvSpPr/>
            <p:nvPr/>
          </p:nvSpPr>
          <p:spPr>
            <a:xfrm>
              <a:off x="4188775" y="1309825"/>
              <a:ext cx="60725" cy="51450"/>
            </a:xfrm>
            <a:custGeom>
              <a:avLst/>
              <a:gdLst/>
              <a:ahLst/>
              <a:cxnLst/>
              <a:rect l="l" t="t" r="r" b="b"/>
              <a:pathLst>
                <a:path w="2429" h="2058" extrusionOk="0">
                  <a:moveTo>
                    <a:pt x="1192" y="1"/>
                  </a:moveTo>
                  <a:cubicBezTo>
                    <a:pt x="683" y="1"/>
                    <a:pt x="224" y="310"/>
                    <a:pt x="121" y="775"/>
                  </a:cubicBezTo>
                  <a:cubicBezTo>
                    <a:pt x="1" y="1344"/>
                    <a:pt x="391" y="1884"/>
                    <a:pt x="990" y="2033"/>
                  </a:cubicBezTo>
                  <a:cubicBezTo>
                    <a:pt x="1073" y="2050"/>
                    <a:pt x="1155" y="2058"/>
                    <a:pt x="1237" y="2058"/>
                  </a:cubicBezTo>
                  <a:cubicBezTo>
                    <a:pt x="1746" y="2058"/>
                    <a:pt x="2205" y="1745"/>
                    <a:pt x="2309" y="1254"/>
                  </a:cubicBezTo>
                  <a:cubicBezTo>
                    <a:pt x="2429" y="715"/>
                    <a:pt x="2039" y="145"/>
                    <a:pt x="1440" y="25"/>
                  </a:cubicBezTo>
                  <a:cubicBezTo>
                    <a:pt x="1357" y="9"/>
                    <a:pt x="1274"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9"/>
            <p:cNvSpPr/>
            <p:nvPr/>
          </p:nvSpPr>
          <p:spPr>
            <a:xfrm>
              <a:off x="3750425" y="863075"/>
              <a:ext cx="312500" cy="419675"/>
            </a:xfrm>
            <a:custGeom>
              <a:avLst/>
              <a:gdLst/>
              <a:ahLst/>
              <a:cxnLst/>
              <a:rect l="l" t="t" r="r" b="b"/>
              <a:pathLst>
                <a:path w="12500" h="16787" extrusionOk="0">
                  <a:moveTo>
                    <a:pt x="1679" y="1"/>
                  </a:moveTo>
                  <a:lnTo>
                    <a:pt x="1679" y="1"/>
                  </a:lnTo>
                  <a:cubicBezTo>
                    <a:pt x="0" y="3777"/>
                    <a:pt x="1769" y="5216"/>
                    <a:pt x="3297" y="7794"/>
                  </a:cubicBezTo>
                  <a:cubicBezTo>
                    <a:pt x="3537" y="8213"/>
                    <a:pt x="3747" y="8663"/>
                    <a:pt x="3867" y="9113"/>
                  </a:cubicBezTo>
                  <a:cubicBezTo>
                    <a:pt x="4196" y="10222"/>
                    <a:pt x="4017" y="11421"/>
                    <a:pt x="4406" y="12530"/>
                  </a:cubicBezTo>
                  <a:cubicBezTo>
                    <a:pt x="4766" y="13519"/>
                    <a:pt x="5545" y="14328"/>
                    <a:pt x="6325" y="15078"/>
                  </a:cubicBezTo>
                  <a:cubicBezTo>
                    <a:pt x="7044" y="15977"/>
                    <a:pt x="8183" y="16516"/>
                    <a:pt x="9352" y="16516"/>
                  </a:cubicBezTo>
                  <a:lnTo>
                    <a:pt x="11870" y="16786"/>
                  </a:lnTo>
                  <a:cubicBezTo>
                    <a:pt x="11960" y="15767"/>
                    <a:pt x="12499" y="14778"/>
                    <a:pt x="12409" y="13729"/>
                  </a:cubicBezTo>
                  <a:cubicBezTo>
                    <a:pt x="12319" y="13069"/>
                    <a:pt x="12020" y="12470"/>
                    <a:pt x="11600" y="11960"/>
                  </a:cubicBezTo>
                  <a:cubicBezTo>
                    <a:pt x="10641" y="10731"/>
                    <a:pt x="9202" y="9922"/>
                    <a:pt x="7793" y="9293"/>
                  </a:cubicBezTo>
                  <a:cubicBezTo>
                    <a:pt x="6834" y="8903"/>
                    <a:pt x="5935" y="8423"/>
                    <a:pt x="5126" y="7824"/>
                  </a:cubicBezTo>
                  <a:cubicBezTo>
                    <a:pt x="4676" y="7404"/>
                    <a:pt x="4256" y="6955"/>
                    <a:pt x="3927" y="6445"/>
                  </a:cubicBezTo>
                  <a:cubicBezTo>
                    <a:pt x="2938" y="5066"/>
                    <a:pt x="2188" y="3537"/>
                    <a:pt x="1679" y="1949"/>
                  </a:cubicBezTo>
                  <a:cubicBezTo>
                    <a:pt x="1439" y="1229"/>
                    <a:pt x="2068" y="750"/>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9"/>
            <p:cNvSpPr/>
            <p:nvPr/>
          </p:nvSpPr>
          <p:spPr>
            <a:xfrm>
              <a:off x="3951250" y="845500"/>
              <a:ext cx="157925" cy="246150"/>
            </a:xfrm>
            <a:custGeom>
              <a:avLst/>
              <a:gdLst/>
              <a:ahLst/>
              <a:cxnLst/>
              <a:rect l="l" t="t" r="r" b="b"/>
              <a:pathLst>
                <a:path w="6317" h="9846" extrusionOk="0">
                  <a:moveTo>
                    <a:pt x="5981" y="1"/>
                  </a:moveTo>
                  <a:cubicBezTo>
                    <a:pt x="5839" y="1"/>
                    <a:pt x="5666" y="90"/>
                    <a:pt x="5515" y="254"/>
                  </a:cubicBezTo>
                  <a:cubicBezTo>
                    <a:pt x="4886" y="913"/>
                    <a:pt x="4346" y="1693"/>
                    <a:pt x="3777" y="2412"/>
                  </a:cubicBezTo>
                  <a:cubicBezTo>
                    <a:pt x="3447" y="2862"/>
                    <a:pt x="3087" y="3251"/>
                    <a:pt x="2668" y="3641"/>
                  </a:cubicBezTo>
                  <a:cubicBezTo>
                    <a:pt x="2068" y="4121"/>
                    <a:pt x="1379" y="4420"/>
                    <a:pt x="869" y="4990"/>
                  </a:cubicBezTo>
                  <a:cubicBezTo>
                    <a:pt x="300" y="5649"/>
                    <a:pt x="0" y="6489"/>
                    <a:pt x="60" y="7358"/>
                  </a:cubicBezTo>
                  <a:cubicBezTo>
                    <a:pt x="90" y="8227"/>
                    <a:pt x="330" y="9066"/>
                    <a:pt x="690" y="9846"/>
                  </a:cubicBezTo>
                  <a:cubicBezTo>
                    <a:pt x="1439" y="9636"/>
                    <a:pt x="2128" y="9366"/>
                    <a:pt x="2788" y="8946"/>
                  </a:cubicBezTo>
                  <a:cubicBezTo>
                    <a:pt x="3417" y="8557"/>
                    <a:pt x="3927" y="7957"/>
                    <a:pt x="4196" y="7238"/>
                  </a:cubicBezTo>
                  <a:cubicBezTo>
                    <a:pt x="4436" y="6459"/>
                    <a:pt x="4286" y="5589"/>
                    <a:pt x="4376" y="4780"/>
                  </a:cubicBezTo>
                  <a:cubicBezTo>
                    <a:pt x="4496" y="4001"/>
                    <a:pt x="4736" y="3221"/>
                    <a:pt x="5096" y="2532"/>
                  </a:cubicBezTo>
                  <a:cubicBezTo>
                    <a:pt x="5395" y="1962"/>
                    <a:pt x="6145" y="1213"/>
                    <a:pt x="6265" y="554"/>
                  </a:cubicBezTo>
                  <a:cubicBezTo>
                    <a:pt x="6317" y="171"/>
                    <a:pt x="6177"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9"/>
            <p:cNvSpPr/>
            <p:nvPr/>
          </p:nvSpPr>
          <p:spPr>
            <a:xfrm>
              <a:off x="3121700" y="4661550"/>
              <a:ext cx="765625" cy="279875"/>
            </a:xfrm>
            <a:custGeom>
              <a:avLst/>
              <a:gdLst/>
              <a:ahLst/>
              <a:cxnLst/>
              <a:rect l="l" t="t" r="r" b="b"/>
              <a:pathLst>
                <a:path w="30625" h="11195" extrusionOk="0">
                  <a:moveTo>
                    <a:pt x="3747" y="0"/>
                  </a:moveTo>
                  <a:cubicBezTo>
                    <a:pt x="3108" y="0"/>
                    <a:pt x="2469" y="29"/>
                    <a:pt x="1829" y="91"/>
                  </a:cubicBezTo>
                  <a:cubicBezTo>
                    <a:pt x="1170" y="151"/>
                    <a:pt x="361" y="391"/>
                    <a:pt x="181" y="1020"/>
                  </a:cubicBezTo>
                  <a:cubicBezTo>
                    <a:pt x="1" y="1680"/>
                    <a:pt x="510" y="2189"/>
                    <a:pt x="990" y="2609"/>
                  </a:cubicBezTo>
                  <a:cubicBezTo>
                    <a:pt x="4227" y="5426"/>
                    <a:pt x="8364" y="6895"/>
                    <a:pt x="12410" y="8334"/>
                  </a:cubicBezTo>
                  <a:cubicBezTo>
                    <a:pt x="16217" y="9653"/>
                    <a:pt x="20053" y="11002"/>
                    <a:pt x="24040" y="11181"/>
                  </a:cubicBezTo>
                  <a:cubicBezTo>
                    <a:pt x="24191" y="11189"/>
                    <a:pt x="24367" y="11194"/>
                    <a:pt x="24563" y="11194"/>
                  </a:cubicBezTo>
                  <a:cubicBezTo>
                    <a:pt x="26576" y="11194"/>
                    <a:pt x="30625" y="10698"/>
                    <a:pt x="30215" y="8184"/>
                  </a:cubicBezTo>
                  <a:cubicBezTo>
                    <a:pt x="29885" y="5906"/>
                    <a:pt x="24669" y="5636"/>
                    <a:pt x="22961" y="4977"/>
                  </a:cubicBezTo>
                  <a:cubicBezTo>
                    <a:pt x="21552" y="4437"/>
                    <a:pt x="20293" y="3628"/>
                    <a:pt x="18914" y="3118"/>
                  </a:cubicBezTo>
                  <a:cubicBezTo>
                    <a:pt x="18165" y="2849"/>
                    <a:pt x="17416" y="2609"/>
                    <a:pt x="16666" y="2429"/>
                  </a:cubicBezTo>
                  <a:lnTo>
                    <a:pt x="14628" y="1889"/>
                  </a:lnTo>
                  <a:cubicBezTo>
                    <a:pt x="11054" y="945"/>
                    <a:pt x="7414" y="0"/>
                    <a:pt x="3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9"/>
            <p:cNvSpPr/>
            <p:nvPr/>
          </p:nvSpPr>
          <p:spPr>
            <a:xfrm>
              <a:off x="3309050" y="4836075"/>
              <a:ext cx="508825" cy="482125"/>
            </a:xfrm>
            <a:custGeom>
              <a:avLst/>
              <a:gdLst/>
              <a:ahLst/>
              <a:cxnLst/>
              <a:rect l="l" t="t" r="r" b="b"/>
              <a:pathLst>
                <a:path w="20353" h="19285" extrusionOk="0">
                  <a:moveTo>
                    <a:pt x="19465" y="0"/>
                  </a:moveTo>
                  <a:cubicBezTo>
                    <a:pt x="19090" y="0"/>
                    <a:pt x="18670" y="142"/>
                    <a:pt x="18374" y="364"/>
                  </a:cubicBezTo>
                  <a:cubicBezTo>
                    <a:pt x="17946" y="685"/>
                    <a:pt x="17533" y="1113"/>
                    <a:pt x="17059" y="1310"/>
                  </a:cubicBezTo>
                  <a:lnTo>
                    <a:pt x="17059" y="1310"/>
                  </a:lnTo>
                  <a:cubicBezTo>
                    <a:pt x="17439" y="1017"/>
                    <a:pt x="17818" y="722"/>
                    <a:pt x="18195" y="424"/>
                  </a:cubicBezTo>
                  <a:lnTo>
                    <a:pt x="18195" y="424"/>
                  </a:lnTo>
                  <a:lnTo>
                    <a:pt x="16456" y="1413"/>
                  </a:lnTo>
                  <a:cubicBezTo>
                    <a:pt x="16488" y="1415"/>
                    <a:pt x="16520" y="1417"/>
                    <a:pt x="16551" y="1417"/>
                  </a:cubicBezTo>
                  <a:cubicBezTo>
                    <a:pt x="16730" y="1417"/>
                    <a:pt x="16898" y="1377"/>
                    <a:pt x="17059" y="1310"/>
                  </a:cubicBezTo>
                  <a:lnTo>
                    <a:pt x="17059" y="1310"/>
                  </a:lnTo>
                  <a:cubicBezTo>
                    <a:pt x="15566" y="2459"/>
                    <a:pt x="14047" y="3563"/>
                    <a:pt x="12470" y="4590"/>
                  </a:cubicBezTo>
                  <a:cubicBezTo>
                    <a:pt x="11121" y="5429"/>
                    <a:pt x="9772" y="6239"/>
                    <a:pt x="8513" y="7198"/>
                  </a:cubicBezTo>
                  <a:cubicBezTo>
                    <a:pt x="5576" y="9446"/>
                    <a:pt x="3357" y="12443"/>
                    <a:pt x="1169" y="15441"/>
                  </a:cubicBezTo>
                  <a:cubicBezTo>
                    <a:pt x="720" y="15950"/>
                    <a:pt x="420" y="16550"/>
                    <a:pt x="210" y="17179"/>
                  </a:cubicBezTo>
                  <a:cubicBezTo>
                    <a:pt x="0" y="17839"/>
                    <a:pt x="210" y="18528"/>
                    <a:pt x="690" y="18978"/>
                  </a:cubicBezTo>
                  <a:cubicBezTo>
                    <a:pt x="974" y="19200"/>
                    <a:pt x="1303" y="19285"/>
                    <a:pt x="1647" y="19285"/>
                  </a:cubicBezTo>
                  <a:cubicBezTo>
                    <a:pt x="2139" y="19285"/>
                    <a:pt x="2659" y="19112"/>
                    <a:pt x="3118" y="18918"/>
                  </a:cubicBezTo>
                  <a:cubicBezTo>
                    <a:pt x="6655" y="17329"/>
                    <a:pt x="9442" y="14422"/>
                    <a:pt x="12110" y="11604"/>
                  </a:cubicBezTo>
                  <a:cubicBezTo>
                    <a:pt x="14238" y="9356"/>
                    <a:pt x="16336" y="7138"/>
                    <a:pt x="18255" y="4710"/>
                  </a:cubicBezTo>
                  <a:cubicBezTo>
                    <a:pt x="19124" y="3631"/>
                    <a:pt x="19963" y="2492"/>
                    <a:pt x="20293" y="1143"/>
                  </a:cubicBezTo>
                  <a:cubicBezTo>
                    <a:pt x="20353" y="933"/>
                    <a:pt x="20353" y="723"/>
                    <a:pt x="20293" y="514"/>
                  </a:cubicBezTo>
                  <a:cubicBezTo>
                    <a:pt x="20187" y="149"/>
                    <a:pt x="19850" y="0"/>
                    <a:pt x="19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9"/>
            <p:cNvSpPr/>
            <p:nvPr/>
          </p:nvSpPr>
          <p:spPr>
            <a:xfrm>
              <a:off x="3149425" y="4816625"/>
              <a:ext cx="681950" cy="153550"/>
            </a:xfrm>
            <a:custGeom>
              <a:avLst/>
              <a:gdLst/>
              <a:ahLst/>
              <a:cxnLst/>
              <a:rect l="l" t="t" r="r" b="b"/>
              <a:pathLst>
                <a:path w="27278" h="6142" extrusionOk="0">
                  <a:moveTo>
                    <a:pt x="23441" y="752"/>
                  </a:moveTo>
                  <a:cubicBezTo>
                    <a:pt x="23581" y="892"/>
                    <a:pt x="23744" y="986"/>
                    <a:pt x="23921" y="1048"/>
                  </a:cubicBezTo>
                  <a:lnTo>
                    <a:pt x="23921" y="1048"/>
                  </a:lnTo>
                  <a:cubicBezTo>
                    <a:pt x="24421" y="1072"/>
                    <a:pt x="24921" y="1093"/>
                    <a:pt x="25419" y="1112"/>
                  </a:cubicBezTo>
                  <a:lnTo>
                    <a:pt x="23441" y="752"/>
                  </a:lnTo>
                  <a:close/>
                  <a:moveTo>
                    <a:pt x="12507" y="1"/>
                  </a:moveTo>
                  <a:cubicBezTo>
                    <a:pt x="9204" y="1"/>
                    <a:pt x="5930" y="781"/>
                    <a:pt x="2729" y="1561"/>
                  </a:cubicBezTo>
                  <a:cubicBezTo>
                    <a:pt x="2069" y="1651"/>
                    <a:pt x="1440" y="1891"/>
                    <a:pt x="870" y="2251"/>
                  </a:cubicBezTo>
                  <a:cubicBezTo>
                    <a:pt x="301" y="2610"/>
                    <a:pt x="1" y="3270"/>
                    <a:pt x="61" y="3959"/>
                  </a:cubicBezTo>
                  <a:cubicBezTo>
                    <a:pt x="241" y="4799"/>
                    <a:pt x="1170" y="5218"/>
                    <a:pt x="1979" y="5458"/>
                  </a:cubicBezTo>
                  <a:cubicBezTo>
                    <a:pt x="3743" y="5966"/>
                    <a:pt x="5554" y="6142"/>
                    <a:pt x="7380" y="6142"/>
                  </a:cubicBezTo>
                  <a:cubicBezTo>
                    <a:pt x="9432" y="6142"/>
                    <a:pt x="11503" y="5920"/>
                    <a:pt x="13549" y="5698"/>
                  </a:cubicBezTo>
                  <a:cubicBezTo>
                    <a:pt x="16607" y="5368"/>
                    <a:pt x="19664" y="5038"/>
                    <a:pt x="22691" y="4439"/>
                  </a:cubicBezTo>
                  <a:cubicBezTo>
                    <a:pt x="24040" y="4169"/>
                    <a:pt x="25449" y="3839"/>
                    <a:pt x="26558" y="3030"/>
                  </a:cubicBezTo>
                  <a:cubicBezTo>
                    <a:pt x="26738" y="2910"/>
                    <a:pt x="26888" y="2730"/>
                    <a:pt x="26978" y="2551"/>
                  </a:cubicBezTo>
                  <a:cubicBezTo>
                    <a:pt x="27277" y="1861"/>
                    <a:pt x="26378" y="1232"/>
                    <a:pt x="25599" y="1172"/>
                  </a:cubicBezTo>
                  <a:cubicBezTo>
                    <a:pt x="25512" y="1168"/>
                    <a:pt x="25424" y="1167"/>
                    <a:pt x="25335" y="1167"/>
                  </a:cubicBezTo>
                  <a:cubicBezTo>
                    <a:pt x="25194" y="1167"/>
                    <a:pt x="25051" y="1170"/>
                    <a:pt x="24908" y="1170"/>
                  </a:cubicBezTo>
                  <a:cubicBezTo>
                    <a:pt x="24563" y="1170"/>
                    <a:pt x="24221" y="1154"/>
                    <a:pt x="23921" y="1048"/>
                  </a:cubicBezTo>
                  <a:lnTo>
                    <a:pt x="23921" y="1048"/>
                  </a:lnTo>
                  <a:cubicBezTo>
                    <a:pt x="22073" y="961"/>
                    <a:pt x="20215" y="832"/>
                    <a:pt x="18375" y="572"/>
                  </a:cubicBezTo>
                  <a:cubicBezTo>
                    <a:pt x="16786" y="362"/>
                    <a:pt x="15228" y="93"/>
                    <a:pt x="13639" y="33"/>
                  </a:cubicBezTo>
                  <a:cubicBezTo>
                    <a:pt x="13261" y="11"/>
                    <a:pt x="12884" y="1"/>
                    <a:pt x="12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9"/>
            <p:cNvSpPr/>
            <p:nvPr/>
          </p:nvSpPr>
          <p:spPr>
            <a:xfrm>
              <a:off x="3243850" y="4507025"/>
              <a:ext cx="583775" cy="402800"/>
            </a:xfrm>
            <a:custGeom>
              <a:avLst/>
              <a:gdLst/>
              <a:ahLst/>
              <a:cxnLst/>
              <a:rect l="l" t="t" r="r" b="b"/>
              <a:pathLst>
                <a:path w="23351" h="16112" extrusionOk="0">
                  <a:moveTo>
                    <a:pt x="20952" y="12417"/>
                  </a:moveTo>
                  <a:lnTo>
                    <a:pt x="20952" y="12417"/>
                  </a:lnTo>
                  <a:cubicBezTo>
                    <a:pt x="20989" y="12647"/>
                    <a:pt x="21088" y="12846"/>
                    <a:pt x="21224" y="13025"/>
                  </a:cubicBezTo>
                  <a:lnTo>
                    <a:pt x="21224" y="13025"/>
                  </a:lnTo>
                  <a:cubicBezTo>
                    <a:pt x="21582" y="13323"/>
                    <a:pt x="21941" y="13620"/>
                    <a:pt x="22301" y="13915"/>
                  </a:cubicBezTo>
                  <a:lnTo>
                    <a:pt x="20952" y="12417"/>
                  </a:lnTo>
                  <a:close/>
                  <a:moveTo>
                    <a:pt x="1890" y="1"/>
                  </a:moveTo>
                  <a:cubicBezTo>
                    <a:pt x="1260" y="1"/>
                    <a:pt x="696" y="351"/>
                    <a:pt x="390" y="907"/>
                  </a:cubicBezTo>
                  <a:cubicBezTo>
                    <a:pt x="1" y="1656"/>
                    <a:pt x="480" y="2555"/>
                    <a:pt x="990" y="3245"/>
                  </a:cubicBezTo>
                  <a:cubicBezTo>
                    <a:pt x="3298" y="6362"/>
                    <a:pt x="6745" y="8430"/>
                    <a:pt x="10072" y="10408"/>
                  </a:cubicBezTo>
                  <a:cubicBezTo>
                    <a:pt x="12710" y="11997"/>
                    <a:pt x="15377" y="13586"/>
                    <a:pt x="18135" y="14905"/>
                  </a:cubicBezTo>
                  <a:cubicBezTo>
                    <a:pt x="19364" y="15534"/>
                    <a:pt x="20683" y="16074"/>
                    <a:pt x="22062" y="16103"/>
                  </a:cubicBezTo>
                  <a:cubicBezTo>
                    <a:pt x="22099" y="16109"/>
                    <a:pt x="22136" y="16111"/>
                    <a:pt x="22173" y="16111"/>
                  </a:cubicBezTo>
                  <a:cubicBezTo>
                    <a:pt x="22346" y="16111"/>
                    <a:pt x="22518" y="16058"/>
                    <a:pt x="22691" y="15984"/>
                  </a:cubicBezTo>
                  <a:cubicBezTo>
                    <a:pt x="23350" y="15594"/>
                    <a:pt x="22991" y="14575"/>
                    <a:pt x="22421" y="14065"/>
                  </a:cubicBezTo>
                  <a:cubicBezTo>
                    <a:pt x="22027" y="13733"/>
                    <a:pt x="21531" y="13429"/>
                    <a:pt x="21224" y="13025"/>
                  </a:cubicBezTo>
                  <a:lnTo>
                    <a:pt x="21224" y="13025"/>
                  </a:lnTo>
                  <a:cubicBezTo>
                    <a:pt x="19769" y="11809"/>
                    <a:pt x="18344" y="10563"/>
                    <a:pt x="16996" y="9239"/>
                  </a:cubicBezTo>
                  <a:cubicBezTo>
                    <a:pt x="15857" y="8130"/>
                    <a:pt x="14778" y="6961"/>
                    <a:pt x="13579" y="5942"/>
                  </a:cubicBezTo>
                  <a:cubicBezTo>
                    <a:pt x="10761" y="3574"/>
                    <a:pt x="7314" y="2046"/>
                    <a:pt x="3927" y="577"/>
                  </a:cubicBezTo>
                  <a:cubicBezTo>
                    <a:pt x="3358" y="247"/>
                    <a:pt x="2698" y="67"/>
                    <a:pt x="2039" y="7"/>
                  </a:cubicBezTo>
                  <a:cubicBezTo>
                    <a:pt x="1989" y="3"/>
                    <a:pt x="1939"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9"/>
            <p:cNvSpPr/>
            <p:nvPr/>
          </p:nvSpPr>
          <p:spPr>
            <a:xfrm>
              <a:off x="3515875" y="4289975"/>
              <a:ext cx="296625" cy="630200"/>
            </a:xfrm>
            <a:custGeom>
              <a:avLst/>
              <a:gdLst/>
              <a:ahLst/>
              <a:cxnLst/>
              <a:rect l="l" t="t" r="r" b="b"/>
              <a:pathLst>
                <a:path w="11865" h="25208" extrusionOk="0">
                  <a:moveTo>
                    <a:pt x="11390" y="21279"/>
                  </a:moveTo>
                  <a:lnTo>
                    <a:pt x="11390" y="21279"/>
                  </a:lnTo>
                  <a:cubicBezTo>
                    <a:pt x="11299" y="21468"/>
                    <a:pt x="11266" y="21665"/>
                    <a:pt x="11268" y="21866"/>
                  </a:cubicBezTo>
                  <a:lnTo>
                    <a:pt x="11268" y="21866"/>
                  </a:lnTo>
                  <a:cubicBezTo>
                    <a:pt x="11404" y="22341"/>
                    <a:pt x="11545" y="22815"/>
                    <a:pt x="11690" y="23287"/>
                  </a:cubicBezTo>
                  <a:lnTo>
                    <a:pt x="11390" y="21279"/>
                  </a:lnTo>
                  <a:close/>
                  <a:moveTo>
                    <a:pt x="1621" y="0"/>
                  </a:moveTo>
                  <a:cubicBezTo>
                    <a:pt x="1364" y="0"/>
                    <a:pt x="1107" y="58"/>
                    <a:pt x="869" y="177"/>
                  </a:cubicBezTo>
                  <a:cubicBezTo>
                    <a:pt x="120" y="626"/>
                    <a:pt x="0" y="1615"/>
                    <a:pt x="60" y="2455"/>
                  </a:cubicBezTo>
                  <a:cubicBezTo>
                    <a:pt x="210" y="6351"/>
                    <a:pt x="1889" y="9978"/>
                    <a:pt x="3537" y="13515"/>
                  </a:cubicBezTo>
                  <a:cubicBezTo>
                    <a:pt x="4826" y="16303"/>
                    <a:pt x="6145" y="19090"/>
                    <a:pt x="7644" y="21758"/>
                  </a:cubicBezTo>
                  <a:cubicBezTo>
                    <a:pt x="8333" y="22957"/>
                    <a:pt x="9112" y="24156"/>
                    <a:pt x="10221" y="24935"/>
                  </a:cubicBezTo>
                  <a:cubicBezTo>
                    <a:pt x="10401" y="25085"/>
                    <a:pt x="10611" y="25175"/>
                    <a:pt x="10821" y="25205"/>
                  </a:cubicBezTo>
                  <a:cubicBezTo>
                    <a:pt x="10841" y="25207"/>
                    <a:pt x="10862" y="25208"/>
                    <a:pt x="10882" y="25208"/>
                  </a:cubicBezTo>
                  <a:cubicBezTo>
                    <a:pt x="11586" y="25208"/>
                    <a:pt x="11864" y="24195"/>
                    <a:pt x="11660" y="23467"/>
                  </a:cubicBezTo>
                  <a:cubicBezTo>
                    <a:pt x="11530" y="22945"/>
                    <a:pt x="11274" y="22393"/>
                    <a:pt x="11268" y="21866"/>
                  </a:cubicBezTo>
                  <a:lnTo>
                    <a:pt x="11268" y="21866"/>
                  </a:lnTo>
                  <a:cubicBezTo>
                    <a:pt x="10754" y="20079"/>
                    <a:pt x="10300" y="18270"/>
                    <a:pt x="9922" y="16423"/>
                  </a:cubicBezTo>
                  <a:cubicBezTo>
                    <a:pt x="9622" y="14864"/>
                    <a:pt x="9382" y="13305"/>
                    <a:pt x="8932" y="11777"/>
                  </a:cubicBezTo>
                  <a:cubicBezTo>
                    <a:pt x="7943" y="8240"/>
                    <a:pt x="5935" y="5032"/>
                    <a:pt x="3987" y="1915"/>
                  </a:cubicBezTo>
                  <a:cubicBezTo>
                    <a:pt x="3687" y="1316"/>
                    <a:pt x="3237" y="806"/>
                    <a:pt x="2728" y="386"/>
                  </a:cubicBezTo>
                  <a:cubicBezTo>
                    <a:pt x="2402" y="133"/>
                    <a:pt x="2011" y="0"/>
                    <a:pt x="16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9"/>
            <p:cNvSpPr/>
            <p:nvPr/>
          </p:nvSpPr>
          <p:spPr>
            <a:xfrm>
              <a:off x="3775900" y="4860900"/>
              <a:ext cx="185100" cy="224075"/>
            </a:xfrm>
            <a:custGeom>
              <a:avLst/>
              <a:gdLst/>
              <a:ahLst/>
              <a:cxnLst/>
              <a:rect l="l" t="t" r="r" b="b"/>
              <a:pathLst>
                <a:path w="7404" h="8963" extrusionOk="0">
                  <a:moveTo>
                    <a:pt x="3687" y="0"/>
                  </a:moveTo>
                  <a:cubicBezTo>
                    <a:pt x="1649" y="0"/>
                    <a:pt x="0" y="2008"/>
                    <a:pt x="0" y="4496"/>
                  </a:cubicBezTo>
                  <a:cubicBezTo>
                    <a:pt x="0" y="6954"/>
                    <a:pt x="1649" y="8962"/>
                    <a:pt x="3687" y="8962"/>
                  </a:cubicBezTo>
                  <a:cubicBezTo>
                    <a:pt x="5755" y="8962"/>
                    <a:pt x="7404" y="6954"/>
                    <a:pt x="7404" y="4496"/>
                  </a:cubicBezTo>
                  <a:cubicBezTo>
                    <a:pt x="7404" y="2008"/>
                    <a:pt x="5755" y="0"/>
                    <a:pt x="3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9"/>
            <p:cNvSpPr/>
            <p:nvPr/>
          </p:nvSpPr>
          <p:spPr>
            <a:xfrm>
              <a:off x="3317300" y="4348850"/>
              <a:ext cx="579250" cy="584250"/>
            </a:xfrm>
            <a:custGeom>
              <a:avLst/>
              <a:gdLst/>
              <a:ahLst/>
              <a:cxnLst/>
              <a:rect l="l" t="t" r="r" b="b"/>
              <a:pathLst>
                <a:path w="23170" h="23370" extrusionOk="0">
                  <a:moveTo>
                    <a:pt x="1206" y="1"/>
                  </a:moveTo>
                  <a:cubicBezTo>
                    <a:pt x="944" y="1"/>
                    <a:pt x="701" y="70"/>
                    <a:pt x="510" y="250"/>
                  </a:cubicBezTo>
                  <a:cubicBezTo>
                    <a:pt x="0" y="729"/>
                    <a:pt x="150" y="1419"/>
                    <a:pt x="360" y="2018"/>
                  </a:cubicBezTo>
                  <a:cubicBezTo>
                    <a:pt x="1619" y="6125"/>
                    <a:pt x="4376" y="9572"/>
                    <a:pt x="7044" y="12899"/>
                  </a:cubicBezTo>
                  <a:cubicBezTo>
                    <a:pt x="9562" y="16046"/>
                    <a:pt x="12110" y="19193"/>
                    <a:pt x="15407" y="21471"/>
                  </a:cubicBezTo>
                  <a:cubicBezTo>
                    <a:pt x="16343" y="22129"/>
                    <a:pt x="18592" y="23370"/>
                    <a:pt x="20311" y="23370"/>
                  </a:cubicBezTo>
                  <a:cubicBezTo>
                    <a:pt x="21177" y="23370"/>
                    <a:pt x="21909" y="23055"/>
                    <a:pt x="22271" y="22191"/>
                  </a:cubicBezTo>
                  <a:cubicBezTo>
                    <a:pt x="23170" y="20093"/>
                    <a:pt x="18854" y="17095"/>
                    <a:pt x="17775" y="15656"/>
                  </a:cubicBezTo>
                  <a:cubicBezTo>
                    <a:pt x="16875" y="14457"/>
                    <a:pt x="16216" y="13109"/>
                    <a:pt x="15317" y="11910"/>
                  </a:cubicBezTo>
                  <a:cubicBezTo>
                    <a:pt x="14837" y="11280"/>
                    <a:pt x="14328" y="10681"/>
                    <a:pt x="13758" y="10141"/>
                  </a:cubicBezTo>
                  <a:lnTo>
                    <a:pt x="12319" y="8612"/>
                  </a:lnTo>
                  <a:cubicBezTo>
                    <a:pt x="9352" y="5465"/>
                    <a:pt x="6295" y="2258"/>
                    <a:pt x="2398" y="339"/>
                  </a:cubicBezTo>
                  <a:cubicBezTo>
                    <a:pt x="2038" y="159"/>
                    <a:pt x="1601" y="1"/>
                    <a:pt x="1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9"/>
            <p:cNvSpPr/>
            <p:nvPr/>
          </p:nvSpPr>
          <p:spPr>
            <a:xfrm>
              <a:off x="3677725" y="4172150"/>
              <a:ext cx="217350" cy="772675"/>
            </a:xfrm>
            <a:custGeom>
              <a:avLst/>
              <a:gdLst/>
              <a:ahLst/>
              <a:cxnLst/>
              <a:rect l="l" t="t" r="r" b="b"/>
              <a:pathLst>
                <a:path w="8694" h="30907" extrusionOk="0">
                  <a:moveTo>
                    <a:pt x="2752" y="0"/>
                  </a:moveTo>
                  <a:cubicBezTo>
                    <a:pt x="2724" y="0"/>
                    <a:pt x="2696" y="1"/>
                    <a:pt x="2668" y="4"/>
                  </a:cubicBezTo>
                  <a:cubicBezTo>
                    <a:pt x="1979" y="64"/>
                    <a:pt x="1679" y="723"/>
                    <a:pt x="1469" y="1323"/>
                  </a:cubicBezTo>
                  <a:cubicBezTo>
                    <a:pt x="1" y="5339"/>
                    <a:pt x="91" y="9745"/>
                    <a:pt x="210" y="14062"/>
                  </a:cubicBezTo>
                  <a:cubicBezTo>
                    <a:pt x="330" y="18048"/>
                    <a:pt x="450" y="22125"/>
                    <a:pt x="1679" y="25932"/>
                  </a:cubicBezTo>
                  <a:cubicBezTo>
                    <a:pt x="2147" y="27336"/>
                    <a:pt x="3766" y="30907"/>
                    <a:pt x="5773" y="30907"/>
                  </a:cubicBezTo>
                  <a:cubicBezTo>
                    <a:pt x="6079" y="30907"/>
                    <a:pt x="6394" y="30824"/>
                    <a:pt x="6715" y="30638"/>
                  </a:cubicBezTo>
                  <a:cubicBezTo>
                    <a:pt x="8693" y="29498"/>
                    <a:pt x="7104" y="24493"/>
                    <a:pt x="7104" y="22694"/>
                  </a:cubicBezTo>
                  <a:cubicBezTo>
                    <a:pt x="7104" y="21196"/>
                    <a:pt x="7404" y="19727"/>
                    <a:pt x="7404" y="18228"/>
                  </a:cubicBezTo>
                  <a:cubicBezTo>
                    <a:pt x="7404" y="17449"/>
                    <a:pt x="7344" y="16670"/>
                    <a:pt x="7224" y="15890"/>
                  </a:cubicBezTo>
                  <a:lnTo>
                    <a:pt x="7015" y="13792"/>
                  </a:lnTo>
                  <a:cubicBezTo>
                    <a:pt x="6535" y="9506"/>
                    <a:pt x="6055" y="5099"/>
                    <a:pt x="4107" y="1203"/>
                  </a:cubicBezTo>
                  <a:cubicBezTo>
                    <a:pt x="3820" y="629"/>
                    <a:pt x="3368" y="0"/>
                    <a:pt x="2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9"/>
            <p:cNvSpPr/>
            <p:nvPr/>
          </p:nvSpPr>
          <p:spPr>
            <a:xfrm>
              <a:off x="3132200" y="4815900"/>
              <a:ext cx="774100" cy="314650"/>
            </a:xfrm>
            <a:custGeom>
              <a:avLst/>
              <a:gdLst/>
              <a:ahLst/>
              <a:cxnLst/>
              <a:rect l="l" t="t" r="r" b="b"/>
              <a:pathLst>
                <a:path w="30964" h="12586" extrusionOk="0">
                  <a:moveTo>
                    <a:pt x="27567" y="1"/>
                  </a:moveTo>
                  <a:cubicBezTo>
                    <a:pt x="25566" y="1"/>
                    <a:pt x="22612" y="1687"/>
                    <a:pt x="21252" y="2010"/>
                  </a:cubicBezTo>
                  <a:cubicBezTo>
                    <a:pt x="19813" y="2370"/>
                    <a:pt x="18285" y="2400"/>
                    <a:pt x="16846" y="2759"/>
                  </a:cubicBezTo>
                  <a:cubicBezTo>
                    <a:pt x="16097" y="2939"/>
                    <a:pt x="15347" y="3179"/>
                    <a:pt x="14598" y="3449"/>
                  </a:cubicBezTo>
                  <a:lnTo>
                    <a:pt x="12620" y="4168"/>
                  </a:lnTo>
                  <a:cubicBezTo>
                    <a:pt x="8543" y="5607"/>
                    <a:pt x="4377" y="7136"/>
                    <a:pt x="1050" y="9893"/>
                  </a:cubicBezTo>
                  <a:cubicBezTo>
                    <a:pt x="540" y="10343"/>
                    <a:pt x="1" y="10972"/>
                    <a:pt x="210" y="11602"/>
                  </a:cubicBezTo>
                  <a:cubicBezTo>
                    <a:pt x="450" y="12261"/>
                    <a:pt x="1140" y="12381"/>
                    <a:pt x="1769" y="12471"/>
                  </a:cubicBezTo>
                  <a:cubicBezTo>
                    <a:pt x="2469" y="12550"/>
                    <a:pt x="3169" y="12586"/>
                    <a:pt x="3869" y="12586"/>
                  </a:cubicBezTo>
                  <a:cubicBezTo>
                    <a:pt x="7422" y="12586"/>
                    <a:pt x="10962" y="11659"/>
                    <a:pt x="14418" y="10732"/>
                  </a:cubicBezTo>
                  <a:cubicBezTo>
                    <a:pt x="18315" y="9683"/>
                    <a:pt x="22241" y="8604"/>
                    <a:pt x="25658" y="6536"/>
                  </a:cubicBezTo>
                  <a:cubicBezTo>
                    <a:pt x="27097" y="5637"/>
                    <a:pt x="30964" y="2580"/>
                    <a:pt x="29045" y="541"/>
                  </a:cubicBezTo>
                  <a:cubicBezTo>
                    <a:pt x="28685" y="153"/>
                    <a:pt x="28169" y="1"/>
                    <a:pt x="27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9"/>
            <p:cNvSpPr/>
            <p:nvPr/>
          </p:nvSpPr>
          <p:spPr>
            <a:xfrm>
              <a:off x="3381725" y="4808550"/>
              <a:ext cx="508100" cy="649950"/>
            </a:xfrm>
            <a:custGeom>
              <a:avLst/>
              <a:gdLst/>
              <a:ahLst/>
              <a:cxnLst/>
              <a:rect l="l" t="t" r="r" b="b"/>
              <a:pathLst>
                <a:path w="20324" h="25998" extrusionOk="0">
                  <a:moveTo>
                    <a:pt x="17287" y="0"/>
                  </a:moveTo>
                  <a:cubicBezTo>
                    <a:pt x="15148" y="0"/>
                    <a:pt x="13201" y="4488"/>
                    <a:pt x="12080" y="5781"/>
                  </a:cubicBezTo>
                  <a:cubicBezTo>
                    <a:pt x="11091" y="6920"/>
                    <a:pt x="9892" y="7819"/>
                    <a:pt x="8903" y="8928"/>
                  </a:cubicBezTo>
                  <a:cubicBezTo>
                    <a:pt x="8424" y="9528"/>
                    <a:pt x="7944" y="10157"/>
                    <a:pt x="7494" y="10817"/>
                  </a:cubicBezTo>
                  <a:lnTo>
                    <a:pt x="6295" y="12555"/>
                  </a:lnTo>
                  <a:cubicBezTo>
                    <a:pt x="3838" y="16092"/>
                    <a:pt x="1320" y="19749"/>
                    <a:pt x="241" y="23945"/>
                  </a:cubicBezTo>
                  <a:cubicBezTo>
                    <a:pt x="91" y="24605"/>
                    <a:pt x="1" y="25444"/>
                    <a:pt x="570" y="25804"/>
                  </a:cubicBezTo>
                  <a:cubicBezTo>
                    <a:pt x="762" y="25942"/>
                    <a:pt x="970" y="25998"/>
                    <a:pt x="1181" y="25998"/>
                  </a:cubicBezTo>
                  <a:cubicBezTo>
                    <a:pt x="1564" y="25998"/>
                    <a:pt x="1961" y="25817"/>
                    <a:pt x="2309" y="25624"/>
                  </a:cubicBezTo>
                  <a:cubicBezTo>
                    <a:pt x="6056" y="23526"/>
                    <a:pt x="8873" y="20139"/>
                    <a:pt x="11601" y="16812"/>
                  </a:cubicBezTo>
                  <a:cubicBezTo>
                    <a:pt x="14149" y="13724"/>
                    <a:pt x="16726" y="10577"/>
                    <a:pt x="18285" y="6890"/>
                  </a:cubicBezTo>
                  <a:cubicBezTo>
                    <a:pt x="18944" y="5301"/>
                    <a:pt x="20323" y="565"/>
                    <a:pt x="17566" y="26"/>
                  </a:cubicBezTo>
                  <a:cubicBezTo>
                    <a:pt x="17473" y="9"/>
                    <a:pt x="17380" y="0"/>
                    <a:pt x="17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9"/>
            <p:cNvSpPr/>
            <p:nvPr/>
          </p:nvSpPr>
          <p:spPr>
            <a:xfrm>
              <a:off x="3506875" y="4609100"/>
              <a:ext cx="433150" cy="644275"/>
            </a:xfrm>
            <a:custGeom>
              <a:avLst/>
              <a:gdLst/>
              <a:ahLst/>
              <a:cxnLst/>
              <a:rect l="l" t="t" r="r" b="b"/>
              <a:pathLst>
                <a:path w="17326" h="25771" extrusionOk="0">
                  <a:moveTo>
                    <a:pt x="13699" y="1"/>
                  </a:moveTo>
                  <a:cubicBezTo>
                    <a:pt x="12650" y="1"/>
                    <a:pt x="12200" y="870"/>
                    <a:pt x="11960" y="1679"/>
                  </a:cubicBezTo>
                  <a:cubicBezTo>
                    <a:pt x="11570" y="2998"/>
                    <a:pt x="11421" y="4377"/>
                    <a:pt x="11511" y="5756"/>
                  </a:cubicBezTo>
                  <a:cubicBezTo>
                    <a:pt x="11600" y="6715"/>
                    <a:pt x="11720" y="7644"/>
                    <a:pt x="11930" y="8603"/>
                  </a:cubicBezTo>
                  <a:cubicBezTo>
                    <a:pt x="10551" y="7315"/>
                    <a:pt x="9053" y="6176"/>
                    <a:pt x="7434" y="5276"/>
                  </a:cubicBezTo>
                  <a:cubicBezTo>
                    <a:pt x="6781" y="4900"/>
                    <a:pt x="6066" y="4544"/>
                    <a:pt x="5305" y="4544"/>
                  </a:cubicBezTo>
                  <a:cubicBezTo>
                    <a:pt x="5157" y="4544"/>
                    <a:pt x="5007" y="4558"/>
                    <a:pt x="4856" y="4587"/>
                  </a:cubicBezTo>
                  <a:cubicBezTo>
                    <a:pt x="4587" y="4647"/>
                    <a:pt x="4317" y="4767"/>
                    <a:pt x="4107" y="4947"/>
                  </a:cubicBezTo>
                  <a:cubicBezTo>
                    <a:pt x="3328" y="5606"/>
                    <a:pt x="3567" y="6565"/>
                    <a:pt x="3897" y="7345"/>
                  </a:cubicBezTo>
                  <a:cubicBezTo>
                    <a:pt x="4467" y="8603"/>
                    <a:pt x="5276" y="9742"/>
                    <a:pt x="6235" y="10732"/>
                  </a:cubicBezTo>
                  <a:cubicBezTo>
                    <a:pt x="6805" y="11271"/>
                    <a:pt x="7434" y="11811"/>
                    <a:pt x="8064" y="12320"/>
                  </a:cubicBezTo>
                  <a:cubicBezTo>
                    <a:pt x="7636" y="12298"/>
                    <a:pt x="7211" y="12287"/>
                    <a:pt x="6787" y="12287"/>
                  </a:cubicBezTo>
                  <a:cubicBezTo>
                    <a:pt x="5516" y="12287"/>
                    <a:pt x="4257" y="12388"/>
                    <a:pt x="2998" y="12590"/>
                  </a:cubicBezTo>
                  <a:cubicBezTo>
                    <a:pt x="2099" y="12740"/>
                    <a:pt x="1170" y="12950"/>
                    <a:pt x="570" y="13669"/>
                  </a:cubicBezTo>
                  <a:cubicBezTo>
                    <a:pt x="390" y="13879"/>
                    <a:pt x="240" y="14149"/>
                    <a:pt x="180" y="14418"/>
                  </a:cubicBezTo>
                  <a:cubicBezTo>
                    <a:pt x="1" y="15438"/>
                    <a:pt x="780" y="16007"/>
                    <a:pt x="1529" y="16427"/>
                  </a:cubicBezTo>
                  <a:cubicBezTo>
                    <a:pt x="2788" y="17026"/>
                    <a:pt x="4107" y="17416"/>
                    <a:pt x="5486" y="17536"/>
                  </a:cubicBezTo>
                  <a:cubicBezTo>
                    <a:pt x="6535" y="17626"/>
                    <a:pt x="7584" y="17656"/>
                    <a:pt x="8603" y="17656"/>
                  </a:cubicBezTo>
                  <a:cubicBezTo>
                    <a:pt x="7044" y="18855"/>
                    <a:pt x="5636" y="20263"/>
                    <a:pt x="4407" y="21822"/>
                  </a:cubicBezTo>
                  <a:cubicBezTo>
                    <a:pt x="3867" y="22541"/>
                    <a:pt x="3328" y="23321"/>
                    <a:pt x="3388" y="24250"/>
                  </a:cubicBezTo>
                  <a:cubicBezTo>
                    <a:pt x="3388" y="24550"/>
                    <a:pt x="3478" y="24820"/>
                    <a:pt x="3627" y="25059"/>
                  </a:cubicBezTo>
                  <a:cubicBezTo>
                    <a:pt x="3963" y="25601"/>
                    <a:pt x="4474" y="25770"/>
                    <a:pt x="5007" y="25770"/>
                  </a:cubicBezTo>
                  <a:cubicBezTo>
                    <a:pt x="5329" y="25770"/>
                    <a:pt x="5660" y="25708"/>
                    <a:pt x="5965" y="25629"/>
                  </a:cubicBezTo>
                  <a:cubicBezTo>
                    <a:pt x="7284" y="25239"/>
                    <a:pt x="8543" y="24610"/>
                    <a:pt x="9652" y="23770"/>
                  </a:cubicBezTo>
                  <a:cubicBezTo>
                    <a:pt x="10461" y="23141"/>
                    <a:pt x="11241" y="22452"/>
                    <a:pt x="11990" y="21732"/>
                  </a:cubicBezTo>
                  <a:lnTo>
                    <a:pt x="13938" y="19904"/>
                  </a:lnTo>
                  <a:cubicBezTo>
                    <a:pt x="14988" y="18915"/>
                    <a:pt x="16097" y="17746"/>
                    <a:pt x="15827" y="16157"/>
                  </a:cubicBezTo>
                  <a:cubicBezTo>
                    <a:pt x="15827" y="16097"/>
                    <a:pt x="15827" y="16067"/>
                    <a:pt x="15797" y="16007"/>
                  </a:cubicBezTo>
                  <a:cubicBezTo>
                    <a:pt x="15737" y="15647"/>
                    <a:pt x="15857" y="15228"/>
                    <a:pt x="16186" y="15018"/>
                  </a:cubicBezTo>
                  <a:cubicBezTo>
                    <a:pt x="17296" y="14179"/>
                    <a:pt x="17326" y="11481"/>
                    <a:pt x="17326" y="10282"/>
                  </a:cubicBezTo>
                  <a:cubicBezTo>
                    <a:pt x="17326" y="7614"/>
                    <a:pt x="16876" y="4947"/>
                    <a:pt x="16007" y="2429"/>
                  </a:cubicBezTo>
                  <a:cubicBezTo>
                    <a:pt x="15707" y="1589"/>
                    <a:pt x="15347" y="720"/>
                    <a:pt x="14508" y="241"/>
                  </a:cubicBezTo>
                  <a:cubicBezTo>
                    <a:pt x="14268" y="91"/>
                    <a:pt x="13968" y="1"/>
                    <a:pt x="13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9"/>
            <p:cNvSpPr/>
            <p:nvPr/>
          </p:nvSpPr>
          <p:spPr>
            <a:xfrm>
              <a:off x="3936250" y="2409000"/>
              <a:ext cx="816825" cy="2632500"/>
            </a:xfrm>
            <a:custGeom>
              <a:avLst/>
              <a:gdLst/>
              <a:ahLst/>
              <a:cxnLst/>
              <a:rect l="l" t="t" r="r" b="b"/>
              <a:pathLst>
                <a:path w="32673" h="105300" fill="none" extrusionOk="0">
                  <a:moveTo>
                    <a:pt x="1" y="103981"/>
                  </a:moveTo>
                  <a:cubicBezTo>
                    <a:pt x="6475" y="105300"/>
                    <a:pt x="12590" y="100444"/>
                    <a:pt x="12770" y="93820"/>
                  </a:cubicBezTo>
                  <a:cubicBezTo>
                    <a:pt x="12830" y="91602"/>
                    <a:pt x="12200" y="89414"/>
                    <a:pt x="11451" y="87315"/>
                  </a:cubicBezTo>
                  <a:cubicBezTo>
                    <a:pt x="8393" y="78593"/>
                    <a:pt x="3358" y="69960"/>
                    <a:pt x="4527" y="60788"/>
                  </a:cubicBezTo>
                  <a:cubicBezTo>
                    <a:pt x="4946" y="57641"/>
                    <a:pt x="6055" y="54643"/>
                    <a:pt x="7194" y="51676"/>
                  </a:cubicBezTo>
                  <a:cubicBezTo>
                    <a:pt x="14088" y="33691"/>
                    <a:pt x="21702" y="15827"/>
                    <a:pt x="32672" y="0"/>
                  </a:cubicBezTo>
                </a:path>
              </a:pathLst>
            </a:custGeom>
            <a:noFill/>
            <a:ln w="1872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9"/>
            <p:cNvSpPr/>
            <p:nvPr/>
          </p:nvSpPr>
          <p:spPr>
            <a:xfrm>
              <a:off x="3907775" y="4943325"/>
              <a:ext cx="274300" cy="511825"/>
            </a:xfrm>
            <a:custGeom>
              <a:avLst/>
              <a:gdLst/>
              <a:ahLst/>
              <a:cxnLst/>
              <a:rect l="l" t="t" r="r" b="b"/>
              <a:pathLst>
                <a:path w="10972" h="20473" extrusionOk="0">
                  <a:moveTo>
                    <a:pt x="10402" y="0"/>
                  </a:moveTo>
                  <a:cubicBezTo>
                    <a:pt x="9982" y="420"/>
                    <a:pt x="9562" y="870"/>
                    <a:pt x="9113" y="1289"/>
                  </a:cubicBezTo>
                  <a:cubicBezTo>
                    <a:pt x="8633" y="1769"/>
                    <a:pt x="7944" y="1649"/>
                    <a:pt x="7284" y="1739"/>
                  </a:cubicBezTo>
                  <a:cubicBezTo>
                    <a:pt x="2099" y="6475"/>
                    <a:pt x="1" y="13729"/>
                    <a:pt x="1889" y="20473"/>
                  </a:cubicBezTo>
                  <a:cubicBezTo>
                    <a:pt x="5486" y="19214"/>
                    <a:pt x="8333" y="15887"/>
                    <a:pt x="9622" y="12320"/>
                  </a:cubicBezTo>
                  <a:cubicBezTo>
                    <a:pt x="10911" y="8723"/>
                    <a:pt x="10971" y="4826"/>
                    <a:pt x="10701" y="1019"/>
                  </a:cubicBezTo>
                  <a:cubicBezTo>
                    <a:pt x="10611" y="660"/>
                    <a:pt x="10521" y="330"/>
                    <a:pt x="10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9"/>
            <p:cNvSpPr/>
            <p:nvPr/>
          </p:nvSpPr>
          <p:spPr>
            <a:xfrm>
              <a:off x="4096625" y="4242600"/>
              <a:ext cx="508825" cy="241075"/>
            </a:xfrm>
            <a:custGeom>
              <a:avLst/>
              <a:gdLst/>
              <a:ahLst/>
              <a:cxnLst/>
              <a:rect l="l" t="t" r="r" b="b"/>
              <a:pathLst>
                <a:path w="20353" h="9643" extrusionOk="0">
                  <a:moveTo>
                    <a:pt x="2237" y="0"/>
                  </a:moveTo>
                  <a:cubicBezTo>
                    <a:pt x="1081" y="0"/>
                    <a:pt x="318" y="766"/>
                    <a:pt x="0" y="1922"/>
                  </a:cubicBezTo>
                  <a:cubicBezTo>
                    <a:pt x="1619" y="4110"/>
                    <a:pt x="3327" y="6388"/>
                    <a:pt x="5755" y="7677"/>
                  </a:cubicBezTo>
                  <a:cubicBezTo>
                    <a:pt x="6684" y="8156"/>
                    <a:pt x="7673" y="8516"/>
                    <a:pt x="8663" y="8786"/>
                  </a:cubicBezTo>
                  <a:cubicBezTo>
                    <a:pt x="10805" y="9351"/>
                    <a:pt x="13006" y="9643"/>
                    <a:pt x="15204" y="9643"/>
                  </a:cubicBezTo>
                  <a:cubicBezTo>
                    <a:pt x="16851" y="9643"/>
                    <a:pt x="18495" y="9479"/>
                    <a:pt x="20113" y="9146"/>
                  </a:cubicBezTo>
                  <a:cubicBezTo>
                    <a:pt x="20352" y="8456"/>
                    <a:pt x="19873" y="7827"/>
                    <a:pt x="19393" y="7287"/>
                  </a:cubicBezTo>
                  <a:cubicBezTo>
                    <a:pt x="15197" y="2521"/>
                    <a:pt x="8723" y="273"/>
                    <a:pt x="2368" y="3"/>
                  </a:cubicBezTo>
                  <a:cubicBezTo>
                    <a:pt x="2324" y="1"/>
                    <a:pt x="2280" y="0"/>
                    <a:pt x="2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9"/>
            <p:cNvSpPr/>
            <p:nvPr/>
          </p:nvSpPr>
          <p:spPr>
            <a:xfrm>
              <a:off x="3934000" y="3527050"/>
              <a:ext cx="966700" cy="902225"/>
            </a:xfrm>
            <a:custGeom>
              <a:avLst/>
              <a:gdLst/>
              <a:ahLst/>
              <a:cxnLst/>
              <a:rect l="l" t="t" r="r" b="b"/>
              <a:pathLst>
                <a:path w="38668" h="36089" fill="none" extrusionOk="0">
                  <a:moveTo>
                    <a:pt x="38667" y="0"/>
                  </a:moveTo>
                  <a:cubicBezTo>
                    <a:pt x="19004" y="1709"/>
                    <a:pt x="3058" y="16606"/>
                    <a:pt x="1" y="36089"/>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9"/>
            <p:cNvSpPr/>
            <p:nvPr/>
          </p:nvSpPr>
          <p:spPr>
            <a:xfrm>
              <a:off x="4101850" y="3978900"/>
              <a:ext cx="107950" cy="298275"/>
            </a:xfrm>
            <a:custGeom>
              <a:avLst/>
              <a:gdLst/>
              <a:ahLst/>
              <a:cxnLst/>
              <a:rect l="l" t="t" r="r" b="b"/>
              <a:pathLst>
                <a:path w="4318" h="11931" fill="none" extrusionOk="0">
                  <a:moveTo>
                    <a:pt x="690" y="0"/>
                  </a:moveTo>
                  <a:cubicBezTo>
                    <a:pt x="1" y="4347"/>
                    <a:pt x="1350" y="8723"/>
                    <a:pt x="4317" y="11930"/>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9"/>
            <p:cNvSpPr/>
            <p:nvPr/>
          </p:nvSpPr>
          <p:spPr>
            <a:xfrm>
              <a:off x="3759400" y="3978900"/>
              <a:ext cx="359725" cy="173875"/>
            </a:xfrm>
            <a:custGeom>
              <a:avLst/>
              <a:gdLst/>
              <a:ahLst/>
              <a:cxnLst/>
              <a:rect l="l" t="t" r="r" b="b"/>
              <a:pathLst>
                <a:path w="14389" h="6955" fill="none" extrusionOk="0">
                  <a:moveTo>
                    <a:pt x="14388" y="0"/>
                  </a:moveTo>
                  <a:cubicBezTo>
                    <a:pt x="7135" y="600"/>
                    <a:pt x="4017" y="2338"/>
                    <a:pt x="1" y="6955"/>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9"/>
            <p:cNvSpPr/>
            <p:nvPr/>
          </p:nvSpPr>
          <p:spPr>
            <a:xfrm>
              <a:off x="4240500" y="3598225"/>
              <a:ext cx="291500" cy="424150"/>
            </a:xfrm>
            <a:custGeom>
              <a:avLst/>
              <a:gdLst/>
              <a:ahLst/>
              <a:cxnLst/>
              <a:rect l="l" t="t" r="r" b="b"/>
              <a:pathLst>
                <a:path w="11660" h="16966" fill="none" extrusionOk="0">
                  <a:moveTo>
                    <a:pt x="0" y="2578"/>
                  </a:moveTo>
                  <a:cubicBezTo>
                    <a:pt x="4166" y="1"/>
                    <a:pt x="6894" y="31"/>
                    <a:pt x="11660" y="1200"/>
                  </a:cubicBezTo>
                  <a:cubicBezTo>
                    <a:pt x="8992" y="6055"/>
                    <a:pt x="7404" y="11361"/>
                    <a:pt x="8962" y="16966"/>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9"/>
            <p:cNvSpPr/>
            <p:nvPr/>
          </p:nvSpPr>
          <p:spPr>
            <a:xfrm>
              <a:off x="4123600" y="4165050"/>
              <a:ext cx="191850" cy="205150"/>
            </a:xfrm>
            <a:custGeom>
              <a:avLst/>
              <a:gdLst/>
              <a:ahLst/>
              <a:cxnLst/>
              <a:rect l="l" t="t" r="r" b="b"/>
              <a:pathLst>
                <a:path w="7674" h="8206" extrusionOk="0">
                  <a:moveTo>
                    <a:pt x="4837" y="0"/>
                  </a:moveTo>
                  <a:cubicBezTo>
                    <a:pt x="4706" y="0"/>
                    <a:pt x="4580" y="21"/>
                    <a:pt x="4466" y="78"/>
                  </a:cubicBezTo>
                  <a:cubicBezTo>
                    <a:pt x="4021" y="242"/>
                    <a:pt x="3979" y="717"/>
                    <a:pt x="3296" y="717"/>
                  </a:cubicBezTo>
                  <a:cubicBezTo>
                    <a:pt x="3105" y="717"/>
                    <a:pt x="2863" y="679"/>
                    <a:pt x="2548" y="588"/>
                  </a:cubicBezTo>
                  <a:cubicBezTo>
                    <a:pt x="2472" y="564"/>
                    <a:pt x="2394" y="552"/>
                    <a:pt x="2316" y="552"/>
                  </a:cubicBezTo>
                  <a:cubicBezTo>
                    <a:pt x="1809" y="552"/>
                    <a:pt x="1283" y="1023"/>
                    <a:pt x="1049" y="1517"/>
                  </a:cubicBezTo>
                  <a:cubicBezTo>
                    <a:pt x="899" y="1906"/>
                    <a:pt x="959" y="2386"/>
                    <a:pt x="899" y="2806"/>
                  </a:cubicBezTo>
                  <a:cubicBezTo>
                    <a:pt x="779" y="3195"/>
                    <a:pt x="570" y="3555"/>
                    <a:pt x="270" y="3825"/>
                  </a:cubicBezTo>
                  <a:cubicBezTo>
                    <a:pt x="0" y="4184"/>
                    <a:pt x="0" y="4694"/>
                    <a:pt x="270" y="5084"/>
                  </a:cubicBezTo>
                  <a:cubicBezTo>
                    <a:pt x="600" y="5533"/>
                    <a:pt x="959" y="5653"/>
                    <a:pt x="1019" y="6193"/>
                  </a:cubicBezTo>
                  <a:cubicBezTo>
                    <a:pt x="1049" y="6522"/>
                    <a:pt x="1139" y="6852"/>
                    <a:pt x="1289" y="7122"/>
                  </a:cubicBezTo>
                  <a:cubicBezTo>
                    <a:pt x="1595" y="7641"/>
                    <a:pt x="1913" y="7776"/>
                    <a:pt x="2235" y="7776"/>
                  </a:cubicBezTo>
                  <a:cubicBezTo>
                    <a:pt x="2583" y="7776"/>
                    <a:pt x="2936" y="7619"/>
                    <a:pt x="3283" y="7619"/>
                  </a:cubicBezTo>
                  <a:cubicBezTo>
                    <a:pt x="3338" y="7619"/>
                    <a:pt x="3393" y="7622"/>
                    <a:pt x="3447" y="7632"/>
                  </a:cubicBezTo>
                  <a:cubicBezTo>
                    <a:pt x="3930" y="7717"/>
                    <a:pt x="4278" y="8206"/>
                    <a:pt x="4773" y="8206"/>
                  </a:cubicBezTo>
                  <a:cubicBezTo>
                    <a:pt x="4800" y="8206"/>
                    <a:pt x="4828" y="8204"/>
                    <a:pt x="4856" y="8201"/>
                  </a:cubicBezTo>
                  <a:cubicBezTo>
                    <a:pt x="5425" y="8111"/>
                    <a:pt x="5605" y="7452"/>
                    <a:pt x="5965" y="7002"/>
                  </a:cubicBezTo>
                  <a:cubicBezTo>
                    <a:pt x="6265" y="6672"/>
                    <a:pt x="6624" y="6373"/>
                    <a:pt x="7014" y="6133"/>
                  </a:cubicBezTo>
                  <a:cubicBezTo>
                    <a:pt x="7374" y="5893"/>
                    <a:pt x="7644" y="5473"/>
                    <a:pt x="7673" y="5024"/>
                  </a:cubicBezTo>
                  <a:cubicBezTo>
                    <a:pt x="7644" y="4454"/>
                    <a:pt x="7134" y="3975"/>
                    <a:pt x="7104" y="3495"/>
                  </a:cubicBezTo>
                  <a:cubicBezTo>
                    <a:pt x="7074" y="2986"/>
                    <a:pt x="7434" y="2476"/>
                    <a:pt x="7224" y="1996"/>
                  </a:cubicBezTo>
                  <a:cubicBezTo>
                    <a:pt x="6984" y="1517"/>
                    <a:pt x="6235" y="1457"/>
                    <a:pt x="5905" y="1127"/>
                  </a:cubicBezTo>
                  <a:cubicBezTo>
                    <a:pt x="5575" y="767"/>
                    <a:pt x="5515" y="168"/>
                    <a:pt x="5066" y="18"/>
                  </a:cubicBezTo>
                  <a:cubicBezTo>
                    <a:pt x="4989" y="7"/>
                    <a:pt x="4912"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9"/>
            <p:cNvSpPr/>
            <p:nvPr/>
          </p:nvSpPr>
          <p:spPr>
            <a:xfrm>
              <a:off x="4188775" y="4233675"/>
              <a:ext cx="65975" cy="65975"/>
            </a:xfrm>
            <a:custGeom>
              <a:avLst/>
              <a:gdLst/>
              <a:ahLst/>
              <a:cxnLst/>
              <a:rect l="l" t="t" r="r" b="b"/>
              <a:pathLst>
                <a:path w="2639" h="2639" extrusionOk="0">
                  <a:moveTo>
                    <a:pt x="1320" y="1"/>
                  </a:moveTo>
                  <a:cubicBezTo>
                    <a:pt x="600" y="1"/>
                    <a:pt x="1" y="600"/>
                    <a:pt x="1" y="1320"/>
                  </a:cubicBezTo>
                  <a:cubicBezTo>
                    <a:pt x="1" y="2039"/>
                    <a:pt x="600" y="2638"/>
                    <a:pt x="1320" y="2638"/>
                  </a:cubicBezTo>
                  <a:cubicBezTo>
                    <a:pt x="2039" y="2638"/>
                    <a:pt x="2639" y="2039"/>
                    <a:pt x="2639" y="1320"/>
                  </a:cubicBezTo>
                  <a:cubicBezTo>
                    <a:pt x="2639" y="600"/>
                    <a:pt x="203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9"/>
            <p:cNvSpPr/>
            <p:nvPr/>
          </p:nvSpPr>
          <p:spPr>
            <a:xfrm>
              <a:off x="4170050" y="3566675"/>
              <a:ext cx="156650" cy="168100"/>
            </a:xfrm>
            <a:custGeom>
              <a:avLst/>
              <a:gdLst/>
              <a:ahLst/>
              <a:cxnLst/>
              <a:rect l="l" t="t" r="r" b="b"/>
              <a:pathLst>
                <a:path w="6266" h="6724" extrusionOk="0">
                  <a:moveTo>
                    <a:pt x="3955" y="1"/>
                  </a:moveTo>
                  <a:cubicBezTo>
                    <a:pt x="3854" y="1"/>
                    <a:pt x="3750" y="27"/>
                    <a:pt x="3657" y="64"/>
                  </a:cubicBezTo>
                  <a:cubicBezTo>
                    <a:pt x="3282" y="204"/>
                    <a:pt x="3255" y="584"/>
                    <a:pt x="2701" y="584"/>
                  </a:cubicBezTo>
                  <a:cubicBezTo>
                    <a:pt x="2547" y="584"/>
                    <a:pt x="2353" y="555"/>
                    <a:pt x="2099" y="483"/>
                  </a:cubicBezTo>
                  <a:cubicBezTo>
                    <a:pt x="2034" y="463"/>
                    <a:pt x="1969" y="454"/>
                    <a:pt x="1904" y="454"/>
                  </a:cubicBezTo>
                  <a:cubicBezTo>
                    <a:pt x="1480" y="454"/>
                    <a:pt x="1051" y="843"/>
                    <a:pt x="870" y="1233"/>
                  </a:cubicBezTo>
                  <a:cubicBezTo>
                    <a:pt x="750" y="1592"/>
                    <a:pt x="720" y="1952"/>
                    <a:pt x="720" y="2282"/>
                  </a:cubicBezTo>
                  <a:cubicBezTo>
                    <a:pt x="630" y="2611"/>
                    <a:pt x="480" y="2911"/>
                    <a:pt x="210" y="3121"/>
                  </a:cubicBezTo>
                  <a:cubicBezTo>
                    <a:pt x="1" y="3421"/>
                    <a:pt x="1" y="3870"/>
                    <a:pt x="210" y="4170"/>
                  </a:cubicBezTo>
                  <a:cubicBezTo>
                    <a:pt x="510" y="4530"/>
                    <a:pt x="780" y="4650"/>
                    <a:pt x="840" y="5099"/>
                  </a:cubicBezTo>
                  <a:cubicBezTo>
                    <a:pt x="870" y="5339"/>
                    <a:pt x="930" y="5609"/>
                    <a:pt x="1050" y="5849"/>
                  </a:cubicBezTo>
                  <a:cubicBezTo>
                    <a:pt x="1300" y="6270"/>
                    <a:pt x="1561" y="6379"/>
                    <a:pt x="1824" y="6379"/>
                  </a:cubicBezTo>
                  <a:cubicBezTo>
                    <a:pt x="2107" y="6379"/>
                    <a:pt x="2391" y="6253"/>
                    <a:pt x="2664" y="6253"/>
                  </a:cubicBezTo>
                  <a:cubicBezTo>
                    <a:pt x="2716" y="6253"/>
                    <a:pt x="2767" y="6258"/>
                    <a:pt x="2818" y="6268"/>
                  </a:cubicBezTo>
                  <a:cubicBezTo>
                    <a:pt x="3212" y="6324"/>
                    <a:pt x="3500" y="6723"/>
                    <a:pt x="3905" y="6723"/>
                  </a:cubicBezTo>
                  <a:cubicBezTo>
                    <a:pt x="3932" y="6723"/>
                    <a:pt x="3959" y="6722"/>
                    <a:pt x="3987" y="6718"/>
                  </a:cubicBezTo>
                  <a:cubicBezTo>
                    <a:pt x="4437" y="6658"/>
                    <a:pt x="4587" y="6118"/>
                    <a:pt x="4886" y="5729"/>
                  </a:cubicBezTo>
                  <a:cubicBezTo>
                    <a:pt x="5126" y="5459"/>
                    <a:pt x="5426" y="5219"/>
                    <a:pt x="5726" y="5039"/>
                  </a:cubicBezTo>
                  <a:cubicBezTo>
                    <a:pt x="6055" y="4829"/>
                    <a:pt x="6235" y="4500"/>
                    <a:pt x="6265" y="4110"/>
                  </a:cubicBezTo>
                  <a:cubicBezTo>
                    <a:pt x="6265" y="3660"/>
                    <a:pt x="5845" y="3271"/>
                    <a:pt x="5815" y="2851"/>
                  </a:cubicBezTo>
                  <a:cubicBezTo>
                    <a:pt x="5786" y="2432"/>
                    <a:pt x="6085" y="2042"/>
                    <a:pt x="5905" y="1652"/>
                  </a:cubicBezTo>
                  <a:cubicBezTo>
                    <a:pt x="5696" y="1263"/>
                    <a:pt x="5126" y="1203"/>
                    <a:pt x="4826" y="903"/>
                  </a:cubicBezTo>
                  <a:cubicBezTo>
                    <a:pt x="4557" y="633"/>
                    <a:pt x="4497" y="154"/>
                    <a:pt x="4137" y="34"/>
                  </a:cubicBezTo>
                  <a:cubicBezTo>
                    <a:pt x="4080" y="11"/>
                    <a:pt x="4018"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9"/>
            <p:cNvSpPr/>
            <p:nvPr/>
          </p:nvSpPr>
          <p:spPr>
            <a:xfrm>
              <a:off x="4223250" y="3622950"/>
              <a:ext cx="53975" cy="53975"/>
            </a:xfrm>
            <a:custGeom>
              <a:avLst/>
              <a:gdLst/>
              <a:ahLst/>
              <a:cxnLst/>
              <a:rect l="l" t="t" r="r" b="b"/>
              <a:pathLst>
                <a:path w="2159" h="2159" extrusionOk="0">
                  <a:moveTo>
                    <a:pt x="1080" y="1"/>
                  </a:moveTo>
                  <a:cubicBezTo>
                    <a:pt x="480" y="1"/>
                    <a:pt x="1" y="480"/>
                    <a:pt x="1" y="1080"/>
                  </a:cubicBezTo>
                  <a:cubicBezTo>
                    <a:pt x="1" y="1649"/>
                    <a:pt x="480" y="2159"/>
                    <a:pt x="1080" y="2159"/>
                  </a:cubicBezTo>
                  <a:cubicBezTo>
                    <a:pt x="1679" y="2159"/>
                    <a:pt x="2159" y="164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9"/>
            <p:cNvSpPr/>
            <p:nvPr/>
          </p:nvSpPr>
          <p:spPr>
            <a:xfrm>
              <a:off x="4384375" y="3935100"/>
              <a:ext cx="158875" cy="165350"/>
            </a:xfrm>
            <a:custGeom>
              <a:avLst/>
              <a:gdLst/>
              <a:ahLst/>
              <a:cxnLst/>
              <a:rect l="l" t="t" r="r" b="b"/>
              <a:pathLst>
                <a:path w="6355" h="6614" extrusionOk="0">
                  <a:moveTo>
                    <a:pt x="2531" y="0"/>
                  </a:moveTo>
                  <a:cubicBezTo>
                    <a:pt x="2160" y="0"/>
                    <a:pt x="1741" y="238"/>
                    <a:pt x="1499" y="524"/>
                  </a:cubicBezTo>
                  <a:cubicBezTo>
                    <a:pt x="1319" y="823"/>
                    <a:pt x="1199" y="1153"/>
                    <a:pt x="1109" y="1513"/>
                  </a:cubicBezTo>
                  <a:cubicBezTo>
                    <a:pt x="959" y="1842"/>
                    <a:pt x="660" y="1992"/>
                    <a:pt x="420" y="2142"/>
                  </a:cubicBezTo>
                  <a:cubicBezTo>
                    <a:pt x="120" y="2382"/>
                    <a:pt x="0" y="2802"/>
                    <a:pt x="150" y="3161"/>
                  </a:cubicBezTo>
                  <a:cubicBezTo>
                    <a:pt x="330" y="3581"/>
                    <a:pt x="570" y="3761"/>
                    <a:pt x="510" y="4210"/>
                  </a:cubicBezTo>
                  <a:cubicBezTo>
                    <a:pt x="450" y="4450"/>
                    <a:pt x="480" y="4720"/>
                    <a:pt x="540" y="4990"/>
                  </a:cubicBezTo>
                  <a:cubicBezTo>
                    <a:pt x="809" y="6069"/>
                    <a:pt x="1589" y="5589"/>
                    <a:pt x="2128" y="5859"/>
                  </a:cubicBezTo>
                  <a:cubicBezTo>
                    <a:pt x="2488" y="6039"/>
                    <a:pt x="2668" y="6548"/>
                    <a:pt x="3117" y="6608"/>
                  </a:cubicBezTo>
                  <a:cubicBezTo>
                    <a:pt x="3142" y="6612"/>
                    <a:pt x="3166" y="6613"/>
                    <a:pt x="3190" y="6613"/>
                  </a:cubicBezTo>
                  <a:cubicBezTo>
                    <a:pt x="3600" y="6613"/>
                    <a:pt x="3886" y="6144"/>
                    <a:pt x="4226" y="5889"/>
                  </a:cubicBezTo>
                  <a:cubicBezTo>
                    <a:pt x="4556" y="5709"/>
                    <a:pt x="4886" y="5559"/>
                    <a:pt x="5246" y="5439"/>
                  </a:cubicBezTo>
                  <a:cubicBezTo>
                    <a:pt x="5605" y="5319"/>
                    <a:pt x="5875" y="5050"/>
                    <a:pt x="5995" y="4690"/>
                  </a:cubicBezTo>
                  <a:cubicBezTo>
                    <a:pt x="6115" y="4240"/>
                    <a:pt x="5785" y="3761"/>
                    <a:pt x="5875" y="3341"/>
                  </a:cubicBezTo>
                  <a:cubicBezTo>
                    <a:pt x="5965" y="2951"/>
                    <a:pt x="6355" y="2622"/>
                    <a:pt x="6265" y="2202"/>
                  </a:cubicBezTo>
                  <a:cubicBezTo>
                    <a:pt x="6205" y="1782"/>
                    <a:pt x="5635" y="1573"/>
                    <a:pt x="5455" y="1243"/>
                  </a:cubicBezTo>
                  <a:cubicBezTo>
                    <a:pt x="5246" y="883"/>
                    <a:pt x="5335" y="404"/>
                    <a:pt x="5006" y="194"/>
                  </a:cubicBezTo>
                  <a:cubicBezTo>
                    <a:pt x="4893" y="126"/>
                    <a:pt x="4764" y="93"/>
                    <a:pt x="4643" y="93"/>
                  </a:cubicBezTo>
                  <a:cubicBezTo>
                    <a:pt x="4603" y="93"/>
                    <a:pt x="4564" y="96"/>
                    <a:pt x="4526" y="104"/>
                  </a:cubicBezTo>
                  <a:cubicBezTo>
                    <a:pt x="4195" y="143"/>
                    <a:pt x="4041" y="397"/>
                    <a:pt x="3693" y="397"/>
                  </a:cubicBezTo>
                  <a:cubicBezTo>
                    <a:pt x="3507" y="397"/>
                    <a:pt x="3264" y="324"/>
                    <a:pt x="2908" y="104"/>
                  </a:cubicBezTo>
                  <a:cubicBezTo>
                    <a:pt x="2796" y="32"/>
                    <a:pt x="2667" y="0"/>
                    <a:pt x="2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9"/>
            <p:cNvSpPr/>
            <p:nvPr/>
          </p:nvSpPr>
          <p:spPr>
            <a:xfrm>
              <a:off x="4438325" y="3986400"/>
              <a:ext cx="53975" cy="53975"/>
            </a:xfrm>
            <a:custGeom>
              <a:avLst/>
              <a:gdLst/>
              <a:ahLst/>
              <a:cxnLst/>
              <a:rect l="l" t="t" r="r" b="b"/>
              <a:pathLst>
                <a:path w="2159" h="2159" extrusionOk="0">
                  <a:moveTo>
                    <a:pt x="1079" y="0"/>
                  </a:moveTo>
                  <a:cubicBezTo>
                    <a:pt x="480" y="0"/>
                    <a:pt x="0" y="480"/>
                    <a:pt x="0" y="1079"/>
                  </a:cubicBezTo>
                  <a:cubicBezTo>
                    <a:pt x="0" y="1679"/>
                    <a:pt x="480" y="2158"/>
                    <a:pt x="1079" y="2158"/>
                  </a:cubicBezTo>
                  <a:cubicBezTo>
                    <a:pt x="1679" y="2158"/>
                    <a:pt x="2158" y="1679"/>
                    <a:pt x="2158" y="1079"/>
                  </a:cubicBezTo>
                  <a:cubicBezTo>
                    <a:pt x="2158" y="480"/>
                    <a:pt x="1679" y="0"/>
                    <a:pt x="1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9"/>
            <p:cNvSpPr/>
            <p:nvPr/>
          </p:nvSpPr>
          <p:spPr>
            <a:xfrm>
              <a:off x="3700200" y="4057125"/>
              <a:ext cx="157400" cy="167725"/>
            </a:xfrm>
            <a:custGeom>
              <a:avLst/>
              <a:gdLst/>
              <a:ahLst/>
              <a:cxnLst/>
              <a:rect l="l" t="t" r="r" b="b"/>
              <a:pathLst>
                <a:path w="6296" h="6709" extrusionOk="0">
                  <a:moveTo>
                    <a:pt x="3994" y="1"/>
                  </a:moveTo>
                  <a:cubicBezTo>
                    <a:pt x="3890" y="1"/>
                    <a:pt x="3783" y="22"/>
                    <a:pt x="3688" y="79"/>
                  </a:cubicBezTo>
                  <a:cubicBezTo>
                    <a:pt x="3312" y="220"/>
                    <a:pt x="3286" y="599"/>
                    <a:pt x="2731" y="599"/>
                  </a:cubicBezTo>
                  <a:cubicBezTo>
                    <a:pt x="2577" y="599"/>
                    <a:pt x="2383" y="570"/>
                    <a:pt x="2129" y="498"/>
                  </a:cubicBezTo>
                  <a:cubicBezTo>
                    <a:pt x="2061" y="478"/>
                    <a:pt x="1992" y="469"/>
                    <a:pt x="1925" y="469"/>
                  </a:cubicBezTo>
                  <a:cubicBezTo>
                    <a:pt x="1488" y="469"/>
                    <a:pt x="1078" y="858"/>
                    <a:pt x="870" y="1248"/>
                  </a:cubicBezTo>
                  <a:cubicBezTo>
                    <a:pt x="780" y="1577"/>
                    <a:pt x="750" y="1937"/>
                    <a:pt x="750" y="2297"/>
                  </a:cubicBezTo>
                  <a:cubicBezTo>
                    <a:pt x="660" y="2627"/>
                    <a:pt x="510" y="2926"/>
                    <a:pt x="241" y="3136"/>
                  </a:cubicBezTo>
                  <a:cubicBezTo>
                    <a:pt x="1" y="3436"/>
                    <a:pt x="1" y="3855"/>
                    <a:pt x="241" y="4185"/>
                  </a:cubicBezTo>
                  <a:cubicBezTo>
                    <a:pt x="540" y="4545"/>
                    <a:pt x="810" y="4635"/>
                    <a:pt x="870" y="5084"/>
                  </a:cubicBezTo>
                  <a:cubicBezTo>
                    <a:pt x="900" y="5354"/>
                    <a:pt x="960" y="5624"/>
                    <a:pt x="1080" y="5834"/>
                  </a:cubicBezTo>
                  <a:cubicBezTo>
                    <a:pt x="1334" y="6263"/>
                    <a:pt x="1601" y="6374"/>
                    <a:pt x="1869" y="6374"/>
                  </a:cubicBezTo>
                  <a:cubicBezTo>
                    <a:pt x="2158" y="6374"/>
                    <a:pt x="2449" y="6244"/>
                    <a:pt x="2727" y="6244"/>
                  </a:cubicBezTo>
                  <a:cubicBezTo>
                    <a:pt x="2768" y="6244"/>
                    <a:pt x="2808" y="6247"/>
                    <a:pt x="2848" y="6253"/>
                  </a:cubicBezTo>
                  <a:cubicBezTo>
                    <a:pt x="3240" y="6337"/>
                    <a:pt x="3501" y="6709"/>
                    <a:pt x="3925" y="6709"/>
                  </a:cubicBezTo>
                  <a:cubicBezTo>
                    <a:pt x="3955" y="6709"/>
                    <a:pt x="3986" y="6707"/>
                    <a:pt x="4017" y="6703"/>
                  </a:cubicBezTo>
                  <a:cubicBezTo>
                    <a:pt x="4467" y="6643"/>
                    <a:pt x="4617" y="6104"/>
                    <a:pt x="4917" y="5744"/>
                  </a:cubicBezTo>
                  <a:cubicBezTo>
                    <a:pt x="5156" y="5474"/>
                    <a:pt x="5456" y="5234"/>
                    <a:pt x="5756" y="5024"/>
                  </a:cubicBezTo>
                  <a:cubicBezTo>
                    <a:pt x="6086" y="4815"/>
                    <a:pt x="6265" y="4485"/>
                    <a:pt x="6295" y="4125"/>
                  </a:cubicBezTo>
                  <a:cubicBezTo>
                    <a:pt x="6295" y="3646"/>
                    <a:pt x="5876" y="3256"/>
                    <a:pt x="5846" y="2866"/>
                  </a:cubicBezTo>
                  <a:cubicBezTo>
                    <a:pt x="5816" y="2447"/>
                    <a:pt x="6116" y="2057"/>
                    <a:pt x="5936" y="1637"/>
                  </a:cubicBezTo>
                  <a:cubicBezTo>
                    <a:pt x="5726" y="1248"/>
                    <a:pt x="5126" y="1188"/>
                    <a:pt x="4857" y="918"/>
                  </a:cubicBezTo>
                  <a:cubicBezTo>
                    <a:pt x="4587" y="648"/>
                    <a:pt x="4527" y="139"/>
                    <a:pt x="4167" y="19"/>
                  </a:cubicBezTo>
                  <a:cubicBezTo>
                    <a:pt x="4112" y="8"/>
                    <a:pt x="4053" y="1"/>
                    <a:pt x="39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9"/>
            <p:cNvSpPr/>
            <p:nvPr/>
          </p:nvSpPr>
          <p:spPr>
            <a:xfrm>
              <a:off x="3754150" y="4113025"/>
              <a:ext cx="54000" cy="53975"/>
            </a:xfrm>
            <a:custGeom>
              <a:avLst/>
              <a:gdLst/>
              <a:ahLst/>
              <a:cxnLst/>
              <a:rect l="l" t="t" r="r" b="b"/>
              <a:pathLst>
                <a:path w="2160" h="2159" extrusionOk="0">
                  <a:moveTo>
                    <a:pt x="1080" y="1"/>
                  </a:moveTo>
                  <a:cubicBezTo>
                    <a:pt x="481" y="1"/>
                    <a:pt x="1" y="480"/>
                    <a:pt x="1" y="1080"/>
                  </a:cubicBezTo>
                  <a:cubicBezTo>
                    <a:pt x="1" y="1679"/>
                    <a:pt x="481" y="2159"/>
                    <a:pt x="1080" y="2159"/>
                  </a:cubicBezTo>
                  <a:cubicBezTo>
                    <a:pt x="1679" y="2159"/>
                    <a:pt x="2159" y="167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9"/>
            <p:cNvSpPr/>
            <p:nvPr/>
          </p:nvSpPr>
          <p:spPr>
            <a:xfrm>
              <a:off x="3847825" y="4339650"/>
              <a:ext cx="157400" cy="168450"/>
            </a:xfrm>
            <a:custGeom>
              <a:avLst/>
              <a:gdLst/>
              <a:ahLst/>
              <a:cxnLst/>
              <a:rect l="l" t="t" r="r" b="b"/>
              <a:pathLst>
                <a:path w="6296" h="6738" extrusionOk="0">
                  <a:moveTo>
                    <a:pt x="3971" y="0"/>
                  </a:moveTo>
                  <a:cubicBezTo>
                    <a:pt x="3860" y="0"/>
                    <a:pt x="3753" y="21"/>
                    <a:pt x="3658" y="78"/>
                  </a:cubicBezTo>
                  <a:cubicBezTo>
                    <a:pt x="3306" y="219"/>
                    <a:pt x="3266" y="598"/>
                    <a:pt x="2704" y="598"/>
                  </a:cubicBezTo>
                  <a:cubicBezTo>
                    <a:pt x="2549" y="598"/>
                    <a:pt x="2353" y="569"/>
                    <a:pt x="2099" y="498"/>
                  </a:cubicBezTo>
                  <a:cubicBezTo>
                    <a:pt x="2025" y="470"/>
                    <a:pt x="1950" y="457"/>
                    <a:pt x="1874" y="457"/>
                  </a:cubicBezTo>
                  <a:cubicBezTo>
                    <a:pt x="1461" y="457"/>
                    <a:pt x="1047" y="841"/>
                    <a:pt x="870" y="1247"/>
                  </a:cubicBezTo>
                  <a:cubicBezTo>
                    <a:pt x="780" y="1577"/>
                    <a:pt x="720" y="1936"/>
                    <a:pt x="720" y="2296"/>
                  </a:cubicBezTo>
                  <a:cubicBezTo>
                    <a:pt x="660" y="2626"/>
                    <a:pt x="480" y="2926"/>
                    <a:pt x="240" y="3135"/>
                  </a:cubicBezTo>
                  <a:cubicBezTo>
                    <a:pt x="1" y="3465"/>
                    <a:pt x="1" y="3885"/>
                    <a:pt x="240" y="4184"/>
                  </a:cubicBezTo>
                  <a:cubicBezTo>
                    <a:pt x="510" y="4544"/>
                    <a:pt x="810" y="4664"/>
                    <a:pt x="870" y="5114"/>
                  </a:cubicBezTo>
                  <a:cubicBezTo>
                    <a:pt x="870" y="5353"/>
                    <a:pt x="960" y="5623"/>
                    <a:pt x="1080" y="5863"/>
                  </a:cubicBezTo>
                  <a:cubicBezTo>
                    <a:pt x="1330" y="6284"/>
                    <a:pt x="1586" y="6393"/>
                    <a:pt x="1845" y="6393"/>
                  </a:cubicBezTo>
                  <a:cubicBezTo>
                    <a:pt x="2123" y="6393"/>
                    <a:pt x="2405" y="6268"/>
                    <a:pt x="2688" y="6268"/>
                  </a:cubicBezTo>
                  <a:cubicBezTo>
                    <a:pt x="2741" y="6268"/>
                    <a:pt x="2795" y="6272"/>
                    <a:pt x="2848" y="6283"/>
                  </a:cubicBezTo>
                  <a:cubicBezTo>
                    <a:pt x="3214" y="6339"/>
                    <a:pt x="3500" y="6738"/>
                    <a:pt x="3905" y="6738"/>
                  </a:cubicBezTo>
                  <a:cubicBezTo>
                    <a:pt x="3932" y="6738"/>
                    <a:pt x="3959" y="6736"/>
                    <a:pt x="3987" y="6732"/>
                  </a:cubicBezTo>
                  <a:cubicBezTo>
                    <a:pt x="4437" y="6672"/>
                    <a:pt x="4617" y="6133"/>
                    <a:pt x="4886" y="5743"/>
                  </a:cubicBezTo>
                  <a:cubicBezTo>
                    <a:pt x="5156" y="5473"/>
                    <a:pt x="5426" y="5234"/>
                    <a:pt x="5756" y="5054"/>
                  </a:cubicBezTo>
                  <a:cubicBezTo>
                    <a:pt x="6055" y="4844"/>
                    <a:pt x="6265" y="4514"/>
                    <a:pt x="6295" y="4125"/>
                  </a:cubicBezTo>
                  <a:cubicBezTo>
                    <a:pt x="6295" y="3675"/>
                    <a:pt x="5846" y="3285"/>
                    <a:pt x="5816" y="2866"/>
                  </a:cubicBezTo>
                  <a:cubicBezTo>
                    <a:pt x="5786" y="2446"/>
                    <a:pt x="6115" y="2086"/>
                    <a:pt x="5906" y="1667"/>
                  </a:cubicBezTo>
                  <a:cubicBezTo>
                    <a:pt x="5726" y="1247"/>
                    <a:pt x="5126" y="1187"/>
                    <a:pt x="4856" y="917"/>
                  </a:cubicBezTo>
                  <a:cubicBezTo>
                    <a:pt x="4587" y="648"/>
                    <a:pt x="4527" y="138"/>
                    <a:pt x="4167" y="18"/>
                  </a:cubicBezTo>
                  <a:cubicBezTo>
                    <a:pt x="4101" y="7"/>
                    <a:pt x="4035" y="0"/>
                    <a:pt x="3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9"/>
            <p:cNvSpPr/>
            <p:nvPr/>
          </p:nvSpPr>
          <p:spPr>
            <a:xfrm>
              <a:off x="3901025" y="4395550"/>
              <a:ext cx="53975" cy="53975"/>
            </a:xfrm>
            <a:custGeom>
              <a:avLst/>
              <a:gdLst/>
              <a:ahLst/>
              <a:cxnLst/>
              <a:rect l="l" t="t" r="r" b="b"/>
              <a:pathLst>
                <a:path w="2159" h="2159" extrusionOk="0">
                  <a:moveTo>
                    <a:pt x="1080" y="0"/>
                  </a:moveTo>
                  <a:cubicBezTo>
                    <a:pt x="510" y="0"/>
                    <a:pt x="1" y="480"/>
                    <a:pt x="1" y="1079"/>
                  </a:cubicBezTo>
                  <a:cubicBezTo>
                    <a:pt x="1" y="1679"/>
                    <a:pt x="510" y="2158"/>
                    <a:pt x="1080" y="2158"/>
                  </a:cubicBezTo>
                  <a:cubicBezTo>
                    <a:pt x="1679" y="2158"/>
                    <a:pt x="2159" y="1679"/>
                    <a:pt x="2159" y="1079"/>
                  </a:cubicBezTo>
                  <a:cubicBezTo>
                    <a:pt x="2159" y="480"/>
                    <a:pt x="1679" y="0"/>
                    <a:pt x="1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9"/>
            <p:cNvSpPr/>
            <p:nvPr/>
          </p:nvSpPr>
          <p:spPr>
            <a:xfrm>
              <a:off x="3982725" y="3801300"/>
              <a:ext cx="287025" cy="115175"/>
            </a:xfrm>
            <a:custGeom>
              <a:avLst/>
              <a:gdLst/>
              <a:ahLst/>
              <a:cxnLst/>
              <a:rect l="l" t="t" r="r" b="b"/>
              <a:pathLst>
                <a:path w="11481" h="4607" extrusionOk="0">
                  <a:moveTo>
                    <a:pt x="9532" y="1"/>
                  </a:moveTo>
                  <a:cubicBezTo>
                    <a:pt x="8483" y="1"/>
                    <a:pt x="7434" y="61"/>
                    <a:pt x="6414" y="150"/>
                  </a:cubicBezTo>
                  <a:cubicBezTo>
                    <a:pt x="4796" y="240"/>
                    <a:pt x="3237" y="630"/>
                    <a:pt x="1798" y="1349"/>
                  </a:cubicBezTo>
                  <a:cubicBezTo>
                    <a:pt x="1199" y="1589"/>
                    <a:pt x="689" y="2039"/>
                    <a:pt x="330" y="2608"/>
                  </a:cubicBezTo>
                  <a:cubicBezTo>
                    <a:pt x="0" y="3178"/>
                    <a:pt x="120" y="3897"/>
                    <a:pt x="599" y="4377"/>
                  </a:cubicBezTo>
                  <a:cubicBezTo>
                    <a:pt x="837" y="4543"/>
                    <a:pt x="1109" y="4606"/>
                    <a:pt x="1392" y="4606"/>
                  </a:cubicBezTo>
                  <a:cubicBezTo>
                    <a:pt x="1823" y="4606"/>
                    <a:pt x="2282" y="4461"/>
                    <a:pt x="2698" y="4317"/>
                  </a:cubicBezTo>
                  <a:cubicBezTo>
                    <a:pt x="4406" y="3657"/>
                    <a:pt x="6115" y="3028"/>
                    <a:pt x="7763" y="2249"/>
                  </a:cubicBezTo>
                  <a:cubicBezTo>
                    <a:pt x="8633" y="1859"/>
                    <a:pt x="9472" y="1379"/>
                    <a:pt x="10221" y="810"/>
                  </a:cubicBezTo>
                  <a:cubicBezTo>
                    <a:pt x="10431" y="690"/>
                    <a:pt x="11480" y="120"/>
                    <a:pt x="11480" y="120"/>
                  </a:cubicBezTo>
                  <a:lnTo>
                    <a:pt x="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9"/>
            <p:cNvSpPr/>
            <p:nvPr/>
          </p:nvSpPr>
          <p:spPr>
            <a:xfrm>
              <a:off x="4235250" y="3806800"/>
              <a:ext cx="70450" cy="200600"/>
            </a:xfrm>
            <a:custGeom>
              <a:avLst/>
              <a:gdLst/>
              <a:ahLst/>
              <a:cxnLst/>
              <a:rect l="l" t="t" r="r" b="b"/>
              <a:pathLst>
                <a:path w="2818" h="8024" extrusionOk="0">
                  <a:moveTo>
                    <a:pt x="893" y="0"/>
                  </a:moveTo>
                  <a:cubicBezTo>
                    <a:pt x="736" y="0"/>
                    <a:pt x="755" y="1052"/>
                    <a:pt x="660" y="1339"/>
                  </a:cubicBezTo>
                  <a:cubicBezTo>
                    <a:pt x="150" y="2958"/>
                    <a:pt x="0" y="4666"/>
                    <a:pt x="180" y="6375"/>
                  </a:cubicBezTo>
                  <a:cubicBezTo>
                    <a:pt x="210" y="6765"/>
                    <a:pt x="330" y="7154"/>
                    <a:pt x="510" y="7484"/>
                  </a:cubicBezTo>
                  <a:cubicBezTo>
                    <a:pt x="720" y="7814"/>
                    <a:pt x="1079" y="8023"/>
                    <a:pt x="1469" y="8023"/>
                  </a:cubicBezTo>
                  <a:cubicBezTo>
                    <a:pt x="1979" y="7934"/>
                    <a:pt x="2368" y="7544"/>
                    <a:pt x="2488" y="7064"/>
                  </a:cubicBezTo>
                  <a:cubicBezTo>
                    <a:pt x="2818" y="5955"/>
                    <a:pt x="2278" y="4816"/>
                    <a:pt x="1949" y="3707"/>
                  </a:cubicBezTo>
                  <a:cubicBezTo>
                    <a:pt x="1679" y="2838"/>
                    <a:pt x="1379" y="1039"/>
                    <a:pt x="1049" y="230"/>
                  </a:cubicBezTo>
                  <a:cubicBezTo>
                    <a:pt x="983" y="67"/>
                    <a:pt x="932"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9"/>
            <p:cNvSpPr/>
            <p:nvPr/>
          </p:nvSpPr>
          <p:spPr>
            <a:xfrm>
              <a:off x="4003700" y="4160525"/>
              <a:ext cx="67450" cy="116750"/>
            </a:xfrm>
            <a:custGeom>
              <a:avLst/>
              <a:gdLst/>
              <a:ahLst/>
              <a:cxnLst/>
              <a:rect l="l" t="t" r="r" b="b"/>
              <a:pathLst>
                <a:path w="2698" h="4670" extrusionOk="0">
                  <a:moveTo>
                    <a:pt x="488" y="0"/>
                  </a:moveTo>
                  <a:cubicBezTo>
                    <a:pt x="412" y="0"/>
                    <a:pt x="338" y="41"/>
                    <a:pt x="270" y="139"/>
                  </a:cubicBezTo>
                  <a:cubicBezTo>
                    <a:pt x="0" y="469"/>
                    <a:pt x="90" y="1428"/>
                    <a:pt x="120" y="1818"/>
                  </a:cubicBezTo>
                  <a:cubicBezTo>
                    <a:pt x="120" y="2387"/>
                    <a:pt x="210" y="2957"/>
                    <a:pt x="390" y="3496"/>
                  </a:cubicBezTo>
                  <a:cubicBezTo>
                    <a:pt x="480" y="3826"/>
                    <a:pt x="690" y="4126"/>
                    <a:pt x="959" y="4395"/>
                  </a:cubicBezTo>
                  <a:cubicBezTo>
                    <a:pt x="1160" y="4574"/>
                    <a:pt x="1411" y="4669"/>
                    <a:pt x="1674" y="4669"/>
                  </a:cubicBezTo>
                  <a:cubicBezTo>
                    <a:pt x="1765" y="4669"/>
                    <a:pt x="1857" y="4658"/>
                    <a:pt x="1949" y="4635"/>
                  </a:cubicBezTo>
                  <a:cubicBezTo>
                    <a:pt x="2368" y="4485"/>
                    <a:pt x="2668" y="4096"/>
                    <a:pt x="2698" y="3646"/>
                  </a:cubicBezTo>
                  <a:cubicBezTo>
                    <a:pt x="2698" y="3226"/>
                    <a:pt x="2608" y="2777"/>
                    <a:pt x="2368" y="2387"/>
                  </a:cubicBezTo>
                  <a:cubicBezTo>
                    <a:pt x="2068" y="1818"/>
                    <a:pt x="1709" y="1278"/>
                    <a:pt x="1259" y="799"/>
                  </a:cubicBezTo>
                  <a:cubicBezTo>
                    <a:pt x="1116" y="608"/>
                    <a:pt x="784"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9"/>
            <p:cNvSpPr/>
            <p:nvPr/>
          </p:nvSpPr>
          <p:spPr>
            <a:xfrm>
              <a:off x="3886800" y="4148125"/>
              <a:ext cx="141650" cy="99075"/>
            </a:xfrm>
            <a:custGeom>
              <a:avLst/>
              <a:gdLst/>
              <a:ahLst/>
              <a:cxnLst/>
              <a:rect l="l" t="t" r="r" b="b"/>
              <a:pathLst>
                <a:path w="5666" h="3963" extrusionOk="0">
                  <a:moveTo>
                    <a:pt x="4702" y="1"/>
                  </a:moveTo>
                  <a:cubicBezTo>
                    <a:pt x="3970" y="1"/>
                    <a:pt x="3053" y="476"/>
                    <a:pt x="2458" y="845"/>
                  </a:cubicBezTo>
                  <a:cubicBezTo>
                    <a:pt x="1619" y="1325"/>
                    <a:pt x="900" y="1954"/>
                    <a:pt x="330" y="2733"/>
                  </a:cubicBezTo>
                  <a:cubicBezTo>
                    <a:pt x="210" y="2883"/>
                    <a:pt x="90" y="3063"/>
                    <a:pt x="60" y="3273"/>
                  </a:cubicBezTo>
                  <a:cubicBezTo>
                    <a:pt x="0" y="3483"/>
                    <a:pt x="60" y="3692"/>
                    <a:pt x="240" y="3842"/>
                  </a:cubicBezTo>
                  <a:cubicBezTo>
                    <a:pt x="360" y="3922"/>
                    <a:pt x="507" y="3962"/>
                    <a:pt x="653" y="3962"/>
                  </a:cubicBezTo>
                  <a:cubicBezTo>
                    <a:pt x="726" y="3962"/>
                    <a:pt x="800" y="3952"/>
                    <a:pt x="870" y="3932"/>
                  </a:cubicBezTo>
                  <a:cubicBezTo>
                    <a:pt x="2458" y="3633"/>
                    <a:pt x="3837" y="2763"/>
                    <a:pt x="4796" y="1474"/>
                  </a:cubicBezTo>
                  <a:cubicBezTo>
                    <a:pt x="5066" y="1085"/>
                    <a:pt x="5665" y="66"/>
                    <a:pt x="4826" y="6"/>
                  </a:cubicBezTo>
                  <a:cubicBezTo>
                    <a:pt x="4785" y="2"/>
                    <a:pt x="4744" y="1"/>
                    <a:pt x="4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9"/>
            <p:cNvSpPr/>
            <p:nvPr/>
          </p:nvSpPr>
          <p:spPr>
            <a:xfrm>
              <a:off x="4415850" y="3459250"/>
              <a:ext cx="274275" cy="131650"/>
            </a:xfrm>
            <a:custGeom>
              <a:avLst/>
              <a:gdLst/>
              <a:ahLst/>
              <a:cxnLst/>
              <a:rect l="l" t="t" r="r" b="b"/>
              <a:pathLst>
                <a:path w="10971" h="5266" extrusionOk="0">
                  <a:moveTo>
                    <a:pt x="2013" y="0"/>
                  </a:moveTo>
                  <a:cubicBezTo>
                    <a:pt x="1554" y="0"/>
                    <a:pt x="1118" y="100"/>
                    <a:pt x="749" y="374"/>
                  </a:cubicBezTo>
                  <a:cubicBezTo>
                    <a:pt x="510" y="554"/>
                    <a:pt x="330" y="764"/>
                    <a:pt x="210" y="1063"/>
                  </a:cubicBezTo>
                  <a:cubicBezTo>
                    <a:pt x="0" y="1603"/>
                    <a:pt x="60" y="2262"/>
                    <a:pt x="390" y="2772"/>
                  </a:cubicBezTo>
                  <a:cubicBezTo>
                    <a:pt x="629" y="3132"/>
                    <a:pt x="959" y="3431"/>
                    <a:pt x="1319" y="3671"/>
                  </a:cubicBezTo>
                  <a:cubicBezTo>
                    <a:pt x="2788" y="4660"/>
                    <a:pt x="4496" y="5230"/>
                    <a:pt x="6295" y="5260"/>
                  </a:cubicBezTo>
                  <a:cubicBezTo>
                    <a:pt x="6405" y="5264"/>
                    <a:pt x="6515" y="5265"/>
                    <a:pt x="6626" y="5265"/>
                  </a:cubicBezTo>
                  <a:cubicBezTo>
                    <a:pt x="7384" y="5265"/>
                    <a:pt x="8140" y="5177"/>
                    <a:pt x="8872" y="5020"/>
                  </a:cubicBezTo>
                  <a:cubicBezTo>
                    <a:pt x="9115" y="4939"/>
                    <a:pt x="10471" y="4398"/>
                    <a:pt x="10874" y="4398"/>
                  </a:cubicBezTo>
                  <a:cubicBezTo>
                    <a:pt x="10919" y="4398"/>
                    <a:pt x="10952" y="4405"/>
                    <a:pt x="10970" y="4421"/>
                  </a:cubicBezTo>
                  <a:cubicBezTo>
                    <a:pt x="9981" y="3431"/>
                    <a:pt x="8902" y="2562"/>
                    <a:pt x="7733" y="1783"/>
                  </a:cubicBezTo>
                  <a:cubicBezTo>
                    <a:pt x="7583" y="1693"/>
                    <a:pt x="7404" y="1603"/>
                    <a:pt x="7254" y="1513"/>
                  </a:cubicBezTo>
                  <a:cubicBezTo>
                    <a:pt x="6384" y="1093"/>
                    <a:pt x="5455" y="764"/>
                    <a:pt x="4526" y="554"/>
                  </a:cubicBezTo>
                  <a:cubicBezTo>
                    <a:pt x="3787" y="340"/>
                    <a:pt x="2860" y="0"/>
                    <a:pt x="2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9"/>
            <p:cNvSpPr/>
            <p:nvPr/>
          </p:nvSpPr>
          <p:spPr>
            <a:xfrm>
              <a:off x="4558875" y="3570200"/>
              <a:ext cx="131250" cy="221175"/>
            </a:xfrm>
            <a:custGeom>
              <a:avLst/>
              <a:gdLst/>
              <a:ahLst/>
              <a:cxnLst/>
              <a:rect l="l" t="t" r="r" b="b"/>
              <a:pathLst>
                <a:path w="5250" h="8847" extrusionOk="0">
                  <a:moveTo>
                    <a:pt x="5022" y="1"/>
                  </a:moveTo>
                  <a:cubicBezTo>
                    <a:pt x="4828" y="1"/>
                    <a:pt x="4605" y="337"/>
                    <a:pt x="4530" y="462"/>
                  </a:cubicBezTo>
                  <a:cubicBezTo>
                    <a:pt x="4170" y="1092"/>
                    <a:pt x="3751" y="1691"/>
                    <a:pt x="3271" y="2261"/>
                  </a:cubicBezTo>
                  <a:cubicBezTo>
                    <a:pt x="2162" y="3519"/>
                    <a:pt x="604" y="4659"/>
                    <a:pt x="244" y="6367"/>
                  </a:cubicBezTo>
                  <a:cubicBezTo>
                    <a:pt x="1" y="7448"/>
                    <a:pt x="245" y="8847"/>
                    <a:pt x="1439" y="8847"/>
                  </a:cubicBezTo>
                  <a:cubicBezTo>
                    <a:pt x="1569" y="8847"/>
                    <a:pt x="1710" y="8830"/>
                    <a:pt x="1862" y="8795"/>
                  </a:cubicBezTo>
                  <a:cubicBezTo>
                    <a:pt x="3511" y="8405"/>
                    <a:pt x="4200" y="6997"/>
                    <a:pt x="4560" y="5498"/>
                  </a:cubicBezTo>
                  <a:cubicBezTo>
                    <a:pt x="4710" y="4688"/>
                    <a:pt x="4830" y="3849"/>
                    <a:pt x="4920" y="3010"/>
                  </a:cubicBezTo>
                  <a:cubicBezTo>
                    <a:pt x="4980" y="2351"/>
                    <a:pt x="5040" y="1661"/>
                    <a:pt x="5100" y="972"/>
                  </a:cubicBezTo>
                  <a:cubicBezTo>
                    <a:pt x="5130" y="792"/>
                    <a:pt x="5249" y="162"/>
                    <a:pt x="5130" y="42"/>
                  </a:cubicBezTo>
                  <a:cubicBezTo>
                    <a:pt x="5096" y="13"/>
                    <a:pt x="5059" y="1"/>
                    <a:pt x="50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9"/>
          <p:cNvGrpSpPr/>
          <p:nvPr/>
        </p:nvGrpSpPr>
        <p:grpSpPr>
          <a:xfrm rot="10800000">
            <a:off x="-533386" y="1331317"/>
            <a:ext cx="2512717" cy="4237309"/>
            <a:chOff x="2252475" y="243350"/>
            <a:chExt cx="3092575" cy="5215150"/>
          </a:xfrm>
        </p:grpSpPr>
        <p:sp>
          <p:nvSpPr>
            <p:cNvPr id="1022" name="Google Shape;1022;p9"/>
            <p:cNvSpPr/>
            <p:nvPr/>
          </p:nvSpPr>
          <p:spPr>
            <a:xfrm>
              <a:off x="3850075" y="3117900"/>
              <a:ext cx="405425" cy="705900"/>
            </a:xfrm>
            <a:custGeom>
              <a:avLst/>
              <a:gdLst/>
              <a:ahLst/>
              <a:cxnLst/>
              <a:rect l="l" t="t" r="r" b="b"/>
              <a:pathLst>
                <a:path w="16217" h="28236" extrusionOk="0">
                  <a:moveTo>
                    <a:pt x="15767" y="0"/>
                  </a:moveTo>
                  <a:lnTo>
                    <a:pt x="15767" y="0"/>
                  </a:lnTo>
                  <a:cubicBezTo>
                    <a:pt x="10581" y="2488"/>
                    <a:pt x="6175" y="6325"/>
                    <a:pt x="3058" y="11150"/>
                  </a:cubicBezTo>
                  <a:cubicBezTo>
                    <a:pt x="1" y="15976"/>
                    <a:pt x="510" y="22511"/>
                    <a:pt x="450" y="28236"/>
                  </a:cubicBezTo>
                  <a:cubicBezTo>
                    <a:pt x="7704" y="24039"/>
                    <a:pt x="12140" y="16396"/>
                    <a:pt x="14958" y="8483"/>
                  </a:cubicBezTo>
                  <a:cubicBezTo>
                    <a:pt x="15947" y="5785"/>
                    <a:pt x="16217" y="2848"/>
                    <a:pt x="15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9"/>
            <p:cNvSpPr/>
            <p:nvPr/>
          </p:nvSpPr>
          <p:spPr>
            <a:xfrm>
              <a:off x="4002200" y="2467450"/>
              <a:ext cx="1300150" cy="1093325"/>
            </a:xfrm>
            <a:custGeom>
              <a:avLst/>
              <a:gdLst/>
              <a:ahLst/>
              <a:cxnLst/>
              <a:rect l="l" t="t" r="r" b="b"/>
              <a:pathLst>
                <a:path w="52006" h="43733" extrusionOk="0">
                  <a:moveTo>
                    <a:pt x="52005" y="0"/>
                  </a:moveTo>
                  <a:lnTo>
                    <a:pt x="52005" y="0"/>
                  </a:lnTo>
                  <a:cubicBezTo>
                    <a:pt x="50567" y="240"/>
                    <a:pt x="49098" y="480"/>
                    <a:pt x="47629" y="750"/>
                  </a:cubicBezTo>
                  <a:lnTo>
                    <a:pt x="45471" y="1259"/>
                  </a:lnTo>
                  <a:cubicBezTo>
                    <a:pt x="44752" y="1469"/>
                    <a:pt x="44002" y="1589"/>
                    <a:pt x="43313" y="1829"/>
                  </a:cubicBezTo>
                  <a:lnTo>
                    <a:pt x="41185" y="2488"/>
                  </a:lnTo>
                  <a:lnTo>
                    <a:pt x="40106" y="2848"/>
                  </a:lnTo>
                  <a:lnTo>
                    <a:pt x="39056" y="3238"/>
                  </a:lnTo>
                  <a:cubicBezTo>
                    <a:pt x="37708" y="3777"/>
                    <a:pt x="36299" y="4257"/>
                    <a:pt x="34950" y="4916"/>
                  </a:cubicBezTo>
                  <a:cubicBezTo>
                    <a:pt x="29495" y="7374"/>
                    <a:pt x="24429" y="10581"/>
                    <a:pt x="19933" y="14508"/>
                  </a:cubicBezTo>
                  <a:cubicBezTo>
                    <a:pt x="15437" y="18435"/>
                    <a:pt x="11480" y="22931"/>
                    <a:pt x="8153" y="27906"/>
                  </a:cubicBezTo>
                  <a:lnTo>
                    <a:pt x="6924" y="29765"/>
                  </a:lnTo>
                  <a:lnTo>
                    <a:pt x="5815" y="31683"/>
                  </a:lnTo>
                  <a:lnTo>
                    <a:pt x="4676" y="33632"/>
                  </a:lnTo>
                  <a:lnTo>
                    <a:pt x="4407" y="34111"/>
                  </a:lnTo>
                  <a:lnTo>
                    <a:pt x="4137" y="34591"/>
                  </a:lnTo>
                  <a:lnTo>
                    <a:pt x="3657" y="35610"/>
                  </a:lnTo>
                  <a:lnTo>
                    <a:pt x="2668" y="37588"/>
                  </a:lnTo>
                  <a:lnTo>
                    <a:pt x="2158" y="38607"/>
                  </a:lnTo>
                  <a:cubicBezTo>
                    <a:pt x="2009" y="38937"/>
                    <a:pt x="1859" y="39297"/>
                    <a:pt x="1709" y="39626"/>
                  </a:cubicBezTo>
                  <a:lnTo>
                    <a:pt x="0" y="43733"/>
                  </a:lnTo>
                  <a:lnTo>
                    <a:pt x="1859" y="39716"/>
                  </a:lnTo>
                  <a:cubicBezTo>
                    <a:pt x="2009" y="39387"/>
                    <a:pt x="2158" y="39027"/>
                    <a:pt x="2338" y="38697"/>
                  </a:cubicBezTo>
                  <a:lnTo>
                    <a:pt x="2878" y="37738"/>
                  </a:lnTo>
                  <a:lnTo>
                    <a:pt x="3927" y="35760"/>
                  </a:lnTo>
                  <a:lnTo>
                    <a:pt x="4436" y="34801"/>
                  </a:lnTo>
                  <a:lnTo>
                    <a:pt x="4706" y="34291"/>
                  </a:lnTo>
                  <a:lnTo>
                    <a:pt x="4976" y="33811"/>
                  </a:lnTo>
                  <a:lnTo>
                    <a:pt x="6145" y="31923"/>
                  </a:lnTo>
                  <a:lnTo>
                    <a:pt x="7314" y="30035"/>
                  </a:lnTo>
                  <a:lnTo>
                    <a:pt x="8573" y="28206"/>
                  </a:lnTo>
                  <a:cubicBezTo>
                    <a:pt x="11900" y="23320"/>
                    <a:pt x="15857" y="18884"/>
                    <a:pt x="20323" y="15018"/>
                  </a:cubicBezTo>
                  <a:cubicBezTo>
                    <a:pt x="24789" y="11151"/>
                    <a:pt x="29795" y="7914"/>
                    <a:pt x="35130" y="5396"/>
                  </a:cubicBezTo>
                  <a:cubicBezTo>
                    <a:pt x="36449" y="4706"/>
                    <a:pt x="37858" y="4197"/>
                    <a:pt x="39206" y="3657"/>
                  </a:cubicBezTo>
                  <a:lnTo>
                    <a:pt x="40255" y="3238"/>
                  </a:lnTo>
                  <a:lnTo>
                    <a:pt x="41305" y="2878"/>
                  </a:lnTo>
                  <a:lnTo>
                    <a:pt x="43403" y="2159"/>
                  </a:lnTo>
                  <a:cubicBezTo>
                    <a:pt x="44092" y="1919"/>
                    <a:pt x="44812" y="1739"/>
                    <a:pt x="45531" y="1529"/>
                  </a:cubicBezTo>
                  <a:lnTo>
                    <a:pt x="47689" y="960"/>
                  </a:lnTo>
                  <a:cubicBezTo>
                    <a:pt x="48378" y="750"/>
                    <a:pt x="49128" y="630"/>
                    <a:pt x="49847" y="480"/>
                  </a:cubicBezTo>
                  <a:lnTo>
                    <a:pt x="520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9"/>
            <p:cNvSpPr/>
            <p:nvPr/>
          </p:nvSpPr>
          <p:spPr>
            <a:xfrm>
              <a:off x="3755650" y="2969150"/>
              <a:ext cx="496100" cy="244275"/>
            </a:xfrm>
            <a:custGeom>
              <a:avLst/>
              <a:gdLst/>
              <a:ahLst/>
              <a:cxnLst/>
              <a:rect l="l" t="t" r="r" b="b"/>
              <a:pathLst>
                <a:path w="19844" h="9771" extrusionOk="0">
                  <a:moveTo>
                    <a:pt x="13974" y="0"/>
                  </a:moveTo>
                  <a:cubicBezTo>
                    <a:pt x="12516" y="0"/>
                    <a:pt x="11069" y="256"/>
                    <a:pt x="9742" y="794"/>
                  </a:cubicBezTo>
                  <a:cubicBezTo>
                    <a:pt x="5966" y="2263"/>
                    <a:pt x="2579" y="6400"/>
                    <a:pt x="1" y="9517"/>
                  </a:cubicBezTo>
                  <a:cubicBezTo>
                    <a:pt x="1081" y="9687"/>
                    <a:pt x="2161" y="9770"/>
                    <a:pt x="3233" y="9770"/>
                  </a:cubicBezTo>
                  <a:cubicBezTo>
                    <a:pt x="9721" y="9770"/>
                    <a:pt x="15908" y="6723"/>
                    <a:pt x="19844" y="1424"/>
                  </a:cubicBezTo>
                  <a:cubicBezTo>
                    <a:pt x="18063" y="499"/>
                    <a:pt x="16007" y="0"/>
                    <a:pt x="139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9"/>
            <p:cNvSpPr/>
            <p:nvPr/>
          </p:nvSpPr>
          <p:spPr>
            <a:xfrm>
              <a:off x="4286950" y="3060200"/>
              <a:ext cx="281025" cy="581525"/>
            </a:xfrm>
            <a:custGeom>
              <a:avLst/>
              <a:gdLst/>
              <a:ahLst/>
              <a:cxnLst/>
              <a:rect l="l" t="t" r="r" b="b"/>
              <a:pathLst>
                <a:path w="11241" h="23261" extrusionOk="0">
                  <a:moveTo>
                    <a:pt x="3837" y="0"/>
                  </a:moveTo>
                  <a:cubicBezTo>
                    <a:pt x="1649" y="1888"/>
                    <a:pt x="450" y="4706"/>
                    <a:pt x="210" y="7584"/>
                  </a:cubicBezTo>
                  <a:cubicBezTo>
                    <a:pt x="0" y="10431"/>
                    <a:pt x="690" y="13309"/>
                    <a:pt x="1859" y="15946"/>
                  </a:cubicBezTo>
                  <a:cubicBezTo>
                    <a:pt x="3028" y="18554"/>
                    <a:pt x="4676" y="20952"/>
                    <a:pt x="6385" y="23260"/>
                  </a:cubicBezTo>
                  <a:cubicBezTo>
                    <a:pt x="7854" y="21342"/>
                    <a:pt x="9262" y="17325"/>
                    <a:pt x="10102" y="15017"/>
                  </a:cubicBezTo>
                  <a:cubicBezTo>
                    <a:pt x="10941" y="12709"/>
                    <a:pt x="11241" y="10191"/>
                    <a:pt x="10641" y="7853"/>
                  </a:cubicBezTo>
                  <a:cubicBezTo>
                    <a:pt x="9742" y="4406"/>
                    <a:pt x="6924" y="1798"/>
                    <a:pt x="3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9"/>
            <p:cNvSpPr/>
            <p:nvPr/>
          </p:nvSpPr>
          <p:spPr>
            <a:xfrm>
              <a:off x="3732425" y="2617325"/>
              <a:ext cx="702175" cy="303050"/>
            </a:xfrm>
            <a:custGeom>
              <a:avLst/>
              <a:gdLst/>
              <a:ahLst/>
              <a:cxnLst/>
              <a:rect l="l" t="t" r="r" b="b"/>
              <a:pathLst>
                <a:path w="28087" h="12122" extrusionOk="0">
                  <a:moveTo>
                    <a:pt x="16773" y="1"/>
                  </a:moveTo>
                  <a:cubicBezTo>
                    <a:pt x="15465" y="1"/>
                    <a:pt x="14123" y="164"/>
                    <a:pt x="12740" y="510"/>
                  </a:cubicBezTo>
                  <a:cubicBezTo>
                    <a:pt x="7194" y="1889"/>
                    <a:pt x="2548" y="5635"/>
                    <a:pt x="1" y="10761"/>
                  </a:cubicBezTo>
                  <a:cubicBezTo>
                    <a:pt x="2386" y="11703"/>
                    <a:pt x="4918" y="12121"/>
                    <a:pt x="7463" y="12121"/>
                  </a:cubicBezTo>
                  <a:cubicBezTo>
                    <a:pt x="9939" y="12121"/>
                    <a:pt x="12428" y="11725"/>
                    <a:pt x="14808" y="11031"/>
                  </a:cubicBezTo>
                  <a:cubicBezTo>
                    <a:pt x="19634" y="9622"/>
                    <a:pt x="24040" y="7014"/>
                    <a:pt x="28086" y="4077"/>
                  </a:cubicBezTo>
                  <a:cubicBezTo>
                    <a:pt x="24491" y="1544"/>
                    <a:pt x="20792" y="1"/>
                    <a:pt x="16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9"/>
            <p:cNvSpPr/>
            <p:nvPr/>
          </p:nvSpPr>
          <p:spPr>
            <a:xfrm>
              <a:off x="4511750" y="2810650"/>
              <a:ext cx="433900" cy="645975"/>
            </a:xfrm>
            <a:custGeom>
              <a:avLst/>
              <a:gdLst/>
              <a:ahLst/>
              <a:cxnLst/>
              <a:rect l="l" t="t" r="r" b="b"/>
              <a:pathLst>
                <a:path w="17356" h="25839" extrusionOk="0">
                  <a:moveTo>
                    <a:pt x="4017" y="1"/>
                  </a:moveTo>
                  <a:cubicBezTo>
                    <a:pt x="1" y="10552"/>
                    <a:pt x="5666" y="22331"/>
                    <a:pt x="16396" y="25838"/>
                  </a:cubicBezTo>
                  <a:cubicBezTo>
                    <a:pt x="17356" y="21762"/>
                    <a:pt x="17206" y="17536"/>
                    <a:pt x="15977" y="13549"/>
                  </a:cubicBezTo>
                  <a:cubicBezTo>
                    <a:pt x="14748" y="9472"/>
                    <a:pt x="12470" y="5816"/>
                    <a:pt x="9413" y="2908"/>
                  </a:cubicBezTo>
                  <a:cubicBezTo>
                    <a:pt x="8094" y="1679"/>
                    <a:pt x="5816" y="150"/>
                    <a:pt x="40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9"/>
            <p:cNvSpPr/>
            <p:nvPr/>
          </p:nvSpPr>
          <p:spPr>
            <a:xfrm>
              <a:off x="3889800" y="2950025"/>
              <a:ext cx="547800" cy="550800"/>
            </a:xfrm>
            <a:custGeom>
              <a:avLst/>
              <a:gdLst/>
              <a:ahLst/>
              <a:cxnLst/>
              <a:rect l="l" t="t" r="r" b="b"/>
              <a:pathLst>
                <a:path w="21912" h="22032" extrusionOk="0">
                  <a:moveTo>
                    <a:pt x="19573" y="1"/>
                  </a:moveTo>
                  <a:lnTo>
                    <a:pt x="19244" y="61"/>
                  </a:lnTo>
                  <a:cubicBezTo>
                    <a:pt x="17535" y="361"/>
                    <a:pt x="15827" y="690"/>
                    <a:pt x="14118" y="1110"/>
                  </a:cubicBezTo>
                  <a:cubicBezTo>
                    <a:pt x="12409" y="1500"/>
                    <a:pt x="10761" y="2039"/>
                    <a:pt x="9112" y="2699"/>
                  </a:cubicBezTo>
                  <a:cubicBezTo>
                    <a:pt x="7494" y="3358"/>
                    <a:pt x="5935" y="4107"/>
                    <a:pt x="4436" y="4977"/>
                  </a:cubicBezTo>
                  <a:cubicBezTo>
                    <a:pt x="2908" y="5876"/>
                    <a:pt x="1439" y="6805"/>
                    <a:pt x="0" y="7764"/>
                  </a:cubicBezTo>
                  <a:cubicBezTo>
                    <a:pt x="1529" y="6925"/>
                    <a:pt x="3028" y="6056"/>
                    <a:pt x="4556" y="5246"/>
                  </a:cubicBezTo>
                  <a:cubicBezTo>
                    <a:pt x="7614" y="3628"/>
                    <a:pt x="10881" y="2429"/>
                    <a:pt x="14268" y="1679"/>
                  </a:cubicBezTo>
                  <a:cubicBezTo>
                    <a:pt x="15838" y="1343"/>
                    <a:pt x="17435" y="1033"/>
                    <a:pt x="19034" y="748"/>
                  </a:cubicBezTo>
                  <a:lnTo>
                    <a:pt x="19034" y="748"/>
                  </a:lnTo>
                  <a:cubicBezTo>
                    <a:pt x="19340" y="2438"/>
                    <a:pt x="19625" y="4127"/>
                    <a:pt x="19963" y="5816"/>
                  </a:cubicBezTo>
                  <a:cubicBezTo>
                    <a:pt x="20293" y="7584"/>
                    <a:pt x="20592" y="9383"/>
                    <a:pt x="20862" y="11181"/>
                  </a:cubicBezTo>
                  <a:cubicBezTo>
                    <a:pt x="21132" y="12980"/>
                    <a:pt x="21372" y="14778"/>
                    <a:pt x="21522" y="16577"/>
                  </a:cubicBezTo>
                  <a:cubicBezTo>
                    <a:pt x="21671" y="18405"/>
                    <a:pt x="21731" y="20233"/>
                    <a:pt x="21701" y="22032"/>
                  </a:cubicBezTo>
                  <a:cubicBezTo>
                    <a:pt x="21881" y="20233"/>
                    <a:pt x="21911" y="18405"/>
                    <a:pt x="21851" y="16577"/>
                  </a:cubicBezTo>
                  <a:cubicBezTo>
                    <a:pt x="21761" y="14748"/>
                    <a:pt x="21582" y="12920"/>
                    <a:pt x="21372" y="11121"/>
                  </a:cubicBezTo>
                  <a:cubicBezTo>
                    <a:pt x="21162" y="9293"/>
                    <a:pt x="20862" y="7494"/>
                    <a:pt x="20562" y="5696"/>
                  </a:cubicBezTo>
                  <a:lnTo>
                    <a:pt x="19633" y="301"/>
                  </a:lnTo>
                  <a:lnTo>
                    <a:pt x="195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9"/>
            <p:cNvSpPr/>
            <p:nvPr/>
          </p:nvSpPr>
          <p:spPr>
            <a:xfrm>
              <a:off x="3868050" y="2694875"/>
              <a:ext cx="983925" cy="621625"/>
            </a:xfrm>
            <a:custGeom>
              <a:avLst/>
              <a:gdLst/>
              <a:ahLst/>
              <a:cxnLst/>
              <a:rect l="l" t="t" r="r" b="b"/>
              <a:pathLst>
                <a:path w="39357" h="24865" extrusionOk="0">
                  <a:moveTo>
                    <a:pt x="12083" y="1"/>
                  </a:moveTo>
                  <a:cubicBezTo>
                    <a:pt x="10212" y="1"/>
                    <a:pt x="8359" y="130"/>
                    <a:pt x="6505" y="405"/>
                  </a:cubicBezTo>
                  <a:cubicBezTo>
                    <a:pt x="4287" y="735"/>
                    <a:pt x="2099" y="1274"/>
                    <a:pt x="1" y="1994"/>
                  </a:cubicBezTo>
                  <a:cubicBezTo>
                    <a:pt x="2129" y="1394"/>
                    <a:pt x="4317" y="945"/>
                    <a:pt x="6535" y="705"/>
                  </a:cubicBezTo>
                  <a:cubicBezTo>
                    <a:pt x="8038" y="528"/>
                    <a:pt x="9545" y="441"/>
                    <a:pt x="11049" y="441"/>
                  </a:cubicBezTo>
                  <a:cubicBezTo>
                    <a:pt x="16177" y="441"/>
                    <a:pt x="21274" y="1456"/>
                    <a:pt x="26048" y="3403"/>
                  </a:cubicBezTo>
                  <a:cubicBezTo>
                    <a:pt x="27068" y="3822"/>
                    <a:pt x="28057" y="4302"/>
                    <a:pt x="29016" y="4841"/>
                  </a:cubicBezTo>
                  <a:cubicBezTo>
                    <a:pt x="29256" y="4961"/>
                    <a:pt x="29495" y="5111"/>
                    <a:pt x="29705" y="5291"/>
                  </a:cubicBezTo>
                  <a:lnTo>
                    <a:pt x="30395" y="5771"/>
                  </a:lnTo>
                  <a:cubicBezTo>
                    <a:pt x="30814" y="6130"/>
                    <a:pt x="31234" y="6490"/>
                    <a:pt x="31624" y="6850"/>
                  </a:cubicBezTo>
                  <a:cubicBezTo>
                    <a:pt x="33152" y="8408"/>
                    <a:pt x="34441" y="10237"/>
                    <a:pt x="35430" y="12185"/>
                  </a:cubicBezTo>
                  <a:cubicBezTo>
                    <a:pt x="36449" y="14163"/>
                    <a:pt x="37259" y="16232"/>
                    <a:pt x="37858" y="18360"/>
                  </a:cubicBezTo>
                  <a:cubicBezTo>
                    <a:pt x="38488" y="20518"/>
                    <a:pt x="38997" y="22676"/>
                    <a:pt x="39357" y="24864"/>
                  </a:cubicBezTo>
                  <a:cubicBezTo>
                    <a:pt x="38847" y="20458"/>
                    <a:pt x="37828" y="16022"/>
                    <a:pt x="35880" y="11975"/>
                  </a:cubicBezTo>
                  <a:cubicBezTo>
                    <a:pt x="34921" y="9907"/>
                    <a:pt x="33632" y="8049"/>
                    <a:pt x="32043" y="6400"/>
                  </a:cubicBezTo>
                  <a:cubicBezTo>
                    <a:pt x="31654" y="6040"/>
                    <a:pt x="31204" y="5651"/>
                    <a:pt x="30784" y="5291"/>
                  </a:cubicBezTo>
                  <a:lnTo>
                    <a:pt x="30065" y="4811"/>
                  </a:lnTo>
                  <a:cubicBezTo>
                    <a:pt x="29855" y="4632"/>
                    <a:pt x="29615" y="4482"/>
                    <a:pt x="29346" y="4332"/>
                  </a:cubicBezTo>
                  <a:cubicBezTo>
                    <a:pt x="28386" y="3762"/>
                    <a:pt x="27367" y="3253"/>
                    <a:pt x="26318" y="2833"/>
                  </a:cubicBezTo>
                  <a:cubicBezTo>
                    <a:pt x="22152" y="1095"/>
                    <a:pt x="17716" y="165"/>
                    <a:pt x="13190" y="16"/>
                  </a:cubicBezTo>
                  <a:cubicBezTo>
                    <a:pt x="12820" y="6"/>
                    <a:pt x="12451" y="1"/>
                    <a:pt x="12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9"/>
            <p:cNvSpPr/>
            <p:nvPr/>
          </p:nvSpPr>
          <p:spPr>
            <a:xfrm>
              <a:off x="3034025" y="1341925"/>
              <a:ext cx="305775" cy="745625"/>
            </a:xfrm>
            <a:custGeom>
              <a:avLst/>
              <a:gdLst/>
              <a:ahLst/>
              <a:cxnLst/>
              <a:rect l="l" t="t" r="r" b="b"/>
              <a:pathLst>
                <a:path w="12231" h="29825" extrusionOk="0">
                  <a:moveTo>
                    <a:pt x="1560" y="0"/>
                  </a:moveTo>
                  <a:cubicBezTo>
                    <a:pt x="451" y="2548"/>
                    <a:pt x="1" y="5306"/>
                    <a:pt x="271" y="8063"/>
                  </a:cubicBezTo>
                  <a:cubicBezTo>
                    <a:pt x="900" y="16066"/>
                    <a:pt x="3118" y="24189"/>
                    <a:pt x="8843" y="29824"/>
                  </a:cubicBezTo>
                  <a:cubicBezTo>
                    <a:pt x="10162" y="24549"/>
                    <a:pt x="12230" y="18584"/>
                    <a:pt x="10552" y="13429"/>
                  </a:cubicBezTo>
                  <a:cubicBezTo>
                    <a:pt x="8873" y="8213"/>
                    <a:pt x="5756" y="3567"/>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9"/>
            <p:cNvSpPr/>
            <p:nvPr/>
          </p:nvSpPr>
          <p:spPr>
            <a:xfrm>
              <a:off x="2252475" y="482400"/>
              <a:ext cx="936700" cy="1327875"/>
            </a:xfrm>
            <a:custGeom>
              <a:avLst/>
              <a:gdLst/>
              <a:ahLst/>
              <a:cxnLst/>
              <a:rect l="l" t="t" r="r" b="b"/>
              <a:pathLst>
                <a:path w="37468" h="53115" extrusionOk="0">
                  <a:moveTo>
                    <a:pt x="0" y="1"/>
                  </a:moveTo>
                  <a:lnTo>
                    <a:pt x="1918" y="960"/>
                  </a:lnTo>
                  <a:cubicBezTo>
                    <a:pt x="2548" y="1290"/>
                    <a:pt x="3177" y="1559"/>
                    <a:pt x="3807" y="1949"/>
                  </a:cubicBezTo>
                  <a:lnTo>
                    <a:pt x="5635" y="2998"/>
                  </a:lnTo>
                  <a:cubicBezTo>
                    <a:pt x="6265" y="3358"/>
                    <a:pt x="6864" y="3687"/>
                    <a:pt x="7464" y="4107"/>
                  </a:cubicBezTo>
                  <a:lnTo>
                    <a:pt x="9232" y="5276"/>
                  </a:lnTo>
                  <a:lnTo>
                    <a:pt x="10101" y="5846"/>
                  </a:lnTo>
                  <a:lnTo>
                    <a:pt x="10941" y="6475"/>
                  </a:lnTo>
                  <a:cubicBezTo>
                    <a:pt x="12080" y="7344"/>
                    <a:pt x="13219" y="8154"/>
                    <a:pt x="14298" y="9113"/>
                  </a:cubicBezTo>
                  <a:cubicBezTo>
                    <a:pt x="18644" y="12710"/>
                    <a:pt x="22451" y="16936"/>
                    <a:pt x="25628" y="21612"/>
                  </a:cubicBezTo>
                  <a:cubicBezTo>
                    <a:pt x="28835" y="26288"/>
                    <a:pt x="31413" y="31354"/>
                    <a:pt x="33301" y="36659"/>
                  </a:cubicBezTo>
                  <a:lnTo>
                    <a:pt x="34050" y="38667"/>
                  </a:lnTo>
                  <a:lnTo>
                    <a:pt x="34650" y="40706"/>
                  </a:lnTo>
                  <a:lnTo>
                    <a:pt x="35279" y="42744"/>
                  </a:lnTo>
                  <a:lnTo>
                    <a:pt x="35399" y="43223"/>
                  </a:lnTo>
                  <a:lnTo>
                    <a:pt x="35549" y="43763"/>
                  </a:lnTo>
                  <a:lnTo>
                    <a:pt x="35789" y="44782"/>
                  </a:lnTo>
                  <a:lnTo>
                    <a:pt x="36269" y="46850"/>
                  </a:lnTo>
                  <a:lnTo>
                    <a:pt x="36508" y="47899"/>
                  </a:lnTo>
                  <a:cubicBezTo>
                    <a:pt x="36598" y="48229"/>
                    <a:pt x="36658" y="48589"/>
                    <a:pt x="36718" y="48949"/>
                  </a:cubicBezTo>
                  <a:lnTo>
                    <a:pt x="37468" y="53115"/>
                  </a:lnTo>
                  <a:lnTo>
                    <a:pt x="36868" y="48919"/>
                  </a:lnTo>
                  <a:cubicBezTo>
                    <a:pt x="36808" y="48559"/>
                    <a:pt x="36778" y="48199"/>
                    <a:pt x="36718" y="47840"/>
                  </a:cubicBezTo>
                  <a:lnTo>
                    <a:pt x="36478" y="46820"/>
                  </a:lnTo>
                  <a:lnTo>
                    <a:pt x="36059" y="44722"/>
                  </a:lnTo>
                  <a:lnTo>
                    <a:pt x="35849" y="43673"/>
                  </a:lnTo>
                  <a:lnTo>
                    <a:pt x="35729" y="43164"/>
                  </a:lnTo>
                  <a:lnTo>
                    <a:pt x="35609" y="42654"/>
                  </a:lnTo>
                  <a:lnTo>
                    <a:pt x="35040" y="40586"/>
                  </a:lnTo>
                  <a:lnTo>
                    <a:pt x="34470" y="38518"/>
                  </a:lnTo>
                  <a:lnTo>
                    <a:pt x="33751" y="36509"/>
                  </a:lnTo>
                  <a:cubicBezTo>
                    <a:pt x="31922" y="31114"/>
                    <a:pt x="29345" y="25988"/>
                    <a:pt x="26167" y="21252"/>
                  </a:cubicBezTo>
                  <a:cubicBezTo>
                    <a:pt x="22930" y="16546"/>
                    <a:pt x="19034" y="12320"/>
                    <a:pt x="14597" y="8723"/>
                  </a:cubicBezTo>
                  <a:cubicBezTo>
                    <a:pt x="13518" y="7794"/>
                    <a:pt x="12349" y="6985"/>
                    <a:pt x="11180" y="6175"/>
                  </a:cubicBezTo>
                  <a:lnTo>
                    <a:pt x="10311" y="5546"/>
                  </a:lnTo>
                  <a:lnTo>
                    <a:pt x="9412" y="4976"/>
                  </a:lnTo>
                  <a:lnTo>
                    <a:pt x="7613" y="3837"/>
                  </a:lnTo>
                  <a:cubicBezTo>
                    <a:pt x="6984" y="3448"/>
                    <a:pt x="6354" y="3148"/>
                    <a:pt x="5725" y="2788"/>
                  </a:cubicBezTo>
                  <a:lnTo>
                    <a:pt x="3867" y="1799"/>
                  </a:lnTo>
                  <a:cubicBezTo>
                    <a:pt x="2578" y="1140"/>
                    <a:pt x="1289" y="60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9"/>
            <p:cNvSpPr/>
            <p:nvPr/>
          </p:nvSpPr>
          <p:spPr>
            <a:xfrm>
              <a:off x="3093225" y="1228425"/>
              <a:ext cx="409925" cy="315100"/>
            </a:xfrm>
            <a:custGeom>
              <a:avLst/>
              <a:gdLst/>
              <a:ahLst/>
              <a:cxnLst/>
              <a:rect l="l" t="t" r="r" b="b"/>
              <a:pathLst>
                <a:path w="16397" h="12604" extrusionOk="0">
                  <a:moveTo>
                    <a:pt x="2599" y="1"/>
                  </a:moveTo>
                  <a:cubicBezTo>
                    <a:pt x="1720" y="1"/>
                    <a:pt x="845" y="94"/>
                    <a:pt x="1" y="284"/>
                  </a:cubicBezTo>
                  <a:cubicBezTo>
                    <a:pt x="2758" y="7118"/>
                    <a:pt x="9053" y="11854"/>
                    <a:pt x="16397" y="12603"/>
                  </a:cubicBezTo>
                  <a:cubicBezTo>
                    <a:pt x="14748" y="9066"/>
                    <a:pt x="12650" y="4450"/>
                    <a:pt x="9503" y="2172"/>
                  </a:cubicBezTo>
                  <a:cubicBezTo>
                    <a:pt x="7559" y="736"/>
                    <a:pt x="5062"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9"/>
            <p:cNvSpPr/>
            <p:nvPr/>
          </p:nvSpPr>
          <p:spPr>
            <a:xfrm>
              <a:off x="2715550" y="1255750"/>
              <a:ext cx="293025" cy="520825"/>
            </a:xfrm>
            <a:custGeom>
              <a:avLst/>
              <a:gdLst/>
              <a:ahLst/>
              <a:cxnLst/>
              <a:rect l="l" t="t" r="r" b="b"/>
              <a:pathLst>
                <a:path w="11721" h="20833" extrusionOk="0">
                  <a:moveTo>
                    <a:pt x="9713" y="0"/>
                  </a:moveTo>
                  <a:cubicBezTo>
                    <a:pt x="6445" y="869"/>
                    <a:pt x="3208" y="2608"/>
                    <a:pt x="1530" y="5575"/>
                  </a:cubicBezTo>
                  <a:cubicBezTo>
                    <a:pt x="421" y="7643"/>
                    <a:pt x="1" y="9981"/>
                    <a:pt x="271" y="12319"/>
                  </a:cubicBezTo>
                  <a:cubicBezTo>
                    <a:pt x="481" y="14627"/>
                    <a:pt x="780" y="18674"/>
                    <a:pt x="1709" y="20832"/>
                  </a:cubicBezTo>
                  <a:cubicBezTo>
                    <a:pt x="3898" y="19184"/>
                    <a:pt x="5876" y="17265"/>
                    <a:pt x="7674" y="15197"/>
                  </a:cubicBezTo>
                  <a:cubicBezTo>
                    <a:pt x="9383" y="13039"/>
                    <a:pt x="10732" y="10551"/>
                    <a:pt x="11211" y="7853"/>
                  </a:cubicBezTo>
                  <a:cubicBezTo>
                    <a:pt x="11721" y="5156"/>
                    <a:pt x="11271" y="2248"/>
                    <a:pt x="9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9"/>
            <p:cNvSpPr/>
            <p:nvPr/>
          </p:nvSpPr>
          <p:spPr>
            <a:xfrm>
              <a:off x="2993575" y="888825"/>
              <a:ext cx="608500" cy="366575"/>
            </a:xfrm>
            <a:custGeom>
              <a:avLst/>
              <a:gdLst/>
              <a:ahLst/>
              <a:cxnLst/>
              <a:rect l="l" t="t" r="r" b="b"/>
              <a:pathLst>
                <a:path w="24340" h="14663" extrusionOk="0">
                  <a:moveTo>
                    <a:pt x="7537" y="0"/>
                  </a:moveTo>
                  <a:cubicBezTo>
                    <a:pt x="5073" y="0"/>
                    <a:pt x="2566" y="560"/>
                    <a:pt x="0" y="1518"/>
                  </a:cubicBezTo>
                  <a:cubicBezTo>
                    <a:pt x="3058" y="5235"/>
                    <a:pt x="6475" y="8712"/>
                    <a:pt x="10611" y="11200"/>
                  </a:cubicBezTo>
                  <a:cubicBezTo>
                    <a:pt x="14090" y="13308"/>
                    <a:pt x="18129" y="14663"/>
                    <a:pt x="22162" y="14663"/>
                  </a:cubicBezTo>
                  <a:cubicBezTo>
                    <a:pt x="22889" y="14663"/>
                    <a:pt x="23616" y="14619"/>
                    <a:pt x="24339" y="14527"/>
                  </a:cubicBezTo>
                  <a:cubicBezTo>
                    <a:pt x="23260" y="9162"/>
                    <a:pt x="19873" y="4576"/>
                    <a:pt x="15047" y="1968"/>
                  </a:cubicBezTo>
                  <a:cubicBezTo>
                    <a:pt x="12580" y="597"/>
                    <a:pt x="10082" y="0"/>
                    <a:pt x="7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9"/>
            <p:cNvSpPr/>
            <p:nvPr/>
          </p:nvSpPr>
          <p:spPr>
            <a:xfrm>
              <a:off x="2363375" y="966675"/>
              <a:ext cx="472100" cy="522875"/>
            </a:xfrm>
            <a:custGeom>
              <a:avLst/>
              <a:gdLst/>
              <a:ahLst/>
              <a:cxnLst/>
              <a:rect l="l" t="t" r="r" b="b"/>
              <a:pathLst>
                <a:path w="18884" h="20915" extrusionOk="0">
                  <a:moveTo>
                    <a:pt x="17052" y="0"/>
                  </a:moveTo>
                  <a:cubicBezTo>
                    <a:pt x="15419" y="0"/>
                    <a:pt x="13378" y="705"/>
                    <a:pt x="12080" y="1432"/>
                  </a:cubicBezTo>
                  <a:cubicBezTo>
                    <a:pt x="8513" y="3380"/>
                    <a:pt x="5545" y="6198"/>
                    <a:pt x="3417" y="9645"/>
                  </a:cubicBezTo>
                  <a:cubicBezTo>
                    <a:pt x="1289" y="13032"/>
                    <a:pt x="120" y="16928"/>
                    <a:pt x="0" y="20915"/>
                  </a:cubicBezTo>
                  <a:cubicBezTo>
                    <a:pt x="10791" y="20316"/>
                    <a:pt x="18884" y="10784"/>
                    <a:pt x="17775" y="53"/>
                  </a:cubicBezTo>
                  <a:cubicBezTo>
                    <a:pt x="17546" y="17"/>
                    <a:pt x="17304" y="0"/>
                    <a:pt x="17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9"/>
            <p:cNvSpPr/>
            <p:nvPr/>
          </p:nvSpPr>
          <p:spPr>
            <a:xfrm>
              <a:off x="2805475" y="1153825"/>
              <a:ext cx="588275" cy="496850"/>
            </a:xfrm>
            <a:custGeom>
              <a:avLst/>
              <a:gdLst/>
              <a:ahLst/>
              <a:cxnLst/>
              <a:rect l="l" t="t" r="r" b="b"/>
              <a:pathLst>
                <a:path w="23531" h="19874" extrusionOk="0">
                  <a:moveTo>
                    <a:pt x="7374" y="1"/>
                  </a:moveTo>
                  <a:lnTo>
                    <a:pt x="7225" y="270"/>
                  </a:lnTo>
                  <a:lnTo>
                    <a:pt x="5036" y="5036"/>
                  </a:lnTo>
                  <a:cubicBezTo>
                    <a:pt x="4347" y="6625"/>
                    <a:pt x="3598" y="8213"/>
                    <a:pt x="2968" y="9832"/>
                  </a:cubicBezTo>
                  <a:cubicBezTo>
                    <a:pt x="2339" y="11451"/>
                    <a:pt x="1739" y="13099"/>
                    <a:pt x="1200" y="14778"/>
                  </a:cubicBezTo>
                  <a:cubicBezTo>
                    <a:pt x="690" y="16426"/>
                    <a:pt x="301" y="18135"/>
                    <a:pt x="1" y="19873"/>
                  </a:cubicBezTo>
                  <a:cubicBezTo>
                    <a:pt x="420" y="18165"/>
                    <a:pt x="900" y="16516"/>
                    <a:pt x="1500" y="14868"/>
                  </a:cubicBezTo>
                  <a:cubicBezTo>
                    <a:pt x="2069" y="13219"/>
                    <a:pt x="2728" y="11601"/>
                    <a:pt x="3418" y="10012"/>
                  </a:cubicBezTo>
                  <a:cubicBezTo>
                    <a:pt x="4107" y="8423"/>
                    <a:pt x="4827" y="6835"/>
                    <a:pt x="5576" y="5276"/>
                  </a:cubicBezTo>
                  <a:lnTo>
                    <a:pt x="7662" y="823"/>
                  </a:lnTo>
                  <a:lnTo>
                    <a:pt x="7662" y="823"/>
                  </a:lnTo>
                  <a:cubicBezTo>
                    <a:pt x="9065" y="1471"/>
                    <a:pt x="10466" y="2147"/>
                    <a:pt x="11841" y="2848"/>
                  </a:cubicBezTo>
                  <a:cubicBezTo>
                    <a:pt x="14778" y="4377"/>
                    <a:pt x="17506" y="6265"/>
                    <a:pt x="19934" y="8513"/>
                  </a:cubicBezTo>
                  <a:cubicBezTo>
                    <a:pt x="21162" y="9622"/>
                    <a:pt x="22361" y="10791"/>
                    <a:pt x="23530" y="11960"/>
                  </a:cubicBezTo>
                  <a:cubicBezTo>
                    <a:pt x="22451" y="10701"/>
                    <a:pt x="21312" y="9472"/>
                    <a:pt x="20113" y="8303"/>
                  </a:cubicBezTo>
                  <a:cubicBezTo>
                    <a:pt x="18944" y="7134"/>
                    <a:pt x="17656" y="6025"/>
                    <a:pt x="16337" y="5036"/>
                  </a:cubicBezTo>
                  <a:cubicBezTo>
                    <a:pt x="15018" y="4017"/>
                    <a:pt x="13609" y="3118"/>
                    <a:pt x="12140" y="2339"/>
                  </a:cubicBezTo>
                  <a:cubicBezTo>
                    <a:pt x="10642" y="1559"/>
                    <a:pt x="9143" y="840"/>
                    <a:pt x="7644" y="120"/>
                  </a:cubicBezTo>
                  <a:lnTo>
                    <a:pt x="73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9"/>
            <p:cNvSpPr/>
            <p:nvPr/>
          </p:nvSpPr>
          <p:spPr>
            <a:xfrm>
              <a:off x="2462275" y="939175"/>
              <a:ext cx="1049125" cy="438725"/>
            </a:xfrm>
            <a:custGeom>
              <a:avLst/>
              <a:gdLst/>
              <a:ahLst/>
              <a:cxnLst/>
              <a:rect l="l" t="t" r="r" b="b"/>
              <a:pathLst>
                <a:path w="41965" h="17549" extrusionOk="0">
                  <a:moveTo>
                    <a:pt x="22139" y="0"/>
                  </a:moveTo>
                  <a:cubicBezTo>
                    <a:pt x="20560" y="0"/>
                    <a:pt x="18982" y="104"/>
                    <a:pt x="17416" y="314"/>
                  </a:cubicBezTo>
                  <a:cubicBezTo>
                    <a:pt x="16337" y="464"/>
                    <a:pt x="15287" y="673"/>
                    <a:pt x="14238" y="973"/>
                  </a:cubicBezTo>
                  <a:cubicBezTo>
                    <a:pt x="13969" y="1033"/>
                    <a:pt x="13699" y="1123"/>
                    <a:pt x="13459" y="1213"/>
                  </a:cubicBezTo>
                  <a:lnTo>
                    <a:pt x="12710" y="1513"/>
                  </a:lnTo>
                  <a:cubicBezTo>
                    <a:pt x="12230" y="1752"/>
                    <a:pt x="11721" y="1992"/>
                    <a:pt x="11241" y="2262"/>
                  </a:cubicBezTo>
                  <a:cubicBezTo>
                    <a:pt x="9413" y="3401"/>
                    <a:pt x="7764" y="4810"/>
                    <a:pt x="6355" y="6488"/>
                  </a:cubicBezTo>
                  <a:cubicBezTo>
                    <a:pt x="3568" y="9756"/>
                    <a:pt x="1529" y="13592"/>
                    <a:pt x="1" y="17549"/>
                  </a:cubicBezTo>
                  <a:cubicBezTo>
                    <a:pt x="870" y="15630"/>
                    <a:pt x="1859" y="13742"/>
                    <a:pt x="2968" y="11914"/>
                  </a:cubicBezTo>
                  <a:cubicBezTo>
                    <a:pt x="4047" y="10085"/>
                    <a:pt x="5306" y="8377"/>
                    <a:pt x="6715" y="6788"/>
                  </a:cubicBezTo>
                  <a:cubicBezTo>
                    <a:pt x="8094" y="5199"/>
                    <a:pt x="9742" y="3851"/>
                    <a:pt x="11541" y="2772"/>
                  </a:cubicBezTo>
                  <a:cubicBezTo>
                    <a:pt x="11990" y="2532"/>
                    <a:pt x="12470" y="2292"/>
                    <a:pt x="12950" y="2082"/>
                  </a:cubicBezTo>
                  <a:lnTo>
                    <a:pt x="13699" y="1812"/>
                  </a:lnTo>
                  <a:cubicBezTo>
                    <a:pt x="13939" y="1692"/>
                    <a:pt x="14178" y="1603"/>
                    <a:pt x="14448" y="1543"/>
                  </a:cubicBezTo>
                  <a:cubicBezTo>
                    <a:pt x="15467" y="1273"/>
                    <a:pt x="16486" y="1093"/>
                    <a:pt x="17536" y="943"/>
                  </a:cubicBezTo>
                  <a:cubicBezTo>
                    <a:pt x="19187" y="724"/>
                    <a:pt x="20847" y="615"/>
                    <a:pt x="22504" y="615"/>
                  </a:cubicBezTo>
                  <a:cubicBezTo>
                    <a:pt x="27191" y="615"/>
                    <a:pt x="31854" y="1486"/>
                    <a:pt x="36239" y="3191"/>
                  </a:cubicBezTo>
                  <a:cubicBezTo>
                    <a:pt x="38218" y="3971"/>
                    <a:pt x="40136" y="4900"/>
                    <a:pt x="41964" y="5979"/>
                  </a:cubicBezTo>
                  <a:cubicBezTo>
                    <a:pt x="40196" y="4780"/>
                    <a:pt x="38308" y="3761"/>
                    <a:pt x="36329" y="2921"/>
                  </a:cubicBezTo>
                  <a:cubicBezTo>
                    <a:pt x="34351" y="2082"/>
                    <a:pt x="32313" y="1393"/>
                    <a:pt x="30215" y="913"/>
                  </a:cubicBezTo>
                  <a:cubicBezTo>
                    <a:pt x="27562" y="307"/>
                    <a:pt x="24850" y="0"/>
                    <a:pt x="22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9"/>
            <p:cNvSpPr/>
            <p:nvPr/>
          </p:nvSpPr>
          <p:spPr>
            <a:xfrm>
              <a:off x="4267475" y="1120850"/>
              <a:ext cx="1077575" cy="1143550"/>
            </a:xfrm>
            <a:custGeom>
              <a:avLst/>
              <a:gdLst/>
              <a:ahLst/>
              <a:cxnLst/>
              <a:rect l="l" t="t" r="r" b="b"/>
              <a:pathLst>
                <a:path w="43103" h="45742" fill="none" extrusionOk="0">
                  <a:moveTo>
                    <a:pt x="43103" y="1589"/>
                  </a:moveTo>
                  <a:cubicBezTo>
                    <a:pt x="38876" y="1"/>
                    <a:pt x="34320" y="2788"/>
                    <a:pt x="30813" y="5636"/>
                  </a:cubicBezTo>
                  <a:cubicBezTo>
                    <a:pt x="17565" y="16427"/>
                    <a:pt x="7014" y="30155"/>
                    <a:pt x="0" y="4574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9"/>
            <p:cNvSpPr/>
            <p:nvPr/>
          </p:nvSpPr>
          <p:spPr>
            <a:xfrm>
              <a:off x="3960225" y="2071800"/>
              <a:ext cx="403175" cy="447375"/>
            </a:xfrm>
            <a:custGeom>
              <a:avLst/>
              <a:gdLst/>
              <a:ahLst/>
              <a:cxnLst/>
              <a:rect l="l" t="t" r="r" b="b"/>
              <a:pathLst>
                <a:path w="16127" h="17895" fill="none" extrusionOk="0">
                  <a:moveTo>
                    <a:pt x="16127" y="0"/>
                  </a:moveTo>
                  <a:cubicBezTo>
                    <a:pt x="9473" y="4346"/>
                    <a:pt x="3448" y="10761"/>
                    <a:pt x="1" y="17895"/>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9"/>
            <p:cNvSpPr/>
            <p:nvPr/>
          </p:nvSpPr>
          <p:spPr>
            <a:xfrm>
              <a:off x="4191775" y="2008850"/>
              <a:ext cx="214350" cy="768850"/>
            </a:xfrm>
            <a:custGeom>
              <a:avLst/>
              <a:gdLst/>
              <a:ahLst/>
              <a:cxnLst/>
              <a:rect l="l" t="t" r="r" b="b"/>
              <a:pathLst>
                <a:path w="8574" h="30754" fill="none" extrusionOk="0">
                  <a:moveTo>
                    <a:pt x="8274" y="0"/>
                  </a:moveTo>
                  <a:cubicBezTo>
                    <a:pt x="8573" y="10851"/>
                    <a:pt x="5696" y="21522"/>
                    <a:pt x="1" y="3075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9"/>
            <p:cNvSpPr/>
            <p:nvPr/>
          </p:nvSpPr>
          <p:spPr>
            <a:xfrm>
              <a:off x="4207525" y="1716600"/>
              <a:ext cx="388175" cy="301250"/>
            </a:xfrm>
            <a:custGeom>
              <a:avLst/>
              <a:gdLst/>
              <a:ahLst/>
              <a:cxnLst/>
              <a:rect l="l" t="t" r="r" b="b"/>
              <a:pathLst>
                <a:path w="15527" h="12050" fill="none" extrusionOk="0">
                  <a:moveTo>
                    <a:pt x="15527" y="0"/>
                  </a:moveTo>
                  <a:cubicBezTo>
                    <a:pt x="12140" y="869"/>
                    <a:pt x="9022" y="2488"/>
                    <a:pt x="6325" y="4736"/>
                  </a:cubicBezTo>
                  <a:cubicBezTo>
                    <a:pt x="3927" y="6894"/>
                    <a:pt x="1799" y="9382"/>
                    <a:pt x="0" y="120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9"/>
            <p:cNvSpPr/>
            <p:nvPr/>
          </p:nvSpPr>
          <p:spPr>
            <a:xfrm>
              <a:off x="4250975" y="1428100"/>
              <a:ext cx="584525" cy="237550"/>
            </a:xfrm>
            <a:custGeom>
              <a:avLst/>
              <a:gdLst/>
              <a:ahLst/>
              <a:cxnLst/>
              <a:rect l="l" t="t" r="r" b="b"/>
              <a:pathLst>
                <a:path w="23381" h="9502" fill="none" extrusionOk="0">
                  <a:moveTo>
                    <a:pt x="23380" y="630"/>
                  </a:moveTo>
                  <a:cubicBezTo>
                    <a:pt x="15138" y="0"/>
                    <a:pt x="5546" y="3357"/>
                    <a:pt x="1" y="950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9"/>
            <p:cNvSpPr/>
            <p:nvPr/>
          </p:nvSpPr>
          <p:spPr>
            <a:xfrm>
              <a:off x="4741800" y="1201775"/>
              <a:ext cx="349225" cy="135675"/>
            </a:xfrm>
            <a:custGeom>
              <a:avLst/>
              <a:gdLst/>
              <a:ahLst/>
              <a:cxnLst/>
              <a:rect l="l" t="t" r="r" b="b"/>
              <a:pathLst>
                <a:path w="13969" h="5427" fill="none" extrusionOk="0">
                  <a:moveTo>
                    <a:pt x="13969" y="1110"/>
                  </a:moveTo>
                  <a:cubicBezTo>
                    <a:pt x="12860" y="1"/>
                    <a:pt x="10971" y="241"/>
                    <a:pt x="9472" y="690"/>
                  </a:cubicBezTo>
                  <a:cubicBezTo>
                    <a:pt x="6055" y="1679"/>
                    <a:pt x="2848" y="3298"/>
                    <a:pt x="1" y="54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9"/>
            <p:cNvSpPr/>
            <p:nvPr/>
          </p:nvSpPr>
          <p:spPr>
            <a:xfrm>
              <a:off x="4938875" y="1170300"/>
              <a:ext cx="285525" cy="571800"/>
            </a:xfrm>
            <a:custGeom>
              <a:avLst/>
              <a:gdLst/>
              <a:ahLst/>
              <a:cxnLst/>
              <a:rect l="l" t="t" r="r" b="b"/>
              <a:pathLst>
                <a:path w="11421" h="22872" fill="none" extrusionOk="0">
                  <a:moveTo>
                    <a:pt x="10762" y="1"/>
                  </a:moveTo>
                  <a:cubicBezTo>
                    <a:pt x="11421" y="2399"/>
                    <a:pt x="10642" y="5246"/>
                    <a:pt x="9682" y="7554"/>
                  </a:cubicBezTo>
                  <a:cubicBezTo>
                    <a:pt x="7345" y="13190"/>
                    <a:pt x="4077" y="18345"/>
                    <a:pt x="1" y="2287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9"/>
            <p:cNvSpPr/>
            <p:nvPr/>
          </p:nvSpPr>
          <p:spPr>
            <a:xfrm>
              <a:off x="4523750" y="1404850"/>
              <a:ext cx="354450" cy="642225"/>
            </a:xfrm>
            <a:custGeom>
              <a:avLst/>
              <a:gdLst/>
              <a:ahLst/>
              <a:cxnLst/>
              <a:rect l="l" t="t" r="r" b="b"/>
              <a:pathLst>
                <a:path w="14178" h="25689" fill="none" extrusionOk="0">
                  <a:moveTo>
                    <a:pt x="14178" y="1"/>
                  </a:moveTo>
                  <a:cubicBezTo>
                    <a:pt x="12709" y="9653"/>
                    <a:pt x="6145" y="18105"/>
                    <a:pt x="0" y="2568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9"/>
            <p:cNvSpPr/>
            <p:nvPr/>
          </p:nvSpPr>
          <p:spPr>
            <a:xfrm>
              <a:off x="4937375" y="1545750"/>
              <a:ext cx="152150" cy="418150"/>
            </a:xfrm>
            <a:custGeom>
              <a:avLst/>
              <a:gdLst/>
              <a:ahLst/>
              <a:cxnLst/>
              <a:rect l="l" t="t" r="r" b="b"/>
              <a:pathLst>
                <a:path w="6086" h="16726" fill="none" extrusionOk="0">
                  <a:moveTo>
                    <a:pt x="6086" y="0"/>
                  </a:moveTo>
                  <a:cubicBezTo>
                    <a:pt x="6056" y="6115"/>
                    <a:pt x="3898" y="12050"/>
                    <a:pt x="1" y="16726"/>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9"/>
            <p:cNvSpPr/>
            <p:nvPr/>
          </p:nvSpPr>
          <p:spPr>
            <a:xfrm>
              <a:off x="4578450" y="1844725"/>
              <a:ext cx="107925" cy="397200"/>
            </a:xfrm>
            <a:custGeom>
              <a:avLst/>
              <a:gdLst/>
              <a:ahLst/>
              <a:cxnLst/>
              <a:rect l="l" t="t" r="r" b="b"/>
              <a:pathLst>
                <a:path w="4317" h="15888" fill="none" extrusionOk="0">
                  <a:moveTo>
                    <a:pt x="4047" y="1"/>
                  </a:moveTo>
                  <a:cubicBezTo>
                    <a:pt x="4317" y="5576"/>
                    <a:pt x="2908" y="11121"/>
                    <a:pt x="0" y="1588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9"/>
            <p:cNvSpPr/>
            <p:nvPr/>
          </p:nvSpPr>
          <p:spPr>
            <a:xfrm>
              <a:off x="3657500" y="2313075"/>
              <a:ext cx="424150" cy="316250"/>
            </a:xfrm>
            <a:custGeom>
              <a:avLst/>
              <a:gdLst/>
              <a:ahLst/>
              <a:cxnLst/>
              <a:rect l="l" t="t" r="r" b="b"/>
              <a:pathLst>
                <a:path w="16966" h="12650" fill="none" extrusionOk="0">
                  <a:moveTo>
                    <a:pt x="16966" y="600"/>
                  </a:moveTo>
                  <a:cubicBezTo>
                    <a:pt x="13309" y="1"/>
                    <a:pt x="9202" y="1260"/>
                    <a:pt x="6325" y="3628"/>
                  </a:cubicBezTo>
                  <a:cubicBezTo>
                    <a:pt x="3477" y="5996"/>
                    <a:pt x="1499" y="9233"/>
                    <a:pt x="0" y="12650"/>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9"/>
            <p:cNvSpPr/>
            <p:nvPr/>
          </p:nvSpPr>
          <p:spPr>
            <a:xfrm>
              <a:off x="3914525" y="2559625"/>
              <a:ext cx="386675" cy="278025"/>
            </a:xfrm>
            <a:custGeom>
              <a:avLst/>
              <a:gdLst/>
              <a:ahLst/>
              <a:cxnLst/>
              <a:rect l="l" t="t" r="r" b="b"/>
              <a:pathLst>
                <a:path w="15467" h="11121" fill="none" extrusionOk="0">
                  <a:moveTo>
                    <a:pt x="15467" y="0"/>
                  </a:moveTo>
                  <a:cubicBezTo>
                    <a:pt x="9232" y="750"/>
                    <a:pt x="3477" y="5905"/>
                    <a:pt x="0" y="11121"/>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9"/>
            <p:cNvSpPr/>
            <p:nvPr/>
          </p:nvSpPr>
          <p:spPr>
            <a:xfrm>
              <a:off x="4299700" y="1400375"/>
              <a:ext cx="361950" cy="52475"/>
            </a:xfrm>
            <a:custGeom>
              <a:avLst/>
              <a:gdLst/>
              <a:ahLst/>
              <a:cxnLst/>
              <a:rect l="l" t="t" r="r" b="b"/>
              <a:pathLst>
                <a:path w="14478" h="2099" fill="none" extrusionOk="0">
                  <a:moveTo>
                    <a:pt x="14477" y="2098"/>
                  </a:moveTo>
                  <a:cubicBezTo>
                    <a:pt x="10461" y="240"/>
                    <a:pt x="4047" y="0"/>
                    <a:pt x="0" y="1799"/>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9"/>
            <p:cNvSpPr/>
            <p:nvPr/>
          </p:nvSpPr>
          <p:spPr>
            <a:xfrm>
              <a:off x="4325925" y="1521000"/>
              <a:ext cx="122150" cy="200875"/>
            </a:xfrm>
            <a:custGeom>
              <a:avLst/>
              <a:gdLst/>
              <a:ahLst/>
              <a:cxnLst/>
              <a:rect l="l" t="t" r="r" b="b"/>
              <a:pathLst>
                <a:path w="4886" h="8035" fill="none" extrusionOk="0">
                  <a:moveTo>
                    <a:pt x="4886" y="1"/>
                  </a:moveTo>
                  <a:cubicBezTo>
                    <a:pt x="4137" y="2968"/>
                    <a:pt x="2098" y="5846"/>
                    <a:pt x="0" y="803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9"/>
            <p:cNvSpPr/>
            <p:nvPr/>
          </p:nvSpPr>
          <p:spPr>
            <a:xfrm>
              <a:off x="3989450" y="1857475"/>
              <a:ext cx="351475" cy="242075"/>
            </a:xfrm>
            <a:custGeom>
              <a:avLst/>
              <a:gdLst/>
              <a:ahLst/>
              <a:cxnLst/>
              <a:rect l="l" t="t" r="r" b="b"/>
              <a:pathLst>
                <a:path w="14059" h="9683" fill="none" extrusionOk="0">
                  <a:moveTo>
                    <a:pt x="14059" y="0"/>
                  </a:moveTo>
                  <a:cubicBezTo>
                    <a:pt x="8453" y="870"/>
                    <a:pt x="3208" y="5126"/>
                    <a:pt x="1" y="9682"/>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9"/>
            <p:cNvSpPr/>
            <p:nvPr/>
          </p:nvSpPr>
          <p:spPr>
            <a:xfrm>
              <a:off x="4597175" y="1175550"/>
              <a:ext cx="381450" cy="120675"/>
            </a:xfrm>
            <a:custGeom>
              <a:avLst/>
              <a:gdLst/>
              <a:ahLst/>
              <a:cxnLst/>
              <a:rect l="l" t="t" r="r" b="b"/>
              <a:pathLst>
                <a:path w="15258" h="4827" fill="none" extrusionOk="0">
                  <a:moveTo>
                    <a:pt x="15257" y="1739"/>
                  </a:moveTo>
                  <a:cubicBezTo>
                    <a:pt x="9982" y="1"/>
                    <a:pt x="4167" y="1170"/>
                    <a:pt x="1" y="4827"/>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9"/>
            <p:cNvSpPr/>
            <p:nvPr/>
          </p:nvSpPr>
          <p:spPr>
            <a:xfrm>
              <a:off x="4905925" y="1344150"/>
              <a:ext cx="281775" cy="234575"/>
            </a:xfrm>
            <a:custGeom>
              <a:avLst/>
              <a:gdLst/>
              <a:ahLst/>
              <a:cxnLst/>
              <a:rect l="l" t="t" r="r" b="b"/>
              <a:pathLst>
                <a:path w="11271" h="9383" fill="none" extrusionOk="0">
                  <a:moveTo>
                    <a:pt x="11270" y="1"/>
                  </a:moveTo>
                  <a:cubicBezTo>
                    <a:pt x="8722" y="541"/>
                    <a:pt x="6355" y="1740"/>
                    <a:pt x="4406" y="3508"/>
                  </a:cubicBezTo>
                  <a:cubicBezTo>
                    <a:pt x="2638" y="5217"/>
                    <a:pt x="1169" y="7195"/>
                    <a:pt x="0" y="9383"/>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9"/>
            <p:cNvSpPr/>
            <p:nvPr/>
          </p:nvSpPr>
          <p:spPr>
            <a:xfrm>
              <a:off x="4545475" y="1230250"/>
              <a:ext cx="98200" cy="98200"/>
            </a:xfrm>
            <a:custGeom>
              <a:avLst/>
              <a:gdLst/>
              <a:ahLst/>
              <a:cxnLst/>
              <a:rect l="l" t="t" r="r" b="b"/>
              <a:pathLst>
                <a:path w="3928" h="3928" extrusionOk="0">
                  <a:moveTo>
                    <a:pt x="1979" y="1"/>
                  </a:moveTo>
                  <a:cubicBezTo>
                    <a:pt x="870" y="1"/>
                    <a:pt x="1" y="870"/>
                    <a:pt x="1" y="1949"/>
                  </a:cubicBezTo>
                  <a:cubicBezTo>
                    <a:pt x="1" y="3058"/>
                    <a:pt x="870" y="3928"/>
                    <a:pt x="1979" y="3928"/>
                  </a:cubicBezTo>
                  <a:cubicBezTo>
                    <a:pt x="3058" y="3928"/>
                    <a:pt x="3927" y="3058"/>
                    <a:pt x="3927" y="1949"/>
                  </a:cubicBezTo>
                  <a:cubicBezTo>
                    <a:pt x="3927" y="870"/>
                    <a:pt x="3058" y="1"/>
                    <a:pt x="1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9"/>
            <p:cNvSpPr/>
            <p:nvPr/>
          </p:nvSpPr>
          <p:spPr>
            <a:xfrm>
              <a:off x="4690100" y="1291700"/>
              <a:ext cx="95950" cy="95950"/>
            </a:xfrm>
            <a:custGeom>
              <a:avLst/>
              <a:gdLst/>
              <a:ahLst/>
              <a:cxnLst/>
              <a:rect l="l" t="t" r="r" b="b"/>
              <a:pathLst>
                <a:path w="3838" h="3838" extrusionOk="0">
                  <a:moveTo>
                    <a:pt x="1919" y="1"/>
                  </a:moveTo>
                  <a:cubicBezTo>
                    <a:pt x="870" y="1"/>
                    <a:pt x="0" y="870"/>
                    <a:pt x="0" y="1919"/>
                  </a:cubicBezTo>
                  <a:cubicBezTo>
                    <a:pt x="0" y="2968"/>
                    <a:pt x="870" y="3838"/>
                    <a:pt x="1919" y="3838"/>
                  </a:cubicBezTo>
                  <a:cubicBezTo>
                    <a:pt x="2968" y="3838"/>
                    <a:pt x="3837" y="2968"/>
                    <a:pt x="3837" y="1919"/>
                  </a:cubicBezTo>
                  <a:cubicBezTo>
                    <a:pt x="3837" y="870"/>
                    <a:pt x="2968" y="1"/>
                    <a:pt x="1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9"/>
            <p:cNvSpPr/>
            <p:nvPr/>
          </p:nvSpPr>
          <p:spPr>
            <a:xfrm>
              <a:off x="4243475" y="1392400"/>
              <a:ext cx="110950" cy="92100"/>
            </a:xfrm>
            <a:custGeom>
              <a:avLst/>
              <a:gdLst/>
              <a:ahLst/>
              <a:cxnLst/>
              <a:rect l="l" t="t" r="r" b="b"/>
              <a:pathLst>
                <a:path w="4438" h="3684" extrusionOk="0">
                  <a:moveTo>
                    <a:pt x="2117" y="1"/>
                  </a:moveTo>
                  <a:cubicBezTo>
                    <a:pt x="1384" y="1"/>
                    <a:pt x="696" y="392"/>
                    <a:pt x="391" y="1068"/>
                  </a:cubicBezTo>
                  <a:cubicBezTo>
                    <a:pt x="1" y="1968"/>
                    <a:pt x="511" y="3077"/>
                    <a:pt x="1500" y="3496"/>
                  </a:cubicBezTo>
                  <a:cubicBezTo>
                    <a:pt x="1787" y="3623"/>
                    <a:pt x="2084" y="3683"/>
                    <a:pt x="2371" y="3683"/>
                  </a:cubicBezTo>
                  <a:cubicBezTo>
                    <a:pt x="3102" y="3683"/>
                    <a:pt x="3768" y="3294"/>
                    <a:pt x="4047" y="2627"/>
                  </a:cubicBezTo>
                  <a:cubicBezTo>
                    <a:pt x="4437" y="1698"/>
                    <a:pt x="3958" y="589"/>
                    <a:pt x="2938" y="169"/>
                  </a:cubicBezTo>
                  <a:cubicBezTo>
                    <a:pt x="2670" y="55"/>
                    <a:pt x="2390" y="1"/>
                    <a:pt x="2117" y="1"/>
                  </a:cubicBezTo>
                  <a:close/>
                </a:path>
              </a:pathLst>
            </a:custGeom>
            <a:solidFill>
              <a:srgbClr val="FF8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9"/>
            <p:cNvSpPr/>
            <p:nvPr/>
          </p:nvSpPr>
          <p:spPr>
            <a:xfrm>
              <a:off x="4182800" y="1610075"/>
              <a:ext cx="119900" cy="111900"/>
            </a:xfrm>
            <a:custGeom>
              <a:avLst/>
              <a:gdLst/>
              <a:ahLst/>
              <a:cxnLst/>
              <a:rect l="l" t="t" r="r" b="b"/>
              <a:pathLst>
                <a:path w="4796" h="4476" extrusionOk="0">
                  <a:moveTo>
                    <a:pt x="2544" y="1"/>
                  </a:moveTo>
                  <a:cubicBezTo>
                    <a:pt x="1705" y="1"/>
                    <a:pt x="878" y="539"/>
                    <a:pt x="510" y="1414"/>
                  </a:cubicBezTo>
                  <a:cubicBezTo>
                    <a:pt x="0" y="2583"/>
                    <a:pt x="450" y="3872"/>
                    <a:pt x="1499" y="4321"/>
                  </a:cubicBezTo>
                  <a:cubicBezTo>
                    <a:pt x="1743" y="4426"/>
                    <a:pt x="1998" y="4475"/>
                    <a:pt x="2253" y="4475"/>
                  </a:cubicBezTo>
                  <a:cubicBezTo>
                    <a:pt x="3093" y="4475"/>
                    <a:pt x="3925" y="3936"/>
                    <a:pt x="4316" y="3062"/>
                  </a:cubicBezTo>
                  <a:cubicBezTo>
                    <a:pt x="4796" y="1923"/>
                    <a:pt x="4346" y="604"/>
                    <a:pt x="3297" y="155"/>
                  </a:cubicBezTo>
                  <a:cubicBezTo>
                    <a:pt x="3053" y="50"/>
                    <a:pt x="2798" y="1"/>
                    <a:pt x="2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9"/>
            <p:cNvSpPr/>
            <p:nvPr/>
          </p:nvSpPr>
          <p:spPr>
            <a:xfrm>
              <a:off x="4268975" y="1665100"/>
              <a:ext cx="109425" cy="115775"/>
            </a:xfrm>
            <a:custGeom>
              <a:avLst/>
              <a:gdLst/>
              <a:ahLst/>
              <a:cxnLst/>
              <a:rect l="l" t="t" r="r" b="b"/>
              <a:pathLst>
                <a:path w="4377" h="4631" extrusionOk="0">
                  <a:moveTo>
                    <a:pt x="2566" y="0"/>
                  </a:moveTo>
                  <a:cubicBezTo>
                    <a:pt x="1778" y="0"/>
                    <a:pt x="920" y="620"/>
                    <a:pt x="510" y="1611"/>
                  </a:cubicBezTo>
                  <a:cubicBezTo>
                    <a:pt x="0" y="2810"/>
                    <a:pt x="300" y="4128"/>
                    <a:pt x="1229" y="4518"/>
                  </a:cubicBezTo>
                  <a:cubicBezTo>
                    <a:pt x="1410" y="4594"/>
                    <a:pt x="1600" y="4630"/>
                    <a:pt x="1793" y="4630"/>
                  </a:cubicBezTo>
                  <a:cubicBezTo>
                    <a:pt x="2590" y="4630"/>
                    <a:pt x="3432" y="4015"/>
                    <a:pt x="3867" y="3049"/>
                  </a:cubicBezTo>
                  <a:cubicBezTo>
                    <a:pt x="4376" y="1820"/>
                    <a:pt x="4047" y="502"/>
                    <a:pt x="3117" y="112"/>
                  </a:cubicBezTo>
                  <a:cubicBezTo>
                    <a:pt x="2943" y="36"/>
                    <a:pt x="2757" y="0"/>
                    <a:pt x="2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9"/>
            <p:cNvSpPr/>
            <p:nvPr/>
          </p:nvSpPr>
          <p:spPr>
            <a:xfrm>
              <a:off x="4853450" y="1527475"/>
              <a:ext cx="103450" cy="98750"/>
            </a:xfrm>
            <a:custGeom>
              <a:avLst/>
              <a:gdLst/>
              <a:ahLst/>
              <a:cxnLst/>
              <a:rect l="l" t="t" r="r" b="b"/>
              <a:pathLst>
                <a:path w="4138" h="3950" extrusionOk="0">
                  <a:moveTo>
                    <a:pt x="2215" y="1"/>
                  </a:moveTo>
                  <a:cubicBezTo>
                    <a:pt x="1490" y="1"/>
                    <a:pt x="768" y="484"/>
                    <a:pt x="420" y="1271"/>
                  </a:cubicBezTo>
                  <a:cubicBezTo>
                    <a:pt x="1" y="2290"/>
                    <a:pt x="361" y="3429"/>
                    <a:pt x="1260" y="3818"/>
                  </a:cubicBezTo>
                  <a:cubicBezTo>
                    <a:pt x="1472" y="3907"/>
                    <a:pt x="1691" y="3949"/>
                    <a:pt x="1909" y="3949"/>
                  </a:cubicBezTo>
                  <a:cubicBezTo>
                    <a:pt x="2647" y="3949"/>
                    <a:pt x="3364" y="3466"/>
                    <a:pt x="3688" y="2679"/>
                  </a:cubicBezTo>
                  <a:cubicBezTo>
                    <a:pt x="4137" y="1660"/>
                    <a:pt x="3748" y="521"/>
                    <a:pt x="2848" y="132"/>
                  </a:cubicBezTo>
                  <a:cubicBezTo>
                    <a:pt x="2643" y="43"/>
                    <a:pt x="2429" y="1"/>
                    <a:pt x="2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9"/>
            <p:cNvSpPr/>
            <p:nvPr/>
          </p:nvSpPr>
          <p:spPr>
            <a:xfrm>
              <a:off x="4881175" y="1685875"/>
              <a:ext cx="117675" cy="116925"/>
            </a:xfrm>
            <a:custGeom>
              <a:avLst/>
              <a:gdLst/>
              <a:ahLst/>
              <a:cxnLst/>
              <a:rect l="l" t="t" r="r" b="b"/>
              <a:pathLst>
                <a:path w="4707" h="4677" extrusionOk="0">
                  <a:moveTo>
                    <a:pt x="2369" y="0"/>
                  </a:moveTo>
                  <a:cubicBezTo>
                    <a:pt x="1050" y="0"/>
                    <a:pt x="1" y="1049"/>
                    <a:pt x="1" y="2338"/>
                  </a:cubicBezTo>
                  <a:cubicBezTo>
                    <a:pt x="1" y="3627"/>
                    <a:pt x="1050" y="4676"/>
                    <a:pt x="2369" y="4676"/>
                  </a:cubicBezTo>
                  <a:cubicBezTo>
                    <a:pt x="3658" y="4676"/>
                    <a:pt x="4707" y="3627"/>
                    <a:pt x="4707" y="2338"/>
                  </a:cubicBezTo>
                  <a:cubicBezTo>
                    <a:pt x="4707" y="1049"/>
                    <a:pt x="3658" y="0"/>
                    <a:pt x="2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
            <p:cNvSpPr/>
            <p:nvPr/>
          </p:nvSpPr>
          <p:spPr>
            <a:xfrm>
              <a:off x="4878925" y="1922450"/>
              <a:ext cx="119175" cy="82325"/>
            </a:xfrm>
            <a:custGeom>
              <a:avLst/>
              <a:gdLst/>
              <a:ahLst/>
              <a:cxnLst/>
              <a:rect l="l" t="t" r="r" b="b"/>
              <a:pathLst>
                <a:path w="4767" h="3293" extrusionOk="0">
                  <a:moveTo>
                    <a:pt x="1794" y="1"/>
                  </a:moveTo>
                  <a:cubicBezTo>
                    <a:pt x="1112" y="1"/>
                    <a:pt x="545" y="272"/>
                    <a:pt x="331" y="758"/>
                  </a:cubicBezTo>
                  <a:cubicBezTo>
                    <a:pt x="1" y="1538"/>
                    <a:pt x="630" y="2557"/>
                    <a:pt x="1769" y="3037"/>
                  </a:cubicBezTo>
                  <a:cubicBezTo>
                    <a:pt x="2178" y="3209"/>
                    <a:pt x="2591" y="3292"/>
                    <a:pt x="2968" y="3292"/>
                  </a:cubicBezTo>
                  <a:cubicBezTo>
                    <a:pt x="3640" y="3292"/>
                    <a:pt x="4196" y="3026"/>
                    <a:pt x="4407" y="2527"/>
                  </a:cubicBezTo>
                  <a:cubicBezTo>
                    <a:pt x="4767" y="1778"/>
                    <a:pt x="4107" y="758"/>
                    <a:pt x="2968" y="249"/>
                  </a:cubicBezTo>
                  <a:cubicBezTo>
                    <a:pt x="2568" y="80"/>
                    <a:pt x="2164" y="1"/>
                    <a:pt x="1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9"/>
            <p:cNvSpPr/>
            <p:nvPr/>
          </p:nvSpPr>
          <p:spPr>
            <a:xfrm>
              <a:off x="4454800" y="1997175"/>
              <a:ext cx="133425" cy="92125"/>
            </a:xfrm>
            <a:custGeom>
              <a:avLst/>
              <a:gdLst/>
              <a:ahLst/>
              <a:cxnLst/>
              <a:rect l="l" t="t" r="r" b="b"/>
              <a:pathLst>
                <a:path w="5337" h="3685" extrusionOk="0">
                  <a:moveTo>
                    <a:pt x="1998" y="1"/>
                  </a:moveTo>
                  <a:cubicBezTo>
                    <a:pt x="1246" y="1"/>
                    <a:pt x="621" y="299"/>
                    <a:pt x="390" y="857"/>
                  </a:cubicBezTo>
                  <a:cubicBezTo>
                    <a:pt x="1" y="1726"/>
                    <a:pt x="750" y="2865"/>
                    <a:pt x="2009" y="3405"/>
                  </a:cubicBezTo>
                  <a:cubicBezTo>
                    <a:pt x="2452" y="3594"/>
                    <a:pt x="2902" y="3684"/>
                    <a:pt x="3315" y="3684"/>
                  </a:cubicBezTo>
                  <a:cubicBezTo>
                    <a:pt x="4077" y="3684"/>
                    <a:pt x="4713" y="3379"/>
                    <a:pt x="4946" y="2835"/>
                  </a:cubicBezTo>
                  <a:cubicBezTo>
                    <a:pt x="5336" y="1966"/>
                    <a:pt x="4587" y="827"/>
                    <a:pt x="3328" y="287"/>
                  </a:cubicBezTo>
                  <a:cubicBezTo>
                    <a:pt x="2876" y="94"/>
                    <a:pt x="2417" y="1"/>
                    <a:pt x="1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9"/>
            <p:cNvSpPr/>
            <p:nvPr/>
          </p:nvSpPr>
          <p:spPr>
            <a:xfrm>
              <a:off x="4519250" y="2192150"/>
              <a:ext cx="104175" cy="99500"/>
            </a:xfrm>
            <a:custGeom>
              <a:avLst/>
              <a:gdLst/>
              <a:ahLst/>
              <a:cxnLst/>
              <a:rect l="l" t="t" r="r" b="b"/>
              <a:pathLst>
                <a:path w="4167" h="3980" extrusionOk="0">
                  <a:moveTo>
                    <a:pt x="2241" y="1"/>
                  </a:moveTo>
                  <a:cubicBezTo>
                    <a:pt x="1507" y="1"/>
                    <a:pt x="767" y="484"/>
                    <a:pt x="420" y="1271"/>
                  </a:cubicBezTo>
                  <a:cubicBezTo>
                    <a:pt x="0" y="2290"/>
                    <a:pt x="360" y="3459"/>
                    <a:pt x="1289" y="3849"/>
                  </a:cubicBezTo>
                  <a:cubicBezTo>
                    <a:pt x="1493" y="3937"/>
                    <a:pt x="1708" y="3979"/>
                    <a:pt x="1924" y="3979"/>
                  </a:cubicBezTo>
                  <a:cubicBezTo>
                    <a:pt x="2656" y="3979"/>
                    <a:pt x="3393" y="3491"/>
                    <a:pt x="3717" y="2680"/>
                  </a:cubicBezTo>
                  <a:cubicBezTo>
                    <a:pt x="4167" y="1660"/>
                    <a:pt x="3777" y="521"/>
                    <a:pt x="2878" y="132"/>
                  </a:cubicBezTo>
                  <a:cubicBezTo>
                    <a:pt x="2673" y="43"/>
                    <a:pt x="2457"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9"/>
            <p:cNvSpPr/>
            <p:nvPr/>
          </p:nvSpPr>
          <p:spPr>
            <a:xfrm>
              <a:off x="3932500" y="2049300"/>
              <a:ext cx="106450" cy="107200"/>
            </a:xfrm>
            <a:custGeom>
              <a:avLst/>
              <a:gdLst/>
              <a:ahLst/>
              <a:cxnLst/>
              <a:rect l="l" t="t" r="r" b="b"/>
              <a:pathLst>
                <a:path w="4258" h="4288" extrusionOk="0">
                  <a:moveTo>
                    <a:pt x="2129" y="1"/>
                  </a:moveTo>
                  <a:cubicBezTo>
                    <a:pt x="960" y="1"/>
                    <a:pt x="1" y="960"/>
                    <a:pt x="1" y="2129"/>
                  </a:cubicBezTo>
                  <a:cubicBezTo>
                    <a:pt x="1" y="3328"/>
                    <a:pt x="960" y="4287"/>
                    <a:pt x="2129" y="4287"/>
                  </a:cubicBezTo>
                  <a:cubicBezTo>
                    <a:pt x="3298" y="4287"/>
                    <a:pt x="4257" y="3328"/>
                    <a:pt x="4257" y="2129"/>
                  </a:cubicBezTo>
                  <a:cubicBezTo>
                    <a:pt x="4257" y="960"/>
                    <a:pt x="3298" y="1"/>
                    <a:pt x="2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9"/>
            <p:cNvSpPr/>
            <p:nvPr/>
          </p:nvSpPr>
          <p:spPr>
            <a:xfrm>
              <a:off x="4172300" y="1969125"/>
              <a:ext cx="84700" cy="84700"/>
            </a:xfrm>
            <a:custGeom>
              <a:avLst/>
              <a:gdLst/>
              <a:ahLst/>
              <a:cxnLst/>
              <a:rect l="l" t="t" r="r" b="b"/>
              <a:pathLst>
                <a:path w="3388" h="3388" extrusionOk="0">
                  <a:moveTo>
                    <a:pt x="1709" y="1"/>
                  </a:moveTo>
                  <a:cubicBezTo>
                    <a:pt x="780" y="1"/>
                    <a:pt x="0" y="780"/>
                    <a:pt x="0" y="1709"/>
                  </a:cubicBezTo>
                  <a:cubicBezTo>
                    <a:pt x="0" y="2638"/>
                    <a:pt x="780" y="3388"/>
                    <a:pt x="1709" y="3388"/>
                  </a:cubicBezTo>
                  <a:cubicBezTo>
                    <a:pt x="2638" y="3388"/>
                    <a:pt x="3388" y="2638"/>
                    <a:pt x="3388" y="1709"/>
                  </a:cubicBezTo>
                  <a:cubicBezTo>
                    <a:pt x="3388" y="780"/>
                    <a:pt x="2638" y="1"/>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9"/>
            <p:cNvSpPr/>
            <p:nvPr/>
          </p:nvSpPr>
          <p:spPr>
            <a:xfrm>
              <a:off x="4215750" y="2213425"/>
              <a:ext cx="94450" cy="93675"/>
            </a:xfrm>
            <a:custGeom>
              <a:avLst/>
              <a:gdLst/>
              <a:ahLst/>
              <a:cxnLst/>
              <a:rect l="l" t="t" r="r" b="b"/>
              <a:pathLst>
                <a:path w="3778" h="3747" extrusionOk="0">
                  <a:moveTo>
                    <a:pt x="1889" y="0"/>
                  </a:moveTo>
                  <a:cubicBezTo>
                    <a:pt x="840" y="0"/>
                    <a:pt x="1" y="839"/>
                    <a:pt x="1" y="1859"/>
                  </a:cubicBezTo>
                  <a:cubicBezTo>
                    <a:pt x="1" y="2908"/>
                    <a:pt x="840" y="3747"/>
                    <a:pt x="1889" y="3747"/>
                  </a:cubicBezTo>
                  <a:cubicBezTo>
                    <a:pt x="2938" y="3747"/>
                    <a:pt x="3778" y="2908"/>
                    <a:pt x="3778" y="1859"/>
                  </a:cubicBezTo>
                  <a:cubicBezTo>
                    <a:pt x="3778" y="839"/>
                    <a:pt x="2938" y="0"/>
                    <a:pt x="1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9"/>
            <p:cNvSpPr/>
            <p:nvPr/>
          </p:nvSpPr>
          <p:spPr>
            <a:xfrm>
              <a:off x="3590050" y="2575175"/>
              <a:ext cx="126675" cy="121875"/>
            </a:xfrm>
            <a:custGeom>
              <a:avLst/>
              <a:gdLst/>
              <a:ahLst/>
              <a:cxnLst/>
              <a:rect l="l" t="t" r="r" b="b"/>
              <a:pathLst>
                <a:path w="5067" h="4875" extrusionOk="0">
                  <a:moveTo>
                    <a:pt x="2760" y="1"/>
                  </a:moveTo>
                  <a:cubicBezTo>
                    <a:pt x="1869" y="1"/>
                    <a:pt x="960" y="617"/>
                    <a:pt x="540" y="1596"/>
                  </a:cubicBezTo>
                  <a:cubicBezTo>
                    <a:pt x="1" y="2825"/>
                    <a:pt x="450" y="4234"/>
                    <a:pt x="1559" y="4714"/>
                  </a:cubicBezTo>
                  <a:cubicBezTo>
                    <a:pt x="1811" y="4823"/>
                    <a:pt x="2075" y="4874"/>
                    <a:pt x="2337" y="4874"/>
                  </a:cubicBezTo>
                  <a:cubicBezTo>
                    <a:pt x="3228" y="4874"/>
                    <a:pt x="4110" y="4278"/>
                    <a:pt x="4527" y="3305"/>
                  </a:cubicBezTo>
                  <a:cubicBezTo>
                    <a:pt x="5066" y="2046"/>
                    <a:pt x="4617" y="637"/>
                    <a:pt x="3508" y="158"/>
                  </a:cubicBezTo>
                  <a:cubicBezTo>
                    <a:pt x="3268" y="51"/>
                    <a:pt x="3015"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
            <p:cNvSpPr/>
            <p:nvPr/>
          </p:nvSpPr>
          <p:spPr>
            <a:xfrm>
              <a:off x="3889050" y="2472425"/>
              <a:ext cx="128150" cy="123375"/>
            </a:xfrm>
            <a:custGeom>
              <a:avLst/>
              <a:gdLst/>
              <a:ahLst/>
              <a:cxnLst/>
              <a:rect l="l" t="t" r="r" b="b"/>
              <a:pathLst>
                <a:path w="5126" h="4935" extrusionOk="0">
                  <a:moveTo>
                    <a:pt x="2788" y="1"/>
                  </a:moveTo>
                  <a:cubicBezTo>
                    <a:pt x="1887" y="1"/>
                    <a:pt x="980" y="603"/>
                    <a:pt x="540" y="1600"/>
                  </a:cubicBezTo>
                  <a:cubicBezTo>
                    <a:pt x="0" y="2859"/>
                    <a:pt x="450" y="4298"/>
                    <a:pt x="1589" y="4777"/>
                  </a:cubicBezTo>
                  <a:cubicBezTo>
                    <a:pt x="1835" y="4884"/>
                    <a:pt x="2094" y="4934"/>
                    <a:pt x="2352" y="4934"/>
                  </a:cubicBezTo>
                  <a:cubicBezTo>
                    <a:pt x="3257" y="4934"/>
                    <a:pt x="4167" y="4318"/>
                    <a:pt x="4586" y="3338"/>
                  </a:cubicBezTo>
                  <a:cubicBezTo>
                    <a:pt x="5126" y="2049"/>
                    <a:pt x="4676" y="641"/>
                    <a:pt x="3567" y="161"/>
                  </a:cubicBezTo>
                  <a:cubicBezTo>
                    <a:pt x="3316" y="52"/>
                    <a:pt x="3052" y="1"/>
                    <a:pt x="2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9"/>
            <p:cNvSpPr/>
            <p:nvPr/>
          </p:nvSpPr>
          <p:spPr>
            <a:xfrm>
              <a:off x="3853825" y="2765700"/>
              <a:ext cx="127425" cy="127400"/>
            </a:xfrm>
            <a:custGeom>
              <a:avLst/>
              <a:gdLst/>
              <a:ahLst/>
              <a:cxnLst/>
              <a:rect l="l" t="t" r="r" b="b"/>
              <a:pathLst>
                <a:path w="5097" h="5096" extrusionOk="0">
                  <a:moveTo>
                    <a:pt x="2548" y="0"/>
                  </a:moveTo>
                  <a:cubicBezTo>
                    <a:pt x="1140" y="0"/>
                    <a:pt x="0" y="1139"/>
                    <a:pt x="0" y="2548"/>
                  </a:cubicBezTo>
                  <a:cubicBezTo>
                    <a:pt x="0" y="3957"/>
                    <a:pt x="1140" y="5096"/>
                    <a:pt x="2548" y="5096"/>
                  </a:cubicBezTo>
                  <a:cubicBezTo>
                    <a:pt x="3957" y="5096"/>
                    <a:pt x="5096" y="3957"/>
                    <a:pt x="5096" y="2548"/>
                  </a:cubicBezTo>
                  <a:cubicBezTo>
                    <a:pt x="5096" y="1139"/>
                    <a:pt x="3957" y="0"/>
                    <a:pt x="2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9"/>
            <p:cNvSpPr/>
            <p:nvPr/>
          </p:nvSpPr>
          <p:spPr>
            <a:xfrm>
              <a:off x="4123600" y="2704250"/>
              <a:ext cx="134150" cy="134900"/>
            </a:xfrm>
            <a:custGeom>
              <a:avLst/>
              <a:gdLst/>
              <a:ahLst/>
              <a:cxnLst/>
              <a:rect l="l" t="t" r="r" b="b"/>
              <a:pathLst>
                <a:path w="5366" h="5396" extrusionOk="0">
                  <a:moveTo>
                    <a:pt x="2698" y="0"/>
                  </a:moveTo>
                  <a:cubicBezTo>
                    <a:pt x="1199" y="0"/>
                    <a:pt x="0" y="1229"/>
                    <a:pt x="0" y="2698"/>
                  </a:cubicBezTo>
                  <a:cubicBezTo>
                    <a:pt x="0" y="4197"/>
                    <a:pt x="1199" y="5396"/>
                    <a:pt x="2698" y="5396"/>
                  </a:cubicBezTo>
                  <a:cubicBezTo>
                    <a:pt x="4167" y="5396"/>
                    <a:pt x="5365" y="4197"/>
                    <a:pt x="5365" y="2698"/>
                  </a:cubicBezTo>
                  <a:cubicBezTo>
                    <a:pt x="5365" y="1229"/>
                    <a:pt x="4167"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a:off x="4359625" y="2373775"/>
              <a:ext cx="49500" cy="206100"/>
            </a:xfrm>
            <a:custGeom>
              <a:avLst/>
              <a:gdLst/>
              <a:ahLst/>
              <a:cxnLst/>
              <a:rect l="l" t="t" r="r" b="b"/>
              <a:pathLst>
                <a:path w="1980" h="8244" fill="none" extrusionOk="0">
                  <a:moveTo>
                    <a:pt x="1" y="1"/>
                  </a:moveTo>
                  <a:cubicBezTo>
                    <a:pt x="960" y="1080"/>
                    <a:pt x="1380" y="2548"/>
                    <a:pt x="1650" y="3957"/>
                  </a:cubicBezTo>
                  <a:cubicBezTo>
                    <a:pt x="1859" y="5366"/>
                    <a:pt x="1979" y="6805"/>
                    <a:pt x="1949" y="8244"/>
                  </a:cubicBezTo>
                </a:path>
              </a:pathLst>
            </a:custGeom>
            <a:noFill/>
            <a:ln w="194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
            <p:cNvSpPr/>
            <p:nvPr/>
          </p:nvSpPr>
          <p:spPr>
            <a:xfrm>
              <a:off x="4347650" y="2518225"/>
              <a:ext cx="130400" cy="115150"/>
            </a:xfrm>
            <a:custGeom>
              <a:avLst/>
              <a:gdLst/>
              <a:ahLst/>
              <a:cxnLst/>
              <a:rect l="l" t="t" r="r" b="b"/>
              <a:pathLst>
                <a:path w="5216" h="4606" extrusionOk="0">
                  <a:moveTo>
                    <a:pt x="2630" y="0"/>
                  </a:moveTo>
                  <a:cubicBezTo>
                    <a:pt x="1746" y="0"/>
                    <a:pt x="892" y="540"/>
                    <a:pt x="510" y="1416"/>
                  </a:cubicBezTo>
                  <a:cubicBezTo>
                    <a:pt x="0" y="2585"/>
                    <a:pt x="540" y="3934"/>
                    <a:pt x="1709" y="4414"/>
                  </a:cubicBezTo>
                  <a:cubicBezTo>
                    <a:pt x="2000" y="4544"/>
                    <a:pt x="2306" y="4606"/>
                    <a:pt x="2607" y="4606"/>
                  </a:cubicBezTo>
                  <a:cubicBezTo>
                    <a:pt x="3483" y="4606"/>
                    <a:pt x="4327" y="4085"/>
                    <a:pt x="4706" y="3215"/>
                  </a:cubicBezTo>
                  <a:cubicBezTo>
                    <a:pt x="5216" y="2046"/>
                    <a:pt x="4676" y="697"/>
                    <a:pt x="3507" y="188"/>
                  </a:cubicBezTo>
                  <a:cubicBezTo>
                    <a:pt x="3223" y="60"/>
                    <a:pt x="2925" y="0"/>
                    <a:pt x="2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9"/>
            <p:cNvSpPr/>
            <p:nvPr/>
          </p:nvSpPr>
          <p:spPr>
            <a:xfrm>
              <a:off x="3650750" y="243350"/>
              <a:ext cx="421900" cy="1672600"/>
            </a:xfrm>
            <a:custGeom>
              <a:avLst/>
              <a:gdLst/>
              <a:ahLst/>
              <a:cxnLst/>
              <a:rect l="l" t="t" r="r" b="b"/>
              <a:pathLst>
                <a:path w="16876" h="66904" fill="none" extrusionOk="0">
                  <a:moveTo>
                    <a:pt x="2668" y="66903"/>
                  </a:moveTo>
                  <a:cubicBezTo>
                    <a:pt x="1" y="40496"/>
                    <a:pt x="2878" y="24879"/>
                    <a:pt x="16876" y="1"/>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9"/>
            <p:cNvSpPr/>
            <p:nvPr/>
          </p:nvSpPr>
          <p:spPr>
            <a:xfrm>
              <a:off x="3543600" y="1598750"/>
              <a:ext cx="249550" cy="297575"/>
            </a:xfrm>
            <a:custGeom>
              <a:avLst/>
              <a:gdLst/>
              <a:ahLst/>
              <a:cxnLst/>
              <a:rect l="l" t="t" r="r" b="b"/>
              <a:pathLst>
                <a:path w="9982" h="11903" extrusionOk="0">
                  <a:moveTo>
                    <a:pt x="2527" y="1"/>
                  </a:moveTo>
                  <a:cubicBezTo>
                    <a:pt x="2047" y="1"/>
                    <a:pt x="1598" y="81"/>
                    <a:pt x="1229" y="278"/>
                  </a:cubicBezTo>
                  <a:cubicBezTo>
                    <a:pt x="330" y="728"/>
                    <a:pt x="0" y="1897"/>
                    <a:pt x="0" y="2886"/>
                  </a:cubicBezTo>
                  <a:cubicBezTo>
                    <a:pt x="60" y="3905"/>
                    <a:pt x="330" y="4894"/>
                    <a:pt x="840" y="5763"/>
                  </a:cubicBezTo>
                  <a:cubicBezTo>
                    <a:pt x="1560" y="7124"/>
                    <a:pt x="4654" y="11903"/>
                    <a:pt x="6848" y="11903"/>
                  </a:cubicBezTo>
                  <a:cubicBezTo>
                    <a:pt x="7119" y="11903"/>
                    <a:pt x="7376" y="11830"/>
                    <a:pt x="7614" y="11668"/>
                  </a:cubicBezTo>
                  <a:cubicBezTo>
                    <a:pt x="9982" y="10050"/>
                    <a:pt x="7823" y="4984"/>
                    <a:pt x="6894" y="3156"/>
                  </a:cubicBezTo>
                  <a:cubicBezTo>
                    <a:pt x="6355" y="2076"/>
                    <a:pt x="5755" y="788"/>
                    <a:pt x="4646" y="398"/>
                  </a:cubicBezTo>
                  <a:cubicBezTo>
                    <a:pt x="3974" y="168"/>
                    <a:pt x="3219" y="1"/>
                    <a:pt x="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9"/>
            <p:cNvSpPr/>
            <p:nvPr/>
          </p:nvSpPr>
          <p:spPr>
            <a:xfrm>
              <a:off x="3715950" y="1928075"/>
              <a:ext cx="209100" cy="298100"/>
            </a:xfrm>
            <a:custGeom>
              <a:avLst/>
              <a:gdLst/>
              <a:ahLst/>
              <a:cxnLst/>
              <a:rect l="l" t="t" r="r" b="b"/>
              <a:pathLst>
                <a:path w="8364" h="11924" extrusionOk="0">
                  <a:moveTo>
                    <a:pt x="1319" y="0"/>
                  </a:moveTo>
                  <a:cubicBezTo>
                    <a:pt x="1004" y="0"/>
                    <a:pt x="752" y="158"/>
                    <a:pt x="630" y="563"/>
                  </a:cubicBezTo>
                  <a:cubicBezTo>
                    <a:pt x="0" y="2752"/>
                    <a:pt x="510" y="5090"/>
                    <a:pt x="1229" y="7248"/>
                  </a:cubicBezTo>
                  <a:cubicBezTo>
                    <a:pt x="1769" y="8806"/>
                    <a:pt x="2458" y="10365"/>
                    <a:pt x="3717" y="11384"/>
                  </a:cubicBezTo>
                  <a:cubicBezTo>
                    <a:pt x="4077" y="11714"/>
                    <a:pt x="4556" y="11924"/>
                    <a:pt x="5036" y="11924"/>
                  </a:cubicBezTo>
                  <a:cubicBezTo>
                    <a:pt x="5396" y="11834"/>
                    <a:pt x="5755" y="11684"/>
                    <a:pt x="6055" y="11474"/>
                  </a:cubicBezTo>
                  <a:cubicBezTo>
                    <a:pt x="6864" y="10965"/>
                    <a:pt x="7644" y="10425"/>
                    <a:pt x="7973" y="9556"/>
                  </a:cubicBezTo>
                  <a:cubicBezTo>
                    <a:pt x="8363" y="8567"/>
                    <a:pt x="7973" y="7458"/>
                    <a:pt x="7494" y="6528"/>
                  </a:cubicBezTo>
                  <a:cubicBezTo>
                    <a:pt x="6625" y="4760"/>
                    <a:pt x="5486" y="3141"/>
                    <a:pt x="4107" y="1762"/>
                  </a:cubicBezTo>
                  <a:cubicBezTo>
                    <a:pt x="3705" y="1338"/>
                    <a:pt x="2240" y="0"/>
                    <a:pt x="1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
            <p:cNvSpPr/>
            <p:nvPr/>
          </p:nvSpPr>
          <p:spPr>
            <a:xfrm>
              <a:off x="3710775" y="1575925"/>
              <a:ext cx="263725" cy="310650"/>
            </a:xfrm>
            <a:custGeom>
              <a:avLst/>
              <a:gdLst/>
              <a:ahLst/>
              <a:cxnLst/>
              <a:rect l="l" t="t" r="r" b="b"/>
              <a:pathLst>
                <a:path w="10549" h="12426" extrusionOk="0">
                  <a:moveTo>
                    <a:pt x="7323" y="0"/>
                  </a:moveTo>
                  <a:cubicBezTo>
                    <a:pt x="6363" y="0"/>
                    <a:pt x="5369" y="396"/>
                    <a:pt x="4613" y="1041"/>
                  </a:cubicBezTo>
                  <a:cubicBezTo>
                    <a:pt x="3414" y="2060"/>
                    <a:pt x="2695" y="3559"/>
                    <a:pt x="2096" y="5028"/>
                  </a:cubicBezTo>
                  <a:cubicBezTo>
                    <a:pt x="1376" y="6796"/>
                    <a:pt x="297" y="8954"/>
                    <a:pt x="117" y="10873"/>
                  </a:cubicBezTo>
                  <a:cubicBezTo>
                    <a:pt x="0" y="12023"/>
                    <a:pt x="937" y="12425"/>
                    <a:pt x="1960" y="12425"/>
                  </a:cubicBezTo>
                  <a:cubicBezTo>
                    <a:pt x="2510" y="12425"/>
                    <a:pt x="3084" y="12310"/>
                    <a:pt x="3534" y="12132"/>
                  </a:cubicBezTo>
                  <a:cubicBezTo>
                    <a:pt x="5633" y="11352"/>
                    <a:pt x="7191" y="9614"/>
                    <a:pt x="8510" y="7815"/>
                  </a:cubicBezTo>
                  <a:cubicBezTo>
                    <a:pt x="9319" y="6706"/>
                    <a:pt x="10069" y="5507"/>
                    <a:pt x="10309" y="4158"/>
                  </a:cubicBezTo>
                  <a:cubicBezTo>
                    <a:pt x="10548" y="2810"/>
                    <a:pt x="10159" y="1281"/>
                    <a:pt x="9020" y="502"/>
                  </a:cubicBezTo>
                  <a:cubicBezTo>
                    <a:pt x="8512" y="155"/>
                    <a:pt x="7924" y="0"/>
                    <a:pt x="7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
            <p:cNvSpPr/>
            <p:nvPr/>
          </p:nvSpPr>
          <p:spPr>
            <a:xfrm>
              <a:off x="3387725" y="1790025"/>
              <a:ext cx="332750" cy="201600"/>
            </a:xfrm>
            <a:custGeom>
              <a:avLst/>
              <a:gdLst/>
              <a:ahLst/>
              <a:cxnLst/>
              <a:rect l="l" t="t" r="r" b="b"/>
              <a:pathLst>
                <a:path w="13310" h="8064" extrusionOk="0">
                  <a:moveTo>
                    <a:pt x="3178" y="1"/>
                  </a:moveTo>
                  <a:cubicBezTo>
                    <a:pt x="2219" y="1"/>
                    <a:pt x="1320" y="420"/>
                    <a:pt x="690" y="1140"/>
                  </a:cubicBezTo>
                  <a:cubicBezTo>
                    <a:pt x="1" y="2039"/>
                    <a:pt x="1" y="3328"/>
                    <a:pt x="480" y="4347"/>
                  </a:cubicBezTo>
                  <a:cubicBezTo>
                    <a:pt x="1020" y="5366"/>
                    <a:pt x="1799" y="6205"/>
                    <a:pt x="2788" y="6775"/>
                  </a:cubicBezTo>
                  <a:cubicBezTo>
                    <a:pt x="3358" y="7195"/>
                    <a:pt x="4017" y="7494"/>
                    <a:pt x="4737" y="7644"/>
                  </a:cubicBezTo>
                  <a:cubicBezTo>
                    <a:pt x="5006" y="7674"/>
                    <a:pt x="5284" y="7689"/>
                    <a:pt x="5565" y="7689"/>
                  </a:cubicBezTo>
                  <a:cubicBezTo>
                    <a:pt x="5846" y="7689"/>
                    <a:pt x="6130" y="7674"/>
                    <a:pt x="6415" y="7644"/>
                  </a:cubicBezTo>
                  <a:cubicBezTo>
                    <a:pt x="8303" y="7494"/>
                    <a:pt x="13309" y="8064"/>
                    <a:pt x="12590" y="4916"/>
                  </a:cubicBezTo>
                  <a:cubicBezTo>
                    <a:pt x="11900" y="2039"/>
                    <a:pt x="8423" y="1050"/>
                    <a:pt x="5965" y="390"/>
                  </a:cubicBezTo>
                  <a:cubicBezTo>
                    <a:pt x="5036" y="121"/>
                    <a:pt x="4107" y="1"/>
                    <a:pt x="3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
            <p:cNvSpPr/>
            <p:nvPr/>
          </p:nvSpPr>
          <p:spPr>
            <a:xfrm>
              <a:off x="3712950" y="1805050"/>
              <a:ext cx="350725" cy="199175"/>
            </a:xfrm>
            <a:custGeom>
              <a:avLst/>
              <a:gdLst/>
              <a:ahLst/>
              <a:cxnLst/>
              <a:rect l="l" t="t" r="r" b="b"/>
              <a:pathLst>
                <a:path w="14029" h="7967" extrusionOk="0">
                  <a:moveTo>
                    <a:pt x="9147" y="0"/>
                  </a:moveTo>
                  <a:cubicBezTo>
                    <a:pt x="8664" y="0"/>
                    <a:pt x="8179" y="60"/>
                    <a:pt x="7704" y="179"/>
                  </a:cubicBezTo>
                  <a:cubicBezTo>
                    <a:pt x="6265" y="569"/>
                    <a:pt x="4916" y="1228"/>
                    <a:pt x="3747" y="2127"/>
                  </a:cubicBezTo>
                  <a:cubicBezTo>
                    <a:pt x="2428" y="3057"/>
                    <a:pt x="0" y="4915"/>
                    <a:pt x="2338" y="6294"/>
                  </a:cubicBezTo>
                  <a:cubicBezTo>
                    <a:pt x="4317" y="7433"/>
                    <a:pt x="6685" y="7703"/>
                    <a:pt x="8993" y="7912"/>
                  </a:cubicBezTo>
                  <a:cubicBezTo>
                    <a:pt x="9231" y="7950"/>
                    <a:pt x="9475" y="7967"/>
                    <a:pt x="9722" y="7967"/>
                  </a:cubicBezTo>
                  <a:cubicBezTo>
                    <a:pt x="10064" y="7967"/>
                    <a:pt x="10413" y="7935"/>
                    <a:pt x="10761" y="7882"/>
                  </a:cubicBezTo>
                  <a:cubicBezTo>
                    <a:pt x="11600" y="7643"/>
                    <a:pt x="12350" y="7103"/>
                    <a:pt x="12859" y="6384"/>
                  </a:cubicBezTo>
                  <a:cubicBezTo>
                    <a:pt x="13309" y="5844"/>
                    <a:pt x="13609" y="5185"/>
                    <a:pt x="13758" y="4495"/>
                  </a:cubicBezTo>
                  <a:cubicBezTo>
                    <a:pt x="14028" y="3057"/>
                    <a:pt x="13219" y="1558"/>
                    <a:pt x="11960" y="749"/>
                  </a:cubicBezTo>
                  <a:cubicBezTo>
                    <a:pt x="11097" y="247"/>
                    <a:pt x="10126" y="0"/>
                    <a:pt x="9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
            <p:cNvSpPr/>
            <p:nvPr/>
          </p:nvSpPr>
          <p:spPr>
            <a:xfrm>
              <a:off x="3530850" y="1911100"/>
              <a:ext cx="242075" cy="266050"/>
            </a:xfrm>
            <a:custGeom>
              <a:avLst/>
              <a:gdLst/>
              <a:ahLst/>
              <a:cxnLst/>
              <a:rect l="l" t="t" r="r" b="b"/>
              <a:pathLst>
                <a:path w="9683" h="10642" extrusionOk="0">
                  <a:moveTo>
                    <a:pt x="6146" y="0"/>
                  </a:moveTo>
                  <a:cubicBezTo>
                    <a:pt x="5363" y="0"/>
                    <a:pt x="4587" y="200"/>
                    <a:pt x="3897" y="583"/>
                  </a:cubicBezTo>
                  <a:cubicBezTo>
                    <a:pt x="2758" y="1212"/>
                    <a:pt x="1829" y="2112"/>
                    <a:pt x="1170" y="3221"/>
                  </a:cubicBezTo>
                  <a:cubicBezTo>
                    <a:pt x="390" y="4360"/>
                    <a:pt x="1" y="5709"/>
                    <a:pt x="1" y="7087"/>
                  </a:cubicBezTo>
                  <a:cubicBezTo>
                    <a:pt x="61" y="8167"/>
                    <a:pt x="450" y="9785"/>
                    <a:pt x="1439" y="10415"/>
                  </a:cubicBezTo>
                  <a:cubicBezTo>
                    <a:pt x="1706" y="10576"/>
                    <a:pt x="2024" y="10642"/>
                    <a:pt x="2368" y="10642"/>
                  </a:cubicBezTo>
                  <a:cubicBezTo>
                    <a:pt x="3299" y="10642"/>
                    <a:pt x="4412" y="10157"/>
                    <a:pt x="5156" y="9785"/>
                  </a:cubicBezTo>
                  <a:cubicBezTo>
                    <a:pt x="6385" y="9096"/>
                    <a:pt x="7404" y="8047"/>
                    <a:pt x="8064" y="6758"/>
                  </a:cubicBezTo>
                  <a:cubicBezTo>
                    <a:pt x="8693" y="5529"/>
                    <a:pt x="9173" y="4210"/>
                    <a:pt x="9532" y="2831"/>
                  </a:cubicBezTo>
                  <a:cubicBezTo>
                    <a:pt x="9652" y="2561"/>
                    <a:pt x="9682" y="2292"/>
                    <a:pt x="9622" y="1992"/>
                  </a:cubicBezTo>
                  <a:cubicBezTo>
                    <a:pt x="9562" y="1782"/>
                    <a:pt x="9443" y="1572"/>
                    <a:pt x="9263" y="1422"/>
                  </a:cubicBezTo>
                  <a:cubicBezTo>
                    <a:pt x="8753" y="883"/>
                    <a:pt x="8154" y="463"/>
                    <a:pt x="7464" y="193"/>
                  </a:cubicBezTo>
                  <a:cubicBezTo>
                    <a:pt x="7032" y="64"/>
                    <a:pt x="6588" y="0"/>
                    <a:pt x="6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9"/>
            <p:cNvSpPr/>
            <p:nvPr/>
          </p:nvSpPr>
          <p:spPr>
            <a:xfrm>
              <a:off x="3671725" y="1694100"/>
              <a:ext cx="68975" cy="176875"/>
            </a:xfrm>
            <a:custGeom>
              <a:avLst/>
              <a:gdLst/>
              <a:ahLst/>
              <a:cxnLst/>
              <a:rect l="l" t="t" r="r" b="b"/>
              <a:pathLst>
                <a:path w="2759" h="7075" extrusionOk="0">
                  <a:moveTo>
                    <a:pt x="1" y="1"/>
                  </a:moveTo>
                  <a:lnTo>
                    <a:pt x="1" y="1"/>
                  </a:lnTo>
                  <a:cubicBezTo>
                    <a:pt x="660" y="1050"/>
                    <a:pt x="1140" y="2249"/>
                    <a:pt x="1380" y="3478"/>
                  </a:cubicBezTo>
                  <a:cubicBezTo>
                    <a:pt x="1529" y="4107"/>
                    <a:pt x="1709" y="4737"/>
                    <a:pt x="1919" y="5336"/>
                  </a:cubicBezTo>
                  <a:cubicBezTo>
                    <a:pt x="2099" y="5966"/>
                    <a:pt x="2369" y="6535"/>
                    <a:pt x="2758" y="7075"/>
                  </a:cubicBezTo>
                  <a:cubicBezTo>
                    <a:pt x="2369" y="5846"/>
                    <a:pt x="2039" y="4617"/>
                    <a:pt x="1799" y="3388"/>
                  </a:cubicBezTo>
                  <a:cubicBezTo>
                    <a:pt x="1649" y="2759"/>
                    <a:pt x="1440" y="2129"/>
                    <a:pt x="1170" y="1560"/>
                  </a:cubicBezTo>
                  <a:cubicBezTo>
                    <a:pt x="900" y="960"/>
                    <a:pt x="480" y="4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
            <p:cNvSpPr/>
            <p:nvPr/>
          </p:nvSpPr>
          <p:spPr>
            <a:xfrm>
              <a:off x="3616275" y="1754050"/>
              <a:ext cx="88450" cy="131925"/>
            </a:xfrm>
            <a:custGeom>
              <a:avLst/>
              <a:gdLst/>
              <a:ahLst/>
              <a:cxnLst/>
              <a:rect l="l" t="t" r="r" b="b"/>
              <a:pathLst>
                <a:path w="3538" h="5277" extrusionOk="0">
                  <a:moveTo>
                    <a:pt x="1" y="1"/>
                  </a:moveTo>
                  <a:cubicBezTo>
                    <a:pt x="330" y="2189"/>
                    <a:pt x="1619" y="4107"/>
                    <a:pt x="3538" y="5276"/>
                  </a:cubicBezTo>
                  <a:cubicBezTo>
                    <a:pt x="2069" y="3718"/>
                    <a:pt x="870" y="194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9"/>
            <p:cNvSpPr/>
            <p:nvPr/>
          </p:nvSpPr>
          <p:spPr>
            <a:xfrm>
              <a:off x="3653000" y="1738325"/>
              <a:ext cx="54725" cy="122175"/>
            </a:xfrm>
            <a:custGeom>
              <a:avLst/>
              <a:gdLst/>
              <a:ahLst/>
              <a:cxnLst/>
              <a:rect l="l" t="t" r="r" b="b"/>
              <a:pathLst>
                <a:path w="2189" h="4887" extrusionOk="0">
                  <a:moveTo>
                    <a:pt x="0" y="0"/>
                  </a:moveTo>
                  <a:lnTo>
                    <a:pt x="0" y="0"/>
                  </a:lnTo>
                  <a:cubicBezTo>
                    <a:pt x="300" y="870"/>
                    <a:pt x="660" y="1679"/>
                    <a:pt x="1020" y="2488"/>
                  </a:cubicBezTo>
                  <a:cubicBezTo>
                    <a:pt x="1379" y="3298"/>
                    <a:pt x="1739" y="4107"/>
                    <a:pt x="2189" y="4886"/>
                  </a:cubicBezTo>
                  <a:cubicBezTo>
                    <a:pt x="1889" y="3088"/>
                    <a:pt x="1139" y="140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a:off x="3507625" y="1843975"/>
              <a:ext cx="182875" cy="35250"/>
            </a:xfrm>
            <a:custGeom>
              <a:avLst/>
              <a:gdLst/>
              <a:ahLst/>
              <a:cxnLst/>
              <a:rect l="l" t="t" r="r" b="b"/>
              <a:pathLst>
                <a:path w="7315" h="1410" extrusionOk="0">
                  <a:moveTo>
                    <a:pt x="1253" y="1"/>
                  </a:moveTo>
                  <a:cubicBezTo>
                    <a:pt x="826" y="1"/>
                    <a:pt x="400" y="81"/>
                    <a:pt x="0" y="241"/>
                  </a:cubicBezTo>
                  <a:cubicBezTo>
                    <a:pt x="186" y="213"/>
                    <a:pt x="375" y="199"/>
                    <a:pt x="564" y="199"/>
                  </a:cubicBezTo>
                  <a:cubicBezTo>
                    <a:pt x="987" y="199"/>
                    <a:pt x="1415" y="266"/>
                    <a:pt x="1829" y="390"/>
                  </a:cubicBezTo>
                  <a:lnTo>
                    <a:pt x="3597" y="840"/>
                  </a:lnTo>
                  <a:cubicBezTo>
                    <a:pt x="4826" y="1170"/>
                    <a:pt x="6055" y="1350"/>
                    <a:pt x="7314" y="1410"/>
                  </a:cubicBezTo>
                  <a:cubicBezTo>
                    <a:pt x="6085" y="1050"/>
                    <a:pt x="4916" y="720"/>
                    <a:pt x="3717" y="420"/>
                  </a:cubicBezTo>
                  <a:cubicBezTo>
                    <a:pt x="3088" y="271"/>
                    <a:pt x="2488" y="151"/>
                    <a:pt x="1889" y="61"/>
                  </a:cubicBezTo>
                  <a:cubicBezTo>
                    <a:pt x="1679" y="21"/>
                    <a:pt x="1466"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9"/>
            <p:cNvSpPr/>
            <p:nvPr/>
          </p:nvSpPr>
          <p:spPr>
            <a:xfrm>
              <a:off x="3513625" y="1873200"/>
              <a:ext cx="175375" cy="47350"/>
            </a:xfrm>
            <a:custGeom>
              <a:avLst/>
              <a:gdLst/>
              <a:ahLst/>
              <a:cxnLst/>
              <a:rect l="l" t="t" r="r" b="b"/>
              <a:pathLst>
                <a:path w="7015" h="1894" extrusionOk="0">
                  <a:moveTo>
                    <a:pt x="0" y="1"/>
                  </a:moveTo>
                  <a:lnTo>
                    <a:pt x="0" y="1"/>
                  </a:lnTo>
                  <a:cubicBezTo>
                    <a:pt x="1419" y="1243"/>
                    <a:pt x="3232" y="1894"/>
                    <a:pt x="5075" y="1894"/>
                  </a:cubicBezTo>
                  <a:cubicBezTo>
                    <a:pt x="5723" y="1894"/>
                    <a:pt x="6375" y="1813"/>
                    <a:pt x="7014" y="1649"/>
                  </a:cubicBezTo>
                  <a:cubicBezTo>
                    <a:pt x="5785" y="1649"/>
                    <a:pt x="4586" y="1530"/>
                    <a:pt x="3387" y="1260"/>
                  </a:cubicBezTo>
                  <a:cubicBezTo>
                    <a:pt x="2218" y="990"/>
                    <a:pt x="1079" y="54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9"/>
            <p:cNvSpPr/>
            <p:nvPr/>
          </p:nvSpPr>
          <p:spPr>
            <a:xfrm>
              <a:off x="3602050" y="1925675"/>
              <a:ext cx="91450" cy="147625"/>
            </a:xfrm>
            <a:custGeom>
              <a:avLst/>
              <a:gdLst/>
              <a:ahLst/>
              <a:cxnLst/>
              <a:rect l="l" t="t" r="r" b="b"/>
              <a:pathLst>
                <a:path w="3658" h="5905" extrusionOk="0">
                  <a:moveTo>
                    <a:pt x="3657" y="0"/>
                  </a:moveTo>
                  <a:lnTo>
                    <a:pt x="3657" y="0"/>
                  </a:lnTo>
                  <a:cubicBezTo>
                    <a:pt x="2728" y="749"/>
                    <a:pt x="1919" y="1619"/>
                    <a:pt x="1259" y="2608"/>
                  </a:cubicBezTo>
                  <a:cubicBezTo>
                    <a:pt x="929" y="3117"/>
                    <a:pt x="660" y="3627"/>
                    <a:pt x="390" y="4166"/>
                  </a:cubicBezTo>
                  <a:cubicBezTo>
                    <a:pt x="240" y="4436"/>
                    <a:pt x="150" y="4706"/>
                    <a:pt x="60" y="5006"/>
                  </a:cubicBezTo>
                  <a:cubicBezTo>
                    <a:pt x="0" y="5305"/>
                    <a:pt x="0" y="5605"/>
                    <a:pt x="120" y="5905"/>
                  </a:cubicBezTo>
                  <a:cubicBezTo>
                    <a:pt x="60" y="5305"/>
                    <a:pt x="390" y="4796"/>
                    <a:pt x="690" y="4316"/>
                  </a:cubicBezTo>
                  <a:cubicBezTo>
                    <a:pt x="989" y="3837"/>
                    <a:pt x="1289" y="3327"/>
                    <a:pt x="1619" y="2848"/>
                  </a:cubicBezTo>
                  <a:cubicBezTo>
                    <a:pt x="2278" y="1888"/>
                    <a:pt x="2968" y="959"/>
                    <a:pt x="3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
            <p:cNvSpPr/>
            <p:nvPr/>
          </p:nvSpPr>
          <p:spPr>
            <a:xfrm>
              <a:off x="3663500" y="1947400"/>
              <a:ext cx="65200" cy="159625"/>
            </a:xfrm>
            <a:custGeom>
              <a:avLst/>
              <a:gdLst/>
              <a:ahLst/>
              <a:cxnLst/>
              <a:rect l="l" t="t" r="r" b="b"/>
              <a:pathLst>
                <a:path w="2608" h="6385" extrusionOk="0">
                  <a:moveTo>
                    <a:pt x="2188" y="0"/>
                  </a:moveTo>
                  <a:cubicBezTo>
                    <a:pt x="2338" y="570"/>
                    <a:pt x="2338" y="1139"/>
                    <a:pt x="2218" y="1709"/>
                  </a:cubicBezTo>
                  <a:cubicBezTo>
                    <a:pt x="2098" y="2278"/>
                    <a:pt x="1918" y="2818"/>
                    <a:pt x="1679" y="3327"/>
                  </a:cubicBezTo>
                  <a:cubicBezTo>
                    <a:pt x="1229" y="4406"/>
                    <a:pt x="660" y="5426"/>
                    <a:pt x="0" y="6385"/>
                  </a:cubicBezTo>
                  <a:cubicBezTo>
                    <a:pt x="899" y="5605"/>
                    <a:pt x="1619" y="4616"/>
                    <a:pt x="2068" y="3507"/>
                  </a:cubicBezTo>
                  <a:cubicBezTo>
                    <a:pt x="2308" y="2938"/>
                    <a:pt x="2458" y="2368"/>
                    <a:pt x="2548" y="1739"/>
                  </a:cubicBezTo>
                  <a:cubicBezTo>
                    <a:pt x="2608" y="1139"/>
                    <a:pt x="2488" y="540"/>
                    <a:pt x="2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9"/>
            <p:cNvSpPr/>
            <p:nvPr/>
          </p:nvSpPr>
          <p:spPr>
            <a:xfrm>
              <a:off x="3722700" y="1920425"/>
              <a:ext cx="49475" cy="172375"/>
            </a:xfrm>
            <a:custGeom>
              <a:avLst/>
              <a:gdLst/>
              <a:ahLst/>
              <a:cxnLst/>
              <a:rect l="l" t="t" r="r" b="b"/>
              <a:pathLst>
                <a:path w="1979" h="6895" extrusionOk="0">
                  <a:moveTo>
                    <a:pt x="480" y="0"/>
                  </a:moveTo>
                  <a:lnTo>
                    <a:pt x="480" y="0"/>
                  </a:lnTo>
                  <a:cubicBezTo>
                    <a:pt x="270" y="240"/>
                    <a:pt x="120" y="510"/>
                    <a:pt x="60" y="839"/>
                  </a:cubicBezTo>
                  <a:cubicBezTo>
                    <a:pt x="0" y="1139"/>
                    <a:pt x="0" y="1469"/>
                    <a:pt x="30" y="1769"/>
                  </a:cubicBezTo>
                  <a:cubicBezTo>
                    <a:pt x="90" y="2398"/>
                    <a:pt x="180" y="2998"/>
                    <a:pt x="360" y="3597"/>
                  </a:cubicBezTo>
                  <a:cubicBezTo>
                    <a:pt x="689" y="4796"/>
                    <a:pt x="1229" y="5905"/>
                    <a:pt x="1978" y="6894"/>
                  </a:cubicBezTo>
                  <a:cubicBezTo>
                    <a:pt x="1499" y="5785"/>
                    <a:pt x="1109" y="4646"/>
                    <a:pt x="779" y="3477"/>
                  </a:cubicBezTo>
                  <a:cubicBezTo>
                    <a:pt x="600" y="2908"/>
                    <a:pt x="480" y="2308"/>
                    <a:pt x="360" y="1739"/>
                  </a:cubicBezTo>
                  <a:cubicBezTo>
                    <a:pt x="210" y="1169"/>
                    <a:pt x="240" y="540"/>
                    <a:pt x="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a:off x="3754900" y="1935400"/>
              <a:ext cx="93700" cy="179875"/>
            </a:xfrm>
            <a:custGeom>
              <a:avLst/>
              <a:gdLst/>
              <a:ahLst/>
              <a:cxnLst/>
              <a:rect l="l" t="t" r="r" b="b"/>
              <a:pathLst>
                <a:path w="3748" h="7195" extrusionOk="0">
                  <a:moveTo>
                    <a:pt x="1" y="1"/>
                  </a:moveTo>
                  <a:cubicBezTo>
                    <a:pt x="481" y="480"/>
                    <a:pt x="900" y="1020"/>
                    <a:pt x="1230" y="1649"/>
                  </a:cubicBezTo>
                  <a:cubicBezTo>
                    <a:pt x="1560" y="2219"/>
                    <a:pt x="1889" y="2818"/>
                    <a:pt x="2219" y="3418"/>
                  </a:cubicBezTo>
                  <a:cubicBezTo>
                    <a:pt x="2519" y="4017"/>
                    <a:pt x="2848" y="4617"/>
                    <a:pt x="3118" y="5246"/>
                  </a:cubicBezTo>
                  <a:cubicBezTo>
                    <a:pt x="3418" y="5846"/>
                    <a:pt x="3568" y="6505"/>
                    <a:pt x="3568" y="7195"/>
                  </a:cubicBezTo>
                  <a:cubicBezTo>
                    <a:pt x="3748" y="6505"/>
                    <a:pt x="3688" y="5786"/>
                    <a:pt x="3448" y="5126"/>
                  </a:cubicBezTo>
                  <a:cubicBezTo>
                    <a:pt x="3208" y="4467"/>
                    <a:pt x="2908" y="3837"/>
                    <a:pt x="2579" y="3238"/>
                  </a:cubicBezTo>
                  <a:cubicBezTo>
                    <a:pt x="2279" y="2608"/>
                    <a:pt x="1889" y="2009"/>
                    <a:pt x="1500" y="1469"/>
                  </a:cubicBezTo>
                  <a:cubicBezTo>
                    <a:pt x="1110" y="870"/>
                    <a:pt x="600" y="3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a:off x="3748925" y="1945900"/>
              <a:ext cx="59975" cy="160375"/>
            </a:xfrm>
            <a:custGeom>
              <a:avLst/>
              <a:gdLst/>
              <a:ahLst/>
              <a:cxnLst/>
              <a:rect l="l" t="t" r="r" b="b"/>
              <a:pathLst>
                <a:path w="2399" h="6415" extrusionOk="0">
                  <a:moveTo>
                    <a:pt x="0" y="0"/>
                  </a:moveTo>
                  <a:cubicBezTo>
                    <a:pt x="270" y="1109"/>
                    <a:pt x="600" y="2218"/>
                    <a:pt x="989" y="3268"/>
                  </a:cubicBezTo>
                  <a:cubicBezTo>
                    <a:pt x="1379" y="4347"/>
                    <a:pt x="1859" y="5396"/>
                    <a:pt x="2398" y="6415"/>
                  </a:cubicBezTo>
                  <a:cubicBezTo>
                    <a:pt x="1859" y="4167"/>
                    <a:pt x="1079" y="203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a:off x="3766150" y="1924925"/>
              <a:ext cx="134150" cy="29800"/>
            </a:xfrm>
            <a:custGeom>
              <a:avLst/>
              <a:gdLst/>
              <a:ahLst/>
              <a:cxnLst/>
              <a:rect l="l" t="t" r="r" b="b"/>
              <a:pathLst>
                <a:path w="5366" h="1192" extrusionOk="0">
                  <a:moveTo>
                    <a:pt x="1" y="0"/>
                  </a:moveTo>
                  <a:lnTo>
                    <a:pt x="1" y="0"/>
                  </a:lnTo>
                  <a:cubicBezTo>
                    <a:pt x="360" y="330"/>
                    <a:pt x="780" y="570"/>
                    <a:pt x="1229" y="689"/>
                  </a:cubicBezTo>
                  <a:cubicBezTo>
                    <a:pt x="1679" y="839"/>
                    <a:pt x="2129" y="959"/>
                    <a:pt x="2578" y="1019"/>
                  </a:cubicBezTo>
                  <a:cubicBezTo>
                    <a:pt x="3058" y="1109"/>
                    <a:pt x="3507" y="1169"/>
                    <a:pt x="3987" y="1169"/>
                  </a:cubicBezTo>
                  <a:cubicBezTo>
                    <a:pt x="4107" y="1184"/>
                    <a:pt x="4219" y="1192"/>
                    <a:pt x="4332" y="1192"/>
                  </a:cubicBezTo>
                  <a:cubicBezTo>
                    <a:pt x="4444" y="1192"/>
                    <a:pt x="4557" y="1184"/>
                    <a:pt x="4676" y="1169"/>
                  </a:cubicBezTo>
                  <a:cubicBezTo>
                    <a:pt x="4916" y="1169"/>
                    <a:pt x="5156" y="1109"/>
                    <a:pt x="5366" y="1019"/>
                  </a:cubicBezTo>
                  <a:cubicBezTo>
                    <a:pt x="5126" y="1019"/>
                    <a:pt x="4916" y="1019"/>
                    <a:pt x="4676" y="959"/>
                  </a:cubicBezTo>
                  <a:cubicBezTo>
                    <a:pt x="4467" y="929"/>
                    <a:pt x="4227" y="899"/>
                    <a:pt x="4017" y="869"/>
                  </a:cubicBezTo>
                  <a:lnTo>
                    <a:pt x="2668" y="630"/>
                  </a:lnTo>
                  <a:cubicBezTo>
                    <a:pt x="2219" y="540"/>
                    <a:pt x="1769" y="480"/>
                    <a:pt x="1319" y="390"/>
                  </a:cubicBezTo>
                  <a:cubicBezTo>
                    <a:pt x="870" y="300"/>
                    <a:pt x="420" y="1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9"/>
            <p:cNvSpPr/>
            <p:nvPr/>
          </p:nvSpPr>
          <p:spPr>
            <a:xfrm>
              <a:off x="3763900" y="1879225"/>
              <a:ext cx="190350" cy="25475"/>
            </a:xfrm>
            <a:custGeom>
              <a:avLst/>
              <a:gdLst/>
              <a:ahLst/>
              <a:cxnLst/>
              <a:rect l="l" t="t" r="r" b="b"/>
              <a:pathLst>
                <a:path w="7614" h="1019" extrusionOk="0">
                  <a:moveTo>
                    <a:pt x="5002" y="1"/>
                  </a:moveTo>
                  <a:cubicBezTo>
                    <a:pt x="4584" y="1"/>
                    <a:pt x="4166" y="21"/>
                    <a:pt x="3747" y="60"/>
                  </a:cubicBezTo>
                  <a:cubicBezTo>
                    <a:pt x="2458" y="179"/>
                    <a:pt x="1200" y="509"/>
                    <a:pt x="1" y="1019"/>
                  </a:cubicBezTo>
                  <a:cubicBezTo>
                    <a:pt x="1289" y="809"/>
                    <a:pt x="2548" y="629"/>
                    <a:pt x="3807" y="479"/>
                  </a:cubicBezTo>
                  <a:cubicBezTo>
                    <a:pt x="5066" y="359"/>
                    <a:pt x="6325" y="329"/>
                    <a:pt x="7614" y="269"/>
                  </a:cubicBezTo>
                  <a:cubicBezTo>
                    <a:pt x="6743" y="87"/>
                    <a:pt x="5873" y="1"/>
                    <a:pt x="5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9"/>
            <p:cNvSpPr/>
            <p:nvPr/>
          </p:nvSpPr>
          <p:spPr>
            <a:xfrm>
              <a:off x="3745175" y="1727075"/>
              <a:ext cx="167875" cy="143150"/>
            </a:xfrm>
            <a:custGeom>
              <a:avLst/>
              <a:gdLst/>
              <a:ahLst/>
              <a:cxnLst/>
              <a:rect l="l" t="t" r="r" b="b"/>
              <a:pathLst>
                <a:path w="6715" h="5726" extrusionOk="0">
                  <a:moveTo>
                    <a:pt x="5216" y="1"/>
                  </a:moveTo>
                  <a:lnTo>
                    <a:pt x="5216" y="1"/>
                  </a:lnTo>
                  <a:cubicBezTo>
                    <a:pt x="5006" y="570"/>
                    <a:pt x="4736" y="1080"/>
                    <a:pt x="4406" y="1619"/>
                  </a:cubicBezTo>
                  <a:cubicBezTo>
                    <a:pt x="4137" y="2129"/>
                    <a:pt x="3777" y="2609"/>
                    <a:pt x="3417" y="3058"/>
                  </a:cubicBezTo>
                  <a:cubicBezTo>
                    <a:pt x="2668" y="3957"/>
                    <a:pt x="1769" y="4737"/>
                    <a:pt x="750" y="5306"/>
                  </a:cubicBezTo>
                  <a:lnTo>
                    <a:pt x="0" y="5726"/>
                  </a:lnTo>
                  <a:lnTo>
                    <a:pt x="870" y="5696"/>
                  </a:lnTo>
                  <a:cubicBezTo>
                    <a:pt x="899" y="5695"/>
                    <a:pt x="929" y="5694"/>
                    <a:pt x="959" y="5693"/>
                  </a:cubicBezTo>
                  <a:lnTo>
                    <a:pt x="959" y="5693"/>
                  </a:lnTo>
                  <a:lnTo>
                    <a:pt x="959" y="5696"/>
                  </a:lnTo>
                  <a:cubicBezTo>
                    <a:pt x="962" y="5695"/>
                    <a:pt x="964" y="5693"/>
                    <a:pt x="966" y="5692"/>
                  </a:cubicBezTo>
                  <a:lnTo>
                    <a:pt x="966" y="5692"/>
                  </a:lnTo>
                  <a:cubicBezTo>
                    <a:pt x="1978" y="5644"/>
                    <a:pt x="2906" y="5298"/>
                    <a:pt x="3807" y="5037"/>
                  </a:cubicBezTo>
                  <a:cubicBezTo>
                    <a:pt x="4287" y="4917"/>
                    <a:pt x="4766" y="4827"/>
                    <a:pt x="5246" y="4797"/>
                  </a:cubicBezTo>
                  <a:cubicBezTo>
                    <a:pt x="5355" y="4784"/>
                    <a:pt x="5462" y="4778"/>
                    <a:pt x="5569" y="4778"/>
                  </a:cubicBezTo>
                  <a:cubicBezTo>
                    <a:pt x="5960" y="4778"/>
                    <a:pt x="6337" y="4859"/>
                    <a:pt x="6714" y="4977"/>
                  </a:cubicBezTo>
                  <a:cubicBezTo>
                    <a:pt x="6265" y="4737"/>
                    <a:pt x="5755" y="4617"/>
                    <a:pt x="5246" y="4617"/>
                  </a:cubicBezTo>
                  <a:cubicBezTo>
                    <a:pt x="4736" y="4617"/>
                    <a:pt x="4227" y="4647"/>
                    <a:pt x="3747" y="4767"/>
                  </a:cubicBezTo>
                  <a:cubicBezTo>
                    <a:pt x="3062" y="4891"/>
                    <a:pt x="2391" y="5088"/>
                    <a:pt x="1734" y="5207"/>
                  </a:cubicBezTo>
                  <a:lnTo>
                    <a:pt x="1734" y="5207"/>
                  </a:lnTo>
                  <a:cubicBezTo>
                    <a:pt x="2487" y="4671"/>
                    <a:pt x="3146" y="4012"/>
                    <a:pt x="3687" y="3268"/>
                  </a:cubicBezTo>
                  <a:cubicBezTo>
                    <a:pt x="4406" y="2279"/>
                    <a:pt x="4916" y="1170"/>
                    <a:pt x="5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a:off x="3741425" y="1692625"/>
              <a:ext cx="70450" cy="154375"/>
            </a:xfrm>
            <a:custGeom>
              <a:avLst/>
              <a:gdLst/>
              <a:ahLst/>
              <a:cxnLst/>
              <a:rect l="l" t="t" r="r" b="b"/>
              <a:pathLst>
                <a:path w="2818" h="6175" extrusionOk="0">
                  <a:moveTo>
                    <a:pt x="2818" y="0"/>
                  </a:moveTo>
                  <a:lnTo>
                    <a:pt x="2818" y="0"/>
                  </a:lnTo>
                  <a:cubicBezTo>
                    <a:pt x="2428" y="1079"/>
                    <a:pt x="2069" y="2158"/>
                    <a:pt x="1619" y="3207"/>
                  </a:cubicBezTo>
                  <a:cubicBezTo>
                    <a:pt x="1409" y="3747"/>
                    <a:pt x="1169" y="4256"/>
                    <a:pt x="930" y="4766"/>
                  </a:cubicBezTo>
                  <a:lnTo>
                    <a:pt x="540" y="5545"/>
                  </a:lnTo>
                  <a:cubicBezTo>
                    <a:pt x="450" y="5815"/>
                    <a:pt x="240" y="6025"/>
                    <a:pt x="0" y="6175"/>
                  </a:cubicBezTo>
                  <a:cubicBezTo>
                    <a:pt x="300" y="6085"/>
                    <a:pt x="540" y="5905"/>
                    <a:pt x="720" y="5665"/>
                  </a:cubicBezTo>
                  <a:cubicBezTo>
                    <a:pt x="900" y="5425"/>
                    <a:pt x="1049" y="5186"/>
                    <a:pt x="1199" y="4916"/>
                  </a:cubicBezTo>
                  <a:cubicBezTo>
                    <a:pt x="1529" y="4436"/>
                    <a:pt x="1769" y="3927"/>
                    <a:pt x="2009" y="3387"/>
                  </a:cubicBezTo>
                  <a:cubicBezTo>
                    <a:pt x="2458" y="2308"/>
                    <a:pt x="2758" y="1169"/>
                    <a:pt x="2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a:off x="3651500" y="1822875"/>
              <a:ext cx="143900" cy="144225"/>
            </a:xfrm>
            <a:custGeom>
              <a:avLst/>
              <a:gdLst/>
              <a:ahLst/>
              <a:cxnLst/>
              <a:rect l="l" t="t" r="r" b="b"/>
              <a:pathLst>
                <a:path w="5756" h="5769" extrusionOk="0">
                  <a:moveTo>
                    <a:pt x="3479" y="1"/>
                  </a:moveTo>
                  <a:cubicBezTo>
                    <a:pt x="3253" y="1"/>
                    <a:pt x="3033" y="90"/>
                    <a:pt x="2878" y="245"/>
                  </a:cubicBezTo>
                  <a:cubicBezTo>
                    <a:pt x="2697" y="404"/>
                    <a:pt x="2482" y="511"/>
                    <a:pt x="2374" y="683"/>
                  </a:cubicBezTo>
                  <a:lnTo>
                    <a:pt x="2374" y="683"/>
                  </a:lnTo>
                  <a:cubicBezTo>
                    <a:pt x="2304" y="671"/>
                    <a:pt x="2232" y="665"/>
                    <a:pt x="2159" y="665"/>
                  </a:cubicBezTo>
                  <a:cubicBezTo>
                    <a:pt x="1919" y="665"/>
                    <a:pt x="1709" y="755"/>
                    <a:pt x="1499" y="875"/>
                  </a:cubicBezTo>
                  <a:cubicBezTo>
                    <a:pt x="1319" y="995"/>
                    <a:pt x="1199" y="1055"/>
                    <a:pt x="1199" y="1294"/>
                  </a:cubicBezTo>
                  <a:cubicBezTo>
                    <a:pt x="1199" y="1322"/>
                    <a:pt x="1201" y="1347"/>
                    <a:pt x="1204" y="1368"/>
                  </a:cubicBezTo>
                  <a:lnTo>
                    <a:pt x="1204" y="1368"/>
                  </a:lnTo>
                  <a:cubicBezTo>
                    <a:pt x="1204" y="1402"/>
                    <a:pt x="1218" y="1491"/>
                    <a:pt x="1249" y="1590"/>
                  </a:cubicBezTo>
                  <a:lnTo>
                    <a:pt x="1249" y="1590"/>
                  </a:lnTo>
                  <a:cubicBezTo>
                    <a:pt x="1181" y="1530"/>
                    <a:pt x="1103" y="1480"/>
                    <a:pt x="1020" y="1444"/>
                  </a:cubicBezTo>
                  <a:cubicBezTo>
                    <a:pt x="967" y="1436"/>
                    <a:pt x="930" y="1432"/>
                    <a:pt x="899" y="1432"/>
                  </a:cubicBezTo>
                  <a:cubicBezTo>
                    <a:pt x="824" y="1432"/>
                    <a:pt x="787" y="1453"/>
                    <a:pt x="660" y="1474"/>
                  </a:cubicBezTo>
                  <a:cubicBezTo>
                    <a:pt x="330" y="1624"/>
                    <a:pt x="120" y="1984"/>
                    <a:pt x="180" y="2344"/>
                  </a:cubicBezTo>
                  <a:cubicBezTo>
                    <a:pt x="233" y="2711"/>
                    <a:pt x="539" y="3010"/>
                    <a:pt x="634" y="3119"/>
                  </a:cubicBezTo>
                  <a:lnTo>
                    <a:pt x="634" y="3119"/>
                  </a:lnTo>
                  <a:cubicBezTo>
                    <a:pt x="424" y="3130"/>
                    <a:pt x="243" y="3222"/>
                    <a:pt x="120" y="3393"/>
                  </a:cubicBezTo>
                  <a:cubicBezTo>
                    <a:pt x="1" y="3692"/>
                    <a:pt x="90" y="3992"/>
                    <a:pt x="330" y="4202"/>
                  </a:cubicBezTo>
                  <a:cubicBezTo>
                    <a:pt x="630" y="4592"/>
                    <a:pt x="1020" y="4891"/>
                    <a:pt x="1469" y="5131"/>
                  </a:cubicBezTo>
                  <a:cubicBezTo>
                    <a:pt x="1570" y="5181"/>
                    <a:pt x="1689" y="5222"/>
                    <a:pt x="1801" y="5222"/>
                  </a:cubicBezTo>
                  <a:cubicBezTo>
                    <a:pt x="1889" y="5222"/>
                    <a:pt x="1973" y="5197"/>
                    <a:pt x="2039" y="5131"/>
                  </a:cubicBezTo>
                  <a:cubicBezTo>
                    <a:pt x="2042" y="5128"/>
                    <a:pt x="2045" y="5125"/>
                    <a:pt x="2048" y="5122"/>
                  </a:cubicBezTo>
                  <a:lnTo>
                    <a:pt x="2048" y="5122"/>
                  </a:lnTo>
                  <a:cubicBezTo>
                    <a:pt x="2187" y="5262"/>
                    <a:pt x="2360" y="5368"/>
                    <a:pt x="2548" y="5431"/>
                  </a:cubicBezTo>
                  <a:cubicBezTo>
                    <a:pt x="2619" y="5454"/>
                    <a:pt x="2691" y="5466"/>
                    <a:pt x="2763" y="5466"/>
                  </a:cubicBezTo>
                  <a:cubicBezTo>
                    <a:pt x="2967" y="5466"/>
                    <a:pt x="3165" y="5376"/>
                    <a:pt x="3298" y="5221"/>
                  </a:cubicBezTo>
                  <a:cubicBezTo>
                    <a:pt x="3347" y="5167"/>
                    <a:pt x="3384" y="5106"/>
                    <a:pt x="3409" y="5042"/>
                  </a:cubicBezTo>
                  <a:lnTo>
                    <a:pt x="3409" y="5042"/>
                  </a:lnTo>
                  <a:cubicBezTo>
                    <a:pt x="3584" y="5297"/>
                    <a:pt x="3789" y="5498"/>
                    <a:pt x="4077" y="5671"/>
                  </a:cubicBezTo>
                  <a:cubicBezTo>
                    <a:pt x="4222" y="5738"/>
                    <a:pt x="4369" y="5769"/>
                    <a:pt x="4509" y="5769"/>
                  </a:cubicBezTo>
                  <a:cubicBezTo>
                    <a:pt x="5174" y="5769"/>
                    <a:pt x="5717" y="5085"/>
                    <a:pt x="5464" y="4374"/>
                  </a:cubicBezTo>
                  <a:lnTo>
                    <a:pt x="5464" y="4374"/>
                  </a:lnTo>
                  <a:cubicBezTo>
                    <a:pt x="5643" y="4130"/>
                    <a:pt x="5755" y="3851"/>
                    <a:pt x="5696" y="3572"/>
                  </a:cubicBezTo>
                  <a:cubicBezTo>
                    <a:pt x="5665" y="3437"/>
                    <a:pt x="5590" y="3316"/>
                    <a:pt x="5487" y="3226"/>
                  </a:cubicBezTo>
                  <a:lnTo>
                    <a:pt x="5487" y="3226"/>
                  </a:lnTo>
                  <a:cubicBezTo>
                    <a:pt x="5516" y="2995"/>
                    <a:pt x="5441" y="2760"/>
                    <a:pt x="5254" y="2586"/>
                  </a:cubicBezTo>
                  <a:lnTo>
                    <a:pt x="5254" y="2586"/>
                  </a:lnTo>
                  <a:cubicBezTo>
                    <a:pt x="5508" y="2238"/>
                    <a:pt x="5629" y="1796"/>
                    <a:pt x="5546" y="1354"/>
                  </a:cubicBezTo>
                  <a:cubicBezTo>
                    <a:pt x="5414" y="985"/>
                    <a:pt x="5050" y="709"/>
                    <a:pt x="4658" y="709"/>
                  </a:cubicBezTo>
                  <a:cubicBezTo>
                    <a:pt x="4605" y="709"/>
                    <a:pt x="4551" y="714"/>
                    <a:pt x="4497" y="725"/>
                  </a:cubicBezTo>
                  <a:cubicBezTo>
                    <a:pt x="4473" y="730"/>
                    <a:pt x="4450" y="735"/>
                    <a:pt x="4428" y="742"/>
                  </a:cubicBezTo>
                  <a:lnTo>
                    <a:pt x="4428" y="742"/>
                  </a:lnTo>
                  <a:cubicBezTo>
                    <a:pt x="4382" y="653"/>
                    <a:pt x="4325" y="567"/>
                    <a:pt x="4257" y="485"/>
                  </a:cubicBezTo>
                  <a:cubicBezTo>
                    <a:pt x="4107" y="275"/>
                    <a:pt x="3927" y="125"/>
                    <a:pt x="3717" y="36"/>
                  </a:cubicBezTo>
                  <a:cubicBezTo>
                    <a:pt x="3639" y="12"/>
                    <a:pt x="3559" y="1"/>
                    <a:pt x="3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a:off x="3695700" y="1865725"/>
              <a:ext cx="64475" cy="64450"/>
            </a:xfrm>
            <a:custGeom>
              <a:avLst/>
              <a:gdLst/>
              <a:ahLst/>
              <a:cxnLst/>
              <a:rect l="l" t="t" r="r" b="b"/>
              <a:pathLst>
                <a:path w="2579" h="2578" extrusionOk="0">
                  <a:moveTo>
                    <a:pt x="1290" y="0"/>
                  </a:moveTo>
                  <a:cubicBezTo>
                    <a:pt x="600" y="0"/>
                    <a:pt x="1" y="570"/>
                    <a:pt x="1" y="1289"/>
                  </a:cubicBezTo>
                  <a:cubicBezTo>
                    <a:pt x="1" y="1978"/>
                    <a:pt x="600" y="2578"/>
                    <a:pt x="1290" y="2578"/>
                  </a:cubicBezTo>
                  <a:cubicBezTo>
                    <a:pt x="2009" y="2578"/>
                    <a:pt x="2579" y="1978"/>
                    <a:pt x="2579" y="1289"/>
                  </a:cubicBezTo>
                  <a:cubicBezTo>
                    <a:pt x="2579" y="570"/>
                    <a:pt x="2009" y="0"/>
                    <a:pt x="1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a:off x="3498625" y="1203275"/>
              <a:ext cx="217350" cy="337250"/>
            </a:xfrm>
            <a:custGeom>
              <a:avLst/>
              <a:gdLst/>
              <a:ahLst/>
              <a:cxnLst/>
              <a:rect l="l" t="t" r="r" b="b"/>
              <a:pathLst>
                <a:path w="8694" h="13490" extrusionOk="0">
                  <a:moveTo>
                    <a:pt x="8693" y="1"/>
                  </a:moveTo>
                  <a:lnTo>
                    <a:pt x="8693" y="1"/>
                  </a:lnTo>
                  <a:cubicBezTo>
                    <a:pt x="8693" y="1"/>
                    <a:pt x="8423" y="1140"/>
                    <a:pt x="8244" y="1709"/>
                  </a:cubicBezTo>
                  <a:cubicBezTo>
                    <a:pt x="7854" y="2938"/>
                    <a:pt x="7284" y="4107"/>
                    <a:pt x="6535" y="5186"/>
                  </a:cubicBezTo>
                  <a:cubicBezTo>
                    <a:pt x="6265" y="5576"/>
                    <a:pt x="5966" y="5936"/>
                    <a:pt x="5606" y="6235"/>
                  </a:cubicBezTo>
                  <a:cubicBezTo>
                    <a:pt x="4976" y="6715"/>
                    <a:pt x="4287" y="7105"/>
                    <a:pt x="3568" y="7375"/>
                  </a:cubicBezTo>
                  <a:cubicBezTo>
                    <a:pt x="2459" y="7884"/>
                    <a:pt x="1380" y="8484"/>
                    <a:pt x="630" y="9443"/>
                  </a:cubicBezTo>
                  <a:cubicBezTo>
                    <a:pt x="301" y="9832"/>
                    <a:pt x="91" y="10312"/>
                    <a:pt x="31" y="10822"/>
                  </a:cubicBezTo>
                  <a:cubicBezTo>
                    <a:pt x="1" y="11721"/>
                    <a:pt x="61" y="12590"/>
                    <a:pt x="211" y="13489"/>
                  </a:cubicBezTo>
                  <a:cubicBezTo>
                    <a:pt x="840" y="13399"/>
                    <a:pt x="1739" y="13040"/>
                    <a:pt x="2399" y="12950"/>
                  </a:cubicBezTo>
                  <a:cubicBezTo>
                    <a:pt x="3298" y="12950"/>
                    <a:pt x="4137" y="12530"/>
                    <a:pt x="4707" y="11811"/>
                  </a:cubicBezTo>
                  <a:cubicBezTo>
                    <a:pt x="5366" y="11301"/>
                    <a:pt x="5876" y="10612"/>
                    <a:pt x="6205" y="9862"/>
                  </a:cubicBezTo>
                  <a:cubicBezTo>
                    <a:pt x="6475" y="9023"/>
                    <a:pt x="6325" y="8094"/>
                    <a:pt x="6565" y="7225"/>
                  </a:cubicBezTo>
                  <a:cubicBezTo>
                    <a:pt x="6685" y="6865"/>
                    <a:pt x="6835" y="6535"/>
                    <a:pt x="7015" y="6206"/>
                  </a:cubicBezTo>
                  <a:cubicBezTo>
                    <a:pt x="7974" y="4257"/>
                    <a:pt x="8543" y="2159"/>
                    <a:pt x="8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a:off x="3706200" y="1202525"/>
              <a:ext cx="284775" cy="336825"/>
            </a:xfrm>
            <a:custGeom>
              <a:avLst/>
              <a:gdLst/>
              <a:ahLst/>
              <a:cxnLst/>
              <a:rect l="l" t="t" r="r" b="b"/>
              <a:pathLst>
                <a:path w="11391" h="13473" extrusionOk="0">
                  <a:moveTo>
                    <a:pt x="390" y="1"/>
                  </a:moveTo>
                  <a:cubicBezTo>
                    <a:pt x="240" y="301"/>
                    <a:pt x="150" y="630"/>
                    <a:pt x="121" y="960"/>
                  </a:cubicBezTo>
                  <a:cubicBezTo>
                    <a:pt x="1" y="1649"/>
                    <a:pt x="150" y="2339"/>
                    <a:pt x="540" y="2908"/>
                  </a:cubicBezTo>
                  <a:cubicBezTo>
                    <a:pt x="1050" y="3718"/>
                    <a:pt x="1379" y="4647"/>
                    <a:pt x="1799" y="5486"/>
                  </a:cubicBezTo>
                  <a:cubicBezTo>
                    <a:pt x="2009" y="6026"/>
                    <a:pt x="2189" y="6625"/>
                    <a:pt x="2309" y="7195"/>
                  </a:cubicBezTo>
                  <a:cubicBezTo>
                    <a:pt x="2998" y="9503"/>
                    <a:pt x="4886" y="11331"/>
                    <a:pt x="7015" y="12470"/>
                  </a:cubicBezTo>
                  <a:cubicBezTo>
                    <a:pt x="8173" y="13117"/>
                    <a:pt x="9501" y="13473"/>
                    <a:pt x="10825" y="13473"/>
                  </a:cubicBezTo>
                  <a:cubicBezTo>
                    <a:pt x="10974" y="13473"/>
                    <a:pt x="11122" y="13468"/>
                    <a:pt x="11271" y="13459"/>
                  </a:cubicBezTo>
                  <a:cubicBezTo>
                    <a:pt x="11331" y="12380"/>
                    <a:pt x="11391" y="11241"/>
                    <a:pt x="10881" y="10282"/>
                  </a:cubicBezTo>
                  <a:cubicBezTo>
                    <a:pt x="10462" y="9653"/>
                    <a:pt x="9922" y="9113"/>
                    <a:pt x="9263" y="8693"/>
                  </a:cubicBezTo>
                  <a:cubicBezTo>
                    <a:pt x="7794" y="7644"/>
                    <a:pt x="6205" y="6745"/>
                    <a:pt x="4527" y="6026"/>
                  </a:cubicBezTo>
                  <a:cubicBezTo>
                    <a:pt x="4047" y="5846"/>
                    <a:pt x="3597" y="5606"/>
                    <a:pt x="3178" y="5336"/>
                  </a:cubicBezTo>
                  <a:cubicBezTo>
                    <a:pt x="2878" y="5096"/>
                    <a:pt x="2608" y="4827"/>
                    <a:pt x="2339" y="4557"/>
                  </a:cubicBezTo>
                  <a:cubicBezTo>
                    <a:pt x="1679" y="3838"/>
                    <a:pt x="1140" y="2998"/>
                    <a:pt x="750" y="2069"/>
                  </a:cubicBezTo>
                  <a:cubicBezTo>
                    <a:pt x="570" y="1410"/>
                    <a:pt x="450" y="720"/>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a:off x="4085550" y="837000"/>
              <a:ext cx="252375" cy="228450"/>
            </a:xfrm>
            <a:custGeom>
              <a:avLst/>
              <a:gdLst/>
              <a:ahLst/>
              <a:cxnLst/>
              <a:rect l="l" t="t" r="r" b="b"/>
              <a:pathLst>
                <a:path w="10095" h="9138" extrusionOk="0">
                  <a:moveTo>
                    <a:pt x="386" y="1"/>
                  </a:moveTo>
                  <a:cubicBezTo>
                    <a:pt x="0" y="1"/>
                    <a:pt x="588" y="863"/>
                    <a:pt x="863" y="1163"/>
                  </a:cubicBezTo>
                  <a:cubicBezTo>
                    <a:pt x="1492" y="1853"/>
                    <a:pt x="2182" y="2512"/>
                    <a:pt x="2601" y="3352"/>
                  </a:cubicBezTo>
                  <a:cubicBezTo>
                    <a:pt x="3021" y="4161"/>
                    <a:pt x="3111" y="5060"/>
                    <a:pt x="3351" y="5899"/>
                  </a:cubicBezTo>
                  <a:cubicBezTo>
                    <a:pt x="3590" y="6769"/>
                    <a:pt x="3950" y="7668"/>
                    <a:pt x="4699" y="8147"/>
                  </a:cubicBezTo>
                  <a:cubicBezTo>
                    <a:pt x="5239" y="8447"/>
                    <a:pt x="5808" y="8627"/>
                    <a:pt x="6408" y="8717"/>
                  </a:cubicBezTo>
                  <a:lnTo>
                    <a:pt x="8446" y="9077"/>
                  </a:lnTo>
                  <a:cubicBezTo>
                    <a:pt x="8577" y="9116"/>
                    <a:pt x="8714" y="9138"/>
                    <a:pt x="8848" y="9138"/>
                  </a:cubicBezTo>
                  <a:cubicBezTo>
                    <a:pt x="9022" y="9138"/>
                    <a:pt x="9193" y="9101"/>
                    <a:pt x="9345" y="9017"/>
                  </a:cubicBezTo>
                  <a:cubicBezTo>
                    <a:pt x="9585" y="8837"/>
                    <a:pt x="9735" y="8567"/>
                    <a:pt x="9765" y="8267"/>
                  </a:cubicBezTo>
                  <a:cubicBezTo>
                    <a:pt x="10095" y="6439"/>
                    <a:pt x="9315" y="4580"/>
                    <a:pt x="7727" y="3561"/>
                  </a:cubicBezTo>
                  <a:cubicBezTo>
                    <a:pt x="7127" y="3232"/>
                    <a:pt x="6528" y="2962"/>
                    <a:pt x="5868" y="2752"/>
                  </a:cubicBezTo>
                  <a:cubicBezTo>
                    <a:pt x="4040" y="2033"/>
                    <a:pt x="2511" y="954"/>
                    <a:pt x="743" y="114"/>
                  </a:cubicBezTo>
                  <a:cubicBezTo>
                    <a:pt x="579" y="35"/>
                    <a:pt x="463"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a:off x="3524850" y="869825"/>
              <a:ext cx="270550" cy="245800"/>
            </a:xfrm>
            <a:custGeom>
              <a:avLst/>
              <a:gdLst/>
              <a:ahLst/>
              <a:cxnLst/>
              <a:rect l="l" t="t" r="r" b="b"/>
              <a:pathLst>
                <a:path w="10822" h="9832" extrusionOk="0">
                  <a:moveTo>
                    <a:pt x="10582" y="0"/>
                  </a:moveTo>
                  <a:cubicBezTo>
                    <a:pt x="9922" y="420"/>
                    <a:pt x="9353" y="1319"/>
                    <a:pt x="8843" y="1919"/>
                  </a:cubicBezTo>
                  <a:cubicBezTo>
                    <a:pt x="8424" y="2428"/>
                    <a:pt x="7944" y="2878"/>
                    <a:pt x="7404" y="3267"/>
                  </a:cubicBezTo>
                  <a:cubicBezTo>
                    <a:pt x="6325" y="3927"/>
                    <a:pt x="4947" y="3927"/>
                    <a:pt x="3778" y="4436"/>
                  </a:cubicBezTo>
                  <a:cubicBezTo>
                    <a:pt x="2759" y="4946"/>
                    <a:pt x="1919" y="5755"/>
                    <a:pt x="1350" y="6745"/>
                  </a:cubicBezTo>
                  <a:cubicBezTo>
                    <a:pt x="810" y="7734"/>
                    <a:pt x="331" y="8753"/>
                    <a:pt x="1" y="9832"/>
                  </a:cubicBezTo>
                  <a:cubicBezTo>
                    <a:pt x="1829" y="9562"/>
                    <a:pt x="3748" y="9232"/>
                    <a:pt x="5246" y="8123"/>
                  </a:cubicBezTo>
                  <a:cubicBezTo>
                    <a:pt x="6176" y="7344"/>
                    <a:pt x="6955" y="6385"/>
                    <a:pt x="7554" y="5306"/>
                  </a:cubicBezTo>
                  <a:cubicBezTo>
                    <a:pt x="8124" y="4377"/>
                    <a:pt x="8633" y="3417"/>
                    <a:pt x="9203" y="2458"/>
                  </a:cubicBezTo>
                  <a:cubicBezTo>
                    <a:pt x="9503" y="2009"/>
                    <a:pt x="10822" y="510"/>
                    <a:pt x="10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a:off x="4086875" y="371500"/>
              <a:ext cx="101925" cy="891000"/>
            </a:xfrm>
            <a:custGeom>
              <a:avLst/>
              <a:gdLst/>
              <a:ahLst/>
              <a:cxnLst/>
              <a:rect l="l" t="t" r="r" b="b"/>
              <a:pathLst>
                <a:path w="4077" h="35640" fill="none" extrusionOk="0">
                  <a:moveTo>
                    <a:pt x="4077" y="35640"/>
                  </a:moveTo>
                  <a:cubicBezTo>
                    <a:pt x="2878" y="32702"/>
                    <a:pt x="2248" y="29555"/>
                    <a:pt x="1679" y="26438"/>
                  </a:cubicBezTo>
                  <a:cubicBezTo>
                    <a:pt x="840" y="22002"/>
                    <a:pt x="60" y="17565"/>
                    <a:pt x="30" y="13039"/>
                  </a:cubicBezTo>
                  <a:cubicBezTo>
                    <a:pt x="0" y="8543"/>
                    <a:pt x="780" y="3957"/>
                    <a:pt x="2908" y="0"/>
                  </a:cubicBezTo>
                </a:path>
              </a:pathLst>
            </a:custGeom>
            <a:noFill/>
            <a:ln w="2097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a:off x="3958725" y="1167250"/>
              <a:ext cx="284775" cy="179100"/>
            </a:xfrm>
            <a:custGeom>
              <a:avLst/>
              <a:gdLst/>
              <a:ahLst/>
              <a:cxnLst/>
              <a:rect l="l" t="t" r="r" b="b"/>
              <a:pathLst>
                <a:path w="11391" h="7164" extrusionOk="0">
                  <a:moveTo>
                    <a:pt x="3317" y="0"/>
                  </a:moveTo>
                  <a:cubicBezTo>
                    <a:pt x="3191" y="0"/>
                    <a:pt x="3065" y="11"/>
                    <a:pt x="2938" y="33"/>
                  </a:cubicBezTo>
                  <a:cubicBezTo>
                    <a:pt x="1919" y="213"/>
                    <a:pt x="840" y="663"/>
                    <a:pt x="420" y="1352"/>
                  </a:cubicBezTo>
                  <a:cubicBezTo>
                    <a:pt x="1" y="2071"/>
                    <a:pt x="301" y="3001"/>
                    <a:pt x="810" y="3660"/>
                  </a:cubicBezTo>
                  <a:cubicBezTo>
                    <a:pt x="1350" y="4349"/>
                    <a:pt x="2009" y="4889"/>
                    <a:pt x="2788" y="5279"/>
                  </a:cubicBezTo>
                  <a:cubicBezTo>
                    <a:pt x="3746" y="5779"/>
                    <a:pt x="6913" y="7163"/>
                    <a:pt x="8899" y="7163"/>
                  </a:cubicBezTo>
                  <a:cubicBezTo>
                    <a:pt x="9650" y="7163"/>
                    <a:pt x="10232" y="6965"/>
                    <a:pt x="10462" y="6448"/>
                  </a:cubicBezTo>
                  <a:cubicBezTo>
                    <a:pt x="11391" y="4349"/>
                    <a:pt x="7434" y="1832"/>
                    <a:pt x="5876" y="962"/>
                  </a:cubicBezTo>
                  <a:cubicBezTo>
                    <a:pt x="5088" y="516"/>
                    <a:pt x="4208" y="0"/>
                    <a:pt x="3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
            <p:cNvSpPr/>
            <p:nvPr/>
          </p:nvSpPr>
          <p:spPr>
            <a:xfrm>
              <a:off x="4237900" y="1343350"/>
              <a:ext cx="248400" cy="174050"/>
            </a:xfrm>
            <a:custGeom>
              <a:avLst/>
              <a:gdLst/>
              <a:ahLst/>
              <a:cxnLst/>
              <a:rect l="l" t="t" r="r" b="b"/>
              <a:pathLst>
                <a:path w="9936" h="6962" extrusionOk="0">
                  <a:moveTo>
                    <a:pt x="1494" y="1"/>
                  </a:moveTo>
                  <a:cubicBezTo>
                    <a:pt x="696" y="1"/>
                    <a:pt x="0" y="186"/>
                    <a:pt x="224" y="872"/>
                  </a:cubicBezTo>
                  <a:cubicBezTo>
                    <a:pt x="823" y="2611"/>
                    <a:pt x="2292" y="3990"/>
                    <a:pt x="3851" y="5159"/>
                  </a:cubicBezTo>
                  <a:cubicBezTo>
                    <a:pt x="4960" y="5968"/>
                    <a:pt x="6189" y="6777"/>
                    <a:pt x="7598" y="6927"/>
                  </a:cubicBezTo>
                  <a:cubicBezTo>
                    <a:pt x="7699" y="6951"/>
                    <a:pt x="7803" y="6962"/>
                    <a:pt x="7908" y="6962"/>
                  </a:cubicBezTo>
                  <a:cubicBezTo>
                    <a:pt x="8203" y="6962"/>
                    <a:pt x="8501" y="6872"/>
                    <a:pt x="8767" y="6717"/>
                  </a:cubicBezTo>
                  <a:cubicBezTo>
                    <a:pt x="9006" y="6537"/>
                    <a:pt x="9186" y="6268"/>
                    <a:pt x="9306" y="5968"/>
                  </a:cubicBezTo>
                  <a:cubicBezTo>
                    <a:pt x="9636" y="5308"/>
                    <a:pt x="9936" y="4619"/>
                    <a:pt x="9756" y="3900"/>
                  </a:cubicBezTo>
                  <a:cubicBezTo>
                    <a:pt x="9576" y="3060"/>
                    <a:pt x="8767" y="2461"/>
                    <a:pt x="7987" y="2011"/>
                  </a:cubicBezTo>
                  <a:cubicBezTo>
                    <a:pt x="6519" y="1202"/>
                    <a:pt x="4930" y="603"/>
                    <a:pt x="3281" y="213"/>
                  </a:cubicBezTo>
                  <a:cubicBezTo>
                    <a:pt x="2973" y="143"/>
                    <a:pt x="2194" y="1"/>
                    <a:pt x="1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9"/>
            <p:cNvSpPr/>
            <p:nvPr/>
          </p:nvSpPr>
          <p:spPr>
            <a:xfrm>
              <a:off x="4138575" y="1039125"/>
              <a:ext cx="163375" cy="284200"/>
            </a:xfrm>
            <a:custGeom>
              <a:avLst/>
              <a:gdLst/>
              <a:ahLst/>
              <a:cxnLst/>
              <a:rect l="l" t="t" r="r" b="b"/>
              <a:pathLst>
                <a:path w="6535" h="11368" extrusionOk="0">
                  <a:moveTo>
                    <a:pt x="3215" y="0"/>
                  </a:moveTo>
                  <a:cubicBezTo>
                    <a:pt x="1886" y="0"/>
                    <a:pt x="769" y="1024"/>
                    <a:pt x="390" y="2191"/>
                  </a:cubicBezTo>
                  <a:cubicBezTo>
                    <a:pt x="1" y="3390"/>
                    <a:pt x="240" y="4708"/>
                    <a:pt x="480" y="5937"/>
                  </a:cubicBezTo>
                  <a:cubicBezTo>
                    <a:pt x="810" y="7436"/>
                    <a:pt x="1080" y="9354"/>
                    <a:pt x="1859" y="10763"/>
                  </a:cubicBezTo>
                  <a:cubicBezTo>
                    <a:pt x="2107" y="11197"/>
                    <a:pt x="2466" y="11368"/>
                    <a:pt x="2859" y="11368"/>
                  </a:cubicBezTo>
                  <a:cubicBezTo>
                    <a:pt x="3605" y="11368"/>
                    <a:pt x="4475" y="10753"/>
                    <a:pt x="4946" y="10164"/>
                  </a:cubicBezTo>
                  <a:cubicBezTo>
                    <a:pt x="6055" y="8755"/>
                    <a:pt x="6355" y="6927"/>
                    <a:pt x="6445" y="5158"/>
                  </a:cubicBezTo>
                  <a:cubicBezTo>
                    <a:pt x="6535" y="4079"/>
                    <a:pt x="6385" y="2970"/>
                    <a:pt x="5965" y="1951"/>
                  </a:cubicBezTo>
                  <a:cubicBezTo>
                    <a:pt x="5516" y="872"/>
                    <a:pt x="4497" y="122"/>
                    <a:pt x="3328" y="2"/>
                  </a:cubicBezTo>
                  <a:cubicBezTo>
                    <a:pt x="3290" y="1"/>
                    <a:pt x="3252" y="0"/>
                    <a:pt x="3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a:off x="3948250" y="1331575"/>
              <a:ext cx="311000" cy="159625"/>
            </a:xfrm>
            <a:custGeom>
              <a:avLst/>
              <a:gdLst/>
              <a:ahLst/>
              <a:cxnLst/>
              <a:rect l="l" t="t" r="r" b="b"/>
              <a:pathLst>
                <a:path w="12440" h="6385" extrusionOk="0">
                  <a:moveTo>
                    <a:pt x="7397" y="0"/>
                  </a:moveTo>
                  <a:cubicBezTo>
                    <a:pt x="6047" y="0"/>
                    <a:pt x="4631" y="384"/>
                    <a:pt x="3477" y="714"/>
                  </a:cubicBezTo>
                  <a:cubicBezTo>
                    <a:pt x="2728" y="894"/>
                    <a:pt x="1978" y="1193"/>
                    <a:pt x="1289" y="1583"/>
                  </a:cubicBezTo>
                  <a:cubicBezTo>
                    <a:pt x="630" y="1973"/>
                    <a:pt x="180" y="2632"/>
                    <a:pt x="60" y="3412"/>
                  </a:cubicBezTo>
                  <a:cubicBezTo>
                    <a:pt x="0" y="4311"/>
                    <a:pt x="630" y="5180"/>
                    <a:pt x="1439" y="5690"/>
                  </a:cubicBezTo>
                  <a:cubicBezTo>
                    <a:pt x="2308" y="6139"/>
                    <a:pt x="3267" y="6379"/>
                    <a:pt x="4257" y="6379"/>
                  </a:cubicBezTo>
                  <a:cubicBezTo>
                    <a:pt x="4333" y="6383"/>
                    <a:pt x="4409" y="6385"/>
                    <a:pt x="4485" y="6385"/>
                  </a:cubicBezTo>
                  <a:cubicBezTo>
                    <a:pt x="5008" y="6385"/>
                    <a:pt x="5532" y="6296"/>
                    <a:pt x="6055" y="6139"/>
                  </a:cubicBezTo>
                  <a:cubicBezTo>
                    <a:pt x="6475" y="5959"/>
                    <a:pt x="6894" y="5720"/>
                    <a:pt x="7254" y="5450"/>
                  </a:cubicBezTo>
                  <a:cubicBezTo>
                    <a:pt x="8543" y="4551"/>
                    <a:pt x="12439" y="2842"/>
                    <a:pt x="10401" y="1014"/>
                  </a:cubicBezTo>
                  <a:cubicBezTo>
                    <a:pt x="9564" y="258"/>
                    <a:pt x="8503" y="0"/>
                    <a:pt x="7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a:off x="4223075" y="1167325"/>
              <a:ext cx="249750" cy="194125"/>
            </a:xfrm>
            <a:custGeom>
              <a:avLst/>
              <a:gdLst/>
              <a:ahLst/>
              <a:cxnLst/>
              <a:rect l="l" t="t" r="r" b="b"/>
              <a:pathLst>
                <a:path w="9990" h="7765" extrusionOk="0">
                  <a:moveTo>
                    <a:pt x="6602" y="0"/>
                  </a:moveTo>
                  <a:cubicBezTo>
                    <a:pt x="5343" y="30"/>
                    <a:pt x="4144" y="510"/>
                    <a:pt x="3245" y="1379"/>
                  </a:cubicBezTo>
                  <a:cubicBezTo>
                    <a:pt x="2406" y="2218"/>
                    <a:pt x="1776" y="3237"/>
                    <a:pt x="1357" y="4346"/>
                  </a:cubicBezTo>
                  <a:cubicBezTo>
                    <a:pt x="854" y="5530"/>
                    <a:pt x="0" y="7765"/>
                    <a:pt x="2227" y="7765"/>
                  </a:cubicBezTo>
                  <a:cubicBezTo>
                    <a:pt x="2256" y="7765"/>
                    <a:pt x="2285" y="7764"/>
                    <a:pt x="2316" y="7763"/>
                  </a:cubicBezTo>
                  <a:cubicBezTo>
                    <a:pt x="4294" y="7703"/>
                    <a:pt x="6122" y="6894"/>
                    <a:pt x="7861" y="6085"/>
                  </a:cubicBezTo>
                  <a:cubicBezTo>
                    <a:pt x="8310" y="5905"/>
                    <a:pt x="8760" y="5635"/>
                    <a:pt x="9120" y="5335"/>
                  </a:cubicBezTo>
                  <a:cubicBezTo>
                    <a:pt x="9599" y="4826"/>
                    <a:pt x="9899" y="4166"/>
                    <a:pt x="9929" y="3447"/>
                  </a:cubicBezTo>
                  <a:cubicBezTo>
                    <a:pt x="9989" y="2878"/>
                    <a:pt x="9899" y="2308"/>
                    <a:pt x="9689" y="1799"/>
                  </a:cubicBezTo>
                  <a:cubicBezTo>
                    <a:pt x="9180" y="719"/>
                    <a:pt x="7861" y="0"/>
                    <a:pt x="6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
            <p:cNvSpPr/>
            <p:nvPr/>
          </p:nvSpPr>
          <p:spPr>
            <a:xfrm>
              <a:off x="4135575" y="1350600"/>
              <a:ext cx="177625" cy="237875"/>
            </a:xfrm>
            <a:custGeom>
              <a:avLst/>
              <a:gdLst/>
              <a:ahLst/>
              <a:cxnLst/>
              <a:rect l="l" t="t" r="r" b="b"/>
              <a:pathLst>
                <a:path w="7105" h="9515" extrusionOk="0">
                  <a:moveTo>
                    <a:pt x="4158" y="1"/>
                  </a:moveTo>
                  <a:cubicBezTo>
                    <a:pt x="3907" y="1"/>
                    <a:pt x="3658" y="25"/>
                    <a:pt x="3418" y="73"/>
                  </a:cubicBezTo>
                  <a:cubicBezTo>
                    <a:pt x="2399" y="313"/>
                    <a:pt x="1559" y="942"/>
                    <a:pt x="1020" y="1841"/>
                  </a:cubicBezTo>
                  <a:cubicBezTo>
                    <a:pt x="1" y="3730"/>
                    <a:pt x="121" y="6068"/>
                    <a:pt x="1350" y="7866"/>
                  </a:cubicBezTo>
                  <a:cubicBezTo>
                    <a:pt x="1859" y="8585"/>
                    <a:pt x="2968" y="9515"/>
                    <a:pt x="3957" y="9515"/>
                  </a:cubicBezTo>
                  <a:cubicBezTo>
                    <a:pt x="4946" y="9515"/>
                    <a:pt x="5846" y="8316"/>
                    <a:pt x="6325" y="7566"/>
                  </a:cubicBezTo>
                  <a:cubicBezTo>
                    <a:pt x="6895" y="6577"/>
                    <a:pt x="7105" y="5408"/>
                    <a:pt x="6985" y="4299"/>
                  </a:cubicBezTo>
                  <a:cubicBezTo>
                    <a:pt x="6835" y="3160"/>
                    <a:pt x="6535" y="2081"/>
                    <a:pt x="6145" y="1002"/>
                  </a:cubicBezTo>
                  <a:cubicBezTo>
                    <a:pt x="6115" y="762"/>
                    <a:pt x="5996" y="552"/>
                    <a:pt x="5816" y="372"/>
                  </a:cubicBezTo>
                  <a:cubicBezTo>
                    <a:pt x="5666" y="253"/>
                    <a:pt x="5486" y="193"/>
                    <a:pt x="5276" y="163"/>
                  </a:cubicBezTo>
                  <a:cubicBezTo>
                    <a:pt x="4916" y="55"/>
                    <a:pt x="4535" y="1"/>
                    <a:pt x="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a:off x="4081625" y="1220525"/>
              <a:ext cx="134150" cy="92200"/>
            </a:xfrm>
            <a:custGeom>
              <a:avLst/>
              <a:gdLst/>
              <a:ahLst/>
              <a:cxnLst/>
              <a:rect l="l" t="t" r="r" b="b"/>
              <a:pathLst>
                <a:path w="5366" h="3688" extrusionOk="0">
                  <a:moveTo>
                    <a:pt x="1" y="0"/>
                  </a:moveTo>
                  <a:lnTo>
                    <a:pt x="1" y="0"/>
                  </a:lnTo>
                  <a:cubicBezTo>
                    <a:pt x="990" y="450"/>
                    <a:pt x="1889" y="1079"/>
                    <a:pt x="2668" y="1799"/>
                  </a:cubicBezTo>
                  <a:cubicBezTo>
                    <a:pt x="3088" y="2158"/>
                    <a:pt x="3478" y="2518"/>
                    <a:pt x="3927" y="2848"/>
                  </a:cubicBezTo>
                  <a:cubicBezTo>
                    <a:pt x="4347" y="3207"/>
                    <a:pt x="4826" y="3477"/>
                    <a:pt x="5366" y="3687"/>
                  </a:cubicBezTo>
                  <a:cubicBezTo>
                    <a:pt x="4497" y="2998"/>
                    <a:pt x="3687" y="2308"/>
                    <a:pt x="2908" y="1529"/>
                  </a:cubicBezTo>
                  <a:cubicBezTo>
                    <a:pt x="2488" y="1169"/>
                    <a:pt x="2039" y="840"/>
                    <a:pt x="1559" y="570"/>
                  </a:cubicBezTo>
                  <a:cubicBezTo>
                    <a:pt x="1080" y="270"/>
                    <a:pt x="540" y="9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a:off x="4070375" y="1284975"/>
              <a:ext cx="126675" cy="52550"/>
            </a:xfrm>
            <a:custGeom>
              <a:avLst/>
              <a:gdLst/>
              <a:ahLst/>
              <a:cxnLst/>
              <a:rect l="l" t="t" r="r" b="b"/>
              <a:pathLst>
                <a:path w="5067" h="2102" extrusionOk="0">
                  <a:moveTo>
                    <a:pt x="1" y="0"/>
                  </a:moveTo>
                  <a:lnTo>
                    <a:pt x="1" y="0"/>
                  </a:lnTo>
                  <a:cubicBezTo>
                    <a:pt x="660" y="689"/>
                    <a:pt x="1440" y="1229"/>
                    <a:pt x="2309" y="1589"/>
                  </a:cubicBezTo>
                  <a:cubicBezTo>
                    <a:pt x="3116" y="1923"/>
                    <a:pt x="3974" y="2101"/>
                    <a:pt x="4860" y="2101"/>
                  </a:cubicBezTo>
                  <a:cubicBezTo>
                    <a:pt x="4929" y="2101"/>
                    <a:pt x="4998" y="2100"/>
                    <a:pt x="5067" y="2098"/>
                  </a:cubicBezTo>
                  <a:cubicBezTo>
                    <a:pt x="4167" y="1888"/>
                    <a:pt x="3298" y="1589"/>
                    <a:pt x="2459" y="1259"/>
                  </a:cubicBezTo>
                  <a:cubicBezTo>
                    <a:pt x="1590" y="899"/>
                    <a:pt x="780" y="48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a:off x="4089875" y="1258725"/>
              <a:ext cx="96675" cy="59975"/>
            </a:xfrm>
            <a:custGeom>
              <a:avLst/>
              <a:gdLst/>
              <a:ahLst/>
              <a:cxnLst/>
              <a:rect l="l" t="t" r="r" b="b"/>
              <a:pathLst>
                <a:path w="3867" h="2399" extrusionOk="0">
                  <a:moveTo>
                    <a:pt x="0" y="1"/>
                  </a:moveTo>
                  <a:lnTo>
                    <a:pt x="0" y="1"/>
                  </a:lnTo>
                  <a:cubicBezTo>
                    <a:pt x="600" y="481"/>
                    <a:pt x="1259" y="900"/>
                    <a:pt x="1889" y="1290"/>
                  </a:cubicBezTo>
                  <a:cubicBezTo>
                    <a:pt x="2548" y="1650"/>
                    <a:pt x="3178" y="2069"/>
                    <a:pt x="3867" y="2399"/>
                  </a:cubicBezTo>
                  <a:cubicBezTo>
                    <a:pt x="2788" y="1320"/>
                    <a:pt x="1469" y="48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9"/>
            <p:cNvSpPr/>
            <p:nvPr/>
          </p:nvSpPr>
          <p:spPr>
            <a:xfrm>
              <a:off x="4038175" y="1338925"/>
              <a:ext cx="145400" cy="56225"/>
            </a:xfrm>
            <a:custGeom>
              <a:avLst/>
              <a:gdLst/>
              <a:ahLst/>
              <a:cxnLst/>
              <a:rect l="l" t="t" r="r" b="b"/>
              <a:pathLst>
                <a:path w="5816" h="2249" extrusionOk="0">
                  <a:moveTo>
                    <a:pt x="5815" y="0"/>
                  </a:moveTo>
                  <a:lnTo>
                    <a:pt x="5815" y="0"/>
                  </a:lnTo>
                  <a:cubicBezTo>
                    <a:pt x="4766" y="270"/>
                    <a:pt x="3777" y="510"/>
                    <a:pt x="2788" y="809"/>
                  </a:cubicBezTo>
                  <a:cubicBezTo>
                    <a:pt x="2278" y="959"/>
                    <a:pt x="1769" y="1139"/>
                    <a:pt x="1289" y="1349"/>
                  </a:cubicBezTo>
                  <a:cubicBezTo>
                    <a:pt x="779" y="1499"/>
                    <a:pt x="330" y="1829"/>
                    <a:pt x="0" y="2248"/>
                  </a:cubicBezTo>
                  <a:cubicBezTo>
                    <a:pt x="420" y="1949"/>
                    <a:pt x="869" y="1709"/>
                    <a:pt x="1379" y="1589"/>
                  </a:cubicBezTo>
                  <a:lnTo>
                    <a:pt x="2878" y="1169"/>
                  </a:lnTo>
                  <a:cubicBezTo>
                    <a:pt x="3897" y="869"/>
                    <a:pt x="4886" y="480"/>
                    <a:pt x="5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9"/>
            <p:cNvSpPr/>
            <p:nvPr/>
          </p:nvSpPr>
          <p:spPr>
            <a:xfrm>
              <a:off x="4053900" y="1362900"/>
              <a:ext cx="145400" cy="48050"/>
            </a:xfrm>
            <a:custGeom>
              <a:avLst/>
              <a:gdLst/>
              <a:ahLst/>
              <a:cxnLst/>
              <a:rect l="l" t="t" r="r" b="b"/>
              <a:pathLst>
                <a:path w="5816" h="1922" extrusionOk="0">
                  <a:moveTo>
                    <a:pt x="5816" y="0"/>
                  </a:moveTo>
                  <a:lnTo>
                    <a:pt x="5816" y="0"/>
                  </a:lnTo>
                  <a:cubicBezTo>
                    <a:pt x="4946" y="540"/>
                    <a:pt x="3987" y="960"/>
                    <a:pt x="3028" y="1289"/>
                  </a:cubicBezTo>
                  <a:cubicBezTo>
                    <a:pt x="2039" y="1559"/>
                    <a:pt x="1020" y="1739"/>
                    <a:pt x="1" y="1829"/>
                  </a:cubicBezTo>
                  <a:cubicBezTo>
                    <a:pt x="354" y="1891"/>
                    <a:pt x="714" y="1921"/>
                    <a:pt x="1077" y="1921"/>
                  </a:cubicBezTo>
                  <a:cubicBezTo>
                    <a:pt x="1761" y="1921"/>
                    <a:pt x="2452" y="1815"/>
                    <a:pt x="3118" y="1619"/>
                  </a:cubicBezTo>
                  <a:cubicBezTo>
                    <a:pt x="4137" y="1319"/>
                    <a:pt x="5066" y="780"/>
                    <a:pt x="5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a:off x="4196275" y="1369650"/>
              <a:ext cx="18000" cy="137150"/>
            </a:xfrm>
            <a:custGeom>
              <a:avLst/>
              <a:gdLst/>
              <a:ahLst/>
              <a:cxnLst/>
              <a:rect l="l" t="t" r="r" b="b"/>
              <a:pathLst>
                <a:path w="720" h="5486" extrusionOk="0">
                  <a:moveTo>
                    <a:pt x="450" y="0"/>
                  </a:moveTo>
                  <a:cubicBezTo>
                    <a:pt x="150" y="899"/>
                    <a:pt x="1" y="1829"/>
                    <a:pt x="1" y="2788"/>
                  </a:cubicBezTo>
                  <a:cubicBezTo>
                    <a:pt x="1" y="3267"/>
                    <a:pt x="31" y="3717"/>
                    <a:pt x="91" y="4197"/>
                  </a:cubicBezTo>
                  <a:cubicBezTo>
                    <a:pt x="121" y="4436"/>
                    <a:pt x="180" y="4676"/>
                    <a:pt x="270" y="4916"/>
                  </a:cubicBezTo>
                  <a:cubicBezTo>
                    <a:pt x="360" y="5126"/>
                    <a:pt x="540" y="5336"/>
                    <a:pt x="720" y="5485"/>
                  </a:cubicBezTo>
                  <a:cubicBezTo>
                    <a:pt x="480" y="5096"/>
                    <a:pt x="360" y="4646"/>
                    <a:pt x="390" y="4167"/>
                  </a:cubicBezTo>
                  <a:cubicBezTo>
                    <a:pt x="360" y="3717"/>
                    <a:pt x="360" y="3237"/>
                    <a:pt x="360" y="2788"/>
                  </a:cubicBezTo>
                  <a:cubicBezTo>
                    <a:pt x="360" y="1859"/>
                    <a:pt x="420" y="929"/>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a:off x="4236000" y="1373375"/>
              <a:ext cx="44975" cy="131925"/>
            </a:xfrm>
            <a:custGeom>
              <a:avLst/>
              <a:gdLst/>
              <a:ahLst/>
              <a:cxnLst/>
              <a:rect l="l" t="t" r="r" b="b"/>
              <a:pathLst>
                <a:path w="1799" h="5277" extrusionOk="0">
                  <a:moveTo>
                    <a:pt x="0" y="1"/>
                  </a:moveTo>
                  <a:cubicBezTo>
                    <a:pt x="360" y="301"/>
                    <a:pt x="630" y="690"/>
                    <a:pt x="810" y="1140"/>
                  </a:cubicBezTo>
                  <a:cubicBezTo>
                    <a:pt x="989" y="1560"/>
                    <a:pt x="1139" y="2009"/>
                    <a:pt x="1229" y="2459"/>
                  </a:cubicBezTo>
                  <a:cubicBezTo>
                    <a:pt x="1409" y="3388"/>
                    <a:pt x="1499" y="4317"/>
                    <a:pt x="1469" y="5276"/>
                  </a:cubicBezTo>
                  <a:cubicBezTo>
                    <a:pt x="1739" y="4347"/>
                    <a:pt x="1799" y="3328"/>
                    <a:pt x="1559" y="2399"/>
                  </a:cubicBezTo>
                  <a:cubicBezTo>
                    <a:pt x="1469" y="1889"/>
                    <a:pt x="1289" y="1440"/>
                    <a:pt x="1049" y="1020"/>
                  </a:cubicBezTo>
                  <a:cubicBezTo>
                    <a:pt x="810" y="571"/>
                    <a:pt x="450" y="21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a:off x="4233750" y="1348650"/>
              <a:ext cx="110175" cy="101200"/>
            </a:xfrm>
            <a:custGeom>
              <a:avLst/>
              <a:gdLst/>
              <a:ahLst/>
              <a:cxnLst/>
              <a:rect l="l" t="t" r="r" b="b"/>
              <a:pathLst>
                <a:path w="4407" h="4048" extrusionOk="0">
                  <a:moveTo>
                    <a:pt x="30" y="1"/>
                  </a:moveTo>
                  <a:lnTo>
                    <a:pt x="30" y="1"/>
                  </a:lnTo>
                  <a:cubicBezTo>
                    <a:pt x="0" y="271"/>
                    <a:pt x="30" y="540"/>
                    <a:pt x="150" y="780"/>
                  </a:cubicBezTo>
                  <a:cubicBezTo>
                    <a:pt x="270" y="1020"/>
                    <a:pt x="420" y="1230"/>
                    <a:pt x="600" y="1440"/>
                  </a:cubicBezTo>
                  <a:cubicBezTo>
                    <a:pt x="930" y="1829"/>
                    <a:pt x="1319" y="2219"/>
                    <a:pt x="1709" y="2549"/>
                  </a:cubicBezTo>
                  <a:cubicBezTo>
                    <a:pt x="2518" y="3208"/>
                    <a:pt x="3417" y="3718"/>
                    <a:pt x="4406" y="4047"/>
                  </a:cubicBezTo>
                  <a:cubicBezTo>
                    <a:pt x="3537" y="3508"/>
                    <a:pt x="2698" y="2908"/>
                    <a:pt x="1919" y="2249"/>
                  </a:cubicBezTo>
                  <a:cubicBezTo>
                    <a:pt x="1529" y="1949"/>
                    <a:pt x="1169" y="1589"/>
                    <a:pt x="780" y="1260"/>
                  </a:cubicBezTo>
                  <a:cubicBezTo>
                    <a:pt x="390" y="930"/>
                    <a:pt x="120" y="480"/>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
            <p:cNvSpPr/>
            <p:nvPr/>
          </p:nvSpPr>
          <p:spPr>
            <a:xfrm>
              <a:off x="4256975" y="1350150"/>
              <a:ext cx="149900" cy="84700"/>
            </a:xfrm>
            <a:custGeom>
              <a:avLst/>
              <a:gdLst/>
              <a:ahLst/>
              <a:cxnLst/>
              <a:rect l="l" t="t" r="r" b="b"/>
              <a:pathLst>
                <a:path w="5996" h="3388" extrusionOk="0">
                  <a:moveTo>
                    <a:pt x="1" y="1"/>
                  </a:moveTo>
                  <a:cubicBezTo>
                    <a:pt x="570" y="121"/>
                    <a:pt x="1110" y="331"/>
                    <a:pt x="1649" y="600"/>
                  </a:cubicBezTo>
                  <a:cubicBezTo>
                    <a:pt x="1919" y="720"/>
                    <a:pt x="2159" y="870"/>
                    <a:pt x="2428" y="990"/>
                  </a:cubicBezTo>
                  <a:lnTo>
                    <a:pt x="3178" y="1410"/>
                  </a:lnTo>
                  <a:cubicBezTo>
                    <a:pt x="3687" y="1679"/>
                    <a:pt x="4227" y="1919"/>
                    <a:pt x="4706" y="2249"/>
                  </a:cubicBezTo>
                  <a:cubicBezTo>
                    <a:pt x="5216" y="2519"/>
                    <a:pt x="5636" y="2908"/>
                    <a:pt x="5995" y="3388"/>
                  </a:cubicBezTo>
                  <a:cubicBezTo>
                    <a:pt x="5756" y="2818"/>
                    <a:pt x="5366" y="2339"/>
                    <a:pt x="4856" y="2009"/>
                  </a:cubicBezTo>
                  <a:cubicBezTo>
                    <a:pt x="4377" y="1649"/>
                    <a:pt x="3867" y="1350"/>
                    <a:pt x="3328" y="1110"/>
                  </a:cubicBezTo>
                  <a:cubicBezTo>
                    <a:pt x="2818" y="840"/>
                    <a:pt x="2279" y="570"/>
                    <a:pt x="1739" y="360"/>
                  </a:cubicBezTo>
                  <a:cubicBezTo>
                    <a:pt x="1199" y="121"/>
                    <a:pt x="60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
            <p:cNvSpPr/>
            <p:nvPr/>
          </p:nvSpPr>
          <p:spPr>
            <a:xfrm>
              <a:off x="4257725" y="1359900"/>
              <a:ext cx="119175" cy="83950"/>
            </a:xfrm>
            <a:custGeom>
              <a:avLst/>
              <a:gdLst/>
              <a:ahLst/>
              <a:cxnLst/>
              <a:rect l="l" t="t" r="r" b="b"/>
              <a:pathLst>
                <a:path w="4767" h="3358" extrusionOk="0">
                  <a:moveTo>
                    <a:pt x="0" y="0"/>
                  </a:moveTo>
                  <a:lnTo>
                    <a:pt x="0" y="0"/>
                  </a:lnTo>
                  <a:cubicBezTo>
                    <a:pt x="720" y="660"/>
                    <a:pt x="1469" y="1259"/>
                    <a:pt x="2279" y="1829"/>
                  </a:cubicBezTo>
                  <a:cubicBezTo>
                    <a:pt x="3058" y="2398"/>
                    <a:pt x="3897" y="2908"/>
                    <a:pt x="4766" y="3358"/>
                  </a:cubicBezTo>
                  <a:cubicBezTo>
                    <a:pt x="3298" y="2039"/>
                    <a:pt x="1709" y="9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9"/>
            <p:cNvSpPr/>
            <p:nvPr/>
          </p:nvSpPr>
          <p:spPr>
            <a:xfrm>
              <a:off x="4259225" y="1299950"/>
              <a:ext cx="108675" cy="39775"/>
            </a:xfrm>
            <a:custGeom>
              <a:avLst/>
              <a:gdLst/>
              <a:ahLst/>
              <a:cxnLst/>
              <a:rect l="l" t="t" r="r" b="b"/>
              <a:pathLst>
                <a:path w="4347" h="1591" extrusionOk="0">
                  <a:moveTo>
                    <a:pt x="4347" y="1"/>
                  </a:moveTo>
                  <a:cubicBezTo>
                    <a:pt x="4197" y="120"/>
                    <a:pt x="4017" y="210"/>
                    <a:pt x="3837" y="270"/>
                  </a:cubicBezTo>
                  <a:cubicBezTo>
                    <a:pt x="3657" y="330"/>
                    <a:pt x="3477" y="390"/>
                    <a:pt x="3298" y="480"/>
                  </a:cubicBezTo>
                  <a:lnTo>
                    <a:pt x="2219" y="870"/>
                  </a:lnTo>
                  <a:cubicBezTo>
                    <a:pt x="1859" y="990"/>
                    <a:pt x="1499" y="1110"/>
                    <a:pt x="1139" y="1259"/>
                  </a:cubicBezTo>
                  <a:cubicBezTo>
                    <a:pt x="780" y="1379"/>
                    <a:pt x="390" y="1469"/>
                    <a:pt x="0" y="1559"/>
                  </a:cubicBezTo>
                  <a:cubicBezTo>
                    <a:pt x="138" y="1580"/>
                    <a:pt x="280" y="1590"/>
                    <a:pt x="423" y="1590"/>
                  </a:cubicBezTo>
                  <a:cubicBezTo>
                    <a:pt x="684" y="1590"/>
                    <a:pt x="948" y="1557"/>
                    <a:pt x="1199" y="1499"/>
                  </a:cubicBezTo>
                  <a:cubicBezTo>
                    <a:pt x="1589" y="1409"/>
                    <a:pt x="1949" y="1319"/>
                    <a:pt x="2308" y="1170"/>
                  </a:cubicBezTo>
                  <a:cubicBezTo>
                    <a:pt x="2698" y="1050"/>
                    <a:pt x="3028" y="870"/>
                    <a:pt x="3387" y="690"/>
                  </a:cubicBezTo>
                  <a:cubicBezTo>
                    <a:pt x="3567" y="600"/>
                    <a:pt x="3717" y="510"/>
                    <a:pt x="3897" y="390"/>
                  </a:cubicBezTo>
                  <a:cubicBezTo>
                    <a:pt x="4077" y="300"/>
                    <a:pt x="4227" y="150"/>
                    <a:pt x="4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9"/>
            <p:cNvSpPr/>
            <p:nvPr/>
          </p:nvSpPr>
          <p:spPr>
            <a:xfrm>
              <a:off x="4248725" y="1234000"/>
              <a:ext cx="126675" cy="91450"/>
            </a:xfrm>
            <a:custGeom>
              <a:avLst/>
              <a:gdLst/>
              <a:ahLst/>
              <a:cxnLst/>
              <a:rect l="l" t="t" r="r" b="b"/>
              <a:pathLst>
                <a:path w="5067" h="3658" extrusionOk="0">
                  <a:moveTo>
                    <a:pt x="5066" y="1"/>
                  </a:moveTo>
                  <a:lnTo>
                    <a:pt x="5066" y="1"/>
                  </a:lnTo>
                  <a:cubicBezTo>
                    <a:pt x="4047" y="331"/>
                    <a:pt x="3088" y="810"/>
                    <a:pt x="2249" y="1440"/>
                  </a:cubicBezTo>
                  <a:cubicBezTo>
                    <a:pt x="1380" y="2039"/>
                    <a:pt x="600" y="2788"/>
                    <a:pt x="1" y="3658"/>
                  </a:cubicBezTo>
                  <a:cubicBezTo>
                    <a:pt x="810" y="2968"/>
                    <a:pt x="1589" y="2339"/>
                    <a:pt x="2429" y="1709"/>
                  </a:cubicBezTo>
                  <a:cubicBezTo>
                    <a:pt x="3298" y="1110"/>
                    <a:pt x="4167" y="570"/>
                    <a:pt x="5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9"/>
            <p:cNvSpPr/>
            <p:nvPr/>
          </p:nvSpPr>
          <p:spPr>
            <a:xfrm>
              <a:off x="4218750" y="1158325"/>
              <a:ext cx="110925" cy="151400"/>
            </a:xfrm>
            <a:custGeom>
              <a:avLst/>
              <a:gdLst/>
              <a:ahLst/>
              <a:cxnLst/>
              <a:rect l="l" t="t" r="r" b="b"/>
              <a:pathLst>
                <a:path w="4437" h="6056" extrusionOk="0">
                  <a:moveTo>
                    <a:pt x="990" y="0"/>
                  </a:moveTo>
                  <a:lnTo>
                    <a:pt x="990" y="0"/>
                  </a:lnTo>
                  <a:cubicBezTo>
                    <a:pt x="1200" y="930"/>
                    <a:pt x="1260" y="1889"/>
                    <a:pt x="1170" y="2818"/>
                  </a:cubicBezTo>
                  <a:cubicBezTo>
                    <a:pt x="1080" y="3747"/>
                    <a:pt x="810" y="4646"/>
                    <a:pt x="361" y="5456"/>
                  </a:cubicBezTo>
                  <a:lnTo>
                    <a:pt x="1" y="6055"/>
                  </a:lnTo>
                  <a:lnTo>
                    <a:pt x="600" y="5695"/>
                  </a:lnTo>
                  <a:cubicBezTo>
                    <a:pt x="1260" y="5186"/>
                    <a:pt x="1889" y="4646"/>
                    <a:pt x="2429" y="3987"/>
                  </a:cubicBezTo>
                  <a:cubicBezTo>
                    <a:pt x="2968" y="3387"/>
                    <a:pt x="3658" y="2968"/>
                    <a:pt x="4437" y="2758"/>
                  </a:cubicBezTo>
                  <a:lnTo>
                    <a:pt x="4437" y="2758"/>
                  </a:lnTo>
                  <a:cubicBezTo>
                    <a:pt x="4017" y="2788"/>
                    <a:pt x="3628" y="2908"/>
                    <a:pt x="3268" y="3118"/>
                  </a:cubicBezTo>
                  <a:cubicBezTo>
                    <a:pt x="2878" y="3298"/>
                    <a:pt x="2549" y="3567"/>
                    <a:pt x="2249" y="3837"/>
                  </a:cubicBezTo>
                  <a:cubicBezTo>
                    <a:pt x="1801" y="4221"/>
                    <a:pt x="1399" y="4650"/>
                    <a:pt x="967" y="5016"/>
                  </a:cubicBezTo>
                  <a:lnTo>
                    <a:pt x="967" y="5016"/>
                  </a:lnTo>
                  <a:cubicBezTo>
                    <a:pt x="1256" y="4338"/>
                    <a:pt x="1424" y="3601"/>
                    <a:pt x="1470" y="2848"/>
                  </a:cubicBezTo>
                  <a:cubicBezTo>
                    <a:pt x="1500" y="1889"/>
                    <a:pt x="1350" y="930"/>
                    <a:pt x="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9"/>
            <p:cNvSpPr/>
            <p:nvPr/>
          </p:nvSpPr>
          <p:spPr>
            <a:xfrm>
              <a:off x="4182050" y="1161325"/>
              <a:ext cx="29250" cy="134150"/>
            </a:xfrm>
            <a:custGeom>
              <a:avLst/>
              <a:gdLst/>
              <a:ahLst/>
              <a:cxnLst/>
              <a:rect l="l" t="t" r="r" b="b"/>
              <a:pathLst>
                <a:path w="1170" h="5366" extrusionOk="0">
                  <a:moveTo>
                    <a:pt x="0" y="0"/>
                  </a:moveTo>
                  <a:lnTo>
                    <a:pt x="0" y="0"/>
                  </a:lnTo>
                  <a:cubicBezTo>
                    <a:pt x="240" y="900"/>
                    <a:pt x="480" y="1799"/>
                    <a:pt x="660" y="2698"/>
                  </a:cubicBezTo>
                  <a:cubicBezTo>
                    <a:pt x="749" y="3118"/>
                    <a:pt x="839" y="3567"/>
                    <a:pt x="899" y="4047"/>
                  </a:cubicBezTo>
                  <a:lnTo>
                    <a:pt x="989" y="4706"/>
                  </a:lnTo>
                  <a:cubicBezTo>
                    <a:pt x="1049" y="4946"/>
                    <a:pt x="1019" y="5156"/>
                    <a:pt x="899" y="5366"/>
                  </a:cubicBezTo>
                  <a:cubicBezTo>
                    <a:pt x="1079" y="5186"/>
                    <a:pt x="1169" y="4976"/>
                    <a:pt x="1169" y="4736"/>
                  </a:cubicBezTo>
                  <a:lnTo>
                    <a:pt x="1169" y="4017"/>
                  </a:lnTo>
                  <a:cubicBezTo>
                    <a:pt x="1169" y="3537"/>
                    <a:pt x="1109" y="3088"/>
                    <a:pt x="1019" y="2638"/>
                  </a:cubicBezTo>
                  <a:cubicBezTo>
                    <a:pt x="839" y="1709"/>
                    <a:pt x="480" y="81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
            <p:cNvSpPr/>
            <p:nvPr/>
          </p:nvSpPr>
          <p:spPr>
            <a:xfrm>
              <a:off x="4153575" y="1277650"/>
              <a:ext cx="135600" cy="110950"/>
            </a:xfrm>
            <a:custGeom>
              <a:avLst/>
              <a:gdLst/>
              <a:ahLst/>
              <a:cxnLst/>
              <a:rect l="l" t="t" r="r" b="b"/>
              <a:pathLst>
                <a:path w="5424" h="4438" extrusionOk="0">
                  <a:moveTo>
                    <a:pt x="3102" y="1"/>
                  </a:moveTo>
                  <a:cubicBezTo>
                    <a:pt x="2915" y="1"/>
                    <a:pt x="2728" y="68"/>
                    <a:pt x="2578" y="203"/>
                  </a:cubicBezTo>
                  <a:cubicBezTo>
                    <a:pt x="2567" y="214"/>
                    <a:pt x="2557" y="225"/>
                    <a:pt x="2547" y="236"/>
                  </a:cubicBezTo>
                  <a:lnTo>
                    <a:pt x="2547" y="236"/>
                  </a:lnTo>
                  <a:cubicBezTo>
                    <a:pt x="2473" y="196"/>
                    <a:pt x="2393" y="164"/>
                    <a:pt x="2308" y="143"/>
                  </a:cubicBezTo>
                  <a:cubicBezTo>
                    <a:pt x="2173" y="76"/>
                    <a:pt x="2021" y="42"/>
                    <a:pt x="1866" y="42"/>
                  </a:cubicBezTo>
                  <a:cubicBezTo>
                    <a:pt x="1814" y="42"/>
                    <a:pt x="1761" y="46"/>
                    <a:pt x="1709" y="53"/>
                  </a:cubicBezTo>
                  <a:cubicBezTo>
                    <a:pt x="1469" y="113"/>
                    <a:pt x="1259" y="293"/>
                    <a:pt x="1199" y="563"/>
                  </a:cubicBezTo>
                  <a:cubicBezTo>
                    <a:pt x="1154" y="719"/>
                    <a:pt x="1043" y="876"/>
                    <a:pt x="1051" y="1033"/>
                  </a:cubicBezTo>
                  <a:lnTo>
                    <a:pt x="1051" y="1033"/>
                  </a:lnTo>
                  <a:cubicBezTo>
                    <a:pt x="989" y="1052"/>
                    <a:pt x="929" y="1076"/>
                    <a:pt x="869" y="1102"/>
                  </a:cubicBezTo>
                  <a:cubicBezTo>
                    <a:pt x="719" y="1222"/>
                    <a:pt x="600" y="1372"/>
                    <a:pt x="510" y="1522"/>
                  </a:cubicBezTo>
                  <a:cubicBezTo>
                    <a:pt x="420" y="1702"/>
                    <a:pt x="360" y="1792"/>
                    <a:pt x="480" y="1942"/>
                  </a:cubicBezTo>
                  <a:cubicBezTo>
                    <a:pt x="500" y="1973"/>
                    <a:pt x="521" y="1997"/>
                    <a:pt x="538" y="2014"/>
                  </a:cubicBezTo>
                  <a:lnTo>
                    <a:pt x="538" y="2014"/>
                  </a:lnTo>
                  <a:cubicBezTo>
                    <a:pt x="562" y="2040"/>
                    <a:pt x="606" y="2083"/>
                    <a:pt x="661" y="2125"/>
                  </a:cubicBezTo>
                  <a:lnTo>
                    <a:pt x="661" y="2125"/>
                  </a:lnTo>
                  <a:cubicBezTo>
                    <a:pt x="617" y="2118"/>
                    <a:pt x="573" y="2114"/>
                    <a:pt x="527" y="2114"/>
                  </a:cubicBezTo>
                  <a:cubicBezTo>
                    <a:pt x="492" y="2114"/>
                    <a:pt x="456" y="2116"/>
                    <a:pt x="420" y="2121"/>
                  </a:cubicBezTo>
                  <a:cubicBezTo>
                    <a:pt x="270" y="2181"/>
                    <a:pt x="300" y="2181"/>
                    <a:pt x="180" y="2301"/>
                  </a:cubicBezTo>
                  <a:cubicBezTo>
                    <a:pt x="0" y="2541"/>
                    <a:pt x="30" y="2871"/>
                    <a:pt x="240" y="3081"/>
                  </a:cubicBezTo>
                  <a:cubicBezTo>
                    <a:pt x="435" y="3247"/>
                    <a:pt x="681" y="3363"/>
                    <a:pt x="931" y="3426"/>
                  </a:cubicBezTo>
                  <a:lnTo>
                    <a:pt x="931" y="3426"/>
                  </a:lnTo>
                  <a:cubicBezTo>
                    <a:pt x="808" y="3525"/>
                    <a:pt x="719" y="3669"/>
                    <a:pt x="719" y="3830"/>
                  </a:cubicBezTo>
                  <a:cubicBezTo>
                    <a:pt x="749" y="4070"/>
                    <a:pt x="1019" y="4190"/>
                    <a:pt x="1259" y="4280"/>
                  </a:cubicBezTo>
                  <a:cubicBezTo>
                    <a:pt x="1582" y="4379"/>
                    <a:pt x="1946" y="4437"/>
                    <a:pt x="2300" y="4437"/>
                  </a:cubicBezTo>
                  <a:cubicBezTo>
                    <a:pt x="2373" y="4437"/>
                    <a:pt x="2446" y="4435"/>
                    <a:pt x="2518" y="4429"/>
                  </a:cubicBezTo>
                  <a:cubicBezTo>
                    <a:pt x="2698" y="4429"/>
                    <a:pt x="2878" y="4370"/>
                    <a:pt x="2938" y="4190"/>
                  </a:cubicBezTo>
                  <a:cubicBezTo>
                    <a:pt x="2938" y="4183"/>
                    <a:pt x="2938" y="4175"/>
                    <a:pt x="2937" y="4168"/>
                  </a:cubicBezTo>
                  <a:lnTo>
                    <a:pt x="2937" y="4168"/>
                  </a:lnTo>
                  <a:cubicBezTo>
                    <a:pt x="3035" y="4190"/>
                    <a:pt x="3135" y="4201"/>
                    <a:pt x="3238" y="4201"/>
                  </a:cubicBezTo>
                  <a:cubicBezTo>
                    <a:pt x="3297" y="4201"/>
                    <a:pt x="3357" y="4197"/>
                    <a:pt x="3417" y="4190"/>
                  </a:cubicBezTo>
                  <a:cubicBezTo>
                    <a:pt x="3657" y="4130"/>
                    <a:pt x="3837" y="3950"/>
                    <a:pt x="3897" y="3740"/>
                  </a:cubicBezTo>
                  <a:cubicBezTo>
                    <a:pt x="3901" y="3685"/>
                    <a:pt x="3896" y="3633"/>
                    <a:pt x="3883" y="3582"/>
                  </a:cubicBezTo>
                  <a:lnTo>
                    <a:pt x="3883" y="3582"/>
                  </a:lnTo>
                  <a:cubicBezTo>
                    <a:pt x="4072" y="3668"/>
                    <a:pt x="4293" y="3718"/>
                    <a:pt x="4505" y="3718"/>
                  </a:cubicBezTo>
                  <a:cubicBezTo>
                    <a:pt x="4553" y="3718"/>
                    <a:pt x="4600" y="3715"/>
                    <a:pt x="4646" y="3710"/>
                  </a:cubicBezTo>
                  <a:cubicBezTo>
                    <a:pt x="4976" y="3680"/>
                    <a:pt x="5276" y="3440"/>
                    <a:pt x="5365" y="3111"/>
                  </a:cubicBezTo>
                  <a:cubicBezTo>
                    <a:pt x="5423" y="2792"/>
                    <a:pt x="5313" y="2474"/>
                    <a:pt x="5036" y="2263"/>
                  </a:cubicBezTo>
                  <a:lnTo>
                    <a:pt x="5036" y="2263"/>
                  </a:lnTo>
                  <a:cubicBezTo>
                    <a:pt x="5033" y="2032"/>
                    <a:pt x="4953" y="1809"/>
                    <a:pt x="4796" y="1612"/>
                  </a:cubicBezTo>
                  <a:cubicBezTo>
                    <a:pt x="4708" y="1538"/>
                    <a:pt x="4598" y="1487"/>
                    <a:pt x="4484" y="1463"/>
                  </a:cubicBezTo>
                  <a:lnTo>
                    <a:pt x="4484" y="1463"/>
                  </a:lnTo>
                  <a:cubicBezTo>
                    <a:pt x="4391" y="1284"/>
                    <a:pt x="4214" y="1156"/>
                    <a:pt x="3997" y="1133"/>
                  </a:cubicBezTo>
                  <a:lnTo>
                    <a:pt x="3997" y="1133"/>
                  </a:lnTo>
                  <a:cubicBezTo>
                    <a:pt x="4023" y="774"/>
                    <a:pt x="3876" y="425"/>
                    <a:pt x="3627" y="203"/>
                  </a:cubicBezTo>
                  <a:cubicBezTo>
                    <a:pt x="3477" y="68"/>
                    <a:pt x="3290" y="1"/>
                    <a:pt x="3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
            <p:cNvSpPr/>
            <p:nvPr/>
          </p:nvSpPr>
          <p:spPr>
            <a:xfrm>
              <a:off x="4188775" y="1309825"/>
              <a:ext cx="60725" cy="51450"/>
            </a:xfrm>
            <a:custGeom>
              <a:avLst/>
              <a:gdLst/>
              <a:ahLst/>
              <a:cxnLst/>
              <a:rect l="l" t="t" r="r" b="b"/>
              <a:pathLst>
                <a:path w="2429" h="2058" extrusionOk="0">
                  <a:moveTo>
                    <a:pt x="1192" y="1"/>
                  </a:moveTo>
                  <a:cubicBezTo>
                    <a:pt x="683" y="1"/>
                    <a:pt x="224" y="310"/>
                    <a:pt x="121" y="775"/>
                  </a:cubicBezTo>
                  <a:cubicBezTo>
                    <a:pt x="1" y="1344"/>
                    <a:pt x="391" y="1884"/>
                    <a:pt x="990" y="2033"/>
                  </a:cubicBezTo>
                  <a:cubicBezTo>
                    <a:pt x="1073" y="2050"/>
                    <a:pt x="1155" y="2058"/>
                    <a:pt x="1237" y="2058"/>
                  </a:cubicBezTo>
                  <a:cubicBezTo>
                    <a:pt x="1746" y="2058"/>
                    <a:pt x="2205" y="1745"/>
                    <a:pt x="2309" y="1254"/>
                  </a:cubicBezTo>
                  <a:cubicBezTo>
                    <a:pt x="2429" y="715"/>
                    <a:pt x="2039" y="145"/>
                    <a:pt x="1440" y="25"/>
                  </a:cubicBezTo>
                  <a:cubicBezTo>
                    <a:pt x="1357" y="9"/>
                    <a:pt x="1274"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9"/>
            <p:cNvSpPr/>
            <p:nvPr/>
          </p:nvSpPr>
          <p:spPr>
            <a:xfrm>
              <a:off x="3750425" y="863075"/>
              <a:ext cx="312500" cy="419675"/>
            </a:xfrm>
            <a:custGeom>
              <a:avLst/>
              <a:gdLst/>
              <a:ahLst/>
              <a:cxnLst/>
              <a:rect l="l" t="t" r="r" b="b"/>
              <a:pathLst>
                <a:path w="12500" h="16787" extrusionOk="0">
                  <a:moveTo>
                    <a:pt x="1679" y="1"/>
                  </a:moveTo>
                  <a:lnTo>
                    <a:pt x="1679" y="1"/>
                  </a:lnTo>
                  <a:cubicBezTo>
                    <a:pt x="0" y="3777"/>
                    <a:pt x="1769" y="5216"/>
                    <a:pt x="3297" y="7794"/>
                  </a:cubicBezTo>
                  <a:cubicBezTo>
                    <a:pt x="3537" y="8213"/>
                    <a:pt x="3747" y="8663"/>
                    <a:pt x="3867" y="9113"/>
                  </a:cubicBezTo>
                  <a:cubicBezTo>
                    <a:pt x="4196" y="10222"/>
                    <a:pt x="4017" y="11421"/>
                    <a:pt x="4406" y="12530"/>
                  </a:cubicBezTo>
                  <a:cubicBezTo>
                    <a:pt x="4766" y="13519"/>
                    <a:pt x="5545" y="14328"/>
                    <a:pt x="6325" y="15078"/>
                  </a:cubicBezTo>
                  <a:cubicBezTo>
                    <a:pt x="7044" y="15977"/>
                    <a:pt x="8183" y="16516"/>
                    <a:pt x="9352" y="16516"/>
                  </a:cubicBezTo>
                  <a:lnTo>
                    <a:pt x="11870" y="16786"/>
                  </a:lnTo>
                  <a:cubicBezTo>
                    <a:pt x="11960" y="15767"/>
                    <a:pt x="12499" y="14778"/>
                    <a:pt x="12409" y="13729"/>
                  </a:cubicBezTo>
                  <a:cubicBezTo>
                    <a:pt x="12319" y="13069"/>
                    <a:pt x="12020" y="12470"/>
                    <a:pt x="11600" y="11960"/>
                  </a:cubicBezTo>
                  <a:cubicBezTo>
                    <a:pt x="10641" y="10731"/>
                    <a:pt x="9202" y="9922"/>
                    <a:pt x="7793" y="9293"/>
                  </a:cubicBezTo>
                  <a:cubicBezTo>
                    <a:pt x="6834" y="8903"/>
                    <a:pt x="5935" y="8423"/>
                    <a:pt x="5126" y="7824"/>
                  </a:cubicBezTo>
                  <a:cubicBezTo>
                    <a:pt x="4676" y="7404"/>
                    <a:pt x="4256" y="6955"/>
                    <a:pt x="3927" y="6445"/>
                  </a:cubicBezTo>
                  <a:cubicBezTo>
                    <a:pt x="2938" y="5066"/>
                    <a:pt x="2188" y="3537"/>
                    <a:pt x="1679" y="1949"/>
                  </a:cubicBezTo>
                  <a:cubicBezTo>
                    <a:pt x="1439" y="1229"/>
                    <a:pt x="2068" y="750"/>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
            <p:cNvSpPr/>
            <p:nvPr/>
          </p:nvSpPr>
          <p:spPr>
            <a:xfrm>
              <a:off x="3951250" y="845500"/>
              <a:ext cx="157925" cy="246150"/>
            </a:xfrm>
            <a:custGeom>
              <a:avLst/>
              <a:gdLst/>
              <a:ahLst/>
              <a:cxnLst/>
              <a:rect l="l" t="t" r="r" b="b"/>
              <a:pathLst>
                <a:path w="6317" h="9846" extrusionOk="0">
                  <a:moveTo>
                    <a:pt x="5981" y="1"/>
                  </a:moveTo>
                  <a:cubicBezTo>
                    <a:pt x="5839" y="1"/>
                    <a:pt x="5666" y="90"/>
                    <a:pt x="5515" y="254"/>
                  </a:cubicBezTo>
                  <a:cubicBezTo>
                    <a:pt x="4886" y="913"/>
                    <a:pt x="4346" y="1693"/>
                    <a:pt x="3777" y="2412"/>
                  </a:cubicBezTo>
                  <a:cubicBezTo>
                    <a:pt x="3447" y="2862"/>
                    <a:pt x="3087" y="3251"/>
                    <a:pt x="2668" y="3641"/>
                  </a:cubicBezTo>
                  <a:cubicBezTo>
                    <a:pt x="2068" y="4121"/>
                    <a:pt x="1379" y="4420"/>
                    <a:pt x="869" y="4990"/>
                  </a:cubicBezTo>
                  <a:cubicBezTo>
                    <a:pt x="300" y="5649"/>
                    <a:pt x="0" y="6489"/>
                    <a:pt x="60" y="7358"/>
                  </a:cubicBezTo>
                  <a:cubicBezTo>
                    <a:pt x="90" y="8227"/>
                    <a:pt x="330" y="9066"/>
                    <a:pt x="690" y="9846"/>
                  </a:cubicBezTo>
                  <a:cubicBezTo>
                    <a:pt x="1439" y="9636"/>
                    <a:pt x="2128" y="9366"/>
                    <a:pt x="2788" y="8946"/>
                  </a:cubicBezTo>
                  <a:cubicBezTo>
                    <a:pt x="3417" y="8557"/>
                    <a:pt x="3927" y="7957"/>
                    <a:pt x="4196" y="7238"/>
                  </a:cubicBezTo>
                  <a:cubicBezTo>
                    <a:pt x="4436" y="6459"/>
                    <a:pt x="4286" y="5589"/>
                    <a:pt x="4376" y="4780"/>
                  </a:cubicBezTo>
                  <a:cubicBezTo>
                    <a:pt x="4496" y="4001"/>
                    <a:pt x="4736" y="3221"/>
                    <a:pt x="5096" y="2532"/>
                  </a:cubicBezTo>
                  <a:cubicBezTo>
                    <a:pt x="5395" y="1962"/>
                    <a:pt x="6145" y="1213"/>
                    <a:pt x="6265" y="554"/>
                  </a:cubicBezTo>
                  <a:cubicBezTo>
                    <a:pt x="6317" y="171"/>
                    <a:pt x="6177"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9"/>
            <p:cNvSpPr/>
            <p:nvPr/>
          </p:nvSpPr>
          <p:spPr>
            <a:xfrm>
              <a:off x="3121700" y="4661550"/>
              <a:ext cx="765625" cy="279875"/>
            </a:xfrm>
            <a:custGeom>
              <a:avLst/>
              <a:gdLst/>
              <a:ahLst/>
              <a:cxnLst/>
              <a:rect l="l" t="t" r="r" b="b"/>
              <a:pathLst>
                <a:path w="30625" h="11195" extrusionOk="0">
                  <a:moveTo>
                    <a:pt x="3747" y="0"/>
                  </a:moveTo>
                  <a:cubicBezTo>
                    <a:pt x="3108" y="0"/>
                    <a:pt x="2469" y="29"/>
                    <a:pt x="1829" y="91"/>
                  </a:cubicBezTo>
                  <a:cubicBezTo>
                    <a:pt x="1170" y="151"/>
                    <a:pt x="361" y="391"/>
                    <a:pt x="181" y="1020"/>
                  </a:cubicBezTo>
                  <a:cubicBezTo>
                    <a:pt x="1" y="1680"/>
                    <a:pt x="510" y="2189"/>
                    <a:pt x="990" y="2609"/>
                  </a:cubicBezTo>
                  <a:cubicBezTo>
                    <a:pt x="4227" y="5426"/>
                    <a:pt x="8364" y="6895"/>
                    <a:pt x="12410" y="8334"/>
                  </a:cubicBezTo>
                  <a:cubicBezTo>
                    <a:pt x="16217" y="9653"/>
                    <a:pt x="20053" y="11002"/>
                    <a:pt x="24040" y="11181"/>
                  </a:cubicBezTo>
                  <a:cubicBezTo>
                    <a:pt x="24191" y="11189"/>
                    <a:pt x="24367" y="11194"/>
                    <a:pt x="24563" y="11194"/>
                  </a:cubicBezTo>
                  <a:cubicBezTo>
                    <a:pt x="26576" y="11194"/>
                    <a:pt x="30625" y="10698"/>
                    <a:pt x="30215" y="8184"/>
                  </a:cubicBezTo>
                  <a:cubicBezTo>
                    <a:pt x="29885" y="5906"/>
                    <a:pt x="24669" y="5636"/>
                    <a:pt x="22961" y="4977"/>
                  </a:cubicBezTo>
                  <a:cubicBezTo>
                    <a:pt x="21552" y="4437"/>
                    <a:pt x="20293" y="3628"/>
                    <a:pt x="18914" y="3118"/>
                  </a:cubicBezTo>
                  <a:cubicBezTo>
                    <a:pt x="18165" y="2849"/>
                    <a:pt x="17416" y="2609"/>
                    <a:pt x="16666" y="2429"/>
                  </a:cubicBezTo>
                  <a:lnTo>
                    <a:pt x="14628" y="1889"/>
                  </a:lnTo>
                  <a:cubicBezTo>
                    <a:pt x="11054" y="945"/>
                    <a:pt x="7414" y="0"/>
                    <a:pt x="3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9"/>
            <p:cNvSpPr/>
            <p:nvPr/>
          </p:nvSpPr>
          <p:spPr>
            <a:xfrm>
              <a:off x="3309050" y="4836075"/>
              <a:ext cx="508825" cy="482125"/>
            </a:xfrm>
            <a:custGeom>
              <a:avLst/>
              <a:gdLst/>
              <a:ahLst/>
              <a:cxnLst/>
              <a:rect l="l" t="t" r="r" b="b"/>
              <a:pathLst>
                <a:path w="20353" h="19285" extrusionOk="0">
                  <a:moveTo>
                    <a:pt x="19465" y="0"/>
                  </a:moveTo>
                  <a:cubicBezTo>
                    <a:pt x="19090" y="0"/>
                    <a:pt x="18670" y="142"/>
                    <a:pt x="18374" y="364"/>
                  </a:cubicBezTo>
                  <a:cubicBezTo>
                    <a:pt x="17946" y="685"/>
                    <a:pt x="17533" y="1113"/>
                    <a:pt x="17059" y="1310"/>
                  </a:cubicBezTo>
                  <a:lnTo>
                    <a:pt x="17059" y="1310"/>
                  </a:lnTo>
                  <a:cubicBezTo>
                    <a:pt x="17439" y="1017"/>
                    <a:pt x="17818" y="722"/>
                    <a:pt x="18195" y="424"/>
                  </a:cubicBezTo>
                  <a:lnTo>
                    <a:pt x="18195" y="424"/>
                  </a:lnTo>
                  <a:lnTo>
                    <a:pt x="16456" y="1413"/>
                  </a:lnTo>
                  <a:cubicBezTo>
                    <a:pt x="16488" y="1415"/>
                    <a:pt x="16520" y="1417"/>
                    <a:pt x="16551" y="1417"/>
                  </a:cubicBezTo>
                  <a:cubicBezTo>
                    <a:pt x="16730" y="1417"/>
                    <a:pt x="16898" y="1377"/>
                    <a:pt x="17059" y="1310"/>
                  </a:cubicBezTo>
                  <a:lnTo>
                    <a:pt x="17059" y="1310"/>
                  </a:lnTo>
                  <a:cubicBezTo>
                    <a:pt x="15566" y="2459"/>
                    <a:pt x="14047" y="3563"/>
                    <a:pt x="12470" y="4590"/>
                  </a:cubicBezTo>
                  <a:cubicBezTo>
                    <a:pt x="11121" y="5429"/>
                    <a:pt x="9772" y="6239"/>
                    <a:pt x="8513" y="7198"/>
                  </a:cubicBezTo>
                  <a:cubicBezTo>
                    <a:pt x="5576" y="9446"/>
                    <a:pt x="3357" y="12443"/>
                    <a:pt x="1169" y="15441"/>
                  </a:cubicBezTo>
                  <a:cubicBezTo>
                    <a:pt x="720" y="15950"/>
                    <a:pt x="420" y="16550"/>
                    <a:pt x="210" y="17179"/>
                  </a:cubicBezTo>
                  <a:cubicBezTo>
                    <a:pt x="0" y="17839"/>
                    <a:pt x="210" y="18528"/>
                    <a:pt x="690" y="18978"/>
                  </a:cubicBezTo>
                  <a:cubicBezTo>
                    <a:pt x="974" y="19200"/>
                    <a:pt x="1303" y="19285"/>
                    <a:pt x="1647" y="19285"/>
                  </a:cubicBezTo>
                  <a:cubicBezTo>
                    <a:pt x="2139" y="19285"/>
                    <a:pt x="2659" y="19112"/>
                    <a:pt x="3118" y="18918"/>
                  </a:cubicBezTo>
                  <a:cubicBezTo>
                    <a:pt x="6655" y="17329"/>
                    <a:pt x="9442" y="14422"/>
                    <a:pt x="12110" y="11604"/>
                  </a:cubicBezTo>
                  <a:cubicBezTo>
                    <a:pt x="14238" y="9356"/>
                    <a:pt x="16336" y="7138"/>
                    <a:pt x="18255" y="4710"/>
                  </a:cubicBezTo>
                  <a:cubicBezTo>
                    <a:pt x="19124" y="3631"/>
                    <a:pt x="19963" y="2492"/>
                    <a:pt x="20293" y="1143"/>
                  </a:cubicBezTo>
                  <a:cubicBezTo>
                    <a:pt x="20353" y="933"/>
                    <a:pt x="20353" y="723"/>
                    <a:pt x="20293" y="514"/>
                  </a:cubicBezTo>
                  <a:cubicBezTo>
                    <a:pt x="20187" y="149"/>
                    <a:pt x="19850" y="0"/>
                    <a:pt x="19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9"/>
            <p:cNvSpPr/>
            <p:nvPr/>
          </p:nvSpPr>
          <p:spPr>
            <a:xfrm>
              <a:off x="3149425" y="4816625"/>
              <a:ext cx="681950" cy="153550"/>
            </a:xfrm>
            <a:custGeom>
              <a:avLst/>
              <a:gdLst/>
              <a:ahLst/>
              <a:cxnLst/>
              <a:rect l="l" t="t" r="r" b="b"/>
              <a:pathLst>
                <a:path w="27278" h="6142" extrusionOk="0">
                  <a:moveTo>
                    <a:pt x="23441" y="752"/>
                  </a:moveTo>
                  <a:cubicBezTo>
                    <a:pt x="23581" y="892"/>
                    <a:pt x="23744" y="986"/>
                    <a:pt x="23921" y="1048"/>
                  </a:cubicBezTo>
                  <a:lnTo>
                    <a:pt x="23921" y="1048"/>
                  </a:lnTo>
                  <a:cubicBezTo>
                    <a:pt x="24421" y="1072"/>
                    <a:pt x="24921" y="1093"/>
                    <a:pt x="25419" y="1112"/>
                  </a:cubicBezTo>
                  <a:lnTo>
                    <a:pt x="23441" y="752"/>
                  </a:lnTo>
                  <a:close/>
                  <a:moveTo>
                    <a:pt x="12507" y="1"/>
                  </a:moveTo>
                  <a:cubicBezTo>
                    <a:pt x="9204" y="1"/>
                    <a:pt x="5930" y="781"/>
                    <a:pt x="2729" y="1561"/>
                  </a:cubicBezTo>
                  <a:cubicBezTo>
                    <a:pt x="2069" y="1651"/>
                    <a:pt x="1440" y="1891"/>
                    <a:pt x="870" y="2251"/>
                  </a:cubicBezTo>
                  <a:cubicBezTo>
                    <a:pt x="301" y="2610"/>
                    <a:pt x="1" y="3270"/>
                    <a:pt x="61" y="3959"/>
                  </a:cubicBezTo>
                  <a:cubicBezTo>
                    <a:pt x="241" y="4799"/>
                    <a:pt x="1170" y="5218"/>
                    <a:pt x="1979" y="5458"/>
                  </a:cubicBezTo>
                  <a:cubicBezTo>
                    <a:pt x="3743" y="5966"/>
                    <a:pt x="5554" y="6142"/>
                    <a:pt x="7380" y="6142"/>
                  </a:cubicBezTo>
                  <a:cubicBezTo>
                    <a:pt x="9432" y="6142"/>
                    <a:pt x="11503" y="5920"/>
                    <a:pt x="13549" y="5698"/>
                  </a:cubicBezTo>
                  <a:cubicBezTo>
                    <a:pt x="16607" y="5368"/>
                    <a:pt x="19664" y="5038"/>
                    <a:pt x="22691" y="4439"/>
                  </a:cubicBezTo>
                  <a:cubicBezTo>
                    <a:pt x="24040" y="4169"/>
                    <a:pt x="25449" y="3839"/>
                    <a:pt x="26558" y="3030"/>
                  </a:cubicBezTo>
                  <a:cubicBezTo>
                    <a:pt x="26738" y="2910"/>
                    <a:pt x="26888" y="2730"/>
                    <a:pt x="26978" y="2551"/>
                  </a:cubicBezTo>
                  <a:cubicBezTo>
                    <a:pt x="27277" y="1861"/>
                    <a:pt x="26378" y="1232"/>
                    <a:pt x="25599" y="1172"/>
                  </a:cubicBezTo>
                  <a:cubicBezTo>
                    <a:pt x="25512" y="1168"/>
                    <a:pt x="25424" y="1167"/>
                    <a:pt x="25335" y="1167"/>
                  </a:cubicBezTo>
                  <a:cubicBezTo>
                    <a:pt x="25194" y="1167"/>
                    <a:pt x="25051" y="1170"/>
                    <a:pt x="24908" y="1170"/>
                  </a:cubicBezTo>
                  <a:cubicBezTo>
                    <a:pt x="24563" y="1170"/>
                    <a:pt x="24221" y="1154"/>
                    <a:pt x="23921" y="1048"/>
                  </a:cubicBezTo>
                  <a:lnTo>
                    <a:pt x="23921" y="1048"/>
                  </a:lnTo>
                  <a:cubicBezTo>
                    <a:pt x="22073" y="961"/>
                    <a:pt x="20215" y="832"/>
                    <a:pt x="18375" y="572"/>
                  </a:cubicBezTo>
                  <a:cubicBezTo>
                    <a:pt x="16786" y="362"/>
                    <a:pt x="15228" y="93"/>
                    <a:pt x="13639" y="33"/>
                  </a:cubicBezTo>
                  <a:cubicBezTo>
                    <a:pt x="13261" y="11"/>
                    <a:pt x="12884" y="1"/>
                    <a:pt x="12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9"/>
            <p:cNvSpPr/>
            <p:nvPr/>
          </p:nvSpPr>
          <p:spPr>
            <a:xfrm>
              <a:off x="3243850" y="4507025"/>
              <a:ext cx="583775" cy="402800"/>
            </a:xfrm>
            <a:custGeom>
              <a:avLst/>
              <a:gdLst/>
              <a:ahLst/>
              <a:cxnLst/>
              <a:rect l="l" t="t" r="r" b="b"/>
              <a:pathLst>
                <a:path w="23351" h="16112" extrusionOk="0">
                  <a:moveTo>
                    <a:pt x="20952" y="12417"/>
                  </a:moveTo>
                  <a:lnTo>
                    <a:pt x="20952" y="12417"/>
                  </a:lnTo>
                  <a:cubicBezTo>
                    <a:pt x="20989" y="12647"/>
                    <a:pt x="21088" y="12846"/>
                    <a:pt x="21224" y="13025"/>
                  </a:cubicBezTo>
                  <a:lnTo>
                    <a:pt x="21224" y="13025"/>
                  </a:lnTo>
                  <a:cubicBezTo>
                    <a:pt x="21582" y="13323"/>
                    <a:pt x="21941" y="13620"/>
                    <a:pt x="22301" y="13915"/>
                  </a:cubicBezTo>
                  <a:lnTo>
                    <a:pt x="20952" y="12417"/>
                  </a:lnTo>
                  <a:close/>
                  <a:moveTo>
                    <a:pt x="1890" y="1"/>
                  </a:moveTo>
                  <a:cubicBezTo>
                    <a:pt x="1260" y="1"/>
                    <a:pt x="696" y="351"/>
                    <a:pt x="390" y="907"/>
                  </a:cubicBezTo>
                  <a:cubicBezTo>
                    <a:pt x="1" y="1656"/>
                    <a:pt x="480" y="2555"/>
                    <a:pt x="990" y="3245"/>
                  </a:cubicBezTo>
                  <a:cubicBezTo>
                    <a:pt x="3298" y="6362"/>
                    <a:pt x="6745" y="8430"/>
                    <a:pt x="10072" y="10408"/>
                  </a:cubicBezTo>
                  <a:cubicBezTo>
                    <a:pt x="12710" y="11997"/>
                    <a:pt x="15377" y="13586"/>
                    <a:pt x="18135" y="14905"/>
                  </a:cubicBezTo>
                  <a:cubicBezTo>
                    <a:pt x="19364" y="15534"/>
                    <a:pt x="20683" y="16074"/>
                    <a:pt x="22062" y="16103"/>
                  </a:cubicBezTo>
                  <a:cubicBezTo>
                    <a:pt x="22099" y="16109"/>
                    <a:pt x="22136" y="16111"/>
                    <a:pt x="22173" y="16111"/>
                  </a:cubicBezTo>
                  <a:cubicBezTo>
                    <a:pt x="22346" y="16111"/>
                    <a:pt x="22518" y="16058"/>
                    <a:pt x="22691" y="15984"/>
                  </a:cubicBezTo>
                  <a:cubicBezTo>
                    <a:pt x="23350" y="15594"/>
                    <a:pt x="22991" y="14575"/>
                    <a:pt x="22421" y="14065"/>
                  </a:cubicBezTo>
                  <a:cubicBezTo>
                    <a:pt x="22027" y="13733"/>
                    <a:pt x="21531" y="13429"/>
                    <a:pt x="21224" y="13025"/>
                  </a:cubicBezTo>
                  <a:lnTo>
                    <a:pt x="21224" y="13025"/>
                  </a:lnTo>
                  <a:cubicBezTo>
                    <a:pt x="19769" y="11809"/>
                    <a:pt x="18344" y="10563"/>
                    <a:pt x="16996" y="9239"/>
                  </a:cubicBezTo>
                  <a:cubicBezTo>
                    <a:pt x="15857" y="8130"/>
                    <a:pt x="14778" y="6961"/>
                    <a:pt x="13579" y="5942"/>
                  </a:cubicBezTo>
                  <a:cubicBezTo>
                    <a:pt x="10761" y="3574"/>
                    <a:pt x="7314" y="2046"/>
                    <a:pt x="3927" y="577"/>
                  </a:cubicBezTo>
                  <a:cubicBezTo>
                    <a:pt x="3358" y="247"/>
                    <a:pt x="2698" y="67"/>
                    <a:pt x="2039" y="7"/>
                  </a:cubicBezTo>
                  <a:cubicBezTo>
                    <a:pt x="1989" y="3"/>
                    <a:pt x="1939"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9"/>
            <p:cNvSpPr/>
            <p:nvPr/>
          </p:nvSpPr>
          <p:spPr>
            <a:xfrm>
              <a:off x="3515875" y="4289975"/>
              <a:ext cx="296625" cy="630200"/>
            </a:xfrm>
            <a:custGeom>
              <a:avLst/>
              <a:gdLst/>
              <a:ahLst/>
              <a:cxnLst/>
              <a:rect l="l" t="t" r="r" b="b"/>
              <a:pathLst>
                <a:path w="11865" h="25208" extrusionOk="0">
                  <a:moveTo>
                    <a:pt x="11390" y="21279"/>
                  </a:moveTo>
                  <a:lnTo>
                    <a:pt x="11390" y="21279"/>
                  </a:lnTo>
                  <a:cubicBezTo>
                    <a:pt x="11299" y="21468"/>
                    <a:pt x="11266" y="21665"/>
                    <a:pt x="11268" y="21866"/>
                  </a:cubicBezTo>
                  <a:lnTo>
                    <a:pt x="11268" y="21866"/>
                  </a:lnTo>
                  <a:cubicBezTo>
                    <a:pt x="11404" y="22341"/>
                    <a:pt x="11545" y="22815"/>
                    <a:pt x="11690" y="23287"/>
                  </a:cubicBezTo>
                  <a:lnTo>
                    <a:pt x="11390" y="21279"/>
                  </a:lnTo>
                  <a:close/>
                  <a:moveTo>
                    <a:pt x="1621" y="0"/>
                  </a:moveTo>
                  <a:cubicBezTo>
                    <a:pt x="1364" y="0"/>
                    <a:pt x="1107" y="58"/>
                    <a:pt x="869" y="177"/>
                  </a:cubicBezTo>
                  <a:cubicBezTo>
                    <a:pt x="120" y="626"/>
                    <a:pt x="0" y="1615"/>
                    <a:pt x="60" y="2455"/>
                  </a:cubicBezTo>
                  <a:cubicBezTo>
                    <a:pt x="210" y="6351"/>
                    <a:pt x="1889" y="9978"/>
                    <a:pt x="3537" y="13515"/>
                  </a:cubicBezTo>
                  <a:cubicBezTo>
                    <a:pt x="4826" y="16303"/>
                    <a:pt x="6145" y="19090"/>
                    <a:pt x="7644" y="21758"/>
                  </a:cubicBezTo>
                  <a:cubicBezTo>
                    <a:pt x="8333" y="22957"/>
                    <a:pt x="9112" y="24156"/>
                    <a:pt x="10221" y="24935"/>
                  </a:cubicBezTo>
                  <a:cubicBezTo>
                    <a:pt x="10401" y="25085"/>
                    <a:pt x="10611" y="25175"/>
                    <a:pt x="10821" y="25205"/>
                  </a:cubicBezTo>
                  <a:cubicBezTo>
                    <a:pt x="10841" y="25207"/>
                    <a:pt x="10862" y="25208"/>
                    <a:pt x="10882" y="25208"/>
                  </a:cubicBezTo>
                  <a:cubicBezTo>
                    <a:pt x="11586" y="25208"/>
                    <a:pt x="11864" y="24195"/>
                    <a:pt x="11660" y="23467"/>
                  </a:cubicBezTo>
                  <a:cubicBezTo>
                    <a:pt x="11530" y="22945"/>
                    <a:pt x="11274" y="22393"/>
                    <a:pt x="11268" y="21866"/>
                  </a:cubicBezTo>
                  <a:lnTo>
                    <a:pt x="11268" y="21866"/>
                  </a:lnTo>
                  <a:cubicBezTo>
                    <a:pt x="10754" y="20079"/>
                    <a:pt x="10300" y="18270"/>
                    <a:pt x="9922" y="16423"/>
                  </a:cubicBezTo>
                  <a:cubicBezTo>
                    <a:pt x="9622" y="14864"/>
                    <a:pt x="9382" y="13305"/>
                    <a:pt x="8932" y="11777"/>
                  </a:cubicBezTo>
                  <a:cubicBezTo>
                    <a:pt x="7943" y="8240"/>
                    <a:pt x="5935" y="5032"/>
                    <a:pt x="3987" y="1915"/>
                  </a:cubicBezTo>
                  <a:cubicBezTo>
                    <a:pt x="3687" y="1316"/>
                    <a:pt x="3237" y="806"/>
                    <a:pt x="2728" y="386"/>
                  </a:cubicBezTo>
                  <a:cubicBezTo>
                    <a:pt x="2402" y="133"/>
                    <a:pt x="2011" y="0"/>
                    <a:pt x="16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
            <p:cNvSpPr/>
            <p:nvPr/>
          </p:nvSpPr>
          <p:spPr>
            <a:xfrm>
              <a:off x="3775900" y="4860900"/>
              <a:ext cx="185100" cy="224075"/>
            </a:xfrm>
            <a:custGeom>
              <a:avLst/>
              <a:gdLst/>
              <a:ahLst/>
              <a:cxnLst/>
              <a:rect l="l" t="t" r="r" b="b"/>
              <a:pathLst>
                <a:path w="7404" h="8963" extrusionOk="0">
                  <a:moveTo>
                    <a:pt x="3687" y="0"/>
                  </a:moveTo>
                  <a:cubicBezTo>
                    <a:pt x="1649" y="0"/>
                    <a:pt x="0" y="2008"/>
                    <a:pt x="0" y="4496"/>
                  </a:cubicBezTo>
                  <a:cubicBezTo>
                    <a:pt x="0" y="6954"/>
                    <a:pt x="1649" y="8962"/>
                    <a:pt x="3687" y="8962"/>
                  </a:cubicBezTo>
                  <a:cubicBezTo>
                    <a:pt x="5755" y="8962"/>
                    <a:pt x="7404" y="6954"/>
                    <a:pt x="7404" y="4496"/>
                  </a:cubicBezTo>
                  <a:cubicBezTo>
                    <a:pt x="7404" y="2008"/>
                    <a:pt x="5755" y="0"/>
                    <a:pt x="3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
            <p:cNvSpPr/>
            <p:nvPr/>
          </p:nvSpPr>
          <p:spPr>
            <a:xfrm>
              <a:off x="3317300" y="4348850"/>
              <a:ext cx="579250" cy="584250"/>
            </a:xfrm>
            <a:custGeom>
              <a:avLst/>
              <a:gdLst/>
              <a:ahLst/>
              <a:cxnLst/>
              <a:rect l="l" t="t" r="r" b="b"/>
              <a:pathLst>
                <a:path w="23170" h="23370" extrusionOk="0">
                  <a:moveTo>
                    <a:pt x="1206" y="1"/>
                  </a:moveTo>
                  <a:cubicBezTo>
                    <a:pt x="944" y="1"/>
                    <a:pt x="701" y="70"/>
                    <a:pt x="510" y="250"/>
                  </a:cubicBezTo>
                  <a:cubicBezTo>
                    <a:pt x="0" y="729"/>
                    <a:pt x="150" y="1419"/>
                    <a:pt x="360" y="2018"/>
                  </a:cubicBezTo>
                  <a:cubicBezTo>
                    <a:pt x="1619" y="6125"/>
                    <a:pt x="4376" y="9572"/>
                    <a:pt x="7044" y="12899"/>
                  </a:cubicBezTo>
                  <a:cubicBezTo>
                    <a:pt x="9562" y="16046"/>
                    <a:pt x="12110" y="19193"/>
                    <a:pt x="15407" y="21471"/>
                  </a:cubicBezTo>
                  <a:cubicBezTo>
                    <a:pt x="16343" y="22129"/>
                    <a:pt x="18592" y="23370"/>
                    <a:pt x="20311" y="23370"/>
                  </a:cubicBezTo>
                  <a:cubicBezTo>
                    <a:pt x="21177" y="23370"/>
                    <a:pt x="21909" y="23055"/>
                    <a:pt x="22271" y="22191"/>
                  </a:cubicBezTo>
                  <a:cubicBezTo>
                    <a:pt x="23170" y="20093"/>
                    <a:pt x="18854" y="17095"/>
                    <a:pt x="17775" y="15656"/>
                  </a:cubicBezTo>
                  <a:cubicBezTo>
                    <a:pt x="16875" y="14457"/>
                    <a:pt x="16216" y="13109"/>
                    <a:pt x="15317" y="11910"/>
                  </a:cubicBezTo>
                  <a:cubicBezTo>
                    <a:pt x="14837" y="11280"/>
                    <a:pt x="14328" y="10681"/>
                    <a:pt x="13758" y="10141"/>
                  </a:cubicBezTo>
                  <a:lnTo>
                    <a:pt x="12319" y="8612"/>
                  </a:lnTo>
                  <a:cubicBezTo>
                    <a:pt x="9352" y="5465"/>
                    <a:pt x="6295" y="2258"/>
                    <a:pt x="2398" y="339"/>
                  </a:cubicBezTo>
                  <a:cubicBezTo>
                    <a:pt x="2038" y="159"/>
                    <a:pt x="1601" y="1"/>
                    <a:pt x="1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9"/>
            <p:cNvSpPr/>
            <p:nvPr/>
          </p:nvSpPr>
          <p:spPr>
            <a:xfrm>
              <a:off x="3677725" y="4172150"/>
              <a:ext cx="217350" cy="772675"/>
            </a:xfrm>
            <a:custGeom>
              <a:avLst/>
              <a:gdLst/>
              <a:ahLst/>
              <a:cxnLst/>
              <a:rect l="l" t="t" r="r" b="b"/>
              <a:pathLst>
                <a:path w="8694" h="30907" extrusionOk="0">
                  <a:moveTo>
                    <a:pt x="2752" y="0"/>
                  </a:moveTo>
                  <a:cubicBezTo>
                    <a:pt x="2724" y="0"/>
                    <a:pt x="2696" y="1"/>
                    <a:pt x="2668" y="4"/>
                  </a:cubicBezTo>
                  <a:cubicBezTo>
                    <a:pt x="1979" y="64"/>
                    <a:pt x="1679" y="723"/>
                    <a:pt x="1469" y="1323"/>
                  </a:cubicBezTo>
                  <a:cubicBezTo>
                    <a:pt x="1" y="5339"/>
                    <a:pt x="91" y="9745"/>
                    <a:pt x="210" y="14062"/>
                  </a:cubicBezTo>
                  <a:cubicBezTo>
                    <a:pt x="330" y="18048"/>
                    <a:pt x="450" y="22125"/>
                    <a:pt x="1679" y="25932"/>
                  </a:cubicBezTo>
                  <a:cubicBezTo>
                    <a:pt x="2147" y="27336"/>
                    <a:pt x="3766" y="30907"/>
                    <a:pt x="5773" y="30907"/>
                  </a:cubicBezTo>
                  <a:cubicBezTo>
                    <a:pt x="6079" y="30907"/>
                    <a:pt x="6394" y="30824"/>
                    <a:pt x="6715" y="30638"/>
                  </a:cubicBezTo>
                  <a:cubicBezTo>
                    <a:pt x="8693" y="29498"/>
                    <a:pt x="7104" y="24493"/>
                    <a:pt x="7104" y="22694"/>
                  </a:cubicBezTo>
                  <a:cubicBezTo>
                    <a:pt x="7104" y="21196"/>
                    <a:pt x="7404" y="19727"/>
                    <a:pt x="7404" y="18228"/>
                  </a:cubicBezTo>
                  <a:cubicBezTo>
                    <a:pt x="7404" y="17449"/>
                    <a:pt x="7344" y="16670"/>
                    <a:pt x="7224" y="15890"/>
                  </a:cubicBezTo>
                  <a:lnTo>
                    <a:pt x="7015" y="13792"/>
                  </a:lnTo>
                  <a:cubicBezTo>
                    <a:pt x="6535" y="9506"/>
                    <a:pt x="6055" y="5099"/>
                    <a:pt x="4107" y="1203"/>
                  </a:cubicBezTo>
                  <a:cubicBezTo>
                    <a:pt x="3820" y="629"/>
                    <a:pt x="3368" y="0"/>
                    <a:pt x="2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9"/>
            <p:cNvSpPr/>
            <p:nvPr/>
          </p:nvSpPr>
          <p:spPr>
            <a:xfrm>
              <a:off x="3132200" y="4815900"/>
              <a:ext cx="774100" cy="314650"/>
            </a:xfrm>
            <a:custGeom>
              <a:avLst/>
              <a:gdLst/>
              <a:ahLst/>
              <a:cxnLst/>
              <a:rect l="l" t="t" r="r" b="b"/>
              <a:pathLst>
                <a:path w="30964" h="12586" extrusionOk="0">
                  <a:moveTo>
                    <a:pt x="27567" y="1"/>
                  </a:moveTo>
                  <a:cubicBezTo>
                    <a:pt x="25566" y="1"/>
                    <a:pt x="22612" y="1687"/>
                    <a:pt x="21252" y="2010"/>
                  </a:cubicBezTo>
                  <a:cubicBezTo>
                    <a:pt x="19813" y="2370"/>
                    <a:pt x="18285" y="2400"/>
                    <a:pt x="16846" y="2759"/>
                  </a:cubicBezTo>
                  <a:cubicBezTo>
                    <a:pt x="16097" y="2939"/>
                    <a:pt x="15347" y="3179"/>
                    <a:pt x="14598" y="3449"/>
                  </a:cubicBezTo>
                  <a:lnTo>
                    <a:pt x="12620" y="4168"/>
                  </a:lnTo>
                  <a:cubicBezTo>
                    <a:pt x="8543" y="5607"/>
                    <a:pt x="4377" y="7136"/>
                    <a:pt x="1050" y="9893"/>
                  </a:cubicBezTo>
                  <a:cubicBezTo>
                    <a:pt x="540" y="10343"/>
                    <a:pt x="1" y="10972"/>
                    <a:pt x="210" y="11602"/>
                  </a:cubicBezTo>
                  <a:cubicBezTo>
                    <a:pt x="450" y="12261"/>
                    <a:pt x="1140" y="12381"/>
                    <a:pt x="1769" y="12471"/>
                  </a:cubicBezTo>
                  <a:cubicBezTo>
                    <a:pt x="2469" y="12550"/>
                    <a:pt x="3169" y="12586"/>
                    <a:pt x="3869" y="12586"/>
                  </a:cubicBezTo>
                  <a:cubicBezTo>
                    <a:pt x="7422" y="12586"/>
                    <a:pt x="10962" y="11659"/>
                    <a:pt x="14418" y="10732"/>
                  </a:cubicBezTo>
                  <a:cubicBezTo>
                    <a:pt x="18315" y="9683"/>
                    <a:pt x="22241" y="8604"/>
                    <a:pt x="25658" y="6536"/>
                  </a:cubicBezTo>
                  <a:cubicBezTo>
                    <a:pt x="27097" y="5637"/>
                    <a:pt x="30964" y="2580"/>
                    <a:pt x="29045" y="541"/>
                  </a:cubicBezTo>
                  <a:cubicBezTo>
                    <a:pt x="28685" y="153"/>
                    <a:pt x="28169" y="1"/>
                    <a:pt x="27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9"/>
            <p:cNvSpPr/>
            <p:nvPr/>
          </p:nvSpPr>
          <p:spPr>
            <a:xfrm>
              <a:off x="3381725" y="4808550"/>
              <a:ext cx="508100" cy="649950"/>
            </a:xfrm>
            <a:custGeom>
              <a:avLst/>
              <a:gdLst/>
              <a:ahLst/>
              <a:cxnLst/>
              <a:rect l="l" t="t" r="r" b="b"/>
              <a:pathLst>
                <a:path w="20324" h="25998" extrusionOk="0">
                  <a:moveTo>
                    <a:pt x="17287" y="0"/>
                  </a:moveTo>
                  <a:cubicBezTo>
                    <a:pt x="15148" y="0"/>
                    <a:pt x="13201" y="4488"/>
                    <a:pt x="12080" y="5781"/>
                  </a:cubicBezTo>
                  <a:cubicBezTo>
                    <a:pt x="11091" y="6920"/>
                    <a:pt x="9892" y="7819"/>
                    <a:pt x="8903" y="8928"/>
                  </a:cubicBezTo>
                  <a:cubicBezTo>
                    <a:pt x="8424" y="9528"/>
                    <a:pt x="7944" y="10157"/>
                    <a:pt x="7494" y="10817"/>
                  </a:cubicBezTo>
                  <a:lnTo>
                    <a:pt x="6295" y="12555"/>
                  </a:lnTo>
                  <a:cubicBezTo>
                    <a:pt x="3838" y="16092"/>
                    <a:pt x="1320" y="19749"/>
                    <a:pt x="241" y="23945"/>
                  </a:cubicBezTo>
                  <a:cubicBezTo>
                    <a:pt x="91" y="24605"/>
                    <a:pt x="1" y="25444"/>
                    <a:pt x="570" y="25804"/>
                  </a:cubicBezTo>
                  <a:cubicBezTo>
                    <a:pt x="762" y="25942"/>
                    <a:pt x="970" y="25998"/>
                    <a:pt x="1181" y="25998"/>
                  </a:cubicBezTo>
                  <a:cubicBezTo>
                    <a:pt x="1564" y="25998"/>
                    <a:pt x="1961" y="25817"/>
                    <a:pt x="2309" y="25624"/>
                  </a:cubicBezTo>
                  <a:cubicBezTo>
                    <a:pt x="6056" y="23526"/>
                    <a:pt x="8873" y="20139"/>
                    <a:pt x="11601" y="16812"/>
                  </a:cubicBezTo>
                  <a:cubicBezTo>
                    <a:pt x="14149" y="13724"/>
                    <a:pt x="16726" y="10577"/>
                    <a:pt x="18285" y="6890"/>
                  </a:cubicBezTo>
                  <a:cubicBezTo>
                    <a:pt x="18944" y="5301"/>
                    <a:pt x="20323" y="565"/>
                    <a:pt x="17566" y="26"/>
                  </a:cubicBezTo>
                  <a:cubicBezTo>
                    <a:pt x="17473" y="9"/>
                    <a:pt x="17380" y="0"/>
                    <a:pt x="17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9"/>
            <p:cNvSpPr/>
            <p:nvPr/>
          </p:nvSpPr>
          <p:spPr>
            <a:xfrm>
              <a:off x="3506875" y="4609100"/>
              <a:ext cx="433150" cy="644275"/>
            </a:xfrm>
            <a:custGeom>
              <a:avLst/>
              <a:gdLst/>
              <a:ahLst/>
              <a:cxnLst/>
              <a:rect l="l" t="t" r="r" b="b"/>
              <a:pathLst>
                <a:path w="17326" h="25771" extrusionOk="0">
                  <a:moveTo>
                    <a:pt x="13699" y="1"/>
                  </a:moveTo>
                  <a:cubicBezTo>
                    <a:pt x="12650" y="1"/>
                    <a:pt x="12200" y="870"/>
                    <a:pt x="11960" y="1679"/>
                  </a:cubicBezTo>
                  <a:cubicBezTo>
                    <a:pt x="11570" y="2998"/>
                    <a:pt x="11421" y="4377"/>
                    <a:pt x="11511" y="5756"/>
                  </a:cubicBezTo>
                  <a:cubicBezTo>
                    <a:pt x="11600" y="6715"/>
                    <a:pt x="11720" y="7644"/>
                    <a:pt x="11930" y="8603"/>
                  </a:cubicBezTo>
                  <a:cubicBezTo>
                    <a:pt x="10551" y="7315"/>
                    <a:pt x="9053" y="6176"/>
                    <a:pt x="7434" y="5276"/>
                  </a:cubicBezTo>
                  <a:cubicBezTo>
                    <a:pt x="6781" y="4900"/>
                    <a:pt x="6066" y="4544"/>
                    <a:pt x="5305" y="4544"/>
                  </a:cubicBezTo>
                  <a:cubicBezTo>
                    <a:pt x="5157" y="4544"/>
                    <a:pt x="5007" y="4558"/>
                    <a:pt x="4856" y="4587"/>
                  </a:cubicBezTo>
                  <a:cubicBezTo>
                    <a:pt x="4587" y="4647"/>
                    <a:pt x="4317" y="4767"/>
                    <a:pt x="4107" y="4947"/>
                  </a:cubicBezTo>
                  <a:cubicBezTo>
                    <a:pt x="3328" y="5606"/>
                    <a:pt x="3567" y="6565"/>
                    <a:pt x="3897" y="7345"/>
                  </a:cubicBezTo>
                  <a:cubicBezTo>
                    <a:pt x="4467" y="8603"/>
                    <a:pt x="5276" y="9742"/>
                    <a:pt x="6235" y="10732"/>
                  </a:cubicBezTo>
                  <a:cubicBezTo>
                    <a:pt x="6805" y="11271"/>
                    <a:pt x="7434" y="11811"/>
                    <a:pt x="8064" y="12320"/>
                  </a:cubicBezTo>
                  <a:cubicBezTo>
                    <a:pt x="7636" y="12298"/>
                    <a:pt x="7211" y="12287"/>
                    <a:pt x="6787" y="12287"/>
                  </a:cubicBezTo>
                  <a:cubicBezTo>
                    <a:pt x="5516" y="12287"/>
                    <a:pt x="4257" y="12388"/>
                    <a:pt x="2998" y="12590"/>
                  </a:cubicBezTo>
                  <a:cubicBezTo>
                    <a:pt x="2099" y="12740"/>
                    <a:pt x="1170" y="12950"/>
                    <a:pt x="570" y="13669"/>
                  </a:cubicBezTo>
                  <a:cubicBezTo>
                    <a:pt x="390" y="13879"/>
                    <a:pt x="240" y="14149"/>
                    <a:pt x="180" y="14418"/>
                  </a:cubicBezTo>
                  <a:cubicBezTo>
                    <a:pt x="1" y="15438"/>
                    <a:pt x="780" y="16007"/>
                    <a:pt x="1529" y="16427"/>
                  </a:cubicBezTo>
                  <a:cubicBezTo>
                    <a:pt x="2788" y="17026"/>
                    <a:pt x="4107" y="17416"/>
                    <a:pt x="5486" y="17536"/>
                  </a:cubicBezTo>
                  <a:cubicBezTo>
                    <a:pt x="6535" y="17626"/>
                    <a:pt x="7584" y="17656"/>
                    <a:pt x="8603" y="17656"/>
                  </a:cubicBezTo>
                  <a:cubicBezTo>
                    <a:pt x="7044" y="18855"/>
                    <a:pt x="5636" y="20263"/>
                    <a:pt x="4407" y="21822"/>
                  </a:cubicBezTo>
                  <a:cubicBezTo>
                    <a:pt x="3867" y="22541"/>
                    <a:pt x="3328" y="23321"/>
                    <a:pt x="3388" y="24250"/>
                  </a:cubicBezTo>
                  <a:cubicBezTo>
                    <a:pt x="3388" y="24550"/>
                    <a:pt x="3478" y="24820"/>
                    <a:pt x="3627" y="25059"/>
                  </a:cubicBezTo>
                  <a:cubicBezTo>
                    <a:pt x="3963" y="25601"/>
                    <a:pt x="4474" y="25770"/>
                    <a:pt x="5007" y="25770"/>
                  </a:cubicBezTo>
                  <a:cubicBezTo>
                    <a:pt x="5329" y="25770"/>
                    <a:pt x="5660" y="25708"/>
                    <a:pt x="5965" y="25629"/>
                  </a:cubicBezTo>
                  <a:cubicBezTo>
                    <a:pt x="7284" y="25239"/>
                    <a:pt x="8543" y="24610"/>
                    <a:pt x="9652" y="23770"/>
                  </a:cubicBezTo>
                  <a:cubicBezTo>
                    <a:pt x="10461" y="23141"/>
                    <a:pt x="11241" y="22452"/>
                    <a:pt x="11990" y="21732"/>
                  </a:cubicBezTo>
                  <a:lnTo>
                    <a:pt x="13938" y="19904"/>
                  </a:lnTo>
                  <a:cubicBezTo>
                    <a:pt x="14988" y="18915"/>
                    <a:pt x="16097" y="17746"/>
                    <a:pt x="15827" y="16157"/>
                  </a:cubicBezTo>
                  <a:cubicBezTo>
                    <a:pt x="15827" y="16097"/>
                    <a:pt x="15827" y="16067"/>
                    <a:pt x="15797" y="16007"/>
                  </a:cubicBezTo>
                  <a:cubicBezTo>
                    <a:pt x="15737" y="15647"/>
                    <a:pt x="15857" y="15228"/>
                    <a:pt x="16186" y="15018"/>
                  </a:cubicBezTo>
                  <a:cubicBezTo>
                    <a:pt x="17296" y="14179"/>
                    <a:pt x="17326" y="11481"/>
                    <a:pt x="17326" y="10282"/>
                  </a:cubicBezTo>
                  <a:cubicBezTo>
                    <a:pt x="17326" y="7614"/>
                    <a:pt x="16876" y="4947"/>
                    <a:pt x="16007" y="2429"/>
                  </a:cubicBezTo>
                  <a:cubicBezTo>
                    <a:pt x="15707" y="1589"/>
                    <a:pt x="15347" y="720"/>
                    <a:pt x="14508" y="241"/>
                  </a:cubicBezTo>
                  <a:cubicBezTo>
                    <a:pt x="14268" y="91"/>
                    <a:pt x="13968" y="1"/>
                    <a:pt x="13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
            <p:cNvSpPr/>
            <p:nvPr/>
          </p:nvSpPr>
          <p:spPr>
            <a:xfrm>
              <a:off x="3936250" y="2409000"/>
              <a:ext cx="816825" cy="2632500"/>
            </a:xfrm>
            <a:custGeom>
              <a:avLst/>
              <a:gdLst/>
              <a:ahLst/>
              <a:cxnLst/>
              <a:rect l="l" t="t" r="r" b="b"/>
              <a:pathLst>
                <a:path w="32673" h="105300" fill="none" extrusionOk="0">
                  <a:moveTo>
                    <a:pt x="1" y="103981"/>
                  </a:moveTo>
                  <a:cubicBezTo>
                    <a:pt x="6475" y="105300"/>
                    <a:pt x="12590" y="100444"/>
                    <a:pt x="12770" y="93820"/>
                  </a:cubicBezTo>
                  <a:cubicBezTo>
                    <a:pt x="12830" y="91602"/>
                    <a:pt x="12200" y="89414"/>
                    <a:pt x="11451" y="87315"/>
                  </a:cubicBezTo>
                  <a:cubicBezTo>
                    <a:pt x="8393" y="78593"/>
                    <a:pt x="3358" y="69960"/>
                    <a:pt x="4527" y="60788"/>
                  </a:cubicBezTo>
                  <a:cubicBezTo>
                    <a:pt x="4946" y="57641"/>
                    <a:pt x="6055" y="54643"/>
                    <a:pt x="7194" y="51676"/>
                  </a:cubicBezTo>
                  <a:cubicBezTo>
                    <a:pt x="14088" y="33691"/>
                    <a:pt x="21702" y="15827"/>
                    <a:pt x="32672" y="0"/>
                  </a:cubicBezTo>
                </a:path>
              </a:pathLst>
            </a:custGeom>
            <a:noFill/>
            <a:ln w="18725"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
            <p:cNvSpPr/>
            <p:nvPr/>
          </p:nvSpPr>
          <p:spPr>
            <a:xfrm>
              <a:off x="3907775" y="4943325"/>
              <a:ext cx="274300" cy="511825"/>
            </a:xfrm>
            <a:custGeom>
              <a:avLst/>
              <a:gdLst/>
              <a:ahLst/>
              <a:cxnLst/>
              <a:rect l="l" t="t" r="r" b="b"/>
              <a:pathLst>
                <a:path w="10972" h="20473" extrusionOk="0">
                  <a:moveTo>
                    <a:pt x="10402" y="0"/>
                  </a:moveTo>
                  <a:cubicBezTo>
                    <a:pt x="9982" y="420"/>
                    <a:pt x="9562" y="870"/>
                    <a:pt x="9113" y="1289"/>
                  </a:cubicBezTo>
                  <a:cubicBezTo>
                    <a:pt x="8633" y="1769"/>
                    <a:pt x="7944" y="1649"/>
                    <a:pt x="7284" y="1739"/>
                  </a:cubicBezTo>
                  <a:cubicBezTo>
                    <a:pt x="2099" y="6475"/>
                    <a:pt x="1" y="13729"/>
                    <a:pt x="1889" y="20473"/>
                  </a:cubicBezTo>
                  <a:cubicBezTo>
                    <a:pt x="5486" y="19214"/>
                    <a:pt x="8333" y="15887"/>
                    <a:pt x="9622" y="12320"/>
                  </a:cubicBezTo>
                  <a:cubicBezTo>
                    <a:pt x="10911" y="8723"/>
                    <a:pt x="10971" y="4826"/>
                    <a:pt x="10701" y="1019"/>
                  </a:cubicBezTo>
                  <a:cubicBezTo>
                    <a:pt x="10611" y="660"/>
                    <a:pt x="10521" y="330"/>
                    <a:pt x="10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
            <p:cNvSpPr/>
            <p:nvPr/>
          </p:nvSpPr>
          <p:spPr>
            <a:xfrm>
              <a:off x="4096625" y="4242600"/>
              <a:ext cx="508825" cy="241075"/>
            </a:xfrm>
            <a:custGeom>
              <a:avLst/>
              <a:gdLst/>
              <a:ahLst/>
              <a:cxnLst/>
              <a:rect l="l" t="t" r="r" b="b"/>
              <a:pathLst>
                <a:path w="20353" h="9643" extrusionOk="0">
                  <a:moveTo>
                    <a:pt x="2237" y="0"/>
                  </a:moveTo>
                  <a:cubicBezTo>
                    <a:pt x="1081" y="0"/>
                    <a:pt x="318" y="766"/>
                    <a:pt x="0" y="1922"/>
                  </a:cubicBezTo>
                  <a:cubicBezTo>
                    <a:pt x="1619" y="4110"/>
                    <a:pt x="3327" y="6388"/>
                    <a:pt x="5755" y="7677"/>
                  </a:cubicBezTo>
                  <a:cubicBezTo>
                    <a:pt x="6684" y="8156"/>
                    <a:pt x="7673" y="8516"/>
                    <a:pt x="8663" y="8786"/>
                  </a:cubicBezTo>
                  <a:cubicBezTo>
                    <a:pt x="10805" y="9351"/>
                    <a:pt x="13006" y="9643"/>
                    <a:pt x="15204" y="9643"/>
                  </a:cubicBezTo>
                  <a:cubicBezTo>
                    <a:pt x="16851" y="9643"/>
                    <a:pt x="18495" y="9479"/>
                    <a:pt x="20113" y="9146"/>
                  </a:cubicBezTo>
                  <a:cubicBezTo>
                    <a:pt x="20352" y="8456"/>
                    <a:pt x="19873" y="7827"/>
                    <a:pt x="19393" y="7287"/>
                  </a:cubicBezTo>
                  <a:cubicBezTo>
                    <a:pt x="15197" y="2521"/>
                    <a:pt x="8723" y="273"/>
                    <a:pt x="2368" y="3"/>
                  </a:cubicBezTo>
                  <a:cubicBezTo>
                    <a:pt x="2324" y="1"/>
                    <a:pt x="2280" y="0"/>
                    <a:pt x="2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
            <p:cNvSpPr/>
            <p:nvPr/>
          </p:nvSpPr>
          <p:spPr>
            <a:xfrm>
              <a:off x="3934000" y="3527050"/>
              <a:ext cx="966700" cy="902225"/>
            </a:xfrm>
            <a:custGeom>
              <a:avLst/>
              <a:gdLst/>
              <a:ahLst/>
              <a:cxnLst/>
              <a:rect l="l" t="t" r="r" b="b"/>
              <a:pathLst>
                <a:path w="38668" h="36089" fill="none" extrusionOk="0">
                  <a:moveTo>
                    <a:pt x="38667" y="0"/>
                  </a:moveTo>
                  <a:cubicBezTo>
                    <a:pt x="19004" y="1709"/>
                    <a:pt x="3058" y="16606"/>
                    <a:pt x="1" y="36089"/>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9"/>
            <p:cNvSpPr/>
            <p:nvPr/>
          </p:nvSpPr>
          <p:spPr>
            <a:xfrm>
              <a:off x="4101850" y="3978900"/>
              <a:ext cx="107950" cy="298275"/>
            </a:xfrm>
            <a:custGeom>
              <a:avLst/>
              <a:gdLst/>
              <a:ahLst/>
              <a:cxnLst/>
              <a:rect l="l" t="t" r="r" b="b"/>
              <a:pathLst>
                <a:path w="4318" h="11931" fill="none" extrusionOk="0">
                  <a:moveTo>
                    <a:pt x="690" y="0"/>
                  </a:moveTo>
                  <a:cubicBezTo>
                    <a:pt x="1" y="4347"/>
                    <a:pt x="1350" y="8723"/>
                    <a:pt x="4317" y="11930"/>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
            <p:cNvSpPr/>
            <p:nvPr/>
          </p:nvSpPr>
          <p:spPr>
            <a:xfrm>
              <a:off x="3759400" y="3978900"/>
              <a:ext cx="359725" cy="173875"/>
            </a:xfrm>
            <a:custGeom>
              <a:avLst/>
              <a:gdLst/>
              <a:ahLst/>
              <a:cxnLst/>
              <a:rect l="l" t="t" r="r" b="b"/>
              <a:pathLst>
                <a:path w="14389" h="6955" fill="none" extrusionOk="0">
                  <a:moveTo>
                    <a:pt x="14388" y="0"/>
                  </a:moveTo>
                  <a:cubicBezTo>
                    <a:pt x="7135" y="600"/>
                    <a:pt x="4017" y="2338"/>
                    <a:pt x="1" y="6955"/>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9"/>
            <p:cNvSpPr/>
            <p:nvPr/>
          </p:nvSpPr>
          <p:spPr>
            <a:xfrm>
              <a:off x="4240500" y="3598225"/>
              <a:ext cx="291500" cy="424150"/>
            </a:xfrm>
            <a:custGeom>
              <a:avLst/>
              <a:gdLst/>
              <a:ahLst/>
              <a:cxnLst/>
              <a:rect l="l" t="t" r="r" b="b"/>
              <a:pathLst>
                <a:path w="11660" h="16966" fill="none" extrusionOk="0">
                  <a:moveTo>
                    <a:pt x="0" y="2578"/>
                  </a:moveTo>
                  <a:cubicBezTo>
                    <a:pt x="4166" y="1"/>
                    <a:pt x="6894" y="31"/>
                    <a:pt x="11660" y="1200"/>
                  </a:cubicBezTo>
                  <a:cubicBezTo>
                    <a:pt x="8992" y="6055"/>
                    <a:pt x="7404" y="11361"/>
                    <a:pt x="8962" y="16966"/>
                  </a:cubicBezTo>
                </a:path>
              </a:pathLst>
            </a:custGeom>
            <a:noFill/>
            <a:ln w="10500" cap="flat" cmpd="sng">
              <a:solidFill>
                <a:schemeClr val="accent2"/>
              </a:solidFill>
              <a:prstDash val="solid"/>
              <a:miter lim="299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9"/>
            <p:cNvSpPr/>
            <p:nvPr/>
          </p:nvSpPr>
          <p:spPr>
            <a:xfrm>
              <a:off x="4123600" y="4165050"/>
              <a:ext cx="191850" cy="205150"/>
            </a:xfrm>
            <a:custGeom>
              <a:avLst/>
              <a:gdLst/>
              <a:ahLst/>
              <a:cxnLst/>
              <a:rect l="l" t="t" r="r" b="b"/>
              <a:pathLst>
                <a:path w="7674" h="8206" extrusionOk="0">
                  <a:moveTo>
                    <a:pt x="4837" y="0"/>
                  </a:moveTo>
                  <a:cubicBezTo>
                    <a:pt x="4706" y="0"/>
                    <a:pt x="4580" y="21"/>
                    <a:pt x="4466" y="78"/>
                  </a:cubicBezTo>
                  <a:cubicBezTo>
                    <a:pt x="4021" y="242"/>
                    <a:pt x="3979" y="717"/>
                    <a:pt x="3296" y="717"/>
                  </a:cubicBezTo>
                  <a:cubicBezTo>
                    <a:pt x="3105" y="717"/>
                    <a:pt x="2863" y="679"/>
                    <a:pt x="2548" y="588"/>
                  </a:cubicBezTo>
                  <a:cubicBezTo>
                    <a:pt x="2472" y="564"/>
                    <a:pt x="2394" y="552"/>
                    <a:pt x="2316" y="552"/>
                  </a:cubicBezTo>
                  <a:cubicBezTo>
                    <a:pt x="1809" y="552"/>
                    <a:pt x="1283" y="1023"/>
                    <a:pt x="1049" y="1517"/>
                  </a:cubicBezTo>
                  <a:cubicBezTo>
                    <a:pt x="899" y="1906"/>
                    <a:pt x="959" y="2386"/>
                    <a:pt x="899" y="2806"/>
                  </a:cubicBezTo>
                  <a:cubicBezTo>
                    <a:pt x="779" y="3195"/>
                    <a:pt x="570" y="3555"/>
                    <a:pt x="270" y="3825"/>
                  </a:cubicBezTo>
                  <a:cubicBezTo>
                    <a:pt x="0" y="4184"/>
                    <a:pt x="0" y="4694"/>
                    <a:pt x="270" y="5084"/>
                  </a:cubicBezTo>
                  <a:cubicBezTo>
                    <a:pt x="600" y="5533"/>
                    <a:pt x="959" y="5653"/>
                    <a:pt x="1019" y="6193"/>
                  </a:cubicBezTo>
                  <a:cubicBezTo>
                    <a:pt x="1049" y="6522"/>
                    <a:pt x="1139" y="6852"/>
                    <a:pt x="1289" y="7122"/>
                  </a:cubicBezTo>
                  <a:cubicBezTo>
                    <a:pt x="1595" y="7641"/>
                    <a:pt x="1913" y="7776"/>
                    <a:pt x="2235" y="7776"/>
                  </a:cubicBezTo>
                  <a:cubicBezTo>
                    <a:pt x="2583" y="7776"/>
                    <a:pt x="2936" y="7619"/>
                    <a:pt x="3283" y="7619"/>
                  </a:cubicBezTo>
                  <a:cubicBezTo>
                    <a:pt x="3338" y="7619"/>
                    <a:pt x="3393" y="7622"/>
                    <a:pt x="3447" y="7632"/>
                  </a:cubicBezTo>
                  <a:cubicBezTo>
                    <a:pt x="3930" y="7717"/>
                    <a:pt x="4278" y="8206"/>
                    <a:pt x="4773" y="8206"/>
                  </a:cubicBezTo>
                  <a:cubicBezTo>
                    <a:pt x="4800" y="8206"/>
                    <a:pt x="4828" y="8204"/>
                    <a:pt x="4856" y="8201"/>
                  </a:cubicBezTo>
                  <a:cubicBezTo>
                    <a:pt x="5425" y="8111"/>
                    <a:pt x="5605" y="7452"/>
                    <a:pt x="5965" y="7002"/>
                  </a:cubicBezTo>
                  <a:cubicBezTo>
                    <a:pt x="6265" y="6672"/>
                    <a:pt x="6624" y="6373"/>
                    <a:pt x="7014" y="6133"/>
                  </a:cubicBezTo>
                  <a:cubicBezTo>
                    <a:pt x="7374" y="5893"/>
                    <a:pt x="7644" y="5473"/>
                    <a:pt x="7673" y="5024"/>
                  </a:cubicBezTo>
                  <a:cubicBezTo>
                    <a:pt x="7644" y="4454"/>
                    <a:pt x="7134" y="3975"/>
                    <a:pt x="7104" y="3495"/>
                  </a:cubicBezTo>
                  <a:cubicBezTo>
                    <a:pt x="7074" y="2986"/>
                    <a:pt x="7434" y="2476"/>
                    <a:pt x="7224" y="1996"/>
                  </a:cubicBezTo>
                  <a:cubicBezTo>
                    <a:pt x="6984" y="1517"/>
                    <a:pt x="6235" y="1457"/>
                    <a:pt x="5905" y="1127"/>
                  </a:cubicBezTo>
                  <a:cubicBezTo>
                    <a:pt x="5575" y="767"/>
                    <a:pt x="5515" y="168"/>
                    <a:pt x="5066" y="18"/>
                  </a:cubicBezTo>
                  <a:cubicBezTo>
                    <a:pt x="4989" y="7"/>
                    <a:pt x="4912"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9"/>
            <p:cNvSpPr/>
            <p:nvPr/>
          </p:nvSpPr>
          <p:spPr>
            <a:xfrm>
              <a:off x="4188775" y="4233675"/>
              <a:ext cx="65975" cy="65975"/>
            </a:xfrm>
            <a:custGeom>
              <a:avLst/>
              <a:gdLst/>
              <a:ahLst/>
              <a:cxnLst/>
              <a:rect l="l" t="t" r="r" b="b"/>
              <a:pathLst>
                <a:path w="2639" h="2639" extrusionOk="0">
                  <a:moveTo>
                    <a:pt x="1320" y="1"/>
                  </a:moveTo>
                  <a:cubicBezTo>
                    <a:pt x="600" y="1"/>
                    <a:pt x="1" y="600"/>
                    <a:pt x="1" y="1320"/>
                  </a:cubicBezTo>
                  <a:cubicBezTo>
                    <a:pt x="1" y="2039"/>
                    <a:pt x="600" y="2638"/>
                    <a:pt x="1320" y="2638"/>
                  </a:cubicBezTo>
                  <a:cubicBezTo>
                    <a:pt x="2039" y="2638"/>
                    <a:pt x="2639" y="2039"/>
                    <a:pt x="2639" y="1320"/>
                  </a:cubicBezTo>
                  <a:cubicBezTo>
                    <a:pt x="2639" y="600"/>
                    <a:pt x="203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9"/>
            <p:cNvSpPr/>
            <p:nvPr/>
          </p:nvSpPr>
          <p:spPr>
            <a:xfrm>
              <a:off x="4170050" y="3566675"/>
              <a:ext cx="156650" cy="168100"/>
            </a:xfrm>
            <a:custGeom>
              <a:avLst/>
              <a:gdLst/>
              <a:ahLst/>
              <a:cxnLst/>
              <a:rect l="l" t="t" r="r" b="b"/>
              <a:pathLst>
                <a:path w="6266" h="6724" extrusionOk="0">
                  <a:moveTo>
                    <a:pt x="3955" y="1"/>
                  </a:moveTo>
                  <a:cubicBezTo>
                    <a:pt x="3854" y="1"/>
                    <a:pt x="3750" y="27"/>
                    <a:pt x="3657" y="64"/>
                  </a:cubicBezTo>
                  <a:cubicBezTo>
                    <a:pt x="3282" y="204"/>
                    <a:pt x="3255" y="584"/>
                    <a:pt x="2701" y="584"/>
                  </a:cubicBezTo>
                  <a:cubicBezTo>
                    <a:pt x="2547" y="584"/>
                    <a:pt x="2353" y="555"/>
                    <a:pt x="2099" y="483"/>
                  </a:cubicBezTo>
                  <a:cubicBezTo>
                    <a:pt x="2034" y="463"/>
                    <a:pt x="1969" y="454"/>
                    <a:pt x="1904" y="454"/>
                  </a:cubicBezTo>
                  <a:cubicBezTo>
                    <a:pt x="1480" y="454"/>
                    <a:pt x="1051" y="843"/>
                    <a:pt x="870" y="1233"/>
                  </a:cubicBezTo>
                  <a:cubicBezTo>
                    <a:pt x="750" y="1592"/>
                    <a:pt x="720" y="1952"/>
                    <a:pt x="720" y="2282"/>
                  </a:cubicBezTo>
                  <a:cubicBezTo>
                    <a:pt x="630" y="2611"/>
                    <a:pt x="480" y="2911"/>
                    <a:pt x="210" y="3121"/>
                  </a:cubicBezTo>
                  <a:cubicBezTo>
                    <a:pt x="1" y="3421"/>
                    <a:pt x="1" y="3870"/>
                    <a:pt x="210" y="4170"/>
                  </a:cubicBezTo>
                  <a:cubicBezTo>
                    <a:pt x="510" y="4530"/>
                    <a:pt x="780" y="4650"/>
                    <a:pt x="840" y="5099"/>
                  </a:cubicBezTo>
                  <a:cubicBezTo>
                    <a:pt x="870" y="5339"/>
                    <a:pt x="930" y="5609"/>
                    <a:pt x="1050" y="5849"/>
                  </a:cubicBezTo>
                  <a:cubicBezTo>
                    <a:pt x="1300" y="6270"/>
                    <a:pt x="1561" y="6379"/>
                    <a:pt x="1824" y="6379"/>
                  </a:cubicBezTo>
                  <a:cubicBezTo>
                    <a:pt x="2107" y="6379"/>
                    <a:pt x="2391" y="6253"/>
                    <a:pt x="2664" y="6253"/>
                  </a:cubicBezTo>
                  <a:cubicBezTo>
                    <a:pt x="2716" y="6253"/>
                    <a:pt x="2767" y="6258"/>
                    <a:pt x="2818" y="6268"/>
                  </a:cubicBezTo>
                  <a:cubicBezTo>
                    <a:pt x="3212" y="6324"/>
                    <a:pt x="3500" y="6723"/>
                    <a:pt x="3905" y="6723"/>
                  </a:cubicBezTo>
                  <a:cubicBezTo>
                    <a:pt x="3932" y="6723"/>
                    <a:pt x="3959" y="6722"/>
                    <a:pt x="3987" y="6718"/>
                  </a:cubicBezTo>
                  <a:cubicBezTo>
                    <a:pt x="4437" y="6658"/>
                    <a:pt x="4587" y="6118"/>
                    <a:pt x="4886" y="5729"/>
                  </a:cubicBezTo>
                  <a:cubicBezTo>
                    <a:pt x="5126" y="5459"/>
                    <a:pt x="5426" y="5219"/>
                    <a:pt x="5726" y="5039"/>
                  </a:cubicBezTo>
                  <a:cubicBezTo>
                    <a:pt x="6055" y="4829"/>
                    <a:pt x="6235" y="4500"/>
                    <a:pt x="6265" y="4110"/>
                  </a:cubicBezTo>
                  <a:cubicBezTo>
                    <a:pt x="6265" y="3660"/>
                    <a:pt x="5845" y="3271"/>
                    <a:pt x="5815" y="2851"/>
                  </a:cubicBezTo>
                  <a:cubicBezTo>
                    <a:pt x="5786" y="2432"/>
                    <a:pt x="6085" y="2042"/>
                    <a:pt x="5905" y="1652"/>
                  </a:cubicBezTo>
                  <a:cubicBezTo>
                    <a:pt x="5696" y="1263"/>
                    <a:pt x="5126" y="1203"/>
                    <a:pt x="4826" y="903"/>
                  </a:cubicBezTo>
                  <a:cubicBezTo>
                    <a:pt x="4557" y="633"/>
                    <a:pt x="4497" y="154"/>
                    <a:pt x="4137" y="34"/>
                  </a:cubicBezTo>
                  <a:cubicBezTo>
                    <a:pt x="4080" y="11"/>
                    <a:pt x="4018"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9"/>
            <p:cNvSpPr/>
            <p:nvPr/>
          </p:nvSpPr>
          <p:spPr>
            <a:xfrm>
              <a:off x="4223250" y="3622950"/>
              <a:ext cx="53975" cy="53975"/>
            </a:xfrm>
            <a:custGeom>
              <a:avLst/>
              <a:gdLst/>
              <a:ahLst/>
              <a:cxnLst/>
              <a:rect l="l" t="t" r="r" b="b"/>
              <a:pathLst>
                <a:path w="2159" h="2159" extrusionOk="0">
                  <a:moveTo>
                    <a:pt x="1080" y="1"/>
                  </a:moveTo>
                  <a:cubicBezTo>
                    <a:pt x="480" y="1"/>
                    <a:pt x="1" y="480"/>
                    <a:pt x="1" y="1080"/>
                  </a:cubicBezTo>
                  <a:cubicBezTo>
                    <a:pt x="1" y="1649"/>
                    <a:pt x="480" y="2159"/>
                    <a:pt x="1080" y="2159"/>
                  </a:cubicBezTo>
                  <a:cubicBezTo>
                    <a:pt x="1679" y="2159"/>
                    <a:pt x="2159" y="164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9"/>
            <p:cNvSpPr/>
            <p:nvPr/>
          </p:nvSpPr>
          <p:spPr>
            <a:xfrm>
              <a:off x="4384375" y="3935100"/>
              <a:ext cx="158875" cy="165350"/>
            </a:xfrm>
            <a:custGeom>
              <a:avLst/>
              <a:gdLst/>
              <a:ahLst/>
              <a:cxnLst/>
              <a:rect l="l" t="t" r="r" b="b"/>
              <a:pathLst>
                <a:path w="6355" h="6614" extrusionOk="0">
                  <a:moveTo>
                    <a:pt x="2531" y="0"/>
                  </a:moveTo>
                  <a:cubicBezTo>
                    <a:pt x="2160" y="0"/>
                    <a:pt x="1741" y="238"/>
                    <a:pt x="1499" y="524"/>
                  </a:cubicBezTo>
                  <a:cubicBezTo>
                    <a:pt x="1319" y="823"/>
                    <a:pt x="1199" y="1153"/>
                    <a:pt x="1109" y="1513"/>
                  </a:cubicBezTo>
                  <a:cubicBezTo>
                    <a:pt x="959" y="1842"/>
                    <a:pt x="660" y="1992"/>
                    <a:pt x="420" y="2142"/>
                  </a:cubicBezTo>
                  <a:cubicBezTo>
                    <a:pt x="120" y="2382"/>
                    <a:pt x="0" y="2802"/>
                    <a:pt x="150" y="3161"/>
                  </a:cubicBezTo>
                  <a:cubicBezTo>
                    <a:pt x="330" y="3581"/>
                    <a:pt x="570" y="3761"/>
                    <a:pt x="510" y="4210"/>
                  </a:cubicBezTo>
                  <a:cubicBezTo>
                    <a:pt x="450" y="4450"/>
                    <a:pt x="480" y="4720"/>
                    <a:pt x="540" y="4990"/>
                  </a:cubicBezTo>
                  <a:cubicBezTo>
                    <a:pt x="809" y="6069"/>
                    <a:pt x="1589" y="5589"/>
                    <a:pt x="2128" y="5859"/>
                  </a:cubicBezTo>
                  <a:cubicBezTo>
                    <a:pt x="2488" y="6039"/>
                    <a:pt x="2668" y="6548"/>
                    <a:pt x="3117" y="6608"/>
                  </a:cubicBezTo>
                  <a:cubicBezTo>
                    <a:pt x="3142" y="6612"/>
                    <a:pt x="3166" y="6613"/>
                    <a:pt x="3190" y="6613"/>
                  </a:cubicBezTo>
                  <a:cubicBezTo>
                    <a:pt x="3600" y="6613"/>
                    <a:pt x="3886" y="6144"/>
                    <a:pt x="4226" y="5889"/>
                  </a:cubicBezTo>
                  <a:cubicBezTo>
                    <a:pt x="4556" y="5709"/>
                    <a:pt x="4886" y="5559"/>
                    <a:pt x="5246" y="5439"/>
                  </a:cubicBezTo>
                  <a:cubicBezTo>
                    <a:pt x="5605" y="5319"/>
                    <a:pt x="5875" y="5050"/>
                    <a:pt x="5995" y="4690"/>
                  </a:cubicBezTo>
                  <a:cubicBezTo>
                    <a:pt x="6115" y="4240"/>
                    <a:pt x="5785" y="3761"/>
                    <a:pt x="5875" y="3341"/>
                  </a:cubicBezTo>
                  <a:cubicBezTo>
                    <a:pt x="5965" y="2951"/>
                    <a:pt x="6355" y="2622"/>
                    <a:pt x="6265" y="2202"/>
                  </a:cubicBezTo>
                  <a:cubicBezTo>
                    <a:pt x="6205" y="1782"/>
                    <a:pt x="5635" y="1573"/>
                    <a:pt x="5455" y="1243"/>
                  </a:cubicBezTo>
                  <a:cubicBezTo>
                    <a:pt x="5246" y="883"/>
                    <a:pt x="5335" y="404"/>
                    <a:pt x="5006" y="194"/>
                  </a:cubicBezTo>
                  <a:cubicBezTo>
                    <a:pt x="4893" y="126"/>
                    <a:pt x="4764" y="93"/>
                    <a:pt x="4643" y="93"/>
                  </a:cubicBezTo>
                  <a:cubicBezTo>
                    <a:pt x="4603" y="93"/>
                    <a:pt x="4564" y="96"/>
                    <a:pt x="4526" y="104"/>
                  </a:cubicBezTo>
                  <a:cubicBezTo>
                    <a:pt x="4195" y="143"/>
                    <a:pt x="4041" y="397"/>
                    <a:pt x="3693" y="397"/>
                  </a:cubicBezTo>
                  <a:cubicBezTo>
                    <a:pt x="3507" y="397"/>
                    <a:pt x="3264" y="324"/>
                    <a:pt x="2908" y="104"/>
                  </a:cubicBezTo>
                  <a:cubicBezTo>
                    <a:pt x="2796" y="32"/>
                    <a:pt x="2667" y="0"/>
                    <a:pt x="2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9"/>
            <p:cNvSpPr/>
            <p:nvPr/>
          </p:nvSpPr>
          <p:spPr>
            <a:xfrm>
              <a:off x="4438325" y="3986400"/>
              <a:ext cx="53975" cy="53975"/>
            </a:xfrm>
            <a:custGeom>
              <a:avLst/>
              <a:gdLst/>
              <a:ahLst/>
              <a:cxnLst/>
              <a:rect l="l" t="t" r="r" b="b"/>
              <a:pathLst>
                <a:path w="2159" h="2159" extrusionOk="0">
                  <a:moveTo>
                    <a:pt x="1079" y="0"/>
                  </a:moveTo>
                  <a:cubicBezTo>
                    <a:pt x="480" y="0"/>
                    <a:pt x="0" y="480"/>
                    <a:pt x="0" y="1079"/>
                  </a:cubicBezTo>
                  <a:cubicBezTo>
                    <a:pt x="0" y="1679"/>
                    <a:pt x="480" y="2158"/>
                    <a:pt x="1079" y="2158"/>
                  </a:cubicBezTo>
                  <a:cubicBezTo>
                    <a:pt x="1679" y="2158"/>
                    <a:pt x="2158" y="1679"/>
                    <a:pt x="2158" y="1079"/>
                  </a:cubicBezTo>
                  <a:cubicBezTo>
                    <a:pt x="2158" y="480"/>
                    <a:pt x="1679" y="0"/>
                    <a:pt x="1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9"/>
            <p:cNvSpPr/>
            <p:nvPr/>
          </p:nvSpPr>
          <p:spPr>
            <a:xfrm>
              <a:off x="3700200" y="4057125"/>
              <a:ext cx="157400" cy="167725"/>
            </a:xfrm>
            <a:custGeom>
              <a:avLst/>
              <a:gdLst/>
              <a:ahLst/>
              <a:cxnLst/>
              <a:rect l="l" t="t" r="r" b="b"/>
              <a:pathLst>
                <a:path w="6296" h="6709" extrusionOk="0">
                  <a:moveTo>
                    <a:pt x="3994" y="1"/>
                  </a:moveTo>
                  <a:cubicBezTo>
                    <a:pt x="3890" y="1"/>
                    <a:pt x="3783" y="22"/>
                    <a:pt x="3688" y="79"/>
                  </a:cubicBezTo>
                  <a:cubicBezTo>
                    <a:pt x="3312" y="220"/>
                    <a:pt x="3286" y="599"/>
                    <a:pt x="2731" y="599"/>
                  </a:cubicBezTo>
                  <a:cubicBezTo>
                    <a:pt x="2577" y="599"/>
                    <a:pt x="2383" y="570"/>
                    <a:pt x="2129" y="498"/>
                  </a:cubicBezTo>
                  <a:cubicBezTo>
                    <a:pt x="2061" y="478"/>
                    <a:pt x="1992" y="469"/>
                    <a:pt x="1925" y="469"/>
                  </a:cubicBezTo>
                  <a:cubicBezTo>
                    <a:pt x="1488" y="469"/>
                    <a:pt x="1078" y="858"/>
                    <a:pt x="870" y="1248"/>
                  </a:cubicBezTo>
                  <a:cubicBezTo>
                    <a:pt x="780" y="1577"/>
                    <a:pt x="750" y="1937"/>
                    <a:pt x="750" y="2297"/>
                  </a:cubicBezTo>
                  <a:cubicBezTo>
                    <a:pt x="660" y="2627"/>
                    <a:pt x="510" y="2926"/>
                    <a:pt x="241" y="3136"/>
                  </a:cubicBezTo>
                  <a:cubicBezTo>
                    <a:pt x="1" y="3436"/>
                    <a:pt x="1" y="3855"/>
                    <a:pt x="241" y="4185"/>
                  </a:cubicBezTo>
                  <a:cubicBezTo>
                    <a:pt x="540" y="4545"/>
                    <a:pt x="810" y="4635"/>
                    <a:pt x="870" y="5084"/>
                  </a:cubicBezTo>
                  <a:cubicBezTo>
                    <a:pt x="900" y="5354"/>
                    <a:pt x="960" y="5624"/>
                    <a:pt x="1080" y="5834"/>
                  </a:cubicBezTo>
                  <a:cubicBezTo>
                    <a:pt x="1334" y="6263"/>
                    <a:pt x="1601" y="6374"/>
                    <a:pt x="1869" y="6374"/>
                  </a:cubicBezTo>
                  <a:cubicBezTo>
                    <a:pt x="2158" y="6374"/>
                    <a:pt x="2449" y="6244"/>
                    <a:pt x="2727" y="6244"/>
                  </a:cubicBezTo>
                  <a:cubicBezTo>
                    <a:pt x="2768" y="6244"/>
                    <a:pt x="2808" y="6247"/>
                    <a:pt x="2848" y="6253"/>
                  </a:cubicBezTo>
                  <a:cubicBezTo>
                    <a:pt x="3240" y="6337"/>
                    <a:pt x="3501" y="6709"/>
                    <a:pt x="3925" y="6709"/>
                  </a:cubicBezTo>
                  <a:cubicBezTo>
                    <a:pt x="3955" y="6709"/>
                    <a:pt x="3986" y="6707"/>
                    <a:pt x="4017" y="6703"/>
                  </a:cubicBezTo>
                  <a:cubicBezTo>
                    <a:pt x="4467" y="6643"/>
                    <a:pt x="4617" y="6104"/>
                    <a:pt x="4917" y="5744"/>
                  </a:cubicBezTo>
                  <a:cubicBezTo>
                    <a:pt x="5156" y="5474"/>
                    <a:pt x="5456" y="5234"/>
                    <a:pt x="5756" y="5024"/>
                  </a:cubicBezTo>
                  <a:cubicBezTo>
                    <a:pt x="6086" y="4815"/>
                    <a:pt x="6265" y="4485"/>
                    <a:pt x="6295" y="4125"/>
                  </a:cubicBezTo>
                  <a:cubicBezTo>
                    <a:pt x="6295" y="3646"/>
                    <a:pt x="5876" y="3256"/>
                    <a:pt x="5846" y="2866"/>
                  </a:cubicBezTo>
                  <a:cubicBezTo>
                    <a:pt x="5816" y="2447"/>
                    <a:pt x="6116" y="2057"/>
                    <a:pt x="5936" y="1637"/>
                  </a:cubicBezTo>
                  <a:cubicBezTo>
                    <a:pt x="5726" y="1248"/>
                    <a:pt x="5126" y="1188"/>
                    <a:pt x="4857" y="918"/>
                  </a:cubicBezTo>
                  <a:cubicBezTo>
                    <a:pt x="4587" y="648"/>
                    <a:pt x="4527" y="139"/>
                    <a:pt x="4167" y="19"/>
                  </a:cubicBezTo>
                  <a:cubicBezTo>
                    <a:pt x="4112" y="8"/>
                    <a:pt x="4053" y="1"/>
                    <a:pt x="39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9"/>
            <p:cNvSpPr/>
            <p:nvPr/>
          </p:nvSpPr>
          <p:spPr>
            <a:xfrm>
              <a:off x="3754150" y="4113025"/>
              <a:ext cx="54000" cy="53975"/>
            </a:xfrm>
            <a:custGeom>
              <a:avLst/>
              <a:gdLst/>
              <a:ahLst/>
              <a:cxnLst/>
              <a:rect l="l" t="t" r="r" b="b"/>
              <a:pathLst>
                <a:path w="2160" h="2159" extrusionOk="0">
                  <a:moveTo>
                    <a:pt x="1080" y="1"/>
                  </a:moveTo>
                  <a:cubicBezTo>
                    <a:pt x="481" y="1"/>
                    <a:pt x="1" y="480"/>
                    <a:pt x="1" y="1080"/>
                  </a:cubicBezTo>
                  <a:cubicBezTo>
                    <a:pt x="1" y="1679"/>
                    <a:pt x="481" y="2159"/>
                    <a:pt x="1080" y="2159"/>
                  </a:cubicBezTo>
                  <a:cubicBezTo>
                    <a:pt x="1679" y="2159"/>
                    <a:pt x="2159" y="1679"/>
                    <a:pt x="2159" y="1080"/>
                  </a:cubicBezTo>
                  <a:cubicBezTo>
                    <a:pt x="2159" y="480"/>
                    <a:pt x="167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9"/>
            <p:cNvSpPr/>
            <p:nvPr/>
          </p:nvSpPr>
          <p:spPr>
            <a:xfrm>
              <a:off x="3847825" y="4339650"/>
              <a:ext cx="157400" cy="168450"/>
            </a:xfrm>
            <a:custGeom>
              <a:avLst/>
              <a:gdLst/>
              <a:ahLst/>
              <a:cxnLst/>
              <a:rect l="l" t="t" r="r" b="b"/>
              <a:pathLst>
                <a:path w="6296" h="6738" extrusionOk="0">
                  <a:moveTo>
                    <a:pt x="3971" y="0"/>
                  </a:moveTo>
                  <a:cubicBezTo>
                    <a:pt x="3860" y="0"/>
                    <a:pt x="3753" y="21"/>
                    <a:pt x="3658" y="78"/>
                  </a:cubicBezTo>
                  <a:cubicBezTo>
                    <a:pt x="3306" y="219"/>
                    <a:pt x="3266" y="598"/>
                    <a:pt x="2704" y="598"/>
                  </a:cubicBezTo>
                  <a:cubicBezTo>
                    <a:pt x="2549" y="598"/>
                    <a:pt x="2353" y="569"/>
                    <a:pt x="2099" y="498"/>
                  </a:cubicBezTo>
                  <a:cubicBezTo>
                    <a:pt x="2025" y="470"/>
                    <a:pt x="1950" y="457"/>
                    <a:pt x="1874" y="457"/>
                  </a:cubicBezTo>
                  <a:cubicBezTo>
                    <a:pt x="1461" y="457"/>
                    <a:pt x="1047" y="841"/>
                    <a:pt x="870" y="1247"/>
                  </a:cubicBezTo>
                  <a:cubicBezTo>
                    <a:pt x="780" y="1577"/>
                    <a:pt x="720" y="1936"/>
                    <a:pt x="720" y="2296"/>
                  </a:cubicBezTo>
                  <a:cubicBezTo>
                    <a:pt x="660" y="2626"/>
                    <a:pt x="480" y="2926"/>
                    <a:pt x="240" y="3135"/>
                  </a:cubicBezTo>
                  <a:cubicBezTo>
                    <a:pt x="1" y="3465"/>
                    <a:pt x="1" y="3885"/>
                    <a:pt x="240" y="4184"/>
                  </a:cubicBezTo>
                  <a:cubicBezTo>
                    <a:pt x="510" y="4544"/>
                    <a:pt x="810" y="4664"/>
                    <a:pt x="870" y="5114"/>
                  </a:cubicBezTo>
                  <a:cubicBezTo>
                    <a:pt x="870" y="5353"/>
                    <a:pt x="960" y="5623"/>
                    <a:pt x="1080" y="5863"/>
                  </a:cubicBezTo>
                  <a:cubicBezTo>
                    <a:pt x="1330" y="6284"/>
                    <a:pt x="1586" y="6393"/>
                    <a:pt x="1845" y="6393"/>
                  </a:cubicBezTo>
                  <a:cubicBezTo>
                    <a:pt x="2123" y="6393"/>
                    <a:pt x="2405" y="6268"/>
                    <a:pt x="2688" y="6268"/>
                  </a:cubicBezTo>
                  <a:cubicBezTo>
                    <a:pt x="2741" y="6268"/>
                    <a:pt x="2795" y="6272"/>
                    <a:pt x="2848" y="6283"/>
                  </a:cubicBezTo>
                  <a:cubicBezTo>
                    <a:pt x="3214" y="6339"/>
                    <a:pt x="3500" y="6738"/>
                    <a:pt x="3905" y="6738"/>
                  </a:cubicBezTo>
                  <a:cubicBezTo>
                    <a:pt x="3932" y="6738"/>
                    <a:pt x="3959" y="6736"/>
                    <a:pt x="3987" y="6732"/>
                  </a:cubicBezTo>
                  <a:cubicBezTo>
                    <a:pt x="4437" y="6672"/>
                    <a:pt x="4617" y="6133"/>
                    <a:pt x="4886" y="5743"/>
                  </a:cubicBezTo>
                  <a:cubicBezTo>
                    <a:pt x="5156" y="5473"/>
                    <a:pt x="5426" y="5234"/>
                    <a:pt x="5756" y="5054"/>
                  </a:cubicBezTo>
                  <a:cubicBezTo>
                    <a:pt x="6055" y="4844"/>
                    <a:pt x="6265" y="4514"/>
                    <a:pt x="6295" y="4125"/>
                  </a:cubicBezTo>
                  <a:cubicBezTo>
                    <a:pt x="6295" y="3675"/>
                    <a:pt x="5846" y="3285"/>
                    <a:pt x="5816" y="2866"/>
                  </a:cubicBezTo>
                  <a:cubicBezTo>
                    <a:pt x="5786" y="2446"/>
                    <a:pt x="6115" y="2086"/>
                    <a:pt x="5906" y="1667"/>
                  </a:cubicBezTo>
                  <a:cubicBezTo>
                    <a:pt x="5726" y="1247"/>
                    <a:pt x="5126" y="1187"/>
                    <a:pt x="4856" y="917"/>
                  </a:cubicBezTo>
                  <a:cubicBezTo>
                    <a:pt x="4587" y="648"/>
                    <a:pt x="4527" y="138"/>
                    <a:pt x="4167" y="18"/>
                  </a:cubicBezTo>
                  <a:cubicBezTo>
                    <a:pt x="4101" y="7"/>
                    <a:pt x="4035" y="0"/>
                    <a:pt x="3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9"/>
            <p:cNvSpPr/>
            <p:nvPr/>
          </p:nvSpPr>
          <p:spPr>
            <a:xfrm>
              <a:off x="3901025" y="4395550"/>
              <a:ext cx="53975" cy="53975"/>
            </a:xfrm>
            <a:custGeom>
              <a:avLst/>
              <a:gdLst/>
              <a:ahLst/>
              <a:cxnLst/>
              <a:rect l="l" t="t" r="r" b="b"/>
              <a:pathLst>
                <a:path w="2159" h="2159" extrusionOk="0">
                  <a:moveTo>
                    <a:pt x="1080" y="0"/>
                  </a:moveTo>
                  <a:cubicBezTo>
                    <a:pt x="510" y="0"/>
                    <a:pt x="1" y="480"/>
                    <a:pt x="1" y="1079"/>
                  </a:cubicBezTo>
                  <a:cubicBezTo>
                    <a:pt x="1" y="1679"/>
                    <a:pt x="510" y="2158"/>
                    <a:pt x="1080" y="2158"/>
                  </a:cubicBezTo>
                  <a:cubicBezTo>
                    <a:pt x="1679" y="2158"/>
                    <a:pt x="2159" y="1679"/>
                    <a:pt x="2159" y="1079"/>
                  </a:cubicBezTo>
                  <a:cubicBezTo>
                    <a:pt x="2159" y="480"/>
                    <a:pt x="1679" y="0"/>
                    <a:pt x="1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
            <p:cNvSpPr/>
            <p:nvPr/>
          </p:nvSpPr>
          <p:spPr>
            <a:xfrm>
              <a:off x="3982725" y="3801300"/>
              <a:ext cx="287025" cy="115175"/>
            </a:xfrm>
            <a:custGeom>
              <a:avLst/>
              <a:gdLst/>
              <a:ahLst/>
              <a:cxnLst/>
              <a:rect l="l" t="t" r="r" b="b"/>
              <a:pathLst>
                <a:path w="11481" h="4607" extrusionOk="0">
                  <a:moveTo>
                    <a:pt x="9532" y="1"/>
                  </a:moveTo>
                  <a:cubicBezTo>
                    <a:pt x="8483" y="1"/>
                    <a:pt x="7434" y="61"/>
                    <a:pt x="6414" y="150"/>
                  </a:cubicBezTo>
                  <a:cubicBezTo>
                    <a:pt x="4796" y="240"/>
                    <a:pt x="3237" y="630"/>
                    <a:pt x="1798" y="1349"/>
                  </a:cubicBezTo>
                  <a:cubicBezTo>
                    <a:pt x="1199" y="1589"/>
                    <a:pt x="689" y="2039"/>
                    <a:pt x="330" y="2608"/>
                  </a:cubicBezTo>
                  <a:cubicBezTo>
                    <a:pt x="0" y="3178"/>
                    <a:pt x="120" y="3897"/>
                    <a:pt x="599" y="4377"/>
                  </a:cubicBezTo>
                  <a:cubicBezTo>
                    <a:pt x="837" y="4543"/>
                    <a:pt x="1109" y="4606"/>
                    <a:pt x="1392" y="4606"/>
                  </a:cubicBezTo>
                  <a:cubicBezTo>
                    <a:pt x="1823" y="4606"/>
                    <a:pt x="2282" y="4461"/>
                    <a:pt x="2698" y="4317"/>
                  </a:cubicBezTo>
                  <a:cubicBezTo>
                    <a:pt x="4406" y="3657"/>
                    <a:pt x="6115" y="3028"/>
                    <a:pt x="7763" y="2249"/>
                  </a:cubicBezTo>
                  <a:cubicBezTo>
                    <a:pt x="8633" y="1859"/>
                    <a:pt x="9472" y="1379"/>
                    <a:pt x="10221" y="810"/>
                  </a:cubicBezTo>
                  <a:cubicBezTo>
                    <a:pt x="10431" y="690"/>
                    <a:pt x="11480" y="120"/>
                    <a:pt x="11480" y="120"/>
                  </a:cubicBezTo>
                  <a:lnTo>
                    <a:pt x="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9"/>
            <p:cNvSpPr/>
            <p:nvPr/>
          </p:nvSpPr>
          <p:spPr>
            <a:xfrm>
              <a:off x="4235250" y="3806800"/>
              <a:ext cx="70450" cy="200600"/>
            </a:xfrm>
            <a:custGeom>
              <a:avLst/>
              <a:gdLst/>
              <a:ahLst/>
              <a:cxnLst/>
              <a:rect l="l" t="t" r="r" b="b"/>
              <a:pathLst>
                <a:path w="2818" h="8024" extrusionOk="0">
                  <a:moveTo>
                    <a:pt x="893" y="0"/>
                  </a:moveTo>
                  <a:cubicBezTo>
                    <a:pt x="736" y="0"/>
                    <a:pt x="755" y="1052"/>
                    <a:pt x="660" y="1339"/>
                  </a:cubicBezTo>
                  <a:cubicBezTo>
                    <a:pt x="150" y="2958"/>
                    <a:pt x="0" y="4666"/>
                    <a:pt x="180" y="6375"/>
                  </a:cubicBezTo>
                  <a:cubicBezTo>
                    <a:pt x="210" y="6765"/>
                    <a:pt x="330" y="7154"/>
                    <a:pt x="510" y="7484"/>
                  </a:cubicBezTo>
                  <a:cubicBezTo>
                    <a:pt x="720" y="7814"/>
                    <a:pt x="1079" y="8023"/>
                    <a:pt x="1469" y="8023"/>
                  </a:cubicBezTo>
                  <a:cubicBezTo>
                    <a:pt x="1979" y="7934"/>
                    <a:pt x="2368" y="7544"/>
                    <a:pt x="2488" y="7064"/>
                  </a:cubicBezTo>
                  <a:cubicBezTo>
                    <a:pt x="2818" y="5955"/>
                    <a:pt x="2278" y="4816"/>
                    <a:pt x="1949" y="3707"/>
                  </a:cubicBezTo>
                  <a:cubicBezTo>
                    <a:pt x="1679" y="2838"/>
                    <a:pt x="1379" y="1039"/>
                    <a:pt x="1049" y="230"/>
                  </a:cubicBezTo>
                  <a:cubicBezTo>
                    <a:pt x="983" y="67"/>
                    <a:pt x="932"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9"/>
            <p:cNvSpPr/>
            <p:nvPr/>
          </p:nvSpPr>
          <p:spPr>
            <a:xfrm>
              <a:off x="4003700" y="4160525"/>
              <a:ext cx="67450" cy="116750"/>
            </a:xfrm>
            <a:custGeom>
              <a:avLst/>
              <a:gdLst/>
              <a:ahLst/>
              <a:cxnLst/>
              <a:rect l="l" t="t" r="r" b="b"/>
              <a:pathLst>
                <a:path w="2698" h="4670" extrusionOk="0">
                  <a:moveTo>
                    <a:pt x="488" y="0"/>
                  </a:moveTo>
                  <a:cubicBezTo>
                    <a:pt x="412" y="0"/>
                    <a:pt x="338" y="41"/>
                    <a:pt x="270" y="139"/>
                  </a:cubicBezTo>
                  <a:cubicBezTo>
                    <a:pt x="0" y="469"/>
                    <a:pt x="90" y="1428"/>
                    <a:pt x="120" y="1818"/>
                  </a:cubicBezTo>
                  <a:cubicBezTo>
                    <a:pt x="120" y="2387"/>
                    <a:pt x="210" y="2957"/>
                    <a:pt x="390" y="3496"/>
                  </a:cubicBezTo>
                  <a:cubicBezTo>
                    <a:pt x="480" y="3826"/>
                    <a:pt x="690" y="4126"/>
                    <a:pt x="959" y="4395"/>
                  </a:cubicBezTo>
                  <a:cubicBezTo>
                    <a:pt x="1160" y="4574"/>
                    <a:pt x="1411" y="4669"/>
                    <a:pt x="1674" y="4669"/>
                  </a:cubicBezTo>
                  <a:cubicBezTo>
                    <a:pt x="1765" y="4669"/>
                    <a:pt x="1857" y="4658"/>
                    <a:pt x="1949" y="4635"/>
                  </a:cubicBezTo>
                  <a:cubicBezTo>
                    <a:pt x="2368" y="4485"/>
                    <a:pt x="2668" y="4096"/>
                    <a:pt x="2698" y="3646"/>
                  </a:cubicBezTo>
                  <a:cubicBezTo>
                    <a:pt x="2698" y="3226"/>
                    <a:pt x="2608" y="2777"/>
                    <a:pt x="2368" y="2387"/>
                  </a:cubicBezTo>
                  <a:cubicBezTo>
                    <a:pt x="2068" y="1818"/>
                    <a:pt x="1709" y="1278"/>
                    <a:pt x="1259" y="799"/>
                  </a:cubicBezTo>
                  <a:cubicBezTo>
                    <a:pt x="1116" y="608"/>
                    <a:pt x="784"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
            <p:cNvSpPr/>
            <p:nvPr/>
          </p:nvSpPr>
          <p:spPr>
            <a:xfrm>
              <a:off x="3886800" y="4148125"/>
              <a:ext cx="141650" cy="99075"/>
            </a:xfrm>
            <a:custGeom>
              <a:avLst/>
              <a:gdLst/>
              <a:ahLst/>
              <a:cxnLst/>
              <a:rect l="l" t="t" r="r" b="b"/>
              <a:pathLst>
                <a:path w="5666" h="3963" extrusionOk="0">
                  <a:moveTo>
                    <a:pt x="4702" y="1"/>
                  </a:moveTo>
                  <a:cubicBezTo>
                    <a:pt x="3970" y="1"/>
                    <a:pt x="3053" y="476"/>
                    <a:pt x="2458" y="845"/>
                  </a:cubicBezTo>
                  <a:cubicBezTo>
                    <a:pt x="1619" y="1325"/>
                    <a:pt x="900" y="1954"/>
                    <a:pt x="330" y="2733"/>
                  </a:cubicBezTo>
                  <a:cubicBezTo>
                    <a:pt x="210" y="2883"/>
                    <a:pt x="90" y="3063"/>
                    <a:pt x="60" y="3273"/>
                  </a:cubicBezTo>
                  <a:cubicBezTo>
                    <a:pt x="0" y="3483"/>
                    <a:pt x="60" y="3692"/>
                    <a:pt x="240" y="3842"/>
                  </a:cubicBezTo>
                  <a:cubicBezTo>
                    <a:pt x="360" y="3922"/>
                    <a:pt x="507" y="3962"/>
                    <a:pt x="653" y="3962"/>
                  </a:cubicBezTo>
                  <a:cubicBezTo>
                    <a:pt x="726" y="3962"/>
                    <a:pt x="800" y="3952"/>
                    <a:pt x="870" y="3932"/>
                  </a:cubicBezTo>
                  <a:cubicBezTo>
                    <a:pt x="2458" y="3633"/>
                    <a:pt x="3837" y="2763"/>
                    <a:pt x="4796" y="1474"/>
                  </a:cubicBezTo>
                  <a:cubicBezTo>
                    <a:pt x="5066" y="1085"/>
                    <a:pt x="5665" y="66"/>
                    <a:pt x="4826" y="6"/>
                  </a:cubicBezTo>
                  <a:cubicBezTo>
                    <a:pt x="4785" y="2"/>
                    <a:pt x="4744" y="1"/>
                    <a:pt x="4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9"/>
            <p:cNvSpPr/>
            <p:nvPr/>
          </p:nvSpPr>
          <p:spPr>
            <a:xfrm>
              <a:off x="4415850" y="3459250"/>
              <a:ext cx="274275" cy="131650"/>
            </a:xfrm>
            <a:custGeom>
              <a:avLst/>
              <a:gdLst/>
              <a:ahLst/>
              <a:cxnLst/>
              <a:rect l="l" t="t" r="r" b="b"/>
              <a:pathLst>
                <a:path w="10971" h="5266" extrusionOk="0">
                  <a:moveTo>
                    <a:pt x="2013" y="0"/>
                  </a:moveTo>
                  <a:cubicBezTo>
                    <a:pt x="1554" y="0"/>
                    <a:pt x="1118" y="100"/>
                    <a:pt x="749" y="374"/>
                  </a:cubicBezTo>
                  <a:cubicBezTo>
                    <a:pt x="510" y="554"/>
                    <a:pt x="330" y="764"/>
                    <a:pt x="210" y="1063"/>
                  </a:cubicBezTo>
                  <a:cubicBezTo>
                    <a:pt x="0" y="1603"/>
                    <a:pt x="60" y="2262"/>
                    <a:pt x="390" y="2772"/>
                  </a:cubicBezTo>
                  <a:cubicBezTo>
                    <a:pt x="629" y="3132"/>
                    <a:pt x="959" y="3431"/>
                    <a:pt x="1319" y="3671"/>
                  </a:cubicBezTo>
                  <a:cubicBezTo>
                    <a:pt x="2788" y="4660"/>
                    <a:pt x="4496" y="5230"/>
                    <a:pt x="6295" y="5260"/>
                  </a:cubicBezTo>
                  <a:cubicBezTo>
                    <a:pt x="6405" y="5264"/>
                    <a:pt x="6515" y="5265"/>
                    <a:pt x="6626" y="5265"/>
                  </a:cubicBezTo>
                  <a:cubicBezTo>
                    <a:pt x="7384" y="5265"/>
                    <a:pt x="8140" y="5177"/>
                    <a:pt x="8872" y="5020"/>
                  </a:cubicBezTo>
                  <a:cubicBezTo>
                    <a:pt x="9115" y="4939"/>
                    <a:pt x="10471" y="4398"/>
                    <a:pt x="10874" y="4398"/>
                  </a:cubicBezTo>
                  <a:cubicBezTo>
                    <a:pt x="10919" y="4398"/>
                    <a:pt x="10952" y="4405"/>
                    <a:pt x="10970" y="4421"/>
                  </a:cubicBezTo>
                  <a:cubicBezTo>
                    <a:pt x="9981" y="3431"/>
                    <a:pt x="8902" y="2562"/>
                    <a:pt x="7733" y="1783"/>
                  </a:cubicBezTo>
                  <a:cubicBezTo>
                    <a:pt x="7583" y="1693"/>
                    <a:pt x="7404" y="1603"/>
                    <a:pt x="7254" y="1513"/>
                  </a:cubicBezTo>
                  <a:cubicBezTo>
                    <a:pt x="6384" y="1093"/>
                    <a:pt x="5455" y="764"/>
                    <a:pt x="4526" y="554"/>
                  </a:cubicBezTo>
                  <a:cubicBezTo>
                    <a:pt x="3787" y="340"/>
                    <a:pt x="2860" y="0"/>
                    <a:pt x="2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
            <p:cNvSpPr/>
            <p:nvPr/>
          </p:nvSpPr>
          <p:spPr>
            <a:xfrm>
              <a:off x="4558875" y="3570200"/>
              <a:ext cx="131250" cy="221175"/>
            </a:xfrm>
            <a:custGeom>
              <a:avLst/>
              <a:gdLst/>
              <a:ahLst/>
              <a:cxnLst/>
              <a:rect l="l" t="t" r="r" b="b"/>
              <a:pathLst>
                <a:path w="5250" h="8847" extrusionOk="0">
                  <a:moveTo>
                    <a:pt x="5022" y="1"/>
                  </a:moveTo>
                  <a:cubicBezTo>
                    <a:pt x="4828" y="1"/>
                    <a:pt x="4605" y="337"/>
                    <a:pt x="4530" y="462"/>
                  </a:cubicBezTo>
                  <a:cubicBezTo>
                    <a:pt x="4170" y="1092"/>
                    <a:pt x="3751" y="1691"/>
                    <a:pt x="3271" y="2261"/>
                  </a:cubicBezTo>
                  <a:cubicBezTo>
                    <a:pt x="2162" y="3519"/>
                    <a:pt x="604" y="4659"/>
                    <a:pt x="244" y="6367"/>
                  </a:cubicBezTo>
                  <a:cubicBezTo>
                    <a:pt x="1" y="7448"/>
                    <a:pt x="245" y="8847"/>
                    <a:pt x="1439" y="8847"/>
                  </a:cubicBezTo>
                  <a:cubicBezTo>
                    <a:pt x="1569" y="8847"/>
                    <a:pt x="1710" y="8830"/>
                    <a:pt x="1862" y="8795"/>
                  </a:cubicBezTo>
                  <a:cubicBezTo>
                    <a:pt x="3511" y="8405"/>
                    <a:pt x="4200" y="6997"/>
                    <a:pt x="4560" y="5498"/>
                  </a:cubicBezTo>
                  <a:cubicBezTo>
                    <a:pt x="4710" y="4688"/>
                    <a:pt x="4830" y="3849"/>
                    <a:pt x="4920" y="3010"/>
                  </a:cubicBezTo>
                  <a:cubicBezTo>
                    <a:pt x="4980" y="2351"/>
                    <a:pt x="5040" y="1661"/>
                    <a:pt x="5100" y="972"/>
                  </a:cubicBezTo>
                  <a:cubicBezTo>
                    <a:pt x="5130" y="792"/>
                    <a:pt x="5249" y="162"/>
                    <a:pt x="5130" y="42"/>
                  </a:cubicBezTo>
                  <a:cubicBezTo>
                    <a:pt x="5096" y="13"/>
                    <a:pt x="5059" y="1"/>
                    <a:pt x="50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9"/>
          <p:cNvSpPr txBox="1">
            <a:spLocks noGrp="1"/>
          </p:cNvSpPr>
          <p:nvPr>
            <p:ph type="ctrTitle"/>
          </p:nvPr>
        </p:nvSpPr>
        <p:spPr>
          <a:xfrm>
            <a:off x="2305350" y="1395425"/>
            <a:ext cx="4533300" cy="97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6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161" name="Google Shape;1161;p9"/>
          <p:cNvSpPr txBox="1">
            <a:spLocks noGrp="1"/>
          </p:cNvSpPr>
          <p:nvPr>
            <p:ph type="subTitle" idx="1"/>
          </p:nvPr>
        </p:nvSpPr>
        <p:spPr>
          <a:xfrm>
            <a:off x="2068650" y="2366013"/>
            <a:ext cx="50067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49"/>
        <p:cNvGrpSpPr/>
        <p:nvPr/>
      </p:nvGrpSpPr>
      <p:grpSpPr>
        <a:xfrm>
          <a:off x="0" y="0"/>
          <a:ext cx="0" cy="0"/>
          <a:chOff x="0" y="0"/>
          <a:chExt cx="0" cy="0"/>
        </a:xfrm>
      </p:grpSpPr>
      <p:grpSp>
        <p:nvGrpSpPr>
          <p:cNvPr id="1250" name="Google Shape;1250;p11"/>
          <p:cNvGrpSpPr/>
          <p:nvPr/>
        </p:nvGrpSpPr>
        <p:grpSpPr>
          <a:xfrm rot="10800000">
            <a:off x="-184482" y="3555978"/>
            <a:ext cx="4698140" cy="1834234"/>
            <a:chOff x="224725" y="1449225"/>
            <a:chExt cx="7133525" cy="2785050"/>
          </a:xfrm>
        </p:grpSpPr>
        <p:sp>
          <p:nvSpPr>
            <p:cNvPr id="1251" name="Google Shape;1251;p11"/>
            <p:cNvSpPr/>
            <p:nvPr/>
          </p:nvSpPr>
          <p:spPr>
            <a:xfrm>
              <a:off x="224725" y="1895900"/>
              <a:ext cx="1316150" cy="1724075"/>
            </a:xfrm>
            <a:custGeom>
              <a:avLst/>
              <a:gdLst/>
              <a:ahLst/>
              <a:cxnLst/>
              <a:rect l="l" t="t" r="r" b="b"/>
              <a:pathLst>
                <a:path w="52646" h="68963" extrusionOk="0">
                  <a:moveTo>
                    <a:pt x="31843" y="1"/>
                  </a:moveTo>
                  <a:cubicBezTo>
                    <a:pt x="30951" y="1"/>
                    <a:pt x="30067" y="81"/>
                    <a:pt x="29206" y="312"/>
                  </a:cubicBezTo>
                  <a:cubicBezTo>
                    <a:pt x="27441" y="816"/>
                    <a:pt x="25771" y="2139"/>
                    <a:pt x="25456" y="3935"/>
                  </a:cubicBezTo>
                  <a:cubicBezTo>
                    <a:pt x="25236" y="5132"/>
                    <a:pt x="25645" y="6361"/>
                    <a:pt x="25708" y="7589"/>
                  </a:cubicBezTo>
                  <a:cubicBezTo>
                    <a:pt x="25771" y="8787"/>
                    <a:pt x="25362" y="10236"/>
                    <a:pt x="24196" y="10614"/>
                  </a:cubicBezTo>
                  <a:cubicBezTo>
                    <a:pt x="23913" y="10693"/>
                    <a:pt x="23613" y="10732"/>
                    <a:pt x="23310" y="10732"/>
                  </a:cubicBezTo>
                  <a:cubicBezTo>
                    <a:pt x="23007" y="10732"/>
                    <a:pt x="22700" y="10693"/>
                    <a:pt x="22400" y="10614"/>
                  </a:cubicBezTo>
                  <a:cubicBezTo>
                    <a:pt x="20985" y="10297"/>
                    <a:pt x="19532" y="9904"/>
                    <a:pt x="18085" y="9904"/>
                  </a:cubicBezTo>
                  <a:cubicBezTo>
                    <a:pt x="17664" y="9904"/>
                    <a:pt x="17243" y="9937"/>
                    <a:pt x="16824" y="10015"/>
                  </a:cubicBezTo>
                  <a:cubicBezTo>
                    <a:pt x="14965" y="10330"/>
                    <a:pt x="13169" y="11906"/>
                    <a:pt x="13327" y="13764"/>
                  </a:cubicBezTo>
                  <a:cubicBezTo>
                    <a:pt x="13548" y="16285"/>
                    <a:pt x="16982" y="18175"/>
                    <a:pt x="15973" y="20475"/>
                  </a:cubicBezTo>
                  <a:cubicBezTo>
                    <a:pt x="13894" y="20695"/>
                    <a:pt x="11720" y="20979"/>
                    <a:pt x="10082" y="22271"/>
                  </a:cubicBezTo>
                  <a:cubicBezTo>
                    <a:pt x="8412" y="23562"/>
                    <a:pt x="7719" y="26272"/>
                    <a:pt x="9168" y="27752"/>
                  </a:cubicBezTo>
                  <a:cubicBezTo>
                    <a:pt x="9767" y="28414"/>
                    <a:pt x="10649" y="28729"/>
                    <a:pt x="11185" y="29454"/>
                  </a:cubicBezTo>
                  <a:cubicBezTo>
                    <a:pt x="12350" y="30997"/>
                    <a:pt x="10933" y="33266"/>
                    <a:pt x="9200" y="34116"/>
                  </a:cubicBezTo>
                  <a:cubicBezTo>
                    <a:pt x="7436" y="34967"/>
                    <a:pt x="5388" y="35030"/>
                    <a:pt x="3686" y="35944"/>
                  </a:cubicBezTo>
                  <a:cubicBezTo>
                    <a:pt x="1985" y="36857"/>
                    <a:pt x="820" y="39315"/>
                    <a:pt x="2174" y="40701"/>
                  </a:cubicBezTo>
                  <a:cubicBezTo>
                    <a:pt x="2584" y="41142"/>
                    <a:pt x="3151" y="41362"/>
                    <a:pt x="3655" y="41740"/>
                  </a:cubicBezTo>
                  <a:cubicBezTo>
                    <a:pt x="5262" y="42906"/>
                    <a:pt x="5514" y="45332"/>
                    <a:pt x="4915" y="47254"/>
                  </a:cubicBezTo>
                  <a:cubicBezTo>
                    <a:pt x="4317" y="49176"/>
                    <a:pt x="3088" y="50814"/>
                    <a:pt x="2206" y="52610"/>
                  </a:cubicBezTo>
                  <a:cubicBezTo>
                    <a:pt x="252" y="56611"/>
                    <a:pt x="0" y="61242"/>
                    <a:pt x="1513" y="65401"/>
                  </a:cubicBezTo>
                  <a:cubicBezTo>
                    <a:pt x="2163" y="67136"/>
                    <a:pt x="3454" y="68962"/>
                    <a:pt x="5264" y="68962"/>
                  </a:cubicBezTo>
                  <a:cubicBezTo>
                    <a:pt x="5295" y="68962"/>
                    <a:pt x="5326" y="68962"/>
                    <a:pt x="5356" y="68961"/>
                  </a:cubicBezTo>
                  <a:cubicBezTo>
                    <a:pt x="6301" y="68929"/>
                    <a:pt x="7121" y="68394"/>
                    <a:pt x="7877" y="67826"/>
                  </a:cubicBezTo>
                  <a:cubicBezTo>
                    <a:pt x="10523" y="65842"/>
                    <a:pt x="12728" y="63290"/>
                    <a:pt x="14241" y="60328"/>
                  </a:cubicBezTo>
                  <a:cubicBezTo>
                    <a:pt x="14934" y="58942"/>
                    <a:pt x="15690" y="57335"/>
                    <a:pt x="17202" y="56989"/>
                  </a:cubicBezTo>
                  <a:cubicBezTo>
                    <a:pt x="17377" y="56954"/>
                    <a:pt x="17552" y="56938"/>
                    <a:pt x="17726" y="56938"/>
                  </a:cubicBezTo>
                  <a:cubicBezTo>
                    <a:pt x="18942" y="56938"/>
                    <a:pt x="20142" y="57683"/>
                    <a:pt x="21388" y="57683"/>
                  </a:cubicBezTo>
                  <a:cubicBezTo>
                    <a:pt x="21411" y="57683"/>
                    <a:pt x="21433" y="57682"/>
                    <a:pt x="21455" y="57682"/>
                  </a:cubicBezTo>
                  <a:cubicBezTo>
                    <a:pt x="24133" y="57650"/>
                    <a:pt x="25425" y="54248"/>
                    <a:pt x="25236" y="51570"/>
                  </a:cubicBezTo>
                  <a:cubicBezTo>
                    <a:pt x="25015" y="48892"/>
                    <a:pt x="24039" y="46088"/>
                    <a:pt x="25078" y="43599"/>
                  </a:cubicBezTo>
                  <a:cubicBezTo>
                    <a:pt x="25267" y="43095"/>
                    <a:pt x="25614" y="42654"/>
                    <a:pt x="26118" y="42402"/>
                  </a:cubicBezTo>
                  <a:cubicBezTo>
                    <a:pt x="26313" y="42315"/>
                    <a:pt x="26507" y="42278"/>
                    <a:pt x="26700" y="42278"/>
                  </a:cubicBezTo>
                  <a:cubicBezTo>
                    <a:pt x="27697" y="42278"/>
                    <a:pt x="28686" y="43262"/>
                    <a:pt x="29741" y="43473"/>
                  </a:cubicBezTo>
                  <a:cubicBezTo>
                    <a:pt x="29901" y="43508"/>
                    <a:pt x="30060" y="43525"/>
                    <a:pt x="30216" y="43525"/>
                  </a:cubicBezTo>
                  <a:cubicBezTo>
                    <a:pt x="31748" y="43525"/>
                    <a:pt x="33038" y="41924"/>
                    <a:pt x="33238" y="40323"/>
                  </a:cubicBezTo>
                  <a:cubicBezTo>
                    <a:pt x="33459" y="38590"/>
                    <a:pt x="32797" y="36857"/>
                    <a:pt x="32388" y="35125"/>
                  </a:cubicBezTo>
                  <a:cubicBezTo>
                    <a:pt x="32104" y="33833"/>
                    <a:pt x="32293" y="32037"/>
                    <a:pt x="33616" y="31817"/>
                  </a:cubicBezTo>
                  <a:cubicBezTo>
                    <a:pt x="33696" y="31803"/>
                    <a:pt x="33775" y="31797"/>
                    <a:pt x="33852" y="31797"/>
                  </a:cubicBezTo>
                  <a:cubicBezTo>
                    <a:pt x="34867" y="31797"/>
                    <a:pt x="35645" y="32887"/>
                    <a:pt x="36641" y="33297"/>
                  </a:cubicBezTo>
                  <a:cubicBezTo>
                    <a:pt x="36895" y="33396"/>
                    <a:pt x="37150" y="33441"/>
                    <a:pt x="37399" y="33441"/>
                  </a:cubicBezTo>
                  <a:cubicBezTo>
                    <a:pt x="39064" y="33441"/>
                    <a:pt x="40524" y="31415"/>
                    <a:pt x="40579" y="29580"/>
                  </a:cubicBezTo>
                  <a:cubicBezTo>
                    <a:pt x="40610" y="27437"/>
                    <a:pt x="39634" y="25421"/>
                    <a:pt x="39634" y="23279"/>
                  </a:cubicBezTo>
                  <a:cubicBezTo>
                    <a:pt x="39634" y="21409"/>
                    <a:pt x="41042" y="19293"/>
                    <a:pt x="42765" y="19293"/>
                  </a:cubicBezTo>
                  <a:cubicBezTo>
                    <a:pt x="42988" y="19293"/>
                    <a:pt x="43215" y="19328"/>
                    <a:pt x="43446" y="19404"/>
                  </a:cubicBezTo>
                  <a:cubicBezTo>
                    <a:pt x="44611" y="19773"/>
                    <a:pt x="45520" y="21091"/>
                    <a:pt x="46658" y="21091"/>
                  </a:cubicBezTo>
                  <a:cubicBezTo>
                    <a:pt x="46782" y="21091"/>
                    <a:pt x="46908" y="21076"/>
                    <a:pt x="47037" y="21042"/>
                  </a:cubicBezTo>
                  <a:cubicBezTo>
                    <a:pt x="47762" y="20853"/>
                    <a:pt x="48203" y="20097"/>
                    <a:pt x="48487" y="19372"/>
                  </a:cubicBezTo>
                  <a:cubicBezTo>
                    <a:pt x="52645" y="9228"/>
                    <a:pt x="44107" y="1194"/>
                    <a:pt x="34656" y="186"/>
                  </a:cubicBezTo>
                  <a:cubicBezTo>
                    <a:pt x="33721" y="89"/>
                    <a:pt x="32777" y="1"/>
                    <a:pt x="31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1"/>
            <p:cNvSpPr/>
            <p:nvPr/>
          </p:nvSpPr>
          <p:spPr>
            <a:xfrm>
              <a:off x="492525" y="1731200"/>
              <a:ext cx="1292500" cy="1529575"/>
            </a:xfrm>
            <a:custGeom>
              <a:avLst/>
              <a:gdLst/>
              <a:ahLst/>
              <a:cxnLst/>
              <a:rect l="l" t="t" r="r" b="b"/>
              <a:pathLst>
                <a:path w="51700" h="61183" extrusionOk="0">
                  <a:moveTo>
                    <a:pt x="51700" y="0"/>
                  </a:moveTo>
                  <a:cubicBezTo>
                    <a:pt x="48612" y="1449"/>
                    <a:pt x="45651" y="3151"/>
                    <a:pt x="42847" y="5104"/>
                  </a:cubicBezTo>
                  <a:cubicBezTo>
                    <a:pt x="40043" y="7089"/>
                    <a:pt x="37365" y="9168"/>
                    <a:pt x="34782" y="11405"/>
                  </a:cubicBezTo>
                  <a:cubicBezTo>
                    <a:pt x="32198" y="13642"/>
                    <a:pt x="29709" y="16005"/>
                    <a:pt x="27346" y="18462"/>
                  </a:cubicBezTo>
                  <a:cubicBezTo>
                    <a:pt x="24952" y="20888"/>
                    <a:pt x="22621" y="23408"/>
                    <a:pt x="20415" y="26023"/>
                  </a:cubicBezTo>
                  <a:cubicBezTo>
                    <a:pt x="18241" y="28638"/>
                    <a:pt x="16131" y="31316"/>
                    <a:pt x="14114" y="34088"/>
                  </a:cubicBezTo>
                  <a:cubicBezTo>
                    <a:pt x="12130" y="36861"/>
                    <a:pt x="10208" y="39665"/>
                    <a:pt x="8443" y="42595"/>
                  </a:cubicBezTo>
                  <a:cubicBezTo>
                    <a:pt x="6679" y="45525"/>
                    <a:pt x="5041" y="48518"/>
                    <a:pt x="3560" y="51605"/>
                  </a:cubicBezTo>
                  <a:cubicBezTo>
                    <a:pt x="2111" y="54692"/>
                    <a:pt x="914" y="57906"/>
                    <a:pt x="0" y="61182"/>
                  </a:cubicBezTo>
                  <a:cubicBezTo>
                    <a:pt x="1071" y="57969"/>
                    <a:pt x="2394" y="54818"/>
                    <a:pt x="3938" y="51794"/>
                  </a:cubicBezTo>
                  <a:cubicBezTo>
                    <a:pt x="5482" y="48770"/>
                    <a:pt x="7152" y="45808"/>
                    <a:pt x="8979" y="42941"/>
                  </a:cubicBezTo>
                  <a:cubicBezTo>
                    <a:pt x="16320" y="31505"/>
                    <a:pt x="25141" y="21045"/>
                    <a:pt x="35223" y="11909"/>
                  </a:cubicBezTo>
                  <a:cubicBezTo>
                    <a:pt x="37743" y="9609"/>
                    <a:pt x="40358" y="7467"/>
                    <a:pt x="43099" y="5451"/>
                  </a:cubicBezTo>
                  <a:cubicBezTo>
                    <a:pt x="45808" y="3434"/>
                    <a:pt x="48707" y="1607"/>
                    <a:pt x="5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1"/>
            <p:cNvSpPr/>
            <p:nvPr/>
          </p:nvSpPr>
          <p:spPr>
            <a:xfrm>
              <a:off x="396425" y="3135050"/>
              <a:ext cx="140225" cy="91075"/>
            </a:xfrm>
            <a:custGeom>
              <a:avLst/>
              <a:gdLst/>
              <a:ahLst/>
              <a:cxnLst/>
              <a:rect l="l" t="t" r="r" b="b"/>
              <a:pathLst>
                <a:path w="5609" h="3643" extrusionOk="0">
                  <a:moveTo>
                    <a:pt x="5242" y="0"/>
                  </a:moveTo>
                  <a:cubicBezTo>
                    <a:pt x="4768" y="0"/>
                    <a:pt x="4302" y="96"/>
                    <a:pt x="3876" y="271"/>
                  </a:cubicBezTo>
                  <a:cubicBezTo>
                    <a:pt x="3309" y="492"/>
                    <a:pt x="2804" y="775"/>
                    <a:pt x="2332" y="1090"/>
                  </a:cubicBezTo>
                  <a:cubicBezTo>
                    <a:pt x="1859" y="1437"/>
                    <a:pt x="1418" y="1815"/>
                    <a:pt x="1040" y="2256"/>
                  </a:cubicBezTo>
                  <a:cubicBezTo>
                    <a:pt x="631" y="2666"/>
                    <a:pt x="284" y="3138"/>
                    <a:pt x="0" y="3642"/>
                  </a:cubicBezTo>
                  <a:cubicBezTo>
                    <a:pt x="505" y="3390"/>
                    <a:pt x="977" y="3075"/>
                    <a:pt x="1450" y="2760"/>
                  </a:cubicBezTo>
                  <a:cubicBezTo>
                    <a:pt x="1922" y="2414"/>
                    <a:pt x="2363" y="2098"/>
                    <a:pt x="2804" y="1783"/>
                  </a:cubicBezTo>
                  <a:cubicBezTo>
                    <a:pt x="3246" y="1468"/>
                    <a:pt x="3687" y="1153"/>
                    <a:pt x="4159" y="838"/>
                  </a:cubicBezTo>
                  <a:cubicBezTo>
                    <a:pt x="4600" y="555"/>
                    <a:pt x="5073" y="303"/>
                    <a:pt x="5608" y="19"/>
                  </a:cubicBezTo>
                  <a:cubicBezTo>
                    <a:pt x="5486" y="6"/>
                    <a:pt x="5364" y="0"/>
                    <a:pt x="5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1"/>
            <p:cNvSpPr/>
            <p:nvPr/>
          </p:nvSpPr>
          <p:spPr>
            <a:xfrm>
              <a:off x="451550" y="2875600"/>
              <a:ext cx="292250" cy="383600"/>
            </a:xfrm>
            <a:custGeom>
              <a:avLst/>
              <a:gdLst/>
              <a:ahLst/>
              <a:cxnLst/>
              <a:rect l="l" t="t" r="r" b="b"/>
              <a:pathLst>
                <a:path w="11690" h="15344" extrusionOk="0">
                  <a:moveTo>
                    <a:pt x="8854" y="1"/>
                  </a:moveTo>
                  <a:lnTo>
                    <a:pt x="8381" y="64"/>
                  </a:lnTo>
                  <a:cubicBezTo>
                    <a:pt x="7688" y="158"/>
                    <a:pt x="6995" y="221"/>
                    <a:pt x="6302" y="253"/>
                  </a:cubicBezTo>
                  <a:cubicBezTo>
                    <a:pt x="5609" y="316"/>
                    <a:pt x="4916" y="316"/>
                    <a:pt x="4223" y="347"/>
                  </a:cubicBezTo>
                  <a:cubicBezTo>
                    <a:pt x="2836" y="379"/>
                    <a:pt x="1419" y="410"/>
                    <a:pt x="1" y="568"/>
                  </a:cubicBezTo>
                  <a:cubicBezTo>
                    <a:pt x="1419" y="662"/>
                    <a:pt x="2805" y="788"/>
                    <a:pt x="4223" y="883"/>
                  </a:cubicBezTo>
                  <a:cubicBezTo>
                    <a:pt x="4916" y="946"/>
                    <a:pt x="5609" y="946"/>
                    <a:pt x="6333" y="946"/>
                  </a:cubicBezTo>
                  <a:cubicBezTo>
                    <a:pt x="6899" y="946"/>
                    <a:pt x="7445" y="927"/>
                    <a:pt x="8001" y="873"/>
                  </a:cubicBezTo>
                  <a:lnTo>
                    <a:pt x="8001" y="873"/>
                  </a:lnTo>
                  <a:cubicBezTo>
                    <a:pt x="7977" y="1391"/>
                    <a:pt x="7993" y="1918"/>
                    <a:pt x="8066" y="2426"/>
                  </a:cubicBezTo>
                  <a:cubicBezTo>
                    <a:pt x="8161" y="3057"/>
                    <a:pt x="8287" y="3687"/>
                    <a:pt x="8444" y="4317"/>
                  </a:cubicBezTo>
                  <a:cubicBezTo>
                    <a:pt x="8696" y="5577"/>
                    <a:pt x="8980" y="6806"/>
                    <a:pt x="9326" y="8066"/>
                  </a:cubicBezTo>
                  <a:cubicBezTo>
                    <a:pt x="9641" y="9295"/>
                    <a:pt x="9988" y="10523"/>
                    <a:pt x="10397" y="11720"/>
                  </a:cubicBezTo>
                  <a:cubicBezTo>
                    <a:pt x="10776" y="12949"/>
                    <a:pt x="11217" y="14146"/>
                    <a:pt x="11689" y="15343"/>
                  </a:cubicBezTo>
                  <a:cubicBezTo>
                    <a:pt x="11437" y="14083"/>
                    <a:pt x="11154" y="12823"/>
                    <a:pt x="10870" y="11594"/>
                  </a:cubicBezTo>
                  <a:lnTo>
                    <a:pt x="10019" y="7877"/>
                  </a:lnTo>
                  <a:cubicBezTo>
                    <a:pt x="9767" y="6648"/>
                    <a:pt x="9484" y="5388"/>
                    <a:pt x="9232" y="4159"/>
                  </a:cubicBezTo>
                  <a:cubicBezTo>
                    <a:pt x="8980" y="2899"/>
                    <a:pt x="8696" y="1670"/>
                    <a:pt x="8791" y="505"/>
                  </a:cubicBezTo>
                  <a:lnTo>
                    <a:pt x="88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1"/>
            <p:cNvSpPr/>
            <p:nvPr/>
          </p:nvSpPr>
          <p:spPr>
            <a:xfrm>
              <a:off x="556325" y="2568325"/>
              <a:ext cx="452900" cy="319125"/>
            </a:xfrm>
            <a:custGeom>
              <a:avLst/>
              <a:gdLst/>
              <a:ahLst/>
              <a:cxnLst/>
              <a:rect l="l" t="t" r="r" b="b"/>
              <a:pathLst>
                <a:path w="18116" h="12765" extrusionOk="0">
                  <a:moveTo>
                    <a:pt x="2415" y="0"/>
                  </a:moveTo>
                  <a:cubicBezTo>
                    <a:pt x="1609" y="0"/>
                    <a:pt x="802" y="43"/>
                    <a:pt x="0" y="131"/>
                  </a:cubicBezTo>
                  <a:cubicBezTo>
                    <a:pt x="1985" y="225"/>
                    <a:pt x="3970" y="477"/>
                    <a:pt x="5923" y="918"/>
                  </a:cubicBezTo>
                  <a:cubicBezTo>
                    <a:pt x="7829" y="1349"/>
                    <a:pt x="9705" y="1869"/>
                    <a:pt x="11580" y="2450"/>
                  </a:cubicBezTo>
                  <a:lnTo>
                    <a:pt x="11580" y="2450"/>
                  </a:lnTo>
                  <a:cubicBezTo>
                    <a:pt x="12151" y="3260"/>
                    <a:pt x="12723" y="4044"/>
                    <a:pt x="13295" y="4856"/>
                  </a:cubicBezTo>
                  <a:cubicBezTo>
                    <a:pt x="13894" y="5707"/>
                    <a:pt x="14461" y="6558"/>
                    <a:pt x="14996" y="7440"/>
                  </a:cubicBezTo>
                  <a:cubicBezTo>
                    <a:pt x="15532" y="8322"/>
                    <a:pt x="16068" y="9204"/>
                    <a:pt x="16572" y="10086"/>
                  </a:cubicBezTo>
                  <a:cubicBezTo>
                    <a:pt x="17107" y="10968"/>
                    <a:pt x="17611" y="11882"/>
                    <a:pt x="18115" y="12764"/>
                  </a:cubicBezTo>
                  <a:cubicBezTo>
                    <a:pt x="17769" y="11788"/>
                    <a:pt x="17391" y="10811"/>
                    <a:pt x="16950" y="9897"/>
                  </a:cubicBezTo>
                  <a:cubicBezTo>
                    <a:pt x="16509" y="8921"/>
                    <a:pt x="16036" y="8007"/>
                    <a:pt x="15532" y="7093"/>
                  </a:cubicBezTo>
                  <a:cubicBezTo>
                    <a:pt x="15059" y="6180"/>
                    <a:pt x="14492" y="5298"/>
                    <a:pt x="13957" y="4415"/>
                  </a:cubicBezTo>
                  <a:cubicBezTo>
                    <a:pt x="13390" y="3533"/>
                    <a:pt x="12791" y="2683"/>
                    <a:pt x="12161" y="1864"/>
                  </a:cubicBezTo>
                  <a:lnTo>
                    <a:pt x="12098" y="1738"/>
                  </a:lnTo>
                  <a:lnTo>
                    <a:pt x="11972" y="1706"/>
                  </a:lnTo>
                  <a:cubicBezTo>
                    <a:pt x="10019" y="1107"/>
                    <a:pt x="8065" y="635"/>
                    <a:pt x="6049" y="288"/>
                  </a:cubicBezTo>
                  <a:cubicBezTo>
                    <a:pt x="4853" y="99"/>
                    <a:pt x="3635" y="0"/>
                    <a:pt x="2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1"/>
            <p:cNvSpPr/>
            <p:nvPr/>
          </p:nvSpPr>
          <p:spPr>
            <a:xfrm>
              <a:off x="684700" y="2238425"/>
              <a:ext cx="442675" cy="350500"/>
            </a:xfrm>
            <a:custGeom>
              <a:avLst/>
              <a:gdLst/>
              <a:ahLst/>
              <a:cxnLst/>
              <a:rect l="l" t="t" r="r" b="b"/>
              <a:pathLst>
                <a:path w="17707" h="14020" extrusionOk="0">
                  <a:moveTo>
                    <a:pt x="0" y="0"/>
                  </a:moveTo>
                  <a:cubicBezTo>
                    <a:pt x="2458" y="504"/>
                    <a:pt x="4915" y="1103"/>
                    <a:pt x="7309" y="1859"/>
                  </a:cubicBezTo>
                  <a:cubicBezTo>
                    <a:pt x="9735" y="2584"/>
                    <a:pt x="12067" y="3497"/>
                    <a:pt x="14335" y="4600"/>
                  </a:cubicBezTo>
                  <a:lnTo>
                    <a:pt x="14398" y="4631"/>
                  </a:lnTo>
                  <a:lnTo>
                    <a:pt x="14430" y="4631"/>
                  </a:lnTo>
                  <a:cubicBezTo>
                    <a:pt x="14619" y="4631"/>
                    <a:pt x="14839" y="4915"/>
                    <a:pt x="15060" y="5293"/>
                  </a:cubicBezTo>
                  <a:cubicBezTo>
                    <a:pt x="15249" y="5703"/>
                    <a:pt x="15438" y="6081"/>
                    <a:pt x="15627" y="6490"/>
                  </a:cubicBezTo>
                  <a:cubicBezTo>
                    <a:pt x="15973" y="7278"/>
                    <a:pt x="16288" y="8097"/>
                    <a:pt x="16540" y="8916"/>
                  </a:cubicBezTo>
                  <a:cubicBezTo>
                    <a:pt x="16824" y="9735"/>
                    <a:pt x="17044" y="10586"/>
                    <a:pt x="17234" y="11437"/>
                  </a:cubicBezTo>
                  <a:cubicBezTo>
                    <a:pt x="17423" y="12287"/>
                    <a:pt x="17549" y="13138"/>
                    <a:pt x="17675" y="14020"/>
                  </a:cubicBezTo>
                  <a:cubicBezTo>
                    <a:pt x="17706" y="13138"/>
                    <a:pt x="17675" y="12256"/>
                    <a:pt x="17580" y="11373"/>
                  </a:cubicBezTo>
                  <a:cubicBezTo>
                    <a:pt x="17486" y="10491"/>
                    <a:pt x="17328" y="9609"/>
                    <a:pt x="17139" y="8727"/>
                  </a:cubicBezTo>
                  <a:cubicBezTo>
                    <a:pt x="16918" y="7876"/>
                    <a:pt x="16635" y="7026"/>
                    <a:pt x="16288" y="6207"/>
                  </a:cubicBezTo>
                  <a:cubicBezTo>
                    <a:pt x="16131" y="5766"/>
                    <a:pt x="15942" y="5356"/>
                    <a:pt x="15753" y="4978"/>
                  </a:cubicBezTo>
                  <a:cubicBezTo>
                    <a:pt x="15658" y="4726"/>
                    <a:pt x="15532" y="4505"/>
                    <a:pt x="15375" y="4316"/>
                  </a:cubicBezTo>
                  <a:cubicBezTo>
                    <a:pt x="15170" y="4083"/>
                    <a:pt x="14912" y="3931"/>
                    <a:pt x="14650" y="3859"/>
                  </a:cubicBezTo>
                  <a:lnTo>
                    <a:pt x="14650" y="3859"/>
                  </a:lnTo>
                  <a:cubicBezTo>
                    <a:pt x="10090" y="1569"/>
                    <a:pt x="5092" y="25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1"/>
            <p:cNvSpPr/>
            <p:nvPr/>
          </p:nvSpPr>
          <p:spPr>
            <a:xfrm>
              <a:off x="950900" y="2045600"/>
              <a:ext cx="430075" cy="270025"/>
            </a:xfrm>
            <a:custGeom>
              <a:avLst/>
              <a:gdLst/>
              <a:ahLst/>
              <a:cxnLst/>
              <a:rect l="l" t="t" r="r" b="b"/>
              <a:pathLst>
                <a:path w="17203" h="10801" extrusionOk="0">
                  <a:moveTo>
                    <a:pt x="4066" y="0"/>
                  </a:moveTo>
                  <a:cubicBezTo>
                    <a:pt x="2693" y="0"/>
                    <a:pt x="1313" y="219"/>
                    <a:pt x="1" y="656"/>
                  </a:cubicBezTo>
                  <a:cubicBezTo>
                    <a:pt x="813" y="544"/>
                    <a:pt x="1631" y="488"/>
                    <a:pt x="2451" y="488"/>
                  </a:cubicBezTo>
                  <a:cubicBezTo>
                    <a:pt x="3474" y="488"/>
                    <a:pt x="4499" y="576"/>
                    <a:pt x="5514" y="751"/>
                  </a:cubicBezTo>
                  <a:cubicBezTo>
                    <a:pt x="6396" y="940"/>
                    <a:pt x="7279" y="1160"/>
                    <a:pt x="8129" y="1507"/>
                  </a:cubicBezTo>
                  <a:cubicBezTo>
                    <a:pt x="9011" y="1822"/>
                    <a:pt x="9831" y="2168"/>
                    <a:pt x="10650" y="2610"/>
                  </a:cubicBezTo>
                  <a:cubicBezTo>
                    <a:pt x="11059" y="2799"/>
                    <a:pt x="11500" y="3019"/>
                    <a:pt x="11878" y="3240"/>
                  </a:cubicBezTo>
                  <a:lnTo>
                    <a:pt x="12477" y="3586"/>
                  </a:lnTo>
                  <a:cubicBezTo>
                    <a:pt x="12666" y="3681"/>
                    <a:pt x="12855" y="3807"/>
                    <a:pt x="13044" y="3933"/>
                  </a:cubicBezTo>
                  <a:cubicBezTo>
                    <a:pt x="13391" y="4216"/>
                    <a:pt x="13769" y="4500"/>
                    <a:pt x="14115" y="4783"/>
                  </a:cubicBezTo>
                  <a:cubicBezTo>
                    <a:pt x="14430" y="5067"/>
                    <a:pt x="14745" y="5382"/>
                    <a:pt x="14997" y="5728"/>
                  </a:cubicBezTo>
                  <a:cubicBezTo>
                    <a:pt x="15943" y="7335"/>
                    <a:pt x="16667" y="9036"/>
                    <a:pt x="17203" y="10801"/>
                  </a:cubicBezTo>
                  <a:cubicBezTo>
                    <a:pt x="16982" y="8910"/>
                    <a:pt x="16415" y="7083"/>
                    <a:pt x="15533" y="5413"/>
                  </a:cubicBezTo>
                  <a:cubicBezTo>
                    <a:pt x="15281" y="4972"/>
                    <a:pt x="14966" y="4563"/>
                    <a:pt x="14588" y="4248"/>
                  </a:cubicBezTo>
                  <a:cubicBezTo>
                    <a:pt x="14210" y="3901"/>
                    <a:pt x="13863" y="3618"/>
                    <a:pt x="13485" y="3303"/>
                  </a:cubicBezTo>
                  <a:cubicBezTo>
                    <a:pt x="13296" y="3145"/>
                    <a:pt x="13076" y="3019"/>
                    <a:pt x="12887" y="2893"/>
                  </a:cubicBezTo>
                  <a:lnTo>
                    <a:pt x="12256" y="2515"/>
                  </a:lnTo>
                  <a:cubicBezTo>
                    <a:pt x="11847" y="2294"/>
                    <a:pt x="11437" y="2074"/>
                    <a:pt x="10996" y="1853"/>
                  </a:cubicBezTo>
                  <a:cubicBezTo>
                    <a:pt x="9326" y="971"/>
                    <a:pt x="7499" y="373"/>
                    <a:pt x="5577" y="89"/>
                  </a:cubicBezTo>
                  <a:cubicBezTo>
                    <a:pt x="5077" y="30"/>
                    <a:pt x="4572" y="0"/>
                    <a:pt x="4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1"/>
            <p:cNvSpPr/>
            <p:nvPr/>
          </p:nvSpPr>
          <p:spPr>
            <a:xfrm>
              <a:off x="3519425" y="2042125"/>
              <a:ext cx="1137275" cy="1835200"/>
            </a:xfrm>
            <a:custGeom>
              <a:avLst/>
              <a:gdLst/>
              <a:ahLst/>
              <a:cxnLst/>
              <a:rect l="l" t="t" r="r" b="b"/>
              <a:pathLst>
                <a:path w="45491" h="73408" extrusionOk="0">
                  <a:moveTo>
                    <a:pt x="17632" y="0"/>
                  </a:moveTo>
                  <a:cubicBezTo>
                    <a:pt x="8664" y="0"/>
                    <a:pt x="1" y="6238"/>
                    <a:pt x="2109" y="16422"/>
                  </a:cubicBezTo>
                  <a:cubicBezTo>
                    <a:pt x="2266" y="17178"/>
                    <a:pt x="2550" y="17997"/>
                    <a:pt x="3243" y="18312"/>
                  </a:cubicBezTo>
                  <a:cubicBezTo>
                    <a:pt x="3459" y="18417"/>
                    <a:pt x="3676" y="18461"/>
                    <a:pt x="3894" y="18461"/>
                  </a:cubicBezTo>
                  <a:cubicBezTo>
                    <a:pt x="4916" y="18461"/>
                    <a:pt x="5964" y="17497"/>
                    <a:pt x="7055" y="17367"/>
                  </a:cubicBezTo>
                  <a:cubicBezTo>
                    <a:pt x="7157" y="17353"/>
                    <a:pt x="7257" y="17346"/>
                    <a:pt x="7355" y="17346"/>
                  </a:cubicBezTo>
                  <a:cubicBezTo>
                    <a:pt x="9292" y="17346"/>
                    <a:pt x="10501" y="19925"/>
                    <a:pt x="10111" y="21903"/>
                  </a:cubicBezTo>
                  <a:cubicBezTo>
                    <a:pt x="9733" y="24014"/>
                    <a:pt x="8410" y="25841"/>
                    <a:pt x="8063" y="27921"/>
                  </a:cubicBezTo>
                  <a:cubicBezTo>
                    <a:pt x="7740" y="29887"/>
                    <a:pt x="8976" y="32373"/>
                    <a:pt x="10827" y="32373"/>
                  </a:cubicBezTo>
                  <a:cubicBezTo>
                    <a:pt x="10963" y="32373"/>
                    <a:pt x="11103" y="32359"/>
                    <a:pt x="11245" y="32331"/>
                  </a:cubicBezTo>
                  <a:cubicBezTo>
                    <a:pt x="12212" y="32144"/>
                    <a:pt x="13109" y="31338"/>
                    <a:pt x="14017" y="31338"/>
                  </a:cubicBezTo>
                  <a:cubicBezTo>
                    <a:pt x="14174" y="31338"/>
                    <a:pt x="14332" y="31362"/>
                    <a:pt x="14490" y="31418"/>
                  </a:cubicBezTo>
                  <a:cubicBezTo>
                    <a:pt x="15750" y="31890"/>
                    <a:pt x="15624" y="33718"/>
                    <a:pt x="15089" y="34946"/>
                  </a:cubicBezTo>
                  <a:cubicBezTo>
                    <a:pt x="14395" y="36553"/>
                    <a:pt x="13419" y="38160"/>
                    <a:pt x="13324" y="39924"/>
                  </a:cubicBezTo>
                  <a:cubicBezTo>
                    <a:pt x="13200" y="41662"/>
                    <a:pt x="14360" y="43675"/>
                    <a:pt x="16080" y="43675"/>
                  </a:cubicBezTo>
                  <a:cubicBezTo>
                    <a:pt x="16107" y="43675"/>
                    <a:pt x="16133" y="43674"/>
                    <a:pt x="16160" y="43673"/>
                  </a:cubicBezTo>
                  <a:cubicBezTo>
                    <a:pt x="17146" y="43650"/>
                    <a:pt x="18168" y="43031"/>
                    <a:pt x="19081" y="43031"/>
                  </a:cubicBezTo>
                  <a:cubicBezTo>
                    <a:pt x="19392" y="43031"/>
                    <a:pt x="19691" y="43103"/>
                    <a:pt x="19972" y="43295"/>
                  </a:cubicBezTo>
                  <a:cubicBezTo>
                    <a:pt x="20381" y="43642"/>
                    <a:pt x="20665" y="44114"/>
                    <a:pt x="20759" y="44681"/>
                  </a:cubicBezTo>
                  <a:cubicBezTo>
                    <a:pt x="21327" y="47296"/>
                    <a:pt x="19846" y="49911"/>
                    <a:pt x="19153" y="52526"/>
                  </a:cubicBezTo>
                  <a:cubicBezTo>
                    <a:pt x="18428" y="55109"/>
                    <a:pt x="19090" y="58701"/>
                    <a:pt x="21736" y="59237"/>
                  </a:cubicBezTo>
                  <a:cubicBezTo>
                    <a:pt x="21982" y="59285"/>
                    <a:pt x="22230" y="59303"/>
                    <a:pt x="22479" y="59303"/>
                  </a:cubicBezTo>
                  <a:cubicBezTo>
                    <a:pt x="23260" y="59303"/>
                    <a:pt x="24053" y="59125"/>
                    <a:pt x="24817" y="59125"/>
                  </a:cubicBezTo>
                  <a:cubicBezTo>
                    <a:pt x="25251" y="59125"/>
                    <a:pt x="25676" y="59182"/>
                    <a:pt x="26084" y="59363"/>
                  </a:cubicBezTo>
                  <a:cubicBezTo>
                    <a:pt x="27502" y="59961"/>
                    <a:pt x="27943" y="61694"/>
                    <a:pt x="28384" y="63175"/>
                  </a:cubicBezTo>
                  <a:cubicBezTo>
                    <a:pt x="29360" y="66357"/>
                    <a:pt x="31030" y="69318"/>
                    <a:pt x="33298" y="71775"/>
                  </a:cubicBezTo>
                  <a:cubicBezTo>
                    <a:pt x="33929" y="72468"/>
                    <a:pt x="34685" y="73130"/>
                    <a:pt x="35598" y="73351"/>
                  </a:cubicBezTo>
                  <a:cubicBezTo>
                    <a:pt x="35784" y="73389"/>
                    <a:pt x="35969" y="73407"/>
                    <a:pt x="36150" y="73407"/>
                  </a:cubicBezTo>
                  <a:cubicBezTo>
                    <a:pt x="37752" y="73407"/>
                    <a:pt x="39160" y="71990"/>
                    <a:pt x="40009" y="70547"/>
                  </a:cubicBezTo>
                  <a:cubicBezTo>
                    <a:pt x="42277" y="66703"/>
                    <a:pt x="42907" y="62072"/>
                    <a:pt x="41710" y="57787"/>
                  </a:cubicBezTo>
                  <a:cubicBezTo>
                    <a:pt x="41143" y="55834"/>
                    <a:pt x="40230" y="53975"/>
                    <a:pt x="40009" y="51990"/>
                  </a:cubicBezTo>
                  <a:cubicBezTo>
                    <a:pt x="39757" y="49974"/>
                    <a:pt x="40450" y="47643"/>
                    <a:pt x="42277" y="46792"/>
                  </a:cubicBezTo>
                  <a:cubicBezTo>
                    <a:pt x="42813" y="46509"/>
                    <a:pt x="43443" y="46383"/>
                    <a:pt x="43916" y="46036"/>
                  </a:cubicBezTo>
                  <a:cubicBezTo>
                    <a:pt x="45491" y="44933"/>
                    <a:pt x="44798" y="42287"/>
                    <a:pt x="43285" y="41058"/>
                  </a:cubicBezTo>
                  <a:cubicBezTo>
                    <a:pt x="41773" y="39830"/>
                    <a:pt x="39757" y="39389"/>
                    <a:pt x="38213" y="38223"/>
                  </a:cubicBezTo>
                  <a:cubicBezTo>
                    <a:pt x="36638" y="37089"/>
                    <a:pt x="35661" y="34600"/>
                    <a:pt x="37079" y="33245"/>
                  </a:cubicBezTo>
                  <a:cubicBezTo>
                    <a:pt x="37741" y="32647"/>
                    <a:pt x="38654" y="32457"/>
                    <a:pt x="39410" y="31985"/>
                  </a:cubicBezTo>
                  <a:cubicBezTo>
                    <a:pt x="41112" y="30756"/>
                    <a:pt x="40891" y="27952"/>
                    <a:pt x="39505" y="26377"/>
                  </a:cubicBezTo>
                  <a:cubicBezTo>
                    <a:pt x="38119" y="24802"/>
                    <a:pt x="36008" y="24109"/>
                    <a:pt x="33992" y="23510"/>
                  </a:cubicBezTo>
                  <a:cubicBezTo>
                    <a:pt x="33424" y="21084"/>
                    <a:pt x="37142" y="19793"/>
                    <a:pt x="37835" y="17398"/>
                  </a:cubicBezTo>
                  <a:cubicBezTo>
                    <a:pt x="38339" y="15571"/>
                    <a:pt x="36858" y="13712"/>
                    <a:pt x="35063" y="13019"/>
                  </a:cubicBezTo>
                  <a:cubicBezTo>
                    <a:pt x="34029" y="12631"/>
                    <a:pt x="32930" y="12536"/>
                    <a:pt x="31817" y="12536"/>
                  </a:cubicBezTo>
                  <a:cubicBezTo>
                    <a:pt x="31031" y="12536"/>
                    <a:pt x="30237" y="12583"/>
                    <a:pt x="29455" y="12609"/>
                  </a:cubicBezTo>
                  <a:cubicBezTo>
                    <a:pt x="29377" y="12613"/>
                    <a:pt x="29300" y="12615"/>
                    <a:pt x="29224" y="12615"/>
                  </a:cubicBezTo>
                  <a:cubicBezTo>
                    <a:pt x="28678" y="12615"/>
                    <a:pt x="28160" y="12515"/>
                    <a:pt x="27691" y="12294"/>
                  </a:cubicBezTo>
                  <a:cubicBezTo>
                    <a:pt x="26619" y="11696"/>
                    <a:pt x="26462" y="10184"/>
                    <a:pt x="26745" y="8986"/>
                  </a:cubicBezTo>
                  <a:cubicBezTo>
                    <a:pt x="27060" y="7821"/>
                    <a:pt x="27659" y="6687"/>
                    <a:pt x="27659" y="5458"/>
                  </a:cubicBezTo>
                  <a:cubicBezTo>
                    <a:pt x="27659" y="3631"/>
                    <a:pt x="26304" y="1992"/>
                    <a:pt x="24635" y="1205"/>
                  </a:cubicBezTo>
                  <a:cubicBezTo>
                    <a:pt x="22996" y="386"/>
                    <a:pt x="21106" y="228"/>
                    <a:pt x="19279" y="71"/>
                  </a:cubicBezTo>
                  <a:cubicBezTo>
                    <a:pt x="18730" y="23"/>
                    <a:pt x="18180" y="0"/>
                    <a:pt x="17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1"/>
            <p:cNvSpPr/>
            <p:nvPr/>
          </p:nvSpPr>
          <p:spPr>
            <a:xfrm>
              <a:off x="3347650" y="1746950"/>
              <a:ext cx="995575" cy="1749325"/>
            </a:xfrm>
            <a:custGeom>
              <a:avLst/>
              <a:gdLst/>
              <a:ahLst/>
              <a:cxnLst/>
              <a:rect l="l" t="t" r="r" b="b"/>
              <a:pathLst>
                <a:path w="39823" h="69973" extrusionOk="0">
                  <a:moveTo>
                    <a:pt x="1" y="0"/>
                  </a:moveTo>
                  <a:lnTo>
                    <a:pt x="1" y="0"/>
                  </a:lnTo>
                  <a:cubicBezTo>
                    <a:pt x="2647" y="2111"/>
                    <a:pt x="5167" y="4474"/>
                    <a:pt x="7467" y="6994"/>
                  </a:cubicBezTo>
                  <a:cubicBezTo>
                    <a:pt x="9799" y="9483"/>
                    <a:pt x="12004" y="12098"/>
                    <a:pt x="14083" y="14808"/>
                  </a:cubicBezTo>
                  <a:cubicBezTo>
                    <a:pt x="22338" y="25708"/>
                    <a:pt x="29111" y="37617"/>
                    <a:pt x="34278" y="50282"/>
                  </a:cubicBezTo>
                  <a:cubicBezTo>
                    <a:pt x="35538" y="53432"/>
                    <a:pt x="36672" y="56677"/>
                    <a:pt x="37618" y="59954"/>
                  </a:cubicBezTo>
                  <a:cubicBezTo>
                    <a:pt x="38594" y="63230"/>
                    <a:pt x="39350" y="66570"/>
                    <a:pt x="39823" y="69972"/>
                  </a:cubicBezTo>
                  <a:cubicBezTo>
                    <a:pt x="39508" y="66538"/>
                    <a:pt x="38909" y="63167"/>
                    <a:pt x="38059" y="59828"/>
                  </a:cubicBezTo>
                  <a:cubicBezTo>
                    <a:pt x="37176" y="56520"/>
                    <a:pt x="36105" y="53243"/>
                    <a:pt x="34908" y="50030"/>
                  </a:cubicBezTo>
                  <a:cubicBezTo>
                    <a:pt x="29993" y="37207"/>
                    <a:pt x="23157" y="25173"/>
                    <a:pt x="14619" y="14398"/>
                  </a:cubicBezTo>
                  <a:cubicBezTo>
                    <a:pt x="12477" y="11720"/>
                    <a:pt x="10208" y="9137"/>
                    <a:pt x="7814" y="6679"/>
                  </a:cubicBezTo>
                  <a:cubicBezTo>
                    <a:pt x="5388" y="4253"/>
                    <a:pt x="2773" y="201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1"/>
            <p:cNvSpPr/>
            <p:nvPr/>
          </p:nvSpPr>
          <p:spPr>
            <a:xfrm>
              <a:off x="4322725" y="3363925"/>
              <a:ext cx="121325" cy="115800"/>
            </a:xfrm>
            <a:custGeom>
              <a:avLst/>
              <a:gdLst/>
              <a:ahLst/>
              <a:cxnLst/>
              <a:rect l="l" t="t" r="r" b="b"/>
              <a:pathLst>
                <a:path w="4853" h="4632" extrusionOk="0">
                  <a:moveTo>
                    <a:pt x="1" y="1"/>
                  </a:moveTo>
                  <a:cubicBezTo>
                    <a:pt x="442" y="379"/>
                    <a:pt x="851" y="725"/>
                    <a:pt x="1261" y="1103"/>
                  </a:cubicBezTo>
                  <a:cubicBezTo>
                    <a:pt x="1639" y="1513"/>
                    <a:pt x="2017" y="1891"/>
                    <a:pt x="2395" y="2300"/>
                  </a:cubicBezTo>
                  <a:cubicBezTo>
                    <a:pt x="2773" y="2678"/>
                    <a:pt x="3183" y="3088"/>
                    <a:pt x="3561" y="3466"/>
                  </a:cubicBezTo>
                  <a:cubicBezTo>
                    <a:pt x="3970" y="3876"/>
                    <a:pt x="4380" y="4254"/>
                    <a:pt x="4853" y="4632"/>
                  </a:cubicBezTo>
                  <a:cubicBezTo>
                    <a:pt x="4663" y="4065"/>
                    <a:pt x="4411" y="3529"/>
                    <a:pt x="4128" y="3057"/>
                  </a:cubicBezTo>
                  <a:cubicBezTo>
                    <a:pt x="3813" y="2552"/>
                    <a:pt x="3466" y="2080"/>
                    <a:pt x="3057" y="1670"/>
                  </a:cubicBezTo>
                  <a:cubicBezTo>
                    <a:pt x="2647" y="1229"/>
                    <a:pt x="2175" y="851"/>
                    <a:pt x="1671" y="568"/>
                  </a:cubicBezTo>
                  <a:cubicBezTo>
                    <a:pt x="1166" y="253"/>
                    <a:pt x="599" y="64"/>
                    <a:pt x="1" y="1"/>
                  </a:cubicBezTo>
                  <a:close/>
                </a:path>
              </a:pathLst>
            </a:custGeom>
            <a:solidFill>
              <a:srgbClr val="55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1"/>
            <p:cNvSpPr/>
            <p:nvPr/>
          </p:nvSpPr>
          <p:spPr>
            <a:xfrm>
              <a:off x="4095100" y="3080375"/>
              <a:ext cx="356050" cy="367075"/>
            </a:xfrm>
            <a:custGeom>
              <a:avLst/>
              <a:gdLst/>
              <a:ahLst/>
              <a:cxnLst/>
              <a:rect l="l" t="t" r="r" b="b"/>
              <a:pathLst>
                <a:path w="14242" h="14683" extrusionOk="0">
                  <a:moveTo>
                    <a:pt x="5609" y="1"/>
                  </a:moveTo>
                  <a:lnTo>
                    <a:pt x="5546" y="536"/>
                  </a:lnTo>
                  <a:cubicBezTo>
                    <a:pt x="5451" y="1702"/>
                    <a:pt x="4916" y="2868"/>
                    <a:pt x="4443" y="4065"/>
                  </a:cubicBezTo>
                  <a:cubicBezTo>
                    <a:pt x="3970" y="5231"/>
                    <a:pt x="3466" y="6428"/>
                    <a:pt x="2962" y="7593"/>
                  </a:cubicBezTo>
                  <a:lnTo>
                    <a:pt x="1482" y="11154"/>
                  </a:lnTo>
                  <a:cubicBezTo>
                    <a:pt x="977" y="12319"/>
                    <a:pt x="473" y="13516"/>
                    <a:pt x="1" y="14682"/>
                  </a:cubicBezTo>
                  <a:cubicBezTo>
                    <a:pt x="694" y="13611"/>
                    <a:pt x="1356" y="12508"/>
                    <a:pt x="1954" y="11343"/>
                  </a:cubicBezTo>
                  <a:cubicBezTo>
                    <a:pt x="2269" y="10775"/>
                    <a:pt x="2553" y="10208"/>
                    <a:pt x="2868" y="9641"/>
                  </a:cubicBezTo>
                  <a:cubicBezTo>
                    <a:pt x="3151" y="9074"/>
                    <a:pt x="3435" y="8476"/>
                    <a:pt x="3718" y="7909"/>
                  </a:cubicBezTo>
                  <a:cubicBezTo>
                    <a:pt x="4285" y="6743"/>
                    <a:pt x="4790" y="5546"/>
                    <a:pt x="5294" y="4380"/>
                  </a:cubicBezTo>
                  <a:cubicBezTo>
                    <a:pt x="5546" y="3781"/>
                    <a:pt x="5766" y="3183"/>
                    <a:pt x="5987" y="2553"/>
                  </a:cubicBezTo>
                  <a:cubicBezTo>
                    <a:pt x="6152" y="2081"/>
                    <a:pt x="6264" y="1591"/>
                    <a:pt x="6337" y="1096"/>
                  </a:cubicBezTo>
                  <a:lnTo>
                    <a:pt x="6337" y="1096"/>
                  </a:lnTo>
                  <a:cubicBezTo>
                    <a:pt x="6862" y="1241"/>
                    <a:pt x="7392" y="1355"/>
                    <a:pt x="7940" y="1450"/>
                  </a:cubicBezTo>
                  <a:cubicBezTo>
                    <a:pt x="8633" y="1576"/>
                    <a:pt x="9326" y="1702"/>
                    <a:pt x="10019" y="1765"/>
                  </a:cubicBezTo>
                  <a:cubicBezTo>
                    <a:pt x="11437" y="1954"/>
                    <a:pt x="12823" y="2080"/>
                    <a:pt x="14241" y="2206"/>
                  </a:cubicBezTo>
                  <a:cubicBezTo>
                    <a:pt x="12886" y="1797"/>
                    <a:pt x="11500" y="1513"/>
                    <a:pt x="10145" y="1198"/>
                  </a:cubicBezTo>
                  <a:cubicBezTo>
                    <a:pt x="9452" y="1072"/>
                    <a:pt x="8759" y="914"/>
                    <a:pt x="8098" y="725"/>
                  </a:cubicBezTo>
                  <a:cubicBezTo>
                    <a:pt x="7404" y="568"/>
                    <a:pt x="6743" y="379"/>
                    <a:pt x="6081" y="158"/>
                  </a:cubicBez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1"/>
            <p:cNvSpPr/>
            <p:nvPr/>
          </p:nvSpPr>
          <p:spPr>
            <a:xfrm>
              <a:off x="3901350" y="2779375"/>
              <a:ext cx="505675" cy="253000"/>
            </a:xfrm>
            <a:custGeom>
              <a:avLst/>
              <a:gdLst/>
              <a:ahLst/>
              <a:cxnLst/>
              <a:rect l="l" t="t" r="r" b="b"/>
              <a:pathLst>
                <a:path w="20227" h="10120" extrusionOk="0">
                  <a:moveTo>
                    <a:pt x="13453" y="0"/>
                  </a:moveTo>
                  <a:cubicBezTo>
                    <a:pt x="11658" y="0"/>
                    <a:pt x="9865" y="100"/>
                    <a:pt x="8097" y="321"/>
                  </a:cubicBezTo>
                  <a:lnTo>
                    <a:pt x="7940" y="321"/>
                  </a:lnTo>
                  <a:lnTo>
                    <a:pt x="7845" y="416"/>
                  </a:lnTo>
                  <a:cubicBezTo>
                    <a:pt x="7089" y="1109"/>
                    <a:pt x="6333" y="1833"/>
                    <a:pt x="5608" y="2621"/>
                  </a:cubicBezTo>
                  <a:cubicBezTo>
                    <a:pt x="4915" y="3409"/>
                    <a:pt x="4191" y="4165"/>
                    <a:pt x="3561" y="4984"/>
                  </a:cubicBezTo>
                  <a:cubicBezTo>
                    <a:pt x="2899" y="5803"/>
                    <a:pt x="2237" y="6622"/>
                    <a:pt x="1670" y="7473"/>
                  </a:cubicBezTo>
                  <a:cubicBezTo>
                    <a:pt x="1072" y="8355"/>
                    <a:pt x="505" y="9205"/>
                    <a:pt x="1" y="10119"/>
                  </a:cubicBezTo>
                  <a:cubicBezTo>
                    <a:pt x="662" y="9331"/>
                    <a:pt x="1324" y="8575"/>
                    <a:pt x="2017" y="7788"/>
                  </a:cubicBezTo>
                  <a:cubicBezTo>
                    <a:pt x="2679" y="7000"/>
                    <a:pt x="3372" y="6212"/>
                    <a:pt x="4065" y="5456"/>
                  </a:cubicBezTo>
                  <a:cubicBezTo>
                    <a:pt x="4789" y="4700"/>
                    <a:pt x="5482" y="3976"/>
                    <a:pt x="6207" y="3220"/>
                  </a:cubicBezTo>
                  <a:cubicBezTo>
                    <a:pt x="6923" y="2534"/>
                    <a:pt x="7610" y="1848"/>
                    <a:pt x="8323" y="1189"/>
                  </a:cubicBezTo>
                  <a:lnTo>
                    <a:pt x="8323" y="1189"/>
                  </a:lnTo>
                  <a:cubicBezTo>
                    <a:pt x="10294" y="975"/>
                    <a:pt x="12236" y="792"/>
                    <a:pt x="14178" y="699"/>
                  </a:cubicBezTo>
                  <a:cubicBezTo>
                    <a:pt x="14581" y="687"/>
                    <a:pt x="14984" y="680"/>
                    <a:pt x="15388" y="680"/>
                  </a:cubicBezTo>
                  <a:cubicBezTo>
                    <a:pt x="17001" y="680"/>
                    <a:pt x="18614" y="781"/>
                    <a:pt x="20227" y="983"/>
                  </a:cubicBezTo>
                  <a:cubicBezTo>
                    <a:pt x="18273" y="384"/>
                    <a:pt x="16226" y="69"/>
                    <a:pt x="14209" y="6"/>
                  </a:cubicBezTo>
                  <a:cubicBezTo>
                    <a:pt x="13957" y="2"/>
                    <a:pt x="13705" y="0"/>
                    <a:pt x="13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1"/>
            <p:cNvSpPr/>
            <p:nvPr/>
          </p:nvSpPr>
          <p:spPr>
            <a:xfrm>
              <a:off x="3839925" y="2441600"/>
              <a:ext cx="500950" cy="274150"/>
            </a:xfrm>
            <a:custGeom>
              <a:avLst/>
              <a:gdLst/>
              <a:ahLst/>
              <a:cxnLst/>
              <a:rect l="l" t="t" r="r" b="b"/>
              <a:pathLst>
                <a:path w="20038" h="10966" extrusionOk="0">
                  <a:moveTo>
                    <a:pt x="14990" y="0"/>
                  </a:moveTo>
                  <a:cubicBezTo>
                    <a:pt x="14119" y="0"/>
                    <a:pt x="13249" y="32"/>
                    <a:pt x="12382" y="96"/>
                  </a:cubicBezTo>
                  <a:cubicBezTo>
                    <a:pt x="9830" y="285"/>
                    <a:pt x="7278" y="726"/>
                    <a:pt x="4820" y="1451"/>
                  </a:cubicBezTo>
                  <a:lnTo>
                    <a:pt x="4946" y="1451"/>
                  </a:lnTo>
                  <a:cubicBezTo>
                    <a:pt x="4600" y="1451"/>
                    <a:pt x="4316" y="1577"/>
                    <a:pt x="4064" y="1797"/>
                  </a:cubicBezTo>
                  <a:cubicBezTo>
                    <a:pt x="3875" y="1955"/>
                    <a:pt x="3686" y="2175"/>
                    <a:pt x="3560" y="2364"/>
                  </a:cubicBezTo>
                  <a:cubicBezTo>
                    <a:pt x="3277" y="2742"/>
                    <a:pt x="3025" y="3089"/>
                    <a:pt x="2804" y="3499"/>
                  </a:cubicBezTo>
                  <a:cubicBezTo>
                    <a:pt x="2332" y="4255"/>
                    <a:pt x="1890" y="5042"/>
                    <a:pt x="1512" y="5861"/>
                  </a:cubicBezTo>
                  <a:cubicBezTo>
                    <a:pt x="1134" y="6649"/>
                    <a:pt x="819" y="7500"/>
                    <a:pt x="567" y="8350"/>
                  </a:cubicBezTo>
                  <a:cubicBezTo>
                    <a:pt x="315" y="9201"/>
                    <a:pt x="126" y="10083"/>
                    <a:pt x="0" y="10965"/>
                  </a:cubicBezTo>
                  <a:cubicBezTo>
                    <a:pt x="284" y="10115"/>
                    <a:pt x="599" y="9295"/>
                    <a:pt x="914" y="8476"/>
                  </a:cubicBezTo>
                  <a:cubicBezTo>
                    <a:pt x="1575" y="6870"/>
                    <a:pt x="2426" y="5326"/>
                    <a:pt x="3434" y="3908"/>
                  </a:cubicBezTo>
                  <a:cubicBezTo>
                    <a:pt x="3686" y="3562"/>
                    <a:pt x="3970" y="3183"/>
                    <a:pt x="4222" y="2868"/>
                  </a:cubicBezTo>
                  <a:cubicBezTo>
                    <a:pt x="4474" y="2522"/>
                    <a:pt x="4757" y="2301"/>
                    <a:pt x="4915" y="2301"/>
                  </a:cubicBezTo>
                  <a:lnTo>
                    <a:pt x="5041" y="2301"/>
                  </a:lnTo>
                  <a:cubicBezTo>
                    <a:pt x="7498" y="1640"/>
                    <a:pt x="9956" y="1167"/>
                    <a:pt x="12476" y="884"/>
                  </a:cubicBezTo>
                  <a:cubicBezTo>
                    <a:pt x="14965" y="569"/>
                    <a:pt x="17485" y="443"/>
                    <a:pt x="20037" y="348"/>
                  </a:cubicBezTo>
                  <a:cubicBezTo>
                    <a:pt x="18373" y="119"/>
                    <a:pt x="16682" y="0"/>
                    <a:pt x="14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1"/>
            <p:cNvSpPr/>
            <p:nvPr/>
          </p:nvSpPr>
          <p:spPr>
            <a:xfrm>
              <a:off x="3639075" y="2186975"/>
              <a:ext cx="473375" cy="212150"/>
            </a:xfrm>
            <a:custGeom>
              <a:avLst/>
              <a:gdLst/>
              <a:ahLst/>
              <a:cxnLst/>
              <a:rect l="l" t="t" r="r" b="b"/>
              <a:pathLst>
                <a:path w="18935" h="8486" extrusionOk="0">
                  <a:moveTo>
                    <a:pt x="12820" y="0"/>
                  </a:moveTo>
                  <a:cubicBezTo>
                    <a:pt x="11110" y="0"/>
                    <a:pt x="9409" y="230"/>
                    <a:pt x="7782" y="735"/>
                  </a:cubicBezTo>
                  <a:cubicBezTo>
                    <a:pt x="7310" y="893"/>
                    <a:pt x="6869" y="1050"/>
                    <a:pt x="6427" y="1176"/>
                  </a:cubicBezTo>
                  <a:lnTo>
                    <a:pt x="5734" y="1428"/>
                  </a:lnTo>
                  <a:cubicBezTo>
                    <a:pt x="5514" y="1523"/>
                    <a:pt x="5293" y="1617"/>
                    <a:pt x="5073" y="1743"/>
                  </a:cubicBezTo>
                  <a:cubicBezTo>
                    <a:pt x="4632" y="1964"/>
                    <a:pt x="4191" y="2216"/>
                    <a:pt x="3813" y="2468"/>
                  </a:cubicBezTo>
                  <a:cubicBezTo>
                    <a:pt x="3371" y="2720"/>
                    <a:pt x="2962" y="3066"/>
                    <a:pt x="2615" y="3444"/>
                  </a:cubicBezTo>
                  <a:cubicBezTo>
                    <a:pt x="1450" y="4957"/>
                    <a:pt x="568" y="6658"/>
                    <a:pt x="0" y="8485"/>
                  </a:cubicBezTo>
                  <a:cubicBezTo>
                    <a:pt x="851" y="6815"/>
                    <a:pt x="1922" y="5303"/>
                    <a:pt x="3151" y="3886"/>
                  </a:cubicBezTo>
                  <a:cubicBezTo>
                    <a:pt x="3466" y="3602"/>
                    <a:pt x="3844" y="3318"/>
                    <a:pt x="4222" y="3129"/>
                  </a:cubicBezTo>
                  <a:cubicBezTo>
                    <a:pt x="4632" y="2877"/>
                    <a:pt x="5041" y="2657"/>
                    <a:pt x="5451" y="2468"/>
                  </a:cubicBezTo>
                  <a:cubicBezTo>
                    <a:pt x="5640" y="2373"/>
                    <a:pt x="5860" y="2279"/>
                    <a:pt x="6049" y="2216"/>
                  </a:cubicBezTo>
                  <a:lnTo>
                    <a:pt x="6711" y="1995"/>
                  </a:lnTo>
                  <a:cubicBezTo>
                    <a:pt x="7152" y="1869"/>
                    <a:pt x="7593" y="1712"/>
                    <a:pt x="8034" y="1617"/>
                  </a:cubicBezTo>
                  <a:cubicBezTo>
                    <a:pt x="8916" y="1334"/>
                    <a:pt x="9798" y="1113"/>
                    <a:pt x="10712" y="987"/>
                  </a:cubicBezTo>
                  <a:cubicBezTo>
                    <a:pt x="11626" y="830"/>
                    <a:pt x="12539" y="735"/>
                    <a:pt x="13453" y="704"/>
                  </a:cubicBezTo>
                  <a:cubicBezTo>
                    <a:pt x="15312" y="735"/>
                    <a:pt x="17139" y="1019"/>
                    <a:pt x="18935" y="1586"/>
                  </a:cubicBezTo>
                  <a:cubicBezTo>
                    <a:pt x="17234" y="672"/>
                    <a:pt x="15375" y="136"/>
                    <a:pt x="13453" y="10"/>
                  </a:cubicBezTo>
                  <a:cubicBezTo>
                    <a:pt x="13242" y="4"/>
                    <a:pt x="13031" y="0"/>
                    <a:pt x="12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1"/>
            <p:cNvSpPr/>
            <p:nvPr/>
          </p:nvSpPr>
          <p:spPr>
            <a:xfrm>
              <a:off x="1938600" y="2822050"/>
              <a:ext cx="407225" cy="992425"/>
            </a:xfrm>
            <a:custGeom>
              <a:avLst/>
              <a:gdLst/>
              <a:ahLst/>
              <a:cxnLst/>
              <a:rect l="l" t="t" r="r" b="b"/>
              <a:pathLst>
                <a:path w="16289" h="39697" extrusionOk="0">
                  <a:moveTo>
                    <a:pt x="14209" y="0"/>
                  </a:moveTo>
                  <a:cubicBezTo>
                    <a:pt x="8633" y="4694"/>
                    <a:pt x="4505" y="10901"/>
                    <a:pt x="2237" y="17832"/>
                  </a:cubicBezTo>
                  <a:cubicBezTo>
                    <a:pt x="0" y="24732"/>
                    <a:pt x="2773" y="32639"/>
                    <a:pt x="4537" y="39696"/>
                  </a:cubicBezTo>
                  <a:cubicBezTo>
                    <a:pt x="12130" y="32167"/>
                    <a:pt x="15091" y="21329"/>
                    <a:pt x="15973" y="10680"/>
                  </a:cubicBezTo>
                  <a:cubicBezTo>
                    <a:pt x="16288" y="7026"/>
                    <a:pt x="15690" y="3340"/>
                    <a:pt x="14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1"/>
            <p:cNvSpPr/>
            <p:nvPr/>
          </p:nvSpPr>
          <p:spPr>
            <a:xfrm>
              <a:off x="2140225" y="1677625"/>
              <a:ext cx="1245250" cy="1768250"/>
            </a:xfrm>
            <a:custGeom>
              <a:avLst/>
              <a:gdLst/>
              <a:ahLst/>
              <a:cxnLst/>
              <a:rect l="l" t="t" r="r" b="b"/>
              <a:pathLst>
                <a:path w="49810" h="70730" extrusionOk="0">
                  <a:moveTo>
                    <a:pt x="49810" y="1"/>
                  </a:moveTo>
                  <a:lnTo>
                    <a:pt x="49810" y="1"/>
                  </a:lnTo>
                  <a:cubicBezTo>
                    <a:pt x="46344" y="1482"/>
                    <a:pt x="42973" y="3183"/>
                    <a:pt x="39728" y="5136"/>
                  </a:cubicBezTo>
                  <a:cubicBezTo>
                    <a:pt x="36452" y="7089"/>
                    <a:pt x="33333" y="9232"/>
                    <a:pt x="30403" y="11626"/>
                  </a:cubicBezTo>
                  <a:cubicBezTo>
                    <a:pt x="24480" y="16383"/>
                    <a:pt x="19282" y="22023"/>
                    <a:pt x="14997" y="28292"/>
                  </a:cubicBezTo>
                  <a:cubicBezTo>
                    <a:pt x="10744" y="34593"/>
                    <a:pt x="7341" y="41398"/>
                    <a:pt x="4884" y="48581"/>
                  </a:cubicBezTo>
                  <a:cubicBezTo>
                    <a:pt x="3655" y="52173"/>
                    <a:pt x="2647" y="55827"/>
                    <a:pt x="1828" y="59545"/>
                  </a:cubicBezTo>
                  <a:cubicBezTo>
                    <a:pt x="1009" y="63231"/>
                    <a:pt x="410" y="66948"/>
                    <a:pt x="0" y="70729"/>
                  </a:cubicBezTo>
                  <a:cubicBezTo>
                    <a:pt x="599" y="66980"/>
                    <a:pt x="1292" y="63294"/>
                    <a:pt x="2206" y="59608"/>
                  </a:cubicBezTo>
                  <a:cubicBezTo>
                    <a:pt x="3088" y="55953"/>
                    <a:pt x="4191" y="52330"/>
                    <a:pt x="5482" y="48802"/>
                  </a:cubicBezTo>
                  <a:cubicBezTo>
                    <a:pt x="6774" y="45273"/>
                    <a:pt x="8255" y="41808"/>
                    <a:pt x="9956" y="38437"/>
                  </a:cubicBezTo>
                  <a:cubicBezTo>
                    <a:pt x="11626" y="35097"/>
                    <a:pt x="13548" y="31852"/>
                    <a:pt x="15690" y="28733"/>
                  </a:cubicBezTo>
                  <a:cubicBezTo>
                    <a:pt x="17801" y="25614"/>
                    <a:pt x="20132" y="22684"/>
                    <a:pt x="22653" y="19880"/>
                  </a:cubicBezTo>
                  <a:cubicBezTo>
                    <a:pt x="27725" y="14336"/>
                    <a:pt x="33553" y="9484"/>
                    <a:pt x="39917" y="5451"/>
                  </a:cubicBezTo>
                  <a:cubicBezTo>
                    <a:pt x="43099" y="3435"/>
                    <a:pt x="46407" y="1608"/>
                    <a:pt x="49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1"/>
            <p:cNvSpPr/>
            <p:nvPr/>
          </p:nvSpPr>
          <p:spPr>
            <a:xfrm>
              <a:off x="1722000" y="2670125"/>
              <a:ext cx="545050" cy="419725"/>
            </a:xfrm>
            <a:custGeom>
              <a:avLst/>
              <a:gdLst/>
              <a:ahLst/>
              <a:cxnLst/>
              <a:rect l="l" t="t" r="r" b="b"/>
              <a:pathLst>
                <a:path w="21802" h="16789" extrusionOk="0">
                  <a:moveTo>
                    <a:pt x="18319" y="1"/>
                  </a:moveTo>
                  <a:cubicBezTo>
                    <a:pt x="15044" y="1"/>
                    <a:pt x="11732" y="963"/>
                    <a:pt x="9137" y="2864"/>
                  </a:cubicBezTo>
                  <a:cubicBezTo>
                    <a:pt x="5010" y="5920"/>
                    <a:pt x="2174" y="12095"/>
                    <a:pt x="0" y="16789"/>
                  </a:cubicBezTo>
                  <a:cubicBezTo>
                    <a:pt x="9735" y="15781"/>
                    <a:pt x="18147" y="9480"/>
                    <a:pt x="21802" y="375"/>
                  </a:cubicBezTo>
                  <a:cubicBezTo>
                    <a:pt x="20669" y="125"/>
                    <a:pt x="19497" y="1"/>
                    <a:pt x="18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1"/>
            <p:cNvSpPr/>
            <p:nvPr/>
          </p:nvSpPr>
          <p:spPr>
            <a:xfrm>
              <a:off x="2380450" y="2705475"/>
              <a:ext cx="387525" cy="694700"/>
            </a:xfrm>
            <a:custGeom>
              <a:avLst/>
              <a:gdLst/>
              <a:ahLst/>
              <a:cxnLst/>
              <a:rect l="l" t="t" r="r" b="b"/>
              <a:pathLst>
                <a:path w="15501" h="27788" extrusionOk="0">
                  <a:moveTo>
                    <a:pt x="2647" y="1"/>
                  </a:moveTo>
                  <a:cubicBezTo>
                    <a:pt x="568" y="3025"/>
                    <a:pt x="0" y="6900"/>
                    <a:pt x="631" y="10492"/>
                  </a:cubicBezTo>
                  <a:cubicBezTo>
                    <a:pt x="1292" y="14083"/>
                    <a:pt x="3088" y="17391"/>
                    <a:pt x="5356" y="20258"/>
                  </a:cubicBezTo>
                  <a:cubicBezTo>
                    <a:pt x="7656" y="23094"/>
                    <a:pt x="10429" y="25519"/>
                    <a:pt x="13296" y="27788"/>
                  </a:cubicBezTo>
                  <a:cubicBezTo>
                    <a:pt x="14524" y="24921"/>
                    <a:pt x="14934" y="19534"/>
                    <a:pt x="15217" y="16446"/>
                  </a:cubicBezTo>
                  <a:cubicBezTo>
                    <a:pt x="15501" y="13359"/>
                    <a:pt x="15060" y="10145"/>
                    <a:pt x="13548" y="7436"/>
                  </a:cubicBezTo>
                  <a:cubicBezTo>
                    <a:pt x="11311" y="3498"/>
                    <a:pt x="6995" y="1198"/>
                    <a:pt x="2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1"/>
            <p:cNvSpPr/>
            <p:nvPr/>
          </p:nvSpPr>
          <p:spPr>
            <a:xfrm>
              <a:off x="1589675" y="2218900"/>
              <a:ext cx="809700" cy="487550"/>
            </a:xfrm>
            <a:custGeom>
              <a:avLst/>
              <a:gdLst/>
              <a:ahLst/>
              <a:cxnLst/>
              <a:rect l="l" t="t" r="r" b="b"/>
              <a:pathLst>
                <a:path w="32388" h="19502" extrusionOk="0">
                  <a:moveTo>
                    <a:pt x="22362" y="1"/>
                  </a:moveTo>
                  <a:cubicBezTo>
                    <a:pt x="18981" y="1"/>
                    <a:pt x="15661" y="785"/>
                    <a:pt x="12382" y="2577"/>
                  </a:cubicBezTo>
                  <a:cubicBezTo>
                    <a:pt x="5986" y="6074"/>
                    <a:pt x="1450" y="12186"/>
                    <a:pt x="1" y="19338"/>
                  </a:cubicBezTo>
                  <a:cubicBezTo>
                    <a:pt x="928" y="19448"/>
                    <a:pt x="1859" y="19502"/>
                    <a:pt x="2790" y="19502"/>
                  </a:cubicBezTo>
                  <a:cubicBezTo>
                    <a:pt x="8213" y="19502"/>
                    <a:pt x="13626" y="17692"/>
                    <a:pt x="18305" y="14895"/>
                  </a:cubicBezTo>
                  <a:cubicBezTo>
                    <a:pt x="23787" y="11587"/>
                    <a:pt x="28323" y="6956"/>
                    <a:pt x="32388" y="2010"/>
                  </a:cubicBezTo>
                  <a:cubicBezTo>
                    <a:pt x="28976" y="738"/>
                    <a:pt x="25640" y="1"/>
                    <a:pt x="22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1"/>
            <p:cNvSpPr/>
            <p:nvPr/>
          </p:nvSpPr>
          <p:spPr>
            <a:xfrm>
              <a:off x="2609650" y="2321850"/>
              <a:ext cx="628550" cy="696325"/>
            </a:xfrm>
            <a:custGeom>
              <a:avLst/>
              <a:gdLst/>
              <a:ahLst/>
              <a:cxnLst/>
              <a:rect l="l" t="t" r="r" b="b"/>
              <a:pathLst>
                <a:path w="25142" h="27853" extrusionOk="0">
                  <a:moveTo>
                    <a:pt x="2426" y="1"/>
                  </a:moveTo>
                  <a:cubicBezTo>
                    <a:pt x="2109" y="1"/>
                    <a:pt x="1802" y="22"/>
                    <a:pt x="1513" y="66"/>
                  </a:cubicBezTo>
                  <a:cubicBezTo>
                    <a:pt x="0" y="14400"/>
                    <a:pt x="10775" y="27034"/>
                    <a:pt x="25141" y="27853"/>
                  </a:cubicBezTo>
                  <a:cubicBezTo>
                    <a:pt x="24952" y="22560"/>
                    <a:pt x="23409" y="17362"/>
                    <a:pt x="20605" y="12857"/>
                  </a:cubicBezTo>
                  <a:cubicBezTo>
                    <a:pt x="17769" y="8289"/>
                    <a:pt x="13800" y="4508"/>
                    <a:pt x="9074" y="1925"/>
                  </a:cubicBezTo>
                  <a:cubicBezTo>
                    <a:pt x="7315" y="963"/>
                    <a:pt x="4597" y="1"/>
                    <a:pt x="2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1"/>
            <p:cNvSpPr/>
            <p:nvPr/>
          </p:nvSpPr>
          <p:spPr>
            <a:xfrm>
              <a:off x="1866925" y="2571575"/>
              <a:ext cx="784500" cy="660850"/>
            </a:xfrm>
            <a:custGeom>
              <a:avLst/>
              <a:gdLst/>
              <a:ahLst/>
              <a:cxnLst/>
              <a:rect l="l" t="t" r="r" b="b"/>
              <a:pathLst>
                <a:path w="31380" h="26434" extrusionOk="0">
                  <a:moveTo>
                    <a:pt x="21550" y="1"/>
                  </a:moveTo>
                  <a:lnTo>
                    <a:pt x="21172" y="158"/>
                  </a:lnTo>
                  <a:cubicBezTo>
                    <a:pt x="19155" y="1135"/>
                    <a:pt x="17170" y="2080"/>
                    <a:pt x="15186" y="3120"/>
                  </a:cubicBezTo>
                  <a:cubicBezTo>
                    <a:pt x="13232" y="4159"/>
                    <a:pt x="11342" y="5357"/>
                    <a:pt x="9546" y="6680"/>
                  </a:cubicBezTo>
                  <a:cubicBezTo>
                    <a:pt x="7782" y="8003"/>
                    <a:pt x="6112" y="9452"/>
                    <a:pt x="4537" y="11027"/>
                  </a:cubicBezTo>
                  <a:cubicBezTo>
                    <a:pt x="2962" y="12603"/>
                    <a:pt x="1449" y="14241"/>
                    <a:pt x="0" y="15911"/>
                  </a:cubicBezTo>
                  <a:cubicBezTo>
                    <a:pt x="1576" y="14335"/>
                    <a:pt x="3151" y="12792"/>
                    <a:pt x="4852" y="11342"/>
                  </a:cubicBezTo>
                  <a:cubicBezTo>
                    <a:pt x="6459" y="9862"/>
                    <a:pt x="8160" y="8507"/>
                    <a:pt x="9956" y="7215"/>
                  </a:cubicBezTo>
                  <a:cubicBezTo>
                    <a:pt x="11752" y="5955"/>
                    <a:pt x="13642" y="4821"/>
                    <a:pt x="15595" y="3813"/>
                  </a:cubicBezTo>
                  <a:cubicBezTo>
                    <a:pt x="17424" y="2869"/>
                    <a:pt x="19281" y="1980"/>
                    <a:pt x="21165" y="1121"/>
                  </a:cubicBezTo>
                  <a:lnTo>
                    <a:pt x="21165" y="1121"/>
                  </a:lnTo>
                  <a:cubicBezTo>
                    <a:pt x="22081" y="3100"/>
                    <a:pt x="22997" y="5077"/>
                    <a:pt x="23913" y="7026"/>
                  </a:cubicBezTo>
                  <a:cubicBezTo>
                    <a:pt x="24921" y="9106"/>
                    <a:pt x="25897" y="11216"/>
                    <a:pt x="26811" y="13327"/>
                  </a:cubicBezTo>
                  <a:cubicBezTo>
                    <a:pt x="27725" y="15438"/>
                    <a:pt x="28575" y="17612"/>
                    <a:pt x="29363" y="19786"/>
                  </a:cubicBezTo>
                  <a:cubicBezTo>
                    <a:pt x="30151" y="21960"/>
                    <a:pt x="30812" y="24165"/>
                    <a:pt x="31379" y="26433"/>
                  </a:cubicBezTo>
                  <a:cubicBezTo>
                    <a:pt x="30970" y="24133"/>
                    <a:pt x="30434" y="21865"/>
                    <a:pt x="29741" y="19660"/>
                  </a:cubicBezTo>
                  <a:cubicBezTo>
                    <a:pt x="29048" y="17423"/>
                    <a:pt x="28260" y="15249"/>
                    <a:pt x="27378" y="13075"/>
                  </a:cubicBezTo>
                  <a:cubicBezTo>
                    <a:pt x="26527" y="10933"/>
                    <a:pt x="25582" y="8791"/>
                    <a:pt x="24637" y="6680"/>
                  </a:cubicBezTo>
                  <a:lnTo>
                    <a:pt x="21739" y="379"/>
                  </a:lnTo>
                  <a:lnTo>
                    <a:pt x="21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1"/>
            <p:cNvSpPr/>
            <p:nvPr/>
          </p:nvSpPr>
          <p:spPr>
            <a:xfrm>
              <a:off x="1709400" y="2286100"/>
              <a:ext cx="1397275" cy="583225"/>
            </a:xfrm>
            <a:custGeom>
              <a:avLst/>
              <a:gdLst/>
              <a:ahLst/>
              <a:cxnLst/>
              <a:rect l="l" t="t" r="r" b="b"/>
              <a:pathLst>
                <a:path w="55891" h="23329" extrusionOk="0">
                  <a:moveTo>
                    <a:pt x="249" y="7808"/>
                  </a:moveTo>
                  <a:lnTo>
                    <a:pt x="249" y="7808"/>
                  </a:lnTo>
                  <a:cubicBezTo>
                    <a:pt x="166" y="7856"/>
                    <a:pt x="83" y="7905"/>
                    <a:pt x="0" y="7954"/>
                  </a:cubicBezTo>
                  <a:lnTo>
                    <a:pt x="32" y="7954"/>
                  </a:lnTo>
                  <a:cubicBezTo>
                    <a:pt x="104" y="7905"/>
                    <a:pt x="176" y="7856"/>
                    <a:pt x="249" y="7808"/>
                  </a:cubicBezTo>
                  <a:close/>
                  <a:moveTo>
                    <a:pt x="26303" y="1"/>
                  </a:moveTo>
                  <a:cubicBezTo>
                    <a:pt x="22727" y="1"/>
                    <a:pt x="19156" y="402"/>
                    <a:pt x="15658" y="1212"/>
                  </a:cubicBezTo>
                  <a:cubicBezTo>
                    <a:pt x="12854" y="1842"/>
                    <a:pt x="10145" y="2724"/>
                    <a:pt x="7530" y="3859"/>
                  </a:cubicBezTo>
                  <a:cubicBezTo>
                    <a:pt x="4995" y="4958"/>
                    <a:pt x="2549" y="6265"/>
                    <a:pt x="249" y="7808"/>
                  </a:cubicBezTo>
                  <a:lnTo>
                    <a:pt x="249" y="7808"/>
                  </a:lnTo>
                  <a:cubicBezTo>
                    <a:pt x="5064" y="4986"/>
                    <a:pt x="10302" y="2957"/>
                    <a:pt x="15753" y="1842"/>
                  </a:cubicBezTo>
                  <a:cubicBezTo>
                    <a:pt x="19076" y="1125"/>
                    <a:pt x="22445" y="769"/>
                    <a:pt x="25818" y="769"/>
                  </a:cubicBezTo>
                  <a:cubicBezTo>
                    <a:pt x="28073" y="769"/>
                    <a:pt x="30330" y="928"/>
                    <a:pt x="32576" y="1244"/>
                  </a:cubicBezTo>
                  <a:cubicBezTo>
                    <a:pt x="33270" y="1307"/>
                    <a:pt x="33963" y="1464"/>
                    <a:pt x="34656" y="1559"/>
                  </a:cubicBezTo>
                  <a:cubicBezTo>
                    <a:pt x="35002" y="1622"/>
                    <a:pt x="35349" y="1685"/>
                    <a:pt x="35695" y="1748"/>
                  </a:cubicBezTo>
                  <a:lnTo>
                    <a:pt x="36199" y="1874"/>
                  </a:lnTo>
                  <a:lnTo>
                    <a:pt x="36672" y="2000"/>
                  </a:lnTo>
                  <a:cubicBezTo>
                    <a:pt x="38027" y="2409"/>
                    <a:pt x="39318" y="2945"/>
                    <a:pt x="40516" y="3638"/>
                  </a:cubicBezTo>
                  <a:cubicBezTo>
                    <a:pt x="42910" y="5087"/>
                    <a:pt x="45084" y="6883"/>
                    <a:pt x="46943" y="8994"/>
                  </a:cubicBezTo>
                  <a:cubicBezTo>
                    <a:pt x="48801" y="11105"/>
                    <a:pt x="50503" y="13405"/>
                    <a:pt x="51952" y="15830"/>
                  </a:cubicBezTo>
                  <a:cubicBezTo>
                    <a:pt x="53401" y="18256"/>
                    <a:pt x="54724" y="20745"/>
                    <a:pt x="55890" y="23329"/>
                  </a:cubicBezTo>
                  <a:cubicBezTo>
                    <a:pt x="54850" y="20682"/>
                    <a:pt x="53653" y="18099"/>
                    <a:pt x="52267" y="15610"/>
                  </a:cubicBezTo>
                  <a:cubicBezTo>
                    <a:pt x="50881" y="13121"/>
                    <a:pt x="49274" y="10758"/>
                    <a:pt x="47415" y="8584"/>
                  </a:cubicBezTo>
                  <a:cubicBezTo>
                    <a:pt x="45556" y="6379"/>
                    <a:pt x="43351" y="4489"/>
                    <a:pt x="40894" y="3008"/>
                  </a:cubicBezTo>
                  <a:cubicBezTo>
                    <a:pt x="39634" y="2252"/>
                    <a:pt x="38310" y="1685"/>
                    <a:pt x="36924" y="1275"/>
                  </a:cubicBezTo>
                  <a:lnTo>
                    <a:pt x="36389" y="1118"/>
                  </a:lnTo>
                  <a:lnTo>
                    <a:pt x="35853" y="992"/>
                  </a:lnTo>
                  <a:cubicBezTo>
                    <a:pt x="35506" y="897"/>
                    <a:pt x="35160" y="834"/>
                    <a:pt x="34813" y="771"/>
                  </a:cubicBezTo>
                  <a:lnTo>
                    <a:pt x="33742" y="582"/>
                  </a:lnTo>
                  <a:cubicBezTo>
                    <a:pt x="33396" y="519"/>
                    <a:pt x="33049" y="456"/>
                    <a:pt x="32671" y="425"/>
                  </a:cubicBezTo>
                  <a:cubicBezTo>
                    <a:pt x="30557" y="143"/>
                    <a:pt x="28429" y="1"/>
                    <a:pt x="26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1"/>
            <p:cNvSpPr/>
            <p:nvPr/>
          </p:nvSpPr>
          <p:spPr>
            <a:xfrm>
              <a:off x="4929200" y="2603875"/>
              <a:ext cx="321375" cy="783700"/>
            </a:xfrm>
            <a:custGeom>
              <a:avLst/>
              <a:gdLst/>
              <a:ahLst/>
              <a:cxnLst/>
              <a:rect l="l" t="t" r="r" b="b"/>
              <a:pathLst>
                <a:path w="12855" h="31348" extrusionOk="0">
                  <a:moveTo>
                    <a:pt x="1639" y="0"/>
                  </a:moveTo>
                  <a:cubicBezTo>
                    <a:pt x="473" y="2678"/>
                    <a:pt x="1" y="5577"/>
                    <a:pt x="253" y="8475"/>
                  </a:cubicBezTo>
                  <a:cubicBezTo>
                    <a:pt x="914" y="16887"/>
                    <a:pt x="3277" y="25425"/>
                    <a:pt x="9263" y="31348"/>
                  </a:cubicBezTo>
                  <a:cubicBezTo>
                    <a:pt x="10649" y="25803"/>
                    <a:pt x="12855" y="19533"/>
                    <a:pt x="11090" y="14115"/>
                  </a:cubicBezTo>
                  <a:cubicBezTo>
                    <a:pt x="9295" y="8633"/>
                    <a:pt x="6018" y="375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1"/>
            <p:cNvSpPr/>
            <p:nvPr/>
          </p:nvSpPr>
          <p:spPr>
            <a:xfrm>
              <a:off x="4106925" y="1700475"/>
              <a:ext cx="984550" cy="1395675"/>
            </a:xfrm>
            <a:custGeom>
              <a:avLst/>
              <a:gdLst/>
              <a:ahLst/>
              <a:cxnLst/>
              <a:rect l="l" t="t" r="r" b="b"/>
              <a:pathLst>
                <a:path w="39382" h="55827" extrusionOk="0">
                  <a:moveTo>
                    <a:pt x="0" y="1"/>
                  </a:moveTo>
                  <a:lnTo>
                    <a:pt x="2017" y="1009"/>
                  </a:lnTo>
                  <a:cubicBezTo>
                    <a:pt x="2678" y="1355"/>
                    <a:pt x="3340" y="1639"/>
                    <a:pt x="4002" y="2048"/>
                  </a:cubicBezTo>
                  <a:lnTo>
                    <a:pt x="5923" y="3151"/>
                  </a:lnTo>
                  <a:cubicBezTo>
                    <a:pt x="6553" y="3529"/>
                    <a:pt x="7215" y="3876"/>
                    <a:pt x="7845" y="4317"/>
                  </a:cubicBezTo>
                  <a:lnTo>
                    <a:pt x="9704" y="5545"/>
                  </a:lnTo>
                  <a:lnTo>
                    <a:pt x="10618" y="6144"/>
                  </a:lnTo>
                  <a:lnTo>
                    <a:pt x="11531" y="6806"/>
                  </a:lnTo>
                  <a:cubicBezTo>
                    <a:pt x="12697" y="7719"/>
                    <a:pt x="13926" y="8570"/>
                    <a:pt x="15028" y="9578"/>
                  </a:cubicBezTo>
                  <a:cubicBezTo>
                    <a:pt x="19596" y="13390"/>
                    <a:pt x="23629" y="17801"/>
                    <a:pt x="26969" y="22715"/>
                  </a:cubicBezTo>
                  <a:cubicBezTo>
                    <a:pt x="30308" y="27630"/>
                    <a:pt x="33018" y="32955"/>
                    <a:pt x="35002" y="38562"/>
                  </a:cubicBezTo>
                  <a:lnTo>
                    <a:pt x="35790" y="40642"/>
                  </a:lnTo>
                  <a:lnTo>
                    <a:pt x="36420" y="42784"/>
                  </a:lnTo>
                  <a:lnTo>
                    <a:pt x="37082" y="44926"/>
                  </a:lnTo>
                  <a:lnTo>
                    <a:pt x="37208" y="45462"/>
                  </a:lnTo>
                  <a:lnTo>
                    <a:pt x="37365" y="45997"/>
                  </a:lnTo>
                  <a:lnTo>
                    <a:pt x="37617" y="47069"/>
                  </a:lnTo>
                  <a:lnTo>
                    <a:pt x="38121" y="49242"/>
                  </a:lnTo>
                  <a:lnTo>
                    <a:pt x="38405" y="50345"/>
                  </a:lnTo>
                  <a:cubicBezTo>
                    <a:pt x="38468" y="50692"/>
                    <a:pt x="38531" y="51070"/>
                    <a:pt x="38594" y="51416"/>
                  </a:cubicBezTo>
                  <a:lnTo>
                    <a:pt x="39382" y="55827"/>
                  </a:lnTo>
                  <a:lnTo>
                    <a:pt x="38751" y="51385"/>
                  </a:lnTo>
                  <a:cubicBezTo>
                    <a:pt x="38688" y="51038"/>
                    <a:pt x="38657" y="50660"/>
                    <a:pt x="38594" y="50282"/>
                  </a:cubicBezTo>
                  <a:lnTo>
                    <a:pt x="38373" y="49211"/>
                  </a:lnTo>
                  <a:lnTo>
                    <a:pt x="37901" y="47006"/>
                  </a:lnTo>
                  <a:lnTo>
                    <a:pt x="37680" y="45903"/>
                  </a:lnTo>
                  <a:lnTo>
                    <a:pt x="37554" y="45367"/>
                  </a:lnTo>
                  <a:lnTo>
                    <a:pt x="37428" y="44832"/>
                  </a:lnTo>
                  <a:lnTo>
                    <a:pt x="36830" y="42658"/>
                  </a:lnTo>
                  <a:lnTo>
                    <a:pt x="36231" y="40484"/>
                  </a:lnTo>
                  <a:lnTo>
                    <a:pt x="35506" y="38373"/>
                  </a:lnTo>
                  <a:cubicBezTo>
                    <a:pt x="33553" y="32702"/>
                    <a:pt x="30875" y="27315"/>
                    <a:pt x="27504" y="22337"/>
                  </a:cubicBezTo>
                  <a:cubicBezTo>
                    <a:pt x="24102" y="17391"/>
                    <a:pt x="20038" y="12949"/>
                    <a:pt x="15375" y="9168"/>
                  </a:cubicBezTo>
                  <a:cubicBezTo>
                    <a:pt x="14241" y="8192"/>
                    <a:pt x="12980" y="7341"/>
                    <a:pt x="11783" y="6491"/>
                  </a:cubicBezTo>
                  <a:lnTo>
                    <a:pt x="10870" y="5829"/>
                  </a:lnTo>
                  <a:lnTo>
                    <a:pt x="9924" y="5230"/>
                  </a:lnTo>
                  <a:lnTo>
                    <a:pt x="8003" y="4033"/>
                  </a:lnTo>
                  <a:cubicBezTo>
                    <a:pt x="7373" y="3624"/>
                    <a:pt x="6711" y="3309"/>
                    <a:pt x="6049" y="2930"/>
                  </a:cubicBezTo>
                  <a:lnTo>
                    <a:pt x="4065" y="1891"/>
                  </a:lnTo>
                  <a:cubicBezTo>
                    <a:pt x="2741" y="1198"/>
                    <a:pt x="1355" y="63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1"/>
            <p:cNvSpPr/>
            <p:nvPr/>
          </p:nvSpPr>
          <p:spPr>
            <a:xfrm>
              <a:off x="4990625" y="2484600"/>
              <a:ext cx="430875" cy="331175"/>
            </a:xfrm>
            <a:custGeom>
              <a:avLst/>
              <a:gdLst/>
              <a:ahLst/>
              <a:cxnLst/>
              <a:rect l="l" t="t" r="r" b="b"/>
              <a:pathLst>
                <a:path w="17235" h="13247" extrusionOk="0">
                  <a:moveTo>
                    <a:pt x="2746" y="0"/>
                  </a:moveTo>
                  <a:cubicBezTo>
                    <a:pt x="1820" y="0"/>
                    <a:pt x="896" y="99"/>
                    <a:pt x="1" y="298"/>
                  </a:cubicBezTo>
                  <a:cubicBezTo>
                    <a:pt x="2899" y="7481"/>
                    <a:pt x="9547" y="12459"/>
                    <a:pt x="17234" y="13246"/>
                  </a:cubicBezTo>
                  <a:cubicBezTo>
                    <a:pt x="15533" y="9529"/>
                    <a:pt x="13296" y="4677"/>
                    <a:pt x="10020" y="2283"/>
                  </a:cubicBezTo>
                  <a:cubicBezTo>
                    <a:pt x="7953" y="774"/>
                    <a:pt x="5340" y="0"/>
                    <a:pt x="2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1"/>
            <p:cNvSpPr/>
            <p:nvPr/>
          </p:nvSpPr>
          <p:spPr>
            <a:xfrm>
              <a:off x="4593675" y="2513300"/>
              <a:ext cx="307975" cy="547425"/>
            </a:xfrm>
            <a:custGeom>
              <a:avLst/>
              <a:gdLst/>
              <a:ahLst/>
              <a:cxnLst/>
              <a:rect l="l" t="t" r="r" b="b"/>
              <a:pathLst>
                <a:path w="12319" h="21897" extrusionOk="0">
                  <a:moveTo>
                    <a:pt x="10240" y="0"/>
                  </a:moveTo>
                  <a:cubicBezTo>
                    <a:pt x="6774" y="914"/>
                    <a:pt x="3371" y="2741"/>
                    <a:pt x="1607" y="5860"/>
                  </a:cubicBezTo>
                  <a:cubicBezTo>
                    <a:pt x="473" y="8034"/>
                    <a:pt x="0" y="10492"/>
                    <a:pt x="284" y="12949"/>
                  </a:cubicBezTo>
                  <a:cubicBezTo>
                    <a:pt x="536" y="15375"/>
                    <a:pt x="851" y="19628"/>
                    <a:pt x="1796" y="21896"/>
                  </a:cubicBezTo>
                  <a:cubicBezTo>
                    <a:pt x="4096" y="20163"/>
                    <a:pt x="6207" y="18147"/>
                    <a:pt x="8066" y="15973"/>
                  </a:cubicBezTo>
                  <a:cubicBezTo>
                    <a:pt x="9893" y="13705"/>
                    <a:pt x="11311" y="11090"/>
                    <a:pt x="11815" y="8255"/>
                  </a:cubicBezTo>
                  <a:cubicBezTo>
                    <a:pt x="12319" y="5419"/>
                    <a:pt x="11878" y="2363"/>
                    <a:pt x="10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1"/>
            <p:cNvSpPr/>
            <p:nvPr/>
          </p:nvSpPr>
          <p:spPr>
            <a:xfrm>
              <a:off x="4886675" y="2128350"/>
              <a:ext cx="639575" cy="385125"/>
            </a:xfrm>
            <a:custGeom>
              <a:avLst/>
              <a:gdLst/>
              <a:ahLst/>
              <a:cxnLst/>
              <a:rect l="l" t="t" r="r" b="b"/>
              <a:pathLst>
                <a:path w="25583" h="15405" extrusionOk="0">
                  <a:moveTo>
                    <a:pt x="0" y="1568"/>
                  </a:moveTo>
                  <a:lnTo>
                    <a:pt x="0" y="1599"/>
                  </a:lnTo>
                  <a:cubicBezTo>
                    <a:pt x="7" y="1597"/>
                    <a:pt x="14" y="1594"/>
                    <a:pt x="20" y="1592"/>
                  </a:cubicBezTo>
                  <a:lnTo>
                    <a:pt x="20" y="1592"/>
                  </a:lnTo>
                  <a:cubicBezTo>
                    <a:pt x="14" y="1584"/>
                    <a:pt x="7" y="1576"/>
                    <a:pt x="0" y="1568"/>
                  </a:cubicBezTo>
                  <a:close/>
                  <a:moveTo>
                    <a:pt x="7947" y="0"/>
                  </a:moveTo>
                  <a:cubicBezTo>
                    <a:pt x="5356" y="0"/>
                    <a:pt x="2719" y="586"/>
                    <a:pt x="20" y="1592"/>
                  </a:cubicBezTo>
                  <a:lnTo>
                    <a:pt x="20" y="1592"/>
                  </a:lnTo>
                  <a:cubicBezTo>
                    <a:pt x="3229" y="5458"/>
                    <a:pt x="6814" y="9134"/>
                    <a:pt x="11153" y="11744"/>
                  </a:cubicBezTo>
                  <a:cubicBezTo>
                    <a:pt x="14827" y="13996"/>
                    <a:pt x="19094" y="15405"/>
                    <a:pt x="23353" y="15405"/>
                  </a:cubicBezTo>
                  <a:cubicBezTo>
                    <a:pt x="24097" y="15405"/>
                    <a:pt x="24842" y="15361"/>
                    <a:pt x="25582" y="15272"/>
                  </a:cubicBezTo>
                  <a:cubicBezTo>
                    <a:pt x="24448" y="9633"/>
                    <a:pt x="20888" y="4781"/>
                    <a:pt x="15816" y="2040"/>
                  </a:cubicBezTo>
                  <a:cubicBezTo>
                    <a:pt x="13231" y="620"/>
                    <a:pt x="10613" y="0"/>
                    <a:pt x="7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1"/>
            <p:cNvSpPr/>
            <p:nvPr/>
          </p:nvSpPr>
          <p:spPr>
            <a:xfrm>
              <a:off x="4224275" y="2209475"/>
              <a:ext cx="496225" cy="549575"/>
            </a:xfrm>
            <a:custGeom>
              <a:avLst/>
              <a:gdLst/>
              <a:ahLst/>
              <a:cxnLst/>
              <a:rect l="l" t="t" r="r" b="b"/>
              <a:pathLst>
                <a:path w="19849" h="21983" extrusionOk="0">
                  <a:moveTo>
                    <a:pt x="17903" y="0"/>
                  </a:moveTo>
                  <a:cubicBezTo>
                    <a:pt x="16207" y="0"/>
                    <a:pt x="14062" y="741"/>
                    <a:pt x="12697" y="1505"/>
                  </a:cubicBezTo>
                  <a:cubicBezTo>
                    <a:pt x="8948" y="3553"/>
                    <a:pt x="5798" y="6514"/>
                    <a:pt x="3561" y="10137"/>
                  </a:cubicBezTo>
                  <a:cubicBezTo>
                    <a:pt x="1355" y="13697"/>
                    <a:pt x="127" y="17793"/>
                    <a:pt x="1" y="21983"/>
                  </a:cubicBezTo>
                  <a:cubicBezTo>
                    <a:pt x="11342" y="21353"/>
                    <a:pt x="19849" y="11334"/>
                    <a:pt x="18652" y="56"/>
                  </a:cubicBezTo>
                  <a:cubicBezTo>
                    <a:pt x="18416" y="18"/>
                    <a:pt x="18165" y="0"/>
                    <a:pt x="179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1"/>
            <p:cNvSpPr/>
            <p:nvPr/>
          </p:nvSpPr>
          <p:spPr>
            <a:xfrm>
              <a:off x="4688200" y="2406175"/>
              <a:ext cx="619075" cy="522225"/>
            </a:xfrm>
            <a:custGeom>
              <a:avLst/>
              <a:gdLst/>
              <a:ahLst/>
              <a:cxnLst/>
              <a:rect l="l" t="t" r="r" b="b"/>
              <a:pathLst>
                <a:path w="24763" h="20889" extrusionOk="0">
                  <a:moveTo>
                    <a:pt x="7750" y="1"/>
                  </a:moveTo>
                  <a:lnTo>
                    <a:pt x="7624" y="284"/>
                  </a:lnTo>
                  <a:lnTo>
                    <a:pt x="5324" y="5294"/>
                  </a:lnTo>
                  <a:cubicBezTo>
                    <a:pt x="4568" y="6963"/>
                    <a:pt x="3812" y="8633"/>
                    <a:pt x="3151" y="10334"/>
                  </a:cubicBezTo>
                  <a:cubicBezTo>
                    <a:pt x="2457" y="12036"/>
                    <a:pt x="1827" y="13768"/>
                    <a:pt x="1292" y="15533"/>
                  </a:cubicBezTo>
                  <a:cubicBezTo>
                    <a:pt x="756" y="17265"/>
                    <a:pt x="315" y="19061"/>
                    <a:pt x="0" y="20888"/>
                  </a:cubicBezTo>
                  <a:cubicBezTo>
                    <a:pt x="441" y="19093"/>
                    <a:pt x="977" y="17360"/>
                    <a:pt x="1575" y="15627"/>
                  </a:cubicBezTo>
                  <a:cubicBezTo>
                    <a:pt x="2174" y="13894"/>
                    <a:pt x="2867" y="12193"/>
                    <a:pt x="3592" y="10523"/>
                  </a:cubicBezTo>
                  <a:cubicBezTo>
                    <a:pt x="4316" y="8854"/>
                    <a:pt x="5104" y="7184"/>
                    <a:pt x="5891" y="5546"/>
                  </a:cubicBezTo>
                  <a:lnTo>
                    <a:pt x="8055" y="863"/>
                  </a:lnTo>
                  <a:lnTo>
                    <a:pt x="8055" y="863"/>
                  </a:lnTo>
                  <a:cubicBezTo>
                    <a:pt x="9553" y="1546"/>
                    <a:pt x="10999" y="2256"/>
                    <a:pt x="12444" y="2994"/>
                  </a:cubicBezTo>
                  <a:cubicBezTo>
                    <a:pt x="15563" y="4600"/>
                    <a:pt x="18430" y="6585"/>
                    <a:pt x="20951" y="8948"/>
                  </a:cubicBezTo>
                  <a:cubicBezTo>
                    <a:pt x="22274" y="10114"/>
                    <a:pt x="23503" y="11342"/>
                    <a:pt x="24763" y="12571"/>
                  </a:cubicBezTo>
                  <a:cubicBezTo>
                    <a:pt x="23597" y="11248"/>
                    <a:pt x="22400" y="9956"/>
                    <a:pt x="21203" y="8728"/>
                  </a:cubicBezTo>
                  <a:cubicBezTo>
                    <a:pt x="19943" y="7499"/>
                    <a:pt x="18619" y="6333"/>
                    <a:pt x="17233" y="5294"/>
                  </a:cubicBezTo>
                  <a:cubicBezTo>
                    <a:pt x="15816" y="4222"/>
                    <a:pt x="14335" y="3277"/>
                    <a:pt x="12760" y="2458"/>
                  </a:cubicBezTo>
                  <a:cubicBezTo>
                    <a:pt x="11184" y="1639"/>
                    <a:pt x="9609" y="883"/>
                    <a:pt x="8034" y="127"/>
                  </a:cubicBezTo>
                  <a:lnTo>
                    <a:pt x="77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1"/>
            <p:cNvSpPr/>
            <p:nvPr/>
          </p:nvSpPr>
          <p:spPr>
            <a:xfrm>
              <a:off x="4328250" y="2180550"/>
              <a:ext cx="1102700" cy="461150"/>
            </a:xfrm>
            <a:custGeom>
              <a:avLst/>
              <a:gdLst/>
              <a:ahLst/>
              <a:cxnLst/>
              <a:rect l="l" t="t" r="r" b="b"/>
              <a:pathLst>
                <a:path w="44108" h="18446" extrusionOk="0">
                  <a:moveTo>
                    <a:pt x="23283" y="1"/>
                  </a:moveTo>
                  <a:cubicBezTo>
                    <a:pt x="21625" y="1"/>
                    <a:pt x="19963" y="110"/>
                    <a:pt x="18305" y="330"/>
                  </a:cubicBezTo>
                  <a:cubicBezTo>
                    <a:pt x="17170" y="488"/>
                    <a:pt x="16068" y="709"/>
                    <a:pt x="14965" y="992"/>
                  </a:cubicBezTo>
                  <a:cubicBezTo>
                    <a:pt x="14682" y="1087"/>
                    <a:pt x="14398" y="1150"/>
                    <a:pt x="14146" y="1276"/>
                  </a:cubicBezTo>
                  <a:lnTo>
                    <a:pt x="13358" y="1591"/>
                  </a:lnTo>
                  <a:cubicBezTo>
                    <a:pt x="12823" y="1843"/>
                    <a:pt x="12319" y="2095"/>
                    <a:pt x="11815" y="2378"/>
                  </a:cubicBezTo>
                  <a:cubicBezTo>
                    <a:pt x="9893" y="3544"/>
                    <a:pt x="8160" y="5056"/>
                    <a:pt x="6711" y="6789"/>
                  </a:cubicBezTo>
                  <a:cubicBezTo>
                    <a:pt x="3749" y="10254"/>
                    <a:pt x="1639" y="14287"/>
                    <a:pt x="0" y="18446"/>
                  </a:cubicBezTo>
                  <a:cubicBezTo>
                    <a:pt x="914" y="16398"/>
                    <a:pt x="1954" y="14413"/>
                    <a:pt x="3119" y="12523"/>
                  </a:cubicBezTo>
                  <a:cubicBezTo>
                    <a:pt x="4253" y="10601"/>
                    <a:pt x="5577" y="8805"/>
                    <a:pt x="7057" y="7136"/>
                  </a:cubicBezTo>
                  <a:cubicBezTo>
                    <a:pt x="8507" y="5466"/>
                    <a:pt x="10208" y="4048"/>
                    <a:pt x="12130" y="2914"/>
                  </a:cubicBezTo>
                  <a:cubicBezTo>
                    <a:pt x="12602" y="2662"/>
                    <a:pt x="13106" y="2410"/>
                    <a:pt x="13610" y="2189"/>
                  </a:cubicBezTo>
                  <a:lnTo>
                    <a:pt x="14398" y="1874"/>
                  </a:lnTo>
                  <a:cubicBezTo>
                    <a:pt x="14650" y="1780"/>
                    <a:pt x="14902" y="1685"/>
                    <a:pt x="15186" y="1622"/>
                  </a:cubicBezTo>
                  <a:cubicBezTo>
                    <a:pt x="16225" y="1339"/>
                    <a:pt x="17328" y="1118"/>
                    <a:pt x="18431" y="992"/>
                  </a:cubicBezTo>
                  <a:cubicBezTo>
                    <a:pt x="20167" y="762"/>
                    <a:pt x="21909" y="647"/>
                    <a:pt x="23648" y="647"/>
                  </a:cubicBezTo>
                  <a:cubicBezTo>
                    <a:pt x="28567" y="647"/>
                    <a:pt x="33458" y="1563"/>
                    <a:pt x="38090" y="3355"/>
                  </a:cubicBezTo>
                  <a:cubicBezTo>
                    <a:pt x="40169" y="4174"/>
                    <a:pt x="42185" y="5151"/>
                    <a:pt x="44107" y="6285"/>
                  </a:cubicBezTo>
                  <a:cubicBezTo>
                    <a:pt x="42248" y="5025"/>
                    <a:pt x="40264" y="3954"/>
                    <a:pt x="38184" y="3071"/>
                  </a:cubicBezTo>
                  <a:cubicBezTo>
                    <a:pt x="36105" y="2189"/>
                    <a:pt x="33963" y="1465"/>
                    <a:pt x="31757" y="961"/>
                  </a:cubicBezTo>
                  <a:cubicBezTo>
                    <a:pt x="28970" y="323"/>
                    <a:pt x="26132" y="1"/>
                    <a:pt x="23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1"/>
            <p:cNvSpPr/>
            <p:nvPr/>
          </p:nvSpPr>
          <p:spPr>
            <a:xfrm>
              <a:off x="1288025" y="1499625"/>
              <a:ext cx="768725" cy="1436650"/>
            </a:xfrm>
            <a:custGeom>
              <a:avLst/>
              <a:gdLst/>
              <a:ahLst/>
              <a:cxnLst/>
              <a:rect l="l" t="t" r="r" b="b"/>
              <a:pathLst>
                <a:path w="30749" h="57466" fill="none" extrusionOk="0">
                  <a:moveTo>
                    <a:pt x="30749" y="347"/>
                  </a:moveTo>
                  <a:cubicBezTo>
                    <a:pt x="25992" y="1"/>
                    <a:pt x="22211" y="4128"/>
                    <a:pt x="19502" y="8035"/>
                  </a:cubicBezTo>
                  <a:cubicBezTo>
                    <a:pt x="9231" y="22779"/>
                    <a:pt x="2552" y="39697"/>
                    <a:pt x="0" y="5746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1"/>
            <p:cNvSpPr/>
            <p:nvPr/>
          </p:nvSpPr>
          <p:spPr>
            <a:xfrm>
              <a:off x="1051725" y="2714150"/>
              <a:ext cx="277275" cy="568675"/>
            </a:xfrm>
            <a:custGeom>
              <a:avLst/>
              <a:gdLst/>
              <a:ahLst/>
              <a:cxnLst/>
              <a:rect l="l" t="t" r="r" b="b"/>
              <a:pathLst>
                <a:path w="11091" h="22747" fill="none" extrusionOk="0">
                  <a:moveTo>
                    <a:pt x="11090" y="0"/>
                  </a:moveTo>
                  <a:cubicBezTo>
                    <a:pt x="5640" y="6301"/>
                    <a:pt x="1387" y="14524"/>
                    <a:pt x="1" y="227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1"/>
            <p:cNvSpPr/>
            <p:nvPr/>
          </p:nvSpPr>
          <p:spPr>
            <a:xfrm>
              <a:off x="1346300" y="2640100"/>
              <a:ext cx="90600" cy="836475"/>
            </a:xfrm>
            <a:custGeom>
              <a:avLst/>
              <a:gdLst/>
              <a:ahLst/>
              <a:cxnLst/>
              <a:rect l="l" t="t" r="r" b="b"/>
              <a:pathLst>
                <a:path w="3624" h="33459" fill="none" extrusionOk="0">
                  <a:moveTo>
                    <a:pt x="0" y="1"/>
                  </a:moveTo>
                  <a:cubicBezTo>
                    <a:pt x="3435" y="10870"/>
                    <a:pt x="3624" y="22495"/>
                    <a:pt x="536" y="3345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1"/>
            <p:cNvSpPr/>
            <p:nvPr/>
          </p:nvSpPr>
          <p:spPr>
            <a:xfrm>
              <a:off x="1155700" y="2287250"/>
              <a:ext cx="304825" cy="417475"/>
            </a:xfrm>
            <a:custGeom>
              <a:avLst/>
              <a:gdLst/>
              <a:ahLst/>
              <a:cxnLst/>
              <a:rect l="l" t="t" r="r" b="b"/>
              <a:pathLst>
                <a:path w="12193" h="16699" fill="none" extrusionOk="0">
                  <a:moveTo>
                    <a:pt x="12193" y="1"/>
                  </a:moveTo>
                  <a:cubicBezTo>
                    <a:pt x="9042" y="1891"/>
                    <a:pt x="6333" y="4411"/>
                    <a:pt x="4285" y="7467"/>
                  </a:cubicBezTo>
                  <a:cubicBezTo>
                    <a:pt x="2489" y="10366"/>
                    <a:pt x="1040" y="13453"/>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1"/>
            <p:cNvSpPr/>
            <p:nvPr/>
          </p:nvSpPr>
          <p:spPr>
            <a:xfrm>
              <a:off x="1097400" y="1943075"/>
              <a:ext cx="526175" cy="393025"/>
            </a:xfrm>
            <a:custGeom>
              <a:avLst/>
              <a:gdLst/>
              <a:ahLst/>
              <a:cxnLst/>
              <a:rect l="l" t="t" r="r" b="b"/>
              <a:pathLst>
                <a:path w="21047" h="15721" fill="none" extrusionOk="0">
                  <a:moveTo>
                    <a:pt x="21046" y="0"/>
                  </a:moveTo>
                  <a:cubicBezTo>
                    <a:pt x="12540" y="1733"/>
                    <a:pt x="3813" y="7908"/>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1"/>
            <p:cNvSpPr/>
            <p:nvPr/>
          </p:nvSpPr>
          <p:spPr>
            <a:xfrm>
              <a:off x="1499100" y="1631950"/>
              <a:ext cx="320575" cy="230025"/>
            </a:xfrm>
            <a:custGeom>
              <a:avLst/>
              <a:gdLst/>
              <a:ahLst/>
              <a:cxnLst/>
              <a:rect l="l" t="t" r="r" b="b"/>
              <a:pathLst>
                <a:path w="12823" h="9201" fill="none" extrusionOk="0">
                  <a:moveTo>
                    <a:pt x="12823" y="788"/>
                  </a:moveTo>
                  <a:cubicBezTo>
                    <a:pt x="11374" y="1"/>
                    <a:pt x="9546" y="788"/>
                    <a:pt x="8160" y="1670"/>
                  </a:cubicBezTo>
                  <a:cubicBezTo>
                    <a:pt x="4978" y="3655"/>
                    <a:pt x="2206" y="6207"/>
                    <a:pt x="0" y="92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1"/>
            <p:cNvSpPr/>
            <p:nvPr/>
          </p:nvSpPr>
          <p:spPr>
            <a:xfrm>
              <a:off x="1814150" y="1558700"/>
              <a:ext cx="141800" cy="655325"/>
            </a:xfrm>
            <a:custGeom>
              <a:avLst/>
              <a:gdLst/>
              <a:ahLst/>
              <a:cxnLst/>
              <a:rect l="l" t="t" r="r" b="b"/>
              <a:pathLst>
                <a:path w="5672" h="26213" fill="none" extrusionOk="0">
                  <a:moveTo>
                    <a:pt x="4285" y="1"/>
                  </a:moveTo>
                  <a:cubicBezTo>
                    <a:pt x="5608" y="2206"/>
                    <a:pt x="5671" y="5357"/>
                    <a:pt x="5356" y="7908"/>
                  </a:cubicBezTo>
                  <a:cubicBezTo>
                    <a:pt x="4632" y="14272"/>
                    <a:pt x="2836" y="20479"/>
                    <a:pt x="0" y="2621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1"/>
            <p:cNvSpPr/>
            <p:nvPr/>
          </p:nvSpPr>
          <p:spPr>
            <a:xfrm>
              <a:off x="1484125" y="1890300"/>
              <a:ext cx="204825" cy="751400"/>
            </a:xfrm>
            <a:custGeom>
              <a:avLst/>
              <a:gdLst/>
              <a:ahLst/>
              <a:cxnLst/>
              <a:rect l="l" t="t" r="r" b="b"/>
              <a:pathLst>
                <a:path w="8193" h="30056" fill="none" extrusionOk="0">
                  <a:moveTo>
                    <a:pt x="6837" y="0"/>
                  </a:moveTo>
                  <a:cubicBezTo>
                    <a:pt x="8192" y="10176"/>
                    <a:pt x="4002" y="20636"/>
                    <a:pt x="1" y="3005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1"/>
            <p:cNvSpPr/>
            <p:nvPr/>
          </p:nvSpPr>
          <p:spPr>
            <a:xfrm>
              <a:off x="1877950" y="1971425"/>
              <a:ext cx="75625" cy="467075"/>
            </a:xfrm>
            <a:custGeom>
              <a:avLst/>
              <a:gdLst/>
              <a:ahLst/>
              <a:cxnLst/>
              <a:rect l="l" t="t" r="r" b="b"/>
              <a:pathLst>
                <a:path w="3025" h="18683" fill="none" extrusionOk="0">
                  <a:moveTo>
                    <a:pt x="1292" y="0"/>
                  </a:moveTo>
                  <a:cubicBezTo>
                    <a:pt x="3025" y="6207"/>
                    <a:pt x="2584" y="12791"/>
                    <a:pt x="0" y="1868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1"/>
            <p:cNvSpPr/>
            <p:nvPr/>
          </p:nvSpPr>
          <p:spPr>
            <a:xfrm>
              <a:off x="1582575" y="2392800"/>
              <a:ext cx="52025" cy="430850"/>
            </a:xfrm>
            <a:custGeom>
              <a:avLst/>
              <a:gdLst/>
              <a:ahLst/>
              <a:cxnLst/>
              <a:rect l="l" t="t" r="r" b="b"/>
              <a:pathLst>
                <a:path w="2081" h="17234" fill="none" extrusionOk="0">
                  <a:moveTo>
                    <a:pt x="1" y="0"/>
                  </a:moveTo>
                  <a:cubicBezTo>
                    <a:pt x="1891" y="5545"/>
                    <a:pt x="2080" y="11562"/>
                    <a:pt x="537" y="1723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1"/>
            <p:cNvSpPr/>
            <p:nvPr/>
          </p:nvSpPr>
          <p:spPr>
            <a:xfrm>
              <a:off x="777625" y="3054400"/>
              <a:ext cx="341075" cy="426900"/>
            </a:xfrm>
            <a:custGeom>
              <a:avLst/>
              <a:gdLst/>
              <a:ahLst/>
              <a:cxnLst/>
              <a:rect l="l" t="t" r="r" b="b"/>
              <a:pathLst>
                <a:path w="13643" h="17076" fill="none" extrusionOk="0">
                  <a:moveTo>
                    <a:pt x="13643" y="0"/>
                  </a:moveTo>
                  <a:cubicBezTo>
                    <a:pt x="9767" y="441"/>
                    <a:pt x="5987" y="2930"/>
                    <a:pt x="3813" y="6144"/>
                  </a:cubicBezTo>
                  <a:cubicBezTo>
                    <a:pt x="1608" y="9357"/>
                    <a:pt x="536" y="13232"/>
                    <a:pt x="1" y="1707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1"/>
            <p:cNvSpPr/>
            <p:nvPr/>
          </p:nvSpPr>
          <p:spPr>
            <a:xfrm>
              <a:off x="1097400" y="3224525"/>
              <a:ext cx="310350" cy="393050"/>
            </a:xfrm>
            <a:custGeom>
              <a:avLst/>
              <a:gdLst/>
              <a:ahLst/>
              <a:cxnLst/>
              <a:rect l="l" t="t" r="r" b="b"/>
              <a:pathLst>
                <a:path w="12414" h="15722" fill="none" extrusionOk="0">
                  <a:moveTo>
                    <a:pt x="12414" y="0"/>
                  </a:moveTo>
                  <a:cubicBezTo>
                    <a:pt x="6333" y="2552"/>
                    <a:pt x="2017" y="9452"/>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1"/>
            <p:cNvSpPr/>
            <p:nvPr/>
          </p:nvSpPr>
          <p:spPr>
            <a:xfrm>
              <a:off x="1083225" y="1984025"/>
              <a:ext cx="367850" cy="115000"/>
            </a:xfrm>
            <a:custGeom>
              <a:avLst/>
              <a:gdLst/>
              <a:ahLst/>
              <a:cxnLst/>
              <a:rect l="l" t="t" r="r" b="b"/>
              <a:pathLst>
                <a:path w="14714" h="4600" fill="none" extrusionOk="0">
                  <a:moveTo>
                    <a:pt x="14714" y="725"/>
                  </a:moveTo>
                  <a:cubicBezTo>
                    <a:pt x="10082" y="0"/>
                    <a:pt x="3561" y="1607"/>
                    <a:pt x="1" y="46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1"/>
            <p:cNvSpPr/>
            <p:nvPr/>
          </p:nvSpPr>
          <p:spPr>
            <a:xfrm>
              <a:off x="1189550" y="2132875"/>
              <a:ext cx="68550" cy="238675"/>
            </a:xfrm>
            <a:custGeom>
              <a:avLst/>
              <a:gdLst/>
              <a:ahLst/>
              <a:cxnLst/>
              <a:rect l="l" t="t" r="r" b="b"/>
              <a:pathLst>
                <a:path w="2742" h="9547" fill="none" extrusionOk="0">
                  <a:moveTo>
                    <a:pt x="2616" y="1"/>
                  </a:moveTo>
                  <a:cubicBezTo>
                    <a:pt x="2742" y="3214"/>
                    <a:pt x="1482" y="6680"/>
                    <a:pt x="1" y="95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1"/>
            <p:cNvSpPr/>
            <p:nvPr/>
          </p:nvSpPr>
          <p:spPr>
            <a:xfrm>
              <a:off x="959575" y="2503850"/>
              <a:ext cx="284350" cy="346575"/>
            </a:xfrm>
            <a:custGeom>
              <a:avLst/>
              <a:gdLst/>
              <a:ahLst/>
              <a:cxnLst/>
              <a:rect l="l" t="t" r="r" b="b"/>
              <a:pathLst>
                <a:path w="11374" h="13863" fill="none" extrusionOk="0">
                  <a:moveTo>
                    <a:pt x="11374" y="0"/>
                  </a:moveTo>
                  <a:cubicBezTo>
                    <a:pt x="5955" y="2521"/>
                    <a:pt x="1891" y="8318"/>
                    <a:pt x="1" y="13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1"/>
            <p:cNvSpPr/>
            <p:nvPr/>
          </p:nvSpPr>
          <p:spPr>
            <a:xfrm>
              <a:off x="1340775" y="1668175"/>
              <a:ext cx="362350" cy="194575"/>
            </a:xfrm>
            <a:custGeom>
              <a:avLst/>
              <a:gdLst/>
              <a:ahLst/>
              <a:cxnLst/>
              <a:rect l="l" t="t" r="r" b="b"/>
              <a:pathLst>
                <a:path w="14494" h="7783" fill="none" extrusionOk="0">
                  <a:moveTo>
                    <a:pt x="14493" y="221"/>
                  </a:moveTo>
                  <a:cubicBezTo>
                    <a:pt x="8633" y="1"/>
                    <a:pt x="3120" y="2868"/>
                    <a:pt x="1" y="778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1"/>
            <p:cNvSpPr/>
            <p:nvPr/>
          </p:nvSpPr>
          <p:spPr>
            <a:xfrm>
              <a:off x="1733800" y="1739850"/>
              <a:ext cx="216625" cy="318225"/>
            </a:xfrm>
            <a:custGeom>
              <a:avLst/>
              <a:gdLst/>
              <a:ahLst/>
              <a:cxnLst/>
              <a:rect l="l" t="t" r="r" b="b"/>
              <a:pathLst>
                <a:path w="8665" h="12729" fill="none" extrusionOk="0">
                  <a:moveTo>
                    <a:pt x="8665" y="1"/>
                  </a:moveTo>
                  <a:cubicBezTo>
                    <a:pt x="6239" y="1261"/>
                    <a:pt x="4191" y="3183"/>
                    <a:pt x="2773" y="5546"/>
                  </a:cubicBezTo>
                  <a:cubicBezTo>
                    <a:pt x="1482" y="7782"/>
                    <a:pt x="537" y="10208"/>
                    <a:pt x="1" y="1272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1"/>
            <p:cNvSpPr/>
            <p:nvPr/>
          </p:nvSpPr>
          <p:spPr>
            <a:xfrm>
              <a:off x="1280925" y="1794200"/>
              <a:ext cx="103200" cy="103200"/>
            </a:xfrm>
            <a:custGeom>
              <a:avLst/>
              <a:gdLst/>
              <a:ahLst/>
              <a:cxnLst/>
              <a:rect l="l" t="t" r="r" b="b"/>
              <a:pathLst>
                <a:path w="4128" h="4128" extrusionOk="0">
                  <a:moveTo>
                    <a:pt x="2080" y="1"/>
                  </a:moveTo>
                  <a:cubicBezTo>
                    <a:pt x="946" y="1"/>
                    <a:pt x="1" y="946"/>
                    <a:pt x="1" y="2080"/>
                  </a:cubicBezTo>
                  <a:cubicBezTo>
                    <a:pt x="1" y="3214"/>
                    <a:pt x="946" y="4128"/>
                    <a:pt x="2080" y="4128"/>
                  </a:cubicBezTo>
                  <a:cubicBezTo>
                    <a:pt x="3214" y="4128"/>
                    <a:pt x="4128" y="3214"/>
                    <a:pt x="4128" y="2080"/>
                  </a:cubicBezTo>
                  <a:cubicBezTo>
                    <a:pt x="4128" y="946"/>
                    <a:pt x="3214" y="1"/>
                    <a:pt x="20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1"/>
            <p:cNvSpPr/>
            <p:nvPr/>
          </p:nvSpPr>
          <p:spPr>
            <a:xfrm>
              <a:off x="1444750" y="1815475"/>
              <a:ext cx="100850" cy="100050"/>
            </a:xfrm>
            <a:custGeom>
              <a:avLst/>
              <a:gdLst/>
              <a:ahLst/>
              <a:cxnLst/>
              <a:rect l="l" t="t" r="r" b="b"/>
              <a:pathLst>
                <a:path w="4034" h="4002" extrusionOk="0">
                  <a:moveTo>
                    <a:pt x="2017" y="0"/>
                  </a:moveTo>
                  <a:cubicBezTo>
                    <a:pt x="914" y="0"/>
                    <a:pt x="1" y="882"/>
                    <a:pt x="1" y="2017"/>
                  </a:cubicBezTo>
                  <a:cubicBezTo>
                    <a:pt x="1" y="3119"/>
                    <a:pt x="914" y="4001"/>
                    <a:pt x="2017" y="4001"/>
                  </a:cubicBezTo>
                  <a:cubicBezTo>
                    <a:pt x="3120" y="4001"/>
                    <a:pt x="4033" y="3119"/>
                    <a:pt x="4033" y="2017"/>
                  </a:cubicBezTo>
                  <a:cubicBezTo>
                    <a:pt x="4033" y="882"/>
                    <a:pt x="3120" y="0"/>
                    <a:pt x="2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1"/>
            <p:cNvSpPr/>
            <p:nvPr/>
          </p:nvSpPr>
          <p:spPr>
            <a:xfrm>
              <a:off x="1025725" y="2044925"/>
              <a:ext cx="109525" cy="95600"/>
            </a:xfrm>
            <a:custGeom>
              <a:avLst/>
              <a:gdLst/>
              <a:ahLst/>
              <a:cxnLst/>
              <a:rect l="l" t="t" r="r" b="b"/>
              <a:pathLst>
                <a:path w="4381" h="3824" extrusionOk="0">
                  <a:moveTo>
                    <a:pt x="2117" y="0"/>
                  </a:moveTo>
                  <a:cubicBezTo>
                    <a:pt x="1109" y="0"/>
                    <a:pt x="241" y="687"/>
                    <a:pt x="127" y="1660"/>
                  </a:cubicBezTo>
                  <a:cubicBezTo>
                    <a:pt x="1" y="2700"/>
                    <a:pt x="820" y="3676"/>
                    <a:pt x="1954" y="3802"/>
                  </a:cubicBezTo>
                  <a:cubicBezTo>
                    <a:pt x="2058" y="3817"/>
                    <a:pt x="2162" y="3824"/>
                    <a:pt x="2264" y="3824"/>
                  </a:cubicBezTo>
                  <a:cubicBezTo>
                    <a:pt x="3272" y="3824"/>
                    <a:pt x="4140" y="3137"/>
                    <a:pt x="4254" y="2164"/>
                  </a:cubicBezTo>
                  <a:cubicBezTo>
                    <a:pt x="4380" y="1124"/>
                    <a:pt x="3561" y="148"/>
                    <a:pt x="2427" y="22"/>
                  </a:cubicBezTo>
                  <a:cubicBezTo>
                    <a:pt x="2323" y="7"/>
                    <a:pt x="2219"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1"/>
            <p:cNvSpPr/>
            <p:nvPr/>
          </p:nvSpPr>
          <p:spPr>
            <a:xfrm>
              <a:off x="1032050" y="2279725"/>
              <a:ext cx="115800" cy="119025"/>
            </a:xfrm>
            <a:custGeom>
              <a:avLst/>
              <a:gdLst/>
              <a:ahLst/>
              <a:cxnLst/>
              <a:rect l="l" t="t" r="r" b="b"/>
              <a:pathLst>
                <a:path w="4632" h="4761" extrusionOk="0">
                  <a:moveTo>
                    <a:pt x="2354" y="1"/>
                  </a:moveTo>
                  <a:cubicBezTo>
                    <a:pt x="1261" y="1"/>
                    <a:pt x="304" y="900"/>
                    <a:pt x="158" y="2097"/>
                  </a:cubicBezTo>
                  <a:cubicBezTo>
                    <a:pt x="0" y="3421"/>
                    <a:pt x="819" y="4586"/>
                    <a:pt x="2016" y="4744"/>
                  </a:cubicBezTo>
                  <a:cubicBezTo>
                    <a:pt x="2104" y="4755"/>
                    <a:pt x="2191" y="4761"/>
                    <a:pt x="2278" y="4761"/>
                  </a:cubicBezTo>
                  <a:cubicBezTo>
                    <a:pt x="3370" y="4761"/>
                    <a:pt x="4328" y="3861"/>
                    <a:pt x="4474" y="2664"/>
                  </a:cubicBezTo>
                  <a:cubicBezTo>
                    <a:pt x="4631" y="1341"/>
                    <a:pt x="3812" y="176"/>
                    <a:pt x="2615" y="18"/>
                  </a:cubicBezTo>
                  <a:cubicBezTo>
                    <a:pt x="2527" y="6"/>
                    <a:pt x="2440" y="1"/>
                    <a:pt x="23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1"/>
            <p:cNvSpPr/>
            <p:nvPr/>
          </p:nvSpPr>
          <p:spPr>
            <a:xfrm>
              <a:off x="1136000" y="2310625"/>
              <a:ext cx="103200" cy="125775"/>
            </a:xfrm>
            <a:custGeom>
              <a:avLst/>
              <a:gdLst/>
              <a:ahLst/>
              <a:cxnLst/>
              <a:rect l="l" t="t" r="r" b="b"/>
              <a:pathLst>
                <a:path w="4128" h="5031" extrusionOk="0">
                  <a:moveTo>
                    <a:pt x="2214" y="0"/>
                  </a:moveTo>
                  <a:cubicBezTo>
                    <a:pt x="1216" y="0"/>
                    <a:pt x="337" y="970"/>
                    <a:pt x="158" y="2248"/>
                  </a:cubicBezTo>
                  <a:cubicBezTo>
                    <a:pt x="1" y="3634"/>
                    <a:pt x="694" y="4862"/>
                    <a:pt x="1765" y="5020"/>
                  </a:cubicBezTo>
                  <a:cubicBezTo>
                    <a:pt x="1824" y="5027"/>
                    <a:pt x="1882" y="5031"/>
                    <a:pt x="1941" y="5031"/>
                  </a:cubicBezTo>
                  <a:cubicBezTo>
                    <a:pt x="2913" y="5031"/>
                    <a:pt x="3792" y="4059"/>
                    <a:pt x="3970" y="2752"/>
                  </a:cubicBezTo>
                  <a:cubicBezTo>
                    <a:pt x="4128" y="1365"/>
                    <a:pt x="3435" y="137"/>
                    <a:pt x="2395" y="11"/>
                  </a:cubicBezTo>
                  <a:cubicBezTo>
                    <a:pt x="2334" y="4"/>
                    <a:pt x="2274" y="0"/>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1"/>
            <p:cNvSpPr/>
            <p:nvPr/>
          </p:nvSpPr>
          <p:spPr>
            <a:xfrm>
              <a:off x="1682625" y="2004175"/>
              <a:ext cx="100825" cy="105425"/>
            </a:xfrm>
            <a:custGeom>
              <a:avLst/>
              <a:gdLst/>
              <a:ahLst/>
              <a:cxnLst/>
              <a:rect l="l" t="t" r="r" b="b"/>
              <a:pathLst>
                <a:path w="4033" h="4217" extrusionOk="0">
                  <a:moveTo>
                    <a:pt x="2063" y="1"/>
                  </a:moveTo>
                  <a:cubicBezTo>
                    <a:pt x="1135" y="1"/>
                    <a:pt x="304" y="786"/>
                    <a:pt x="158" y="1872"/>
                  </a:cubicBezTo>
                  <a:cubicBezTo>
                    <a:pt x="0" y="3038"/>
                    <a:pt x="725" y="4077"/>
                    <a:pt x="1764" y="4204"/>
                  </a:cubicBezTo>
                  <a:cubicBezTo>
                    <a:pt x="1833" y="4212"/>
                    <a:pt x="1901" y="4216"/>
                    <a:pt x="1969" y="4216"/>
                  </a:cubicBezTo>
                  <a:cubicBezTo>
                    <a:pt x="2898" y="4216"/>
                    <a:pt x="3728" y="3431"/>
                    <a:pt x="3875" y="2345"/>
                  </a:cubicBezTo>
                  <a:cubicBezTo>
                    <a:pt x="4033" y="1211"/>
                    <a:pt x="3308" y="171"/>
                    <a:pt x="2268" y="13"/>
                  </a:cubicBezTo>
                  <a:cubicBezTo>
                    <a:pt x="2200" y="5"/>
                    <a:pt x="2131" y="1"/>
                    <a:pt x="2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1755075" y="2154150"/>
              <a:ext cx="122900" cy="122900"/>
            </a:xfrm>
            <a:custGeom>
              <a:avLst/>
              <a:gdLst/>
              <a:ahLst/>
              <a:cxnLst/>
              <a:rect l="l" t="t" r="r" b="b"/>
              <a:pathLst>
                <a:path w="4916" h="4916" extrusionOk="0">
                  <a:moveTo>
                    <a:pt x="2458" y="0"/>
                  </a:moveTo>
                  <a:cubicBezTo>
                    <a:pt x="1103" y="0"/>
                    <a:pt x="1" y="1103"/>
                    <a:pt x="1" y="2458"/>
                  </a:cubicBezTo>
                  <a:cubicBezTo>
                    <a:pt x="1" y="3812"/>
                    <a:pt x="1103" y="4915"/>
                    <a:pt x="2458" y="4915"/>
                  </a:cubicBezTo>
                  <a:cubicBezTo>
                    <a:pt x="3813" y="4915"/>
                    <a:pt x="4915" y="3812"/>
                    <a:pt x="4915" y="2458"/>
                  </a:cubicBezTo>
                  <a:cubicBezTo>
                    <a:pt x="4915" y="1103"/>
                    <a:pt x="3813"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1"/>
            <p:cNvSpPr/>
            <p:nvPr/>
          </p:nvSpPr>
          <p:spPr>
            <a:xfrm>
              <a:off x="1818075" y="2397650"/>
              <a:ext cx="121325" cy="80325"/>
            </a:xfrm>
            <a:custGeom>
              <a:avLst/>
              <a:gdLst/>
              <a:ahLst/>
              <a:cxnLst/>
              <a:rect l="l" t="t" r="r" b="b"/>
              <a:pathLst>
                <a:path w="4853" h="3213" extrusionOk="0">
                  <a:moveTo>
                    <a:pt x="2197" y="1"/>
                  </a:moveTo>
                  <a:cubicBezTo>
                    <a:pt x="1114" y="1"/>
                    <a:pt x="207" y="535"/>
                    <a:pt x="95" y="1318"/>
                  </a:cubicBezTo>
                  <a:cubicBezTo>
                    <a:pt x="1" y="2201"/>
                    <a:pt x="946" y="3020"/>
                    <a:pt x="2238" y="3177"/>
                  </a:cubicBezTo>
                  <a:cubicBezTo>
                    <a:pt x="2396" y="3201"/>
                    <a:pt x="2552" y="3212"/>
                    <a:pt x="2704" y="3212"/>
                  </a:cubicBezTo>
                  <a:cubicBezTo>
                    <a:pt x="3766" y="3212"/>
                    <a:pt x="4648" y="2661"/>
                    <a:pt x="4758" y="1917"/>
                  </a:cubicBezTo>
                  <a:cubicBezTo>
                    <a:pt x="4853" y="1035"/>
                    <a:pt x="3908" y="184"/>
                    <a:pt x="2616" y="27"/>
                  </a:cubicBezTo>
                  <a:cubicBezTo>
                    <a:pt x="2474" y="9"/>
                    <a:pt x="2335"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1"/>
            <p:cNvSpPr/>
            <p:nvPr/>
          </p:nvSpPr>
          <p:spPr>
            <a:xfrm>
              <a:off x="1412450" y="2594375"/>
              <a:ext cx="136300" cy="89675"/>
            </a:xfrm>
            <a:custGeom>
              <a:avLst/>
              <a:gdLst/>
              <a:ahLst/>
              <a:cxnLst/>
              <a:rect l="l" t="t" r="r" b="b"/>
              <a:pathLst>
                <a:path w="5452" h="3587" extrusionOk="0">
                  <a:moveTo>
                    <a:pt x="2453" y="0"/>
                  </a:moveTo>
                  <a:cubicBezTo>
                    <a:pt x="1228" y="0"/>
                    <a:pt x="238" y="592"/>
                    <a:pt x="127" y="1452"/>
                  </a:cubicBezTo>
                  <a:cubicBezTo>
                    <a:pt x="1" y="2428"/>
                    <a:pt x="1072" y="3373"/>
                    <a:pt x="2490" y="3562"/>
                  </a:cubicBezTo>
                  <a:cubicBezTo>
                    <a:pt x="2639" y="3579"/>
                    <a:pt x="2786" y="3587"/>
                    <a:pt x="2930" y="3587"/>
                  </a:cubicBezTo>
                  <a:cubicBezTo>
                    <a:pt x="4187" y="3587"/>
                    <a:pt x="5212" y="2989"/>
                    <a:pt x="5325" y="2113"/>
                  </a:cubicBezTo>
                  <a:cubicBezTo>
                    <a:pt x="5451" y="1137"/>
                    <a:pt x="4380" y="191"/>
                    <a:pt x="2962" y="34"/>
                  </a:cubicBezTo>
                  <a:cubicBezTo>
                    <a:pt x="2789" y="11"/>
                    <a:pt x="2619" y="0"/>
                    <a:pt x="2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1"/>
            <p:cNvSpPr/>
            <p:nvPr/>
          </p:nvSpPr>
          <p:spPr>
            <a:xfrm>
              <a:off x="1537700" y="2772100"/>
              <a:ext cx="101625" cy="106200"/>
            </a:xfrm>
            <a:custGeom>
              <a:avLst/>
              <a:gdLst/>
              <a:ahLst/>
              <a:cxnLst/>
              <a:rect l="l" t="t" r="r" b="b"/>
              <a:pathLst>
                <a:path w="4065" h="4248" extrusionOk="0">
                  <a:moveTo>
                    <a:pt x="2089" y="1"/>
                  </a:moveTo>
                  <a:cubicBezTo>
                    <a:pt x="1135" y="1"/>
                    <a:pt x="305" y="786"/>
                    <a:pt x="158" y="1872"/>
                  </a:cubicBezTo>
                  <a:cubicBezTo>
                    <a:pt x="0" y="3038"/>
                    <a:pt x="725" y="4109"/>
                    <a:pt x="1764" y="4235"/>
                  </a:cubicBezTo>
                  <a:cubicBezTo>
                    <a:pt x="1835" y="4244"/>
                    <a:pt x="1906" y="4248"/>
                    <a:pt x="1975" y="4248"/>
                  </a:cubicBezTo>
                  <a:cubicBezTo>
                    <a:pt x="2929" y="4248"/>
                    <a:pt x="3760" y="3463"/>
                    <a:pt x="3907" y="2376"/>
                  </a:cubicBezTo>
                  <a:cubicBezTo>
                    <a:pt x="4064" y="1211"/>
                    <a:pt x="3340" y="140"/>
                    <a:pt x="2300" y="13"/>
                  </a:cubicBezTo>
                  <a:cubicBezTo>
                    <a:pt x="2229" y="5"/>
                    <a:pt x="2159"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1"/>
            <p:cNvSpPr/>
            <p:nvPr/>
          </p:nvSpPr>
          <p:spPr>
            <a:xfrm>
              <a:off x="900500" y="2798425"/>
              <a:ext cx="111875" cy="112650"/>
            </a:xfrm>
            <a:custGeom>
              <a:avLst/>
              <a:gdLst/>
              <a:ahLst/>
              <a:cxnLst/>
              <a:rect l="l" t="t" r="r" b="b"/>
              <a:pathLst>
                <a:path w="4475" h="4506" extrusionOk="0">
                  <a:moveTo>
                    <a:pt x="2238" y="0"/>
                  </a:moveTo>
                  <a:cubicBezTo>
                    <a:pt x="1009" y="0"/>
                    <a:pt x="1" y="1008"/>
                    <a:pt x="1" y="2268"/>
                  </a:cubicBezTo>
                  <a:cubicBezTo>
                    <a:pt x="1" y="3497"/>
                    <a:pt x="1009" y="4505"/>
                    <a:pt x="2238" y="4505"/>
                  </a:cubicBezTo>
                  <a:cubicBezTo>
                    <a:pt x="3466" y="4505"/>
                    <a:pt x="4474" y="3497"/>
                    <a:pt x="4474" y="2268"/>
                  </a:cubicBezTo>
                  <a:cubicBezTo>
                    <a:pt x="4474" y="1008"/>
                    <a:pt x="3466" y="0"/>
                    <a:pt x="2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1"/>
            <p:cNvSpPr/>
            <p:nvPr/>
          </p:nvSpPr>
          <p:spPr>
            <a:xfrm>
              <a:off x="1117100" y="2651925"/>
              <a:ext cx="88250" cy="88225"/>
            </a:xfrm>
            <a:custGeom>
              <a:avLst/>
              <a:gdLst/>
              <a:ahLst/>
              <a:cxnLst/>
              <a:rect l="l" t="t" r="r" b="b"/>
              <a:pathLst>
                <a:path w="3530" h="3529" extrusionOk="0">
                  <a:moveTo>
                    <a:pt x="1765" y="0"/>
                  </a:moveTo>
                  <a:cubicBezTo>
                    <a:pt x="788" y="0"/>
                    <a:pt x="1" y="788"/>
                    <a:pt x="1" y="1765"/>
                  </a:cubicBezTo>
                  <a:cubicBezTo>
                    <a:pt x="1" y="2741"/>
                    <a:pt x="788" y="3529"/>
                    <a:pt x="1765" y="3529"/>
                  </a:cubicBezTo>
                  <a:cubicBezTo>
                    <a:pt x="2741" y="3529"/>
                    <a:pt x="3529" y="2741"/>
                    <a:pt x="3529" y="1765"/>
                  </a:cubicBezTo>
                  <a:cubicBezTo>
                    <a:pt x="3529" y="788"/>
                    <a:pt x="2741" y="0"/>
                    <a:pt x="1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1"/>
            <p:cNvSpPr/>
            <p:nvPr/>
          </p:nvSpPr>
          <p:spPr>
            <a:xfrm>
              <a:off x="1232875" y="2883475"/>
              <a:ext cx="98475" cy="99275"/>
            </a:xfrm>
            <a:custGeom>
              <a:avLst/>
              <a:gdLst/>
              <a:ahLst/>
              <a:cxnLst/>
              <a:rect l="l" t="t" r="r" b="b"/>
              <a:pathLst>
                <a:path w="3939" h="3971" extrusionOk="0">
                  <a:moveTo>
                    <a:pt x="1986" y="1"/>
                  </a:moveTo>
                  <a:cubicBezTo>
                    <a:pt x="883" y="1"/>
                    <a:pt x="1" y="883"/>
                    <a:pt x="1" y="1985"/>
                  </a:cubicBezTo>
                  <a:cubicBezTo>
                    <a:pt x="1" y="3088"/>
                    <a:pt x="883" y="3970"/>
                    <a:pt x="1986" y="3970"/>
                  </a:cubicBezTo>
                  <a:cubicBezTo>
                    <a:pt x="3057" y="3970"/>
                    <a:pt x="3939" y="3088"/>
                    <a:pt x="3939" y="1985"/>
                  </a:cubicBezTo>
                  <a:cubicBezTo>
                    <a:pt x="3939" y="883"/>
                    <a:pt x="3057" y="1"/>
                    <a:pt x="1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1"/>
            <p:cNvSpPr/>
            <p:nvPr/>
          </p:nvSpPr>
          <p:spPr>
            <a:xfrm>
              <a:off x="714625" y="3424975"/>
              <a:ext cx="122100" cy="129975"/>
            </a:xfrm>
            <a:custGeom>
              <a:avLst/>
              <a:gdLst/>
              <a:ahLst/>
              <a:cxnLst/>
              <a:rect l="l" t="t" r="r" b="b"/>
              <a:pathLst>
                <a:path w="4884" h="5199" extrusionOk="0">
                  <a:moveTo>
                    <a:pt x="2520" y="0"/>
                  </a:moveTo>
                  <a:cubicBezTo>
                    <a:pt x="1360" y="0"/>
                    <a:pt x="336" y="994"/>
                    <a:pt x="190" y="2316"/>
                  </a:cubicBezTo>
                  <a:cubicBezTo>
                    <a:pt x="1" y="3733"/>
                    <a:pt x="851" y="5025"/>
                    <a:pt x="2111" y="5183"/>
                  </a:cubicBezTo>
                  <a:cubicBezTo>
                    <a:pt x="2198" y="5194"/>
                    <a:pt x="2285" y="5199"/>
                    <a:pt x="2371" y="5199"/>
                  </a:cubicBezTo>
                  <a:cubicBezTo>
                    <a:pt x="3528" y="5199"/>
                    <a:pt x="4550" y="4232"/>
                    <a:pt x="4726" y="2883"/>
                  </a:cubicBezTo>
                  <a:cubicBezTo>
                    <a:pt x="4884" y="1465"/>
                    <a:pt x="4033" y="173"/>
                    <a:pt x="2773" y="16"/>
                  </a:cubicBezTo>
                  <a:cubicBezTo>
                    <a:pt x="2688" y="5"/>
                    <a:pt x="2604" y="0"/>
                    <a:pt x="2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1"/>
            <p:cNvSpPr/>
            <p:nvPr/>
          </p:nvSpPr>
          <p:spPr>
            <a:xfrm>
              <a:off x="987150" y="3233575"/>
              <a:ext cx="123675" cy="132350"/>
            </a:xfrm>
            <a:custGeom>
              <a:avLst/>
              <a:gdLst/>
              <a:ahLst/>
              <a:cxnLst/>
              <a:rect l="l" t="t" r="r" b="b"/>
              <a:pathLst>
                <a:path w="4947" h="5294" extrusionOk="0">
                  <a:moveTo>
                    <a:pt x="2551" y="0"/>
                  </a:moveTo>
                  <a:cubicBezTo>
                    <a:pt x="1392" y="0"/>
                    <a:pt x="366" y="996"/>
                    <a:pt x="189" y="2348"/>
                  </a:cubicBezTo>
                  <a:cubicBezTo>
                    <a:pt x="0" y="3797"/>
                    <a:pt x="882" y="5089"/>
                    <a:pt x="2143" y="5278"/>
                  </a:cubicBezTo>
                  <a:cubicBezTo>
                    <a:pt x="2227" y="5288"/>
                    <a:pt x="2312" y="5293"/>
                    <a:pt x="2395" y="5293"/>
                  </a:cubicBezTo>
                  <a:cubicBezTo>
                    <a:pt x="3555" y="5293"/>
                    <a:pt x="4581" y="4298"/>
                    <a:pt x="4757" y="2946"/>
                  </a:cubicBezTo>
                  <a:cubicBezTo>
                    <a:pt x="4946" y="1497"/>
                    <a:pt x="4064" y="205"/>
                    <a:pt x="2804" y="16"/>
                  </a:cubicBezTo>
                  <a:cubicBezTo>
                    <a:pt x="2719" y="6"/>
                    <a:pt x="2635" y="0"/>
                    <a:pt x="2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1"/>
            <p:cNvSpPr/>
            <p:nvPr/>
          </p:nvSpPr>
          <p:spPr>
            <a:xfrm>
              <a:off x="1031250" y="3541925"/>
              <a:ext cx="133925" cy="133925"/>
            </a:xfrm>
            <a:custGeom>
              <a:avLst/>
              <a:gdLst/>
              <a:ahLst/>
              <a:cxnLst/>
              <a:rect l="l" t="t" r="r" b="b"/>
              <a:pathLst>
                <a:path w="5357" h="5357" extrusionOk="0">
                  <a:moveTo>
                    <a:pt x="2678" y="1"/>
                  </a:moveTo>
                  <a:cubicBezTo>
                    <a:pt x="1198" y="1"/>
                    <a:pt x="0" y="1198"/>
                    <a:pt x="0" y="2679"/>
                  </a:cubicBezTo>
                  <a:cubicBezTo>
                    <a:pt x="0" y="4159"/>
                    <a:pt x="1198" y="5356"/>
                    <a:pt x="2678" y="5356"/>
                  </a:cubicBezTo>
                  <a:cubicBezTo>
                    <a:pt x="4159" y="5356"/>
                    <a:pt x="5356" y="4159"/>
                    <a:pt x="5356" y="2679"/>
                  </a:cubicBezTo>
                  <a:cubicBezTo>
                    <a:pt x="5356" y="1198"/>
                    <a:pt x="4159" y="1"/>
                    <a:pt x="2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1"/>
            <p:cNvSpPr/>
            <p:nvPr/>
          </p:nvSpPr>
          <p:spPr>
            <a:xfrm>
              <a:off x="1287225" y="3400150"/>
              <a:ext cx="141000" cy="141800"/>
            </a:xfrm>
            <a:custGeom>
              <a:avLst/>
              <a:gdLst/>
              <a:ahLst/>
              <a:cxnLst/>
              <a:rect l="l" t="t" r="r" b="b"/>
              <a:pathLst>
                <a:path w="5640" h="5672" extrusionOk="0">
                  <a:moveTo>
                    <a:pt x="2805" y="1"/>
                  </a:moveTo>
                  <a:cubicBezTo>
                    <a:pt x="1261" y="1"/>
                    <a:pt x="1" y="1292"/>
                    <a:pt x="1" y="2836"/>
                  </a:cubicBezTo>
                  <a:cubicBezTo>
                    <a:pt x="1" y="4411"/>
                    <a:pt x="1261" y="5672"/>
                    <a:pt x="2805" y="5672"/>
                  </a:cubicBezTo>
                  <a:cubicBezTo>
                    <a:pt x="4380" y="5672"/>
                    <a:pt x="5640" y="4411"/>
                    <a:pt x="5640" y="2836"/>
                  </a:cubicBezTo>
                  <a:cubicBezTo>
                    <a:pt x="5640" y="1292"/>
                    <a:pt x="4380" y="1"/>
                    <a:pt x="2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1"/>
            <p:cNvSpPr/>
            <p:nvPr/>
          </p:nvSpPr>
          <p:spPr>
            <a:xfrm>
              <a:off x="1413250" y="3020525"/>
              <a:ext cx="108725" cy="193775"/>
            </a:xfrm>
            <a:custGeom>
              <a:avLst/>
              <a:gdLst/>
              <a:ahLst/>
              <a:cxnLst/>
              <a:rect l="l" t="t" r="r" b="b"/>
              <a:pathLst>
                <a:path w="4349" h="7751" fill="none" extrusionOk="0">
                  <a:moveTo>
                    <a:pt x="0" y="0"/>
                  </a:moveTo>
                  <a:cubicBezTo>
                    <a:pt x="1261" y="788"/>
                    <a:pt x="2111" y="2143"/>
                    <a:pt x="2773" y="3498"/>
                  </a:cubicBezTo>
                  <a:cubicBezTo>
                    <a:pt x="3434" y="4852"/>
                    <a:pt x="3939" y="6301"/>
                    <a:pt x="4348" y="775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1"/>
            <p:cNvSpPr/>
            <p:nvPr/>
          </p:nvSpPr>
          <p:spPr>
            <a:xfrm>
              <a:off x="1462075" y="3148300"/>
              <a:ext cx="126850" cy="121575"/>
            </a:xfrm>
            <a:custGeom>
              <a:avLst/>
              <a:gdLst/>
              <a:ahLst/>
              <a:cxnLst/>
              <a:rect l="l" t="t" r="r" b="b"/>
              <a:pathLst>
                <a:path w="5074" h="4863" extrusionOk="0">
                  <a:moveTo>
                    <a:pt x="2506" y="1"/>
                  </a:moveTo>
                  <a:cubicBezTo>
                    <a:pt x="1342" y="1"/>
                    <a:pt x="302" y="897"/>
                    <a:pt x="158" y="2136"/>
                  </a:cubicBezTo>
                  <a:cubicBezTo>
                    <a:pt x="1" y="3459"/>
                    <a:pt x="914" y="4656"/>
                    <a:pt x="2238" y="4845"/>
                  </a:cubicBezTo>
                  <a:cubicBezTo>
                    <a:pt x="2332" y="4857"/>
                    <a:pt x="2426" y="4862"/>
                    <a:pt x="2520" y="4862"/>
                  </a:cubicBezTo>
                  <a:cubicBezTo>
                    <a:pt x="3703" y="4862"/>
                    <a:pt x="4769" y="3961"/>
                    <a:pt x="4915" y="2734"/>
                  </a:cubicBezTo>
                  <a:cubicBezTo>
                    <a:pt x="5073" y="1411"/>
                    <a:pt x="4159" y="182"/>
                    <a:pt x="2836" y="25"/>
                  </a:cubicBezTo>
                  <a:cubicBezTo>
                    <a:pt x="2725" y="9"/>
                    <a:pt x="2615" y="1"/>
                    <a:pt x="2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6224850" y="2371525"/>
              <a:ext cx="1133400" cy="1201925"/>
            </a:xfrm>
            <a:custGeom>
              <a:avLst/>
              <a:gdLst/>
              <a:ahLst/>
              <a:cxnLst/>
              <a:rect l="l" t="t" r="r" b="b"/>
              <a:pathLst>
                <a:path w="45336" h="48077" fill="none" extrusionOk="0">
                  <a:moveTo>
                    <a:pt x="45336" y="1670"/>
                  </a:moveTo>
                  <a:cubicBezTo>
                    <a:pt x="40862" y="1"/>
                    <a:pt x="36073" y="2931"/>
                    <a:pt x="32387" y="5923"/>
                  </a:cubicBezTo>
                  <a:cubicBezTo>
                    <a:pt x="18462" y="17265"/>
                    <a:pt x="7372" y="31694"/>
                    <a:pt x="0" y="480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1"/>
            <p:cNvSpPr/>
            <p:nvPr/>
          </p:nvSpPr>
          <p:spPr>
            <a:xfrm>
              <a:off x="5902700" y="3371025"/>
              <a:ext cx="422975" cy="470225"/>
            </a:xfrm>
            <a:custGeom>
              <a:avLst/>
              <a:gdLst/>
              <a:ahLst/>
              <a:cxnLst/>
              <a:rect l="l" t="t" r="r" b="b"/>
              <a:pathLst>
                <a:path w="16919" h="18809" fill="none" extrusionOk="0">
                  <a:moveTo>
                    <a:pt x="16919" y="0"/>
                  </a:moveTo>
                  <a:cubicBezTo>
                    <a:pt x="9925" y="4568"/>
                    <a:pt x="3592" y="11310"/>
                    <a:pt x="1" y="1880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1"/>
            <p:cNvSpPr/>
            <p:nvPr/>
          </p:nvSpPr>
          <p:spPr>
            <a:xfrm>
              <a:off x="6145300" y="3304850"/>
              <a:ext cx="225275" cy="808125"/>
            </a:xfrm>
            <a:custGeom>
              <a:avLst/>
              <a:gdLst/>
              <a:ahLst/>
              <a:cxnLst/>
              <a:rect l="l" t="t" r="r" b="b"/>
              <a:pathLst>
                <a:path w="9011" h="32325" fill="none" extrusionOk="0">
                  <a:moveTo>
                    <a:pt x="8727" y="1"/>
                  </a:moveTo>
                  <a:cubicBezTo>
                    <a:pt x="9011" y="11405"/>
                    <a:pt x="5986" y="22621"/>
                    <a:pt x="0" y="3232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1"/>
            <p:cNvSpPr/>
            <p:nvPr/>
          </p:nvSpPr>
          <p:spPr>
            <a:xfrm>
              <a:off x="6161825" y="2997675"/>
              <a:ext cx="408025" cy="316650"/>
            </a:xfrm>
            <a:custGeom>
              <a:avLst/>
              <a:gdLst/>
              <a:ahLst/>
              <a:cxnLst/>
              <a:rect l="l" t="t" r="r" b="b"/>
              <a:pathLst>
                <a:path w="16321" h="12666" fill="none" extrusionOk="0">
                  <a:moveTo>
                    <a:pt x="16320" y="1"/>
                  </a:moveTo>
                  <a:cubicBezTo>
                    <a:pt x="12792" y="914"/>
                    <a:pt x="9484" y="2616"/>
                    <a:pt x="6680" y="4979"/>
                  </a:cubicBezTo>
                  <a:cubicBezTo>
                    <a:pt x="4159" y="7247"/>
                    <a:pt x="1923" y="9862"/>
                    <a:pt x="1" y="1266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1"/>
            <p:cNvSpPr/>
            <p:nvPr/>
          </p:nvSpPr>
          <p:spPr>
            <a:xfrm>
              <a:off x="6208300" y="2694450"/>
              <a:ext cx="613575" cy="249700"/>
            </a:xfrm>
            <a:custGeom>
              <a:avLst/>
              <a:gdLst/>
              <a:ahLst/>
              <a:cxnLst/>
              <a:rect l="l" t="t" r="r" b="b"/>
              <a:pathLst>
                <a:path w="24543" h="9988" fill="none" extrusionOk="0">
                  <a:moveTo>
                    <a:pt x="24543" y="662"/>
                  </a:moveTo>
                  <a:cubicBezTo>
                    <a:pt x="15879" y="1"/>
                    <a:pt x="5798" y="3529"/>
                    <a:pt x="1" y="998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1"/>
            <p:cNvSpPr/>
            <p:nvPr/>
          </p:nvSpPr>
          <p:spPr>
            <a:xfrm>
              <a:off x="6724200" y="2456600"/>
              <a:ext cx="367050" cy="142575"/>
            </a:xfrm>
            <a:custGeom>
              <a:avLst/>
              <a:gdLst/>
              <a:ahLst/>
              <a:cxnLst/>
              <a:rect l="l" t="t" r="r" b="b"/>
              <a:pathLst>
                <a:path w="14682" h="5703" fill="none" extrusionOk="0">
                  <a:moveTo>
                    <a:pt x="14682" y="1166"/>
                  </a:moveTo>
                  <a:cubicBezTo>
                    <a:pt x="13484" y="0"/>
                    <a:pt x="11531" y="252"/>
                    <a:pt x="9924" y="725"/>
                  </a:cubicBezTo>
                  <a:cubicBezTo>
                    <a:pt x="6333" y="1764"/>
                    <a:pt x="2962" y="3466"/>
                    <a:pt x="0" y="570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1"/>
            <p:cNvSpPr/>
            <p:nvPr/>
          </p:nvSpPr>
          <p:spPr>
            <a:xfrm>
              <a:off x="6930550" y="2423500"/>
              <a:ext cx="300125" cy="600975"/>
            </a:xfrm>
            <a:custGeom>
              <a:avLst/>
              <a:gdLst/>
              <a:ahLst/>
              <a:cxnLst/>
              <a:rect l="l" t="t" r="r" b="b"/>
              <a:pathLst>
                <a:path w="12005" h="24039" fill="none" extrusionOk="0">
                  <a:moveTo>
                    <a:pt x="11342" y="1"/>
                  </a:moveTo>
                  <a:cubicBezTo>
                    <a:pt x="12004" y="2521"/>
                    <a:pt x="11185" y="5514"/>
                    <a:pt x="10208" y="7940"/>
                  </a:cubicBezTo>
                  <a:cubicBezTo>
                    <a:pt x="7751" y="13863"/>
                    <a:pt x="4285" y="19282"/>
                    <a:pt x="1" y="2403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1"/>
            <p:cNvSpPr/>
            <p:nvPr/>
          </p:nvSpPr>
          <p:spPr>
            <a:xfrm>
              <a:off x="6495000" y="2670025"/>
              <a:ext cx="371775" cy="675025"/>
            </a:xfrm>
            <a:custGeom>
              <a:avLst/>
              <a:gdLst/>
              <a:ahLst/>
              <a:cxnLst/>
              <a:rect l="l" t="t" r="r" b="b"/>
              <a:pathLst>
                <a:path w="14871" h="27001" fill="none" extrusionOk="0">
                  <a:moveTo>
                    <a:pt x="14871" y="1"/>
                  </a:moveTo>
                  <a:cubicBezTo>
                    <a:pt x="13359" y="10145"/>
                    <a:pt x="6459" y="19030"/>
                    <a:pt x="0" y="270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1"/>
            <p:cNvSpPr/>
            <p:nvPr/>
          </p:nvSpPr>
          <p:spPr>
            <a:xfrm>
              <a:off x="6928975" y="2818100"/>
              <a:ext cx="159925" cy="439525"/>
            </a:xfrm>
            <a:custGeom>
              <a:avLst/>
              <a:gdLst/>
              <a:ahLst/>
              <a:cxnLst/>
              <a:rect l="l" t="t" r="r" b="b"/>
              <a:pathLst>
                <a:path w="6397" h="17581" fill="none" extrusionOk="0">
                  <a:moveTo>
                    <a:pt x="6396" y="1"/>
                  </a:moveTo>
                  <a:cubicBezTo>
                    <a:pt x="6396" y="6428"/>
                    <a:pt x="4128" y="12666"/>
                    <a:pt x="1" y="1758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1"/>
            <p:cNvSpPr/>
            <p:nvPr/>
          </p:nvSpPr>
          <p:spPr>
            <a:xfrm>
              <a:off x="6552500" y="3132375"/>
              <a:ext cx="112650" cy="417450"/>
            </a:xfrm>
            <a:custGeom>
              <a:avLst/>
              <a:gdLst/>
              <a:ahLst/>
              <a:cxnLst/>
              <a:rect l="l" t="t" r="r" b="b"/>
              <a:pathLst>
                <a:path w="4506" h="16698" fill="none" extrusionOk="0">
                  <a:moveTo>
                    <a:pt x="4222" y="0"/>
                  </a:moveTo>
                  <a:cubicBezTo>
                    <a:pt x="4506" y="5860"/>
                    <a:pt x="3056" y="11688"/>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1"/>
            <p:cNvSpPr/>
            <p:nvPr/>
          </p:nvSpPr>
          <p:spPr>
            <a:xfrm>
              <a:off x="5584500" y="3624625"/>
              <a:ext cx="445025" cy="332400"/>
            </a:xfrm>
            <a:custGeom>
              <a:avLst/>
              <a:gdLst/>
              <a:ahLst/>
              <a:cxnLst/>
              <a:rect l="l" t="t" r="r" b="b"/>
              <a:pathLst>
                <a:path w="17801" h="13296" fill="none" extrusionOk="0">
                  <a:moveTo>
                    <a:pt x="17801" y="631"/>
                  </a:moveTo>
                  <a:cubicBezTo>
                    <a:pt x="13957" y="1"/>
                    <a:pt x="9641" y="1324"/>
                    <a:pt x="6648" y="3813"/>
                  </a:cubicBezTo>
                  <a:cubicBezTo>
                    <a:pt x="3655" y="6302"/>
                    <a:pt x="1544" y="9704"/>
                    <a:pt x="1" y="1329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1"/>
            <p:cNvSpPr/>
            <p:nvPr/>
          </p:nvSpPr>
          <p:spPr>
            <a:xfrm>
              <a:off x="5853875" y="3883750"/>
              <a:ext cx="407225" cy="292225"/>
            </a:xfrm>
            <a:custGeom>
              <a:avLst/>
              <a:gdLst/>
              <a:ahLst/>
              <a:cxnLst/>
              <a:rect l="l" t="t" r="r" b="b"/>
              <a:pathLst>
                <a:path w="16289" h="11689" fill="none" extrusionOk="0">
                  <a:moveTo>
                    <a:pt x="16288" y="1"/>
                  </a:moveTo>
                  <a:cubicBezTo>
                    <a:pt x="9735" y="788"/>
                    <a:pt x="3686" y="6207"/>
                    <a:pt x="0" y="1168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1"/>
            <p:cNvSpPr/>
            <p:nvPr/>
          </p:nvSpPr>
          <p:spPr>
            <a:xfrm>
              <a:off x="6259500" y="2665300"/>
              <a:ext cx="380450" cy="55175"/>
            </a:xfrm>
            <a:custGeom>
              <a:avLst/>
              <a:gdLst/>
              <a:ahLst/>
              <a:cxnLst/>
              <a:rect l="l" t="t" r="r" b="b"/>
              <a:pathLst>
                <a:path w="15218" h="2207" fill="none" extrusionOk="0">
                  <a:moveTo>
                    <a:pt x="15217" y="2206"/>
                  </a:moveTo>
                  <a:cubicBezTo>
                    <a:pt x="10964" y="253"/>
                    <a:pt x="4254" y="1"/>
                    <a:pt x="0" y="189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6287075" y="2792125"/>
              <a:ext cx="128400" cy="211100"/>
            </a:xfrm>
            <a:custGeom>
              <a:avLst/>
              <a:gdLst/>
              <a:ahLst/>
              <a:cxnLst/>
              <a:rect l="l" t="t" r="r" b="b"/>
              <a:pathLst>
                <a:path w="5136" h="8444" fill="none" extrusionOk="0">
                  <a:moveTo>
                    <a:pt x="5135" y="0"/>
                  </a:moveTo>
                  <a:cubicBezTo>
                    <a:pt x="4348" y="3119"/>
                    <a:pt x="2205" y="6144"/>
                    <a:pt x="0" y="844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1"/>
            <p:cNvSpPr/>
            <p:nvPr/>
          </p:nvSpPr>
          <p:spPr>
            <a:xfrm>
              <a:off x="5932625" y="3145750"/>
              <a:ext cx="370225" cy="254425"/>
            </a:xfrm>
            <a:custGeom>
              <a:avLst/>
              <a:gdLst/>
              <a:ahLst/>
              <a:cxnLst/>
              <a:rect l="l" t="t" r="r" b="b"/>
              <a:pathLst>
                <a:path w="14809" h="10177" fill="none" extrusionOk="0">
                  <a:moveTo>
                    <a:pt x="14808" y="1"/>
                  </a:moveTo>
                  <a:cubicBezTo>
                    <a:pt x="8885" y="914"/>
                    <a:pt x="3372" y="5388"/>
                    <a:pt x="1" y="101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1"/>
            <p:cNvSpPr/>
            <p:nvPr/>
          </p:nvSpPr>
          <p:spPr>
            <a:xfrm>
              <a:off x="6572175" y="2429025"/>
              <a:ext cx="400150" cy="126825"/>
            </a:xfrm>
            <a:custGeom>
              <a:avLst/>
              <a:gdLst/>
              <a:ahLst/>
              <a:cxnLst/>
              <a:rect l="l" t="t" r="r" b="b"/>
              <a:pathLst>
                <a:path w="16006" h="5073" fill="none" extrusionOk="0">
                  <a:moveTo>
                    <a:pt x="16005" y="1828"/>
                  </a:moveTo>
                  <a:cubicBezTo>
                    <a:pt x="10461" y="0"/>
                    <a:pt x="4380" y="1229"/>
                    <a:pt x="1" y="507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1"/>
            <p:cNvSpPr/>
            <p:nvPr/>
          </p:nvSpPr>
          <p:spPr>
            <a:xfrm>
              <a:off x="6896675" y="2606225"/>
              <a:ext cx="295400" cy="246550"/>
            </a:xfrm>
            <a:custGeom>
              <a:avLst/>
              <a:gdLst/>
              <a:ahLst/>
              <a:cxnLst/>
              <a:rect l="l" t="t" r="r" b="b"/>
              <a:pathLst>
                <a:path w="11816" h="9862" fill="none" extrusionOk="0">
                  <a:moveTo>
                    <a:pt x="11815" y="1"/>
                  </a:moveTo>
                  <a:cubicBezTo>
                    <a:pt x="9137" y="568"/>
                    <a:pt x="6649" y="1828"/>
                    <a:pt x="4632" y="3687"/>
                  </a:cubicBezTo>
                  <a:cubicBezTo>
                    <a:pt x="2773" y="5483"/>
                    <a:pt x="1198" y="7562"/>
                    <a:pt x="1" y="9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1"/>
            <p:cNvSpPr/>
            <p:nvPr/>
          </p:nvSpPr>
          <p:spPr>
            <a:xfrm>
              <a:off x="6517850" y="2486525"/>
              <a:ext cx="103200" cy="103200"/>
            </a:xfrm>
            <a:custGeom>
              <a:avLst/>
              <a:gdLst/>
              <a:ahLst/>
              <a:cxnLst/>
              <a:rect l="l" t="t" r="r" b="b"/>
              <a:pathLst>
                <a:path w="4128" h="4128" extrusionOk="0">
                  <a:moveTo>
                    <a:pt x="2048" y="0"/>
                  </a:moveTo>
                  <a:cubicBezTo>
                    <a:pt x="914" y="0"/>
                    <a:pt x="0" y="914"/>
                    <a:pt x="0" y="2048"/>
                  </a:cubicBezTo>
                  <a:cubicBezTo>
                    <a:pt x="0" y="3214"/>
                    <a:pt x="914" y="4127"/>
                    <a:pt x="2048" y="4127"/>
                  </a:cubicBezTo>
                  <a:cubicBezTo>
                    <a:pt x="3182" y="4127"/>
                    <a:pt x="4127" y="3214"/>
                    <a:pt x="4127" y="2048"/>
                  </a:cubicBezTo>
                  <a:cubicBezTo>
                    <a:pt x="4127" y="914"/>
                    <a:pt x="3182" y="0"/>
                    <a:pt x="2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1"/>
            <p:cNvSpPr/>
            <p:nvPr/>
          </p:nvSpPr>
          <p:spPr>
            <a:xfrm>
              <a:off x="6669075" y="2551100"/>
              <a:ext cx="100825" cy="100850"/>
            </a:xfrm>
            <a:custGeom>
              <a:avLst/>
              <a:gdLst/>
              <a:ahLst/>
              <a:cxnLst/>
              <a:rect l="l" t="t" r="r" b="b"/>
              <a:pathLst>
                <a:path w="4033" h="4034" extrusionOk="0">
                  <a:moveTo>
                    <a:pt x="2016" y="1"/>
                  </a:moveTo>
                  <a:cubicBezTo>
                    <a:pt x="914" y="1"/>
                    <a:pt x="0" y="914"/>
                    <a:pt x="0" y="2017"/>
                  </a:cubicBezTo>
                  <a:cubicBezTo>
                    <a:pt x="0" y="3120"/>
                    <a:pt x="914" y="4033"/>
                    <a:pt x="2016" y="4033"/>
                  </a:cubicBezTo>
                  <a:cubicBezTo>
                    <a:pt x="3151" y="4033"/>
                    <a:pt x="4033" y="3120"/>
                    <a:pt x="4033" y="2017"/>
                  </a:cubicBezTo>
                  <a:cubicBezTo>
                    <a:pt x="4033" y="914"/>
                    <a:pt x="3151" y="1"/>
                    <a:pt x="2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1"/>
            <p:cNvSpPr/>
            <p:nvPr/>
          </p:nvSpPr>
          <p:spPr>
            <a:xfrm>
              <a:off x="6199650" y="2656950"/>
              <a:ext cx="116575" cy="96775"/>
            </a:xfrm>
            <a:custGeom>
              <a:avLst/>
              <a:gdLst/>
              <a:ahLst/>
              <a:cxnLst/>
              <a:rect l="l" t="t" r="r" b="b"/>
              <a:pathLst>
                <a:path w="4663" h="3871" extrusionOk="0">
                  <a:moveTo>
                    <a:pt x="2225" y="1"/>
                  </a:moveTo>
                  <a:cubicBezTo>
                    <a:pt x="1456" y="1"/>
                    <a:pt x="739" y="411"/>
                    <a:pt x="441" y="1122"/>
                  </a:cubicBezTo>
                  <a:cubicBezTo>
                    <a:pt x="0" y="2068"/>
                    <a:pt x="536" y="3233"/>
                    <a:pt x="1575" y="3674"/>
                  </a:cubicBezTo>
                  <a:cubicBezTo>
                    <a:pt x="1877" y="3808"/>
                    <a:pt x="2190" y="3871"/>
                    <a:pt x="2491" y="3871"/>
                  </a:cubicBezTo>
                  <a:cubicBezTo>
                    <a:pt x="3259" y="3871"/>
                    <a:pt x="3959" y="3462"/>
                    <a:pt x="4253" y="2761"/>
                  </a:cubicBezTo>
                  <a:cubicBezTo>
                    <a:pt x="4663" y="1784"/>
                    <a:pt x="4159" y="618"/>
                    <a:pt x="3088" y="177"/>
                  </a:cubicBezTo>
                  <a:cubicBezTo>
                    <a:pt x="2805" y="58"/>
                    <a:pt x="2511"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1"/>
            <p:cNvSpPr/>
            <p:nvPr/>
          </p:nvSpPr>
          <p:spPr>
            <a:xfrm>
              <a:off x="6135850" y="2885725"/>
              <a:ext cx="126025" cy="117600"/>
            </a:xfrm>
            <a:custGeom>
              <a:avLst/>
              <a:gdLst/>
              <a:ahLst/>
              <a:cxnLst/>
              <a:rect l="l" t="t" r="r" b="b"/>
              <a:pathLst>
                <a:path w="5041" h="4704" extrusionOk="0">
                  <a:moveTo>
                    <a:pt x="2674" y="1"/>
                  </a:moveTo>
                  <a:cubicBezTo>
                    <a:pt x="1792" y="1"/>
                    <a:pt x="923" y="567"/>
                    <a:pt x="536" y="1486"/>
                  </a:cubicBezTo>
                  <a:cubicBezTo>
                    <a:pt x="0" y="2715"/>
                    <a:pt x="504" y="4069"/>
                    <a:pt x="1607" y="4542"/>
                  </a:cubicBezTo>
                  <a:cubicBezTo>
                    <a:pt x="1863" y="4652"/>
                    <a:pt x="2130" y="4704"/>
                    <a:pt x="2395" y="4704"/>
                  </a:cubicBezTo>
                  <a:cubicBezTo>
                    <a:pt x="3269" y="4704"/>
                    <a:pt x="4126" y="4137"/>
                    <a:pt x="4537" y="3219"/>
                  </a:cubicBezTo>
                  <a:cubicBezTo>
                    <a:pt x="5041" y="2021"/>
                    <a:pt x="4568" y="635"/>
                    <a:pt x="3466" y="163"/>
                  </a:cubicBezTo>
                  <a:cubicBezTo>
                    <a:pt x="3209" y="53"/>
                    <a:pt x="2941" y="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1"/>
            <p:cNvSpPr/>
            <p:nvPr/>
          </p:nvSpPr>
          <p:spPr>
            <a:xfrm>
              <a:off x="6226425" y="2943550"/>
              <a:ext cx="115000" cy="121700"/>
            </a:xfrm>
            <a:custGeom>
              <a:avLst/>
              <a:gdLst/>
              <a:ahLst/>
              <a:cxnLst/>
              <a:rect l="l" t="t" r="r" b="b"/>
              <a:pathLst>
                <a:path w="4600" h="4868" extrusionOk="0">
                  <a:moveTo>
                    <a:pt x="2717" y="0"/>
                  </a:moveTo>
                  <a:cubicBezTo>
                    <a:pt x="1879" y="0"/>
                    <a:pt x="993" y="653"/>
                    <a:pt x="536" y="1693"/>
                  </a:cubicBezTo>
                  <a:cubicBezTo>
                    <a:pt x="0" y="2953"/>
                    <a:pt x="347" y="4340"/>
                    <a:pt x="1292" y="4749"/>
                  </a:cubicBezTo>
                  <a:cubicBezTo>
                    <a:pt x="1482" y="4829"/>
                    <a:pt x="1682" y="4867"/>
                    <a:pt x="1885" y="4867"/>
                  </a:cubicBezTo>
                  <a:cubicBezTo>
                    <a:pt x="2722" y="4867"/>
                    <a:pt x="3608" y="4220"/>
                    <a:pt x="4064" y="3206"/>
                  </a:cubicBezTo>
                  <a:cubicBezTo>
                    <a:pt x="4600" y="1914"/>
                    <a:pt x="4285" y="528"/>
                    <a:pt x="3308" y="118"/>
                  </a:cubicBezTo>
                  <a:cubicBezTo>
                    <a:pt x="3118" y="38"/>
                    <a:pt x="2919" y="0"/>
                    <a:pt x="2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1"/>
            <p:cNvSpPr/>
            <p:nvPr/>
          </p:nvSpPr>
          <p:spPr>
            <a:xfrm>
              <a:off x="6840775" y="2798925"/>
              <a:ext cx="108700" cy="103775"/>
            </a:xfrm>
            <a:custGeom>
              <a:avLst/>
              <a:gdLst/>
              <a:ahLst/>
              <a:cxnLst/>
              <a:rect l="l" t="t" r="r" b="b"/>
              <a:pathLst>
                <a:path w="4348" h="4151" extrusionOk="0">
                  <a:moveTo>
                    <a:pt x="2327" y="0"/>
                  </a:moveTo>
                  <a:cubicBezTo>
                    <a:pt x="1565" y="0"/>
                    <a:pt x="806" y="508"/>
                    <a:pt x="441" y="1335"/>
                  </a:cubicBezTo>
                  <a:cubicBezTo>
                    <a:pt x="0" y="2406"/>
                    <a:pt x="410" y="3603"/>
                    <a:pt x="1355" y="4013"/>
                  </a:cubicBezTo>
                  <a:cubicBezTo>
                    <a:pt x="1570" y="4106"/>
                    <a:pt x="1795" y="4150"/>
                    <a:pt x="2020" y="4150"/>
                  </a:cubicBezTo>
                  <a:cubicBezTo>
                    <a:pt x="2783" y="4150"/>
                    <a:pt x="3542" y="3643"/>
                    <a:pt x="3907" y="2816"/>
                  </a:cubicBezTo>
                  <a:cubicBezTo>
                    <a:pt x="4348" y="1744"/>
                    <a:pt x="3970" y="547"/>
                    <a:pt x="2993" y="138"/>
                  </a:cubicBezTo>
                  <a:cubicBezTo>
                    <a:pt x="2778" y="44"/>
                    <a:pt x="2552"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1"/>
            <p:cNvSpPr/>
            <p:nvPr/>
          </p:nvSpPr>
          <p:spPr>
            <a:xfrm>
              <a:off x="6870700" y="2965400"/>
              <a:ext cx="122900" cy="122875"/>
            </a:xfrm>
            <a:custGeom>
              <a:avLst/>
              <a:gdLst/>
              <a:ahLst/>
              <a:cxnLst/>
              <a:rect l="l" t="t" r="r" b="b"/>
              <a:pathLst>
                <a:path w="4916" h="4915" extrusionOk="0">
                  <a:moveTo>
                    <a:pt x="2458" y="0"/>
                  </a:moveTo>
                  <a:cubicBezTo>
                    <a:pt x="1103" y="0"/>
                    <a:pt x="0" y="1103"/>
                    <a:pt x="0" y="2458"/>
                  </a:cubicBezTo>
                  <a:cubicBezTo>
                    <a:pt x="0" y="3812"/>
                    <a:pt x="1103" y="4915"/>
                    <a:pt x="2458" y="4915"/>
                  </a:cubicBezTo>
                  <a:cubicBezTo>
                    <a:pt x="3812" y="4915"/>
                    <a:pt x="4915" y="3812"/>
                    <a:pt x="4915" y="2458"/>
                  </a:cubicBezTo>
                  <a:cubicBezTo>
                    <a:pt x="4915" y="1103"/>
                    <a:pt x="3812"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1"/>
            <p:cNvSpPr/>
            <p:nvPr/>
          </p:nvSpPr>
          <p:spPr>
            <a:xfrm>
              <a:off x="6867550" y="3214050"/>
              <a:ext cx="125250" cy="86525"/>
            </a:xfrm>
            <a:custGeom>
              <a:avLst/>
              <a:gdLst/>
              <a:ahLst/>
              <a:cxnLst/>
              <a:rect l="l" t="t" r="r" b="b"/>
              <a:pathLst>
                <a:path w="5010" h="3461" extrusionOk="0">
                  <a:moveTo>
                    <a:pt x="1908" y="1"/>
                  </a:moveTo>
                  <a:cubicBezTo>
                    <a:pt x="1181" y="1"/>
                    <a:pt x="572" y="286"/>
                    <a:pt x="347" y="797"/>
                  </a:cubicBezTo>
                  <a:cubicBezTo>
                    <a:pt x="0" y="1616"/>
                    <a:pt x="693" y="2688"/>
                    <a:pt x="1891" y="3192"/>
                  </a:cubicBezTo>
                  <a:cubicBezTo>
                    <a:pt x="2309" y="3373"/>
                    <a:pt x="2740" y="3460"/>
                    <a:pt x="3136" y="3460"/>
                  </a:cubicBezTo>
                  <a:cubicBezTo>
                    <a:pt x="3843" y="3460"/>
                    <a:pt x="4441" y="3181"/>
                    <a:pt x="4663" y="2656"/>
                  </a:cubicBezTo>
                  <a:cubicBezTo>
                    <a:pt x="5010" y="1837"/>
                    <a:pt x="4316" y="797"/>
                    <a:pt x="3151" y="262"/>
                  </a:cubicBezTo>
                  <a:cubicBezTo>
                    <a:pt x="2730" y="85"/>
                    <a:pt x="2302" y="1"/>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1"/>
            <p:cNvSpPr/>
            <p:nvPr/>
          </p:nvSpPr>
          <p:spPr>
            <a:xfrm>
              <a:off x="6422525" y="3292600"/>
              <a:ext cx="139450" cy="96800"/>
            </a:xfrm>
            <a:custGeom>
              <a:avLst/>
              <a:gdLst/>
              <a:ahLst/>
              <a:cxnLst/>
              <a:rect l="l" t="t" r="r" b="b"/>
              <a:pathLst>
                <a:path w="5578" h="3872" extrusionOk="0">
                  <a:moveTo>
                    <a:pt x="2077" y="0"/>
                  </a:moveTo>
                  <a:cubicBezTo>
                    <a:pt x="1279" y="0"/>
                    <a:pt x="622" y="314"/>
                    <a:pt x="379" y="900"/>
                  </a:cubicBezTo>
                  <a:cubicBezTo>
                    <a:pt x="1" y="1814"/>
                    <a:pt x="757" y="2980"/>
                    <a:pt x="2080" y="3578"/>
                  </a:cubicBezTo>
                  <a:cubicBezTo>
                    <a:pt x="2546" y="3778"/>
                    <a:pt x="3019" y="3872"/>
                    <a:pt x="3453" y="3872"/>
                  </a:cubicBezTo>
                  <a:cubicBezTo>
                    <a:pt x="4254" y="3872"/>
                    <a:pt x="4923" y="3551"/>
                    <a:pt x="5168" y="2980"/>
                  </a:cubicBezTo>
                  <a:cubicBezTo>
                    <a:pt x="5577" y="2066"/>
                    <a:pt x="4821" y="869"/>
                    <a:pt x="3498" y="302"/>
                  </a:cubicBezTo>
                  <a:cubicBezTo>
                    <a:pt x="3012" y="98"/>
                    <a:pt x="2523"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1"/>
            <p:cNvSpPr/>
            <p:nvPr/>
          </p:nvSpPr>
          <p:spPr>
            <a:xfrm>
              <a:off x="6489475" y="3497200"/>
              <a:ext cx="109525" cy="104800"/>
            </a:xfrm>
            <a:custGeom>
              <a:avLst/>
              <a:gdLst/>
              <a:ahLst/>
              <a:cxnLst/>
              <a:rect l="l" t="t" r="r" b="b"/>
              <a:pathLst>
                <a:path w="4381" h="4192" extrusionOk="0">
                  <a:moveTo>
                    <a:pt x="2343" y="1"/>
                  </a:moveTo>
                  <a:cubicBezTo>
                    <a:pt x="1578" y="1"/>
                    <a:pt x="812" y="526"/>
                    <a:pt x="473" y="1349"/>
                  </a:cubicBezTo>
                  <a:cubicBezTo>
                    <a:pt x="1" y="2420"/>
                    <a:pt x="410" y="3617"/>
                    <a:pt x="1356" y="4058"/>
                  </a:cubicBezTo>
                  <a:cubicBezTo>
                    <a:pt x="1565" y="4149"/>
                    <a:pt x="1785" y="4192"/>
                    <a:pt x="2006" y="4192"/>
                  </a:cubicBezTo>
                  <a:cubicBezTo>
                    <a:pt x="2783" y="4192"/>
                    <a:pt x="3571" y="3663"/>
                    <a:pt x="3939" y="2829"/>
                  </a:cubicBezTo>
                  <a:cubicBezTo>
                    <a:pt x="4380" y="1758"/>
                    <a:pt x="4002" y="561"/>
                    <a:pt x="3025" y="151"/>
                  </a:cubicBezTo>
                  <a:cubicBezTo>
                    <a:pt x="2806" y="49"/>
                    <a:pt x="2574"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1"/>
            <p:cNvSpPr/>
            <p:nvPr/>
          </p:nvSpPr>
          <p:spPr>
            <a:xfrm>
              <a:off x="5872775" y="3347375"/>
              <a:ext cx="112650" cy="112675"/>
            </a:xfrm>
            <a:custGeom>
              <a:avLst/>
              <a:gdLst/>
              <a:ahLst/>
              <a:cxnLst/>
              <a:rect l="l" t="t" r="r" b="b"/>
              <a:pathLst>
                <a:path w="4506" h="4507" extrusionOk="0">
                  <a:moveTo>
                    <a:pt x="2237" y="1"/>
                  </a:moveTo>
                  <a:cubicBezTo>
                    <a:pt x="1009" y="1"/>
                    <a:pt x="1" y="1009"/>
                    <a:pt x="1" y="2238"/>
                  </a:cubicBezTo>
                  <a:cubicBezTo>
                    <a:pt x="1" y="3498"/>
                    <a:pt x="1009" y="4506"/>
                    <a:pt x="2237" y="4506"/>
                  </a:cubicBezTo>
                  <a:cubicBezTo>
                    <a:pt x="3498" y="4506"/>
                    <a:pt x="4506" y="3498"/>
                    <a:pt x="4506" y="2238"/>
                  </a:cubicBezTo>
                  <a:cubicBezTo>
                    <a:pt x="4506" y="1009"/>
                    <a:pt x="3498" y="1"/>
                    <a:pt x="2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1"/>
            <p:cNvSpPr/>
            <p:nvPr/>
          </p:nvSpPr>
          <p:spPr>
            <a:xfrm>
              <a:off x="6125600" y="3263100"/>
              <a:ext cx="88250" cy="89025"/>
            </a:xfrm>
            <a:custGeom>
              <a:avLst/>
              <a:gdLst/>
              <a:ahLst/>
              <a:cxnLst/>
              <a:rect l="l" t="t" r="r" b="b"/>
              <a:pathLst>
                <a:path w="3530" h="3561" extrusionOk="0">
                  <a:moveTo>
                    <a:pt x="1765" y="1"/>
                  </a:moveTo>
                  <a:cubicBezTo>
                    <a:pt x="788" y="1"/>
                    <a:pt x="1" y="820"/>
                    <a:pt x="1" y="1797"/>
                  </a:cubicBezTo>
                  <a:cubicBezTo>
                    <a:pt x="1" y="2773"/>
                    <a:pt x="788" y="3561"/>
                    <a:pt x="1765" y="3561"/>
                  </a:cubicBezTo>
                  <a:cubicBezTo>
                    <a:pt x="2742" y="3561"/>
                    <a:pt x="3529" y="2773"/>
                    <a:pt x="3529" y="1797"/>
                  </a:cubicBezTo>
                  <a:cubicBezTo>
                    <a:pt x="3529" y="820"/>
                    <a:pt x="2742"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6171275" y="3519875"/>
              <a:ext cx="98475" cy="98475"/>
            </a:xfrm>
            <a:custGeom>
              <a:avLst/>
              <a:gdLst/>
              <a:ahLst/>
              <a:cxnLst/>
              <a:rect l="l" t="t" r="r" b="b"/>
              <a:pathLst>
                <a:path w="3939" h="3939" extrusionOk="0">
                  <a:moveTo>
                    <a:pt x="1986" y="0"/>
                  </a:moveTo>
                  <a:cubicBezTo>
                    <a:pt x="883" y="0"/>
                    <a:pt x="1" y="883"/>
                    <a:pt x="1" y="1954"/>
                  </a:cubicBezTo>
                  <a:cubicBezTo>
                    <a:pt x="1" y="3056"/>
                    <a:pt x="883" y="3939"/>
                    <a:pt x="1986" y="3939"/>
                  </a:cubicBezTo>
                  <a:cubicBezTo>
                    <a:pt x="3057" y="3939"/>
                    <a:pt x="3939" y="3056"/>
                    <a:pt x="3939" y="1954"/>
                  </a:cubicBezTo>
                  <a:cubicBezTo>
                    <a:pt x="3939" y="883"/>
                    <a:pt x="3057" y="0"/>
                    <a:pt x="1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1"/>
            <p:cNvSpPr/>
            <p:nvPr/>
          </p:nvSpPr>
          <p:spPr>
            <a:xfrm>
              <a:off x="5512825" y="3900000"/>
              <a:ext cx="133925" cy="128200"/>
            </a:xfrm>
            <a:custGeom>
              <a:avLst/>
              <a:gdLst/>
              <a:ahLst/>
              <a:cxnLst/>
              <a:rect l="l" t="t" r="r" b="b"/>
              <a:pathLst>
                <a:path w="5357" h="5128" extrusionOk="0">
                  <a:moveTo>
                    <a:pt x="2897" y="1"/>
                  </a:moveTo>
                  <a:cubicBezTo>
                    <a:pt x="1952" y="1"/>
                    <a:pt x="1006" y="628"/>
                    <a:pt x="568" y="1651"/>
                  </a:cubicBezTo>
                  <a:cubicBezTo>
                    <a:pt x="1" y="2974"/>
                    <a:pt x="473" y="4454"/>
                    <a:pt x="1639" y="4959"/>
                  </a:cubicBezTo>
                  <a:cubicBezTo>
                    <a:pt x="1904" y="5073"/>
                    <a:pt x="2182" y="5127"/>
                    <a:pt x="2460" y="5127"/>
                  </a:cubicBezTo>
                  <a:cubicBezTo>
                    <a:pt x="3405" y="5127"/>
                    <a:pt x="4351" y="4500"/>
                    <a:pt x="4789" y="3478"/>
                  </a:cubicBezTo>
                  <a:cubicBezTo>
                    <a:pt x="5357" y="2155"/>
                    <a:pt x="4884" y="674"/>
                    <a:pt x="3718" y="170"/>
                  </a:cubicBezTo>
                  <a:cubicBezTo>
                    <a:pt x="3453" y="55"/>
                    <a:pt x="3175" y="1"/>
                    <a:pt x="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1"/>
            <p:cNvSpPr/>
            <p:nvPr/>
          </p:nvSpPr>
          <p:spPr>
            <a:xfrm>
              <a:off x="5827100" y="3792125"/>
              <a:ext cx="135500" cy="128950"/>
            </a:xfrm>
            <a:custGeom>
              <a:avLst/>
              <a:gdLst/>
              <a:ahLst/>
              <a:cxnLst/>
              <a:rect l="l" t="t" r="r" b="b"/>
              <a:pathLst>
                <a:path w="5420" h="5158" extrusionOk="0">
                  <a:moveTo>
                    <a:pt x="2931" y="0"/>
                  </a:moveTo>
                  <a:cubicBezTo>
                    <a:pt x="1985" y="0"/>
                    <a:pt x="1037" y="633"/>
                    <a:pt x="599" y="1681"/>
                  </a:cubicBezTo>
                  <a:cubicBezTo>
                    <a:pt x="0" y="3004"/>
                    <a:pt x="504" y="4485"/>
                    <a:pt x="1670" y="4989"/>
                  </a:cubicBezTo>
                  <a:cubicBezTo>
                    <a:pt x="1935" y="5104"/>
                    <a:pt x="2213" y="5158"/>
                    <a:pt x="2491" y="5158"/>
                  </a:cubicBezTo>
                  <a:cubicBezTo>
                    <a:pt x="3436" y="5158"/>
                    <a:pt x="4382" y="4530"/>
                    <a:pt x="4820" y="3508"/>
                  </a:cubicBezTo>
                  <a:cubicBezTo>
                    <a:pt x="5419" y="2153"/>
                    <a:pt x="4915" y="673"/>
                    <a:pt x="3749" y="169"/>
                  </a:cubicBezTo>
                  <a:cubicBezTo>
                    <a:pt x="3485" y="54"/>
                    <a:pt x="3208" y="0"/>
                    <a:pt x="2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1"/>
            <p:cNvSpPr/>
            <p:nvPr/>
          </p:nvSpPr>
          <p:spPr>
            <a:xfrm>
              <a:off x="5790075" y="4100350"/>
              <a:ext cx="134700" cy="133925"/>
            </a:xfrm>
            <a:custGeom>
              <a:avLst/>
              <a:gdLst/>
              <a:ahLst/>
              <a:cxnLst/>
              <a:rect l="l" t="t" r="r" b="b"/>
              <a:pathLst>
                <a:path w="5388" h="5357" extrusionOk="0">
                  <a:moveTo>
                    <a:pt x="2710" y="0"/>
                  </a:moveTo>
                  <a:cubicBezTo>
                    <a:pt x="1198" y="0"/>
                    <a:pt x="0" y="1198"/>
                    <a:pt x="0" y="2678"/>
                  </a:cubicBezTo>
                  <a:cubicBezTo>
                    <a:pt x="0" y="4159"/>
                    <a:pt x="1198" y="5356"/>
                    <a:pt x="2710" y="5356"/>
                  </a:cubicBezTo>
                  <a:cubicBezTo>
                    <a:pt x="4191" y="5356"/>
                    <a:pt x="5388" y="4159"/>
                    <a:pt x="5388" y="2678"/>
                  </a:cubicBezTo>
                  <a:cubicBezTo>
                    <a:pt x="5388" y="1198"/>
                    <a:pt x="419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1"/>
            <p:cNvSpPr/>
            <p:nvPr/>
          </p:nvSpPr>
          <p:spPr>
            <a:xfrm>
              <a:off x="6073625" y="4035775"/>
              <a:ext cx="141800" cy="141775"/>
            </a:xfrm>
            <a:custGeom>
              <a:avLst/>
              <a:gdLst/>
              <a:ahLst/>
              <a:cxnLst/>
              <a:rect l="l" t="t" r="r" b="b"/>
              <a:pathLst>
                <a:path w="5672" h="5671" extrusionOk="0">
                  <a:moveTo>
                    <a:pt x="2836" y="0"/>
                  </a:moveTo>
                  <a:cubicBezTo>
                    <a:pt x="1292" y="0"/>
                    <a:pt x="0" y="1292"/>
                    <a:pt x="0" y="2836"/>
                  </a:cubicBezTo>
                  <a:cubicBezTo>
                    <a:pt x="0" y="4411"/>
                    <a:pt x="1292" y="5671"/>
                    <a:pt x="2836" y="5671"/>
                  </a:cubicBezTo>
                  <a:cubicBezTo>
                    <a:pt x="4411" y="5671"/>
                    <a:pt x="5671" y="4411"/>
                    <a:pt x="5671" y="2836"/>
                  </a:cubicBezTo>
                  <a:cubicBezTo>
                    <a:pt x="5671" y="1292"/>
                    <a:pt x="4411"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1"/>
            <p:cNvSpPr/>
            <p:nvPr/>
          </p:nvSpPr>
          <p:spPr>
            <a:xfrm>
              <a:off x="6322500" y="3688425"/>
              <a:ext cx="51225" cy="216625"/>
            </a:xfrm>
            <a:custGeom>
              <a:avLst/>
              <a:gdLst/>
              <a:ahLst/>
              <a:cxnLst/>
              <a:rect l="l" t="t" r="r" b="b"/>
              <a:pathLst>
                <a:path w="2049" h="8665" fill="none" extrusionOk="0">
                  <a:moveTo>
                    <a:pt x="1" y="1"/>
                  </a:moveTo>
                  <a:cubicBezTo>
                    <a:pt x="1009" y="1135"/>
                    <a:pt x="1419" y="2678"/>
                    <a:pt x="1702" y="4159"/>
                  </a:cubicBezTo>
                  <a:cubicBezTo>
                    <a:pt x="1954" y="5640"/>
                    <a:pt x="2049" y="7152"/>
                    <a:pt x="2017" y="8664"/>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1"/>
            <p:cNvSpPr/>
            <p:nvPr/>
          </p:nvSpPr>
          <p:spPr>
            <a:xfrm>
              <a:off x="6309900" y="3840250"/>
              <a:ext cx="136300" cy="121050"/>
            </a:xfrm>
            <a:custGeom>
              <a:avLst/>
              <a:gdLst/>
              <a:ahLst/>
              <a:cxnLst/>
              <a:rect l="l" t="t" r="r" b="b"/>
              <a:pathLst>
                <a:path w="5452" h="4842" extrusionOk="0">
                  <a:moveTo>
                    <a:pt x="2747" y="0"/>
                  </a:moveTo>
                  <a:cubicBezTo>
                    <a:pt x="1804" y="0"/>
                    <a:pt x="907" y="567"/>
                    <a:pt x="505" y="1489"/>
                  </a:cubicBezTo>
                  <a:cubicBezTo>
                    <a:pt x="1" y="2717"/>
                    <a:pt x="536" y="4135"/>
                    <a:pt x="1765" y="4639"/>
                  </a:cubicBezTo>
                  <a:cubicBezTo>
                    <a:pt x="2080" y="4776"/>
                    <a:pt x="2404" y="4841"/>
                    <a:pt x="2723" y="4841"/>
                  </a:cubicBezTo>
                  <a:cubicBezTo>
                    <a:pt x="3648" y="4841"/>
                    <a:pt x="4517" y="4293"/>
                    <a:pt x="4916" y="3379"/>
                  </a:cubicBezTo>
                  <a:cubicBezTo>
                    <a:pt x="5451" y="2150"/>
                    <a:pt x="4884" y="733"/>
                    <a:pt x="3687" y="197"/>
                  </a:cubicBezTo>
                  <a:cubicBezTo>
                    <a:pt x="3380" y="63"/>
                    <a:pt x="3061" y="0"/>
                    <a:pt x="2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1"/>
            <p:cNvSpPr/>
            <p:nvPr/>
          </p:nvSpPr>
          <p:spPr>
            <a:xfrm>
              <a:off x="3023150" y="1811525"/>
              <a:ext cx="442675" cy="1757200"/>
            </a:xfrm>
            <a:custGeom>
              <a:avLst/>
              <a:gdLst/>
              <a:ahLst/>
              <a:cxnLst/>
              <a:rect l="l" t="t" r="r" b="b"/>
              <a:pathLst>
                <a:path w="17707" h="70288" fill="none" extrusionOk="0">
                  <a:moveTo>
                    <a:pt x="14934" y="70288"/>
                  </a:moveTo>
                  <a:cubicBezTo>
                    <a:pt x="17706" y="42564"/>
                    <a:pt x="14682" y="26150"/>
                    <a:pt x="1"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1"/>
            <p:cNvSpPr/>
            <p:nvPr/>
          </p:nvSpPr>
          <p:spPr>
            <a:xfrm>
              <a:off x="3316925" y="3235900"/>
              <a:ext cx="262325" cy="313000"/>
            </a:xfrm>
            <a:custGeom>
              <a:avLst/>
              <a:gdLst/>
              <a:ahLst/>
              <a:cxnLst/>
              <a:rect l="l" t="t" r="r" b="b"/>
              <a:pathLst>
                <a:path w="10493" h="12520" extrusionOk="0">
                  <a:moveTo>
                    <a:pt x="7790" y="0"/>
                  </a:moveTo>
                  <a:cubicBezTo>
                    <a:pt x="7068" y="0"/>
                    <a:pt x="6285" y="171"/>
                    <a:pt x="5609" y="427"/>
                  </a:cubicBezTo>
                  <a:cubicBezTo>
                    <a:pt x="4412" y="837"/>
                    <a:pt x="3813" y="2192"/>
                    <a:pt x="3246" y="3326"/>
                  </a:cubicBezTo>
                  <a:cubicBezTo>
                    <a:pt x="2269" y="5248"/>
                    <a:pt x="1" y="10572"/>
                    <a:pt x="2490" y="12273"/>
                  </a:cubicBezTo>
                  <a:cubicBezTo>
                    <a:pt x="2736" y="12443"/>
                    <a:pt x="3004" y="12520"/>
                    <a:pt x="3287" y="12520"/>
                  </a:cubicBezTo>
                  <a:cubicBezTo>
                    <a:pt x="5576" y="12520"/>
                    <a:pt x="8853" y="7497"/>
                    <a:pt x="9610" y="6067"/>
                  </a:cubicBezTo>
                  <a:cubicBezTo>
                    <a:pt x="10114" y="5153"/>
                    <a:pt x="10429" y="4113"/>
                    <a:pt x="10492" y="3042"/>
                  </a:cubicBezTo>
                  <a:cubicBezTo>
                    <a:pt x="10492" y="2003"/>
                    <a:pt x="10114" y="774"/>
                    <a:pt x="9200" y="301"/>
                  </a:cubicBezTo>
                  <a:cubicBezTo>
                    <a:pt x="8804" y="90"/>
                    <a:pt x="8313" y="0"/>
                    <a:pt x="7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1"/>
            <p:cNvSpPr/>
            <p:nvPr/>
          </p:nvSpPr>
          <p:spPr>
            <a:xfrm>
              <a:off x="3178325" y="3582275"/>
              <a:ext cx="219750" cy="312525"/>
            </a:xfrm>
            <a:custGeom>
              <a:avLst/>
              <a:gdLst/>
              <a:ahLst/>
              <a:cxnLst/>
              <a:rect l="l" t="t" r="r" b="b"/>
              <a:pathLst>
                <a:path w="8790" h="12501" extrusionOk="0">
                  <a:moveTo>
                    <a:pt x="7403" y="0"/>
                  </a:moveTo>
                  <a:cubicBezTo>
                    <a:pt x="6436" y="0"/>
                    <a:pt x="4896" y="1406"/>
                    <a:pt x="4474" y="1852"/>
                  </a:cubicBezTo>
                  <a:cubicBezTo>
                    <a:pt x="3025" y="3301"/>
                    <a:pt x="1827" y="5003"/>
                    <a:pt x="914" y="6861"/>
                  </a:cubicBezTo>
                  <a:cubicBezTo>
                    <a:pt x="410" y="7838"/>
                    <a:pt x="0" y="9004"/>
                    <a:pt x="410" y="10043"/>
                  </a:cubicBezTo>
                  <a:cubicBezTo>
                    <a:pt x="756" y="10926"/>
                    <a:pt x="1575" y="11524"/>
                    <a:pt x="2394" y="12028"/>
                  </a:cubicBezTo>
                  <a:cubicBezTo>
                    <a:pt x="2709" y="12280"/>
                    <a:pt x="3088" y="12438"/>
                    <a:pt x="3497" y="12501"/>
                  </a:cubicBezTo>
                  <a:cubicBezTo>
                    <a:pt x="4001" y="12501"/>
                    <a:pt x="4505" y="12312"/>
                    <a:pt x="4883" y="11965"/>
                  </a:cubicBezTo>
                  <a:cubicBezTo>
                    <a:pt x="6207" y="10894"/>
                    <a:pt x="6931" y="9256"/>
                    <a:pt x="7467" y="7618"/>
                  </a:cubicBezTo>
                  <a:cubicBezTo>
                    <a:pt x="8254" y="5349"/>
                    <a:pt x="8790" y="2892"/>
                    <a:pt x="8128" y="592"/>
                  </a:cubicBezTo>
                  <a:cubicBezTo>
                    <a:pt x="8000" y="165"/>
                    <a:pt x="7735" y="0"/>
                    <a:pt x="7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1"/>
            <p:cNvSpPr/>
            <p:nvPr/>
          </p:nvSpPr>
          <p:spPr>
            <a:xfrm>
              <a:off x="3126325" y="3212075"/>
              <a:ext cx="277200" cy="326225"/>
            </a:xfrm>
            <a:custGeom>
              <a:avLst/>
              <a:gdLst/>
              <a:ahLst/>
              <a:cxnLst/>
              <a:rect l="l" t="t" r="r" b="b"/>
              <a:pathLst>
                <a:path w="11088" h="13049" extrusionOk="0">
                  <a:moveTo>
                    <a:pt x="3388" y="1"/>
                  </a:moveTo>
                  <a:cubicBezTo>
                    <a:pt x="2751" y="1"/>
                    <a:pt x="2132" y="164"/>
                    <a:pt x="1607" y="530"/>
                  </a:cubicBezTo>
                  <a:cubicBezTo>
                    <a:pt x="410" y="1349"/>
                    <a:pt x="1" y="2956"/>
                    <a:pt x="253" y="4373"/>
                  </a:cubicBezTo>
                  <a:cubicBezTo>
                    <a:pt x="505" y="5791"/>
                    <a:pt x="1292" y="7051"/>
                    <a:pt x="2143" y="8185"/>
                  </a:cubicBezTo>
                  <a:cubicBezTo>
                    <a:pt x="3498" y="10107"/>
                    <a:pt x="5168" y="11934"/>
                    <a:pt x="7341" y="12754"/>
                  </a:cubicBezTo>
                  <a:cubicBezTo>
                    <a:pt x="7826" y="12930"/>
                    <a:pt x="8438" y="13048"/>
                    <a:pt x="9021" y="13048"/>
                  </a:cubicBezTo>
                  <a:cubicBezTo>
                    <a:pt x="10105" y="13048"/>
                    <a:pt x="11087" y="12639"/>
                    <a:pt x="10964" y="11430"/>
                  </a:cubicBezTo>
                  <a:cubicBezTo>
                    <a:pt x="10775" y="9383"/>
                    <a:pt x="9641" y="7146"/>
                    <a:pt x="8885" y="5287"/>
                  </a:cubicBezTo>
                  <a:cubicBezTo>
                    <a:pt x="8255" y="3743"/>
                    <a:pt x="7499" y="2168"/>
                    <a:pt x="6239" y="1065"/>
                  </a:cubicBezTo>
                  <a:cubicBezTo>
                    <a:pt x="5447" y="409"/>
                    <a:pt x="4395" y="1"/>
                    <a:pt x="3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1"/>
            <p:cNvSpPr/>
            <p:nvPr/>
          </p:nvSpPr>
          <p:spPr>
            <a:xfrm>
              <a:off x="3392550" y="3437175"/>
              <a:ext cx="350525" cy="211900"/>
            </a:xfrm>
            <a:custGeom>
              <a:avLst/>
              <a:gdLst/>
              <a:ahLst/>
              <a:cxnLst/>
              <a:rect l="l" t="t" r="r" b="b"/>
              <a:pathLst>
                <a:path w="14021" h="8476" extrusionOk="0">
                  <a:moveTo>
                    <a:pt x="10681" y="0"/>
                  </a:moveTo>
                  <a:cubicBezTo>
                    <a:pt x="9672" y="0"/>
                    <a:pt x="8696" y="127"/>
                    <a:pt x="7751" y="410"/>
                  </a:cubicBezTo>
                  <a:cubicBezTo>
                    <a:pt x="5136" y="1072"/>
                    <a:pt x="1481" y="2143"/>
                    <a:pt x="788" y="5167"/>
                  </a:cubicBezTo>
                  <a:cubicBezTo>
                    <a:pt x="0" y="8475"/>
                    <a:pt x="5293" y="7845"/>
                    <a:pt x="7278" y="8003"/>
                  </a:cubicBezTo>
                  <a:cubicBezTo>
                    <a:pt x="7577" y="8050"/>
                    <a:pt x="7869" y="8074"/>
                    <a:pt x="8160" y="8074"/>
                  </a:cubicBezTo>
                  <a:cubicBezTo>
                    <a:pt x="8452" y="8074"/>
                    <a:pt x="8743" y="8050"/>
                    <a:pt x="9042" y="8003"/>
                  </a:cubicBezTo>
                  <a:cubicBezTo>
                    <a:pt x="9767" y="7845"/>
                    <a:pt x="10460" y="7562"/>
                    <a:pt x="11090" y="7121"/>
                  </a:cubicBezTo>
                  <a:cubicBezTo>
                    <a:pt x="12098" y="6522"/>
                    <a:pt x="12949" y="5640"/>
                    <a:pt x="13485" y="4569"/>
                  </a:cubicBezTo>
                  <a:cubicBezTo>
                    <a:pt x="13989" y="3498"/>
                    <a:pt x="14020" y="2143"/>
                    <a:pt x="13264" y="1198"/>
                  </a:cubicBezTo>
                  <a:cubicBezTo>
                    <a:pt x="12634" y="442"/>
                    <a:pt x="11689" y="0"/>
                    <a:pt x="10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1"/>
            <p:cNvSpPr/>
            <p:nvPr/>
          </p:nvSpPr>
          <p:spPr>
            <a:xfrm>
              <a:off x="3032600" y="3452600"/>
              <a:ext cx="368625" cy="208925"/>
            </a:xfrm>
            <a:custGeom>
              <a:avLst/>
              <a:gdLst/>
              <a:ahLst/>
              <a:cxnLst/>
              <a:rect l="l" t="t" r="r" b="b"/>
              <a:pathLst>
                <a:path w="14745" h="8357" extrusionOk="0">
                  <a:moveTo>
                    <a:pt x="5130" y="1"/>
                  </a:moveTo>
                  <a:cubicBezTo>
                    <a:pt x="4102" y="1"/>
                    <a:pt x="3081" y="274"/>
                    <a:pt x="2174" y="801"/>
                  </a:cubicBezTo>
                  <a:cubicBezTo>
                    <a:pt x="851" y="1652"/>
                    <a:pt x="1" y="3227"/>
                    <a:pt x="253" y="4739"/>
                  </a:cubicBezTo>
                  <a:cubicBezTo>
                    <a:pt x="410" y="5464"/>
                    <a:pt x="757" y="6157"/>
                    <a:pt x="1229" y="6724"/>
                  </a:cubicBezTo>
                  <a:cubicBezTo>
                    <a:pt x="1765" y="7480"/>
                    <a:pt x="2553" y="8016"/>
                    <a:pt x="3435" y="8268"/>
                  </a:cubicBezTo>
                  <a:cubicBezTo>
                    <a:pt x="3783" y="8323"/>
                    <a:pt x="4141" y="8356"/>
                    <a:pt x="4504" y="8356"/>
                  </a:cubicBezTo>
                  <a:cubicBezTo>
                    <a:pt x="4766" y="8356"/>
                    <a:pt x="5030" y="8339"/>
                    <a:pt x="5293" y="8299"/>
                  </a:cubicBezTo>
                  <a:cubicBezTo>
                    <a:pt x="7688" y="8079"/>
                    <a:pt x="10208" y="7827"/>
                    <a:pt x="12288" y="6598"/>
                  </a:cubicBezTo>
                  <a:cubicBezTo>
                    <a:pt x="14745" y="5180"/>
                    <a:pt x="12162" y="3227"/>
                    <a:pt x="10775" y="2219"/>
                  </a:cubicBezTo>
                  <a:cubicBezTo>
                    <a:pt x="9547" y="1305"/>
                    <a:pt x="8160" y="612"/>
                    <a:pt x="6648" y="203"/>
                  </a:cubicBezTo>
                  <a:cubicBezTo>
                    <a:pt x="6148" y="67"/>
                    <a:pt x="5638" y="1"/>
                    <a:pt x="5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1"/>
            <p:cNvSpPr/>
            <p:nvPr/>
          </p:nvSpPr>
          <p:spPr>
            <a:xfrm>
              <a:off x="3338200" y="3563625"/>
              <a:ext cx="254425" cy="279650"/>
            </a:xfrm>
            <a:custGeom>
              <a:avLst/>
              <a:gdLst/>
              <a:ahLst/>
              <a:cxnLst/>
              <a:rect l="l" t="t" r="r" b="b"/>
              <a:pathLst>
                <a:path w="10177" h="11186" extrusionOk="0">
                  <a:moveTo>
                    <a:pt x="3717" y="1"/>
                  </a:moveTo>
                  <a:cubicBezTo>
                    <a:pt x="3253" y="1"/>
                    <a:pt x="2786" y="67"/>
                    <a:pt x="2332" y="204"/>
                  </a:cubicBezTo>
                  <a:cubicBezTo>
                    <a:pt x="1607" y="487"/>
                    <a:pt x="946" y="928"/>
                    <a:pt x="442" y="1495"/>
                  </a:cubicBezTo>
                  <a:cubicBezTo>
                    <a:pt x="253" y="1653"/>
                    <a:pt x="127" y="1874"/>
                    <a:pt x="32" y="2094"/>
                  </a:cubicBezTo>
                  <a:cubicBezTo>
                    <a:pt x="1" y="2409"/>
                    <a:pt x="32" y="2724"/>
                    <a:pt x="158" y="3008"/>
                  </a:cubicBezTo>
                  <a:cubicBezTo>
                    <a:pt x="505" y="4425"/>
                    <a:pt x="1040" y="5812"/>
                    <a:pt x="1702" y="7103"/>
                  </a:cubicBezTo>
                  <a:cubicBezTo>
                    <a:pt x="2363" y="8458"/>
                    <a:pt x="3435" y="9561"/>
                    <a:pt x="4758" y="10285"/>
                  </a:cubicBezTo>
                  <a:cubicBezTo>
                    <a:pt x="5517" y="10677"/>
                    <a:pt x="6698" y="11186"/>
                    <a:pt x="7684" y="11186"/>
                  </a:cubicBezTo>
                  <a:cubicBezTo>
                    <a:pt x="8047" y="11186"/>
                    <a:pt x="8384" y="11117"/>
                    <a:pt x="8664" y="10947"/>
                  </a:cubicBezTo>
                  <a:cubicBezTo>
                    <a:pt x="9673" y="10285"/>
                    <a:pt x="10145" y="8584"/>
                    <a:pt x="10177" y="7481"/>
                  </a:cubicBezTo>
                  <a:cubicBezTo>
                    <a:pt x="10177" y="6032"/>
                    <a:pt x="9736" y="4614"/>
                    <a:pt x="8948" y="3417"/>
                  </a:cubicBezTo>
                  <a:cubicBezTo>
                    <a:pt x="8255" y="2252"/>
                    <a:pt x="7247" y="1275"/>
                    <a:pt x="6081" y="613"/>
                  </a:cubicBezTo>
                  <a:cubicBezTo>
                    <a:pt x="5356" y="210"/>
                    <a:pt x="4540" y="1"/>
                    <a:pt x="3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1"/>
            <p:cNvSpPr/>
            <p:nvPr/>
          </p:nvSpPr>
          <p:spPr>
            <a:xfrm>
              <a:off x="3372075" y="3336350"/>
              <a:ext cx="72475" cy="185900"/>
            </a:xfrm>
            <a:custGeom>
              <a:avLst/>
              <a:gdLst/>
              <a:ahLst/>
              <a:cxnLst/>
              <a:rect l="l" t="t" r="r" b="b"/>
              <a:pathLst>
                <a:path w="2899" h="7436" extrusionOk="0">
                  <a:moveTo>
                    <a:pt x="2899" y="1"/>
                  </a:moveTo>
                  <a:lnTo>
                    <a:pt x="2899" y="1"/>
                  </a:lnTo>
                  <a:cubicBezTo>
                    <a:pt x="2363" y="442"/>
                    <a:pt x="1954" y="1009"/>
                    <a:pt x="1670" y="1608"/>
                  </a:cubicBezTo>
                  <a:cubicBezTo>
                    <a:pt x="1386" y="2238"/>
                    <a:pt x="1166" y="2868"/>
                    <a:pt x="1008" y="3529"/>
                  </a:cubicBezTo>
                  <a:cubicBezTo>
                    <a:pt x="725" y="4853"/>
                    <a:pt x="410" y="6144"/>
                    <a:pt x="0" y="7436"/>
                  </a:cubicBezTo>
                  <a:cubicBezTo>
                    <a:pt x="378" y="6869"/>
                    <a:pt x="693" y="6239"/>
                    <a:pt x="882" y="5609"/>
                  </a:cubicBezTo>
                  <a:cubicBezTo>
                    <a:pt x="1103" y="4947"/>
                    <a:pt x="1260" y="4286"/>
                    <a:pt x="1418" y="3655"/>
                  </a:cubicBezTo>
                  <a:cubicBezTo>
                    <a:pt x="1765" y="2364"/>
                    <a:pt x="2111" y="1104"/>
                    <a:pt x="2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1"/>
            <p:cNvSpPr/>
            <p:nvPr/>
          </p:nvSpPr>
          <p:spPr>
            <a:xfrm>
              <a:off x="3409875" y="3399375"/>
              <a:ext cx="92975" cy="138650"/>
            </a:xfrm>
            <a:custGeom>
              <a:avLst/>
              <a:gdLst/>
              <a:ahLst/>
              <a:cxnLst/>
              <a:rect l="l" t="t" r="r" b="b"/>
              <a:pathLst>
                <a:path w="3719" h="5546" extrusionOk="0">
                  <a:moveTo>
                    <a:pt x="3718" y="0"/>
                  </a:moveTo>
                  <a:lnTo>
                    <a:pt x="3718" y="0"/>
                  </a:lnTo>
                  <a:cubicBezTo>
                    <a:pt x="3245" y="1008"/>
                    <a:pt x="2710" y="1985"/>
                    <a:pt x="2111" y="2930"/>
                  </a:cubicBezTo>
                  <a:cubicBezTo>
                    <a:pt x="1481" y="3844"/>
                    <a:pt x="757" y="4726"/>
                    <a:pt x="0" y="5545"/>
                  </a:cubicBezTo>
                  <a:cubicBezTo>
                    <a:pt x="1985" y="4316"/>
                    <a:pt x="3340" y="2300"/>
                    <a:pt x="3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1"/>
            <p:cNvSpPr/>
            <p:nvPr/>
          </p:nvSpPr>
          <p:spPr>
            <a:xfrm>
              <a:off x="3406725" y="3382825"/>
              <a:ext cx="56725" cy="128400"/>
            </a:xfrm>
            <a:custGeom>
              <a:avLst/>
              <a:gdLst/>
              <a:ahLst/>
              <a:cxnLst/>
              <a:rect l="l" t="t" r="r" b="b"/>
              <a:pathLst>
                <a:path w="2269" h="5136" extrusionOk="0">
                  <a:moveTo>
                    <a:pt x="2269" y="1"/>
                  </a:moveTo>
                  <a:lnTo>
                    <a:pt x="2269" y="1"/>
                  </a:lnTo>
                  <a:cubicBezTo>
                    <a:pt x="1103" y="1513"/>
                    <a:pt x="316" y="3246"/>
                    <a:pt x="0" y="5136"/>
                  </a:cubicBezTo>
                  <a:cubicBezTo>
                    <a:pt x="473" y="4285"/>
                    <a:pt x="851" y="3466"/>
                    <a:pt x="1229" y="2616"/>
                  </a:cubicBezTo>
                  <a:cubicBezTo>
                    <a:pt x="1607" y="1765"/>
                    <a:pt x="1985" y="914"/>
                    <a:pt x="2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1"/>
            <p:cNvSpPr/>
            <p:nvPr/>
          </p:nvSpPr>
          <p:spPr>
            <a:xfrm>
              <a:off x="3424850" y="3493100"/>
              <a:ext cx="192200" cy="37825"/>
            </a:xfrm>
            <a:custGeom>
              <a:avLst/>
              <a:gdLst/>
              <a:ahLst/>
              <a:cxnLst/>
              <a:rect l="l" t="t" r="r" b="b"/>
              <a:pathLst>
                <a:path w="7688" h="1513" extrusionOk="0">
                  <a:moveTo>
                    <a:pt x="6371" y="0"/>
                  </a:moveTo>
                  <a:cubicBezTo>
                    <a:pt x="6147" y="0"/>
                    <a:pt x="5923" y="21"/>
                    <a:pt x="5702" y="63"/>
                  </a:cubicBezTo>
                  <a:cubicBezTo>
                    <a:pt x="5041" y="158"/>
                    <a:pt x="4411" y="315"/>
                    <a:pt x="3781" y="473"/>
                  </a:cubicBezTo>
                  <a:cubicBezTo>
                    <a:pt x="2520" y="788"/>
                    <a:pt x="1260" y="1134"/>
                    <a:pt x="0" y="1513"/>
                  </a:cubicBezTo>
                  <a:cubicBezTo>
                    <a:pt x="1323" y="1450"/>
                    <a:pt x="2615" y="1229"/>
                    <a:pt x="3875" y="882"/>
                  </a:cubicBezTo>
                  <a:lnTo>
                    <a:pt x="5765" y="410"/>
                  </a:lnTo>
                  <a:cubicBezTo>
                    <a:pt x="6233" y="293"/>
                    <a:pt x="6700" y="228"/>
                    <a:pt x="7180" y="228"/>
                  </a:cubicBezTo>
                  <a:cubicBezTo>
                    <a:pt x="7348" y="228"/>
                    <a:pt x="7516" y="236"/>
                    <a:pt x="7687" y="252"/>
                  </a:cubicBezTo>
                  <a:cubicBezTo>
                    <a:pt x="7267" y="84"/>
                    <a:pt x="6819" y="0"/>
                    <a:pt x="6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1"/>
            <p:cNvSpPr/>
            <p:nvPr/>
          </p:nvSpPr>
          <p:spPr>
            <a:xfrm>
              <a:off x="3426425" y="3523825"/>
              <a:ext cx="184325" cy="50400"/>
            </a:xfrm>
            <a:custGeom>
              <a:avLst/>
              <a:gdLst/>
              <a:ahLst/>
              <a:cxnLst/>
              <a:rect l="l" t="t" r="r" b="b"/>
              <a:pathLst>
                <a:path w="7373" h="2016" extrusionOk="0">
                  <a:moveTo>
                    <a:pt x="7372" y="0"/>
                  </a:moveTo>
                  <a:lnTo>
                    <a:pt x="7372" y="0"/>
                  </a:lnTo>
                  <a:cubicBezTo>
                    <a:pt x="5161" y="1167"/>
                    <a:pt x="2679" y="1765"/>
                    <a:pt x="192" y="1765"/>
                  </a:cubicBezTo>
                  <a:cubicBezTo>
                    <a:pt x="128" y="1765"/>
                    <a:pt x="64" y="1765"/>
                    <a:pt x="0" y="1764"/>
                  </a:cubicBezTo>
                  <a:lnTo>
                    <a:pt x="0" y="1764"/>
                  </a:lnTo>
                  <a:cubicBezTo>
                    <a:pt x="660" y="1933"/>
                    <a:pt x="1330" y="2016"/>
                    <a:pt x="1996" y="2016"/>
                  </a:cubicBezTo>
                  <a:cubicBezTo>
                    <a:pt x="3939" y="2016"/>
                    <a:pt x="5848" y="1314"/>
                    <a:pt x="7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1"/>
            <p:cNvSpPr/>
            <p:nvPr/>
          </p:nvSpPr>
          <p:spPr>
            <a:xfrm>
              <a:off x="3421700" y="3579725"/>
              <a:ext cx="96100" cy="155200"/>
            </a:xfrm>
            <a:custGeom>
              <a:avLst/>
              <a:gdLst/>
              <a:ahLst/>
              <a:cxnLst/>
              <a:rect l="l" t="t" r="r" b="b"/>
              <a:pathLst>
                <a:path w="3844" h="6208" extrusionOk="0">
                  <a:moveTo>
                    <a:pt x="0" y="1"/>
                  </a:moveTo>
                  <a:cubicBezTo>
                    <a:pt x="725" y="1009"/>
                    <a:pt x="1449" y="1986"/>
                    <a:pt x="2142" y="2994"/>
                  </a:cubicBezTo>
                  <a:cubicBezTo>
                    <a:pt x="2457" y="3498"/>
                    <a:pt x="2804" y="4033"/>
                    <a:pt x="3119" y="4538"/>
                  </a:cubicBezTo>
                  <a:cubicBezTo>
                    <a:pt x="3434" y="5073"/>
                    <a:pt x="3781" y="5577"/>
                    <a:pt x="3718" y="6207"/>
                  </a:cubicBezTo>
                  <a:cubicBezTo>
                    <a:pt x="3844" y="5892"/>
                    <a:pt x="3844" y="5577"/>
                    <a:pt x="3749" y="5262"/>
                  </a:cubicBezTo>
                  <a:cubicBezTo>
                    <a:pt x="3686" y="4947"/>
                    <a:pt x="3560" y="4664"/>
                    <a:pt x="3434" y="4380"/>
                  </a:cubicBezTo>
                  <a:cubicBezTo>
                    <a:pt x="3151" y="3813"/>
                    <a:pt x="2836" y="3277"/>
                    <a:pt x="2489" y="2742"/>
                  </a:cubicBezTo>
                  <a:cubicBezTo>
                    <a:pt x="1827" y="1702"/>
                    <a:pt x="977" y="78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1"/>
            <p:cNvSpPr/>
            <p:nvPr/>
          </p:nvSpPr>
          <p:spPr>
            <a:xfrm>
              <a:off x="3384675" y="3602575"/>
              <a:ext cx="68550" cy="167775"/>
            </a:xfrm>
            <a:custGeom>
              <a:avLst/>
              <a:gdLst/>
              <a:ahLst/>
              <a:cxnLst/>
              <a:rect l="l" t="t" r="r" b="b"/>
              <a:pathLst>
                <a:path w="2742" h="6711" extrusionOk="0">
                  <a:moveTo>
                    <a:pt x="410" y="0"/>
                  </a:moveTo>
                  <a:cubicBezTo>
                    <a:pt x="95" y="568"/>
                    <a:pt x="0" y="1198"/>
                    <a:pt x="63" y="1828"/>
                  </a:cubicBezTo>
                  <a:cubicBezTo>
                    <a:pt x="126" y="2458"/>
                    <a:pt x="315" y="3088"/>
                    <a:pt x="567" y="3687"/>
                  </a:cubicBezTo>
                  <a:cubicBezTo>
                    <a:pt x="1040" y="4852"/>
                    <a:pt x="1796" y="5892"/>
                    <a:pt x="2741" y="6711"/>
                  </a:cubicBezTo>
                  <a:cubicBezTo>
                    <a:pt x="2048" y="5703"/>
                    <a:pt x="1450" y="4632"/>
                    <a:pt x="977" y="3498"/>
                  </a:cubicBezTo>
                  <a:cubicBezTo>
                    <a:pt x="725" y="2962"/>
                    <a:pt x="536" y="2363"/>
                    <a:pt x="410" y="1796"/>
                  </a:cubicBezTo>
                  <a:cubicBezTo>
                    <a:pt x="284" y="1198"/>
                    <a:pt x="284" y="568"/>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1"/>
            <p:cNvSpPr/>
            <p:nvPr/>
          </p:nvSpPr>
          <p:spPr>
            <a:xfrm>
              <a:off x="3338200" y="3574225"/>
              <a:ext cx="52800" cy="181175"/>
            </a:xfrm>
            <a:custGeom>
              <a:avLst/>
              <a:gdLst/>
              <a:ahLst/>
              <a:cxnLst/>
              <a:rect l="l" t="t" r="r" b="b"/>
              <a:pathLst>
                <a:path w="2112" h="7247" extrusionOk="0">
                  <a:moveTo>
                    <a:pt x="1607" y="0"/>
                  </a:moveTo>
                  <a:lnTo>
                    <a:pt x="1607" y="0"/>
                  </a:lnTo>
                  <a:cubicBezTo>
                    <a:pt x="1828" y="567"/>
                    <a:pt x="1891" y="1197"/>
                    <a:pt x="1733" y="1828"/>
                  </a:cubicBezTo>
                  <a:cubicBezTo>
                    <a:pt x="1607" y="2426"/>
                    <a:pt x="1450" y="3056"/>
                    <a:pt x="1292" y="3655"/>
                  </a:cubicBezTo>
                  <a:cubicBezTo>
                    <a:pt x="946" y="4884"/>
                    <a:pt x="505" y="6081"/>
                    <a:pt x="1" y="7246"/>
                  </a:cubicBezTo>
                  <a:cubicBezTo>
                    <a:pt x="788" y="6207"/>
                    <a:pt x="1387" y="5041"/>
                    <a:pt x="1733" y="3781"/>
                  </a:cubicBezTo>
                  <a:cubicBezTo>
                    <a:pt x="1891" y="3151"/>
                    <a:pt x="2017" y="2521"/>
                    <a:pt x="2080" y="1859"/>
                  </a:cubicBezTo>
                  <a:cubicBezTo>
                    <a:pt x="2111" y="1513"/>
                    <a:pt x="2080" y="1197"/>
                    <a:pt x="2048" y="851"/>
                  </a:cubicBezTo>
                  <a:cubicBezTo>
                    <a:pt x="1985" y="536"/>
                    <a:pt x="1828" y="221"/>
                    <a:pt x="1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1"/>
            <p:cNvSpPr/>
            <p:nvPr/>
          </p:nvSpPr>
          <p:spPr>
            <a:xfrm>
              <a:off x="3258650" y="3589975"/>
              <a:ext cx="97700" cy="189050"/>
            </a:xfrm>
            <a:custGeom>
              <a:avLst/>
              <a:gdLst/>
              <a:ahLst/>
              <a:cxnLst/>
              <a:rect l="l" t="t" r="r" b="b"/>
              <a:pathLst>
                <a:path w="3908" h="7562" extrusionOk="0">
                  <a:moveTo>
                    <a:pt x="3907" y="0"/>
                  </a:moveTo>
                  <a:lnTo>
                    <a:pt x="3907" y="0"/>
                  </a:lnTo>
                  <a:cubicBezTo>
                    <a:pt x="3277" y="378"/>
                    <a:pt x="2741" y="914"/>
                    <a:pt x="2363" y="1513"/>
                  </a:cubicBezTo>
                  <a:cubicBezTo>
                    <a:pt x="1922" y="2111"/>
                    <a:pt x="1544" y="2741"/>
                    <a:pt x="1229" y="3371"/>
                  </a:cubicBezTo>
                  <a:cubicBezTo>
                    <a:pt x="883" y="4033"/>
                    <a:pt x="568" y="4695"/>
                    <a:pt x="316" y="5388"/>
                  </a:cubicBezTo>
                  <a:cubicBezTo>
                    <a:pt x="64" y="6081"/>
                    <a:pt x="1" y="6837"/>
                    <a:pt x="158" y="7562"/>
                  </a:cubicBezTo>
                  <a:cubicBezTo>
                    <a:pt x="190" y="6837"/>
                    <a:pt x="347" y="6144"/>
                    <a:pt x="662" y="5514"/>
                  </a:cubicBezTo>
                  <a:cubicBezTo>
                    <a:pt x="946" y="4852"/>
                    <a:pt x="1261" y="4222"/>
                    <a:pt x="1607" y="3592"/>
                  </a:cubicBezTo>
                  <a:cubicBezTo>
                    <a:pt x="1954" y="2962"/>
                    <a:pt x="2300" y="2332"/>
                    <a:pt x="2647" y="1702"/>
                  </a:cubicBezTo>
                  <a:cubicBezTo>
                    <a:pt x="2994" y="1072"/>
                    <a:pt x="3403" y="504"/>
                    <a:pt x="3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1"/>
            <p:cNvSpPr/>
            <p:nvPr/>
          </p:nvSpPr>
          <p:spPr>
            <a:xfrm>
              <a:off x="3300400" y="3601000"/>
              <a:ext cx="62250" cy="168575"/>
            </a:xfrm>
            <a:custGeom>
              <a:avLst/>
              <a:gdLst/>
              <a:ahLst/>
              <a:cxnLst/>
              <a:rect l="l" t="t" r="r" b="b"/>
              <a:pathLst>
                <a:path w="2490" h="6743" extrusionOk="0">
                  <a:moveTo>
                    <a:pt x="2489" y="0"/>
                  </a:moveTo>
                  <a:lnTo>
                    <a:pt x="2489" y="0"/>
                  </a:lnTo>
                  <a:cubicBezTo>
                    <a:pt x="1387" y="2111"/>
                    <a:pt x="536" y="4380"/>
                    <a:pt x="0" y="6742"/>
                  </a:cubicBezTo>
                  <a:cubicBezTo>
                    <a:pt x="567" y="5671"/>
                    <a:pt x="1040" y="4569"/>
                    <a:pt x="1450" y="3434"/>
                  </a:cubicBezTo>
                  <a:cubicBezTo>
                    <a:pt x="1891" y="2332"/>
                    <a:pt x="2237" y="1166"/>
                    <a:pt x="2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1"/>
            <p:cNvSpPr/>
            <p:nvPr/>
          </p:nvSpPr>
          <p:spPr>
            <a:xfrm>
              <a:off x="3204300" y="3578950"/>
              <a:ext cx="141025" cy="31325"/>
            </a:xfrm>
            <a:custGeom>
              <a:avLst/>
              <a:gdLst/>
              <a:ahLst/>
              <a:cxnLst/>
              <a:rect l="l" t="t" r="r" b="b"/>
              <a:pathLst>
                <a:path w="5641" h="1253" extrusionOk="0">
                  <a:moveTo>
                    <a:pt x="5640" y="0"/>
                  </a:moveTo>
                  <a:lnTo>
                    <a:pt x="5640" y="0"/>
                  </a:lnTo>
                  <a:cubicBezTo>
                    <a:pt x="5199" y="189"/>
                    <a:pt x="4726" y="315"/>
                    <a:pt x="4254" y="410"/>
                  </a:cubicBezTo>
                  <a:cubicBezTo>
                    <a:pt x="3781" y="504"/>
                    <a:pt x="3309" y="567"/>
                    <a:pt x="2836" y="662"/>
                  </a:cubicBezTo>
                  <a:lnTo>
                    <a:pt x="1418" y="914"/>
                  </a:lnTo>
                  <a:cubicBezTo>
                    <a:pt x="1198" y="945"/>
                    <a:pt x="946" y="977"/>
                    <a:pt x="725" y="1008"/>
                  </a:cubicBezTo>
                  <a:cubicBezTo>
                    <a:pt x="564" y="1055"/>
                    <a:pt x="386" y="1084"/>
                    <a:pt x="203" y="1084"/>
                  </a:cubicBezTo>
                  <a:cubicBezTo>
                    <a:pt x="136" y="1084"/>
                    <a:pt x="68" y="1080"/>
                    <a:pt x="1" y="1072"/>
                  </a:cubicBezTo>
                  <a:lnTo>
                    <a:pt x="1" y="1072"/>
                  </a:lnTo>
                  <a:cubicBezTo>
                    <a:pt x="221" y="1166"/>
                    <a:pt x="473" y="1229"/>
                    <a:pt x="725" y="1229"/>
                  </a:cubicBezTo>
                  <a:cubicBezTo>
                    <a:pt x="851" y="1245"/>
                    <a:pt x="977" y="1253"/>
                    <a:pt x="1103" y="1253"/>
                  </a:cubicBezTo>
                  <a:cubicBezTo>
                    <a:pt x="1229" y="1253"/>
                    <a:pt x="1355" y="1245"/>
                    <a:pt x="1481" y="1229"/>
                  </a:cubicBezTo>
                  <a:cubicBezTo>
                    <a:pt x="1954" y="1229"/>
                    <a:pt x="2458" y="1166"/>
                    <a:pt x="2931" y="1103"/>
                  </a:cubicBezTo>
                  <a:cubicBezTo>
                    <a:pt x="3403" y="1008"/>
                    <a:pt x="3876" y="882"/>
                    <a:pt x="4348" y="725"/>
                  </a:cubicBezTo>
                  <a:cubicBezTo>
                    <a:pt x="4821" y="599"/>
                    <a:pt x="5262" y="347"/>
                    <a:pt x="5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1"/>
            <p:cNvSpPr/>
            <p:nvPr/>
          </p:nvSpPr>
          <p:spPr>
            <a:xfrm>
              <a:off x="3148375" y="3530850"/>
              <a:ext cx="199300" cy="26850"/>
            </a:xfrm>
            <a:custGeom>
              <a:avLst/>
              <a:gdLst/>
              <a:ahLst/>
              <a:cxnLst/>
              <a:rect l="l" t="t" r="r" b="b"/>
              <a:pathLst>
                <a:path w="7972" h="1074" extrusionOk="0">
                  <a:moveTo>
                    <a:pt x="2718" y="0"/>
                  </a:moveTo>
                  <a:cubicBezTo>
                    <a:pt x="1805" y="0"/>
                    <a:pt x="894" y="95"/>
                    <a:pt x="1" y="286"/>
                  </a:cubicBezTo>
                  <a:cubicBezTo>
                    <a:pt x="1324" y="349"/>
                    <a:pt x="2647" y="381"/>
                    <a:pt x="3970" y="507"/>
                  </a:cubicBezTo>
                  <a:cubicBezTo>
                    <a:pt x="5325" y="633"/>
                    <a:pt x="6617" y="853"/>
                    <a:pt x="7972" y="1074"/>
                  </a:cubicBezTo>
                  <a:cubicBezTo>
                    <a:pt x="6302" y="364"/>
                    <a:pt x="4508" y="0"/>
                    <a:pt x="2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1"/>
            <p:cNvSpPr/>
            <p:nvPr/>
          </p:nvSpPr>
          <p:spPr>
            <a:xfrm>
              <a:off x="3190925" y="3370225"/>
              <a:ext cx="175650" cy="150450"/>
            </a:xfrm>
            <a:custGeom>
              <a:avLst/>
              <a:gdLst/>
              <a:ahLst/>
              <a:cxnLst/>
              <a:rect l="l" t="t" r="r" b="b"/>
              <a:pathLst>
                <a:path w="7026" h="6018" extrusionOk="0">
                  <a:moveTo>
                    <a:pt x="1544" y="1"/>
                  </a:moveTo>
                  <a:lnTo>
                    <a:pt x="1544" y="1"/>
                  </a:lnTo>
                  <a:cubicBezTo>
                    <a:pt x="1859" y="1261"/>
                    <a:pt x="2394" y="2426"/>
                    <a:pt x="3151" y="3435"/>
                  </a:cubicBezTo>
                  <a:cubicBezTo>
                    <a:pt x="3717" y="4237"/>
                    <a:pt x="4408" y="4916"/>
                    <a:pt x="5195" y="5471"/>
                  </a:cubicBezTo>
                  <a:lnTo>
                    <a:pt x="5195" y="5471"/>
                  </a:lnTo>
                  <a:cubicBezTo>
                    <a:pt x="4508" y="5346"/>
                    <a:pt x="3805" y="5140"/>
                    <a:pt x="3088" y="5010"/>
                  </a:cubicBezTo>
                  <a:cubicBezTo>
                    <a:pt x="2584" y="4915"/>
                    <a:pt x="2048" y="4852"/>
                    <a:pt x="1512" y="4852"/>
                  </a:cubicBezTo>
                  <a:cubicBezTo>
                    <a:pt x="977" y="4884"/>
                    <a:pt x="473" y="5010"/>
                    <a:pt x="0" y="5262"/>
                  </a:cubicBezTo>
                  <a:cubicBezTo>
                    <a:pt x="396" y="5104"/>
                    <a:pt x="814" y="5034"/>
                    <a:pt x="1236" y="5034"/>
                  </a:cubicBezTo>
                  <a:cubicBezTo>
                    <a:pt x="1317" y="5034"/>
                    <a:pt x="1399" y="5036"/>
                    <a:pt x="1481" y="5041"/>
                  </a:cubicBezTo>
                  <a:cubicBezTo>
                    <a:pt x="2016" y="5073"/>
                    <a:pt x="2521" y="5167"/>
                    <a:pt x="2993" y="5325"/>
                  </a:cubicBezTo>
                  <a:cubicBezTo>
                    <a:pt x="3970" y="5600"/>
                    <a:pt x="4947" y="5934"/>
                    <a:pt x="6011" y="5983"/>
                  </a:cubicBezTo>
                  <a:lnTo>
                    <a:pt x="6011" y="5983"/>
                  </a:lnTo>
                  <a:cubicBezTo>
                    <a:pt x="6013" y="5984"/>
                    <a:pt x="6015" y="5985"/>
                    <a:pt x="6018" y="5986"/>
                  </a:cubicBezTo>
                  <a:lnTo>
                    <a:pt x="6018" y="5983"/>
                  </a:lnTo>
                  <a:lnTo>
                    <a:pt x="6018" y="5983"/>
                  </a:lnTo>
                  <a:cubicBezTo>
                    <a:pt x="6050" y="5984"/>
                    <a:pt x="6081" y="5986"/>
                    <a:pt x="6112" y="5986"/>
                  </a:cubicBezTo>
                  <a:lnTo>
                    <a:pt x="7026" y="6018"/>
                  </a:lnTo>
                  <a:lnTo>
                    <a:pt x="6238" y="5577"/>
                  </a:lnTo>
                  <a:cubicBezTo>
                    <a:pt x="5167" y="4978"/>
                    <a:pt x="4222" y="4159"/>
                    <a:pt x="3434" y="3214"/>
                  </a:cubicBezTo>
                  <a:cubicBezTo>
                    <a:pt x="3056" y="2742"/>
                    <a:pt x="2678" y="2237"/>
                    <a:pt x="2394" y="1702"/>
                  </a:cubicBezTo>
                  <a:cubicBezTo>
                    <a:pt x="2048" y="1166"/>
                    <a:pt x="1796" y="599"/>
                    <a:pt x="1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1"/>
            <p:cNvSpPr/>
            <p:nvPr/>
          </p:nvSpPr>
          <p:spPr>
            <a:xfrm>
              <a:off x="3296450" y="3334775"/>
              <a:ext cx="74850" cy="162275"/>
            </a:xfrm>
            <a:custGeom>
              <a:avLst/>
              <a:gdLst/>
              <a:ahLst/>
              <a:cxnLst/>
              <a:rect l="l" t="t" r="r" b="b"/>
              <a:pathLst>
                <a:path w="2994" h="6491" extrusionOk="0">
                  <a:moveTo>
                    <a:pt x="1" y="1"/>
                  </a:moveTo>
                  <a:lnTo>
                    <a:pt x="1" y="1"/>
                  </a:lnTo>
                  <a:cubicBezTo>
                    <a:pt x="95" y="1230"/>
                    <a:pt x="379" y="2427"/>
                    <a:pt x="883" y="3561"/>
                  </a:cubicBezTo>
                  <a:cubicBezTo>
                    <a:pt x="1103" y="4096"/>
                    <a:pt x="1387" y="4664"/>
                    <a:pt x="1702" y="5168"/>
                  </a:cubicBezTo>
                  <a:cubicBezTo>
                    <a:pt x="1860" y="5451"/>
                    <a:pt x="2049" y="5703"/>
                    <a:pt x="2238" y="5924"/>
                  </a:cubicBezTo>
                  <a:cubicBezTo>
                    <a:pt x="2395" y="6207"/>
                    <a:pt x="2679" y="6396"/>
                    <a:pt x="2994" y="6491"/>
                  </a:cubicBezTo>
                  <a:cubicBezTo>
                    <a:pt x="2710" y="6302"/>
                    <a:pt x="2521" y="6081"/>
                    <a:pt x="2427" y="5798"/>
                  </a:cubicBezTo>
                  <a:lnTo>
                    <a:pt x="2017" y="5010"/>
                  </a:lnTo>
                  <a:cubicBezTo>
                    <a:pt x="1765" y="4475"/>
                    <a:pt x="1513" y="3939"/>
                    <a:pt x="1292" y="3372"/>
                  </a:cubicBezTo>
                  <a:cubicBezTo>
                    <a:pt x="788" y="2269"/>
                    <a:pt x="410" y="116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1"/>
            <p:cNvSpPr/>
            <p:nvPr/>
          </p:nvSpPr>
          <p:spPr>
            <a:xfrm>
              <a:off x="3313725" y="3471700"/>
              <a:ext cx="151300" cy="150800"/>
            </a:xfrm>
            <a:custGeom>
              <a:avLst/>
              <a:gdLst/>
              <a:ahLst/>
              <a:cxnLst/>
              <a:rect l="l" t="t" r="r" b="b"/>
              <a:pathLst>
                <a:path w="6052" h="6032" extrusionOk="0">
                  <a:moveTo>
                    <a:pt x="2427" y="1"/>
                  </a:moveTo>
                  <a:cubicBezTo>
                    <a:pt x="2344" y="1"/>
                    <a:pt x="2259" y="13"/>
                    <a:pt x="2177" y="37"/>
                  </a:cubicBezTo>
                  <a:cubicBezTo>
                    <a:pt x="1956" y="132"/>
                    <a:pt x="1736" y="289"/>
                    <a:pt x="1610" y="510"/>
                  </a:cubicBezTo>
                  <a:cubicBezTo>
                    <a:pt x="1541" y="585"/>
                    <a:pt x="1483" y="668"/>
                    <a:pt x="1436" y="756"/>
                  </a:cubicBezTo>
                  <a:lnTo>
                    <a:pt x="1436" y="756"/>
                  </a:lnTo>
                  <a:cubicBezTo>
                    <a:pt x="1410" y="746"/>
                    <a:pt x="1384" y="737"/>
                    <a:pt x="1358" y="730"/>
                  </a:cubicBezTo>
                  <a:cubicBezTo>
                    <a:pt x="1311" y="724"/>
                    <a:pt x="1264" y="722"/>
                    <a:pt x="1218" y="722"/>
                  </a:cubicBezTo>
                  <a:cubicBezTo>
                    <a:pt x="769" y="722"/>
                    <a:pt x="369" y="995"/>
                    <a:pt x="255" y="1423"/>
                  </a:cubicBezTo>
                  <a:cubicBezTo>
                    <a:pt x="169" y="1881"/>
                    <a:pt x="291" y="2312"/>
                    <a:pt x="550" y="2671"/>
                  </a:cubicBezTo>
                  <a:lnTo>
                    <a:pt x="550" y="2671"/>
                  </a:lnTo>
                  <a:cubicBezTo>
                    <a:pt x="356" y="2857"/>
                    <a:pt x="265" y="3117"/>
                    <a:pt x="294" y="3361"/>
                  </a:cubicBezTo>
                  <a:lnTo>
                    <a:pt x="294" y="3361"/>
                  </a:lnTo>
                  <a:cubicBezTo>
                    <a:pt x="190" y="3459"/>
                    <a:pt x="112" y="3584"/>
                    <a:pt x="66" y="3723"/>
                  </a:cubicBezTo>
                  <a:cubicBezTo>
                    <a:pt x="0" y="4030"/>
                    <a:pt x="147" y="4321"/>
                    <a:pt x="349" y="4575"/>
                  </a:cubicBezTo>
                  <a:lnTo>
                    <a:pt x="349" y="4575"/>
                  </a:lnTo>
                  <a:cubicBezTo>
                    <a:pt x="64" y="5304"/>
                    <a:pt x="638" y="6032"/>
                    <a:pt x="1361" y="6032"/>
                  </a:cubicBezTo>
                  <a:cubicBezTo>
                    <a:pt x="1513" y="6032"/>
                    <a:pt x="1672" y="6000"/>
                    <a:pt x="1830" y="5929"/>
                  </a:cubicBezTo>
                  <a:cubicBezTo>
                    <a:pt x="2108" y="5774"/>
                    <a:pt x="2355" y="5560"/>
                    <a:pt x="2513" y="5285"/>
                  </a:cubicBezTo>
                  <a:lnTo>
                    <a:pt x="2513" y="5285"/>
                  </a:lnTo>
                  <a:cubicBezTo>
                    <a:pt x="2536" y="5356"/>
                    <a:pt x="2570" y="5424"/>
                    <a:pt x="2618" y="5488"/>
                  </a:cubicBezTo>
                  <a:cubicBezTo>
                    <a:pt x="2785" y="5655"/>
                    <a:pt x="3006" y="5731"/>
                    <a:pt x="3227" y="5731"/>
                  </a:cubicBezTo>
                  <a:cubicBezTo>
                    <a:pt x="3297" y="5731"/>
                    <a:pt x="3368" y="5723"/>
                    <a:pt x="3437" y="5708"/>
                  </a:cubicBezTo>
                  <a:cubicBezTo>
                    <a:pt x="3626" y="5624"/>
                    <a:pt x="3787" y="5512"/>
                    <a:pt x="3921" y="5371"/>
                  </a:cubicBezTo>
                  <a:lnTo>
                    <a:pt x="3921" y="5371"/>
                  </a:lnTo>
                  <a:cubicBezTo>
                    <a:pt x="3927" y="5379"/>
                    <a:pt x="3934" y="5386"/>
                    <a:pt x="3941" y="5393"/>
                  </a:cubicBezTo>
                  <a:cubicBezTo>
                    <a:pt x="4004" y="5443"/>
                    <a:pt x="4082" y="5464"/>
                    <a:pt x="4165" y="5464"/>
                  </a:cubicBezTo>
                  <a:cubicBezTo>
                    <a:pt x="4290" y="5464"/>
                    <a:pt x="4426" y="5418"/>
                    <a:pt x="4540" y="5362"/>
                  </a:cubicBezTo>
                  <a:cubicBezTo>
                    <a:pt x="4981" y="5141"/>
                    <a:pt x="5390" y="4826"/>
                    <a:pt x="5737" y="4416"/>
                  </a:cubicBezTo>
                  <a:cubicBezTo>
                    <a:pt x="5957" y="4196"/>
                    <a:pt x="6052" y="3849"/>
                    <a:pt x="5957" y="3566"/>
                  </a:cubicBezTo>
                  <a:cubicBezTo>
                    <a:pt x="5829" y="3386"/>
                    <a:pt x="5616" y="3269"/>
                    <a:pt x="5405" y="3266"/>
                  </a:cubicBezTo>
                  <a:lnTo>
                    <a:pt x="5405" y="3266"/>
                  </a:lnTo>
                  <a:cubicBezTo>
                    <a:pt x="5634" y="3026"/>
                    <a:pt x="5806" y="2756"/>
                    <a:pt x="5894" y="2432"/>
                  </a:cubicBezTo>
                  <a:cubicBezTo>
                    <a:pt x="5926" y="2054"/>
                    <a:pt x="5737" y="1675"/>
                    <a:pt x="5390" y="1549"/>
                  </a:cubicBezTo>
                  <a:cubicBezTo>
                    <a:pt x="5252" y="1503"/>
                    <a:pt x="5215" y="1474"/>
                    <a:pt x="5131" y="1474"/>
                  </a:cubicBezTo>
                  <a:cubicBezTo>
                    <a:pt x="5100" y="1474"/>
                    <a:pt x="5063" y="1478"/>
                    <a:pt x="5012" y="1486"/>
                  </a:cubicBezTo>
                  <a:cubicBezTo>
                    <a:pt x="4925" y="1524"/>
                    <a:pt x="4843" y="1576"/>
                    <a:pt x="4770" y="1640"/>
                  </a:cubicBezTo>
                  <a:lnTo>
                    <a:pt x="4770" y="1640"/>
                  </a:lnTo>
                  <a:cubicBezTo>
                    <a:pt x="4811" y="1519"/>
                    <a:pt x="4823" y="1419"/>
                    <a:pt x="4817" y="1419"/>
                  </a:cubicBezTo>
                  <a:lnTo>
                    <a:pt x="4817" y="1419"/>
                  </a:lnTo>
                  <a:cubicBezTo>
                    <a:pt x="4813" y="1419"/>
                    <a:pt x="4804" y="1448"/>
                    <a:pt x="4792" y="1518"/>
                  </a:cubicBezTo>
                  <a:cubicBezTo>
                    <a:pt x="4787" y="1522"/>
                    <a:pt x="4785" y="1524"/>
                    <a:pt x="4784" y="1524"/>
                  </a:cubicBezTo>
                  <a:cubicBezTo>
                    <a:pt x="4776" y="1524"/>
                    <a:pt x="4823" y="1438"/>
                    <a:pt x="4823" y="1329"/>
                  </a:cubicBezTo>
                  <a:cubicBezTo>
                    <a:pt x="4823" y="1108"/>
                    <a:pt x="4697" y="1045"/>
                    <a:pt x="4477" y="888"/>
                  </a:cubicBezTo>
                  <a:cubicBezTo>
                    <a:pt x="4288" y="762"/>
                    <a:pt x="4036" y="699"/>
                    <a:pt x="3815" y="667"/>
                  </a:cubicBezTo>
                  <a:cubicBezTo>
                    <a:pt x="3740" y="674"/>
                    <a:pt x="3667" y="685"/>
                    <a:pt x="3594" y="700"/>
                  </a:cubicBezTo>
                  <a:lnTo>
                    <a:pt x="3594" y="700"/>
                  </a:lnTo>
                  <a:cubicBezTo>
                    <a:pt x="3484" y="522"/>
                    <a:pt x="3253" y="427"/>
                    <a:pt x="3059" y="258"/>
                  </a:cubicBezTo>
                  <a:cubicBezTo>
                    <a:pt x="2896" y="95"/>
                    <a:pt x="2664" y="1"/>
                    <a:pt x="2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1"/>
            <p:cNvSpPr/>
            <p:nvPr/>
          </p:nvSpPr>
          <p:spPr>
            <a:xfrm>
              <a:off x="3350800" y="3515925"/>
              <a:ext cx="67775" cy="67775"/>
            </a:xfrm>
            <a:custGeom>
              <a:avLst/>
              <a:gdLst/>
              <a:ahLst/>
              <a:cxnLst/>
              <a:rect l="l" t="t" r="r" b="b"/>
              <a:pathLst>
                <a:path w="2711" h="2711" extrusionOk="0">
                  <a:moveTo>
                    <a:pt x="1355" y="1"/>
                  </a:moveTo>
                  <a:cubicBezTo>
                    <a:pt x="631" y="1"/>
                    <a:pt x="1" y="631"/>
                    <a:pt x="1" y="1356"/>
                  </a:cubicBezTo>
                  <a:cubicBezTo>
                    <a:pt x="1" y="2112"/>
                    <a:pt x="631" y="2710"/>
                    <a:pt x="1355" y="2710"/>
                  </a:cubicBezTo>
                  <a:cubicBezTo>
                    <a:pt x="2111" y="2710"/>
                    <a:pt x="2710" y="2112"/>
                    <a:pt x="2710" y="1356"/>
                  </a:cubicBezTo>
                  <a:cubicBezTo>
                    <a:pt x="2710" y="631"/>
                    <a:pt x="2111" y="1"/>
                    <a:pt x="1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1"/>
            <p:cNvSpPr/>
            <p:nvPr/>
          </p:nvSpPr>
          <p:spPr>
            <a:xfrm>
              <a:off x="3398050" y="2819675"/>
              <a:ext cx="227650" cy="355250"/>
            </a:xfrm>
            <a:custGeom>
              <a:avLst/>
              <a:gdLst/>
              <a:ahLst/>
              <a:cxnLst/>
              <a:rect l="l" t="t" r="r" b="b"/>
              <a:pathLst>
                <a:path w="9106" h="14210" extrusionOk="0">
                  <a:moveTo>
                    <a:pt x="1" y="1"/>
                  </a:moveTo>
                  <a:lnTo>
                    <a:pt x="1" y="1"/>
                  </a:lnTo>
                  <a:cubicBezTo>
                    <a:pt x="158" y="2301"/>
                    <a:pt x="757" y="4506"/>
                    <a:pt x="1765" y="6554"/>
                  </a:cubicBezTo>
                  <a:cubicBezTo>
                    <a:pt x="1954" y="6900"/>
                    <a:pt x="2112" y="7278"/>
                    <a:pt x="2238" y="7625"/>
                  </a:cubicBezTo>
                  <a:cubicBezTo>
                    <a:pt x="2490" y="8539"/>
                    <a:pt x="2332" y="9515"/>
                    <a:pt x="2616" y="10397"/>
                  </a:cubicBezTo>
                  <a:cubicBezTo>
                    <a:pt x="2899" y="11279"/>
                    <a:pt x="3529" y="11847"/>
                    <a:pt x="4160" y="12445"/>
                  </a:cubicBezTo>
                  <a:cubicBezTo>
                    <a:pt x="4506" y="12855"/>
                    <a:pt x="4947" y="13170"/>
                    <a:pt x="5420" y="13422"/>
                  </a:cubicBezTo>
                  <a:cubicBezTo>
                    <a:pt x="5798" y="13548"/>
                    <a:pt x="6207" y="13642"/>
                    <a:pt x="6617" y="13674"/>
                  </a:cubicBezTo>
                  <a:cubicBezTo>
                    <a:pt x="7279" y="13737"/>
                    <a:pt x="8224" y="14115"/>
                    <a:pt x="8885" y="14209"/>
                  </a:cubicBezTo>
                  <a:cubicBezTo>
                    <a:pt x="9043" y="13296"/>
                    <a:pt x="9106" y="12351"/>
                    <a:pt x="9106" y="11405"/>
                  </a:cubicBezTo>
                  <a:cubicBezTo>
                    <a:pt x="9011" y="10870"/>
                    <a:pt x="8791" y="10397"/>
                    <a:pt x="8444" y="9988"/>
                  </a:cubicBezTo>
                  <a:cubicBezTo>
                    <a:pt x="7657" y="8948"/>
                    <a:pt x="6522" y="8318"/>
                    <a:pt x="5357" y="7782"/>
                  </a:cubicBezTo>
                  <a:cubicBezTo>
                    <a:pt x="4601" y="7499"/>
                    <a:pt x="3876" y="7089"/>
                    <a:pt x="3214" y="6585"/>
                  </a:cubicBezTo>
                  <a:cubicBezTo>
                    <a:pt x="2868" y="6270"/>
                    <a:pt x="2521" y="5892"/>
                    <a:pt x="2238" y="5483"/>
                  </a:cubicBezTo>
                  <a:cubicBezTo>
                    <a:pt x="1450" y="4348"/>
                    <a:pt x="852" y="3120"/>
                    <a:pt x="442" y="1828"/>
                  </a:cubicBezTo>
                  <a:cubicBezTo>
                    <a:pt x="253" y="123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1"/>
            <p:cNvSpPr/>
            <p:nvPr/>
          </p:nvSpPr>
          <p:spPr>
            <a:xfrm>
              <a:off x="3109000" y="2819675"/>
              <a:ext cx="299325" cy="354025"/>
            </a:xfrm>
            <a:custGeom>
              <a:avLst/>
              <a:gdLst/>
              <a:ahLst/>
              <a:cxnLst/>
              <a:rect l="l" t="t" r="r" b="b"/>
              <a:pathLst>
                <a:path w="11973" h="14161" extrusionOk="0">
                  <a:moveTo>
                    <a:pt x="11563" y="1"/>
                  </a:moveTo>
                  <a:cubicBezTo>
                    <a:pt x="11500" y="725"/>
                    <a:pt x="11374" y="1481"/>
                    <a:pt x="11185" y="2175"/>
                  </a:cubicBezTo>
                  <a:cubicBezTo>
                    <a:pt x="10775" y="3151"/>
                    <a:pt x="10208" y="4033"/>
                    <a:pt x="9484" y="4789"/>
                  </a:cubicBezTo>
                  <a:cubicBezTo>
                    <a:pt x="9232" y="5073"/>
                    <a:pt x="8948" y="5357"/>
                    <a:pt x="8633" y="5609"/>
                  </a:cubicBezTo>
                  <a:cubicBezTo>
                    <a:pt x="8192" y="5892"/>
                    <a:pt x="7688" y="6144"/>
                    <a:pt x="7215" y="6333"/>
                  </a:cubicBezTo>
                  <a:cubicBezTo>
                    <a:pt x="5451" y="7089"/>
                    <a:pt x="3781" y="8034"/>
                    <a:pt x="2206" y="9137"/>
                  </a:cubicBezTo>
                  <a:cubicBezTo>
                    <a:pt x="1544" y="9578"/>
                    <a:pt x="977" y="10145"/>
                    <a:pt x="536" y="10807"/>
                  </a:cubicBezTo>
                  <a:cubicBezTo>
                    <a:pt x="1" y="11815"/>
                    <a:pt x="32" y="13012"/>
                    <a:pt x="95" y="14146"/>
                  </a:cubicBezTo>
                  <a:cubicBezTo>
                    <a:pt x="254" y="14156"/>
                    <a:pt x="413" y="14161"/>
                    <a:pt x="571" y="14161"/>
                  </a:cubicBezTo>
                  <a:cubicBezTo>
                    <a:pt x="1980" y="14161"/>
                    <a:pt x="3351" y="13786"/>
                    <a:pt x="4569" y="13107"/>
                  </a:cubicBezTo>
                  <a:cubicBezTo>
                    <a:pt x="6837" y="11910"/>
                    <a:pt x="8822" y="9988"/>
                    <a:pt x="9547" y="7562"/>
                  </a:cubicBezTo>
                  <a:cubicBezTo>
                    <a:pt x="9673" y="6932"/>
                    <a:pt x="9862" y="6333"/>
                    <a:pt x="10082" y="5766"/>
                  </a:cubicBezTo>
                  <a:cubicBezTo>
                    <a:pt x="10492" y="4884"/>
                    <a:pt x="10870" y="3876"/>
                    <a:pt x="11374" y="3057"/>
                  </a:cubicBezTo>
                  <a:cubicBezTo>
                    <a:pt x="11815" y="2458"/>
                    <a:pt x="11972" y="1734"/>
                    <a:pt x="11846" y="1009"/>
                  </a:cubicBezTo>
                  <a:cubicBezTo>
                    <a:pt x="11783" y="662"/>
                    <a:pt x="11689" y="316"/>
                    <a:pt x="11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1"/>
            <p:cNvSpPr/>
            <p:nvPr/>
          </p:nvSpPr>
          <p:spPr>
            <a:xfrm>
              <a:off x="3438225" y="2069075"/>
              <a:ext cx="367850" cy="226275"/>
            </a:xfrm>
            <a:custGeom>
              <a:avLst/>
              <a:gdLst/>
              <a:ahLst/>
              <a:cxnLst/>
              <a:rect l="l" t="t" r="r" b="b"/>
              <a:pathLst>
                <a:path w="14714" h="9051" extrusionOk="0">
                  <a:moveTo>
                    <a:pt x="1" y="1"/>
                  </a:moveTo>
                  <a:lnTo>
                    <a:pt x="1" y="1"/>
                  </a:lnTo>
                  <a:cubicBezTo>
                    <a:pt x="1261" y="1923"/>
                    <a:pt x="2836" y="3561"/>
                    <a:pt x="4695" y="4852"/>
                  </a:cubicBezTo>
                  <a:cubicBezTo>
                    <a:pt x="5041" y="5073"/>
                    <a:pt x="5357" y="5325"/>
                    <a:pt x="5640" y="5577"/>
                  </a:cubicBezTo>
                  <a:cubicBezTo>
                    <a:pt x="6302" y="6239"/>
                    <a:pt x="6648" y="7152"/>
                    <a:pt x="7341" y="7782"/>
                  </a:cubicBezTo>
                  <a:cubicBezTo>
                    <a:pt x="8034" y="8413"/>
                    <a:pt x="8854" y="8602"/>
                    <a:pt x="9704" y="8854"/>
                  </a:cubicBezTo>
                  <a:cubicBezTo>
                    <a:pt x="10124" y="8985"/>
                    <a:pt x="10566" y="9050"/>
                    <a:pt x="11012" y="9050"/>
                  </a:cubicBezTo>
                  <a:cubicBezTo>
                    <a:pt x="11101" y="9050"/>
                    <a:pt x="11190" y="9048"/>
                    <a:pt x="11279" y="9043"/>
                  </a:cubicBezTo>
                  <a:cubicBezTo>
                    <a:pt x="11689" y="8980"/>
                    <a:pt x="12067" y="8854"/>
                    <a:pt x="12445" y="8696"/>
                  </a:cubicBezTo>
                  <a:cubicBezTo>
                    <a:pt x="13075" y="8413"/>
                    <a:pt x="14083" y="8287"/>
                    <a:pt x="14713" y="8034"/>
                  </a:cubicBezTo>
                  <a:cubicBezTo>
                    <a:pt x="14367" y="7152"/>
                    <a:pt x="13989" y="6333"/>
                    <a:pt x="13516" y="5514"/>
                  </a:cubicBezTo>
                  <a:cubicBezTo>
                    <a:pt x="13201" y="5073"/>
                    <a:pt x="12760" y="4758"/>
                    <a:pt x="12256" y="4569"/>
                  </a:cubicBezTo>
                  <a:cubicBezTo>
                    <a:pt x="11443" y="4217"/>
                    <a:pt x="10552" y="4111"/>
                    <a:pt x="9661" y="4111"/>
                  </a:cubicBezTo>
                  <a:cubicBezTo>
                    <a:pt x="9274" y="4111"/>
                    <a:pt x="8888" y="4131"/>
                    <a:pt x="8507" y="4159"/>
                  </a:cubicBezTo>
                  <a:cubicBezTo>
                    <a:pt x="8097" y="4222"/>
                    <a:pt x="7680" y="4254"/>
                    <a:pt x="7266" y="4254"/>
                  </a:cubicBezTo>
                  <a:cubicBezTo>
                    <a:pt x="6853" y="4254"/>
                    <a:pt x="6443" y="4222"/>
                    <a:pt x="6050" y="4159"/>
                  </a:cubicBezTo>
                  <a:cubicBezTo>
                    <a:pt x="5546" y="4065"/>
                    <a:pt x="5073" y="3876"/>
                    <a:pt x="4632" y="3655"/>
                  </a:cubicBezTo>
                  <a:cubicBezTo>
                    <a:pt x="3403" y="3088"/>
                    <a:pt x="2269" y="2301"/>
                    <a:pt x="1292" y="1355"/>
                  </a:cubicBezTo>
                  <a:cubicBezTo>
                    <a:pt x="851" y="94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1"/>
            <p:cNvSpPr/>
            <p:nvPr/>
          </p:nvSpPr>
          <p:spPr>
            <a:xfrm>
              <a:off x="3329525" y="2069075"/>
              <a:ext cx="170175" cy="448175"/>
            </a:xfrm>
            <a:custGeom>
              <a:avLst/>
              <a:gdLst/>
              <a:ahLst/>
              <a:cxnLst/>
              <a:rect l="l" t="t" r="r" b="b"/>
              <a:pathLst>
                <a:path w="6807" h="17927" extrusionOk="0">
                  <a:moveTo>
                    <a:pt x="4317" y="1"/>
                  </a:moveTo>
                  <a:lnTo>
                    <a:pt x="4317" y="1"/>
                  </a:lnTo>
                  <a:cubicBezTo>
                    <a:pt x="4632" y="662"/>
                    <a:pt x="4884" y="1387"/>
                    <a:pt x="5042" y="2080"/>
                  </a:cubicBezTo>
                  <a:cubicBezTo>
                    <a:pt x="5168" y="3120"/>
                    <a:pt x="5105" y="4191"/>
                    <a:pt x="4853" y="5199"/>
                  </a:cubicBezTo>
                  <a:cubicBezTo>
                    <a:pt x="4790" y="5577"/>
                    <a:pt x="4664" y="5987"/>
                    <a:pt x="4506" y="6333"/>
                  </a:cubicBezTo>
                  <a:cubicBezTo>
                    <a:pt x="4254" y="6806"/>
                    <a:pt x="3939" y="7247"/>
                    <a:pt x="3624" y="7656"/>
                  </a:cubicBezTo>
                  <a:cubicBezTo>
                    <a:pt x="2458" y="9169"/>
                    <a:pt x="1450" y="10807"/>
                    <a:pt x="631" y="12540"/>
                  </a:cubicBezTo>
                  <a:cubicBezTo>
                    <a:pt x="253" y="13264"/>
                    <a:pt x="32" y="14020"/>
                    <a:pt x="1" y="14839"/>
                  </a:cubicBezTo>
                  <a:cubicBezTo>
                    <a:pt x="1" y="15974"/>
                    <a:pt x="631" y="16982"/>
                    <a:pt x="1230" y="17927"/>
                  </a:cubicBezTo>
                  <a:cubicBezTo>
                    <a:pt x="2647" y="17265"/>
                    <a:pt x="3845" y="16194"/>
                    <a:pt x="4632" y="14839"/>
                  </a:cubicBezTo>
                  <a:cubicBezTo>
                    <a:pt x="6018" y="12729"/>
                    <a:pt x="6806" y="10082"/>
                    <a:pt x="6239" y="7593"/>
                  </a:cubicBezTo>
                  <a:cubicBezTo>
                    <a:pt x="6050" y="6995"/>
                    <a:pt x="5924" y="6365"/>
                    <a:pt x="5861" y="5735"/>
                  </a:cubicBezTo>
                  <a:cubicBezTo>
                    <a:pt x="5798" y="4789"/>
                    <a:pt x="5640" y="3718"/>
                    <a:pt x="5672" y="2773"/>
                  </a:cubicBezTo>
                  <a:cubicBezTo>
                    <a:pt x="5735" y="2049"/>
                    <a:pt x="5514" y="1292"/>
                    <a:pt x="5042" y="725"/>
                  </a:cubicBezTo>
                  <a:cubicBezTo>
                    <a:pt x="4853" y="473"/>
                    <a:pt x="4601" y="221"/>
                    <a:pt x="4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1"/>
            <p:cNvSpPr/>
            <p:nvPr/>
          </p:nvSpPr>
          <p:spPr>
            <a:xfrm>
              <a:off x="2743550" y="2435475"/>
              <a:ext cx="265825" cy="239900"/>
            </a:xfrm>
            <a:custGeom>
              <a:avLst/>
              <a:gdLst/>
              <a:ahLst/>
              <a:cxnLst/>
              <a:rect l="l" t="t" r="r" b="b"/>
              <a:pathLst>
                <a:path w="10633" h="9596" extrusionOk="0">
                  <a:moveTo>
                    <a:pt x="10234" y="1"/>
                  </a:moveTo>
                  <a:cubicBezTo>
                    <a:pt x="10155" y="1"/>
                    <a:pt x="10034" y="37"/>
                    <a:pt x="9861" y="120"/>
                  </a:cubicBezTo>
                  <a:cubicBezTo>
                    <a:pt x="8003" y="971"/>
                    <a:pt x="6364" y="2137"/>
                    <a:pt x="4442" y="2861"/>
                  </a:cubicBezTo>
                  <a:cubicBezTo>
                    <a:pt x="3781" y="3082"/>
                    <a:pt x="3119" y="3365"/>
                    <a:pt x="2521" y="3712"/>
                  </a:cubicBezTo>
                  <a:cubicBezTo>
                    <a:pt x="851" y="4783"/>
                    <a:pt x="0" y="6736"/>
                    <a:pt x="378" y="8690"/>
                  </a:cubicBezTo>
                  <a:cubicBezTo>
                    <a:pt x="410" y="9005"/>
                    <a:pt x="567" y="9288"/>
                    <a:pt x="788" y="9477"/>
                  </a:cubicBezTo>
                  <a:cubicBezTo>
                    <a:pt x="979" y="9554"/>
                    <a:pt x="1181" y="9595"/>
                    <a:pt x="1374" y="9595"/>
                  </a:cubicBezTo>
                  <a:cubicBezTo>
                    <a:pt x="1500" y="9595"/>
                    <a:pt x="1621" y="9578"/>
                    <a:pt x="1733" y="9540"/>
                  </a:cubicBezTo>
                  <a:lnTo>
                    <a:pt x="3907" y="9131"/>
                  </a:lnTo>
                  <a:cubicBezTo>
                    <a:pt x="4537" y="9068"/>
                    <a:pt x="5136" y="8879"/>
                    <a:pt x="5671" y="8564"/>
                  </a:cubicBezTo>
                  <a:cubicBezTo>
                    <a:pt x="6459" y="8028"/>
                    <a:pt x="6868" y="7115"/>
                    <a:pt x="7089" y="6201"/>
                  </a:cubicBezTo>
                  <a:cubicBezTo>
                    <a:pt x="7341" y="5319"/>
                    <a:pt x="7467" y="4374"/>
                    <a:pt x="7877" y="3523"/>
                  </a:cubicBezTo>
                  <a:cubicBezTo>
                    <a:pt x="8318" y="2609"/>
                    <a:pt x="9074" y="1948"/>
                    <a:pt x="9735" y="1192"/>
                  </a:cubicBezTo>
                  <a:cubicBezTo>
                    <a:pt x="9998" y="903"/>
                    <a:pt x="10633" y="1"/>
                    <a:pt x="10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1"/>
            <p:cNvSpPr/>
            <p:nvPr/>
          </p:nvSpPr>
          <p:spPr>
            <a:xfrm>
              <a:off x="3313775" y="2469975"/>
              <a:ext cx="285150" cy="258375"/>
            </a:xfrm>
            <a:custGeom>
              <a:avLst/>
              <a:gdLst/>
              <a:ahLst/>
              <a:cxnLst/>
              <a:rect l="l" t="t" r="r" b="b"/>
              <a:pathLst>
                <a:path w="11406" h="10335" extrusionOk="0">
                  <a:moveTo>
                    <a:pt x="284" y="1"/>
                  </a:moveTo>
                  <a:lnTo>
                    <a:pt x="284" y="1"/>
                  </a:lnTo>
                  <a:cubicBezTo>
                    <a:pt x="1" y="536"/>
                    <a:pt x="1419" y="2111"/>
                    <a:pt x="1734" y="2584"/>
                  </a:cubicBezTo>
                  <a:cubicBezTo>
                    <a:pt x="2332" y="3592"/>
                    <a:pt x="2868" y="4600"/>
                    <a:pt x="3466" y="5577"/>
                  </a:cubicBezTo>
                  <a:cubicBezTo>
                    <a:pt x="4065" y="6711"/>
                    <a:pt x="4916" y="7719"/>
                    <a:pt x="5892" y="8538"/>
                  </a:cubicBezTo>
                  <a:cubicBezTo>
                    <a:pt x="7468" y="9736"/>
                    <a:pt x="9484" y="10051"/>
                    <a:pt x="11406" y="10334"/>
                  </a:cubicBezTo>
                  <a:cubicBezTo>
                    <a:pt x="11028" y="9200"/>
                    <a:pt x="10555" y="8129"/>
                    <a:pt x="9956" y="7089"/>
                  </a:cubicBezTo>
                  <a:cubicBezTo>
                    <a:pt x="9358" y="6050"/>
                    <a:pt x="8476" y="5199"/>
                    <a:pt x="7405" y="4663"/>
                  </a:cubicBezTo>
                  <a:cubicBezTo>
                    <a:pt x="6207" y="4128"/>
                    <a:pt x="4758" y="4128"/>
                    <a:pt x="3624" y="3435"/>
                  </a:cubicBezTo>
                  <a:cubicBezTo>
                    <a:pt x="3057" y="3025"/>
                    <a:pt x="2521" y="2553"/>
                    <a:pt x="2112" y="2017"/>
                  </a:cubicBezTo>
                  <a:cubicBezTo>
                    <a:pt x="1545" y="1387"/>
                    <a:pt x="946" y="442"/>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1"/>
            <p:cNvSpPr/>
            <p:nvPr/>
          </p:nvSpPr>
          <p:spPr>
            <a:xfrm>
              <a:off x="2901075" y="1946225"/>
              <a:ext cx="107125" cy="937275"/>
            </a:xfrm>
            <a:custGeom>
              <a:avLst/>
              <a:gdLst/>
              <a:ahLst/>
              <a:cxnLst/>
              <a:rect l="l" t="t" r="r" b="b"/>
              <a:pathLst>
                <a:path w="4285" h="37491" fill="none" extrusionOk="0">
                  <a:moveTo>
                    <a:pt x="0" y="37491"/>
                  </a:moveTo>
                  <a:cubicBezTo>
                    <a:pt x="1260" y="34403"/>
                    <a:pt x="1891" y="31064"/>
                    <a:pt x="2521" y="27787"/>
                  </a:cubicBezTo>
                  <a:cubicBezTo>
                    <a:pt x="3371" y="23156"/>
                    <a:pt x="4222" y="18462"/>
                    <a:pt x="4253" y="13705"/>
                  </a:cubicBezTo>
                  <a:cubicBezTo>
                    <a:pt x="4285" y="8979"/>
                    <a:pt x="3466" y="4159"/>
                    <a:pt x="1229"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1"/>
            <p:cNvSpPr/>
            <p:nvPr/>
          </p:nvSpPr>
          <p:spPr>
            <a:xfrm>
              <a:off x="3190125" y="1748525"/>
              <a:ext cx="486775" cy="764800"/>
            </a:xfrm>
            <a:custGeom>
              <a:avLst/>
              <a:gdLst/>
              <a:ahLst/>
              <a:cxnLst/>
              <a:rect l="l" t="t" r="r" b="b"/>
              <a:pathLst>
                <a:path w="19471" h="30592" fill="none" extrusionOk="0">
                  <a:moveTo>
                    <a:pt x="19471" y="30591"/>
                  </a:moveTo>
                  <a:cubicBezTo>
                    <a:pt x="18273" y="25362"/>
                    <a:pt x="15375" y="20667"/>
                    <a:pt x="12571" y="16099"/>
                  </a:cubicBezTo>
                  <a:cubicBezTo>
                    <a:pt x="9610" y="11279"/>
                    <a:pt x="4065" y="3907"/>
                    <a:pt x="1"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1"/>
            <p:cNvSpPr/>
            <p:nvPr/>
          </p:nvSpPr>
          <p:spPr>
            <a:xfrm>
              <a:off x="2851450" y="2820425"/>
              <a:ext cx="304825" cy="161825"/>
            </a:xfrm>
            <a:custGeom>
              <a:avLst/>
              <a:gdLst/>
              <a:ahLst/>
              <a:cxnLst/>
              <a:rect l="l" t="t" r="r" b="b"/>
              <a:pathLst>
                <a:path w="12193" h="6473" extrusionOk="0">
                  <a:moveTo>
                    <a:pt x="8690" y="0"/>
                  </a:moveTo>
                  <a:cubicBezTo>
                    <a:pt x="7917" y="0"/>
                    <a:pt x="7084" y="310"/>
                    <a:pt x="6333" y="538"/>
                  </a:cubicBezTo>
                  <a:cubicBezTo>
                    <a:pt x="4569" y="1136"/>
                    <a:pt x="0" y="2964"/>
                    <a:pt x="536" y="5327"/>
                  </a:cubicBezTo>
                  <a:cubicBezTo>
                    <a:pt x="742" y="6189"/>
                    <a:pt x="1894" y="6473"/>
                    <a:pt x="3285" y="6473"/>
                  </a:cubicBezTo>
                  <a:cubicBezTo>
                    <a:pt x="5301" y="6473"/>
                    <a:pt x="7820" y="5877"/>
                    <a:pt x="8696" y="5579"/>
                  </a:cubicBezTo>
                  <a:cubicBezTo>
                    <a:pt x="9578" y="5358"/>
                    <a:pt x="10366" y="4917"/>
                    <a:pt x="11059" y="4318"/>
                  </a:cubicBezTo>
                  <a:cubicBezTo>
                    <a:pt x="11689" y="3720"/>
                    <a:pt x="12193" y="2806"/>
                    <a:pt x="11878" y="2019"/>
                  </a:cubicBezTo>
                  <a:cubicBezTo>
                    <a:pt x="11594" y="1231"/>
                    <a:pt x="10555" y="538"/>
                    <a:pt x="9546" y="160"/>
                  </a:cubicBezTo>
                  <a:cubicBezTo>
                    <a:pt x="9275" y="46"/>
                    <a:pt x="8987" y="0"/>
                    <a:pt x="8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1"/>
            <p:cNvSpPr/>
            <p:nvPr/>
          </p:nvSpPr>
          <p:spPr>
            <a:xfrm>
              <a:off x="2563975" y="2954225"/>
              <a:ext cx="284900" cy="152625"/>
            </a:xfrm>
            <a:custGeom>
              <a:avLst/>
              <a:gdLst/>
              <a:ahLst/>
              <a:cxnLst/>
              <a:rect l="l" t="t" r="r" b="b"/>
              <a:pathLst>
                <a:path w="11396" h="6105" extrusionOk="0">
                  <a:moveTo>
                    <a:pt x="8046" y="1"/>
                  </a:moveTo>
                  <a:cubicBezTo>
                    <a:pt x="7927" y="1"/>
                    <a:pt x="7826" y="3"/>
                    <a:pt x="7750" y="6"/>
                  </a:cubicBezTo>
                  <a:cubicBezTo>
                    <a:pt x="5986" y="69"/>
                    <a:pt x="4222" y="416"/>
                    <a:pt x="2552" y="983"/>
                  </a:cubicBezTo>
                  <a:cubicBezTo>
                    <a:pt x="1670" y="1298"/>
                    <a:pt x="693" y="1739"/>
                    <a:pt x="347" y="2558"/>
                  </a:cubicBezTo>
                  <a:cubicBezTo>
                    <a:pt x="0" y="3251"/>
                    <a:pt x="221" y="4039"/>
                    <a:pt x="410" y="4795"/>
                  </a:cubicBezTo>
                  <a:cubicBezTo>
                    <a:pt x="473" y="5110"/>
                    <a:pt x="599" y="5425"/>
                    <a:pt x="788" y="5645"/>
                  </a:cubicBezTo>
                  <a:cubicBezTo>
                    <a:pt x="1134" y="5929"/>
                    <a:pt x="1544" y="6087"/>
                    <a:pt x="1985" y="6087"/>
                  </a:cubicBezTo>
                  <a:cubicBezTo>
                    <a:pt x="2125" y="6098"/>
                    <a:pt x="2265" y="6104"/>
                    <a:pt x="2404" y="6104"/>
                  </a:cubicBezTo>
                  <a:cubicBezTo>
                    <a:pt x="3734" y="6104"/>
                    <a:pt x="5009" y="5583"/>
                    <a:pt x="6207" y="4984"/>
                  </a:cubicBezTo>
                  <a:cubicBezTo>
                    <a:pt x="8034" y="4102"/>
                    <a:pt x="9830" y="2968"/>
                    <a:pt x="10775" y="1266"/>
                  </a:cubicBezTo>
                  <a:cubicBezTo>
                    <a:pt x="11395" y="166"/>
                    <a:pt x="9061" y="1"/>
                    <a:pt x="8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1"/>
            <p:cNvSpPr/>
            <p:nvPr/>
          </p:nvSpPr>
          <p:spPr>
            <a:xfrm>
              <a:off x="2806550" y="2653850"/>
              <a:ext cx="181975" cy="296150"/>
            </a:xfrm>
            <a:custGeom>
              <a:avLst/>
              <a:gdLst/>
              <a:ahLst/>
              <a:cxnLst/>
              <a:rect l="l" t="t" r="r" b="b"/>
              <a:pathLst>
                <a:path w="7279" h="11846" extrusionOk="0">
                  <a:moveTo>
                    <a:pt x="4198" y="0"/>
                  </a:moveTo>
                  <a:cubicBezTo>
                    <a:pt x="3092" y="0"/>
                    <a:pt x="2045" y="555"/>
                    <a:pt x="1387" y="1499"/>
                  </a:cubicBezTo>
                  <a:cubicBezTo>
                    <a:pt x="788" y="2475"/>
                    <a:pt x="410" y="3578"/>
                    <a:pt x="316" y="4743"/>
                  </a:cubicBezTo>
                  <a:cubicBezTo>
                    <a:pt x="32" y="6571"/>
                    <a:pt x="1" y="8524"/>
                    <a:pt x="883" y="10194"/>
                  </a:cubicBezTo>
                  <a:cubicBezTo>
                    <a:pt x="1270" y="10946"/>
                    <a:pt x="2168" y="11846"/>
                    <a:pt x="3017" y="11846"/>
                  </a:cubicBezTo>
                  <a:cubicBezTo>
                    <a:pt x="3342" y="11846"/>
                    <a:pt x="3660" y="11714"/>
                    <a:pt x="3939" y="11391"/>
                  </a:cubicBezTo>
                  <a:cubicBezTo>
                    <a:pt x="5041" y="10131"/>
                    <a:pt x="5672" y="8209"/>
                    <a:pt x="6302" y="6697"/>
                  </a:cubicBezTo>
                  <a:cubicBezTo>
                    <a:pt x="6806" y="5468"/>
                    <a:pt x="7278" y="4176"/>
                    <a:pt x="7121" y="2853"/>
                  </a:cubicBezTo>
                  <a:cubicBezTo>
                    <a:pt x="6963" y="1530"/>
                    <a:pt x="5987" y="207"/>
                    <a:pt x="4537" y="18"/>
                  </a:cubicBezTo>
                  <a:cubicBezTo>
                    <a:pt x="4424" y="6"/>
                    <a:pt x="4311" y="0"/>
                    <a:pt x="4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1"/>
            <p:cNvSpPr/>
            <p:nvPr/>
          </p:nvSpPr>
          <p:spPr>
            <a:xfrm>
              <a:off x="2810500" y="2970850"/>
              <a:ext cx="317425" cy="185475"/>
            </a:xfrm>
            <a:custGeom>
              <a:avLst/>
              <a:gdLst/>
              <a:ahLst/>
              <a:cxnLst/>
              <a:rect l="l" t="t" r="r" b="b"/>
              <a:pathLst>
                <a:path w="12697" h="7419" extrusionOk="0">
                  <a:moveTo>
                    <a:pt x="4617" y="0"/>
                  </a:moveTo>
                  <a:cubicBezTo>
                    <a:pt x="3864" y="0"/>
                    <a:pt x="3129" y="163"/>
                    <a:pt x="2458" y="570"/>
                  </a:cubicBezTo>
                  <a:cubicBezTo>
                    <a:pt x="0" y="2082"/>
                    <a:pt x="3655" y="4571"/>
                    <a:pt x="4820" y="5737"/>
                  </a:cubicBezTo>
                  <a:cubicBezTo>
                    <a:pt x="5136" y="6115"/>
                    <a:pt x="5514" y="6430"/>
                    <a:pt x="5923" y="6713"/>
                  </a:cubicBezTo>
                  <a:cubicBezTo>
                    <a:pt x="6490" y="7028"/>
                    <a:pt x="7120" y="7217"/>
                    <a:pt x="7750" y="7312"/>
                  </a:cubicBezTo>
                  <a:cubicBezTo>
                    <a:pt x="8128" y="7383"/>
                    <a:pt x="8511" y="7418"/>
                    <a:pt x="8893" y="7418"/>
                  </a:cubicBezTo>
                  <a:cubicBezTo>
                    <a:pt x="9529" y="7418"/>
                    <a:pt x="10164" y="7320"/>
                    <a:pt x="10775" y="7123"/>
                  </a:cubicBezTo>
                  <a:cubicBezTo>
                    <a:pt x="11720" y="6776"/>
                    <a:pt x="12539" y="5989"/>
                    <a:pt x="12634" y="5075"/>
                  </a:cubicBezTo>
                  <a:cubicBezTo>
                    <a:pt x="12697" y="4256"/>
                    <a:pt x="12350" y="3468"/>
                    <a:pt x="11720" y="2964"/>
                  </a:cubicBezTo>
                  <a:cubicBezTo>
                    <a:pt x="11121" y="2397"/>
                    <a:pt x="10397" y="1956"/>
                    <a:pt x="9641" y="1609"/>
                  </a:cubicBezTo>
                  <a:cubicBezTo>
                    <a:pt x="8230" y="882"/>
                    <a:pt x="6372" y="0"/>
                    <a:pt x="4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1"/>
            <p:cNvSpPr/>
            <p:nvPr/>
          </p:nvSpPr>
          <p:spPr>
            <a:xfrm>
              <a:off x="2617525" y="2752650"/>
              <a:ext cx="235950" cy="224650"/>
            </a:xfrm>
            <a:custGeom>
              <a:avLst/>
              <a:gdLst/>
              <a:ahLst/>
              <a:cxnLst/>
              <a:rect l="l" t="t" r="r" b="b"/>
              <a:pathLst>
                <a:path w="9438" h="8986" extrusionOk="0">
                  <a:moveTo>
                    <a:pt x="3537" y="0"/>
                  </a:moveTo>
                  <a:cubicBezTo>
                    <a:pt x="2426" y="0"/>
                    <a:pt x="1315" y="467"/>
                    <a:pt x="694" y="1296"/>
                  </a:cubicBezTo>
                  <a:cubicBezTo>
                    <a:pt x="379" y="1800"/>
                    <a:pt x="158" y="2367"/>
                    <a:pt x="127" y="2965"/>
                  </a:cubicBezTo>
                  <a:cubicBezTo>
                    <a:pt x="0" y="3721"/>
                    <a:pt x="190" y="4446"/>
                    <a:pt x="599" y="5076"/>
                  </a:cubicBezTo>
                  <a:cubicBezTo>
                    <a:pt x="914" y="5486"/>
                    <a:pt x="1292" y="5832"/>
                    <a:pt x="1733" y="6084"/>
                  </a:cubicBezTo>
                  <a:cubicBezTo>
                    <a:pt x="3372" y="7281"/>
                    <a:pt x="5104" y="8479"/>
                    <a:pt x="7121" y="8920"/>
                  </a:cubicBezTo>
                  <a:cubicBezTo>
                    <a:pt x="7333" y="8964"/>
                    <a:pt x="7524" y="8985"/>
                    <a:pt x="7694" y="8985"/>
                  </a:cubicBezTo>
                  <a:cubicBezTo>
                    <a:pt x="9438" y="8985"/>
                    <a:pt x="9049" y="6786"/>
                    <a:pt x="8790" y="5580"/>
                  </a:cubicBezTo>
                  <a:cubicBezTo>
                    <a:pt x="8570" y="4352"/>
                    <a:pt x="8097" y="3186"/>
                    <a:pt x="7404" y="2146"/>
                  </a:cubicBezTo>
                  <a:cubicBezTo>
                    <a:pt x="6648" y="1075"/>
                    <a:pt x="5514" y="319"/>
                    <a:pt x="4254" y="67"/>
                  </a:cubicBezTo>
                  <a:cubicBezTo>
                    <a:pt x="4018" y="22"/>
                    <a:pt x="3777" y="0"/>
                    <a:pt x="3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1"/>
            <p:cNvSpPr/>
            <p:nvPr/>
          </p:nvSpPr>
          <p:spPr>
            <a:xfrm>
              <a:off x="2738025" y="2971550"/>
              <a:ext cx="185125" cy="248975"/>
            </a:xfrm>
            <a:custGeom>
              <a:avLst/>
              <a:gdLst/>
              <a:ahLst/>
              <a:cxnLst/>
              <a:rect l="l" t="t" r="r" b="b"/>
              <a:pathLst>
                <a:path w="7405" h="9959" extrusionOk="0">
                  <a:moveTo>
                    <a:pt x="3179" y="0"/>
                  </a:moveTo>
                  <a:cubicBezTo>
                    <a:pt x="3096" y="0"/>
                    <a:pt x="3013" y="2"/>
                    <a:pt x="2931" y="6"/>
                  </a:cubicBezTo>
                  <a:cubicBezTo>
                    <a:pt x="2710" y="6"/>
                    <a:pt x="2490" y="38"/>
                    <a:pt x="2301" y="132"/>
                  </a:cubicBezTo>
                  <a:cubicBezTo>
                    <a:pt x="2112" y="290"/>
                    <a:pt x="1954" y="479"/>
                    <a:pt x="1828" y="731"/>
                  </a:cubicBezTo>
                  <a:cubicBezTo>
                    <a:pt x="1229" y="1739"/>
                    <a:pt x="725" y="2810"/>
                    <a:pt x="347" y="3944"/>
                  </a:cubicBezTo>
                  <a:cubicBezTo>
                    <a:pt x="1" y="5078"/>
                    <a:pt x="1" y="6307"/>
                    <a:pt x="379" y="7441"/>
                  </a:cubicBezTo>
                  <a:cubicBezTo>
                    <a:pt x="725" y="8323"/>
                    <a:pt x="1418" y="9741"/>
                    <a:pt x="2458" y="9930"/>
                  </a:cubicBezTo>
                  <a:cubicBezTo>
                    <a:pt x="2562" y="9950"/>
                    <a:pt x="2669" y="9959"/>
                    <a:pt x="2779" y="9959"/>
                  </a:cubicBezTo>
                  <a:cubicBezTo>
                    <a:pt x="3732" y="9959"/>
                    <a:pt x="4861" y="9270"/>
                    <a:pt x="5483" y="8733"/>
                  </a:cubicBezTo>
                  <a:cubicBezTo>
                    <a:pt x="6333" y="7945"/>
                    <a:pt x="6900" y="6874"/>
                    <a:pt x="7152" y="5709"/>
                  </a:cubicBezTo>
                  <a:cubicBezTo>
                    <a:pt x="7404" y="4669"/>
                    <a:pt x="7341" y="3598"/>
                    <a:pt x="6995" y="2558"/>
                  </a:cubicBezTo>
                  <a:cubicBezTo>
                    <a:pt x="6648" y="1550"/>
                    <a:pt x="5861" y="731"/>
                    <a:pt x="4884" y="290"/>
                  </a:cubicBezTo>
                  <a:cubicBezTo>
                    <a:pt x="4333" y="97"/>
                    <a:pt x="3757" y="0"/>
                    <a:pt x="3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1"/>
            <p:cNvSpPr/>
            <p:nvPr/>
          </p:nvSpPr>
          <p:spPr>
            <a:xfrm>
              <a:off x="2872725" y="2869150"/>
              <a:ext cx="155975" cy="68700"/>
            </a:xfrm>
            <a:custGeom>
              <a:avLst/>
              <a:gdLst/>
              <a:ahLst/>
              <a:cxnLst/>
              <a:rect l="l" t="t" r="r" b="b"/>
              <a:pathLst>
                <a:path w="6239" h="2748" extrusionOk="0">
                  <a:moveTo>
                    <a:pt x="6024" y="1"/>
                  </a:moveTo>
                  <a:cubicBezTo>
                    <a:pt x="5522" y="1"/>
                    <a:pt x="5005" y="97"/>
                    <a:pt x="4537" y="290"/>
                  </a:cubicBezTo>
                  <a:cubicBezTo>
                    <a:pt x="4001" y="479"/>
                    <a:pt x="3466" y="731"/>
                    <a:pt x="2962" y="1015"/>
                  </a:cubicBezTo>
                  <a:cubicBezTo>
                    <a:pt x="2016" y="1645"/>
                    <a:pt x="1008" y="2212"/>
                    <a:pt x="0" y="2747"/>
                  </a:cubicBezTo>
                  <a:cubicBezTo>
                    <a:pt x="567" y="2621"/>
                    <a:pt x="1134" y="2432"/>
                    <a:pt x="1638" y="2180"/>
                  </a:cubicBezTo>
                  <a:cubicBezTo>
                    <a:pt x="2174" y="1928"/>
                    <a:pt x="2647" y="1613"/>
                    <a:pt x="3151" y="1330"/>
                  </a:cubicBezTo>
                  <a:cubicBezTo>
                    <a:pt x="4096" y="731"/>
                    <a:pt x="5167" y="259"/>
                    <a:pt x="6238" y="7"/>
                  </a:cubicBezTo>
                  <a:cubicBezTo>
                    <a:pt x="6167" y="3"/>
                    <a:pt x="6096" y="1"/>
                    <a:pt x="6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1"/>
            <p:cNvSpPr/>
            <p:nvPr/>
          </p:nvSpPr>
          <p:spPr>
            <a:xfrm>
              <a:off x="2887675" y="2937025"/>
              <a:ext cx="140225" cy="33800"/>
            </a:xfrm>
            <a:custGeom>
              <a:avLst/>
              <a:gdLst/>
              <a:ahLst/>
              <a:cxnLst/>
              <a:rect l="l" t="t" r="r" b="b"/>
              <a:pathLst>
                <a:path w="5609" h="1352" extrusionOk="0">
                  <a:moveTo>
                    <a:pt x="5609" y="1"/>
                  </a:moveTo>
                  <a:cubicBezTo>
                    <a:pt x="4695" y="348"/>
                    <a:pt x="3781" y="600"/>
                    <a:pt x="2836" y="820"/>
                  </a:cubicBezTo>
                  <a:cubicBezTo>
                    <a:pt x="1891" y="1009"/>
                    <a:pt x="946" y="1135"/>
                    <a:pt x="1" y="1198"/>
                  </a:cubicBezTo>
                  <a:cubicBezTo>
                    <a:pt x="455" y="1304"/>
                    <a:pt x="924" y="1352"/>
                    <a:pt x="1394" y="1352"/>
                  </a:cubicBezTo>
                  <a:cubicBezTo>
                    <a:pt x="1901" y="1352"/>
                    <a:pt x="2408" y="1296"/>
                    <a:pt x="2899" y="1198"/>
                  </a:cubicBezTo>
                  <a:cubicBezTo>
                    <a:pt x="3876" y="1009"/>
                    <a:pt x="4789" y="600"/>
                    <a:pt x="5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1"/>
            <p:cNvSpPr/>
            <p:nvPr/>
          </p:nvSpPr>
          <p:spPr>
            <a:xfrm>
              <a:off x="2901075" y="2907100"/>
              <a:ext cx="111850" cy="43350"/>
            </a:xfrm>
            <a:custGeom>
              <a:avLst/>
              <a:gdLst/>
              <a:ahLst/>
              <a:cxnLst/>
              <a:rect l="l" t="t" r="r" b="b"/>
              <a:pathLst>
                <a:path w="4474" h="1734" extrusionOk="0">
                  <a:moveTo>
                    <a:pt x="4474" y="1"/>
                  </a:moveTo>
                  <a:lnTo>
                    <a:pt x="4474" y="1"/>
                  </a:lnTo>
                  <a:cubicBezTo>
                    <a:pt x="3686" y="95"/>
                    <a:pt x="2899" y="284"/>
                    <a:pt x="2111" y="599"/>
                  </a:cubicBezTo>
                  <a:cubicBezTo>
                    <a:pt x="1355" y="883"/>
                    <a:pt x="662" y="1261"/>
                    <a:pt x="0" y="1734"/>
                  </a:cubicBezTo>
                  <a:cubicBezTo>
                    <a:pt x="788" y="1513"/>
                    <a:pt x="1513" y="1229"/>
                    <a:pt x="2269" y="946"/>
                  </a:cubicBezTo>
                  <a:cubicBezTo>
                    <a:pt x="3025" y="631"/>
                    <a:pt x="3749" y="347"/>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1"/>
            <p:cNvSpPr/>
            <p:nvPr/>
          </p:nvSpPr>
          <p:spPr>
            <a:xfrm>
              <a:off x="2901075" y="2971700"/>
              <a:ext cx="138650" cy="85875"/>
            </a:xfrm>
            <a:custGeom>
              <a:avLst/>
              <a:gdLst/>
              <a:ahLst/>
              <a:cxnLst/>
              <a:rect l="l" t="t" r="r" b="b"/>
              <a:pathLst>
                <a:path w="5546" h="3435" extrusionOk="0">
                  <a:moveTo>
                    <a:pt x="0" y="0"/>
                  </a:moveTo>
                  <a:lnTo>
                    <a:pt x="0" y="0"/>
                  </a:lnTo>
                  <a:cubicBezTo>
                    <a:pt x="851" y="662"/>
                    <a:pt x="1796" y="1260"/>
                    <a:pt x="2773" y="1733"/>
                  </a:cubicBezTo>
                  <a:lnTo>
                    <a:pt x="4253" y="2489"/>
                  </a:lnTo>
                  <a:cubicBezTo>
                    <a:pt x="4726" y="2710"/>
                    <a:pt x="5167" y="3025"/>
                    <a:pt x="5545" y="3434"/>
                  </a:cubicBezTo>
                  <a:cubicBezTo>
                    <a:pt x="5262" y="2930"/>
                    <a:pt x="4884" y="2521"/>
                    <a:pt x="4379" y="2237"/>
                  </a:cubicBezTo>
                  <a:cubicBezTo>
                    <a:pt x="3907" y="1953"/>
                    <a:pt x="3434" y="1670"/>
                    <a:pt x="2962" y="1418"/>
                  </a:cubicBezTo>
                  <a:cubicBezTo>
                    <a:pt x="1954" y="914"/>
                    <a:pt x="977" y="47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1"/>
            <p:cNvSpPr/>
            <p:nvPr/>
          </p:nvSpPr>
          <p:spPr>
            <a:xfrm>
              <a:off x="2879800" y="2992950"/>
              <a:ext cx="141025" cy="75650"/>
            </a:xfrm>
            <a:custGeom>
              <a:avLst/>
              <a:gdLst/>
              <a:ahLst/>
              <a:cxnLst/>
              <a:rect l="l" t="t" r="r" b="b"/>
              <a:pathLst>
                <a:path w="5641" h="3026" extrusionOk="0">
                  <a:moveTo>
                    <a:pt x="1" y="1"/>
                  </a:moveTo>
                  <a:lnTo>
                    <a:pt x="1" y="1"/>
                  </a:lnTo>
                  <a:cubicBezTo>
                    <a:pt x="631" y="946"/>
                    <a:pt x="1481" y="1671"/>
                    <a:pt x="2458" y="2175"/>
                  </a:cubicBezTo>
                  <a:cubicBezTo>
                    <a:pt x="3435" y="2710"/>
                    <a:pt x="4537" y="2994"/>
                    <a:pt x="5640" y="3025"/>
                  </a:cubicBezTo>
                  <a:cubicBezTo>
                    <a:pt x="4600" y="2742"/>
                    <a:pt x="3592" y="2332"/>
                    <a:pt x="2647" y="1860"/>
                  </a:cubicBezTo>
                  <a:cubicBezTo>
                    <a:pt x="1702" y="1356"/>
                    <a:pt x="788" y="72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1"/>
            <p:cNvSpPr/>
            <p:nvPr/>
          </p:nvSpPr>
          <p:spPr>
            <a:xfrm>
              <a:off x="2835700" y="2997675"/>
              <a:ext cx="37825" cy="140225"/>
            </a:xfrm>
            <a:custGeom>
              <a:avLst/>
              <a:gdLst/>
              <a:ahLst/>
              <a:cxnLst/>
              <a:rect l="l" t="t" r="r" b="b"/>
              <a:pathLst>
                <a:path w="1513" h="5609" extrusionOk="0">
                  <a:moveTo>
                    <a:pt x="1355" y="1"/>
                  </a:moveTo>
                  <a:lnTo>
                    <a:pt x="1355" y="1"/>
                  </a:lnTo>
                  <a:cubicBezTo>
                    <a:pt x="1229" y="1009"/>
                    <a:pt x="1103" y="1954"/>
                    <a:pt x="914" y="2931"/>
                  </a:cubicBezTo>
                  <a:cubicBezTo>
                    <a:pt x="819" y="3403"/>
                    <a:pt x="725" y="3876"/>
                    <a:pt x="599" y="4349"/>
                  </a:cubicBezTo>
                  <a:cubicBezTo>
                    <a:pt x="567" y="4821"/>
                    <a:pt x="347" y="5262"/>
                    <a:pt x="0" y="5609"/>
                  </a:cubicBezTo>
                  <a:cubicBezTo>
                    <a:pt x="221" y="5514"/>
                    <a:pt x="441" y="5357"/>
                    <a:pt x="567" y="5136"/>
                  </a:cubicBezTo>
                  <a:cubicBezTo>
                    <a:pt x="693" y="4916"/>
                    <a:pt x="819" y="4664"/>
                    <a:pt x="883" y="4443"/>
                  </a:cubicBezTo>
                  <a:cubicBezTo>
                    <a:pt x="1072" y="3970"/>
                    <a:pt x="1198" y="3466"/>
                    <a:pt x="1292" y="2994"/>
                  </a:cubicBezTo>
                  <a:cubicBezTo>
                    <a:pt x="1481" y="2017"/>
                    <a:pt x="1513" y="1009"/>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1"/>
            <p:cNvSpPr/>
            <p:nvPr/>
          </p:nvSpPr>
          <p:spPr>
            <a:xfrm>
              <a:off x="2773475" y="2996900"/>
              <a:ext cx="66175" cy="128400"/>
            </a:xfrm>
            <a:custGeom>
              <a:avLst/>
              <a:gdLst/>
              <a:ahLst/>
              <a:cxnLst/>
              <a:rect l="l" t="t" r="r" b="b"/>
              <a:pathLst>
                <a:path w="2647" h="5136" extrusionOk="0">
                  <a:moveTo>
                    <a:pt x="2647" y="0"/>
                  </a:moveTo>
                  <a:cubicBezTo>
                    <a:pt x="2143" y="126"/>
                    <a:pt x="1702" y="410"/>
                    <a:pt x="1355" y="819"/>
                  </a:cubicBezTo>
                  <a:cubicBezTo>
                    <a:pt x="1040" y="1229"/>
                    <a:pt x="757" y="1670"/>
                    <a:pt x="568" y="2143"/>
                  </a:cubicBezTo>
                  <a:cubicBezTo>
                    <a:pt x="158" y="3088"/>
                    <a:pt x="0" y="4127"/>
                    <a:pt x="126" y="5136"/>
                  </a:cubicBezTo>
                  <a:cubicBezTo>
                    <a:pt x="253" y="4159"/>
                    <a:pt x="536" y="3214"/>
                    <a:pt x="914" y="2300"/>
                  </a:cubicBezTo>
                  <a:cubicBezTo>
                    <a:pt x="1103" y="1828"/>
                    <a:pt x="1324" y="1387"/>
                    <a:pt x="1576" y="1008"/>
                  </a:cubicBezTo>
                  <a:cubicBezTo>
                    <a:pt x="1859" y="599"/>
                    <a:pt x="2237" y="252"/>
                    <a:pt x="2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1"/>
            <p:cNvSpPr/>
            <p:nvPr/>
          </p:nvSpPr>
          <p:spPr>
            <a:xfrm>
              <a:off x="2712825" y="2970900"/>
              <a:ext cx="133125" cy="83525"/>
            </a:xfrm>
            <a:custGeom>
              <a:avLst/>
              <a:gdLst/>
              <a:ahLst/>
              <a:cxnLst/>
              <a:rect l="l" t="t" r="r" b="b"/>
              <a:pathLst>
                <a:path w="5325" h="3341" extrusionOk="0">
                  <a:moveTo>
                    <a:pt x="5325" y="1"/>
                  </a:moveTo>
                  <a:lnTo>
                    <a:pt x="5325" y="1"/>
                  </a:lnTo>
                  <a:cubicBezTo>
                    <a:pt x="5104" y="505"/>
                    <a:pt x="4758" y="883"/>
                    <a:pt x="4285" y="1135"/>
                  </a:cubicBezTo>
                  <a:cubicBezTo>
                    <a:pt x="3844" y="1450"/>
                    <a:pt x="3372" y="1702"/>
                    <a:pt x="2931" y="1954"/>
                  </a:cubicBezTo>
                  <a:cubicBezTo>
                    <a:pt x="1985" y="2490"/>
                    <a:pt x="1009" y="2931"/>
                    <a:pt x="1" y="3340"/>
                  </a:cubicBezTo>
                  <a:cubicBezTo>
                    <a:pt x="1103" y="3183"/>
                    <a:pt x="2143" y="2836"/>
                    <a:pt x="3088" y="2301"/>
                  </a:cubicBezTo>
                  <a:cubicBezTo>
                    <a:pt x="3561" y="2048"/>
                    <a:pt x="4033" y="1733"/>
                    <a:pt x="4474" y="1387"/>
                  </a:cubicBezTo>
                  <a:cubicBezTo>
                    <a:pt x="4663" y="1229"/>
                    <a:pt x="4884" y="1009"/>
                    <a:pt x="5041" y="788"/>
                  </a:cubicBezTo>
                  <a:cubicBezTo>
                    <a:pt x="5199" y="568"/>
                    <a:pt x="5325" y="284"/>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1"/>
            <p:cNvSpPr/>
            <p:nvPr/>
          </p:nvSpPr>
          <p:spPr>
            <a:xfrm>
              <a:off x="2651400" y="2966525"/>
              <a:ext cx="171725" cy="60325"/>
            </a:xfrm>
            <a:custGeom>
              <a:avLst/>
              <a:gdLst/>
              <a:ahLst/>
              <a:cxnLst/>
              <a:rect l="l" t="t" r="r" b="b"/>
              <a:pathLst>
                <a:path w="6869" h="2413" extrusionOk="0">
                  <a:moveTo>
                    <a:pt x="6039" y="1"/>
                  </a:moveTo>
                  <a:cubicBezTo>
                    <a:pt x="5686" y="1"/>
                    <a:pt x="5332" y="42"/>
                    <a:pt x="4978" y="113"/>
                  </a:cubicBezTo>
                  <a:cubicBezTo>
                    <a:pt x="4379" y="239"/>
                    <a:pt x="3781" y="428"/>
                    <a:pt x="3182" y="585"/>
                  </a:cubicBezTo>
                  <a:cubicBezTo>
                    <a:pt x="2584" y="774"/>
                    <a:pt x="2017" y="963"/>
                    <a:pt x="1449" y="1247"/>
                  </a:cubicBezTo>
                  <a:cubicBezTo>
                    <a:pt x="851" y="1467"/>
                    <a:pt x="347" y="1877"/>
                    <a:pt x="0" y="2413"/>
                  </a:cubicBezTo>
                  <a:cubicBezTo>
                    <a:pt x="441" y="2003"/>
                    <a:pt x="977" y="1688"/>
                    <a:pt x="1544" y="1499"/>
                  </a:cubicBezTo>
                  <a:cubicBezTo>
                    <a:pt x="2111" y="1247"/>
                    <a:pt x="2710" y="1121"/>
                    <a:pt x="3308" y="932"/>
                  </a:cubicBezTo>
                  <a:lnTo>
                    <a:pt x="4190" y="648"/>
                  </a:lnTo>
                  <a:cubicBezTo>
                    <a:pt x="4474" y="554"/>
                    <a:pt x="4757" y="459"/>
                    <a:pt x="5041" y="365"/>
                  </a:cubicBezTo>
                  <a:cubicBezTo>
                    <a:pt x="5640" y="207"/>
                    <a:pt x="6238" y="113"/>
                    <a:pt x="6868" y="81"/>
                  </a:cubicBezTo>
                  <a:cubicBezTo>
                    <a:pt x="6592" y="26"/>
                    <a:pt x="6316" y="1"/>
                    <a:pt x="6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1"/>
            <p:cNvSpPr/>
            <p:nvPr/>
          </p:nvSpPr>
          <p:spPr>
            <a:xfrm>
              <a:off x="2680525" y="2978000"/>
              <a:ext cx="139450" cy="63825"/>
            </a:xfrm>
            <a:custGeom>
              <a:avLst/>
              <a:gdLst/>
              <a:ahLst/>
              <a:cxnLst/>
              <a:rect l="l" t="t" r="r" b="b"/>
              <a:pathLst>
                <a:path w="5578" h="2553" extrusionOk="0">
                  <a:moveTo>
                    <a:pt x="5577" y="0"/>
                  </a:moveTo>
                  <a:cubicBezTo>
                    <a:pt x="4601" y="315"/>
                    <a:pt x="3655" y="693"/>
                    <a:pt x="2710" y="1103"/>
                  </a:cubicBezTo>
                  <a:cubicBezTo>
                    <a:pt x="1797" y="1512"/>
                    <a:pt x="883" y="2017"/>
                    <a:pt x="1" y="2552"/>
                  </a:cubicBezTo>
                  <a:cubicBezTo>
                    <a:pt x="978" y="2237"/>
                    <a:pt x="1954" y="1891"/>
                    <a:pt x="2868" y="1449"/>
                  </a:cubicBezTo>
                  <a:cubicBezTo>
                    <a:pt x="3813" y="1040"/>
                    <a:pt x="4727" y="536"/>
                    <a:pt x="5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1"/>
            <p:cNvSpPr/>
            <p:nvPr/>
          </p:nvSpPr>
          <p:spPr>
            <a:xfrm>
              <a:off x="2718350" y="2894500"/>
              <a:ext cx="103975" cy="61475"/>
            </a:xfrm>
            <a:custGeom>
              <a:avLst/>
              <a:gdLst/>
              <a:ahLst/>
              <a:cxnLst/>
              <a:rect l="l" t="t" r="r" b="b"/>
              <a:pathLst>
                <a:path w="4159" h="2459" extrusionOk="0">
                  <a:moveTo>
                    <a:pt x="0" y="1"/>
                  </a:moveTo>
                  <a:cubicBezTo>
                    <a:pt x="63" y="190"/>
                    <a:pt x="189" y="379"/>
                    <a:pt x="347" y="536"/>
                  </a:cubicBezTo>
                  <a:cubicBezTo>
                    <a:pt x="504" y="662"/>
                    <a:pt x="662" y="820"/>
                    <a:pt x="819" y="946"/>
                  </a:cubicBezTo>
                  <a:cubicBezTo>
                    <a:pt x="1134" y="1198"/>
                    <a:pt x="1481" y="1418"/>
                    <a:pt x="1827" y="1639"/>
                  </a:cubicBezTo>
                  <a:cubicBezTo>
                    <a:pt x="2174" y="1860"/>
                    <a:pt x="2552" y="2049"/>
                    <a:pt x="2930" y="2206"/>
                  </a:cubicBezTo>
                  <a:cubicBezTo>
                    <a:pt x="3308" y="2364"/>
                    <a:pt x="3718" y="2458"/>
                    <a:pt x="4159" y="2458"/>
                  </a:cubicBezTo>
                  <a:cubicBezTo>
                    <a:pt x="3781" y="2332"/>
                    <a:pt x="3403" y="2143"/>
                    <a:pt x="3056" y="1923"/>
                  </a:cubicBezTo>
                  <a:cubicBezTo>
                    <a:pt x="2710" y="1733"/>
                    <a:pt x="2363" y="1544"/>
                    <a:pt x="2016" y="1324"/>
                  </a:cubicBezTo>
                  <a:lnTo>
                    <a:pt x="977" y="694"/>
                  </a:lnTo>
                  <a:cubicBezTo>
                    <a:pt x="819" y="599"/>
                    <a:pt x="630" y="473"/>
                    <a:pt x="473" y="379"/>
                  </a:cubicBezTo>
                  <a:cubicBezTo>
                    <a:pt x="284" y="284"/>
                    <a:pt x="126" y="15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1"/>
            <p:cNvSpPr/>
            <p:nvPr/>
          </p:nvSpPr>
          <p:spPr>
            <a:xfrm>
              <a:off x="2723075" y="2825200"/>
              <a:ext cx="113425" cy="119750"/>
            </a:xfrm>
            <a:custGeom>
              <a:avLst/>
              <a:gdLst/>
              <a:ahLst/>
              <a:cxnLst/>
              <a:rect l="l" t="t" r="r" b="b"/>
              <a:pathLst>
                <a:path w="4537" h="4790" extrusionOk="0">
                  <a:moveTo>
                    <a:pt x="0" y="0"/>
                  </a:moveTo>
                  <a:cubicBezTo>
                    <a:pt x="819" y="756"/>
                    <a:pt x="1607" y="1513"/>
                    <a:pt x="2363" y="2300"/>
                  </a:cubicBezTo>
                  <a:cubicBezTo>
                    <a:pt x="3119" y="3088"/>
                    <a:pt x="3812" y="3907"/>
                    <a:pt x="4537" y="4789"/>
                  </a:cubicBezTo>
                  <a:cubicBezTo>
                    <a:pt x="4064" y="3781"/>
                    <a:pt x="3403" y="2836"/>
                    <a:pt x="2647" y="2048"/>
                  </a:cubicBezTo>
                  <a:cubicBezTo>
                    <a:pt x="1859" y="1229"/>
                    <a:pt x="977" y="5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1"/>
            <p:cNvSpPr/>
            <p:nvPr/>
          </p:nvSpPr>
          <p:spPr>
            <a:xfrm>
              <a:off x="2771100" y="2772425"/>
              <a:ext cx="103225" cy="161475"/>
            </a:xfrm>
            <a:custGeom>
              <a:avLst/>
              <a:gdLst/>
              <a:ahLst/>
              <a:cxnLst/>
              <a:rect l="l" t="t" r="r" b="b"/>
              <a:pathLst>
                <a:path w="4129" h="6459" extrusionOk="0">
                  <a:moveTo>
                    <a:pt x="4128" y="0"/>
                  </a:moveTo>
                  <a:cubicBezTo>
                    <a:pt x="3593" y="851"/>
                    <a:pt x="3214" y="1828"/>
                    <a:pt x="3088" y="2836"/>
                  </a:cubicBezTo>
                  <a:cubicBezTo>
                    <a:pt x="2971" y="3614"/>
                    <a:pt x="2994" y="4392"/>
                    <a:pt x="3158" y="5144"/>
                  </a:cubicBezTo>
                  <a:lnTo>
                    <a:pt x="3158" y="5144"/>
                  </a:lnTo>
                  <a:cubicBezTo>
                    <a:pt x="2797" y="4704"/>
                    <a:pt x="2477" y="4203"/>
                    <a:pt x="2080" y="3718"/>
                  </a:cubicBezTo>
                  <a:cubicBezTo>
                    <a:pt x="1828" y="3371"/>
                    <a:pt x="1545" y="3056"/>
                    <a:pt x="1198" y="2773"/>
                  </a:cubicBezTo>
                  <a:cubicBezTo>
                    <a:pt x="852" y="2489"/>
                    <a:pt x="442" y="2300"/>
                    <a:pt x="1" y="2206"/>
                  </a:cubicBezTo>
                  <a:lnTo>
                    <a:pt x="1" y="2206"/>
                  </a:lnTo>
                  <a:cubicBezTo>
                    <a:pt x="789" y="2552"/>
                    <a:pt x="1419" y="3119"/>
                    <a:pt x="1891" y="3876"/>
                  </a:cubicBezTo>
                  <a:cubicBezTo>
                    <a:pt x="2286" y="4604"/>
                    <a:pt x="2798" y="5274"/>
                    <a:pt x="3370" y="5886"/>
                  </a:cubicBezTo>
                  <a:lnTo>
                    <a:pt x="3370" y="5886"/>
                  </a:lnTo>
                  <a:cubicBezTo>
                    <a:pt x="3371" y="5888"/>
                    <a:pt x="3371" y="5890"/>
                    <a:pt x="3372" y="5892"/>
                  </a:cubicBezTo>
                  <a:lnTo>
                    <a:pt x="3374" y="5890"/>
                  </a:lnTo>
                  <a:lnTo>
                    <a:pt x="3374" y="5890"/>
                  </a:lnTo>
                  <a:cubicBezTo>
                    <a:pt x="3394" y="5912"/>
                    <a:pt x="3415" y="5933"/>
                    <a:pt x="3435" y="5955"/>
                  </a:cubicBezTo>
                  <a:lnTo>
                    <a:pt x="3971" y="6459"/>
                  </a:lnTo>
                  <a:lnTo>
                    <a:pt x="3719" y="5766"/>
                  </a:lnTo>
                  <a:cubicBezTo>
                    <a:pt x="3403" y="4821"/>
                    <a:pt x="3309" y="3844"/>
                    <a:pt x="3403" y="2867"/>
                  </a:cubicBezTo>
                  <a:cubicBezTo>
                    <a:pt x="3467" y="1891"/>
                    <a:pt x="3719" y="914"/>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1"/>
            <p:cNvSpPr/>
            <p:nvPr/>
          </p:nvSpPr>
          <p:spPr>
            <a:xfrm>
              <a:off x="2882175" y="2788175"/>
              <a:ext cx="55150" cy="133925"/>
            </a:xfrm>
            <a:custGeom>
              <a:avLst/>
              <a:gdLst/>
              <a:ahLst/>
              <a:cxnLst/>
              <a:rect l="l" t="t" r="r" b="b"/>
              <a:pathLst>
                <a:path w="2206" h="5357" extrusionOk="0">
                  <a:moveTo>
                    <a:pt x="2206" y="1"/>
                  </a:moveTo>
                  <a:lnTo>
                    <a:pt x="2206" y="1"/>
                  </a:lnTo>
                  <a:cubicBezTo>
                    <a:pt x="1544" y="725"/>
                    <a:pt x="1008" y="1576"/>
                    <a:pt x="630" y="2489"/>
                  </a:cubicBezTo>
                  <a:cubicBezTo>
                    <a:pt x="441" y="2962"/>
                    <a:pt x="315" y="3435"/>
                    <a:pt x="189" y="3907"/>
                  </a:cubicBezTo>
                  <a:cubicBezTo>
                    <a:pt x="126" y="4159"/>
                    <a:pt x="95" y="4380"/>
                    <a:pt x="63" y="4632"/>
                  </a:cubicBezTo>
                  <a:cubicBezTo>
                    <a:pt x="0" y="4884"/>
                    <a:pt x="63" y="5136"/>
                    <a:pt x="221" y="5356"/>
                  </a:cubicBezTo>
                  <a:cubicBezTo>
                    <a:pt x="126" y="5136"/>
                    <a:pt x="158" y="4884"/>
                    <a:pt x="252" y="4663"/>
                  </a:cubicBezTo>
                  <a:lnTo>
                    <a:pt x="504" y="4002"/>
                  </a:lnTo>
                  <a:cubicBezTo>
                    <a:pt x="662" y="3529"/>
                    <a:pt x="819" y="3088"/>
                    <a:pt x="1008" y="2647"/>
                  </a:cubicBezTo>
                  <a:cubicBezTo>
                    <a:pt x="1355" y="1765"/>
                    <a:pt x="1796" y="883"/>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1"/>
            <p:cNvSpPr/>
            <p:nvPr/>
          </p:nvSpPr>
          <p:spPr>
            <a:xfrm>
              <a:off x="2790800" y="2898350"/>
              <a:ext cx="140225" cy="120900"/>
            </a:xfrm>
            <a:custGeom>
              <a:avLst/>
              <a:gdLst/>
              <a:ahLst/>
              <a:cxnLst/>
              <a:rect l="l" t="t" r="r" b="b"/>
              <a:pathLst>
                <a:path w="5609" h="4836" extrusionOk="0">
                  <a:moveTo>
                    <a:pt x="2734" y="0"/>
                  </a:moveTo>
                  <a:cubicBezTo>
                    <a:pt x="2593" y="0"/>
                    <a:pt x="2455" y="32"/>
                    <a:pt x="2332" y="99"/>
                  </a:cubicBezTo>
                  <a:cubicBezTo>
                    <a:pt x="2042" y="302"/>
                    <a:pt x="1832" y="612"/>
                    <a:pt x="1800" y="979"/>
                  </a:cubicBezTo>
                  <a:lnTo>
                    <a:pt x="1800" y="979"/>
                  </a:lnTo>
                  <a:cubicBezTo>
                    <a:pt x="1790" y="978"/>
                    <a:pt x="1780" y="978"/>
                    <a:pt x="1769" y="978"/>
                  </a:cubicBezTo>
                  <a:cubicBezTo>
                    <a:pt x="1560" y="978"/>
                    <a:pt x="1367" y="1080"/>
                    <a:pt x="1241" y="1241"/>
                  </a:cubicBezTo>
                  <a:lnTo>
                    <a:pt x="1241" y="1241"/>
                  </a:lnTo>
                  <a:cubicBezTo>
                    <a:pt x="1233" y="1241"/>
                    <a:pt x="1225" y="1241"/>
                    <a:pt x="1217" y="1241"/>
                  </a:cubicBezTo>
                  <a:cubicBezTo>
                    <a:pt x="1095" y="1241"/>
                    <a:pt x="977" y="1280"/>
                    <a:pt x="883" y="1359"/>
                  </a:cubicBezTo>
                  <a:cubicBezTo>
                    <a:pt x="665" y="1511"/>
                    <a:pt x="538" y="1753"/>
                    <a:pt x="501" y="2003"/>
                  </a:cubicBezTo>
                  <a:lnTo>
                    <a:pt x="501" y="2003"/>
                  </a:lnTo>
                  <a:cubicBezTo>
                    <a:pt x="177" y="2137"/>
                    <a:pt x="1" y="2443"/>
                    <a:pt x="1" y="2808"/>
                  </a:cubicBezTo>
                  <a:cubicBezTo>
                    <a:pt x="32" y="3155"/>
                    <a:pt x="284" y="3470"/>
                    <a:pt x="631" y="3564"/>
                  </a:cubicBezTo>
                  <a:cubicBezTo>
                    <a:pt x="772" y="3596"/>
                    <a:pt x="914" y="3612"/>
                    <a:pt x="1056" y="3612"/>
                  </a:cubicBezTo>
                  <a:cubicBezTo>
                    <a:pt x="1183" y="3612"/>
                    <a:pt x="1310" y="3599"/>
                    <a:pt x="1436" y="3574"/>
                  </a:cubicBezTo>
                  <a:lnTo>
                    <a:pt x="1436" y="3574"/>
                  </a:lnTo>
                  <a:cubicBezTo>
                    <a:pt x="1409" y="3629"/>
                    <a:pt x="1392" y="3689"/>
                    <a:pt x="1387" y="3753"/>
                  </a:cubicBezTo>
                  <a:cubicBezTo>
                    <a:pt x="1387" y="3974"/>
                    <a:pt x="1544" y="4226"/>
                    <a:pt x="1796" y="4289"/>
                  </a:cubicBezTo>
                  <a:cubicBezTo>
                    <a:pt x="1939" y="4350"/>
                    <a:pt x="2094" y="4385"/>
                    <a:pt x="2255" y="4385"/>
                  </a:cubicBezTo>
                  <a:cubicBezTo>
                    <a:pt x="2270" y="4385"/>
                    <a:pt x="2286" y="4384"/>
                    <a:pt x="2302" y="4384"/>
                  </a:cubicBezTo>
                  <a:lnTo>
                    <a:pt x="2302" y="4384"/>
                  </a:lnTo>
                  <a:cubicBezTo>
                    <a:pt x="2301" y="4394"/>
                    <a:pt x="2300" y="4404"/>
                    <a:pt x="2300" y="4415"/>
                  </a:cubicBezTo>
                  <a:cubicBezTo>
                    <a:pt x="2332" y="4572"/>
                    <a:pt x="2521" y="4667"/>
                    <a:pt x="2679" y="4698"/>
                  </a:cubicBezTo>
                  <a:cubicBezTo>
                    <a:pt x="3015" y="4795"/>
                    <a:pt x="3352" y="4836"/>
                    <a:pt x="3689" y="4836"/>
                  </a:cubicBezTo>
                  <a:cubicBezTo>
                    <a:pt x="3793" y="4836"/>
                    <a:pt x="3898" y="4832"/>
                    <a:pt x="4002" y="4824"/>
                  </a:cubicBezTo>
                  <a:cubicBezTo>
                    <a:pt x="4254" y="4761"/>
                    <a:pt x="4600" y="4667"/>
                    <a:pt x="4663" y="4415"/>
                  </a:cubicBezTo>
                  <a:cubicBezTo>
                    <a:pt x="4688" y="4242"/>
                    <a:pt x="4635" y="4089"/>
                    <a:pt x="4521" y="3970"/>
                  </a:cubicBezTo>
                  <a:lnTo>
                    <a:pt x="4521" y="3970"/>
                  </a:lnTo>
                  <a:cubicBezTo>
                    <a:pt x="4792" y="3951"/>
                    <a:pt x="5039" y="3865"/>
                    <a:pt x="5262" y="3753"/>
                  </a:cubicBezTo>
                  <a:cubicBezTo>
                    <a:pt x="5514" y="3564"/>
                    <a:pt x="5608" y="3249"/>
                    <a:pt x="5482" y="2966"/>
                  </a:cubicBezTo>
                  <a:cubicBezTo>
                    <a:pt x="5388" y="2808"/>
                    <a:pt x="5419" y="2808"/>
                    <a:pt x="5262" y="2714"/>
                  </a:cubicBezTo>
                  <a:cubicBezTo>
                    <a:pt x="5195" y="2691"/>
                    <a:pt x="5124" y="2681"/>
                    <a:pt x="5052" y="2681"/>
                  </a:cubicBezTo>
                  <a:cubicBezTo>
                    <a:pt x="5045" y="2681"/>
                    <a:pt x="5037" y="2681"/>
                    <a:pt x="5030" y="2681"/>
                  </a:cubicBezTo>
                  <a:lnTo>
                    <a:pt x="5030" y="2681"/>
                  </a:lnTo>
                  <a:cubicBezTo>
                    <a:pt x="5128" y="2630"/>
                    <a:pt x="5194" y="2578"/>
                    <a:pt x="5182" y="2578"/>
                  </a:cubicBezTo>
                  <a:cubicBezTo>
                    <a:pt x="5175" y="2578"/>
                    <a:pt x="5151" y="2590"/>
                    <a:pt x="5104" y="2619"/>
                  </a:cubicBezTo>
                  <a:cubicBezTo>
                    <a:pt x="5073" y="2619"/>
                    <a:pt x="5167" y="2588"/>
                    <a:pt x="5230" y="2525"/>
                  </a:cubicBezTo>
                  <a:cubicBezTo>
                    <a:pt x="5388" y="2399"/>
                    <a:pt x="5356" y="2273"/>
                    <a:pt x="5293" y="2084"/>
                  </a:cubicBezTo>
                  <a:cubicBezTo>
                    <a:pt x="5230" y="1895"/>
                    <a:pt x="5136" y="1737"/>
                    <a:pt x="5010" y="1611"/>
                  </a:cubicBezTo>
                  <a:cubicBezTo>
                    <a:pt x="4956" y="1571"/>
                    <a:pt x="4899" y="1533"/>
                    <a:pt x="4840" y="1499"/>
                  </a:cubicBezTo>
                  <a:lnTo>
                    <a:pt x="4840" y="1499"/>
                  </a:lnTo>
                  <a:cubicBezTo>
                    <a:pt x="4881" y="1335"/>
                    <a:pt x="4789" y="1142"/>
                    <a:pt x="4789" y="949"/>
                  </a:cubicBezTo>
                  <a:cubicBezTo>
                    <a:pt x="4758" y="697"/>
                    <a:pt x="4600" y="445"/>
                    <a:pt x="4348" y="351"/>
                  </a:cubicBezTo>
                  <a:cubicBezTo>
                    <a:pt x="4244" y="299"/>
                    <a:pt x="4131" y="275"/>
                    <a:pt x="4013" y="275"/>
                  </a:cubicBezTo>
                  <a:cubicBezTo>
                    <a:pt x="3916" y="275"/>
                    <a:pt x="3817" y="291"/>
                    <a:pt x="3718" y="319"/>
                  </a:cubicBezTo>
                  <a:cubicBezTo>
                    <a:pt x="3637" y="326"/>
                    <a:pt x="3556" y="342"/>
                    <a:pt x="3477" y="365"/>
                  </a:cubicBezTo>
                  <a:lnTo>
                    <a:pt x="3477" y="365"/>
                  </a:lnTo>
                  <a:cubicBezTo>
                    <a:pt x="3465" y="339"/>
                    <a:pt x="3451" y="313"/>
                    <a:pt x="3435" y="288"/>
                  </a:cubicBezTo>
                  <a:cubicBezTo>
                    <a:pt x="3252" y="105"/>
                    <a:pt x="2990" y="0"/>
                    <a:pt x="2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1"/>
            <p:cNvSpPr/>
            <p:nvPr/>
          </p:nvSpPr>
          <p:spPr>
            <a:xfrm>
              <a:off x="2834125" y="2933875"/>
              <a:ext cx="59875" cy="54375"/>
            </a:xfrm>
            <a:custGeom>
              <a:avLst/>
              <a:gdLst/>
              <a:ahLst/>
              <a:cxnLst/>
              <a:rect l="l" t="t" r="r" b="b"/>
              <a:pathLst>
                <a:path w="2395" h="2175" extrusionOk="0">
                  <a:moveTo>
                    <a:pt x="1166" y="1"/>
                  </a:moveTo>
                  <a:cubicBezTo>
                    <a:pt x="536" y="32"/>
                    <a:pt x="0" y="537"/>
                    <a:pt x="32" y="1135"/>
                  </a:cubicBezTo>
                  <a:cubicBezTo>
                    <a:pt x="32" y="1702"/>
                    <a:pt x="599" y="2175"/>
                    <a:pt x="1229" y="2175"/>
                  </a:cubicBezTo>
                  <a:cubicBezTo>
                    <a:pt x="1891" y="2143"/>
                    <a:pt x="2395" y="1639"/>
                    <a:pt x="2363" y="1041"/>
                  </a:cubicBezTo>
                  <a:cubicBezTo>
                    <a:pt x="2363" y="474"/>
                    <a:pt x="1828" y="1"/>
                    <a:pt x="1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1"/>
            <p:cNvSpPr/>
            <p:nvPr/>
          </p:nvSpPr>
          <p:spPr>
            <a:xfrm>
              <a:off x="3631975" y="2553150"/>
              <a:ext cx="226075" cy="294025"/>
            </a:xfrm>
            <a:custGeom>
              <a:avLst/>
              <a:gdLst/>
              <a:ahLst/>
              <a:cxnLst/>
              <a:rect l="l" t="t" r="r" b="b"/>
              <a:pathLst>
                <a:path w="9043" h="11761" extrusionOk="0">
                  <a:moveTo>
                    <a:pt x="2917" y="0"/>
                  </a:moveTo>
                  <a:cubicBezTo>
                    <a:pt x="2734" y="0"/>
                    <a:pt x="2550" y="25"/>
                    <a:pt x="2364" y="76"/>
                  </a:cubicBezTo>
                  <a:cubicBezTo>
                    <a:pt x="1" y="706"/>
                    <a:pt x="1860" y="7039"/>
                    <a:pt x="2458" y="8551"/>
                  </a:cubicBezTo>
                  <a:cubicBezTo>
                    <a:pt x="2773" y="9433"/>
                    <a:pt x="3309" y="10252"/>
                    <a:pt x="4002" y="10914"/>
                  </a:cubicBezTo>
                  <a:cubicBezTo>
                    <a:pt x="4551" y="11391"/>
                    <a:pt x="5281" y="11760"/>
                    <a:pt x="5986" y="11760"/>
                  </a:cubicBezTo>
                  <a:cubicBezTo>
                    <a:pt x="6212" y="11760"/>
                    <a:pt x="6435" y="11722"/>
                    <a:pt x="6648" y="11638"/>
                  </a:cubicBezTo>
                  <a:cubicBezTo>
                    <a:pt x="7531" y="11260"/>
                    <a:pt x="8224" y="10158"/>
                    <a:pt x="8633" y="9118"/>
                  </a:cubicBezTo>
                  <a:cubicBezTo>
                    <a:pt x="9043" y="8047"/>
                    <a:pt x="8476" y="6850"/>
                    <a:pt x="8035" y="5779"/>
                  </a:cubicBezTo>
                  <a:cubicBezTo>
                    <a:pt x="7362" y="4140"/>
                    <a:pt x="5302" y="0"/>
                    <a:pt x="29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1"/>
            <p:cNvSpPr/>
            <p:nvPr/>
          </p:nvSpPr>
          <p:spPr>
            <a:xfrm>
              <a:off x="3504400" y="2251825"/>
              <a:ext cx="183900" cy="275400"/>
            </a:xfrm>
            <a:custGeom>
              <a:avLst/>
              <a:gdLst/>
              <a:ahLst/>
              <a:cxnLst/>
              <a:rect l="l" t="t" r="r" b="b"/>
              <a:pathLst>
                <a:path w="7356" h="11016" extrusionOk="0">
                  <a:moveTo>
                    <a:pt x="3183" y="1"/>
                  </a:moveTo>
                  <a:cubicBezTo>
                    <a:pt x="2603" y="1"/>
                    <a:pt x="2011" y="174"/>
                    <a:pt x="1449" y="346"/>
                  </a:cubicBezTo>
                  <a:cubicBezTo>
                    <a:pt x="1103" y="409"/>
                    <a:pt x="756" y="567"/>
                    <a:pt x="473" y="819"/>
                  </a:cubicBezTo>
                  <a:cubicBezTo>
                    <a:pt x="189" y="1166"/>
                    <a:pt x="32" y="1607"/>
                    <a:pt x="63" y="2079"/>
                  </a:cubicBezTo>
                  <a:cubicBezTo>
                    <a:pt x="0" y="3623"/>
                    <a:pt x="725" y="5072"/>
                    <a:pt x="1512" y="6395"/>
                  </a:cubicBezTo>
                  <a:cubicBezTo>
                    <a:pt x="2615" y="8223"/>
                    <a:pt x="3970" y="10050"/>
                    <a:pt x="5923" y="10932"/>
                  </a:cubicBezTo>
                  <a:cubicBezTo>
                    <a:pt x="6055" y="10989"/>
                    <a:pt x="6173" y="11016"/>
                    <a:pt x="6281" y="11016"/>
                  </a:cubicBezTo>
                  <a:cubicBezTo>
                    <a:pt x="7355" y="11016"/>
                    <a:pt x="7272" y="8377"/>
                    <a:pt x="7215" y="7719"/>
                  </a:cubicBezTo>
                  <a:cubicBezTo>
                    <a:pt x="7057" y="5860"/>
                    <a:pt x="6585" y="4064"/>
                    <a:pt x="5860" y="2331"/>
                  </a:cubicBezTo>
                  <a:cubicBezTo>
                    <a:pt x="5482" y="1418"/>
                    <a:pt x="4915" y="472"/>
                    <a:pt x="3970" y="126"/>
                  </a:cubicBezTo>
                  <a:cubicBezTo>
                    <a:pt x="3712" y="37"/>
                    <a:pt x="3449"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1"/>
            <p:cNvSpPr/>
            <p:nvPr/>
          </p:nvSpPr>
          <p:spPr>
            <a:xfrm>
              <a:off x="3675300" y="2490400"/>
              <a:ext cx="359975" cy="176850"/>
            </a:xfrm>
            <a:custGeom>
              <a:avLst/>
              <a:gdLst/>
              <a:ahLst/>
              <a:cxnLst/>
              <a:rect l="l" t="t" r="r" b="b"/>
              <a:pathLst>
                <a:path w="14399" h="7074" extrusionOk="0">
                  <a:moveTo>
                    <a:pt x="7118" y="0"/>
                  </a:moveTo>
                  <a:cubicBezTo>
                    <a:pt x="5525" y="0"/>
                    <a:pt x="3942" y="226"/>
                    <a:pt x="2553" y="979"/>
                  </a:cubicBezTo>
                  <a:cubicBezTo>
                    <a:pt x="1418" y="1610"/>
                    <a:pt x="1" y="3248"/>
                    <a:pt x="1387" y="4224"/>
                  </a:cubicBezTo>
                  <a:cubicBezTo>
                    <a:pt x="2868" y="5264"/>
                    <a:pt x="5073" y="5800"/>
                    <a:pt x="6774" y="6367"/>
                  </a:cubicBezTo>
                  <a:cubicBezTo>
                    <a:pt x="7918" y="6740"/>
                    <a:pt x="9102" y="7074"/>
                    <a:pt x="10278" y="7074"/>
                  </a:cubicBezTo>
                  <a:cubicBezTo>
                    <a:pt x="10592" y="7074"/>
                    <a:pt x="10905" y="7050"/>
                    <a:pt x="11216" y="6997"/>
                  </a:cubicBezTo>
                  <a:cubicBezTo>
                    <a:pt x="12697" y="6776"/>
                    <a:pt x="14115" y="5642"/>
                    <a:pt x="14272" y="4161"/>
                  </a:cubicBezTo>
                  <a:cubicBezTo>
                    <a:pt x="14398" y="2870"/>
                    <a:pt x="13548" y="1641"/>
                    <a:pt x="12445" y="1011"/>
                  </a:cubicBezTo>
                  <a:cubicBezTo>
                    <a:pt x="11311" y="349"/>
                    <a:pt x="10019" y="160"/>
                    <a:pt x="8728" y="66"/>
                  </a:cubicBezTo>
                  <a:cubicBezTo>
                    <a:pt x="8195" y="26"/>
                    <a:pt x="7656" y="0"/>
                    <a:pt x="7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1"/>
            <p:cNvSpPr/>
            <p:nvPr/>
          </p:nvSpPr>
          <p:spPr>
            <a:xfrm>
              <a:off x="3467375" y="2543625"/>
              <a:ext cx="230000" cy="291825"/>
            </a:xfrm>
            <a:custGeom>
              <a:avLst/>
              <a:gdLst/>
              <a:ahLst/>
              <a:cxnLst/>
              <a:rect l="l" t="t" r="r" b="b"/>
              <a:pathLst>
                <a:path w="9200" h="11673" extrusionOk="0">
                  <a:moveTo>
                    <a:pt x="6151" y="0"/>
                  </a:moveTo>
                  <a:cubicBezTo>
                    <a:pt x="4558" y="0"/>
                    <a:pt x="2766" y="2582"/>
                    <a:pt x="1796" y="3576"/>
                  </a:cubicBezTo>
                  <a:cubicBezTo>
                    <a:pt x="1387" y="3923"/>
                    <a:pt x="1040" y="4332"/>
                    <a:pt x="756" y="4773"/>
                  </a:cubicBezTo>
                  <a:cubicBezTo>
                    <a:pt x="441" y="5372"/>
                    <a:pt x="252" y="6034"/>
                    <a:pt x="189" y="6695"/>
                  </a:cubicBezTo>
                  <a:cubicBezTo>
                    <a:pt x="0" y="7766"/>
                    <a:pt x="95" y="8837"/>
                    <a:pt x="504" y="9846"/>
                  </a:cubicBezTo>
                  <a:cubicBezTo>
                    <a:pt x="945" y="10854"/>
                    <a:pt x="1859" y="11547"/>
                    <a:pt x="2930" y="11673"/>
                  </a:cubicBezTo>
                  <a:cubicBezTo>
                    <a:pt x="3844" y="11641"/>
                    <a:pt x="4695" y="11263"/>
                    <a:pt x="5293" y="10570"/>
                  </a:cubicBezTo>
                  <a:cubicBezTo>
                    <a:pt x="5892" y="9909"/>
                    <a:pt x="6364" y="9152"/>
                    <a:pt x="6711" y="8333"/>
                  </a:cubicBezTo>
                  <a:cubicBezTo>
                    <a:pt x="7782" y="6160"/>
                    <a:pt x="9200" y="3072"/>
                    <a:pt x="7499" y="804"/>
                  </a:cubicBezTo>
                  <a:cubicBezTo>
                    <a:pt x="7085" y="231"/>
                    <a:pt x="6627" y="0"/>
                    <a:pt x="6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1"/>
            <p:cNvSpPr/>
            <p:nvPr/>
          </p:nvSpPr>
          <p:spPr>
            <a:xfrm>
              <a:off x="3655750" y="2293250"/>
              <a:ext cx="259025" cy="237850"/>
            </a:xfrm>
            <a:custGeom>
              <a:avLst/>
              <a:gdLst/>
              <a:ahLst/>
              <a:cxnLst/>
              <a:rect l="l" t="t" r="r" b="b"/>
              <a:pathLst>
                <a:path w="10361" h="9514" extrusionOk="0">
                  <a:moveTo>
                    <a:pt x="6359" y="1"/>
                  </a:moveTo>
                  <a:cubicBezTo>
                    <a:pt x="5622" y="1"/>
                    <a:pt x="4918" y="197"/>
                    <a:pt x="4311" y="611"/>
                  </a:cubicBezTo>
                  <a:cubicBezTo>
                    <a:pt x="3870" y="958"/>
                    <a:pt x="3492" y="1399"/>
                    <a:pt x="3209" y="1871"/>
                  </a:cubicBezTo>
                  <a:cubicBezTo>
                    <a:pt x="1948" y="3636"/>
                    <a:pt x="657" y="5494"/>
                    <a:pt x="279" y="7637"/>
                  </a:cubicBezTo>
                  <a:cubicBezTo>
                    <a:pt x="0" y="9122"/>
                    <a:pt x="870" y="9513"/>
                    <a:pt x="1941" y="9513"/>
                  </a:cubicBezTo>
                  <a:cubicBezTo>
                    <a:pt x="2688" y="9513"/>
                    <a:pt x="3532" y="9323"/>
                    <a:pt x="4154" y="9180"/>
                  </a:cubicBezTo>
                  <a:cubicBezTo>
                    <a:pt x="5508" y="8865"/>
                    <a:pt x="6800" y="8330"/>
                    <a:pt x="7934" y="7542"/>
                  </a:cubicBezTo>
                  <a:cubicBezTo>
                    <a:pt x="9100" y="6723"/>
                    <a:pt x="9888" y="5494"/>
                    <a:pt x="10140" y="4108"/>
                  </a:cubicBezTo>
                  <a:cubicBezTo>
                    <a:pt x="10360" y="2691"/>
                    <a:pt x="9762" y="1304"/>
                    <a:pt x="8564" y="517"/>
                  </a:cubicBezTo>
                  <a:cubicBezTo>
                    <a:pt x="7966" y="202"/>
                    <a:pt x="7336" y="13"/>
                    <a:pt x="6674" y="13"/>
                  </a:cubicBezTo>
                  <a:cubicBezTo>
                    <a:pt x="6569" y="5"/>
                    <a:pt x="6464" y="1"/>
                    <a:pt x="6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1"/>
            <p:cNvSpPr/>
            <p:nvPr/>
          </p:nvSpPr>
          <p:spPr>
            <a:xfrm>
              <a:off x="3383875" y="2435450"/>
              <a:ext cx="286725" cy="185275"/>
            </a:xfrm>
            <a:custGeom>
              <a:avLst/>
              <a:gdLst/>
              <a:ahLst/>
              <a:cxnLst/>
              <a:rect l="l" t="t" r="r" b="b"/>
              <a:pathLst>
                <a:path w="11469" h="7411" extrusionOk="0">
                  <a:moveTo>
                    <a:pt x="5263" y="1"/>
                  </a:moveTo>
                  <a:cubicBezTo>
                    <a:pt x="4451" y="1"/>
                    <a:pt x="3636" y="148"/>
                    <a:pt x="2868" y="437"/>
                  </a:cubicBezTo>
                  <a:cubicBezTo>
                    <a:pt x="1891" y="815"/>
                    <a:pt x="347" y="1634"/>
                    <a:pt x="158" y="2705"/>
                  </a:cubicBezTo>
                  <a:cubicBezTo>
                    <a:pt x="1" y="3776"/>
                    <a:pt x="883" y="5099"/>
                    <a:pt x="1639" y="5761"/>
                  </a:cubicBezTo>
                  <a:cubicBezTo>
                    <a:pt x="2616" y="6611"/>
                    <a:pt x="3844" y="7147"/>
                    <a:pt x="5136" y="7305"/>
                  </a:cubicBezTo>
                  <a:cubicBezTo>
                    <a:pt x="5523" y="7376"/>
                    <a:pt x="5913" y="7411"/>
                    <a:pt x="6302" y="7411"/>
                  </a:cubicBezTo>
                  <a:cubicBezTo>
                    <a:pt x="7117" y="7411"/>
                    <a:pt x="7928" y="7257"/>
                    <a:pt x="8696" y="6958"/>
                  </a:cubicBezTo>
                  <a:cubicBezTo>
                    <a:pt x="9799" y="6580"/>
                    <a:pt x="10713" y="5729"/>
                    <a:pt x="11185" y="4658"/>
                  </a:cubicBezTo>
                  <a:cubicBezTo>
                    <a:pt x="11406" y="3997"/>
                    <a:pt x="11469" y="3303"/>
                    <a:pt x="11406" y="2610"/>
                  </a:cubicBezTo>
                  <a:cubicBezTo>
                    <a:pt x="11406" y="2390"/>
                    <a:pt x="11343" y="2169"/>
                    <a:pt x="11217" y="1980"/>
                  </a:cubicBezTo>
                  <a:cubicBezTo>
                    <a:pt x="11028" y="1791"/>
                    <a:pt x="10807" y="1634"/>
                    <a:pt x="10523" y="1539"/>
                  </a:cubicBezTo>
                  <a:cubicBezTo>
                    <a:pt x="9358" y="972"/>
                    <a:pt x="8098" y="500"/>
                    <a:pt x="6806" y="184"/>
                  </a:cubicBezTo>
                  <a:cubicBezTo>
                    <a:pt x="6302" y="61"/>
                    <a:pt x="5783" y="1"/>
                    <a:pt x="5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3709175" y="2562125"/>
              <a:ext cx="85075" cy="157550"/>
            </a:xfrm>
            <a:custGeom>
              <a:avLst/>
              <a:gdLst/>
              <a:ahLst/>
              <a:cxnLst/>
              <a:rect l="l" t="t" r="r" b="b"/>
              <a:pathLst>
                <a:path w="3403" h="6302" extrusionOk="0">
                  <a:moveTo>
                    <a:pt x="0" y="1"/>
                  </a:moveTo>
                  <a:cubicBezTo>
                    <a:pt x="158" y="568"/>
                    <a:pt x="410" y="1135"/>
                    <a:pt x="725" y="1639"/>
                  </a:cubicBezTo>
                  <a:cubicBezTo>
                    <a:pt x="1040" y="2175"/>
                    <a:pt x="1387" y="2679"/>
                    <a:pt x="1733" y="3151"/>
                  </a:cubicBezTo>
                  <a:cubicBezTo>
                    <a:pt x="2489" y="4096"/>
                    <a:pt x="3025" y="5168"/>
                    <a:pt x="3403" y="6302"/>
                  </a:cubicBezTo>
                  <a:cubicBezTo>
                    <a:pt x="3403" y="5703"/>
                    <a:pt x="3245" y="5073"/>
                    <a:pt x="2993" y="4537"/>
                  </a:cubicBezTo>
                  <a:cubicBezTo>
                    <a:pt x="2741" y="3970"/>
                    <a:pt x="2426" y="3435"/>
                    <a:pt x="2080" y="2962"/>
                  </a:cubicBezTo>
                  <a:cubicBezTo>
                    <a:pt x="1324" y="2017"/>
                    <a:pt x="630" y="100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1"/>
            <p:cNvSpPr/>
            <p:nvPr/>
          </p:nvSpPr>
          <p:spPr>
            <a:xfrm>
              <a:off x="3668225" y="2578675"/>
              <a:ext cx="48850" cy="144950"/>
            </a:xfrm>
            <a:custGeom>
              <a:avLst/>
              <a:gdLst/>
              <a:ahLst/>
              <a:cxnLst/>
              <a:rect l="l" t="t" r="r" b="b"/>
              <a:pathLst>
                <a:path w="1954" h="5798" extrusionOk="0">
                  <a:moveTo>
                    <a:pt x="347" y="0"/>
                  </a:moveTo>
                  <a:lnTo>
                    <a:pt x="347" y="0"/>
                  </a:lnTo>
                  <a:cubicBezTo>
                    <a:pt x="0" y="2080"/>
                    <a:pt x="599" y="4190"/>
                    <a:pt x="1953" y="5797"/>
                  </a:cubicBezTo>
                  <a:cubicBezTo>
                    <a:pt x="1544" y="4884"/>
                    <a:pt x="1197" y="3938"/>
                    <a:pt x="914" y="2962"/>
                  </a:cubicBezTo>
                  <a:cubicBezTo>
                    <a:pt x="630" y="1985"/>
                    <a:pt x="441" y="1008"/>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1"/>
            <p:cNvSpPr/>
            <p:nvPr/>
          </p:nvSpPr>
          <p:spPr>
            <a:xfrm>
              <a:off x="3696575" y="2592050"/>
              <a:ext cx="54375" cy="114250"/>
            </a:xfrm>
            <a:custGeom>
              <a:avLst/>
              <a:gdLst/>
              <a:ahLst/>
              <a:cxnLst/>
              <a:rect l="l" t="t" r="r" b="b"/>
              <a:pathLst>
                <a:path w="2175" h="4570" extrusionOk="0">
                  <a:moveTo>
                    <a:pt x="0" y="1"/>
                  </a:moveTo>
                  <a:cubicBezTo>
                    <a:pt x="284" y="820"/>
                    <a:pt x="599" y="1576"/>
                    <a:pt x="977" y="2332"/>
                  </a:cubicBezTo>
                  <a:cubicBezTo>
                    <a:pt x="1387" y="3088"/>
                    <a:pt x="1733" y="3844"/>
                    <a:pt x="2174" y="4569"/>
                  </a:cubicBezTo>
                  <a:cubicBezTo>
                    <a:pt x="2017" y="3718"/>
                    <a:pt x="1765" y="2899"/>
                    <a:pt x="1387" y="2143"/>
                  </a:cubicBezTo>
                  <a:cubicBezTo>
                    <a:pt x="1008" y="1387"/>
                    <a:pt x="567" y="66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1"/>
            <p:cNvSpPr/>
            <p:nvPr/>
          </p:nvSpPr>
          <p:spPr>
            <a:xfrm>
              <a:off x="3581575" y="2593625"/>
              <a:ext cx="91400" cy="148900"/>
            </a:xfrm>
            <a:custGeom>
              <a:avLst/>
              <a:gdLst/>
              <a:ahLst/>
              <a:cxnLst/>
              <a:rect l="l" t="t" r="r" b="b"/>
              <a:pathLst>
                <a:path w="3656" h="5956" extrusionOk="0">
                  <a:moveTo>
                    <a:pt x="3655" y="1"/>
                  </a:moveTo>
                  <a:cubicBezTo>
                    <a:pt x="2931" y="915"/>
                    <a:pt x="2300" y="1923"/>
                    <a:pt x="1796" y="2994"/>
                  </a:cubicBezTo>
                  <a:lnTo>
                    <a:pt x="1009" y="4569"/>
                  </a:lnTo>
                  <a:cubicBezTo>
                    <a:pt x="788" y="5073"/>
                    <a:pt x="442" y="5546"/>
                    <a:pt x="1" y="5955"/>
                  </a:cubicBezTo>
                  <a:cubicBezTo>
                    <a:pt x="536" y="5672"/>
                    <a:pt x="977" y="5231"/>
                    <a:pt x="1292" y="4727"/>
                  </a:cubicBezTo>
                  <a:cubicBezTo>
                    <a:pt x="1607" y="4223"/>
                    <a:pt x="1891" y="3687"/>
                    <a:pt x="2143" y="3183"/>
                  </a:cubicBezTo>
                  <a:cubicBezTo>
                    <a:pt x="2678" y="2112"/>
                    <a:pt x="3151" y="1072"/>
                    <a:pt x="3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1"/>
            <p:cNvSpPr/>
            <p:nvPr/>
          </p:nvSpPr>
          <p:spPr>
            <a:xfrm>
              <a:off x="3568175" y="2572375"/>
              <a:ext cx="78800" cy="151250"/>
            </a:xfrm>
            <a:custGeom>
              <a:avLst/>
              <a:gdLst/>
              <a:ahLst/>
              <a:cxnLst/>
              <a:rect l="l" t="t" r="r" b="b"/>
              <a:pathLst>
                <a:path w="3152" h="6050" extrusionOk="0">
                  <a:moveTo>
                    <a:pt x="3120" y="0"/>
                  </a:moveTo>
                  <a:cubicBezTo>
                    <a:pt x="1167" y="1386"/>
                    <a:pt x="1" y="3655"/>
                    <a:pt x="32" y="6049"/>
                  </a:cubicBezTo>
                  <a:cubicBezTo>
                    <a:pt x="285" y="4947"/>
                    <a:pt x="694" y="3844"/>
                    <a:pt x="1198" y="2836"/>
                  </a:cubicBezTo>
                  <a:cubicBezTo>
                    <a:pt x="1734" y="1828"/>
                    <a:pt x="2395" y="851"/>
                    <a:pt x="3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1"/>
            <p:cNvSpPr/>
            <p:nvPr/>
          </p:nvSpPr>
          <p:spPr>
            <a:xfrm>
              <a:off x="3481550" y="2536150"/>
              <a:ext cx="159900" cy="31000"/>
            </a:xfrm>
            <a:custGeom>
              <a:avLst/>
              <a:gdLst/>
              <a:ahLst/>
              <a:cxnLst/>
              <a:rect l="l" t="t" r="r" b="b"/>
              <a:pathLst>
                <a:path w="6396" h="1240" extrusionOk="0">
                  <a:moveTo>
                    <a:pt x="0" y="0"/>
                  </a:moveTo>
                  <a:cubicBezTo>
                    <a:pt x="126" y="221"/>
                    <a:pt x="347" y="441"/>
                    <a:pt x="599" y="567"/>
                  </a:cubicBezTo>
                  <a:cubicBezTo>
                    <a:pt x="851" y="693"/>
                    <a:pt x="1135" y="788"/>
                    <a:pt x="1387" y="851"/>
                  </a:cubicBezTo>
                  <a:cubicBezTo>
                    <a:pt x="1954" y="1008"/>
                    <a:pt x="2489" y="1103"/>
                    <a:pt x="3056" y="1166"/>
                  </a:cubicBezTo>
                  <a:cubicBezTo>
                    <a:pt x="3481" y="1214"/>
                    <a:pt x="3911" y="1239"/>
                    <a:pt x="4341" y="1239"/>
                  </a:cubicBezTo>
                  <a:cubicBezTo>
                    <a:pt x="5028" y="1239"/>
                    <a:pt x="5718" y="1175"/>
                    <a:pt x="6396" y="1040"/>
                  </a:cubicBezTo>
                  <a:cubicBezTo>
                    <a:pt x="5262" y="945"/>
                    <a:pt x="4191" y="882"/>
                    <a:pt x="3088" y="788"/>
                  </a:cubicBezTo>
                  <a:cubicBezTo>
                    <a:pt x="2552" y="725"/>
                    <a:pt x="2017" y="630"/>
                    <a:pt x="1450" y="567"/>
                  </a:cubicBezTo>
                  <a:cubicBezTo>
                    <a:pt x="914" y="536"/>
                    <a:pt x="410" y="3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1"/>
            <p:cNvSpPr/>
            <p:nvPr/>
          </p:nvSpPr>
          <p:spPr>
            <a:xfrm>
              <a:off x="3492575" y="2470725"/>
              <a:ext cx="148875" cy="60725"/>
            </a:xfrm>
            <a:custGeom>
              <a:avLst/>
              <a:gdLst/>
              <a:ahLst/>
              <a:cxnLst/>
              <a:rect l="l" t="t" r="r" b="b"/>
              <a:pathLst>
                <a:path w="5955" h="2429" extrusionOk="0">
                  <a:moveTo>
                    <a:pt x="1140" y="1"/>
                  </a:moveTo>
                  <a:cubicBezTo>
                    <a:pt x="757" y="1"/>
                    <a:pt x="375" y="32"/>
                    <a:pt x="1" y="97"/>
                  </a:cubicBezTo>
                  <a:cubicBezTo>
                    <a:pt x="1072" y="191"/>
                    <a:pt x="2174" y="412"/>
                    <a:pt x="3214" y="758"/>
                  </a:cubicBezTo>
                  <a:cubicBezTo>
                    <a:pt x="3750" y="916"/>
                    <a:pt x="4222" y="1105"/>
                    <a:pt x="4726" y="1357"/>
                  </a:cubicBezTo>
                  <a:cubicBezTo>
                    <a:pt x="5199" y="1609"/>
                    <a:pt x="5608" y="1987"/>
                    <a:pt x="5955" y="2428"/>
                  </a:cubicBezTo>
                  <a:cubicBezTo>
                    <a:pt x="5734" y="1892"/>
                    <a:pt x="5356" y="1420"/>
                    <a:pt x="4884" y="1105"/>
                  </a:cubicBezTo>
                  <a:cubicBezTo>
                    <a:pt x="4411" y="790"/>
                    <a:pt x="3876" y="538"/>
                    <a:pt x="3340" y="349"/>
                  </a:cubicBezTo>
                  <a:cubicBezTo>
                    <a:pt x="2633" y="120"/>
                    <a:pt x="1884" y="1"/>
                    <a:pt x="1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1"/>
            <p:cNvSpPr/>
            <p:nvPr/>
          </p:nvSpPr>
          <p:spPr>
            <a:xfrm>
              <a:off x="3569750" y="2403025"/>
              <a:ext cx="100850" cy="133150"/>
            </a:xfrm>
            <a:custGeom>
              <a:avLst/>
              <a:gdLst/>
              <a:ahLst/>
              <a:cxnLst/>
              <a:rect l="l" t="t" r="r" b="b"/>
              <a:pathLst>
                <a:path w="4034" h="5326" extrusionOk="0">
                  <a:moveTo>
                    <a:pt x="1" y="1"/>
                  </a:moveTo>
                  <a:cubicBezTo>
                    <a:pt x="222" y="1166"/>
                    <a:pt x="694" y="2238"/>
                    <a:pt x="1356" y="3183"/>
                  </a:cubicBezTo>
                  <a:cubicBezTo>
                    <a:pt x="1702" y="3687"/>
                    <a:pt x="2049" y="4128"/>
                    <a:pt x="2458" y="4537"/>
                  </a:cubicBezTo>
                  <a:cubicBezTo>
                    <a:pt x="2679" y="4758"/>
                    <a:pt x="2899" y="4947"/>
                    <a:pt x="3183" y="5105"/>
                  </a:cubicBezTo>
                  <a:cubicBezTo>
                    <a:pt x="3435" y="5262"/>
                    <a:pt x="3719" y="5325"/>
                    <a:pt x="4034" y="5325"/>
                  </a:cubicBezTo>
                  <a:cubicBezTo>
                    <a:pt x="3498" y="5168"/>
                    <a:pt x="3025" y="4821"/>
                    <a:pt x="2710" y="4348"/>
                  </a:cubicBezTo>
                  <a:cubicBezTo>
                    <a:pt x="2364" y="3907"/>
                    <a:pt x="2017" y="3435"/>
                    <a:pt x="1702" y="2994"/>
                  </a:cubicBezTo>
                  <a:cubicBezTo>
                    <a:pt x="1072" y="2017"/>
                    <a:pt x="505" y="104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1"/>
            <p:cNvSpPr/>
            <p:nvPr/>
          </p:nvSpPr>
          <p:spPr>
            <a:xfrm>
              <a:off x="3597325" y="2337650"/>
              <a:ext cx="77225" cy="174875"/>
            </a:xfrm>
            <a:custGeom>
              <a:avLst/>
              <a:gdLst/>
              <a:ahLst/>
              <a:cxnLst/>
              <a:rect l="l" t="t" r="r" b="b"/>
              <a:pathLst>
                <a:path w="3089" h="6995" extrusionOk="0">
                  <a:moveTo>
                    <a:pt x="1" y="1"/>
                  </a:moveTo>
                  <a:lnTo>
                    <a:pt x="1" y="1"/>
                  </a:lnTo>
                  <a:cubicBezTo>
                    <a:pt x="473" y="442"/>
                    <a:pt x="883" y="946"/>
                    <a:pt x="1135" y="1545"/>
                  </a:cubicBezTo>
                  <a:cubicBezTo>
                    <a:pt x="1387" y="2112"/>
                    <a:pt x="1639" y="2710"/>
                    <a:pt x="1859" y="3309"/>
                  </a:cubicBezTo>
                  <a:cubicBezTo>
                    <a:pt x="2112" y="3907"/>
                    <a:pt x="2332" y="4506"/>
                    <a:pt x="2553" y="5105"/>
                  </a:cubicBezTo>
                  <a:cubicBezTo>
                    <a:pt x="2805" y="5703"/>
                    <a:pt x="2931" y="6333"/>
                    <a:pt x="2994" y="6995"/>
                  </a:cubicBezTo>
                  <a:cubicBezTo>
                    <a:pt x="3088" y="6333"/>
                    <a:pt x="3057" y="5672"/>
                    <a:pt x="2868" y="5010"/>
                  </a:cubicBezTo>
                  <a:cubicBezTo>
                    <a:pt x="2679" y="4380"/>
                    <a:pt x="2490" y="3781"/>
                    <a:pt x="2238" y="3151"/>
                  </a:cubicBezTo>
                  <a:cubicBezTo>
                    <a:pt x="2017" y="2553"/>
                    <a:pt x="1733" y="1954"/>
                    <a:pt x="1418" y="1387"/>
                  </a:cubicBezTo>
                  <a:cubicBezTo>
                    <a:pt x="1072" y="788"/>
                    <a:pt x="599" y="31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1"/>
            <p:cNvSpPr/>
            <p:nvPr/>
          </p:nvSpPr>
          <p:spPr>
            <a:xfrm>
              <a:off x="3582375" y="2369175"/>
              <a:ext cx="78775" cy="141000"/>
            </a:xfrm>
            <a:custGeom>
              <a:avLst/>
              <a:gdLst/>
              <a:ahLst/>
              <a:cxnLst/>
              <a:rect l="l" t="t" r="r" b="b"/>
              <a:pathLst>
                <a:path w="3151" h="5640" extrusionOk="0">
                  <a:moveTo>
                    <a:pt x="0" y="0"/>
                  </a:moveTo>
                  <a:lnTo>
                    <a:pt x="0" y="0"/>
                  </a:lnTo>
                  <a:cubicBezTo>
                    <a:pt x="378" y="1008"/>
                    <a:pt x="851" y="1985"/>
                    <a:pt x="1386" y="2930"/>
                  </a:cubicBezTo>
                  <a:cubicBezTo>
                    <a:pt x="1890" y="3875"/>
                    <a:pt x="2489" y="4757"/>
                    <a:pt x="3151" y="5639"/>
                  </a:cubicBezTo>
                  <a:cubicBezTo>
                    <a:pt x="2741" y="4631"/>
                    <a:pt x="2268" y="3655"/>
                    <a:pt x="1733" y="2709"/>
                  </a:cubicBezTo>
                  <a:cubicBezTo>
                    <a:pt x="1229" y="1764"/>
                    <a:pt x="630" y="85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1"/>
            <p:cNvSpPr/>
            <p:nvPr/>
          </p:nvSpPr>
          <p:spPr>
            <a:xfrm>
              <a:off x="3685550" y="2399100"/>
              <a:ext cx="64600" cy="111850"/>
            </a:xfrm>
            <a:custGeom>
              <a:avLst/>
              <a:gdLst/>
              <a:ahLst/>
              <a:cxnLst/>
              <a:rect l="l" t="t" r="r" b="b"/>
              <a:pathLst>
                <a:path w="2584" h="4474" extrusionOk="0">
                  <a:moveTo>
                    <a:pt x="2584" y="0"/>
                  </a:moveTo>
                  <a:cubicBezTo>
                    <a:pt x="2363" y="95"/>
                    <a:pt x="2174" y="221"/>
                    <a:pt x="2048" y="410"/>
                  </a:cubicBezTo>
                  <a:cubicBezTo>
                    <a:pt x="1891" y="567"/>
                    <a:pt x="1733" y="725"/>
                    <a:pt x="1607" y="882"/>
                  </a:cubicBezTo>
                  <a:cubicBezTo>
                    <a:pt x="1323" y="1229"/>
                    <a:pt x="1071" y="1607"/>
                    <a:pt x="851" y="1985"/>
                  </a:cubicBezTo>
                  <a:cubicBezTo>
                    <a:pt x="630" y="2363"/>
                    <a:pt x="441" y="2773"/>
                    <a:pt x="284" y="3182"/>
                  </a:cubicBezTo>
                  <a:cubicBezTo>
                    <a:pt x="95" y="3592"/>
                    <a:pt x="0" y="4033"/>
                    <a:pt x="32" y="4474"/>
                  </a:cubicBezTo>
                  <a:cubicBezTo>
                    <a:pt x="158" y="4064"/>
                    <a:pt x="347" y="3655"/>
                    <a:pt x="567" y="3308"/>
                  </a:cubicBezTo>
                  <a:cubicBezTo>
                    <a:pt x="756" y="2930"/>
                    <a:pt x="977" y="2552"/>
                    <a:pt x="1197" y="2174"/>
                  </a:cubicBezTo>
                  <a:lnTo>
                    <a:pt x="1859" y="1071"/>
                  </a:lnTo>
                  <a:cubicBezTo>
                    <a:pt x="1954" y="882"/>
                    <a:pt x="2080" y="693"/>
                    <a:pt x="2174" y="536"/>
                  </a:cubicBezTo>
                  <a:cubicBezTo>
                    <a:pt x="2300" y="315"/>
                    <a:pt x="2426" y="158"/>
                    <a:pt x="2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1"/>
            <p:cNvSpPr/>
            <p:nvPr/>
          </p:nvSpPr>
          <p:spPr>
            <a:xfrm>
              <a:off x="3699725" y="2399875"/>
              <a:ext cx="129200" cy="125250"/>
            </a:xfrm>
            <a:custGeom>
              <a:avLst/>
              <a:gdLst/>
              <a:ahLst/>
              <a:cxnLst/>
              <a:rect l="l" t="t" r="r" b="b"/>
              <a:pathLst>
                <a:path w="5168" h="5010" extrusionOk="0">
                  <a:moveTo>
                    <a:pt x="5167" y="1"/>
                  </a:moveTo>
                  <a:cubicBezTo>
                    <a:pt x="4348" y="883"/>
                    <a:pt x="3529" y="1765"/>
                    <a:pt x="2678" y="2584"/>
                  </a:cubicBezTo>
                  <a:cubicBezTo>
                    <a:pt x="1828" y="3435"/>
                    <a:pt x="914" y="4222"/>
                    <a:pt x="0" y="5010"/>
                  </a:cubicBezTo>
                  <a:cubicBezTo>
                    <a:pt x="2174" y="3876"/>
                    <a:pt x="4001" y="2143"/>
                    <a:pt x="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1"/>
            <p:cNvSpPr/>
            <p:nvPr/>
          </p:nvSpPr>
          <p:spPr>
            <a:xfrm>
              <a:off x="3712325" y="2450300"/>
              <a:ext cx="183550" cy="108700"/>
            </a:xfrm>
            <a:custGeom>
              <a:avLst/>
              <a:gdLst/>
              <a:ahLst/>
              <a:cxnLst/>
              <a:rect l="l" t="t" r="r" b="b"/>
              <a:pathLst>
                <a:path w="7342" h="4348" extrusionOk="0">
                  <a:moveTo>
                    <a:pt x="4663" y="0"/>
                  </a:moveTo>
                  <a:lnTo>
                    <a:pt x="4663" y="0"/>
                  </a:lnTo>
                  <a:cubicBezTo>
                    <a:pt x="4474" y="441"/>
                    <a:pt x="4222" y="819"/>
                    <a:pt x="3876" y="1166"/>
                  </a:cubicBezTo>
                  <a:cubicBezTo>
                    <a:pt x="3560" y="1481"/>
                    <a:pt x="3214" y="1764"/>
                    <a:pt x="2836" y="2016"/>
                  </a:cubicBezTo>
                  <a:cubicBezTo>
                    <a:pt x="2017" y="2520"/>
                    <a:pt x="1229" y="3088"/>
                    <a:pt x="567" y="3749"/>
                  </a:cubicBezTo>
                  <a:lnTo>
                    <a:pt x="0" y="4348"/>
                  </a:lnTo>
                  <a:lnTo>
                    <a:pt x="0" y="4348"/>
                  </a:lnTo>
                  <a:lnTo>
                    <a:pt x="788" y="4064"/>
                  </a:lnTo>
                  <a:cubicBezTo>
                    <a:pt x="1696" y="3734"/>
                    <a:pt x="2651" y="3548"/>
                    <a:pt x="3613" y="3548"/>
                  </a:cubicBezTo>
                  <a:cubicBezTo>
                    <a:pt x="3753" y="3548"/>
                    <a:pt x="3893" y="3552"/>
                    <a:pt x="4033" y="3560"/>
                  </a:cubicBezTo>
                  <a:cubicBezTo>
                    <a:pt x="4600" y="3560"/>
                    <a:pt x="5167" y="3592"/>
                    <a:pt x="5703" y="3718"/>
                  </a:cubicBezTo>
                  <a:cubicBezTo>
                    <a:pt x="6270" y="3812"/>
                    <a:pt x="6805" y="3938"/>
                    <a:pt x="7341" y="4127"/>
                  </a:cubicBezTo>
                  <a:cubicBezTo>
                    <a:pt x="6301" y="3592"/>
                    <a:pt x="5199" y="3308"/>
                    <a:pt x="4065" y="3214"/>
                  </a:cubicBezTo>
                  <a:cubicBezTo>
                    <a:pt x="3846" y="3196"/>
                    <a:pt x="3627" y="3187"/>
                    <a:pt x="3409" y="3187"/>
                  </a:cubicBezTo>
                  <a:cubicBezTo>
                    <a:pt x="2761" y="3187"/>
                    <a:pt x="2119" y="3265"/>
                    <a:pt x="1498" y="3422"/>
                  </a:cubicBezTo>
                  <a:lnTo>
                    <a:pt x="1498" y="3422"/>
                  </a:lnTo>
                  <a:cubicBezTo>
                    <a:pt x="1974" y="3029"/>
                    <a:pt x="2507" y="2678"/>
                    <a:pt x="3025" y="2268"/>
                  </a:cubicBezTo>
                  <a:cubicBezTo>
                    <a:pt x="3403" y="1985"/>
                    <a:pt x="3749" y="1638"/>
                    <a:pt x="4033" y="1260"/>
                  </a:cubicBezTo>
                  <a:cubicBezTo>
                    <a:pt x="4348" y="914"/>
                    <a:pt x="4569" y="473"/>
                    <a:pt x="4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3728075" y="2571375"/>
              <a:ext cx="153600" cy="48275"/>
            </a:xfrm>
            <a:custGeom>
              <a:avLst/>
              <a:gdLst/>
              <a:ahLst/>
              <a:cxnLst/>
              <a:rect l="l" t="t" r="r" b="b"/>
              <a:pathLst>
                <a:path w="6144" h="1931" extrusionOk="0">
                  <a:moveTo>
                    <a:pt x="647" y="1"/>
                  </a:moveTo>
                  <a:cubicBezTo>
                    <a:pt x="412" y="1"/>
                    <a:pt x="184" y="67"/>
                    <a:pt x="0" y="198"/>
                  </a:cubicBezTo>
                  <a:cubicBezTo>
                    <a:pt x="111" y="151"/>
                    <a:pt x="237" y="127"/>
                    <a:pt x="367" y="127"/>
                  </a:cubicBezTo>
                  <a:cubicBezTo>
                    <a:pt x="497" y="127"/>
                    <a:pt x="631" y="151"/>
                    <a:pt x="757" y="198"/>
                  </a:cubicBezTo>
                  <a:lnTo>
                    <a:pt x="1544" y="387"/>
                  </a:lnTo>
                  <a:cubicBezTo>
                    <a:pt x="2048" y="544"/>
                    <a:pt x="2584" y="670"/>
                    <a:pt x="3088" y="828"/>
                  </a:cubicBezTo>
                  <a:cubicBezTo>
                    <a:pt x="4096" y="1143"/>
                    <a:pt x="5104" y="1553"/>
                    <a:pt x="6144" y="1931"/>
                  </a:cubicBezTo>
                  <a:cubicBezTo>
                    <a:pt x="5230" y="1269"/>
                    <a:pt x="4254" y="796"/>
                    <a:pt x="3214" y="450"/>
                  </a:cubicBezTo>
                  <a:cubicBezTo>
                    <a:pt x="2678" y="292"/>
                    <a:pt x="2143" y="166"/>
                    <a:pt x="1607" y="72"/>
                  </a:cubicBezTo>
                  <a:cubicBezTo>
                    <a:pt x="1324" y="40"/>
                    <a:pt x="1072" y="9"/>
                    <a:pt x="788" y="9"/>
                  </a:cubicBezTo>
                  <a:cubicBezTo>
                    <a:pt x="741" y="4"/>
                    <a:pt x="694"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1"/>
            <p:cNvSpPr/>
            <p:nvPr/>
          </p:nvSpPr>
          <p:spPr>
            <a:xfrm>
              <a:off x="3617025" y="2478700"/>
              <a:ext cx="138650" cy="144625"/>
            </a:xfrm>
            <a:custGeom>
              <a:avLst/>
              <a:gdLst/>
              <a:ahLst/>
              <a:cxnLst/>
              <a:rect l="l" t="t" r="r" b="b"/>
              <a:pathLst>
                <a:path w="5546" h="5785" extrusionOk="0">
                  <a:moveTo>
                    <a:pt x="2272" y="0"/>
                  </a:moveTo>
                  <a:cubicBezTo>
                    <a:pt x="1867" y="0"/>
                    <a:pt x="1462" y="241"/>
                    <a:pt x="1324" y="691"/>
                  </a:cubicBezTo>
                  <a:cubicBezTo>
                    <a:pt x="1262" y="999"/>
                    <a:pt x="1291" y="1277"/>
                    <a:pt x="1380" y="1554"/>
                  </a:cubicBezTo>
                  <a:lnTo>
                    <a:pt x="1380" y="1554"/>
                  </a:lnTo>
                  <a:cubicBezTo>
                    <a:pt x="1314" y="1526"/>
                    <a:pt x="1243" y="1510"/>
                    <a:pt x="1166" y="1510"/>
                  </a:cubicBezTo>
                  <a:cubicBezTo>
                    <a:pt x="882" y="1510"/>
                    <a:pt x="630" y="1668"/>
                    <a:pt x="536" y="1920"/>
                  </a:cubicBezTo>
                  <a:cubicBezTo>
                    <a:pt x="469" y="2121"/>
                    <a:pt x="449" y="2306"/>
                    <a:pt x="477" y="2487"/>
                  </a:cubicBezTo>
                  <a:lnTo>
                    <a:pt x="477" y="2487"/>
                  </a:lnTo>
                  <a:cubicBezTo>
                    <a:pt x="476" y="2487"/>
                    <a:pt x="474" y="2487"/>
                    <a:pt x="473" y="2487"/>
                  </a:cubicBezTo>
                  <a:cubicBezTo>
                    <a:pt x="284" y="2487"/>
                    <a:pt x="189" y="2708"/>
                    <a:pt x="126" y="2897"/>
                  </a:cubicBezTo>
                  <a:cubicBezTo>
                    <a:pt x="0" y="3338"/>
                    <a:pt x="0" y="3810"/>
                    <a:pt x="63" y="4283"/>
                  </a:cubicBezTo>
                  <a:cubicBezTo>
                    <a:pt x="126" y="4535"/>
                    <a:pt x="252" y="4881"/>
                    <a:pt x="536" y="4944"/>
                  </a:cubicBezTo>
                  <a:cubicBezTo>
                    <a:pt x="735" y="4944"/>
                    <a:pt x="914" y="4866"/>
                    <a:pt x="1043" y="4740"/>
                  </a:cubicBezTo>
                  <a:lnTo>
                    <a:pt x="1043" y="4740"/>
                  </a:lnTo>
                  <a:cubicBezTo>
                    <a:pt x="1061" y="5024"/>
                    <a:pt x="1179" y="5281"/>
                    <a:pt x="1324" y="5512"/>
                  </a:cubicBezTo>
                  <a:cubicBezTo>
                    <a:pt x="1465" y="5694"/>
                    <a:pt x="1672" y="5785"/>
                    <a:pt x="1886" y="5785"/>
                  </a:cubicBezTo>
                  <a:cubicBezTo>
                    <a:pt x="2004" y="5785"/>
                    <a:pt x="2125" y="5757"/>
                    <a:pt x="2237" y="5701"/>
                  </a:cubicBezTo>
                  <a:cubicBezTo>
                    <a:pt x="2395" y="5606"/>
                    <a:pt x="2395" y="5638"/>
                    <a:pt x="2489" y="5480"/>
                  </a:cubicBezTo>
                  <a:cubicBezTo>
                    <a:pt x="2516" y="5386"/>
                    <a:pt x="2526" y="5291"/>
                    <a:pt x="2521" y="5197"/>
                  </a:cubicBezTo>
                  <a:lnTo>
                    <a:pt x="2521" y="5197"/>
                  </a:lnTo>
                  <a:cubicBezTo>
                    <a:pt x="2584" y="5307"/>
                    <a:pt x="2656" y="5385"/>
                    <a:pt x="2662" y="5385"/>
                  </a:cubicBezTo>
                  <a:cubicBezTo>
                    <a:pt x="2663" y="5385"/>
                    <a:pt x="2663" y="5383"/>
                    <a:pt x="2661" y="5380"/>
                  </a:cubicBezTo>
                  <a:lnTo>
                    <a:pt x="2661" y="5380"/>
                  </a:lnTo>
                  <a:cubicBezTo>
                    <a:pt x="2674" y="5392"/>
                    <a:pt x="2691" y="5404"/>
                    <a:pt x="2710" y="5417"/>
                  </a:cubicBezTo>
                  <a:cubicBezTo>
                    <a:pt x="2783" y="5490"/>
                    <a:pt x="2850" y="5516"/>
                    <a:pt x="2922" y="5516"/>
                  </a:cubicBezTo>
                  <a:cubicBezTo>
                    <a:pt x="3005" y="5516"/>
                    <a:pt x="3096" y="5482"/>
                    <a:pt x="3214" y="5449"/>
                  </a:cubicBezTo>
                  <a:cubicBezTo>
                    <a:pt x="3403" y="5386"/>
                    <a:pt x="3592" y="5291"/>
                    <a:pt x="3749" y="5133"/>
                  </a:cubicBezTo>
                  <a:cubicBezTo>
                    <a:pt x="3788" y="5076"/>
                    <a:pt x="3823" y="5017"/>
                    <a:pt x="3856" y="4958"/>
                  </a:cubicBezTo>
                  <a:lnTo>
                    <a:pt x="3856" y="4958"/>
                  </a:lnTo>
                  <a:cubicBezTo>
                    <a:pt x="3882" y="4962"/>
                    <a:pt x="3907" y="4964"/>
                    <a:pt x="3933" y="4964"/>
                  </a:cubicBezTo>
                  <a:cubicBezTo>
                    <a:pt x="4105" y="4964"/>
                    <a:pt x="4283" y="4871"/>
                    <a:pt x="4474" y="4850"/>
                  </a:cubicBezTo>
                  <a:cubicBezTo>
                    <a:pt x="4758" y="4818"/>
                    <a:pt x="5010" y="4661"/>
                    <a:pt x="5136" y="4377"/>
                  </a:cubicBezTo>
                  <a:cubicBezTo>
                    <a:pt x="5199" y="4157"/>
                    <a:pt x="5199" y="3936"/>
                    <a:pt x="5136" y="3716"/>
                  </a:cubicBezTo>
                  <a:cubicBezTo>
                    <a:pt x="5121" y="3623"/>
                    <a:pt x="5096" y="3534"/>
                    <a:pt x="5060" y="3448"/>
                  </a:cubicBezTo>
                  <a:lnTo>
                    <a:pt x="5060" y="3448"/>
                  </a:lnTo>
                  <a:cubicBezTo>
                    <a:pt x="5086" y="3434"/>
                    <a:pt x="5111" y="3418"/>
                    <a:pt x="5136" y="3401"/>
                  </a:cubicBezTo>
                  <a:cubicBezTo>
                    <a:pt x="5482" y="3117"/>
                    <a:pt x="5545" y="2645"/>
                    <a:pt x="5293" y="2267"/>
                  </a:cubicBezTo>
                  <a:cubicBezTo>
                    <a:pt x="5037" y="1953"/>
                    <a:pt x="4677" y="1794"/>
                    <a:pt x="4284" y="1767"/>
                  </a:cubicBezTo>
                  <a:lnTo>
                    <a:pt x="4284" y="1767"/>
                  </a:lnTo>
                  <a:cubicBezTo>
                    <a:pt x="4276" y="1526"/>
                    <a:pt x="4151" y="1313"/>
                    <a:pt x="3962" y="1187"/>
                  </a:cubicBezTo>
                  <a:lnTo>
                    <a:pt x="3962" y="1187"/>
                  </a:lnTo>
                  <a:cubicBezTo>
                    <a:pt x="3963" y="1056"/>
                    <a:pt x="3923" y="928"/>
                    <a:pt x="3844" y="817"/>
                  </a:cubicBezTo>
                  <a:cubicBezTo>
                    <a:pt x="3678" y="610"/>
                    <a:pt x="3404" y="526"/>
                    <a:pt x="3119" y="501"/>
                  </a:cubicBezTo>
                  <a:lnTo>
                    <a:pt x="3119" y="501"/>
                  </a:lnTo>
                  <a:cubicBezTo>
                    <a:pt x="2934" y="161"/>
                    <a:pt x="2603"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1"/>
            <p:cNvSpPr/>
            <p:nvPr/>
          </p:nvSpPr>
          <p:spPr>
            <a:xfrm>
              <a:off x="3652475" y="2524325"/>
              <a:ext cx="60650" cy="60675"/>
            </a:xfrm>
            <a:custGeom>
              <a:avLst/>
              <a:gdLst/>
              <a:ahLst/>
              <a:cxnLst/>
              <a:rect l="l" t="t" r="r" b="b"/>
              <a:pathLst>
                <a:path w="2426" h="2427" extrusionOk="0">
                  <a:moveTo>
                    <a:pt x="1197" y="1"/>
                  </a:moveTo>
                  <a:cubicBezTo>
                    <a:pt x="536" y="1"/>
                    <a:pt x="0" y="536"/>
                    <a:pt x="0" y="1198"/>
                  </a:cubicBezTo>
                  <a:cubicBezTo>
                    <a:pt x="0" y="1891"/>
                    <a:pt x="536" y="2426"/>
                    <a:pt x="1197" y="2426"/>
                  </a:cubicBezTo>
                  <a:cubicBezTo>
                    <a:pt x="1890" y="2426"/>
                    <a:pt x="2426" y="1891"/>
                    <a:pt x="2426" y="1198"/>
                  </a:cubicBezTo>
                  <a:cubicBezTo>
                    <a:pt x="2426" y="536"/>
                    <a:pt x="1890" y="1"/>
                    <a:pt x="1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1"/>
            <p:cNvSpPr/>
            <p:nvPr/>
          </p:nvSpPr>
          <p:spPr>
            <a:xfrm>
              <a:off x="3032600" y="2462900"/>
              <a:ext cx="329250" cy="441075"/>
            </a:xfrm>
            <a:custGeom>
              <a:avLst/>
              <a:gdLst/>
              <a:ahLst/>
              <a:cxnLst/>
              <a:rect l="l" t="t" r="r" b="b"/>
              <a:pathLst>
                <a:path w="13170" h="17643" extrusionOk="0">
                  <a:moveTo>
                    <a:pt x="11405" y="0"/>
                  </a:moveTo>
                  <a:lnTo>
                    <a:pt x="11405" y="0"/>
                  </a:lnTo>
                  <a:cubicBezTo>
                    <a:pt x="10996" y="756"/>
                    <a:pt x="11657" y="1292"/>
                    <a:pt x="11405" y="2048"/>
                  </a:cubicBezTo>
                  <a:cubicBezTo>
                    <a:pt x="10870" y="3718"/>
                    <a:pt x="10082" y="5324"/>
                    <a:pt x="9043" y="6774"/>
                  </a:cubicBezTo>
                  <a:cubicBezTo>
                    <a:pt x="8664" y="7278"/>
                    <a:pt x="8255" y="7782"/>
                    <a:pt x="7782" y="8223"/>
                  </a:cubicBezTo>
                  <a:cubicBezTo>
                    <a:pt x="6932" y="8853"/>
                    <a:pt x="5987" y="9357"/>
                    <a:pt x="4978" y="9735"/>
                  </a:cubicBezTo>
                  <a:cubicBezTo>
                    <a:pt x="3466" y="10428"/>
                    <a:pt x="1985" y="11279"/>
                    <a:pt x="946" y="12571"/>
                  </a:cubicBezTo>
                  <a:cubicBezTo>
                    <a:pt x="505" y="13106"/>
                    <a:pt x="221" y="13736"/>
                    <a:pt x="127" y="14429"/>
                  </a:cubicBezTo>
                  <a:cubicBezTo>
                    <a:pt x="1" y="15532"/>
                    <a:pt x="599" y="16572"/>
                    <a:pt x="694" y="17643"/>
                  </a:cubicBezTo>
                  <a:lnTo>
                    <a:pt x="3340" y="17359"/>
                  </a:lnTo>
                  <a:cubicBezTo>
                    <a:pt x="3876" y="17328"/>
                    <a:pt x="4380" y="17233"/>
                    <a:pt x="4915" y="17044"/>
                  </a:cubicBezTo>
                  <a:cubicBezTo>
                    <a:pt x="5514" y="16761"/>
                    <a:pt x="6081" y="16320"/>
                    <a:pt x="6522" y="15816"/>
                  </a:cubicBezTo>
                  <a:cubicBezTo>
                    <a:pt x="7373" y="15028"/>
                    <a:pt x="8160" y="14209"/>
                    <a:pt x="8538" y="13138"/>
                  </a:cubicBezTo>
                  <a:cubicBezTo>
                    <a:pt x="8948" y="12003"/>
                    <a:pt x="8759" y="10743"/>
                    <a:pt x="9106" y="9578"/>
                  </a:cubicBezTo>
                  <a:cubicBezTo>
                    <a:pt x="9232" y="9073"/>
                    <a:pt x="9421" y="8601"/>
                    <a:pt x="9704" y="8160"/>
                  </a:cubicBezTo>
                  <a:cubicBezTo>
                    <a:pt x="11279" y="5450"/>
                    <a:pt x="13170" y="3938"/>
                    <a:pt x="1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1"/>
            <p:cNvSpPr/>
            <p:nvPr/>
          </p:nvSpPr>
          <p:spPr>
            <a:xfrm>
              <a:off x="2984300" y="2444425"/>
              <a:ext cx="166475" cy="258725"/>
            </a:xfrm>
            <a:custGeom>
              <a:avLst/>
              <a:gdLst/>
              <a:ahLst/>
              <a:cxnLst/>
              <a:rect l="l" t="t" r="r" b="b"/>
              <a:pathLst>
                <a:path w="6659" h="10349" extrusionOk="0">
                  <a:moveTo>
                    <a:pt x="362" y="0"/>
                  </a:moveTo>
                  <a:cubicBezTo>
                    <a:pt x="150" y="0"/>
                    <a:pt x="1" y="180"/>
                    <a:pt x="74" y="582"/>
                  </a:cubicBezTo>
                  <a:cubicBezTo>
                    <a:pt x="200" y="1306"/>
                    <a:pt x="956" y="2062"/>
                    <a:pt x="1271" y="2661"/>
                  </a:cubicBezTo>
                  <a:cubicBezTo>
                    <a:pt x="1681" y="3386"/>
                    <a:pt x="1933" y="4205"/>
                    <a:pt x="2027" y="5024"/>
                  </a:cubicBezTo>
                  <a:cubicBezTo>
                    <a:pt x="2122" y="5874"/>
                    <a:pt x="1996" y="6788"/>
                    <a:pt x="2248" y="7607"/>
                  </a:cubicBezTo>
                  <a:cubicBezTo>
                    <a:pt x="2531" y="8363"/>
                    <a:pt x="3035" y="8993"/>
                    <a:pt x="3728" y="9434"/>
                  </a:cubicBezTo>
                  <a:cubicBezTo>
                    <a:pt x="4421" y="9844"/>
                    <a:pt x="5146" y="10159"/>
                    <a:pt x="5902" y="10348"/>
                  </a:cubicBezTo>
                  <a:cubicBezTo>
                    <a:pt x="6312" y="9529"/>
                    <a:pt x="6564" y="8647"/>
                    <a:pt x="6595" y="7733"/>
                  </a:cubicBezTo>
                  <a:cubicBezTo>
                    <a:pt x="6658" y="6820"/>
                    <a:pt x="6343" y="5937"/>
                    <a:pt x="5745" y="5244"/>
                  </a:cubicBezTo>
                  <a:cubicBezTo>
                    <a:pt x="5209" y="4646"/>
                    <a:pt x="4453" y="4331"/>
                    <a:pt x="3854" y="3827"/>
                  </a:cubicBezTo>
                  <a:cubicBezTo>
                    <a:pt x="3413" y="3417"/>
                    <a:pt x="3035" y="3007"/>
                    <a:pt x="2657" y="2535"/>
                  </a:cubicBezTo>
                  <a:cubicBezTo>
                    <a:pt x="2059" y="1779"/>
                    <a:pt x="1523" y="960"/>
                    <a:pt x="861" y="267"/>
                  </a:cubicBezTo>
                  <a:cubicBezTo>
                    <a:pt x="703" y="94"/>
                    <a:pt x="516"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1"/>
            <p:cNvSpPr/>
            <p:nvPr/>
          </p:nvSpPr>
          <p:spPr>
            <a:xfrm>
              <a:off x="5577425" y="1449225"/>
              <a:ext cx="443450" cy="1758000"/>
            </a:xfrm>
            <a:custGeom>
              <a:avLst/>
              <a:gdLst/>
              <a:ahLst/>
              <a:cxnLst/>
              <a:rect l="l" t="t" r="r" b="b"/>
              <a:pathLst>
                <a:path w="17738" h="70320" fill="none" extrusionOk="0">
                  <a:moveTo>
                    <a:pt x="2804" y="70319"/>
                  </a:moveTo>
                  <a:cubicBezTo>
                    <a:pt x="0" y="42563"/>
                    <a:pt x="3025" y="26149"/>
                    <a:pt x="1773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1"/>
            <p:cNvSpPr/>
            <p:nvPr/>
          </p:nvSpPr>
          <p:spPr>
            <a:xfrm>
              <a:off x="5464000" y="2873825"/>
              <a:ext cx="262300" cy="312775"/>
            </a:xfrm>
            <a:custGeom>
              <a:avLst/>
              <a:gdLst/>
              <a:ahLst/>
              <a:cxnLst/>
              <a:rect l="l" t="t" r="r" b="b"/>
              <a:pathLst>
                <a:path w="10492" h="12511" extrusionOk="0">
                  <a:moveTo>
                    <a:pt x="2686" y="1"/>
                  </a:moveTo>
                  <a:cubicBezTo>
                    <a:pt x="2183" y="1"/>
                    <a:pt x="1711" y="86"/>
                    <a:pt x="1324" y="292"/>
                  </a:cubicBezTo>
                  <a:cubicBezTo>
                    <a:pt x="378" y="765"/>
                    <a:pt x="0" y="1993"/>
                    <a:pt x="0" y="3033"/>
                  </a:cubicBezTo>
                  <a:cubicBezTo>
                    <a:pt x="63" y="4104"/>
                    <a:pt x="378" y="5144"/>
                    <a:pt x="914" y="6058"/>
                  </a:cubicBezTo>
                  <a:cubicBezTo>
                    <a:pt x="1671" y="7487"/>
                    <a:pt x="4923" y="12511"/>
                    <a:pt x="7229" y="12511"/>
                  </a:cubicBezTo>
                  <a:cubicBezTo>
                    <a:pt x="7514" y="12511"/>
                    <a:pt x="7785" y="12434"/>
                    <a:pt x="8034" y="12264"/>
                  </a:cubicBezTo>
                  <a:cubicBezTo>
                    <a:pt x="10492" y="10563"/>
                    <a:pt x="8255" y="5238"/>
                    <a:pt x="7247" y="3317"/>
                  </a:cubicBezTo>
                  <a:cubicBezTo>
                    <a:pt x="6679" y="2182"/>
                    <a:pt x="6081" y="828"/>
                    <a:pt x="4884" y="418"/>
                  </a:cubicBezTo>
                  <a:cubicBezTo>
                    <a:pt x="4196" y="176"/>
                    <a:pt x="3409" y="1"/>
                    <a:pt x="2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1"/>
            <p:cNvSpPr/>
            <p:nvPr/>
          </p:nvSpPr>
          <p:spPr>
            <a:xfrm>
              <a:off x="5645950" y="3219950"/>
              <a:ext cx="218975" cy="313350"/>
            </a:xfrm>
            <a:custGeom>
              <a:avLst/>
              <a:gdLst/>
              <a:ahLst/>
              <a:cxnLst/>
              <a:rect l="l" t="t" r="r" b="b"/>
              <a:pathLst>
                <a:path w="8759" h="12534" extrusionOk="0">
                  <a:moveTo>
                    <a:pt x="1368" y="1"/>
                  </a:moveTo>
                  <a:cubicBezTo>
                    <a:pt x="1041" y="1"/>
                    <a:pt x="782" y="166"/>
                    <a:pt x="662" y="593"/>
                  </a:cubicBezTo>
                  <a:cubicBezTo>
                    <a:pt x="0" y="2893"/>
                    <a:pt x="536" y="5350"/>
                    <a:pt x="1292" y="7618"/>
                  </a:cubicBezTo>
                  <a:cubicBezTo>
                    <a:pt x="1827" y="9257"/>
                    <a:pt x="2552" y="10895"/>
                    <a:pt x="3907" y="11966"/>
                  </a:cubicBezTo>
                  <a:cubicBezTo>
                    <a:pt x="4285" y="12313"/>
                    <a:pt x="4757" y="12533"/>
                    <a:pt x="5261" y="12533"/>
                  </a:cubicBezTo>
                  <a:cubicBezTo>
                    <a:pt x="5671" y="12439"/>
                    <a:pt x="6049" y="12281"/>
                    <a:pt x="6364" y="12060"/>
                  </a:cubicBezTo>
                  <a:cubicBezTo>
                    <a:pt x="7183" y="11525"/>
                    <a:pt x="8034" y="10958"/>
                    <a:pt x="8380" y="10044"/>
                  </a:cubicBezTo>
                  <a:cubicBezTo>
                    <a:pt x="8758" y="9005"/>
                    <a:pt x="8349" y="7839"/>
                    <a:pt x="7876" y="6862"/>
                  </a:cubicBezTo>
                  <a:cubicBezTo>
                    <a:pt x="6931" y="5003"/>
                    <a:pt x="5734" y="3302"/>
                    <a:pt x="4285" y="1853"/>
                  </a:cubicBezTo>
                  <a:cubicBezTo>
                    <a:pt x="3862" y="1407"/>
                    <a:pt x="2322" y="1"/>
                    <a:pt x="1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1"/>
            <p:cNvSpPr/>
            <p:nvPr/>
          </p:nvSpPr>
          <p:spPr>
            <a:xfrm>
              <a:off x="5640225" y="2849825"/>
              <a:ext cx="276675" cy="326525"/>
            </a:xfrm>
            <a:custGeom>
              <a:avLst/>
              <a:gdLst/>
              <a:ahLst/>
              <a:cxnLst/>
              <a:rect l="l" t="t" r="r" b="b"/>
              <a:pathLst>
                <a:path w="11067" h="13061" extrusionOk="0">
                  <a:moveTo>
                    <a:pt x="7700" y="1"/>
                  </a:moveTo>
                  <a:cubicBezTo>
                    <a:pt x="6684" y="1"/>
                    <a:pt x="5635" y="417"/>
                    <a:pt x="4860" y="1095"/>
                  </a:cubicBezTo>
                  <a:cubicBezTo>
                    <a:pt x="3569" y="2166"/>
                    <a:pt x="2844" y="3741"/>
                    <a:pt x="2214" y="5285"/>
                  </a:cubicBezTo>
                  <a:cubicBezTo>
                    <a:pt x="1426" y="7144"/>
                    <a:pt x="292" y="9412"/>
                    <a:pt x="103" y="11428"/>
                  </a:cubicBezTo>
                  <a:cubicBezTo>
                    <a:pt x="1" y="12638"/>
                    <a:pt x="992" y="13060"/>
                    <a:pt x="2070" y="13060"/>
                  </a:cubicBezTo>
                  <a:cubicBezTo>
                    <a:pt x="2649" y="13060"/>
                    <a:pt x="3253" y="12938"/>
                    <a:pt x="3726" y="12751"/>
                  </a:cubicBezTo>
                  <a:cubicBezTo>
                    <a:pt x="5931" y="11932"/>
                    <a:pt x="7570" y="10105"/>
                    <a:pt x="8956" y="8215"/>
                  </a:cubicBezTo>
                  <a:cubicBezTo>
                    <a:pt x="9775" y="7049"/>
                    <a:pt x="10594" y="5789"/>
                    <a:pt x="10846" y="4371"/>
                  </a:cubicBezTo>
                  <a:cubicBezTo>
                    <a:pt x="11067" y="2953"/>
                    <a:pt x="10657" y="1347"/>
                    <a:pt x="9492" y="528"/>
                  </a:cubicBezTo>
                  <a:cubicBezTo>
                    <a:pt x="8958" y="164"/>
                    <a:pt x="8335" y="1"/>
                    <a:pt x="77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1"/>
            <p:cNvSpPr/>
            <p:nvPr/>
          </p:nvSpPr>
          <p:spPr>
            <a:xfrm>
              <a:off x="5300950" y="3074875"/>
              <a:ext cx="349750" cy="211900"/>
            </a:xfrm>
            <a:custGeom>
              <a:avLst/>
              <a:gdLst/>
              <a:ahLst/>
              <a:cxnLst/>
              <a:rect l="l" t="t" r="r" b="b"/>
              <a:pathLst>
                <a:path w="13990" h="8476" extrusionOk="0">
                  <a:moveTo>
                    <a:pt x="3309" y="0"/>
                  </a:moveTo>
                  <a:cubicBezTo>
                    <a:pt x="2332" y="0"/>
                    <a:pt x="1356" y="441"/>
                    <a:pt x="726" y="1197"/>
                  </a:cubicBezTo>
                  <a:cubicBezTo>
                    <a:pt x="1" y="2143"/>
                    <a:pt x="1" y="3497"/>
                    <a:pt x="505" y="4568"/>
                  </a:cubicBezTo>
                  <a:cubicBezTo>
                    <a:pt x="1041" y="5640"/>
                    <a:pt x="1891" y="6522"/>
                    <a:pt x="2899" y="7120"/>
                  </a:cubicBezTo>
                  <a:cubicBezTo>
                    <a:pt x="3529" y="7561"/>
                    <a:pt x="4223" y="7876"/>
                    <a:pt x="4947" y="8034"/>
                  </a:cubicBezTo>
                  <a:cubicBezTo>
                    <a:pt x="5246" y="8066"/>
                    <a:pt x="5546" y="8081"/>
                    <a:pt x="5841" y="8081"/>
                  </a:cubicBezTo>
                  <a:cubicBezTo>
                    <a:pt x="6136" y="8081"/>
                    <a:pt x="6428" y="8066"/>
                    <a:pt x="6711" y="8034"/>
                  </a:cubicBezTo>
                  <a:cubicBezTo>
                    <a:pt x="8696" y="7876"/>
                    <a:pt x="13989" y="8475"/>
                    <a:pt x="13201" y="5167"/>
                  </a:cubicBezTo>
                  <a:cubicBezTo>
                    <a:pt x="12508" y="2143"/>
                    <a:pt x="8854" y="1103"/>
                    <a:pt x="6239" y="410"/>
                  </a:cubicBezTo>
                  <a:cubicBezTo>
                    <a:pt x="5294" y="126"/>
                    <a:pt x="4317" y="0"/>
                    <a:pt x="33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1"/>
            <p:cNvSpPr/>
            <p:nvPr/>
          </p:nvSpPr>
          <p:spPr>
            <a:xfrm>
              <a:off x="5642000" y="3090650"/>
              <a:ext cx="368625" cy="209350"/>
            </a:xfrm>
            <a:custGeom>
              <a:avLst/>
              <a:gdLst/>
              <a:ahLst/>
              <a:cxnLst/>
              <a:rect l="l" t="t" r="r" b="b"/>
              <a:pathLst>
                <a:path w="14745" h="8374" extrusionOk="0">
                  <a:moveTo>
                    <a:pt x="9614" y="1"/>
                  </a:moveTo>
                  <a:cubicBezTo>
                    <a:pt x="9107" y="1"/>
                    <a:pt x="8597" y="64"/>
                    <a:pt x="8097" y="188"/>
                  </a:cubicBezTo>
                  <a:cubicBezTo>
                    <a:pt x="6585" y="598"/>
                    <a:pt x="5199" y="1291"/>
                    <a:pt x="3970" y="2236"/>
                  </a:cubicBezTo>
                  <a:cubicBezTo>
                    <a:pt x="2584" y="3213"/>
                    <a:pt x="1" y="5166"/>
                    <a:pt x="2458" y="6615"/>
                  </a:cubicBezTo>
                  <a:cubicBezTo>
                    <a:pt x="4569" y="7813"/>
                    <a:pt x="7058" y="8096"/>
                    <a:pt x="9452" y="8317"/>
                  </a:cubicBezTo>
                  <a:cubicBezTo>
                    <a:pt x="9716" y="8356"/>
                    <a:pt x="9980" y="8374"/>
                    <a:pt x="10241" y="8374"/>
                  </a:cubicBezTo>
                  <a:cubicBezTo>
                    <a:pt x="10604" y="8374"/>
                    <a:pt x="10963" y="8340"/>
                    <a:pt x="11311" y="8285"/>
                  </a:cubicBezTo>
                  <a:cubicBezTo>
                    <a:pt x="12224" y="8033"/>
                    <a:pt x="12981" y="7466"/>
                    <a:pt x="13516" y="6710"/>
                  </a:cubicBezTo>
                  <a:cubicBezTo>
                    <a:pt x="13989" y="6143"/>
                    <a:pt x="14335" y="5450"/>
                    <a:pt x="14493" y="4725"/>
                  </a:cubicBezTo>
                  <a:cubicBezTo>
                    <a:pt x="14745" y="3213"/>
                    <a:pt x="13894" y="1638"/>
                    <a:pt x="12571" y="787"/>
                  </a:cubicBezTo>
                  <a:cubicBezTo>
                    <a:pt x="11664" y="260"/>
                    <a:pt x="10643" y="1"/>
                    <a:pt x="9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1"/>
            <p:cNvSpPr/>
            <p:nvPr/>
          </p:nvSpPr>
          <p:spPr>
            <a:xfrm>
              <a:off x="5450600" y="3202125"/>
              <a:ext cx="254425" cy="279650"/>
            </a:xfrm>
            <a:custGeom>
              <a:avLst/>
              <a:gdLst/>
              <a:ahLst/>
              <a:cxnLst/>
              <a:rect l="l" t="t" r="r" b="b"/>
              <a:pathLst>
                <a:path w="10177" h="11186" extrusionOk="0">
                  <a:moveTo>
                    <a:pt x="6460" y="0"/>
                  </a:moveTo>
                  <a:cubicBezTo>
                    <a:pt x="5637" y="0"/>
                    <a:pt x="4822" y="210"/>
                    <a:pt x="4096" y="613"/>
                  </a:cubicBezTo>
                  <a:cubicBezTo>
                    <a:pt x="2931" y="1274"/>
                    <a:pt x="1923" y="2219"/>
                    <a:pt x="1230" y="3385"/>
                  </a:cubicBezTo>
                  <a:cubicBezTo>
                    <a:pt x="442" y="4582"/>
                    <a:pt x="1" y="6000"/>
                    <a:pt x="1" y="7449"/>
                  </a:cubicBezTo>
                  <a:cubicBezTo>
                    <a:pt x="64" y="8583"/>
                    <a:pt x="473" y="10285"/>
                    <a:pt x="1513" y="10946"/>
                  </a:cubicBezTo>
                  <a:cubicBezTo>
                    <a:pt x="1785" y="11116"/>
                    <a:pt x="2115" y="11185"/>
                    <a:pt x="2474" y="11185"/>
                  </a:cubicBezTo>
                  <a:cubicBezTo>
                    <a:pt x="3448" y="11185"/>
                    <a:pt x="4629" y="10676"/>
                    <a:pt x="5388" y="10285"/>
                  </a:cubicBezTo>
                  <a:cubicBezTo>
                    <a:pt x="6711" y="9560"/>
                    <a:pt x="7783" y="8457"/>
                    <a:pt x="8444" y="7103"/>
                  </a:cubicBezTo>
                  <a:cubicBezTo>
                    <a:pt x="9106" y="5811"/>
                    <a:pt x="9641" y="4425"/>
                    <a:pt x="10019" y="2976"/>
                  </a:cubicBezTo>
                  <a:cubicBezTo>
                    <a:pt x="10145" y="2692"/>
                    <a:pt x="10177" y="2408"/>
                    <a:pt x="10145" y="2093"/>
                  </a:cubicBezTo>
                  <a:cubicBezTo>
                    <a:pt x="10051" y="1873"/>
                    <a:pt x="9925" y="1652"/>
                    <a:pt x="9736" y="1495"/>
                  </a:cubicBezTo>
                  <a:cubicBezTo>
                    <a:pt x="9232" y="928"/>
                    <a:pt x="8570" y="487"/>
                    <a:pt x="7846" y="203"/>
                  </a:cubicBezTo>
                  <a:cubicBezTo>
                    <a:pt x="7391" y="67"/>
                    <a:pt x="6924"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5598675" y="2974050"/>
              <a:ext cx="72500" cy="185900"/>
            </a:xfrm>
            <a:custGeom>
              <a:avLst/>
              <a:gdLst/>
              <a:ahLst/>
              <a:cxnLst/>
              <a:rect l="l" t="t" r="r" b="b"/>
              <a:pathLst>
                <a:path w="2900" h="7436" extrusionOk="0">
                  <a:moveTo>
                    <a:pt x="1" y="1"/>
                  </a:moveTo>
                  <a:cubicBezTo>
                    <a:pt x="725" y="1103"/>
                    <a:pt x="1198" y="2364"/>
                    <a:pt x="1482" y="3655"/>
                  </a:cubicBezTo>
                  <a:cubicBezTo>
                    <a:pt x="1608" y="4317"/>
                    <a:pt x="1797" y="4978"/>
                    <a:pt x="2017" y="5609"/>
                  </a:cubicBezTo>
                  <a:cubicBezTo>
                    <a:pt x="2206" y="6270"/>
                    <a:pt x="2521" y="6869"/>
                    <a:pt x="2899" y="7436"/>
                  </a:cubicBezTo>
                  <a:cubicBezTo>
                    <a:pt x="2490" y="6144"/>
                    <a:pt x="2175" y="4852"/>
                    <a:pt x="1891" y="3561"/>
                  </a:cubicBezTo>
                  <a:cubicBezTo>
                    <a:pt x="1734" y="2899"/>
                    <a:pt x="1513" y="2238"/>
                    <a:pt x="1229" y="1639"/>
                  </a:cubicBezTo>
                  <a:cubicBezTo>
                    <a:pt x="946" y="1009"/>
                    <a:pt x="536" y="44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1"/>
            <p:cNvSpPr/>
            <p:nvPr/>
          </p:nvSpPr>
          <p:spPr>
            <a:xfrm>
              <a:off x="5540400" y="3037075"/>
              <a:ext cx="92950" cy="138625"/>
            </a:xfrm>
            <a:custGeom>
              <a:avLst/>
              <a:gdLst/>
              <a:ahLst/>
              <a:cxnLst/>
              <a:rect l="l" t="t" r="r" b="b"/>
              <a:pathLst>
                <a:path w="3718" h="5545" extrusionOk="0">
                  <a:moveTo>
                    <a:pt x="0" y="0"/>
                  </a:moveTo>
                  <a:cubicBezTo>
                    <a:pt x="378" y="2300"/>
                    <a:pt x="1733" y="4316"/>
                    <a:pt x="3718" y="5545"/>
                  </a:cubicBezTo>
                  <a:cubicBezTo>
                    <a:pt x="2962" y="4726"/>
                    <a:pt x="2269" y="3844"/>
                    <a:pt x="1639" y="2930"/>
                  </a:cubicBezTo>
                  <a:cubicBezTo>
                    <a:pt x="1009" y="1985"/>
                    <a:pt x="473" y="10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1"/>
            <p:cNvSpPr/>
            <p:nvPr/>
          </p:nvSpPr>
          <p:spPr>
            <a:xfrm>
              <a:off x="5579775" y="3020525"/>
              <a:ext cx="56725" cy="128400"/>
            </a:xfrm>
            <a:custGeom>
              <a:avLst/>
              <a:gdLst/>
              <a:ahLst/>
              <a:cxnLst/>
              <a:rect l="l" t="t" r="r" b="b"/>
              <a:pathLst>
                <a:path w="2269" h="5136" extrusionOk="0">
                  <a:moveTo>
                    <a:pt x="1" y="0"/>
                  </a:moveTo>
                  <a:lnTo>
                    <a:pt x="1" y="0"/>
                  </a:lnTo>
                  <a:cubicBezTo>
                    <a:pt x="284" y="914"/>
                    <a:pt x="662" y="1765"/>
                    <a:pt x="1040" y="2615"/>
                  </a:cubicBezTo>
                  <a:cubicBezTo>
                    <a:pt x="1418" y="3466"/>
                    <a:pt x="1796" y="4317"/>
                    <a:pt x="2269" y="5136"/>
                  </a:cubicBezTo>
                  <a:cubicBezTo>
                    <a:pt x="1954" y="3245"/>
                    <a:pt x="1166" y="148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1"/>
            <p:cNvSpPr/>
            <p:nvPr/>
          </p:nvSpPr>
          <p:spPr>
            <a:xfrm>
              <a:off x="5426200" y="3131575"/>
              <a:ext cx="192200" cy="37050"/>
            </a:xfrm>
            <a:custGeom>
              <a:avLst/>
              <a:gdLst/>
              <a:ahLst/>
              <a:cxnLst/>
              <a:rect l="l" t="t" r="r" b="b"/>
              <a:pathLst>
                <a:path w="7688" h="1482" extrusionOk="0">
                  <a:moveTo>
                    <a:pt x="1316" y="1"/>
                  </a:moveTo>
                  <a:cubicBezTo>
                    <a:pt x="868" y="1"/>
                    <a:pt x="420" y="85"/>
                    <a:pt x="0" y="253"/>
                  </a:cubicBezTo>
                  <a:cubicBezTo>
                    <a:pt x="195" y="223"/>
                    <a:pt x="393" y="209"/>
                    <a:pt x="593" y="209"/>
                  </a:cubicBezTo>
                  <a:cubicBezTo>
                    <a:pt x="1037" y="209"/>
                    <a:pt x="1487" y="280"/>
                    <a:pt x="1922" y="410"/>
                  </a:cubicBezTo>
                  <a:lnTo>
                    <a:pt x="3781" y="883"/>
                  </a:lnTo>
                  <a:cubicBezTo>
                    <a:pt x="5072" y="1229"/>
                    <a:pt x="6364" y="1418"/>
                    <a:pt x="7687" y="1481"/>
                  </a:cubicBezTo>
                  <a:cubicBezTo>
                    <a:pt x="6427" y="1103"/>
                    <a:pt x="5199" y="757"/>
                    <a:pt x="3907" y="442"/>
                  </a:cubicBezTo>
                  <a:cubicBezTo>
                    <a:pt x="3277" y="284"/>
                    <a:pt x="2615" y="158"/>
                    <a:pt x="1985" y="64"/>
                  </a:cubicBezTo>
                  <a:cubicBezTo>
                    <a:pt x="1764" y="22"/>
                    <a:pt x="1540" y="1"/>
                    <a:pt x="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1"/>
            <p:cNvSpPr/>
            <p:nvPr/>
          </p:nvSpPr>
          <p:spPr>
            <a:xfrm>
              <a:off x="5433275" y="3162300"/>
              <a:ext cx="184325" cy="49650"/>
            </a:xfrm>
            <a:custGeom>
              <a:avLst/>
              <a:gdLst/>
              <a:ahLst/>
              <a:cxnLst/>
              <a:rect l="l" t="t" r="r" b="b"/>
              <a:pathLst>
                <a:path w="7373" h="1986" extrusionOk="0">
                  <a:moveTo>
                    <a:pt x="1" y="0"/>
                  </a:moveTo>
                  <a:cubicBezTo>
                    <a:pt x="1500" y="1289"/>
                    <a:pt x="3401" y="1985"/>
                    <a:pt x="5352" y="1985"/>
                  </a:cubicBezTo>
                  <a:cubicBezTo>
                    <a:pt x="6024" y="1985"/>
                    <a:pt x="6703" y="1903"/>
                    <a:pt x="7373" y="1733"/>
                  </a:cubicBezTo>
                  <a:cubicBezTo>
                    <a:pt x="6081" y="1733"/>
                    <a:pt x="4821" y="1607"/>
                    <a:pt x="3561" y="1324"/>
                  </a:cubicBezTo>
                  <a:cubicBezTo>
                    <a:pt x="2332" y="1040"/>
                    <a:pt x="1135" y="56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1"/>
            <p:cNvSpPr/>
            <p:nvPr/>
          </p:nvSpPr>
          <p:spPr>
            <a:xfrm>
              <a:off x="5525425" y="3217425"/>
              <a:ext cx="96125" cy="155200"/>
            </a:xfrm>
            <a:custGeom>
              <a:avLst/>
              <a:gdLst/>
              <a:ahLst/>
              <a:cxnLst/>
              <a:rect l="l" t="t" r="r" b="b"/>
              <a:pathLst>
                <a:path w="3845" h="6208" extrusionOk="0">
                  <a:moveTo>
                    <a:pt x="3844" y="1"/>
                  </a:moveTo>
                  <a:lnTo>
                    <a:pt x="3844" y="1"/>
                  </a:lnTo>
                  <a:cubicBezTo>
                    <a:pt x="2899" y="788"/>
                    <a:pt x="2049" y="1702"/>
                    <a:pt x="1356" y="2742"/>
                  </a:cubicBezTo>
                  <a:cubicBezTo>
                    <a:pt x="1009" y="3277"/>
                    <a:pt x="694" y="3813"/>
                    <a:pt x="442" y="4380"/>
                  </a:cubicBezTo>
                  <a:cubicBezTo>
                    <a:pt x="284" y="4663"/>
                    <a:pt x="158" y="4947"/>
                    <a:pt x="95" y="5262"/>
                  </a:cubicBezTo>
                  <a:cubicBezTo>
                    <a:pt x="1" y="5577"/>
                    <a:pt x="32" y="5892"/>
                    <a:pt x="127" y="6207"/>
                  </a:cubicBezTo>
                  <a:cubicBezTo>
                    <a:pt x="95" y="5577"/>
                    <a:pt x="410" y="5041"/>
                    <a:pt x="725" y="4537"/>
                  </a:cubicBezTo>
                  <a:cubicBezTo>
                    <a:pt x="1072" y="4033"/>
                    <a:pt x="1387" y="3498"/>
                    <a:pt x="1734" y="2994"/>
                  </a:cubicBezTo>
                  <a:cubicBezTo>
                    <a:pt x="2395" y="1985"/>
                    <a:pt x="3120" y="1009"/>
                    <a:pt x="3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1"/>
            <p:cNvSpPr/>
            <p:nvPr/>
          </p:nvSpPr>
          <p:spPr>
            <a:xfrm>
              <a:off x="5590025" y="3240275"/>
              <a:ext cx="69325" cy="167775"/>
            </a:xfrm>
            <a:custGeom>
              <a:avLst/>
              <a:gdLst/>
              <a:ahLst/>
              <a:cxnLst/>
              <a:rect l="l" t="t" r="r" b="b"/>
              <a:pathLst>
                <a:path w="2773" h="6711" extrusionOk="0">
                  <a:moveTo>
                    <a:pt x="2332" y="0"/>
                  </a:moveTo>
                  <a:lnTo>
                    <a:pt x="2332" y="0"/>
                  </a:lnTo>
                  <a:cubicBezTo>
                    <a:pt x="2458" y="599"/>
                    <a:pt x="2458" y="1197"/>
                    <a:pt x="2332" y="1796"/>
                  </a:cubicBezTo>
                  <a:cubicBezTo>
                    <a:pt x="2206" y="2395"/>
                    <a:pt x="2017" y="2962"/>
                    <a:pt x="1764" y="3497"/>
                  </a:cubicBezTo>
                  <a:cubicBezTo>
                    <a:pt x="1292" y="4632"/>
                    <a:pt x="693" y="5703"/>
                    <a:pt x="0" y="6711"/>
                  </a:cubicBezTo>
                  <a:cubicBezTo>
                    <a:pt x="977" y="5892"/>
                    <a:pt x="1733" y="4852"/>
                    <a:pt x="2206" y="3686"/>
                  </a:cubicBezTo>
                  <a:cubicBezTo>
                    <a:pt x="2458" y="3088"/>
                    <a:pt x="2615" y="2489"/>
                    <a:pt x="2678" y="1828"/>
                  </a:cubicBezTo>
                  <a:cubicBezTo>
                    <a:pt x="2773" y="1197"/>
                    <a:pt x="2647" y="567"/>
                    <a:pt x="2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1"/>
            <p:cNvSpPr/>
            <p:nvPr/>
          </p:nvSpPr>
          <p:spPr>
            <a:xfrm>
              <a:off x="5652250" y="3211925"/>
              <a:ext cx="52775" cy="181175"/>
            </a:xfrm>
            <a:custGeom>
              <a:avLst/>
              <a:gdLst/>
              <a:ahLst/>
              <a:cxnLst/>
              <a:rect l="l" t="t" r="r" b="b"/>
              <a:pathLst>
                <a:path w="2111" h="7247" extrusionOk="0">
                  <a:moveTo>
                    <a:pt x="536" y="0"/>
                  </a:moveTo>
                  <a:lnTo>
                    <a:pt x="536" y="0"/>
                  </a:lnTo>
                  <a:cubicBezTo>
                    <a:pt x="284" y="252"/>
                    <a:pt x="158" y="536"/>
                    <a:pt x="95" y="882"/>
                  </a:cubicBezTo>
                  <a:cubicBezTo>
                    <a:pt x="32" y="1197"/>
                    <a:pt x="0" y="1544"/>
                    <a:pt x="63" y="1859"/>
                  </a:cubicBezTo>
                  <a:cubicBezTo>
                    <a:pt x="95" y="2521"/>
                    <a:pt x="221" y="3151"/>
                    <a:pt x="410" y="3781"/>
                  </a:cubicBezTo>
                  <a:cubicBezTo>
                    <a:pt x="725" y="5041"/>
                    <a:pt x="1323" y="6207"/>
                    <a:pt x="2111" y="7246"/>
                  </a:cubicBezTo>
                  <a:cubicBezTo>
                    <a:pt x="1607" y="6081"/>
                    <a:pt x="1166" y="4883"/>
                    <a:pt x="819" y="3655"/>
                  </a:cubicBezTo>
                  <a:cubicBezTo>
                    <a:pt x="662" y="3056"/>
                    <a:pt x="504" y="2426"/>
                    <a:pt x="410" y="1827"/>
                  </a:cubicBezTo>
                  <a:cubicBezTo>
                    <a:pt x="221" y="1229"/>
                    <a:pt x="284" y="567"/>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1"/>
            <p:cNvSpPr/>
            <p:nvPr/>
          </p:nvSpPr>
          <p:spPr>
            <a:xfrm>
              <a:off x="5686900" y="3227675"/>
              <a:ext cx="98475" cy="189050"/>
            </a:xfrm>
            <a:custGeom>
              <a:avLst/>
              <a:gdLst/>
              <a:ahLst/>
              <a:cxnLst/>
              <a:rect l="l" t="t" r="r" b="b"/>
              <a:pathLst>
                <a:path w="3939" h="7562" extrusionOk="0">
                  <a:moveTo>
                    <a:pt x="0" y="0"/>
                  </a:moveTo>
                  <a:cubicBezTo>
                    <a:pt x="504" y="504"/>
                    <a:pt x="945" y="1071"/>
                    <a:pt x="1292" y="1733"/>
                  </a:cubicBezTo>
                  <a:cubicBezTo>
                    <a:pt x="1639" y="2332"/>
                    <a:pt x="1985" y="2962"/>
                    <a:pt x="2332" y="3592"/>
                  </a:cubicBezTo>
                  <a:cubicBezTo>
                    <a:pt x="2647" y="4222"/>
                    <a:pt x="2993" y="4852"/>
                    <a:pt x="3277" y="5514"/>
                  </a:cubicBezTo>
                  <a:cubicBezTo>
                    <a:pt x="3592" y="6144"/>
                    <a:pt x="3749" y="6837"/>
                    <a:pt x="3749" y="7561"/>
                  </a:cubicBezTo>
                  <a:cubicBezTo>
                    <a:pt x="3938" y="6837"/>
                    <a:pt x="3875" y="6081"/>
                    <a:pt x="3623" y="5388"/>
                  </a:cubicBezTo>
                  <a:cubicBezTo>
                    <a:pt x="3371" y="4694"/>
                    <a:pt x="3056" y="4033"/>
                    <a:pt x="2710" y="3403"/>
                  </a:cubicBezTo>
                  <a:cubicBezTo>
                    <a:pt x="2363" y="2741"/>
                    <a:pt x="1985" y="2111"/>
                    <a:pt x="1576" y="1544"/>
                  </a:cubicBezTo>
                  <a:cubicBezTo>
                    <a:pt x="1166" y="914"/>
                    <a:pt x="630" y="37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1"/>
            <p:cNvSpPr/>
            <p:nvPr/>
          </p:nvSpPr>
          <p:spPr>
            <a:xfrm>
              <a:off x="5680600" y="3238700"/>
              <a:ext cx="62250" cy="168575"/>
            </a:xfrm>
            <a:custGeom>
              <a:avLst/>
              <a:gdLst/>
              <a:ahLst/>
              <a:cxnLst/>
              <a:rect l="l" t="t" r="r" b="b"/>
              <a:pathLst>
                <a:path w="2490" h="6743" extrusionOk="0">
                  <a:moveTo>
                    <a:pt x="0" y="0"/>
                  </a:moveTo>
                  <a:lnTo>
                    <a:pt x="0" y="0"/>
                  </a:lnTo>
                  <a:cubicBezTo>
                    <a:pt x="252" y="1166"/>
                    <a:pt x="599" y="2332"/>
                    <a:pt x="1040" y="3434"/>
                  </a:cubicBezTo>
                  <a:cubicBezTo>
                    <a:pt x="1450" y="4568"/>
                    <a:pt x="1922" y="5671"/>
                    <a:pt x="2489" y="6742"/>
                  </a:cubicBezTo>
                  <a:cubicBezTo>
                    <a:pt x="1954" y="4379"/>
                    <a:pt x="1103" y="214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1"/>
            <p:cNvSpPr/>
            <p:nvPr/>
          </p:nvSpPr>
          <p:spPr>
            <a:xfrm>
              <a:off x="5697925" y="3216650"/>
              <a:ext cx="141000" cy="31325"/>
            </a:xfrm>
            <a:custGeom>
              <a:avLst/>
              <a:gdLst/>
              <a:ahLst/>
              <a:cxnLst/>
              <a:rect l="l" t="t" r="r" b="b"/>
              <a:pathLst>
                <a:path w="5640" h="1253" extrusionOk="0">
                  <a:moveTo>
                    <a:pt x="0" y="0"/>
                  </a:moveTo>
                  <a:lnTo>
                    <a:pt x="0" y="0"/>
                  </a:lnTo>
                  <a:cubicBezTo>
                    <a:pt x="378" y="347"/>
                    <a:pt x="820" y="599"/>
                    <a:pt x="1292" y="725"/>
                  </a:cubicBezTo>
                  <a:cubicBezTo>
                    <a:pt x="1765" y="882"/>
                    <a:pt x="2237" y="1008"/>
                    <a:pt x="2710" y="1071"/>
                  </a:cubicBezTo>
                  <a:cubicBezTo>
                    <a:pt x="3214" y="1166"/>
                    <a:pt x="3686" y="1229"/>
                    <a:pt x="4191" y="1229"/>
                  </a:cubicBezTo>
                  <a:cubicBezTo>
                    <a:pt x="4301" y="1245"/>
                    <a:pt x="4419" y="1252"/>
                    <a:pt x="4541" y="1252"/>
                  </a:cubicBezTo>
                  <a:cubicBezTo>
                    <a:pt x="4663" y="1252"/>
                    <a:pt x="4789" y="1245"/>
                    <a:pt x="4915" y="1229"/>
                  </a:cubicBezTo>
                  <a:cubicBezTo>
                    <a:pt x="5167" y="1229"/>
                    <a:pt x="5419" y="1166"/>
                    <a:pt x="5640" y="1071"/>
                  </a:cubicBezTo>
                  <a:cubicBezTo>
                    <a:pt x="5388" y="1071"/>
                    <a:pt x="5167" y="1071"/>
                    <a:pt x="4915" y="1008"/>
                  </a:cubicBezTo>
                  <a:cubicBezTo>
                    <a:pt x="4695" y="977"/>
                    <a:pt x="4443" y="945"/>
                    <a:pt x="4222" y="914"/>
                  </a:cubicBezTo>
                  <a:lnTo>
                    <a:pt x="2804" y="662"/>
                  </a:lnTo>
                  <a:cubicBezTo>
                    <a:pt x="2332" y="567"/>
                    <a:pt x="1859" y="504"/>
                    <a:pt x="1387" y="410"/>
                  </a:cubicBezTo>
                  <a:cubicBezTo>
                    <a:pt x="914" y="315"/>
                    <a:pt x="441" y="18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1"/>
            <p:cNvSpPr/>
            <p:nvPr/>
          </p:nvSpPr>
          <p:spPr>
            <a:xfrm>
              <a:off x="5696350" y="3168625"/>
              <a:ext cx="199300" cy="26775"/>
            </a:xfrm>
            <a:custGeom>
              <a:avLst/>
              <a:gdLst/>
              <a:ahLst/>
              <a:cxnLst/>
              <a:rect l="l" t="t" r="r" b="b"/>
              <a:pathLst>
                <a:path w="7972" h="1071" extrusionOk="0">
                  <a:moveTo>
                    <a:pt x="5256" y="0"/>
                  </a:moveTo>
                  <a:cubicBezTo>
                    <a:pt x="4818" y="0"/>
                    <a:pt x="4378" y="21"/>
                    <a:pt x="3939" y="62"/>
                  </a:cubicBezTo>
                  <a:cubicBezTo>
                    <a:pt x="2584" y="188"/>
                    <a:pt x="1229" y="535"/>
                    <a:pt x="0" y="1071"/>
                  </a:cubicBezTo>
                  <a:cubicBezTo>
                    <a:pt x="1324" y="850"/>
                    <a:pt x="2647" y="661"/>
                    <a:pt x="3970" y="503"/>
                  </a:cubicBezTo>
                  <a:cubicBezTo>
                    <a:pt x="5293" y="377"/>
                    <a:pt x="6616" y="346"/>
                    <a:pt x="7971" y="283"/>
                  </a:cubicBezTo>
                  <a:cubicBezTo>
                    <a:pt x="7077" y="91"/>
                    <a:pt x="6169" y="0"/>
                    <a:pt x="5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1"/>
            <p:cNvSpPr/>
            <p:nvPr/>
          </p:nvSpPr>
          <p:spPr>
            <a:xfrm>
              <a:off x="5676650" y="3008700"/>
              <a:ext cx="175675" cy="150475"/>
            </a:xfrm>
            <a:custGeom>
              <a:avLst/>
              <a:gdLst/>
              <a:ahLst/>
              <a:cxnLst/>
              <a:rect l="l" t="t" r="r" b="b"/>
              <a:pathLst>
                <a:path w="7027" h="6019" extrusionOk="0">
                  <a:moveTo>
                    <a:pt x="5451" y="1"/>
                  </a:moveTo>
                  <a:cubicBezTo>
                    <a:pt x="5231" y="600"/>
                    <a:pt x="4947" y="1135"/>
                    <a:pt x="4632" y="1702"/>
                  </a:cubicBezTo>
                  <a:cubicBezTo>
                    <a:pt x="4317" y="2238"/>
                    <a:pt x="3970" y="2742"/>
                    <a:pt x="3561" y="3214"/>
                  </a:cubicBezTo>
                  <a:cubicBezTo>
                    <a:pt x="2805" y="4160"/>
                    <a:pt x="1860" y="4979"/>
                    <a:pt x="788" y="5577"/>
                  </a:cubicBezTo>
                  <a:lnTo>
                    <a:pt x="1" y="6018"/>
                  </a:lnTo>
                  <a:lnTo>
                    <a:pt x="1" y="6018"/>
                  </a:lnTo>
                  <a:lnTo>
                    <a:pt x="914" y="5987"/>
                  </a:lnTo>
                  <a:cubicBezTo>
                    <a:pt x="946" y="5986"/>
                    <a:pt x="977" y="5985"/>
                    <a:pt x="1008" y="5983"/>
                  </a:cubicBezTo>
                  <a:lnTo>
                    <a:pt x="1008" y="5983"/>
                  </a:lnTo>
                  <a:lnTo>
                    <a:pt x="1009" y="5987"/>
                  </a:lnTo>
                  <a:cubicBezTo>
                    <a:pt x="1011" y="5986"/>
                    <a:pt x="1013" y="5984"/>
                    <a:pt x="1016" y="5983"/>
                  </a:cubicBezTo>
                  <a:lnTo>
                    <a:pt x="1016" y="5983"/>
                  </a:lnTo>
                  <a:cubicBezTo>
                    <a:pt x="2079" y="5932"/>
                    <a:pt x="3055" y="5569"/>
                    <a:pt x="4002" y="5294"/>
                  </a:cubicBezTo>
                  <a:cubicBezTo>
                    <a:pt x="4506" y="5168"/>
                    <a:pt x="5010" y="5073"/>
                    <a:pt x="5514" y="5042"/>
                  </a:cubicBezTo>
                  <a:cubicBezTo>
                    <a:pt x="5622" y="5028"/>
                    <a:pt x="5731" y="5022"/>
                    <a:pt x="5841" y="5022"/>
                  </a:cubicBezTo>
                  <a:cubicBezTo>
                    <a:pt x="6244" y="5022"/>
                    <a:pt x="6655" y="5107"/>
                    <a:pt x="7026" y="5231"/>
                  </a:cubicBezTo>
                  <a:cubicBezTo>
                    <a:pt x="6554" y="4979"/>
                    <a:pt x="6018" y="4853"/>
                    <a:pt x="5483" y="4853"/>
                  </a:cubicBezTo>
                  <a:cubicBezTo>
                    <a:pt x="4947" y="4853"/>
                    <a:pt x="4443" y="4884"/>
                    <a:pt x="3907" y="5010"/>
                  </a:cubicBezTo>
                  <a:cubicBezTo>
                    <a:pt x="3189" y="5141"/>
                    <a:pt x="2500" y="5347"/>
                    <a:pt x="1810" y="5472"/>
                  </a:cubicBezTo>
                  <a:lnTo>
                    <a:pt x="1810" y="5472"/>
                  </a:lnTo>
                  <a:cubicBezTo>
                    <a:pt x="2595" y="4909"/>
                    <a:pt x="3300" y="4216"/>
                    <a:pt x="3844" y="3435"/>
                  </a:cubicBezTo>
                  <a:cubicBezTo>
                    <a:pt x="4632" y="2395"/>
                    <a:pt x="5168" y="1230"/>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5672725" y="2972475"/>
              <a:ext cx="74050" cy="162275"/>
            </a:xfrm>
            <a:custGeom>
              <a:avLst/>
              <a:gdLst/>
              <a:ahLst/>
              <a:cxnLst/>
              <a:rect l="l" t="t" r="r" b="b"/>
              <a:pathLst>
                <a:path w="2962" h="6491" extrusionOk="0">
                  <a:moveTo>
                    <a:pt x="2962" y="1"/>
                  </a:moveTo>
                  <a:lnTo>
                    <a:pt x="2962" y="1"/>
                  </a:lnTo>
                  <a:cubicBezTo>
                    <a:pt x="2552" y="1135"/>
                    <a:pt x="2174" y="2269"/>
                    <a:pt x="1702" y="3372"/>
                  </a:cubicBezTo>
                  <a:cubicBezTo>
                    <a:pt x="1449" y="3939"/>
                    <a:pt x="1197" y="4474"/>
                    <a:pt x="945" y="5010"/>
                  </a:cubicBezTo>
                  <a:lnTo>
                    <a:pt x="567" y="5829"/>
                  </a:lnTo>
                  <a:cubicBezTo>
                    <a:pt x="441" y="6113"/>
                    <a:pt x="252" y="6333"/>
                    <a:pt x="0" y="6491"/>
                  </a:cubicBezTo>
                  <a:cubicBezTo>
                    <a:pt x="315" y="6396"/>
                    <a:pt x="567" y="6207"/>
                    <a:pt x="756" y="5955"/>
                  </a:cubicBezTo>
                  <a:cubicBezTo>
                    <a:pt x="945" y="5703"/>
                    <a:pt x="1103" y="5451"/>
                    <a:pt x="1260" y="5167"/>
                  </a:cubicBezTo>
                  <a:cubicBezTo>
                    <a:pt x="1575" y="4663"/>
                    <a:pt x="1859" y="4128"/>
                    <a:pt x="2111" y="3561"/>
                  </a:cubicBezTo>
                  <a:cubicBezTo>
                    <a:pt x="2584" y="2427"/>
                    <a:pt x="2867" y="1229"/>
                    <a:pt x="2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1"/>
            <p:cNvSpPr/>
            <p:nvPr/>
          </p:nvSpPr>
          <p:spPr>
            <a:xfrm>
              <a:off x="5578200" y="3109400"/>
              <a:ext cx="151275" cy="151600"/>
            </a:xfrm>
            <a:custGeom>
              <a:avLst/>
              <a:gdLst/>
              <a:ahLst/>
              <a:cxnLst/>
              <a:rect l="l" t="t" r="r" b="b"/>
              <a:pathLst>
                <a:path w="6051" h="6064" extrusionOk="0">
                  <a:moveTo>
                    <a:pt x="3625" y="1"/>
                  </a:moveTo>
                  <a:cubicBezTo>
                    <a:pt x="3388" y="1"/>
                    <a:pt x="3157" y="95"/>
                    <a:pt x="2994" y="258"/>
                  </a:cubicBezTo>
                  <a:cubicBezTo>
                    <a:pt x="2827" y="424"/>
                    <a:pt x="2589" y="537"/>
                    <a:pt x="2482" y="717"/>
                  </a:cubicBezTo>
                  <a:lnTo>
                    <a:pt x="2482" y="717"/>
                  </a:lnTo>
                  <a:cubicBezTo>
                    <a:pt x="2411" y="705"/>
                    <a:pt x="2339" y="699"/>
                    <a:pt x="2269" y="699"/>
                  </a:cubicBezTo>
                  <a:cubicBezTo>
                    <a:pt x="2017" y="699"/>
                    <a:pt x="1796" y="793"/>
                    <a:pt x="1576" y="919"/>
                  </a:cubicBezTo>
                  <a:cubicBezTo>
                    <a:pt x="1387" y="1045"/>
                    <a:pt x="1229" y="1108"/>
                    <a:pt x="1261" y="1360"/>
                  </a:cubicBezTo>
                  <a:cubicBezTo>
                    <a:pt x="1261" y="1388"/>
                    <a:pt x="1262" y="1413"/>
                    <a:pt x="1265" y="1434"/>
                  </a:cubicBezTo>
                  <a:lnTo>
                    <a:pt x="1265" y="1434"/>
                  </a:lnTo>
                  <a:cubicBezTo>
                    <a:pt x="1261" y="1426"/>
                    <a:pt x="1258" y="1422"/>
                    <a:pt x="1255" y="1422"/>
                  </a:cubicBezTo>
                  <a:lnTo>
                    <a:pt x="1255" y="1422"/>
                  </a:lnTo>
                  <a:cubicBezTo>
                    <a:pt x="1243" y="1422"/>
                    <a:pt x="1259" y="1543"/>
                    <a:pt x="1307" y="1679"/>
                  </a:cubicBezTo>
                  <a:lnTo>
                    <a:pt x="1307" y="1679"/>
                  </a:lnTo>
                  <a:cubicBezTo>
                    <a:pt x="1233" y="1612"/>
                    <a:pt x="1145" y="1557"/>
                    <a:pt x="1040" y="1518"/>
                  </a:cubicBezTo>
                  <a:cubicBezTo>
                    <a:pt x="985" y="1509"/>
                    <a:pt x="948" y="1505"/>
                    <a:pt x="920" y="1505"/>
                  </a:cubicBezTo>
                  <a:cubicBezTo>
                    <a:pt x="851" y="1505"/>
                    <a:pt x="827" y="1527"/>
                    <a:pt x="694" y="1549"/>
                  </a:cubicBezTo>
                  <a:cubicBezTo>
                    <a:pt x="316" y="1707"/>
                    <a:pt x="127" y="2085"/>
                    <a:pt x="190" y="2463"/>
                  </a:cubicBezTo>
                  <a:cubicBezTo>
                    <a:pt x="217" y="2849"/>
                    <a:pt x="534" y="3162"/>
                    <a:pt x="655" y="3277"/>
                  </a:cubicBezTo>
                  <a:lnTo>
                    <a:pt x="655" y="3277"/>
                  </a:lnTo>
                  <a:cubicBezTo>
                    <a:pt x="442" y="3287"/>
                    <a:pt x="225" y="3383"/>
                    <a:pt x="95" y="3566"/>
                  </a:cubicBezTo>
                  <a:cubicBezTo>
                    <a:pt x="1" y="3881"/>
                    <a:pt x="95" y="4196"/>
                    <a:pt x="316" y="4416"/>
                  </a:cubicBezTo>
                  <a:cubicBezTo>
                    <a:pt x="662" y="4826"/>
                    <a:pt x="1072" y="5141"/>
                    <a:pt x="1544" y="5393"/>
                  </a:cubicBezTo>
                  <a:cubicBezTo>
                    <a:pt x="1650" y="5446"/>
                    <a:pt x="1766" y="5489"/>
                    <a:pt x="1875" y="5489"/>
                  </a:cubicBezTo>
                  <a:cubicBezTo>
                    <a:pt x="1961" y="5489"/>
                    <a:pt x="2042" y="5462"/>
                    <a:pt x="2111" y="5393"/>
                  </a:cubicBezTo>
                  <a:cubicBezTo>
                    <a:pt x="2120" y="5387"/>
                    <a:pt x="2129" y="5380"/>
                    <a:pt x="2137" y="5374"/>
                  </a:cubicBezTo>
                  <a:lnTo>
                    <a:pt x="2137" y="5374"/>
                  </a:lnTo>
                  <a:cubicBezTo>
                    <a:pt x="2275" y="5525"/>
                    <a:pt x="2445" y="5641"/>
                    <a:pt x="2647" y="5708"/>
                  </a:cubicBezTo>
                  <a:cubicBezTo>
                    <a:pt x="2721" y="5733"/>
                    <a:pt x="2797" y="5744"/>
                    <a:pt x="2874" y="5744"/>
                  </a:cubicBezTo>
                  <a:cubicBezTo>
                    <a:pt x="3089" y="5744"/>
                    <a:pt x="3303" y="5650"/>
                    <a:pt x="3466" y="5487"/>
                  </a:cubicBezTo>
                  <a:cubicBezTo>
                    <a:pt x="3509" y="5435"/>
                    <a:pt x="3541" y="5378"/>
                    <a:pt x="3564" y="5317"/>
                  </a:cubicBezTo>
                  <a:lnTo>
                    <a:pt x="3564" y="5317"/>
                  </a:lnTo>
                  <a:cubicBezTo>
                    <a:pt x="3748" y="5576"/>
                    <a:pt x="3987" y="5782"/>
                    <a:pt x="4254" y="5960"/>
                  </a:cubicBezTo>
                  <a:cubicBezTo>
                    <a:pt x="4407" y="6031"/>
                    <a:pt x="4561" y="6063"/>
                    <a:pt x="4711" y="6063"/>
                  </a:cubicBezTo>
                  <a:cubicBezTo>
                    <a:pt x="5412" y="6063"/>
                    <a:pt x="5996" y="5354"/>
                    <a:pt x="5718" y="4612"/>
                  </a:cubicBezTo>
                  <a:lnTo>
                    <a:pt x="5718" y="4612"/>
                  </a:lnTo>
                  <a:cubicBezTo>
                    <a:pt x="5912" y="4352"/>
                    <a:pt x="6051" y="4053"/>
                    <a:pt x="5987" y="3755"/>
                  </a:cubicBezTo>
                  <a:cubicBezTo>
                    <a:pt x="5939" y="3612"/>
                    <a:pt x="5859" y="3485"/>
                    <a:pt x="5751" y="3390"/>
                  </a:cubicBezTo>
                  <a:lnTo>
                    <a:pt x="5751" y="3390"/>
                  </a:lnTo>
                  <a:cubicBezTo>
                    <a:pt x="5784" y="3142"/>
                    <a:pt x="5695" y="2889"/>
                    <a:pt x="5507" y="2706"/>
                  </a:cubicBezTo>
                  <a:lnTo>
                    <a:pt x="5507" y="2706"/>
                  </a:lnTo>
                  <a:cubicBezTo>
                    <a:pt x="5787" y="2342"/>
                    <a:pt x="5884" y="1883"/>
                    <a:pt x="5798" y="1423"/>
                  </a:cubicBezTo>
                  <a:cubicBezTo>
                    <a:pt x="5687" y="1035"/>
                    <a:pt x="5308" y="745"/>
                    <a:pt x="4875" y="745"/>
                  </a:cubicBezTo>
                  <a:cubicBezTo>
                    <a:pt x="4816" y="745"/>
                    <a:pt x="4756" y="750"/>
                    <a:pt x="4695" y="762"/>
                  </a:cubicBezTo>
                  <a:cubicBezTo>
                    <a:pt x="4670" y="767"/>
                    <a:pt x="4646" y="773"/>
                    <a:pt x="4623" y="780"/>
                  </a:cubicBezTo>
                  <a:lnTo>
                    <a:pt x="4623" y="780"/>
                  </a:lnTo>
                  <a:cubicBezTo>
                    <a:pt x="4574" y="686"/>
                    <a:pt x="4514" y="595"/>
                    <a:pt x="4443" y="510"/>
                  </a:cubicBezTo>
                  <a:cubicBezTo>
                    <a:pt x="4317" y="289"/>
                    <a:pt x="4128" y="132"/>
                    <a:pt x="3876" y="37"/>
                  </a:cubicBezTo>
                  <a:cubicBezTo>
                    <a:pt x="3793" y="12"/>
                    <a:pt x="3709" y="1"/>
                    <a:pt x="3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1"/>
            <p:cNvSpPr/>
            <p:nvPr/>
          </p:nvSpPr>
          <p:spPr>
            <a:xfrm>
              <a:off x="5624675" y="3154425"/>
              <a:ext cx="67750" cy="67750"/>
            </a:xfrm>
            <a:custGeom>
              <a:avLst/>
              <a:gdLst/>
              <a:ahLst/>
              <a:cxnLst/>
              <a:rect l="l" t="t" r="r" b="b"/>
              <a:pathLst>
                <a:path w="2710" h="2710" extrusionOk="0">
                  <a:moveTo>
                    <a:pt x="1355" y="0"/>
                  </a:moveTo>
                  <a:cubicBezTo>
                    <a:pt x="599" y="0"/>
                    <a:pt x="0" y="599"/>
                    <a:pt x="0" y="1355"/>
                  </a:cubicBezTo>
                  <a:cubicBezTo>
                    <a:pt x="0" y="2080"/>
                    <a:pt x="599" y="2710"/>
                    <a:pt x="1355" y="2710"/>
                  </a:cubicBezTo>
                  <a:cubicBezTo>
                    <a:pt x="2111" y="2710"/>
                    <a:pt x="2710" y="2080"/>
                    <a:pt x="2710" y="1355"/>
                  </a:cubicBezTo>
                  <a:cubicBezTo>
                    <a:pt x="2710" y="599"/>
                    <a:pt x="2111"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1"/>
            <p:cNvSpPr/>
            <p:nvPr/>
          </p:nvSpPr>
          <p:spPr>
            <a:xfrm>
              <a:off x="5418325" y="2458175"/>
              <a:ext cx="227650" cy="354450"/>
            </a:xfrm>
            <a:custGeom>
              <a:avLst/>
              <a:gdLst/>
              <a:ahLst/>
              <a:cxnLst/>
              <a:rect l="l" t="t" r="r" b="b"/>
              <a:pathLst>
                <a:path w="9106" h="14178" extrusionOk="0">
                  <a:moveTo>
                    <a:pt x="9105" y="0"/>
                  </a:moveTo>
                  <a:cubicBezTo>
                    <a:pt x="9105" y="1"/>
                    <a:pt x="8853" y="1197"/>
                    <a:pt x="8664" y="1796"/>
                  </a:cubicBezTo>
                  <a:cubicBezTo>
                    <a:pt x="8254" y="3088"/>
                    <a:pt x="7656" y="4348"/>
                    <a:pt x="6868" y="5450"/>
                  </a:cubicBezTo>
                  <a:cubicBezTo>
                    <a:pt x="6585" y="5860"/>
                    <a:pt x="6238" y="6238"/>
                    <a:pt x="5892" y="6553"/>
                  </a:cubicBezTo>
                  <a:cubicBezTo>
                    <a:pt x="5230" y="7057"/>
                    <a:pt x="4505" y="7467"/>
                    <a:pt x="3749" y="7750"/>
                  </a:cubicBezTo>
                  <a:cubicBezTo>
                    <a:pt x="2584" y="8286"/>
                    <a:pt x="1449" y="8916"/>
                    <a:pt x="662" y="9924"/>
                  </a:cubicBezTo>
                  <a:cubicBezTo>
                    <a:pt x="315" y="10365"/>
                    <a:pt x="95" y="10838"/>
                    <a:pt x="0" y="11373"/>
                  </a:cubicBezTo>
                  <a:cubicBezTo>
                    <a:pt x="0" y="12318"/>
                    <a:pt x="63" y="13232"/>
                    <a:pt x="221" y="14177"/>
                  </a:cubicBezTo>
                  <a:cubicBezTo>
                    <a:pt x="882" y="14083"/>
                    <a:pt x="1827" y="13705"/>
                    <a:pt x="2489" y="13642"/>
                  </a:cubicBezTo>
                  <a:cubicBezTo>
                    <a:pt x="2899" y="13610"/>
                    <a:pt x="3308" y="13516"/>
                    <a:pt x="3686" y="13390"/>
                  </a:cubicBezTo>
                  <a:cubicBezTo>
                    <a:pt x="4159" y="13138"/>
                    <a:pt x="4568" y="12823"/>
                    <a:pt x="4915" y="12413"/>
                  </a:cubicBezTo>
                  <a:cubicBezTo>
                    <a:pt x="5545" y="11814"/>
                    <a:pt x="6175" y="11247"/>
                    <a:pt x="6459" y="10365"/>
                  </a:cubicBezTo>
                  <a:cubicBezTo>
                    <a:pt x="6742" y="9483"/>
                    <a:pt x="6585" y="8506"/>
                    <a:pt x="6868" y="7593"/>
                  </a:cubicBezTo>
                  <a:cubicBezTo>
                    <a:pt x="6994" y="7215"/>
                    <a:pt x="7120" y="6868"/>
                    <a:pt x="7309" y="6522"/>
                  </a:cubicBezTo>
                  <a:cubicBezTo>
                    <a:pt x="8317" y="4474"/>
                    <a:pt x="8948" y="2268"/>
                    <a:pt x="9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1"/>
            <p:cNvSpPr/>
            <p:nvPr/>
          </p:nvSpPr>
          <p:spPr>
            <a:xfrm>
              <a:off x="5634925" y="2457375"/>
              <a:ext cx="299300" cy="354025"/>
            </a:xfrm>
            <a:custGeom>
              <a:avLst/>
              <a:gdLst/>
              <a:ahLst/>
              <a:cxnLst/>
              <a:rect l="l" t="t" r="r" b="b"/>
              <a:pathLst>
                <a:path w="11972" h="14161" extrusionOk="0">
                  <a:moveTo>
                    <a:pt x="410" y="1"/>
                  </a:moveTo>
                  <a:cubicBezTo>
                    <a:pt x="284" y="316"/>
                    <a:pt x="189" y="662"/>
                    <a:pt x="126" y="1009"/>
                  </a:cubicBezTo>
                  <a:cubicBezTo>
                    <a:pt x="0" y="1733"/>
                    <a:pt x="158" y="2458"/>
                    <a:pt x="599" y="3057"/>
                  </a:cubicBezTo>
                  <a:cubicBezTo>
                    <a:pt x="1103" y="3907"/>
                    <a:pt x="1481" y="4884"/>
                    <a:pt x="1890" y="5766"/>
                  </a:cubicBezTo>
                  <a:cubicBezTo>
                    <a:pt x="2111" y="6333"/>
                    <a:pt x="2300" y="6963"/>
                    <a:pt x="2426" y="7562"/>
                  </a:cubicBezTo>
                  <a:cubicBezTo>
                    <a:pt x="3150" y="9988"/>
                    <a:pt x="5135" y="11909"/>
                    <a:pt x="7404" y="13107"/>
                  </a:cubicBezTo>
                  <a:cubicBezTo>
                    <a:pt x="8622" y="13786"/>
                    <a:pt x="9992" y="14160"/>
                    <a:pt x="11401" y="14160"/>
                  </a:cubicBezTo>
                  <a:cubicBezTo>
                    <a:pt x="11559" y="14160"/>
                    <a:pt x="11718" y="14156"/>
                    <a:pt x="11877" y="14146"/>
                  </a:cubicBezTo>
                  <a:cubicBezTo>
                    <a:pt x="11940" y="13012"/>
                    <a:pt x="11972" y="11815"/>
                    <a:pt x="11436" y="10807"/>
                  </a:cubicBezTo>
                  <a:cubicBezTo>
                    <a:pt x="10995" y="10145"/>
                    <a:pt x="10428" y="9578"/>
                    <a:pt x="9767" y="9137"/>
                  </a:cubicBezTo>
                  <a:cubicBezTo>
                    <a:pt x="8191" y="8034"/>
                    <a:pt x="6522" y="7089"/>
                    <a:pt x="4757" y="6333"/>
                  </a:cubicBezTo>
                  <a:cubicBezTo>
                    <a:pt x="4285" y="6144"/>
                    <a:pt x="3781" y="5892"/>
                    <a:pt x="3340" y="5608"/>
                  </a:cubicBezTo>
                  <a:cubicBezTo>
                    <a:pt x="3024" y="5356"/>
                    <a:pt x="2741" y="5073"/>
                    <a:pt x="2489" y="4789"/>
                  </a:cubicBezTo>
                  <a:cubicBezTo>
                    <a:pt x="1764" y="4033"/>
                    <a:pt x="1197" y="3151"/>
                    <a:pt x="788" y="2174"/>
                  </a:cubicBezTo>
                  <a:cubicBezTo>
                    <a:pt x="599" y="1481"/>
                    <a:pt x="473" y="757"/>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1"/>
            <p:cNvSpPr/>
            <p:nvPr/>
          </p:nvSpPr>
          <p:spPr>
            <a:xfrm>
              <a:off x="6033625" y="2073175"/>
              <a:ext cx="266075" cy="240125"/>
            </a:xfrm>
            <a:custGeom>
              <a:avLst/>
              <a:gdLst/>
              <a:ahLst/>
              <a:cxnLst/>
              <a:rect l="l" t="t" r="r" b="b"/>
              <a:pathLst>
                <a:path w="10643" h="9605" extrusionOk="0">
                  <a:moveTo>
                    <a:pt x="406" y="1"/>
                  </a:moveTo>
                  <a:cubicBezTo>
                    <a:pt x="0" y="1"/>
                    <a:pt x="618" y="908"/>
                    <a:pt x="907" y="1223"/>
                  </a:cubicBezTo>
                  <a:cubicBezTo>
                    <a:pt x="1600" y="1948"/>
                    <a:pt x="2325" y="2641"/>
                    <a:pt x="2766" y="3523"/>
                  </a:cubicBezTo>
                  <a:cubicBezTo>
                    <a:pt x="3176" y="4373"/>
                    <a:pt x="3302" y="5319"/>
                    <a:pt x="3554" y="6201"/>
                  </a:cubicBezTo>
                  <a:cubicBezTo>
                    <a:pt x="3806" y="7114"/>
                    <a:pt x="4184" y="8059"/>
                    <a:pt x="4971" y="8564"/>
                  </a:cubicBezTo>
                  <a:cubicBezTo>
                    <a:pt x="5507" y="8879"/>
                    <a:pt x="6105" y="9068"/>
                    <a:pt x="6736" y="9162"/>
                  </a:cubicBezTo>
                  <a:lnTo>
                    <a:pt x="8909" y="9540"/>
                  </a:lnTo>
                  <a:cubicBezTo>
                    <a:pt x="9047" y="9581"/>
                    <a:pt x="9184" y="9605"/>
                    <a:pt x="9322" y="9605"/>
                  </a:cubicBezTo>
                  <a:cubicBezTo>
                    <a:pt x="9500" y="9605"/>
                    <a:pt x="9677" y="9566"/>
                    <a:pt x="9855" y="9477"/>
                  </a:cubicBezTo>
                  <a:cubicBezTo>
                    <a:pt x="10075" y="9288"/>
                    <a:pt x="10233" y="9005"/>
                    <a:pt x="10264" y="8690"/>
                  </a:cubicBezTo>
                  <a:cubicBezTo>
                    <a:pt x="10642" y="6768"/>
                    <a:pt x="9792" y="4815"/>
                    <a:pt x="8153" y="3743"/>
                  </a:cubicBezTo>
                  <a:cubicBezTo>
                    <a:pt x="7523" y="3397"/>
                    <a:pt x="6862" y="3113"/>
                    <a:pt x="6168" y="2893"/>
                  </a:cubicBezTo>
                  <a:cubicBezTo>
                    <a:pt x="4247" y="2137"/>
                    <a:pt x="2640" y="1002"/>
                    <a:pt x="781" y="120"/>
                  </a:cubicBezTo>
                  <a:cubicBezTo>
                    <a:pt x="609" y="37"/>
                    <a:pt x="487" y="1"/>
                    <a:pt x="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1"/>
            <p:cNvSpPr/>
            <p:nvPr/>
          </p:nvSpPr>
          <p:spPr>
            <a:xfrm>
              <a:off x="5444300" y="2107675"/>
              <a:ext cx="285150" cy="258375"/>
            </a:xfrm>
            <a:custGeom>
              <a:avLst/>
              <a:gdLst/>
              <a:ahLst/>
              <a:cxnLst/>
              <a:rect l="l" t="t" r="r" b="b"/>
              <a:pathLst>
                <a:path w="11406" h="10335" extrusionOk="0">
                  <a:moveTo>
                    <a:pt x="11122" y="0"/>
                  </a:moveTo>
                  <a:lnTo>
                    <a:pt x="11122" y="0"/>
                  </a:lnTo>
                  <a:cubicBezTo>
                    <a:pt x="10460" y="442"/>
                    <a:pt x="9862" y="1387"/>
                    <a:pt x="9295" y="2017"/>
                  </a:cubicBezTo>
                  <a:cubicBezTo>
                    <a:pt x="8885" y="2552"/>
                    <a:pt x="8350" y="3025"/>
                    <a:pt x="7783" y="3403"/>
                  </a:cubicBezTo>
                  <a:cubicBezTo>
                    <a:pt x="6648" y="4096"/>
                    <a:pt x="5199" y="4096"/>
                    <a:pt x="4002" y="4663"/>
                  </a:cubicBezTo>
                  <a:cubicBezTo>
                    <a:pt x="2931" y="5199"/>
                    <a:pt x="2017" y="6018"/>
                    <a:pt x="1450" y="7058"/>
                  </a:cubicBezTo>
                  <a:cubicBezTo>
                    <a:pt x="851" y="8097"/>
                    <a:pt x="379" y="9200"/>
                    <a:pt x="1" y="10334"/>
                  </a:cubicBezTo>
                  <a:cubicBezTo>
                    <a:pt x="1923" y="10051"/>
                    <a:pt x="3939" y="9704"/>
                    <a:pt x="5514" y="8538"/>
                  </a:cubicBezTo>
                  <a:cubicBezTo>
                    <a:pt x="6522" y="7719"/>
                    <a:pt x="7341" y="6711"/>
                    <a:pt x="7972" y="5577"/>
                  </a:cubicBezTo>
                  <a:cubicBezTo>
                    <a:pt x="8570" y="4600"/>
                    <a:pt x="9106" y="3592"/>
                    <a:pt x="9704" y="2584"/>
                  </a:cubicBezTo>
                  <a:cubicBezTo>
                    <a:pt x="9988" y="2080"/>
                    <a:pt x="11406" y="536"/>
                    <a:pt x="1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1"/>
            <p:cNvSpPr/>
            <p:nvPr/>
          </p:nvSpPr>
          <p:spPr>
            <a:xfrm>
              <a:off x="6035025" y="1583900"/>
              <a:ext cx="107925" cy="936500"/>
            </a:xfrm>
            <a:custGeom>
              <a:avLst/>
              <a:gdLst/>
              <a:ahLst/>
              <a:cxnLst/>
              <a:rect l="l" t="t" r="r" b="b"/>
              <a:pathLst>
                <a:path w="4317" h="37460" fill="none" extrusionOk="0">
                  <a:moveTo>
                    <a:pt x="4317" y="37460"/>
                  </a:moveTo>
                  <a:cubicBezTo>
                    <a:pt x="3025" y="34373"/>
                    <a:pt x="2395" y="31065"/>
                    <a:pt x="1765" y="27788"/>
                  </a:cubicBezTo>
                  <a:cubicBezTo>
                    <a:pt x="914" y="23125"/>
                    <a:pt x="64" y="18463"/>
                    <a:pt x="32" y="13705"/>
                  </a:cubicBezTo>
                  <a:cubicBezTo>
                    <a:pt x="1" y="8980"/>
                    <a:pt x="820" y="4159"/>
                    <a:pt x="305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1"/>
            <p:cNvSpPr/>
            <p:nvPr/>
          </p:nvSpPr>
          <p:spPr>
            <a:xfrm>
              <a:off x="5901125" y="2420300"/>
              <a:ext cx="298550" cy="188225"/>
            </a:xfrm>
            <a:custGeom>
              <a:avLst/>
              <a:gdLst/>
              <a:ahLst/>
              <a:cxnLst/>
              <a:rect l="l" t="t" r="r" b="b"/>
              <a:pathLst>
                <a:path w="11942" h="7529" extrusionOk="0">
                  <a:moveTo>
                    <a:pt x="3476" y="0"/>
                  </a:moveTo>
                  <a:cubicBezTo>
                    <a:pt x="3346" y="0"/>
                    <a:pt x="3217" y="11"/>
                    <a:pt x="3088" y="34"/>
                  </a:cubicBezTo>
                  <a:cubicBezTo>
                    <a:pt x="2017" y="223"/>
                    <a:pt x="883" y="696"/>
                    <a:pt x="442" y="1421"/>
                  </a:cubicBezTo>
                  <a:cubicBezTo>
                    <a:pt x="1" y="2177"/>
                    <a:pt x="316" y="3153"/>
                    <a:pt x="820" y="3846"/>
                  </a:cubicBezTo>
                  <a:cubicBezTo>
                    <a:pt x="1387" y="4571"/>
                    <a:pt x="2112" y="5138"/>
                    <a:pt x="2899" y="5548"/>
                  </a:cubicBezTo>
                  <a:cubicBezTo>
                    <a:pt x="3905" y="6074"/>
                    <a:pt x="7234" y="7529"/>
                    <a:pt x="9334" y="7529"/>
                  </a:cubicBezTo>
                  <a:cubicBezTo>
                    <a:pt x="10127" y="7529"/>
                    <a:pt x="10745" y="7321"/>
                    <a:pt x="10996" y="6776"/>
                  </a:cubicBezTo>
                  <a:cubicBezTo>
                    <a:pt x="11941" y="4571"/>
                    <a:pt x="7782" y="1925"/>
                    <a:pt x="6144" y="1011"/>
                  </a:cubicBezTo>
                  <a:cubicBezTo>
                    <a:pt x="5316" y="542"/>
                    <a:pt x="4391" y="0"/>
                    <a:pt x="3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1"/>
            <p:cNvSpPr/>
            <p:nvPr/>
          </p:nvSpPr>
          <p:spPr>
            <a:xfrm>
              <a:off x="6194125" y="2605400"/>
              <a:ext cx="261525" cy="182925"/>
            </a:xfrm>
            <a:custGeom>
              <a:avLst/>
              <a:gdLst/>
              <a:ahLst/>
              <a:cxnLst/>
              <a:rect l="l" t="t" r="r" b="b"/>
              <a:pathLst>
                <a:path w="10461" h="7317" extrusionOk="0">
                  <a:moveTo>
                    <a:pt x="1577" y="0"/>
                  </a:moveTo>
                  <a:cubicBezTo>
                    <a:pt x="733" y="0"/>
                    <a:pt x="1" y="194"/>
                    <a:pt x="253" y="916"/>
                  </a:cubicBezTo>
                  <a:cubicBezTo>
                    <a:pt x="851" y="2743"/>
                    <a:pt x="2426" y="4193"/>
                    <a:pt x="4033" y="5421"/>
                  </a:cubicBezTo>
                  <a:cubicBezTo>
                    <a:pt x="5199" y="6272"/>
                    <a:pt x="6522" y="7123"/>
                    <a:pt x="7971" y="7280"/>
                  </a:cubicBezTo>
                  <a:cubicBezTo>
                    <a:pt x="8087" y="7305"/>
                    <a:pt x="8202" y="7317"/>
                    <a:pt x="8316" y="7317"/>
                  </a:cubicBezTo>
                  <a:cubicBezTo>
                    <a:pt x="8639" y="7317"/>
                    <a:pt x="8952" y="7222"/>
                    <a:pt x="9231" y="7060"/>
                  </a:cubicBezTo>
                  <a:cubicBezTo>
                    <a:pt x="9484" y="6871"/>
                    <a:pt x="9673" y="6587"/>
                    <a:pt x="9767" y="6272"/>
                  </a:cubicBezTo>
                  <a:cubicBezTo>
                    <a:pt x="10114" y="5579"/>
                    <a:pt x="10460" y="4854"/>
                    <a:pt x="10271" y="4098"/>
                  </a:cubicBezTo>
                  <a:cubicBezTo>
                    <a:pt x="10051" y="3216"/>
                    <a:pt x="9200" y="2586"/>
                    <a:pt x="8381" y="2113"/>
                  </a:cubicBezTo>
                  <a:cubicBezTo>
                    <a:pt x="6837" y="1263"/>
                    <a:pt x="5167" y="633"/>
                    <a:pt x="3466" y="223"/>
                  </a:cubicBezTo>
                  <a:cubicBezTo>
                    <a:pt x="3142" y="149"/>
                    <a:pt x="2317" y="0"/>
                    <a:pt x="1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1"/>
            <p:cNvSpPr/>
            <p:nvPr/>
          </p:nvSpPr>
          <p:spPr>
            <a:xfrm>
              <a:off x="6090150" y="2285600"/>
              <a:ext cx="171725" cy="298750"/>
            </a:xfrm>
            <a:custGeom>
              <a:avLst/>
              <a:gdLst/>
              <a:ahLst/>
              <a:cxnLst/>
              <a:rect l="l" t="t" r="r" b="b"/>
              <a:pathLst>
                <a:path w="6869" h="11950" extrusionOk="0">
                  <a:moveTo>
                    <a:pt x="3348" y="1"/>
                  </a:moveTo>
                  <a:cubicBezTo>
                    <a:pt x="1952" y="1"/>
                    <a:pt x="809" y="1078"/>
                    <a:pt x="410" y="2303"/>
                  </a:cubicBezTo>
                  <a:cubicBezTo>
                    <a:pt x="1" y="3564"/>
                    <a:pt x="221" y="4950"/>
                    <a:pt x="505" y="6242"/>
                  </a:cubicBezTo>
                  <a:cubicBezTo>
                    <a:pt x="852" y="7817"/>
                    <a:pt x="1104" y="9833"/>
                    <a:pt x="1954" y="11314"/>
                  </a:cubicBezTo>
                  <a:cubicBezTo>
                    <a:pt x="2215" y="11770"/>
                    <a:pt x="2592" y="11949"/>
                    <a:pt x="3003" y="11949"/>
                  </a:cubicBezTo>
                  <a:cubicBezTo>
                    <a:pt x="3786" y="11949"/>
                    <a:pt x="4693" y="11303"/>
                    <a:pt x="5168" y="10684"/>
                  </a:cubicBezTo>
                  <a:cubicBezTo>
                    <a:pt x="6365" y="9203"/>
                    <a:pt x="6648" y="7281"/>
                    <a:pt x="6743" y="5422"/>
                  </a:cubicBezTo>
                  <a:cubicBezTo>
                    <a:pt x="6869" y="4288"/>
                    <a:pt x="6711" y="3123"/>
                    <a:pt x="6270" y="2051"/>
                  </a:cubicBezTo>
                  <a:cubicBezTo>
                    <a:pt x="5766" y="917"/>
                    <a:pt x="4695" y="130"/>
                    <a:pt x="3466" y="4"/>
                  </a:cubicBezTo>
                  <a:cubicBezTo>
                    <a:pt x="3427" y="2"/>
                    <a:pt x="3387" y="1"/>
                    <a:pt x="3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1"/>
            <p:cNvSpPr/>
            <p:nvPr/>
          </p:nvSpPr>
          <p:spPr>
            <a:xfrm>
              <a:off x="5889325" y="2593000"/>
              <a:ext cx="326875" cy="167775"/>
            </a:xfrm>
            <a:custGeom>
              <a:avLst/>
              <a:gdLst/>
              <a:ahLst/>
              <a:cxnLst/>
              <a:rect l="l" t="t" r="r" b="b"/>
              <a:pathLst>
                <a:path w="13075" h="6711" extrusionOk="0">
                  <a:moveTo>
                    <a:pt x="7778" y="1"/>
                  </a:moveTo>
                  <a:cubicBezTo>
                    <a:pt x="6362" y="1"/>
                    <a:pt x="4881" y="404"/>
                    <a:pt x="3686" y="751"/>
                  </a:cubicBezTo>
                  <a:cubicBezTo>
                    <a:pt x="2867" y="940"/>
                    <a:pt x="2111" y="1255"/>
                    <a:pt x="1386" y="1664"/>
                  </a:cubicBezTo>
                  <a:cubicBezTo>
                    <a:pt x="693" y="2074"/>
                    <a:pt x="189" y="2767"/>
                    <a:pt x="95" y="3586"/>
                  </a:cubicBezTo>
                  <a:cubicBezTo>
                    <a:pt x="0" y="4531"/>
                    <a:pt x="662" y="5445"/>
                    <a:pt x="1544" y="5980"/>
                  </a:cubicBezTo>
                  <a:cubicBezTo>
                    <a:pt x="2426" y="6453"/>
                    <a:pt x="3466" y="6705"/>
                    <a:pt x="4474" y="6705"/>
                  </a:cubicBezTo>
                  <a:cubicBezTo>
                    <a:pt x="4558" y="6709"/>
                    <a:pt x="4641" y="6711"/>
                    <a:pt x="4724" y="6711"/>
                  </a:cubicBezTo>
                  <a:cubicBezTo>
                    <a:pt x="5295" y="6711"/>
                    <a:pt x="5842" y="6618"/>
                    <a:pt x="6364" y="6453"/>
                  </a:cubicBezTo>
                  <a:cubicBezTo>
                    <a:pt x="6837" y="6264"/>
                    <a:pt x="7246" y="6012"/>
                    <a:pt x="7656" y="5728"/>
                  </a:cubicBezTo>
                  <a:cubicBezTo>
                    <a:pt x="9011" y="4783"/>
                    <a:pt x="13075" y="2987"/>
                    <a:pt x="10932" y="1066"/>
                  </a:cubicBezTo>
                  <a:cubicBezTo>
                    <a:pt x="10053" y="271"/>
                    <a:pt x="8937" y="1"/>
                    <a:pt x="7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1"/>
            <p:cNvSpPr/>
            <p:nvPr/>
          </p:nvSpPr>
          <p:spPr>
            <a:xfrm>
              <a:off x="6178975" y="2420350"/>
              <a:ext cx="262500" cy="204050"/>
            </a:xfrm>
            <a:custGeom>
              <a:avLst/>
              <a:gdLst/>
              <a:ahLst/>
              <a:cxnLst/>
              <a:rect l="l" t="t" r="r" b="b"/>
              <a:pathLst>
                <a:path w="10500" h="8162" extrusionOk="0">
                  <a:moveTo>
                    <a:pt x="6908" y="1"/>
                  </a:moveTo>
                  <a:cubicBezTo>
                    <a:pt x="5616" y="32"/>
                    <a:pt x="4356" y="536"/>
                    <a:pt x="3410" y="1450"/>
                  </a:cubicBezTo>
                  <a:cubicBezTo>
                    <a:pt x="2528" y="2332"/>
                    <a:pt x="1835" y="3403"/>
                    <a:pt x="1394" y="4569"/>
                  </a:cubicBezTo>
                  <a:cubicBezTo>
                    <a:pt x="897" y="5813"/>
                    <a:pt x="0" y="8162"/>
                    <a:pt x="2340" y="8162"/>
                  </a:cubicBezTo>
                  <a:cubicBezTo>
                    <a:pt x="2371" y="8162"/>
                    <a:pt x="2402" y="8161"/>
                    <a:pt x="2434" y="8161"/>
                  </a:cubicBezTo>
                  <a:cubicBezTo>
                    <a:pt x="4513" y="8098"/>
                    <a:pt x="6403" y="7247"/>
                    <a:pt x="8262" y="6396"/>
                  </a:cubicBezTo>
                  <a:cubicBezTo>
                    <a:pt x="8735" y="6207"/>
                    <a:pt x="9176" y="5924"/>
                    <a:pt x="9585" y="5609"/>
                  </a:cubicBezTo>
                  <a:cubicBezTo>
                    <a:pt x="10090" y="5073"/>
                    <a:pt x="10373" y="4380"/>
                    <a:pt x="10405" y="3624"/>
                  </a:cubicBezTo>
                  <a:cubicBezTo>
                    <a:pt x="10499" y="3025"/>
                    <a:pt x="10405" y="2427"/>
                    <a:pt x="10153" y="1891"/>
                  </a:cubicBezTo>
                  <a:cubicBezTo>
                    <a:pt x="9617" y="757"/>
                    <a:pt x="8262" y="1"/>
                    <a:pt x="6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1"/>
            <p:cNvSpPr/>
            <p:nvPr/>
          </p:nvSpPr>
          <p:spPr>
            <a:xfrm>
              <a:off x="6086225" y="2613000"/>
              <a:ext cx="186700" cy="250025"/>
            </a:xfrm>
            <a:custGeom>
              <a:avLst/>
              <a:gdLst/>
              <a:ahLst/>
              <a:cxnLst/>
              <a:rect l="l" t="t" r="r" b="b"/>
              <a:pathLst>
                <a:path w="7468" h="10001" extrusionOk="0">
                  <a:moveTo>
                    <a:pt x="4363" y="1"/>
                  </a:moveTo>
                  <a:cubicBezTo>
                    <a:pt x="4095" y="1"/>
                    <a:pt x="3825" y="26"/>
                    <a:pt x="3560" y="77"/>
                  </a:cubicBezTo>
                  <a:cubicBezTo>
                    <a:pt x="2521" y="329"/>
                    <a:pt x="1607" y="990"/>
                    <a:pt x="1072" y="1935"/>
                  </a:cubicBezTo>
                  <a:cubicBezTo>
                    <a:pt x="0" y="3920"/>
                    <a:pt x="126" y="6377"/>
                    <a:pt x="1418" y="8268"/>
                  </a:cubicBezTo>
                  <a:cubicBezTo>
                    <a:pt x="1985" y="9024"/>
                    <a:pt x="3119" y="10001"/>
                    <a:pt x="4159" y="10001"/>
                  </a:cubicBezTo>
                  <a:cubicBezTo>
                    <a:pt x="5199" y="10001"/>
                    <a:pt x="6144" y="8740"/>
                    <a:pt x="6648" y="7953"/>
                  </a:cubicBezTo>
                  <a:cubicBezTo>
                    <a:pt x="7246" y="6913"/>
                    <a:pt x="7467" y="5684"/>
                    <a:pt x="7309" y="4519"/>
                  </a:cubicBezTo>
                  <a:cubicBezTo>
                    <a:pt x="7152" y="3322"/>
                    <a:pt x="6868" y="2187"/>
                    <a:pt x="6459" y="1053"/>
                  </a:cubicBezTo>
                  <a:cubicBezTo>
                    <a:pt x="6396" y="801"/>
                    <a:pt x="6301" y="581"/>
                    <a:pt x="6112" y="392"/>
                  </a:cubicBezTo>
                  <a:cubicBezTo>
                    <a:pt x="5955" y="266"/>
                    <a:pt x="5766" y="203"/>
                    <a:pt x="5545" y="171"/>
                  </a:cubicBezTo>
                  <a:cubicBezTo>
                    <a:pt x="5167" y="58"/>
                    <a:pt x="4766" y="1"/>
                    <a:pt x="4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1"/>
            <p:cNvSpPr/>
            <p:nvPr/>
          </p:nvSpPr>
          <p:spPr>
            <a:xfrm>
              <a:off x="6030300" y="2476275"/>
              <a:ext cx="140225" cy="96900"/>
            </a:xfrm>
            <a:custGeom>
              <a:avLst/>
              <a:gdLst/>
              <a:ahLst/>
              <a:cxnLst/>
              <a:rect l="l" t="t" r="r" b="b"/>
              <a:pathLst>
                <a:path w="5609" h="3876" extrusionOk="0">
                  <a:moveTo>
                    <a:pt x="0" y="1"/>
                  </a:moveTo>
                  <a:lnTo>
                    <a:pt x="0" y="1"/>
                  </a:lnTo>
                  <a:cubicBezTo>
                    <a:pt x="1009" y="473"/>
                    <a:pt x="1954" y="1135"/>
                    <a:pt x="2773" y="1891"/>
                  </a:cubicBezTo>
                  <a:cubicBezTo>
                    <a:pt x="3214" y="2269"/>
                    <a:pt x="3655" y="2647"/>
                    <a:pt x="4096" y="2994"/>
                  </a:cubicBezTo>
                  <a:cubicBezTo>
                    <a:pt x="4569" y="3372"/>
                    <a:pt x="5073" y="3655"/>
                    <a:pt x="5608" y="3876"/>
                  </a:cubicBezTo>
                  <a:cubicBezTo>
                    <a:pt x="4726" y="3151"/>
                    <a:pt x="3844" y="2427"/>
                    <a:pt x="3025" y="1639"/>
                  </a:cubicBezTo>
                  <a:cubicBezTo>
                    <a:pt x="2584" y="1229"/>
                    <a:pt x="2111" y="883"/>
                    <a:pt x="1639" y="599"/>
                  </a:cubicBezTo>
                  <a:cubicBezTo>
                    <a:pt x="1135" y="284"/>
                    <a:pt x="568" y="9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1"/>
            <p:cNvSpPr/>
            <p:nvPr/>
          </p:nvSpPr>
          <p:spPr>
            <a:xfrm>
              <a:off x="6017700" y="2544025"/>
              <a:ext cx="133125" cy="55225"/>
            </a:xfrm>
            <a:custGeom>
              <a:avLst/>
              <a:gdLst/>
              <a:ahLst/>
              <a:cxnLst/>
              <a:rect l="l" t="t" r="r" b="b"/>
              <a:pathLst>
                <a:path w="5325" h="2209" extrusionOk="0">
                  <a:moveTo>
                    <a:pt x="0" y="0"/>
                  </a:moveTo>
                  <a:lnTo>
                    <a:pt x="0" y="0"/>
                  </a:lnTo>
                  <a:cubicBezTo>
                    <a:pt x="694" y="725"/>
                    <a:pt x="1513" y="1292"/>
                    <a:pt x="2458" y="1670"/>
                  </a:cubicBezTo>
                  <a:cubicBezTo>
                    <a:pt x="3277" y="2021"/>
                    <a:pt x="4204" y="2209"/>
                    <a:pt x="5114" y="2209"/>
                  </a:cubicBezTo>
                  <a:cubicBezTo>
                    <a:pt x="5184" y="2209"/>
                    <a:pt x="5255" y="2208"/>
                    <a:pt x="5325" y="2205"/>
                  </a:cubicBezTo>
                  <a:cubicBezTo>
                    <a:pt x="4411" y="1985"/>
                    <a:pt x="3466" y="1670"/>
                    <a:pt x="2584" y="1323"/>
                  </a:cubicBezTo>
                  <a:cubicBezTo>
                    <a:pt x="1702" y="945"/>
                    <a:pt x="851" y="50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1"/>
            <p:cNvSpPr/>
            <p:nvPr/>
          </p:nvSpPr>
          <p:spPr>
            <a:xfrm>
              <a:off x="6038175" y="2516450"/>
              <a:ext cx="102425" cy="63025"/>
            </a:xfrm>
            <a:custGeom>
              <a:avLst/>
              <a:gdLst/>
              <a:ahLst/>
              <a:cxnLst/>
              <a:rect l="l" t="t" r="r" b="b"/>
              <a:pathLst>
                <a:path w="4097" h="2521" extrusionOk="0">
                  <a:moveTo>
                    <a:pt x="1" y="0"/>
                  </a:moveTo>
                  <a:lnTo>
                    <a:pt x="1" y="0"/>
                  </a:lnTo>
                  <a:cubicBezTo>
                    <a:pt x="662" y="505"/>
                    <a:pt x="1324" y="946"/>
                    <a:pt x="2017" y="1355"/>
                  </a:cubicBezTo>
                  <a:cubicBezTo>
                    <a:pt x="2678" y="1733"/>
                    <a:pt x="3372" y="2174"/>
                    <a:pt x="4096" y="2521"/>
                  </a:cubicBezTo>
                  <a:cubicBezTo>
                    <a:pt x="2962" y="1387"/>
                    <a:pt x="1544" y="50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1"/>
            <p:cNvSpPr/>
            <p:nvPr/>
          </p:nvSpPr>
          <p:spPr>
            <a:xfrm>
              <a:off x="5983825" y="2600725"/>
              <a:ext cx="152825" cy="59100"/>
            </a:xfrm>
            <a:custGeom>
              <a:avLst/>
              <a:gdLst/>
              <a:ahLst/>
              <a:cxnLst/>
              <a:rect l="l" t="t" r="r" b="b"/>
              <a:pathLst>
                <a:path w="6113" h="2364" extrusionOk="0">
                  <a:moveTo>
                    <a:pt x="6113" y="0"/>
                  </a:moveTo>
                  <a:lnTo>
                    <a:pt x="6113" y="0"/>
                  </a:lnTo>
                  <a:cubicBezTo>
                    <a:pt x="5073" y="284"/>
                    <a:pt x="4002" y="536"/>
                    <a:pt x="2931" y="851"/>
                  </a:cubicBezTo>
                  <a:cubicBezTo>
                    <a:pt x="2395" y="1009"/>
                    <a:pt x="1891" y="1198"/>
                    <a:pt x="1355" y="1418"/>
                  </a:cubicBezTo>
                  <a:cubicBezTo>
                    <a:pt x="851" y="1576"/>
                    <a:pt x="379" y="1922"/>
                    <a:pt x="1" y="2363"/>
                  </a:cubicBezTo>
                  <a:cubicBezTo>
                    <a:pt x="442" y="2048"/>
                    <a:pt x="946" y="1796"/>
                    <a:pt x="1481" y="1670"/>
                  </a:cubicBezTo>
                  <a:lnTo>
                    <a:pt x="3057" y="1229"/>
                  </a:lnTo>
                  <a:cubicBezTo>
                    <a:pt x="4096" y="914"/>
                    <a:pt x="5136" y="505"/>
                    <a:pt x="6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1"/>
            <p:cNvSpPr/>
            <p:nvPr/>
          </p:nvSpPr>
          <p:spPr>
            <a:xfrm>
              <a:off x="6000375" y="2625925"/>
              <a:ext cx="152825" cy="50500"/>
            </a:xfrm>
            <a:custGeom>
              <a:avLst/>
              <a:gdLst/>
              <a:ahLst/>
              <a:cxnLst/>
              <a:rect l="l" t="t" r="r" b="b"/>
              <a:pathLst>
                <a:path w="6113" h="2020" extrusionOk="0">
                  <a:moveTo>
                    <a:pt x="6112" y="1"/>
                  </a:moveTo>
                  <a:lnTo>
                    <a:pt x="6112" y="1"/>
                  </a:lnTo>
                  <a:cubicBezTo>
                    <a:pt x="5199" y="568"/>
                    <a:pt x="4222" y="1009"/>
                    <a:pt x="3182" y="1324"/>
                  </a:cubicBezTo>
                  <a:cubicBezTo>
                    <a:pt x="2143" y="1639"/>
                    <a:pt x="1071" y="1828"/>
                    <a:pt x="0" y="1922"/>
                  </a:cubicBezTo>
                  <a:cubicBezTo>
                    <a:pt x="383" y="1988"/>
                    <a:pt x="769" y="2019"/>
                    <a:pt x="1153" y="2019"/>
                  </a:cubicBezTo>
                  <a:cubicBezTo>
                    <a:pt x="1878" y="2019"/>
                    <a:pt x="2598" y="1908"/>
                    <a:pt x="3277" y="1702"/>
                  </a:cubicBezTo>
                  <a:cubicBezTo>
                    <a:pt x="4348" y="1387"/>
                    <a:pt x="5325" y="788"/>
                    <a:pt x="6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1"/>
            <p:cNvSpPr/>
            <p:nvPr/>
          </p:nvSpPr>
          <p:spPr>
            <a:xfrm>
              <a:off x="6150025" y="2633025"/>
              <a:ext cx="19700" cy="143375"/>
            </a:xfrm>
            <a:custGeom>
              <a:avLst/>
              <a:gdLst/>
              <a:ahLst/>
              <a:cxnLst/>
              <a:rect l="l" t="t" r="r" b="b"/>
              <a:pathLst>
                <a:path w="788" h="5735" extrusionOk="0">
                  <a:moveTo>
                    <a:pt x="504" y="0"/>
                  </a:moveTo>
                  <a:lnTo>
                    <a:pt x="504" y="0"/>
                  </a:lnTo>
                  <a:cubicBezTo>
                    <a:pt x="189" y="914"/>
                    <a:pt x="0" y="1922"/>
                    <a:pt x="0" y="2930"/>
                  </a:cubicBezTo>
                  <a:cubicBezTo>
                    <a:pt x="0" y="3403"/>
                    <a:pt x="32" y="3907"/>
                    <a:pt x="126" y="4411"/>
                  </a:cubicBezTo>
                  <a:cubicBezTo>
                    <a:pt x="158" y="4663"/>
                    <a:pt x="221" y="4915"/>
                    <a:pt x="315" y="5167"/>
                  </a:cubicBezTo>
                  <a:cubicBezTo>
                    <a:pt x="410" y="5387"/>
                    <a:pt x="567" y="5608"/>
                    <a:pt x="788" y="5734"/>
                  </a:cubicBezTo>
                  <a:cubicBezTo>
                    <a:pt x="504" y="5356"/>
                    <a:pt x="378" y="4852"/>
                    <a:pt x="410" y="4379"/>
                  </a:cubicBezTo>
                  <a:cubicBezTo>
                    <a:pt x="410" y="3907"/>
                    <a:pt x="410" y="3403"/>
                    <a:pt x="410" y="2930"/>
                  </a:cubicBezTo>
                  <a:cubicBezTo>
                    <a:pt x="378" y="1953"/>
                    <a:pt x="441" y="977"/>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1"/>
            <p:cNvSpPr/>
            <p:nvPr/>
          </p:nvSpPr>
          <p:spPr>
            <a:xfrm>
              <a:off x="6192550" y="2636950"/>
              <a:ext cx="46500" cy="138650"/>
            </a:xfrm>
            <a:custGeom>
              <a:avLst/>
              <a:gdLst/>
              <a:ahLst/>
              <a:cxnLst/>
              <a:rect l="l" t="t" r="r" b="b"/>
              <a:pathLst>
                <a:path w="1860" h="5546" extrusionOk="0">
                  <a:moveTo>
                    <a:pt x="1" y="1"/>
                  </a:moveTo>
                  <a:cubicBezTo>
                    <a:pt x="347" y="316"/>
                    <a:pt x="631" y="725"/>
                    <a:pt x="851" y="1198"/>
                  </a:cubicBezTo>
                  <a:cubicBezTo>
                    <a:pt x="1040" y="1639"/>
                    <a:pt x="1166" y="2111"/>
                    <a:pt x="1261" y="2584"/>
                  </a:cubicBezTo>
                  <a:cubicBezTo>
                    <a:pt x="1481" y="3561"/>
                    <a:pt x="1544" y="4537"/>
                    <a:pt x="1513" y="5546"/>
                  </a:cubicBezTo>
                  <a:cubicBezTo>
                    <a:pt x="1828" y="4569"/>
                    <a:pt x="1859" y="3498"/>
                    <a:pt x="1639" y="2521"/>
                  </a:cubicBezTo>
                  <a:cubicBezTo>
                    <a:pt x="1544" y="1985"/>
                    <a:pt x="1355" y="1513"/>
                    <a:pt x="1103" y="1072"/>
                  </a:cubicBezTo>
                  <a:cubicBezTo>
                    <a:pt x="851" y="599"/>
                    <a:pt x="473" y="2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1"/>
            <p:cNvSpPr/>
            <p:nvPr/>
          </p:nvSpPr>
          <p:spPr>
            <a:xfrm>
              <a:off x="6189400" y="2610975"/>
              <a:ext cx="116600" cy="106350"/>
            </a:xfrm>
            <a:custGeom>
              <a:avLst/>
              <a:gdLst/>
              <a:ahLst/>
              <a:cxnLst/>
              <a:rect l="l" t="t" r="r" b="b"/>
              <a:pathLst>
                <a:path w="4664" h="4254" extrusionOk="0">
                  <a:moveTo>
                    <a:pt x="64" y="0"/>
                  </a:moveTo>
                  <a:lnTo>
                    <a:pt x="64" y="0"/>
                  </a:lnTo>
                  <a:cubicBezTo>
                    <a:pt x="0" y="284"/>
                    <a:pt x="64" y="567"/>
                    <a:pt x="190" y="819"/>
                  </a:cubicBezTo>
                  <a:cubicBezTo>
                    <a:pt x="316" y="1071"/>
                    <a:pt x="442" y="1292"/>
                    <a:pt x="631" y="1512"/>
                  </a:cubicBezTo>
                  <a:cubicBezTo>
                    <a:pt x="1009" y="1922"/>
                    <a:pt x="1387" y="2331"/>
                    <a:pt x="1828" y="2678"/>
                  </a:cubicBezTo>
                  <a:cubicBezTo>
                    <a:pt x="2647" y="3371"/>
                    <a:pt x="3624" y="3907"/>
                    <a:pt x="4663" y="4253"/>
                  </a:cubicBezTo>
                  <a:cubicBezTo>
                    <a:pt x="3750" y="3686"/>
                    <a:pt x="2867" y="3056"/>
                    <a:pt x="2017" y="2363"/>
                  </a:cubicBezTo>
                  <a:cubicBezTo>
                    <a:pt x="1639" y="2048"/>
                    <a:pt x="1229" y="1670"/>
                    <a:pt x="851" y="1323"/>
                  </a:cubicBezTo>
                  <a:cubicBezTo>
                    <a:pt x="442" y="977"/>
                    <a:pt x="158" y="504"/>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1"/>
            <p:cNvSpPr/>
            <p:nvPr/>
          </p:nvSpPr>
          <p:spPr>
            <a:xfrm>
              <a:off x="6213825" y="2612550"/>
              <a:ext cx="157550" cy="89025"/>
            </a:xfrm>
            <a:custGeom>
              <a:avLst/>
              <a:gdLst/>
              <a:ahLst/>
              <a:cxnLst/>
              <a:rect l="l" t="t" r="r" b="b"/>
              <a:pathLst>
                <a:path w="6302" h="3561" extrusionOk="0">
                  <a:moveTo>
                    <a:pt x="0" y="0"/>
                  </a:moveTo>
                  <a:cubicBezTo>
                    <a:pt x="599" y="126"/>
                    <a:pt x="1197" y="347"/>
                    <a:pt x="1733" y="630"/>
                  </a:cubicBezTo>
                  <a:cubicBezTo>
                    <a:pt x="2016" y="756"/>
                    <a:pt x="2300" y="914"/>
                    <a:pt x="2552" y="1040"/>
                  </a:cubicBezTo>
                  <a:lnTo>
                    <a:pt x="3340" y="1481"/>
                  </a:lnTo>
                  <a:cubicBezTo>
                    <a:pt x="3875" y="1764"/>
                    <a:pt x="4442" y="2016"/>
                    <a:pt x="4946" y="2363"/>
                  </a:cubicBezTo>
                  <a:cubicBezTo>
                    <a:pt x="5482" y="2646"/>
                    <a:pt x="5955" y="3056"/>
                    <a:pt x="6301" y="3560"/>
                  </a:cubicBezTo>
                  <a:cubicBezTo>
                    <a:pt x="6049" y="2961"/>
                    <a:pt x="5640" y="2457"/>
                    <a:pt x="5135" y="2111"/>
                  </a:cubicBezTo>
                  <a:cubicBezTo>
                    <a:pt x="4600" y="1733"/>
                    <a:pt x="4064" y="1418"/>
                    <a:pt x="3529" y="1166"/>
                  </a:cubicBezTo>
                  <a:cubicBezTo>
                    <a:pt x="2962" y="882"/>
                    <a:pt x="2426" y="599"/>
                    <a:pt x="1827" y="378"/>
                  </a:cubicBezTo>
                  <a:cubicBezTo>
                    <a:pt x="1260" y="126"/>
                    <a:pt x="63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1"/>
            <p:cNvSpPr/>
            <p:nvPr/>
          </p:nvSpPr>
          <p:spPr>
            <a:xfrm>
              <a:off x="6214600" y="2622775"/>
              <a:ext cx="125250" cy="88250"/>
            </a:xfrm>
            <a:custGeom>
              <a:avLst/>
              <a:gdLst/>
              <a:ahLst/>
              <a:cxnLst/>
              <a:rect l="l" t="t" r="r" b="b"/>
              <a:pathLst>
                <a:path w="5010" h="3530" extrusionOk="0">
                  <a:moveTo>
                    <a:pt x="1" y="1"/>
                  </a:moveTo>
                  <a:cubicBezTo>
                    <a:pt x="757" y="694"/>
                    <a:pt x="1544" y="1324"/>
                    <a:pt x="2395" y="1922"/>
                  </a:cubicBezTo>
                  <a:cubicBezTo>
                    <a:pt x="3246" y="2521"/>
                    <a:pt x="4096" y="3057"/>
                    <a:pt x="5010" y="3529"/>
                  </a:cubicBezTo>
                  <a:cubicBezTo>
                    <a:pt x="3498" y="2143"/>
                    <a:pt x="1796" y="97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1"/>
            <p:cNvSpPr/>
            <p:nvPr/>
          </p:nvSpPr>
          <p:spPr>
            <a:xfrm>
              <a:off x="6216975" y="2559775"/>
              <a:ext cx="114225" cy="42075"/>
            </a:xfrm>
            <a:custGeom>
              <a:avLst/>
              <a:gdLst/>
              <a:ahLst/>
              <a:cxnLst/>
              <a:rect l="l" t="t" r="r" b="b"/>
              <a:pathLst>
                <a:path w="4569" h="1683" extrusionOk="0">
                  <a:moveTo>
                    <a:pt x="4568" y="0"/>
                  </a:moveTo>
                  <a:lnTo>
                    <a:pt x="4568" y="0"/>
                  </a:lnTo>
                  <a:cubicBezTo>
                    <a:pt x="4379" y="126"/>
                    <a:pt x="4222" y="221"/>
                    <a:pt x="4033" y="284"/>
                  </a:cubicBezTo>
                  <a:cubicBezTo>
                    <a:pt x="3844" y="347"/>
                    <a:pt x="3655" y="410"/>
                    <a:pt x="3466" y="504"/>
                  </a:cubicBezTo>
                  <a:lnTo>
                    <a:pt x="2332" y="914"/>
                  </a:lnTo>
                  <a:cubicBezTo>
                    <a:pt x="1953" y="1040"/>
                    <a:pt x="1575" y="1166"/>
                    <a:pt x="1166" y="1323"/>
                  </a:cubicBezTo>
                  <a:cubicBezTo>
                    <a:pt x="788" y="1449"/>
                    <a:pt x="410" y="1544"/>
                    <a:pt x="0" y="1638"/>
                  </a:cubicBezTo>
                  <a:cubicBezTo>
                    <a:pt x="184" y="1667"/>
                    <a:pt x="375" y="1682"/>
                    <a:pt x="566" y="1682"/>
                  </a:cubicBezTo>
                  <a:cubicBezTo>
                    <a:pt x="800" y="1682"/>
                    <a:pt x="1035" y="1659"/>
                    <a:pt x="1260" y="1607"/>
                  </a:cubicBezTo>
                  <a:cubicBezTo>
                    <a:pt x="1670" y="1512"/>
                    <a:pt x="2048" y="1418"/>
                    <a:pt x="2458" y="1260"/>
                  </a:cubicBezTo>
                  <a:cubicBezTo>
                    <a:pt x="2836" y="1134"/>
                    <a:pt x="3214" y="945"/>
                    <a:pt x="3560" y="756"/>
                  </a:cubicBezTo>
                  <a:cubicBezTo>
                    <a:pt x="3749" y="662"/>
                    <a:pt x="3938" y="567"/>
                    <a:pt x="4096" y="441"/>
                  </a:cubicBezTo>
                  <a:cubicBezTo>
                    <a:pt x="4285" y="315"/>
                    <a:pt x="4442" y="189"/>
                    <a:pt x="4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1"/>
            <p:cNvSpPr/>
            <p:nvPr/>
          </p:nvSpPr>
          <p:spPr>
            <a:xfrm>
              <a:off x="6205150" y="2490450"/>
              <a:ext cx="133125" cy="96125"/>
            </a:xfrm>
            <a:custGeom>
              <a:avLst/>
              <a:gdLst/>
              <a:ahLst/>
              <a:cxnLst/>
              <a:rect l="l" t="t" r="r" b="b"/>
              <a:pathLst>
                <a:path w="5325" h="3845" extrusionOk="0">
                  <a:moveTo>
                    <a:pt x="5325" y="1"/>
                  </a:moveTo>
                  <a:lnTo>
                    <a:pt x="5325" y="1"/>
                  </a:lnTo>
                  <a:cubicBezTo>
                    <a:pt x="4254" y="347"/>
                    <a:pt x="3277" y="851"/>
                    <a:pt x="2363" y="1513"/>
                  </a:cubicBezTo>
                  <a:cubicBezTo>
                    <a:pt x="1450" y="2143"/>
                    <a:pt x="662" y="2931"/>
                    <a:pt x="1" y="3844"/>
                  </a:cubicBezTo>
                  <a:cubicBezTo>
                    <a:pt x="851" y="3120"/>
                    <a:pt x="1670" y="2458"/>
                    <a:pt x="2584" y="1797"/>
                  </a:cubicBezTo>
                  <a:cubicBezTo>
                    <a:pt x="3466" y="1166"/>
                    <a:pt x="4380" y="599"/>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1"/>
            <p:cNvSpPr/>
            <p:nvPr/>
          </p:nvSpPr>
          <p:spPr>
            <a:xfrm>
              <a:off x="6174425" y="2410900"/>
              <a:ext cx="116600" cy="159125"/>
            </a:xfrm>
            <a:custGeom>
              <a:avLst/>
              <a:gdLst/>
              <a:ahLst/>
              <a:cxnLst/>
              <a:rect l="l" t="t" r="r" b="b"/>
              <a:pathLst>
                <a:path w="4664" h="6365" extrusionOk="0">
                  <a:moveTo>
                    <a:pt x="1041" y="1"/>
                  </a:moveTo>
                  <a:lnTo>
                    <a:pt x="1041" y="1"/>
                  </a:lnTo>
                  <a:cubicBezTo>
                    <a:pt x="1261" y="977"/>
                    <a:pt x="1324" y="1986"/>
                    <a:pt x="1230" y="2962"/>
                  </a:cubicBezTo>
                  <a:cubicBezTo>
                    <a:pt x="1135" y="3939"/>
                    <a:pt x="820" y="4884"/>
                    <a:pt x="347" y="5735"/>
                  </a:cubicBezTo>
                  <a:lnTo>
                    <a:pt x="1" y="6365"/>
                  </a:lnTo>
                  <a:lnTo>
                    <a:pt x="599" y="5987"/>
                  </a:lnTo>
                  <a:cubicBezTo>
                    <a:pt x="1324" y="5451"/>
                    <a:pt x="1954" y="4884"/>
                    <a:pt x="2521" y="4191"/>
                  </a:cubicBezTo>
                  <a:cubicBezTo>
                    <a:pt x="3088" y="3561"/>
                    <a:pt x="3845" y="3120"/>
                    <a:pt x="4664" y="2899"/>
                  </a:cubicBezTo>
                  <a:lnTo>
                    <a:pt x="4664" y="2899"/>
                  </a:lnTo>
                  <a:cubicBezTo>
                    <a:pt x="4223" y="2931"/>
                    <a:pt x="3781" y="3057"/>
                    <a:pt x="3403" y="3277"/>
                  </a:cubicBezTo>
                  <a:cubicBezTo>
                    <a:pt x="3025" y="3466"/>
                    <a:pt x="2679" y="3750"/>
                    <a:pt x="2332" y="4033"/>
                  </a:cubicBezTo>
                  <a:cubicBezTo>
                    <a:pt x="1883" y="4438"/>
                    <a:pt x="1466" y="4890"/>
                    <a:pt x="1001" y="5276"/>
                  </a:cubicBezTo>
                  <a:lnTo>
                    <a:pt x="1001" y="5276"/>
                  </a:lnTo>
                  <a:cubicBezTo>
                    <a:pt x="1318" y="4562"/>
                    <a:pt x="1489" y="3787"/>
                    <a:pt x="1513" y="2994"/>
                  </a:cubicBezTo>
                  <a:cubicBezTo>
                    <a:pt x="1576" y="1986"/>
                    <a:pt x="1419" y="977"/>
                    <a:pt x="1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1"/>
            <p:cNvSpPr/>
            <p:nvPr/>
          </p:nvSpPr>
          <p:spPr>
            <a:xfrm>
              <a:off x="6135850" y="2414050"/>
              <a:ext cx="30725" cy="141025"/>
            </a:xfrm>
            <a:custGeom>
              <a:avLst/>
              <a:gdLst/>
              <a:ahLst/>
              <a:cxnLst/>
              <a:rect l="l" t="t" r="r" b="b"/>
              <a:pathLst>
                <a:path w="1229" h="5641" extrusionOk="0">
                  <a:moveTo>
                    <a:pt x="0" y="1"/>
                  </a:moveTo>
                  <a:lnTo>
                    <a:pt x="0" y="1"/>
                  </a:lnTo>
                  <a:cubicBezTo>
                    <a:pt x="252" y="946"/>
                    <a:pt x="504" y="1891"/>
                    <a:pt x="693" y="2836"/>
                  </a:cubicBezTo>
                  <a:cubicBezTo>
                    <a:pt x="788" y="3277"/>
                    <a:pt x="882" y="3750"/>
                    <a:pt x="945" y="4254"/>
                  </a:cubicBezTo>
                  <a:lnTo>
                    <a:pt x="1040" y="4947"/>
                  </a:lnTo>
                  <a:cubicBezTo>
                    <a:pt x="1103" y="5199"/>
                    <a:pt x="1071" y="5420"/>
                    <a:pt x="945" y="5640"/>
                  </a:cubicBezTo>
                  <a:cubicBezTo>
                    <a:pt x="1134" y="5451"/>
                    <a:pt x="1229" y="5231"/>
                    <a:pt x="1229" y="4979"/>
                  </a:cubicBezTo>
                  <a:lnTo>
                    <a:pt x="1229" y="4222"/>
                  </a:lnTo>
                  <a:cubicBezTo>
                    <a:pt x="1197" y="3718"/>
                    <a:pt x="1166" y="3246"/>
                    <a:pt x="1071" y="2773"/>
                  </a:cubicBezTo>
                  <a:cubicBezTo>
                    <a:pt x="882" y="1797"/>
                    <a:pt x="504" y="8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1"/>
            <p:cNvSpPr/>
            <p:nvPr/>
          </p:nvSpPr>
          <p:spPr>
            <a:xfrm>
              <a:off x="6105900" y="2536325"/>
              <a:ext cx="142575" cy="116600"/>
            </a:xfrm>
            <a:custGeom>
              <a:avLst/>
              <a:gdLst/>
              <a:ahLst/>
              <a:cxnLst/>
              <a:rect l="l" t="t" r="r" b="b"/>
              <a:pathLst>
                <a:path w="5703" h="4664" extrusionOk="0">
                  <a:moveTo>
                    <a:pt x="3246" y="1"/>
                  </a:moveTo>
                  <a:cubicBezTo>
                    <a:pt x="3049" y="1"/>
                    <a:pt x="2852" y="72"/>
                    <a:pt x="2679" y="214"/>
                  </a:cubicBezTo>
                  <a:cubicBezTo>
                    <a:pt x="2670" y="223"/>
                    <a:pt x="2661" y="232"/>
                    <a:pt x="2653" y="241"/>
                  </a:cubicBezTo>
                  <a:lnTo>
                    <a:pt x="2653" y="241"/>
                  </a:lnTo>
                  <a:cubicBezTo>
                    <a:pt x="2580" y="202"/>
                    <a:pt x="2504" y="172"/>
                    <a:pt x="2427" y="151"/>
                  </a:cubicBezTo>
                  <a:cubicBezTo>
                    <a:pt x="2261" y="80"/>
                    <a:pt x="2096" y="44"/>
                    <a:pt x="1931" y="44"/>
                  </a:cubicBezTo>
                  <a:cubicBezTo>
                    <a:pt x="1876" y="44"/>
                    <a:pt x="1820" y="48"/>
                    <a:pt x="1765" y="56"/>
                  </a:cubicBezTo>
                  <a:cubicBezTo>
                    <a:pt x="1513" y="119"/>
                    <a:pt x="1324" y="308"/>
                    <a:pt x="1261" y="592"/>
                  </a:cubicBezTo>
                  <a:cubicBezTo>
                    <a:pt x="1214" y="758"/>
                    <a:pt x="1095" y="924"/>
                    <a:pt x="1093" y="1090"/>
                  </a:cubicBezTo>
                  <a:lnTo>
                    <a:pt x="1093" y="1090"/>
                  </a:lnTo>
                  <a:cubicBezTo>
                    <a:pt x="1032" y="1110"/>
                    <a:pt x="973" y="1133"/>
                    <a:pt x="915" y="1159"/>
                  </a:cubicBezTo>
                  <a:cubicBezTo>
                    <a:pt x="757" y="1285"/>
                    <a:pt x="600" y="1442"/>
                    <a:pt x="505" y="1600"/>
                  </a:cubicBezTo>
                  <a:cubicBezTo>
                    <a:pt x="442" y="1789"/>
                    <a:pt x="379" y="1883"/>
                    <a:pt x="505" y="2041"/>
                  </a:cubicBezTo>
                  <a:cubicBezTo>
                    <a:pt x="519" y="2061"/>
                    <a:pt x="532" y="2079"/>
                    <a:pt x="545" y="2094"/>
                  </a:cubicBezTo>
                  <a:lnTo>
                    <a:pt x="545" y="2094"/>
                  </a:lnTo>
                  <a:cubicBezTo>
                    <a:pt x="539" y="2090"/>
                    <a:pt x="535" y="2088"/>
                    <a:pt x="533" y="2088"/>
                  </a:cubicBezTo>
                  <a:cubicBezTo>
                    <a:pt x="517" y="2088"/>
                    <a:pt x="576" y="2161"/>
                    <a:pt x="672" y="2234"/>
                  </a:cubicBezTo>
                  <a:lnTo>
                    <a:pt x="672" y="2234"/>
                  </a:lnTo>
                  <a:cubicBezTo>
                    <a:pt x="628" y="2226"/>
                    <a:pt x="584" y="2222"/>
                    <a:pt x="542" y="2222"/>
                  </a:cubicBezTo>
                  <a:cubicBezTo>
                    <a:pt x="508" y="2222"/>
                    <a:pt x="474" y="2225"/>
                    <a:pt x="442" y="2230"/>
                  </a:cubicBezTo>
                  <a:cubicBezTo>
                    <a:pt x="285" y="2293"/>
                    <a:pt x="285" y="2293"/>
                    <a:pt x="190" y="2419"/>
                  </a:cubicBezTo>
                  <a:cubicBezTo>
                    <a:pt x="1" y="2671"/>
                    <a:pt x="32" y="3018"/>
                    <a:pt x="253" y="3238"/>
                  </a:cubicBezTo>
                  <a:cubicBezTo>
                    <a:pt x="455" y="3411"/>
                    <a:pt x="710" y="3532"/>
                    <a:pt x="970" y="3599"/>
                  </a:cubicBezTo>
                  <a:lnTo>
                    <a:pt x="970" y="3599"/>
                  </a:lnTo>
                  <a:cubicBezTo>
                    <a:pt x="833" y="3703"/>
                    <a:pt x="757" y="3855"/>
                    <a:pt x="757" y="4026"/>
                  </a:cubicBezTo>
                  <a:cubicBezTo>
                    <a:pt x="757" y="4278"/>
                    <a:pt x="1072" y="4404"/>
                    <a:pt x="1324" y="4498"/>
                  </a:cubicBezTo>
                  <a:cubicBezTo>
                    <a:pt x="1663" y="4603"/>
                    <a:pt x="2024" y="4664"/>
                    <a:pt x="2407" y="4664"/>
                  </a:cubicBezTo>
                  <a:cubicBezTo>
                    <a:pt x="2486" y="4664"/>
                    <a:pt x="2566" y="4661"/>
                    <a:pt x="2647" y="4656"/>
                  </a:cubicBezTo>
                  <a:cubicBezTo>
                    <a:pt x="2805" y="4656"/>
                    <a:pt x="3025" y="4593"/>
                    <a:pt x="3057" y="4404"/>
                  </a:cubicBezTo>
                  <a:cubicBezTo>
                    <a:pt x="3061" y="4395"/>
                    <a:pt x="3065" y="4385"/>
                    <a:pt x="3067" y="4375"/>
                  </a:cubicBezTo>
                  <a:lnTo>
                    <a:pt x="3067" y="4375"/>
                  </a:lnTo>
                  <a:cubicBezTo>
                    <a:pt x="3175" y="4402"/>
                    <a:pt x="3289" y="4416"/>
                    <a:pt x="3404" y="4416"/>
                  </a:cubicBezTo>
                  <a:cubicBezTo>
                    <a:pt x="3467" y="4416"/>
                    <a:pt x="3530" y="4412"/>
                    <a:pt x="3593" y="4404"/>
                  </a:cubicBezTo>
                  <a:cubicBezTo>
                    <a:pt x="3845" y="4341"/>
                    <a:pt x="4034" y="4152"/>
                    <a:pt x="4065" y="3931"/>
                  </a:cubicBezTo>
                  <a:cubicBezTo>
                    <a:pt x="4075" y="3870"/>
                    <a:pt x="4073" y="3811"/>
                    <a:pt x="4061" y="3755"/>
                  </a:cubicBezTo>
                  <a:lnTo>
                    <a:pt x="4061" y="3755"/>
                  </a:lnTo>
                  <a:cubicBezTo>
                    <a:pt x="4262" y="3852"/>
                    <a:pt x="4484" y="3908"/>
                    <a:pt x="4725" y="3908"/>
                  </a:cubicBezTo>
                  <a:cubicBezTo>
                    <a:pt x="4777" y="3908"/>
                    <a:pt x="4830" y="3905"/>
                    <a:pt x="4884" y="3900"/>
                  </a:cubicBezTo>
                  <a:cubicBezTo>
                    <a:pt x="5231" y="3868"/>
                    <a:pt x="5514" y="3616"/>
                    <a:pt x="5640" y="3270"/>
                  </a:cubicBezTo>
                  <a:cubicBezTo>
                    <a:pt x="5702" y="2929"/>
                    <a:pt x="5551" y="2589"/>
                    <a:pt x="5277" y="2368"/>
                  </a:cubicBezTo>
                  <a:lnTo>
                    <a:pt x="5277" y="2368"/>
                  </a:lnTo>
                  <a:cubicBezTo>
                    <a:pt x="5274" y="2128"/>
                    <a:pt x="5184" y="1898"/>
                    <a:pt x="5042" y="1694"/>
                  </a:cubicBezTo>
                  <a:cubicBezTo>
                    <a:pt x="4944" y="1613"/>
                    <a:pt x="4822" y="1557"/>
                    <a:pt x="4696" y="1535"/>
                  </a:cubicBezTo>
                  <a:lnTo>
                    <a:pt x="4696" y="1535"/>
                  </a:lnTo>
                  <a:cubicBezTo>
                    <a:pt x="4600" y="1348"/>
                    <a:pt x="4408" y="1216"/>
                    <a:pt x="4202" y="1191"/>
                  </a:cubicBezTo>
                  <a:lnTo>
                    <a:pt x="4202" y="1191"/>
                  </a:lnTo>
                  <a:cubicBezTo>
                    <a:pt x="4229" y="814"/>
                    <a:pt x="4075" y="446"/>
                    <a:pt x="3813" y="214"/>
                  </a:cubicBezTo>
                  <a:cubicBezTo>
                    <a:pt x="3640" y="72"/>
                    <a:pt x="3443" y="1"/>
                    <a:pt x="3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1"/>
            <p:cNvSpPr/>
            <p:nvPr/>
          </p:nvSpPr>
          <p:spPr>
            <a:xfrm>
              <a:off x="6142925" y="2570150"/>
              <a:ext cx="63050" cy="54075"/>
            </a:xfrm>
            <a:custGeom>
              <a:avLst/>
              <a:gdLst/>
              <a:ahLst/>
              <a:cxnLst/>
              <a:rect l="l" t="t" r="r" b="b"/>
              <a:pathLst>
                <a:path w="2522" h="2163" extrusionOk="0">
                  <a:moveTo>
                    <a:pt x="1223" y="0"/>
                  </a:moveTo>
                  <a:cubicBezTo>
                    <a:pt x="695" y="0"/>
                    <a:pt x="235" y="325"/>
                    <a:pt x="127" y="814"/>
                  </a:cubicBezTo>
                  <a:cubicBezTo>
                    <a:pt x="1" y="1412"/>
                    <a:pt x="410" y="1980"/>
                    <a:pt x="1040" y="2137"/>
                  </a:cubicBezTo>
                  <a:cubicBezTo>
                    <a:pt x="1127" y="2154"/>
                    <a:pt x="1213" y="2163"/>
                    <a:pt x="1298" y="2163"/>
                  </a:cubicBezTo>
                  <a:cubicBezTo>
                    <a:pt x="1826" y="2163"/>
                    <a:pt x="2286" y="1834"/>
                    <a:pt x="2395" y="1318"/>
                  </a:cubicBezTo>
                  <a:cubicBezTo>
                    <a:pt x="2521" y="751"/>
                    <a:pt x="2112" y="184"/>
                    <a:pt x="1481" y="26"/>
                  </a:cubicBezTo>
                  <a:cubicBezTo>
                    <a:pt x="1394" y="9"/>
                    <a:pt x="1308"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1"/>
            <p:cNvSpPr/>
            <p:nvPr/>
          </p:nvSpPr>
          <p:spPr>
            <a:xfrm>
              <a:off x="5682175" y="2100575"/>
              <a:ext cx="328450" cy="441100"/>
            </a:xfrm>
            <a:custGeom>
              <a:avLst/>
              <a:gdLst/>
              <a:ahLst/>
              <a:cxnLst/>
              <a:rect l="l" t="t" r="r" b="b"/>
              <a:pathLst>
                <a:path w="13138" h="17644" extrusionOk="0">
                  <a:moveTo>
                    <a:pt x="1733" y="1"/>
                  </a:moveTo>
                  <a:cubicBezTo>
                    <a:pt x="0" y="3971"/>
                    <a:pt x="1859" y="5483"/>
                    <a:pt x="3466" y="8192"/>
                  </a:cubicBezTo>
                  <a:cubicBezTo>
                    <a:pt x="3718" y="8633"/>
                    <a:pt x="3907" y="9106"/>
                    <a:pt x="4064" y="9578"/>
                  </a:cubicBezTo>
                  <a:cubicBezTo>
                    <a:pt x="4411" y="10744"/>
                    <a:pt x="4222" y="12004"/>
                    <a:pt x="4600" y="13170"/>
                  </a:cubicBezTo>
                  <a:cubicBezTo>
                    <a:pt x="4978" y="14210"/>
                    <a:pt x="5797" y="15060"/>
                    <a:pt x="6616" y="15848"/>
                  </a:cubicBezTo>
                  <a:cubicBezTo>
                    <a:pt x="7404" y="16793"/>
                    <a:pt x="8570" y="17360"/>
                    <a:pt x="9830" y="17360"/>
                  </a:cubicBezTo>
                  <a:lnTo>
                    <a:pt x="12445" y="17644"/>
                  </a:lnTo>
                  <a:cubicBezTo>
                    <a:pt x="12539" y="16572"/>
                    <a:pt x="13138" y="15533"/>
                    <a:pt x="13012" y="14430"/>
                  </a:cubicBezTo>
                  <a:cubicBezTo>
                    <a:pt x="12917" y="13737"/>
                    <a:pt x="12634" y="13107"/>
                    <a:pt x="12193" y="12571"/>
                  </a:cubicBezTo>
                  <a:cubicBezTo>
                    <a:pt x="11153" y="11280"/>
                    <a:pt x="9672" y="10429"/>
                    <a:pt x="8160" y="9767"/>
                  </a:cubicBezTo>
                  <a:cubicBezTo>
                    <a:pt x="7152" y="9358"/>
                    <a:pt x="6238" y="8854"/>
                    <a:pt x="5356" y="8224"/>
                  </a:cubicBezTo>
                  <a:cubicBezTo>
                    <a:pt x="4884" y="7783"/>
                    <a:pt x="4474" y="7310"/>
                    <a:pt x="4096" y="6774"/>
                  </a:cubicBezTo>
                  <a:cubicBezTo>
                    <a:pt x="3056" y="5325"/>
                    <a:pt x="2269" y="3719"/>
                    <a:pt x="1733" y="2049"/>
                  </a:cubicBezTo>
                  <a:cubicBezTo>
                    <a:pt x="1481" y="1293"/>
                    <a:pt x="2174" y="789"/>
                    <a:pt x="1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1"/>
            <p:cNvSpPr/>
            <p:nvPr/>
          </p:nvSpPr>
          <p:spPr>
            <a:xfrm>
              <a:off x="5893250" y="2082125"/>
              <a:ext cx="165675" cy="258700"/>
            </a:xfrm>
            <a:custGeom>
              <a:avLst/>
              <a:gdLst/>
              <a:ahLst/>
              <a:cxnLst/>
              <a:rect l="l" t="t" r="r" b="b"/>
              <a:pathLst>
                <a:path w="6627" h="10348" extrusionOk="0">
                  <a:moveTo>
                    <a:pt x="6279" y="0"/>
                  </a:moveTo>
                  <a:cubicBezTo>
                    <a:pt x="6127" y="0"/>
                    <a:pt x="5938" y="94"/>
                    <a:pt x="5766" y="266"/>
                  </a:cubicBezTo>
                  <a:cubicBezTo>
                    <a:pt x="5104" y="959"/>
                    <a:pt x="4569" y="1779"/>
                    <a:pt x="3970" y="2535"/>
                  </a:cubicBezTo>
                  <a:cubicBezTo>
                    <a:pt x="3624" y="3007"/>
                    <a:pt x="3214" y="3417"/>
                    <a:pt x="2773" y="3826"/>
                  </a:cubicBezTo>
                  <a:cubicBezTo>
                    <a:pt x="2174" y="4330"/>
                    <a:pt x="1418" y="4646"/>
                    <a:pt x="883" y="5244"/>
                  </a:cubicBezTo>
                  <a:cubicBezTo>
                    <a:pt x="284" y="5937"/>
                    <a:pt x="1" y="6819"/>
                    <a:pt x="32" y="7733"/>
                  </a:cubicBezTo>
                  <a:cubicBezTo>
                    <a:pt x="95" y="8647"/>
                    <a:pt x="316" y="9529"/>
                    <a:pt x="725" y="10348"/>
                  </a:cubicBezTo>
                  <a:cubicBezTo>
                    <a:pt x="1481" y="10127"/>
                    <a:pt x="2237" y="9844"/>
                    <a:pt x="2899" y="9403"/>
                  </a:cubicBezTo>
                  <a:cubicBezTo>
                    <a:pt x="3592" y="8993"/>
                    <a:pt x="4096" y="8363"/>
                    <a:pt x="4380" y="7607"/>
                  </a:cubicBezTo>
                  <a:cubicBezTo>
                    <a:pt x="4632" y="6788"/>
                    <a:pt x="4506" y="5874"/>
                    <a:pt x="4600" y="5024"/>
                  </a:cubicBezTo>
                  <a:cubicBezTo>
                    <a:pt x="4695" y="4204"/>
                    <a:pt x="4947" y="3385"/>
                    <a:pt x="5356" y="2661"/>
                  </a:cubicBezTo>
                  <a:cubicBezTo>
                    <a:pt x="5672" y="2062"/>
                    <a:pt x="6459" y="1275"/>
                    <a:pt x="6554" y="581"/>
                  </a:cubicBezTo>
                  <a:cubicBezTo>
                    <a:pt x="6627" y="180"/>
                    <a:pt x="6488" y="0"/>
                    <a:pt x="6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1"/>
            <p:cNvSpPr/>
            <p:nvPr/>
          </p:nvSpPr>
          <p:spPr>
            <a:xfrm>
              <a:off x="1840150" y="1987175"/>
              <a:ext cx="779750" cy="1191675"/>
            </a:xfrm>
            <a:custGeom>
              <a:avLst/>
              <a:gdLst/>
              <a:ahLst/>
              <a:cxnLst/>
              <a:rect l="l" t="t" r="r" b="b"/>
              <a:pathLst>
                <a:path w="31190" h="47667" fill="none" extrusionOk="0">
                  <a:moveTo>
                    <a:pt x="31190" y="0"/>
                  </a:moveTo>
                  <a:cubicBezTo>
                    <a:pt x="11814" y="7435"/>
                    <a:pt x="0" y="27063"/>
                    <a:pt x="2520" y="47667"/>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1"/>
            <p:cNvSpPr/>
            <p:nvPr/>
          </p:nvSpPr>
          <p:spPr>
            <a:xfrm>
              <a:off x="1960650" y="2670025"/>
              <a:ext cx="177225" cy="274925"/>
            </a:xfrm>
            <a:custGeom>
              <a:avLst/>
              <a:gdLst/>
              <a:ahLst/>
              <a:cxnLst/>
              <a:rect l="l" t="t" r="r" b="b"/>
              <a:pathLst>
                <a:path w="7089" h="10997" fill="none" extrusionOk="0">
                  <a:moveTo>
                    <a:pt x="0" y="1"/>
                  </a:moveTo>
                  <a:cubicBezTo>
                    <a:pt x="536" y="4538"/>
                    <a:pt x="3151" y="8602"/>
                    <a:pt x="7089" y="10996"/>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1"/>
            <p:cNvSpPr/>
            <p:nvPr/>
          </p:nvSpPr>
          <p:spPr>
            <a:xfrm>
              <a:off x="1647175" y="2670025"/>
              <a:ext cx="313500" cy="278850"/>
            </a:xfrm>
            <a:custGeom>
              <a:avLst/>
              <a:gdLst/>
              <a:ahLst/>
              <a:cxnLst/>
              <a:rect l="l" t="t" r="r" b="b"/>
              <a:pathLst>
                <a:path w="12540" h="11154" fill="none" extrusionOk="0">
                  <a:moveTo>
                    <a:pt x="12539" y="1"/>
                  </a:moveTo>
                  <a:cubicBezTo>
                    <a:pt x="5388" y="2679"/>
                    <a:pt x="2710" y="5325"/>
                    <a:pt x="0" y="11154"/>
                  </a:cubicBezTo>
                </a:path>
              </a:pathLst>
            </a:custGeom>
            <a:no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1"/>
            <p:cNvSpPr/>
            <p:nvPr/>
          </p:nvSpPr>
          <p:spPr>
            <a:xfrm>
              <a:off x="1991375" y="2195900"/>
              <a:ext cx="330825" cy="418250"/>
            </a:xfrm>
            <a:custGeom>
              <a:avLst/>
              <a:gdLst/>
              <a:ahLst/>
              <a:cxnLst/>
              <a:rect l="l" t="t" r="r" b="b"/>
              <a:pathLst>
                <a:path w="13233" h="16730" fill="none" extrusionOk="0">
                  <a:moveTo>
                    <a:pt x="0" y="4789"/>
                  </a:moveTo>
                  <a:cubicBezTo>
                    <a:pt x="3497" y="945"/>
                    <a:pt x="6238" y="221"/>
                    <a:pt x="11405" y="0"/>
                  </a:cubicBezTo>
                  <a:cubicBezTo>
                    <a:pt x="10113" y="5702"/>
                    <a:pt x="10019" y="11499"/>
                    <a:pt x="13232" y="16729"/>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1"/>
            <p:cNvSpPr/>
            <p:nvPr/>
          </p:nvSpPr>
          <p:spPr>
            <a:xfrm>
              <a:off x="2049650" y="2820475"/>
              <a:ext cx="202450" cy="217750"/>
            </a:xfrm>
            <a:custGeom>
              <a:avLst/>
              <a:gdLst/>
              <a:ahLst/>
              <a:cxnLst/>
              <a:rect l="l" t="t" r="r" b="b"/>
              <a:pathLst>
                <a:path w="8098" h="8710" extrusionOk="0">
                  <a:moveTo>
                    <a:pt x="3907" y="0"/>
                  </a:moveTo>
                  <a:cubicBezTo>
                    <a:pt x="3686" y="0"/>
                    <a:pt x="3466" y="95"/>
                    <a:pt x="3308" y="221"/>
                  </a:cubicBezTo>
                  <a:cubicBezTo>
                    <a:pt x="2804" y="630"/>
                    <a:pt x="3088" y="1292"/>
                    <a:pt x="1544" y="1292"/>
                  </a:cubicBezTo>
                  <a:cubicBezTo>
                    <a:pt x="883" y="1292"/>
                    <a:pt x="378" y="2048"/>
                    <a:pt x="252" y="2678"/>
                  </a:cubicBezTo>
                  <a:cubicBezTo>
                    <a:pt x="189" y="3119"/>
                    <a:pt x="410" y="3592"/>
                    <a:pt x="473" y="4033"/>
                  </a:cubicBezTo>
                  <a:cubicBezTo>
                    <a:pt x="504" y="4442"/>
                    <a:pt x="378" y="4852"/>
                    <a:pt x="189" y="5230"/>
                  </a:cubicBezTo>
                  <a:cubicBezTo>
                    <a:pt x="0" y="5671"/>
                    <a:pt x="126" y="6207"/>
                    <a:pt x="536" y="6522"/>
                  </a:cubicBezTo>
                  <a:cubicBezTo>
                    <a:pt x="1009" y="6868"/>
                    <a:pt x="1387" y="6900"/>
                    <a:pt x="1607" y="7435"/>
                  </a:cubicBezTo>
                  <a:cubicBezTo>
                    <a:pt x="1733" y="7750"/>
                    <a:pt x="1922" y="8034"/>
                    <a:pt x="2143" y="8286"/>
                  </a:cubicBezTo>
                  <a:cubicBezTo>
                    <a:pt x="2479" y="8602"/>
                    <a:pt x="2762" y="8710"/>
                    <a:pt x="3017" y="8710"/>
                  </a:cubicBezTo>
                  <a:cubicBezTo>
                    <a:pt x="3551" y="8710"/>
                    <a:pt x="3962" y="8234"/>
                    <a:pt x="4474" y="8192"/>
                  </a:cubicBezTo>
                  <a:cubicBezTo>
                    <a:pt x="4510" y="8187"/>
                    <a:pt x="4547" y="8185"/>
                    <a:pt x="4583" y="8185"/>
                  </a:cubicBezTo>
                  <a:cubicBezTo>
                    <a:pt x="4970" y="8185"/>
                    <a:pt x="5344" y="8411"/>
                    <a:pt x="5727" y="8411"/>
                  </a:cubicBezTo>
                  <a:cubicBezTo>
                    <a:pt x="5833" y="8411"/>
                    <a:pt x="5941" y="8394"/>
                    <a:pt x="6049" y="8349"/>
                  </a:cubicBezTo>
                  <a:cubicBezTo>
                    <a:pt x="6616" y="8097"/>
                    <a:pt x="6616" y="7372"/>
                    <a:pt x="6837" y="6805"/>
                  </a:cubicBezTo>
                  <a:cubicBezTo>
                    <a:pt x="7058" y="6396"/>
                    <a:pt x="7310" y="5986"/>
                    <a:pt x="7625" y="5640"/>
                  </a:cubicBezTo>
                  <a:cubicBezTo>
                    <a:pt x="7940" y="5262"/>
                    <a:pt x="8097" y="4789"/>
                    <a:pt x="8003" y="4316"/>
                  </a:cubicBezTo>
                  <a:cubicBezTo>
                    <a:pt x="7814" y="3749"/>
                    <a:pt x="7152" y="3403"/>
                    <a:pt x="6963" y="2930"/>
                  </a:cubicBezTo>
                  <a:cubicBezTo>
                    <a:pt x="6774" y="2426"/>
                    <a:pt x="7058" y="1828"/>
                    <a:pt x="6648" y="1386"/>
                  </a:cubicBezTo>
                  <a:cubicBezTo>
                    <a:pt x="6270" y="977"/>
                    <a:pt x="5514" y="1103"/>
                    <a:pt x="5073" y="851"/>
                  </a:cubicBezTo>
                  <a:cubicBezTo>
                    <a:pt x="4632" y="630"/>
                    <a:pt x="4380" y="0"/>
                    <a:pt x="3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1"/>
            <p:cNvSpPr/>
            <p:nvPr/>
          </p:nvSpPr>
          <p:spPr>
            <a:xfrm>
              <a:off x="2112650" y="2896075"/>
              <a:ext cx="69350" cy="69350"/>
            </a:xfrm>
            <a:custGeom>
              <a:avLst/>
              <a:gdLst/>
              <a:ahLst/>
              <a:cxnLst/>
              <a:rect l="l" t="t" r="r" b="b"/>
              <a:pathLst>
                <a:path w="2774" h="2774" extrusionOk="0">
                  <a:moveTo>
                    <a:pt x="1387" y="1"/>
                  </a:moveTo>
                  <a:cubicBezTo>
                    <a:pt x="599" y="1"/>
                    <a:pt x="1" y="631"/>
                    <a:pt x="1" y="1387"/>
                  </a:cubicBezTo>
                  <a:cubicBezTo>
                    <a:pt x="1" y="2175"/>
                    <a:pt x="599" y="2773"/>
                    <a:pt x="1387" y="2773"/>
                  </a:cubicBezTo>
                  <a:cubicBezTo>
                    <a:pt x="2143" y="2773"/>
                    <a:pt x="2773" y="2175"/>
                    <a:pt x="2773" y="1387"/>
                  </a:cubicBezTo>
                  <a:cubicBezTo>
                    <a:pt x="2773" y="631"/>
                    <a:pt x="2143" y="1"/>
                    <a:pt x="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1"/>
            <p:cNvSpPr/>
            <p:nvPr/>
          </p:nvSpPr>
          <p:spPr>
            <a:xfrm>
              <a:off x="1917325" y="2208500"/>
              <a:ext cx="165425" cy="178200"/>
            </a:xfrm>
            <a:custGeom>
              <a:avLst/>
              <a:gdLst/>
              <a:ahLst/>
              <a:cxnLst/>
              <a:rect l="l" t="t" r="r" b="b"/>
              <a:pathLst>
                <a:path w="6617" h="7128" extrusionOk="0">
                  <a:moveTo>
                    <a:pt x="3214" y="0"/>
                  </a:moveTo>
                  <a:cubicBezTo>
                    <a:pt x="3025" y="32"/>
                    <a:pt x="2868" y="95"/>
                    <a:pt x="2742" y="189"/>
                  </a:cubicBezTo>
                  <a:cubicBezTo>
                    <a:pt x="2332" y="504"/>
                    <a:pt x="2552" y="1071"/>
                    <a:pt x="1292" y="1071"/>
                  </a:cubicBezTo>
                  <a:cubicBezTo>
                    <a:pt x="757" y="1071"/>
                    <a:pt x="347" y="1670"/>
                    <a:pt x="253" y="2205"/>
                  </a:cubicBezTo>
                  <a:cubicBezTo>
                    <a:pt x="253" y="2583"/>
                    <a:pt x="316" y="2962"/>
                    <a:pt x="410" y="3308"/>
                  </a:cubicBezTo>
                  <a:cubicBezTo>
                    <a:pt x="410" y="3655"/>
                    <a:pt x="316" y="3970"/>
                    <a:pt x="158" y="4285"/>
                  </a:cubicBezTo>
                  <a:cubicBezTo>
                    <a:pt x="1" y="4663"/>
                    <a:pt x="127" y="5072"/>
                    <a:pt x="442" y="5324"/>
                  </a:cubicBezTo>
                  <a:cubicBezTo>
                    <a:pt x="820" y="5608"/>
                    <a:pt x="1166" y="5639"/>
                    <a:pt x="1324" y="6081"/>
                  </a:cubicBezTo>
                  <a:cubicBezTo>
                    <a:pt x="1418" y="6333"/>
                    <a:pt x="1576" y="6585"/>
                    <a:pt x="1765" y="6774"/>
                  </a:cubicBezTo>
                  <a:cubicBezTo>
                    <a:pt x="2038" y="7037"/>
                    <a:pt x="2269" y="7128"/>
                    <a:pt x="2478" y="7128"/>
                  </a:cubicBezTo>
                  <a:cubicBezTo>
                    <a:pt x="2918" y="7128"/>
                    <a:pt x="3259" y="6722"/>
                    <a:pt x="3687" y="6679"/>
                  </a:cubicBezTo>
                  <a:cubicBezTo>
                    <a:pt x="3706" y="6678"/>
                    <a:pt x="3725" y="6677"/>
                    <a:pt x="3745" y="6677"/>
                  </a:cubicBezTo>
                  <a:cubicBezTo>
                    <a:pt x="4069" y="6677"/>
                    <a:pt x="4377" y="6862"/>
                    <a:pt x="4696" y="6862"/>
                  </a:cubicBezTo>
                  <a:cubicBezTo>
                    <a:pt x="4789" y="6862"/>
                    <a:pt x="4883" y="6846"/>
                    <a:pt x="4978" y="6805"/>
                  </a:cubicBezTo>
                  <a:cubicBezTo>
                    <a:pt x="5419" y="6616"/>
                    <a:pt x="5419" y="6018"/>
                    <a:pt x="5608" y="5576"/>
                  </a:cubicBezTo>
                  <a:cubicBezTo>
                    <a:pt x="5766" y="5230"/>
                    <a:pt x="5987" y="4915"/>
                    <a:pt x="6270" y="4600"/>
                  </a:cubicBezTo>
                  <a:cubicBezTo>
                    <a:pt x="6522" y="4316"/>
                    <a:pt x="6617" y="3907"/>
                    <a:pt x="6554" y="3529"/>
                  </a:cubicBezTo>
                  <a:cubicBezTo>
                    <a:pt x="6396" y="3088"/>
                    <a:pt x="5861" y="2804"/>
                    <a:pt x="5703" y="2394"/>
                  </a:cubicBezTo>
                  <a:cubicBezTo>
                    <a:pt x="5577" y="1985"/>
                    <a:pt x="5766" y="1481"/>
                    <a:pt x="5451" y="1134"/>
                  </a:cubicBezTo>
                  <a:cubicBezTo>
                    <a:pt x="5167" y="788"/>
                    <a:pt x="4537" y="914"/>
                    <a:pt x="4191" y="725"/>
                  </a:cubicBezTo>
                  <a:cubicBezTo>
                    <a:pt x="3813"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1"/>
            <p:cNvSpPr/>
            <p:nvPr/>
          </p:nvSpPr>
          <p:spPr>
            <a:xfrm>
              <a:off x="1969300" y="2270700"/>
              <a:ext cx="56750" cy="56750"/>
            </a:xfrm>
            <a:custGeom>
              <a:avLst/>
              <a:gdLst/>
              <a:ahLst/>
              <a:cxnLst/>
              <a:rect l="l" t="t" r="r" b="b"/>
              <a:pathLst>
                <a:path w="2270" h="2270" extrusionOk="0">
                  <a:moveTo>
                    <a:pt x="1135" y="1"/>
                  </a:moveTo>
                  <a:cubicBezTo>
                    <a:pt x="505" y="1"/>
                    <a:pt x="1" y="505"/>
                    <a:pt x="1" y="1135"/>
                  </a:cubicBezTo>
                  <a:cubicBezTo>
                    <a:pt x="1" y="1765"/>
                    <a:pt x="505"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1"/>
            <p:cNvSpPr/>
            <p:nvPr/>
          </p:nvSpPr>
          <p:spPr>
            <a:xfrm>
              <a:off x="2236325" y="2516925"/>
              <a:ext cx="165425" cy="176900"/>
            </a:xfrm>
            <a:custGeom>
              <a:avLst/>
              <a:gdLst/>
              <a:ahLst/>
              <a:cxnLst/>
              <a:rect l="l" t="t" r="r" b="b"/>
              <a:pathLst>
                <a:path w="6617" h="7076" extrusionOk="0">
                  <a:moveTo>
                    <a:pt x="4153" y="1"/>
                  </a:moveTo>
                  <a:cubicBezTo>
                    <a:pt x="4028" y="1"/>
                    <a:pt x="3896" y="30"/>
                    <a:pt x="3781" y="76"/>
                  </a:cubicBezTo>
                  <a:cubicBezTo>
                    <a:pt x="3407" y="225"/>
                    <a:pt x="3368" y="651"/>
                    <a:pt x="2761" y="651"/>
                  </a:cubicBezTo>
                  <a:cubicBezTo>
                    <a:pt x="2600" y="651"/>
                    <a:pt x="2399" y="621"/>
                    <a:pt x="2142" y="549"/>
                  </a:cubicBezTo>
                  <a:cubicBezTo>
                    <a:pt x="2078" y="528"/>
                    <a:pt x="2013" y="519"/>
                    <a:pt x="1947" y="519"/>
                  </a:cubicBezTo>
                  <a:cubicBezTo>
                    <a:pt x="1499" y="519"/>
                    <a:pt x="1043" y="955"/>
                    <a:pt x="851" y="1368"/>
                  </a:cubicBezTo>
                  <a:cubicBezTo>
                    <a:pt x="756" y="1714"/>
                    <a:pt x="725" y="2092"/>
                    <a:pt x="725" y="2470"/>
                  </a:cubicBezTo>
                  <a:cubicBezTo>
                    <a:pt x="662" y="2817"/>
                    <a:pt x="473" y="3100"/>
                    <a:pt x="252" y="3352"/>
                  </a:cubicBezTo>
                  <a:cubicBezTo>
                    <a:pt x="0" y="3668"/>
                    <a:pt x="0" y="4109"/>
                    <a:pt x="252" y="4424"/>
                  </a:cubicBezTo>
                  <a:cubicBezTo>
                    <a:pt x="536" y="4802"/>
                    <a:pt x="851" y="4928"/>
                    <a:pt x="914" y="5400"/>
                  </a:cubicBezTo>
                  <a:cubicBezTo>
                    <a:pt x="914" y="5684"/>
                    <a:pt x="1008" y="5936"/>
                    <a:pt x="1134" y="6188"/>
                  </a:cubicBezTo>
                  <a:cubicBezTo>
                    <a:pt x="1408" y="6626"/>
                    <a:pt x="1681" y="6743"/>
                    <a:pt x="1952" y="6743"/>
                  </a:cubicBezTo>
                  <a:cubicBezTo>
                    <a:pt x="2264" y="6743"/>
                    <a:pt x="2572" y="6588"/>
                    <a:pt x="2872" y="6588"/>
                  </a:cubicBezTo>
                  <a:cubicBezTo>
                    <a:pt x="2913" y="6588"/>
                    <a:pt x="2953" y="6591"/>
                    <a:pt x="2993" y="6597"/>
                  </a:cubicBezTo>
                  <a:cubicBezTo>
                    <a:pt x="3407" y="6657"/>
                    <a:pt x="3709" y="7076"/>
                    <a:pt x="4135" y="7076"/>
                  </a:cubicBezTo>
                  <a:cubicBezTo>
                    <a:pt x="4164" y="7076"/>
                    <a:pt x="4192" y="7074"/>
                    <a:pt x="4222" y="7070"/>
                  </a:cubicBezTo>
                  <a:cubicBezTo>
                    <a:pt x="4694" y="6976"/>
                    <a:pt x="4852" y="6408"/>
                    <a:pt x="5135" y="6030"/>
                  </a:cubicBezTo>
                  <a:cubicBezTo>
                    <a:pt x="5419" y="5715"/>
                    <a:pt x="5702" y="5463"/>
                    <a:pt x="6049" y="5274"/>
                  </a:cubicBezTo>
                  <a:cubicBezTo>
                    <a:pt x="6364" y="5054"/>
                    <a:pt x="6585" y="4676"/>
                    <a:pt x="6616" y="4298"/>
                  </a:cubicBezTo>
                  <a:cubicBezTo>
                    <a:pt x="6585" y="3825"/>
                    <a:pt x="6112" y="3415"/>
                    <a:pt x="6081" y="2974"/>
                  </a:cubicBezTo>
                  <a:cubicBezTo>
                    <a:pt x="6049" y="2533"/>
                    <a:pt x="6364" y="2124"/>
                    <a:pt x="6175" y="1714"/>
                  </a:cubicBezTo>
                  <a:cubicBezTo>
                    <a:pt x="5955" y="1305"/>
                    <a:pt x="5324" y="1242"/>
                    <a:pt x="5041" y="958"/>
                  </a:cubicBezTo>
                  <a:cubicBezTo>
                    <a:pt x="4757" y="675"/>
                    <a:pt x="4663" y="139"/>
                    <a:pt x="4285" y="13"/>
                  </a:cubicBezTo>
                  <a:cubicBezTo>
                    <a:pt x="4243" y="5"/>
                    <a:pt x="4198" y="1"/>
                    <a:pt x="4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1"/>
            <p:cNvSpPr/>
            <p:nvPr/>
          </p:nvSpPr>
          <p:spPr>
            <a:xfrm>
              <a:off x="2291450" y="2576300"/>
              <a:ext cx="56725" cy="56750"/>
            </a:xfrm>
            <a:custGeom>
              <a:avLst/>
              <a:gdLst/>
              <a:ahLst/>
              <a:cxnLst/>
              <a:rect l="l" t="t" r="r" b="b"/>
              <a:pathLst>
                <a:path w="2269" h="2270" extrusionOk="0">
                  <a:moveTo>
                    <a:pt x="1135" y="1"/>
                  </a:moveTo>
                  <a:cubicBezTo>
                    <a:pt x="536" y="1"/>
                    <a:pt x="0" y="505"/>
                    <a:pt x="0" y="1135"/>
                  </a:cubicBezTo>
                  <a:cubicBezTo>
                    <a:pt x="0" y="1765"/>
                    <a:pt x="536"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1"/>
            <p:cNvSpPr/>
            <p:nvPr/>
          </p:nvSpPr>
          <p:spPr>
            <a:xfrm>
              <a:off x="1584950" y="2840150"/>
              <a:ext cx="165425" cy="177450"/>
            </a:xfrm>
            <a:custGeom>
              <a:avLst/>
              <a:gdLst/>
              <a:ahLst/>
              <a:cxnLst/>
              <a:rect l="l" t="t" r="r" b="b"/>
              <a:pathLst>
                <a:path w="6617" h="7098" extrusionOk="0">
                  <a:moveTo>
                    <a:pt x="3214" y="1"/>
                  </a:moveTo>
                  <a:cubicBezTo>
                    <a:pt x="3025" y="1"/>
                    <a:pt x="2836" y="64"/>
                    <a:pt x="2710" y="158"/>
                  </a:cubicBezTo>
                  <a:cubicBezTo>
                    <a:pt x="2300" y="505"/>
                    <a:pt x="2552" y="1041"/>
                    <a:pt x="1261" y="1041"/>
                  </a:cubicBezTo>
                  <a:cubicBezTo>
                    <a:pt x="725" y="1041"/>
                    <a:pt x="316" y="1671"/>
                    <a:pt x="221" y="2175"/>
                  </a:cubicBezTo>
                  <a:cubicBezTo>
                    <a:pt x="221" y="2553"/>
                    <a:pt x="284" y="2931"/>
                    <a:pt x="410" y="3277"/>
                  </a:cubicBezTo>
                  <a:cubicBezTo>
                    <a:pt x="410" y="3624"/>
                    <a:pt x="316" y="3970"/>
                    <a:pt x="158" y="4254"/>
                  </a:cubicBezTo>
                  <a:cubicBezTo>
                    <a:pt x="0" y="4632"/>
                    <a:pt x="95" y="5073"/>
                    <a:pt x="442" y="5294"/>
                  </a:cubicBezTo>
                  <a:cubicBezTo>
                    <a:pt x="820" y="5577"/>
                    <a:pt x="1135" y="5609"/>
                    <a:pt x="1324" y="6050"/>
                  </a:cubicBezTo>
                  <a:cubicBezTo>
                    <a:pt x="1418" y="6333"/>
                    <a:pt x="1576" y="6554"/>
                    <a:pt x="1765" y="6743"/>
                  </a:cubicBezTo>
                  <a:cubicBezTo>
                    <a:pt x="2040" y="7008"/>
                    <a:pt x="2268" y="7098"/>
                    <a:pt x="2474" y="7098"/>
                  </a:cubicBezTo>
                  <a:cubicBezTo>
                    <a:pt x="2906" y="7098"/>
                    <a:pt x="3239" y="6701"/>
                    <a:pt x="3687" y="6680"/>
                  </a:cubicBezTo>
                  <a:cubicBezTo>
                    <a:pt x="3721" y="6675"/>
                    <a:pt x="3756" y="6673"/>
                    <a:pt x="3790" y="6673"/>
                  </a:cubicBezTo>
                  <a:cubicBezTo>
                    <a:pt x="4103" y="6673"/>
                    <a:pt x="4403" y="6859"/>
                    <a:pt x="4712" y="6859"/>
                  </a:cubicBezTo>
                  <a:cubicBezTo>
                    <a:pt x="4800" y="6859"/>
                    <a:pt x="4889" y="6844"/>
                    <a:pt x="4978" y="6806"/>
                  </a:cubicBezTo>
                  <a:cubicBezTo>
                    <a:pt x="5419" y="6617"/>
                    <a:pt x="5419" y="5987"/>
                    <a:pt x="5577" y="5546"/>
                  </a:cubicBezTo>
                  <a:cubicBezTo>
                    <a:pt x="5766" y="5199"/>
                    <a:pt x="5986" y="4884"/>
                    <a:pt x="6238" y="4601"/>
                  </a:cubicBezTo>
                  <a:cubicBezTo>
                    <a:pt x="6522" y="4286"/>
                    <a:pt x="6617" y="3876"/>
                    <a:pt x="6554" y="3498"/>
                  </a:cubicBezTo>
                  <a:cubicBezTo>
                    <a:pt x="6396" y="3057"/>
                    <a:pt x="5860" y="2773"/>
                    <a:pt x="5703" y="2364"/>
                  </a:cubicBezTo>
                  <a:cubicBezTo>
                    <a:pt x="5545" y="1954"/>
                    <a:pt x="5734" y="1482"/>
                    <a:pt x="5451" y="1135"/>
                  </a:cubicBezTo>
                  <a:cubicBezTo>
                    <a:pt x="5136" y="789"/>
                    <a:pt x="4506" y="883"/>
                    <a:pt x="4159" y="694"/>
                  </a:cubicBezTo>
                  <a:cubicBezTo>
                    <a:pt x="3813" y="473"/>
                    <a:pt x="3592" y="1"/>
                    <a:pt x="3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1"/>
            <p:cNvSpPr/>
            <p:nvPr/>
          </p:nvSpPr>
          <p:spPr>
            <a:xfrm>
              <a:off x="1636925" y="2901600"/>
              <a:ext cx="56750" cy="56725"/>
            </a:xfrm>
            <a:custGeom>
              <a:avLst/>
              <a:gdLst/>
              <a:ahLst/>
              <a:cxnLst/>
              <a:rect l="l" t="t" r="r" b="b"/>
              <a:pathLst>
                <a:path w="2270" h="2269" extrusionOk="0">
                  <a:moveTo>
                    <a:pt x="1135" y="0"/>
                  </a:moveTo>
                  <a:cubicBezTo>
                    <a:pt x="505" y="0"/>
                    <a:pt x="1" y="504"/>
                    <a:pt x="1" y="1134"/>
                  </a:cubicBezTo>
                  <a:cubicBezTo>
                    <a:pt x="1" y="1765"/>
                    <a:pt x="505" y="2269"/>
                    <a:pt x="1135" y="2269"/>
                  </a:cubicBezTo>
                  <a:cubicBezTo>
                    <a:pt x="1765" y="2269"/>
                    <a:pt x="2269" y="1765"/>
                    <a:pt x="2269" y="1134"/>
                  </a:cubicBezTo>
                  <a:cubicBezTo>
                    <a:pt x="2269" y="504"/>
                    <a:pt x="1765" y="0"/>
                    <a:pt x="1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1"/>
            <p:cNvSpPr/>
            <p:nvPr/>
          </p:nvSpPr>
          <p:spPr>
            <a:xfrm>
              <a:off x="1814925" y="3082750"/>
              <a:ext cx="166225" cy="177850"/>
            </a:xfrm>
            <a:custGeom>
              <a:avLst/>
              <a:gdLst/>
              <a:ahLst/>
              <a:cxnLst/>
              <a:rect l="l" t="t" r="r" b="b"/>
              <a:pathLst>
                <a:path w="6649" h="7114" extrusionOk="0">
                  <a:moveTo>
                    <a:pt x="3214" y="0"/>
                  </a:moveTo>
                  <a:cubicBezTo>
                    <a:pt x="3025" y="0"/>
                    <a:pt x="2868" y="63"/>
                    <a:pt x="2742" y="189"/>
                  </a:cubicBezTo>
                  <a:cubicBezTo>
                    <a:pt x="2332" y="504"/>
                    <a:pt x="2553" y="1072"/>
                    <a:pt x="1293" y="1072"/>
                  </a:cubicBezTo>
                  <a:cubicBezTo>
                    <a:pt x="1280" y="1071"/>
                    <a:pt x="1267" y="1070"/>
                    <a:pt x="1254" y="1070"/>
                  </a:cubicBezTo>
                  <a:cubicBezTo>
                    <a:pt x="736" y="1070"/>
                    <a:pt x="314" y="1682"/>
                    <a:pt x="253" y="2174"/>
                  </a:cubicBezTo>
                  <a:cubicBezTo>
                    <a:pt x="253" y="2552"/>
                    <a:pt x="316" y="2930"/>
                    <a:pt x="411" y="3308"/>
                  </a:cubicBezTo>
                  <a:cubicBezTo>
                    <a:pt x="442" y="3655"/>
                    <a:pt x="347" y="3970"/>
                    <a:pt x="158" y="4253"/>
                  </a:cubicBezTo>
                  <a:cubicBezTo>
                    <a:pt x="1" y="4632"/>
                    <a:pt x="127" y="5073"/>
                    <a:pt x="442" y="5325"/>
                  </a:cubicBezTo>
                  <a:cubicBezTo>
                    <a:pt x="852" y="5608"/>
                    <a:pt x="1167" y="5640"/>
                    <a:pt x="1356" y="6081"/>
                  </a:cubicBezTo>
                  <a:cubicBezTo>
                    <a:pt x="1450" y="6333"/>
                    <a:pt x="1576" y="6553"/>
                    <a:pt x="1797" y="6774"/>
                  </a:cubicBezTo>
                  <a:cubicBezTo>
                    <a:pt x="2059" y="7026"/>
                    <a:pt x="2283" y="7114"/>
                    <a:pt x="2487" y="7114"/>
                  </a:cubicBezTo>
                  <a:cubicBezTo>
                    <a:pt x="2918" y="7114"/>
                    <a:pt x="3259" y="6722"/>
                    <a:pt x="3687" y="6679"/>
                  </a:cubicBezTo>
                  <a:cubicBezTo>
                    <a:pt x="3706" y="6678"/>
                    <a:pt x="3726" y="6677"/>
                    <a:pt x="3745" y="6677"/>
                  </a:cubicBezTo>
                  <a:cubicBezTo>
                    <a:pt x="4069" y="6677"/>
                    <a:pt x="4378" y="6862"/>
                    <a:pt x="4696" y="6862"/>
                  </a:cubicBezTo>
                  <a:cubicBezTo>
                    <a:pt x="4789" y="6862"/>
                    <a:pt x="4883" y="6846"/>
                    <a:pt x="4979" y="6805"/>
                  </a:cubicBezTo>
                  <a:cubicBezTo>
                    <a:pt x="5420" y="6616"/>
                    <a:pt x="5420" y="6018"/>
                    <a:pt x="5609" y="5577"/>
                  </a:cubicBezTo>
                  <a:cubicBezTo>
                    <a:pt x="5798" y="5230"/>
                    <a:pt x="6018" y="4884"/>
                    <a:pt x="6270" y="4600"/>
                  </a:cubicBezTo>
                  <a:cubicBezTo>
                    <a:pt x="6522" y="4317"/>
                    <a:pt x="6648" y="3907"/>
                    <a:pt x="6554" y="3529"/>
                  </a:cubicBezTo>
                  <a:cubicBezTo>
                    <a:pt x="6428" y="3056"/>
                    <a:pt x="5861" y="2773"/>
                    <a:pt x="5735" y="2395"/>
                  </a:cubicBezTo>
                  <a:cubicBezTo>
                    <a:pt x="5577" y="1985"/>
                    <a:pt x="5766" y="1481"/>
                    <a:pt x="5451" y="1135"/>
                  </a:cubicBezTo>
                  <a:cubicBezTo>
                    <a:pt x="5168" y="788"/>
                    <a:pt x="4538" y="914"/>
                    <a:pt x="4191" y="693"/>
                  </a:cubicBezTo>
                  <a:cubicBezTo>
                    <a:pt x="3845"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1"/>
            <p:cNvSpPr/>
            <p:nvPr/>
          </p:nvSpPr>
          <p:spPr>
            <a:xfrm>
              <a:off x="1866925" y="3144975"/>
              <a:ext cx="56725" cy="56725"/>
            </a:xfrm>
            <a:custGeom>
              <a:avLst/>
              <a:gdLst/>
              <a:ahLst/>
              <a:cxnLst/>
              <a:rect l="l" t="t" r="r" b="b"/>
              <a:pathLst>
                <a:path w="2269" h="2269" extrusionOk="0">
                  <a:moveTo>
                    <a:pt x="1134" y="0"/>
                  </a:moveTo>
                  <a:cubicBezTo>
                    <a:pt x="504" y="0"/>
                    <a:pt x="0" y="504"/>
                    <a:pt x="0" y="1134"/>
                  </a:cubicBezTo>
                  <a:cubicBezTo>
                    <a:pt x="0" y="1764"/>
                    <a:pt x="504" y="2269"/>
                    <a:pt x="1134" y="2269"/>
                  </a:cubicBezTo>
                  <a:cubicBezTo>
                    <a:pt x="1765" y="2269"/>
                    <a:pt x="2269" y="1764"/>
                    <a:pt x="2269" y="1134"/>
                  </a:cubicBezTo>
                  <a:cubicBezTo>
                    <a:pt x="2269" y="504"/>
                    <a:pt x="1765" y="0"/>
                    <a:pt x="1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1"/>
            <p:cNvSpPr/>
            <p:nvPr/>
          </p:nvSpPr>
          <p:spPr>
            <a:xfrm>
              <a:off x="1793675" y="2449500"/>
              <a:ext cx="268600" cy="188050"/>
            </a:xfrm>
            <a:custGeom>
              <a:avLst/>
              <a:gdLst/>
              <a:ahLst/>
              <a:cxnLst/>
              <a:rect l="l" t="t" r="r" b="b"/>
              <a:pathLst>
                <a:path w="10744" h="7522" extrusionOk="0">
                  <a:moveTo>
                    <a:pt x="10743" y="1"/>
                  </a:moveTo>
                  <a:lnTo>
                    <a:pt x="8727" y="473"/>
                  </a:lnTo>
                  <a:cubicBezTo>
                    <a:pt x="7688" y="757"/>
                    <a:pt x="6648" y="1103"/>
                    <a:pt x="5640" y="1513"/>
                  </a:cubicBezTo>
                  <a:cubicBezTo>
                    <a:pt x="4033" y="2048"/>
                    <a:pt x="2552" y="2899"/>
                    <a:pt x="1292" y="4033"/>
                  </a:cubicBezTo>
                  <a:cubicBezTo>
                    <a:pt x="756" y="4474"/>
                    <a:pt x="378" y="5073"/>
                    <a:pt x="189" y="5734"/>
                  </a:cubicBezTo>
                  <a:cubicBezTo>
                    <a:pt x="0" y="6396"/>
                    <a:pt x="347" y="7121"/>
                    <a:pt x="977" y="7436"/>
                  </a:cubicBezTo>
                  <a:cubicBezTo>
                    <a:pt x="1122" y="7495"/>
                    <a:pt x="1270" y="7521"/>
                    <a:pt x="1419" y="7521"/>
                  </a:cubicBezTo>
                  <a:cubicBezTo>
                    <a:pt x="1981" y="7521"/>
                    <a:pt x="2558" y="7148"/>
                    <a:pt x="3056" y="6774"/>
                  </a:cubicBezTo>
                  <a:cubicBezTo>
                    <a:pt x="4600" y="5640"/>
                    <a:pt x="6144" y="4506"/>
                    <a:pt x="7593" y="3246"/>
                  </a:cubicBezTo>
                  <a:cubicBezTo>
                    <a:pt x="8349" y="2584"/>
                    <a:pt x="9042" y="1859"/>
                    <a:pt x="9672" y="1103"/>
                  </a:cubicBezTo>
                  <a:cubicBezTo>
                    <a:pt x="9830" y="883"/>
                    <a:pt x="10743" y="1"/>
                    <a:pt x="10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1"/>
            <p:cNvSpPr/>
            <p:nvPr/>
          </p:nvSpPr>
          <p:spPr>
            <a:xfrm>
              <a:off x="2046775" y="2455775"/>
              <a:ext cx="95825" cy="199750"/>
            </a:xfrm>
            <a:custGeom>
              <a:avLst/>
              <a:gdLst/>
              <a:ahLst/>
              <a:cxnLst/>
              <a:rect l="l" t="t" r="r" b="b"/>
              <a:pathLst>
                <a:path w="3833" h="7990" extrusionOk="0">
                  <a:moveTo>
                    <a:pt x="184" y="0"/>
                  </a:moveTo>
                  <a:cubicBezTo>
                    <a:pt x="0" y="0"/>
                    <a:pt x="330" y="1091"/>
                    <a:pt x="304" y="1451"/>
                  </a:cubicBezTo>
                  <a:cubicBezTo>
                    <a:pt x="273" y="3215"/>
                    <a:pt x="588" y="4979"/>
                    <a:pt x="1281" y="6649"/>
                  </a:cubicBezTo>
                  <a:cubicBezTo>
                    <a:pt x="1407" y="7027"/>
                    <a:pt x="1628" y="7374"/>
                    <a:pt x="1943" y="7657"/>
                  </a:cubicBezTo>
                  <a:cubicBezTo>
                    <a:pt x="2152" y="7866"/>
                    <a:pt x="2446" y="7990"/>
                    <a:pt x="2751" y="7990"/>
                  </a:cubicBezTo>
                  <a:cubicBezTo>
                    <a:pt x="2859" y="7990"/>
                    <a:pt x="2969" y="7974"/>
                    <a:pt x="3077" y="7941"/>
                  </a:cubicBezTo>
                  <a:cubicBezTo>
                    <a:pt x="3549" y="7689"/>
                    <a:pt x="3833" y="7216"/>
                    <a:pt x="3801" y="6681"/>
                  </a:cubicBezTo>
                  <a:cubicBezTo>
                    <a:pt x="3801" y="5452"/>
                    <a:pt x="2951" y="4475"/>
                    <a:pt x="2289" y="3436"/>
                  </a:cubicBezTo>
                  <a:cubicBezTo>
                    <a:pt x="1785" y="2648"/>
                    <a:pt x="966" y="915"/>
                    <a:pt x="399" y="191"/>
                  </a:cubicBezTo>
                  <a:cubicBezTo>
                    <a:pt x="294" y="56"/>
                    <a:pt x="226"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1"/>
            <p:cNvSpPr/>
            <p:nvPr/>
          </p:nvSpPr>
          <p:spPr>
            <a:xfrm>
              <a:off x="1899200" y="2882700"/>
              <a:ext cx="92975" cy="110775"/>
            </a:xfrm>
            <a:custGeom>
              <a:avLst/>
              <a:gdLst/>
              <a:ahLst/>
              <a:cxnLst/>
              <a:rect l="l" t="t" r="r" b="b"/>
              <a:pathLst>
                <a:path w="3719" h="4431" extrusionOk="0">
                  <a:moveTo>
                    <a:pt x="413" y="1"/>
                  </a:moveTo>
                  <a:cubicBezTo>
                    <a:pt x="305" y="1"/>
                    <a:pt x="214" y="53"/>
                    <a:pt x="158" y="189"/>
                  </a:cubicBezTo>
                  <a:cubicBezTo>
                    <a:pt x="1" y="599"/>
                    <a:pt x="379" y="1544"/>
                    <a:pt x="505" y="1953"/>
                  </a:cubicBezTo>
                  <a:cubicBezTo>
                    <a:pt x="663" y="2521"/>
                    <a:pt x="915" y="3088"/>
                    <a:pt x="1261" y="3560"/>
                  </a:cubicBezTo>
                  <a:cubicBezTo>
                    <a:pt x="1482" y="3875"/>
                    <a:pt x="1765" y="4127"/>
                    <a:pt x="2112" y="4316"/>
                  </a:cubicBezTo>
                  <a:cubicBezTo>
                    <a:pt x="2262" y="4391"/>
                    <a:pt x="2434" y="4431"/>
                    <a:pt x="2610" y="4431"/>
                  </a:cubicBezTo>
                  <a:cubicBezTo>
                    <a:pt x="2803" y="4431"/>
                    <a:pt x="3002" y="4384"/>
                    <a:pt x="3183" y="4285"/>
                  </a:cubicBezTo>
                  <a:cubicBezTo>
                    <a:pt x="3561" y="4001"/>
                    <a:pt x="3719" y="3529"/>
                    <a:pt x="3624" y="3088"/>
                  </a:cubicBezTo>
                  <a:cubicBezTo>
                    <a:pt x="3530" y="2615"/>
                    <a:pt x="3277" y="2205"/>
                    <a:pt x="2962" y="1890"/>
                  </a:cubicBezTo>
                  <a:cubicBezTo>
                    <a:pt x="2490" y="1418"/>
                    <a:pt x="1954" y="977"/>
                    <a:pt x="1387" y="599"/>
                  </a:cubicBezTo>
                  <a:cubicBezTo>
                    <a:pt x="1199" y="458"/>
                    <a:pt x="730" y="1"/>
                    <a:pt x="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1"/>
            <p:cNvSpPr/>
            <p:nvPr/>
          </p:nvSpPr>
          <p:spPr>
            <a:xfrm>
              <a:off x="1799175" y="2872100"/>
              <a:ext cx="118025" cy="131900"/>
            </a:xfrm>
            <a:custGeom>
              <a:avLst/>
              <a:gdLst/>
              <a:ahLst/>
              <a:cxnLst/>
              <a:rect l="l" t="t" r="r" b="b"/>
              <a:pathLst>
                <a:path w="4721" h="5276" extrusionOk="0">
                  <a:moveTo>
                    <a:pt x="4024" y="0"/>
                  </a:moveTo>
                  <a:cubicBezTo>
                    <a:pt x="3979" y="0"/>
                    <a:pt x="3930" y="5"/>
                    <a:pt x="3876" y="15"/>
                  </a:cubicBezTo>
                  <a:cubicBezTo>
                    <a:pt x="3088" y="172"/>
                    <a:pt x="2269" y="991"/>
                    <a:pt x="1734" y="1558"/>
                  </a:cubicBezTo>
                  <a:cubicBezTo>
                    <a:pt x="1041" y="2283"/>
                    <a:pt x="473" y="3134"/>
                    <a:pt x="127" y="4079"/>
                  </a:cubicBezTo>
                  <a:cubicBezTo>
                    <a:pt x="32" y="4268"/>
                    <a:pt x="1" y="4488"/>
                    <a:pt x="1" y="4709"/>
                  </a:cubicBezTo>
                  <a:cubicBezTo>
                    <a:pt x="1" y="4961"/>
                    <a:pt x="158" y="5150"/>
                    <a:pt x="347" y="5244"/>
                  </a:cubicBezTo>
                  <a:cubicBezTo>
                    <a:pt x="421" y="5265"/>
                    <a:pt x="498" y="5276"/>
                    <a:pt x="576" y="5276"/>
                  </a:cubicBezTo>
                  <a:cubicBezTo>
                    <a:pt x="732" y="5276"/>
                    <a:pt x="893" y="5234"/>
                    <a:pt x="1041" y="5150"/>
                  </a:cubicBezTo>
                  <a:cubicBezTo>
                    <a:pt x="2553" y="4394"/>
                    <a:pt x="3687" y="3102"/>
                    <a:pt x="4286" y="1527"/>
                  </a:cubicBezTo>
                  <a:cubicBezTo>
                    <a:pt x="4433" y="1083"/>
                    <a:pt x="4720" y="0"/>
                    <a:pt x="4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1"/>
            <p:cNvSpPr/>
            <p:nvPr/>
          </p:nvSpPr>
          <p:spPr>
            <a:xfrm>
              <a:off x="2122100" y="2039725"/>
              <a:ext cx="296975" cy="114450"/>
            </a:xfrm>
            <a:custGeom>
              <a:avLst/>
              <a:gdLst/>
              <a:ahLst/>
              <a:cxnLst/>
              <a:rect l="l" t="t" r="r" b="b"/>
              <a:pathLst>
                <a:path w="11879" h="4578" extrusionOk="0">
                  <a:moveTo>
                    <a:pt x="3363" y="1"/>
                  </a:moveTo>
                  <a:cubicBezTo>
                    <a:pt x="2289" y="1"/>
                    <a:pt x="1068" y="95"/>
                    <a:pt x="410" y="923"/>
                  </a:cubicBezTo>
                  <a:cubicBezTo>
                    <a:pt x="221" y="1175"/>
                    <a:pt x="95" y="1458"/>
                    <a:pt x="64" y="1773"/>
                  </a:cubicBezTo>
                  <a:cubicBezTo>
                    <a:pt x="1" y="2403"/>
                    <a:pt x="253" y="3034"/>
                    <a:pt x="725" y="3443"/>
                  </a:cubicBezTo>
                  <a:cubicBezTo>
                    <a:pt x="1072" y="3758"/>
                    <a:pt x="1482" y="3979"/>
                    <a:pt x="1923" y="4105"/>
                  </a:cubicBezTo>
                  <a:cubicBezTo>
                    <a:pt x="2898" y="4418"/>
                    <a:pt x="3912" y="4578"/>
                    <a:pt x="4928" y="4578"/>
                  </a:cubicBezTo>
                  <a:cubicBezTo>
                    <a:pt x="5749" y="4578"/>
                    <a:pt x="6570" y="4473"/>
                    <a:pt x="7373" y="4262"/>
                  </a:cubicBezTo>
                  <a:cubicBezTo>
                    <a:pt x="8255" y="4042"/>
                    <a:pt x="9137" y="3727"/>
                    <a:pt x="9925" y="3254"/>
                  </a:cubicBezTo>
                  <a:cubicBezTo>
                    <a:pt x="10167" y="3133"/>
                    <a:pt x="11544" y="2051"/>
                    <a:pt x="11847" y="2051"/>
                  </a:cubicBezTo>
                  <a:cubicBezTo>
                    <a:pt x="11859" y="2051"/>
                    <a:pt x="11870" y="2053"/>
                    <a:pt x="11878" y="2057"/>
                  </a:cubicBezTo>
                  <a:cubicBezTo>
                    <a:pt x="10618" y="1364"/>
                    <a:pt x="9263" y="797"/>
                    <a:pt x="7877" y="324"/>
                  </a:cubicBezTo>
                  <a:cubicBezTo>
                    <a:pt x="7688" y="293"/>
                    <a:pt x="7499" y="230"/>
                    <a:pt x="7279" y="198"/>
                  </a:cubicBezTo>
                  <a:cubicBezTo>
                    <a:pt x="6465" y="67"/>
                    <a:pt x="5629" y="1"/>
                    <a:pt x="4771" y="1"/>
                  </a:cubicBezTo>
                  <a:cubicBezTo>
                    <a:pt x="4600" y="1"/>
                    <a:pt x="4427" y="4"/>
                    <a:pt x="4254" y="9"/>
                  </a:cubicBezTo>
                  <a:cubicBezTo>
                    <a:pt x="3982" y="9"/>
                    <a:pt x="3679" y="1"/>
                    <a:pt x="3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1"/>
            <p:cNvSpPr/>
            <p:nvPr/>
          </p:nvSpPr>
          <p:spPr>
            <a:xfrm>
              <a:off x="2335550" y="2093800"/>
              <a:ext cx="107925" cy="250475"/>
            </a:xfrm>
            <a:custGeom>
              <a:avLst/>
              <a:gdLst/>
              <a:ahLst/>
              <a:cxnLst/>
              <a:rect l="l" t="t" r="r" b="b"/>
              <a:pathLst>
                <a:path w="4317" h="10019" extrusionOk="0">
                  <a:moveTo>
                    <a:pt x="3193" y="1"/>
                  </a:moveTo>
                  <a:cubicBezTo>
                    <a:pt x="2962" y="1"/>
                    <a:pt x="2833" y="446"/>
                    <a:pt x="2805" y="587"/>
                  </a:cubicBezTo>
                  <a:cubicBezTo>
                    <a:pt x="2616" y="1343"/>
                    <a:pt x="2332" y="2099"/>
                    <a:pt x="2017" y="2792"/>
                  </a:cubicBezTo>
                  <a:cubicBezTo>
                    <a:pt x="1229" y="4399"/>
                    <a:pt x="1" y="5943"/>
                    <a:pt x="127" y="7802"/>
                  </a:cubicBezTo>
                  <a:cubicBezTo>
                    <a:pt x="203" y="8839"/>
                    <a:pt x="726" y="10019"/>
                    <a:pt x="1679" y="10019"/>
                  </a:cubicBezTo>
                  <a:cubicBezTo>
                    <a:pt x="1913" y="10019"/>
                    <a:pt x="2173" y="9948"/>
                    <a:pt x="2458" y="9786"/>
                  </a:cubicBezTo>
                  <a:cubicBezTo>
                    <a:pt x="4002" y="8904"/>
                    <a:pt x="4317" y="7298"/>
                    <a:pt x="4222" y="5691"/>
                  </a:cubicBezTo>
                  <a:cubicBezTo>
                    <a:pt x="4159" y="4809"/>
                    <a:pt x="4065" y="3927"/>
                    <a:pt x="3907" y="3076"/>
                  </a:cubicBezTo>
                  <a:cubicBezTo>
                    <a:pt x="3781" y="2383"/>
                    <a:pt x="3655" y="1658"/>
                    <a:pt x="3498" y="965"/>
                  </a:cubicBezTo>
                  <a:cubicBezTo>
                    <a:pt x="3466" y="808"/>
                    <a:pt x="3435" y="114"/>
                    <a:pt x="3277" y="20"/>
                  </a:cubicBezTo>
                  <a:cubicBezTo>
                    <a:pt x="3248" y="7"/>
                    <a:pt x="3220" y="1"/>
                    <a:pt x="3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11"/>
          <p:cNvGrpSpPr/>
          <p:nvPr/>
        </p:nvGrpSpPr>
        <p:grpSpPr>
          <a:xfrm>
            <a:off x="4846068" y="-426147"/>
            <a:ext cx="4698140" cy="1834234"/>
            <a:chOff x="224725" y="1449225"/>
            <a:chExt cx="7133525" cy="2785050"/>
          </a:xfrm>
        </p:grpSpPr>
        <p:sp>
          <p:nvSpPr>
            <p:cNvPr id="1503" name="Google Shape;1503;p11"/>
            <p:cNvSpPr/>
            <p:nvPr/>
          </p:nvSpPr>
          <p:spPr>
            <a:xfrm>
              <a:off x="224725" y="1895900"/>
              <a:ext cx="1316150" cy="1724075"/>
            </a:xfrm>
            <a:custGeom>
              <a:avLst/>
              <a:gdLst/>
              <a:ahLst/>
              <a:cxnLst/>
              <a:rect l="l" t="t" r="r" b="b"/>
              <a:pathLst>
                <a:path w="52646" h="68963" extrusionOk="0">
                  <a:moveTo>
                    <a:pt x="31843" y="1"/>
                  </a:moveTo>
                  <a:cubicBezTo>
                    <a:pt x="30951" y="1"/>
                    <a:pt x="30067" y="81"/>
                    <a:pt x="29206" y="312"/>
                  </a:cubicBezTo>
                  <a:cubicBezTo>
                    <a:pt x="27441" y="816"/>
                    <a:pt x="25771" y="2139"/>
                    <a:pt x="25456" y="3935"/>
                  </a:cubicBezTo>
                  <a:cubicBezTo>
                    <a:pt x="25236" y="5132"/>
                    <a:pt x="25645" y="6361"/>
                    <a:pt x="25708" y="7589"/>
                  </a:cubicBezTo>
                  <a:cubicBezTo>
                    <a:pt x="25771" y="8787"/>
                    <a:pt x="25362" y="10236"/>
                    <a:pt x="24196" y="10614"/>
                  </a:cubicBezTo>
                  <a:cubicBezTo>
                    <a:pt x="23913" y="10693"/>
                    <a:pt x="23613" y="10732"/>
                    <a:pt x="23310" y="10732"/>
                  </a:cubicBezTo>
                  <a:cubicBezTo>
                    <a:pt x="23007" y="10732"/>
                    <a:pt x="22700" y="10693"/>
                    <a:pt x="22400" y="10614"/>
                  </a:cubicBezTo>
                  <a:cubicBezTo>
                    <a:pt x="20985" y="10297"/>
                    <a:pt x="19532" y="9904"/>
                    <a:pt x="18085" y="9904"/>
                  </a:cubicBezTo>
                  <a:cubicBezTo>
                    <a:pt x="17664" y="9904"/>
                    <a:pt x="17243" y="9937"/>
                    <a:pt x="16824" y="10015"/>
                  </a:cubicBezTo>
                  <a:cubicBezTo>
                    <a:pt x="14965" y="10330"/>
                    <a:pt x="13169" y="11906"/>
                    <a:pt x="13327" y="13764"/>
                  </a:cubicBezTo>
                  <a:cubicBezTo>
                    <a:pt x="13548" y="16285"/>
                    <a:pt x="16982" y="18175"/>
                    <a:pt x="15973" y="20475"/>
                  </a:cubicBezTo>
                  <a:cubicBezTo>
                    <a:pt x="13894" y="20695"/>
                    <a:pt x="11720" y="20979"/>
                    <a:pt x="10082" y="22271"/>
                  </a:cubicBezTo>
                  <a:cubicBezTo>
                    <a:pt x="8412" y="23562"/>
                    <a:pt x="7719" y="26272"/>
                    <a:pt x="9168" y="27752"/>
                  </a:cubicBezTo>
                  <a:cubicBezTo>
                    <a:pt x="9767" y="28414"/>
                    <a:pt x="10649" y="28729"/>
                    <a:pt x="11185" y="29454"/>
                  </a:cubicBezTo>
                  <a:cubicBezTo>
                    <a:pt x="12350" y="30997"/>
                    <a:pt x="10933" y="33266"/>
                    <a:pt x="9200" y="34116"/>
                  </a:cubicBezTo>
                  <a:cubicBezTo>
                    <a:pt x="7436" y="34967"/>
                    <a:pt x="5388" y="35030"/>
                    <a:pt x="3686" y="35944"/>
                  </a:cubicBezTo>
                  <a:cubicBezTo>
                    <a:pt x="1985" y="36857"/>
                    <a:pt x="820" y="39315"/>
                    <a:pt x="2174" y="40701"/>
                  </a:cubicBezTo>
                  <a:cubicBezTo>
                    <a:pt x="2584" y="41142"/>
                    <a:pt x="3151" y="41362"/>
                    <a:pt x="3655" y="41740"/>
                  </a:cubicBezTo>
                  <a:cubicBezTo>
                    <a:pt x="5262" y="42906"/>
                    <a:pt x="5514" y="45332"/>
                    <a:pt x="4915" y="47254"/>
                  </a:cubicBezTo>
                  <a:cubicBezTo>
                    <a:pt x="4317" y="49176"/>
                    <a:pt x="3088" y="50814"/>
                    <a:pt x="2206" y="52610"/>
                  </a:cubicBezTo>
                  <a:cubicBezTo>
                    <a:pt x="252" y="56611"/>
                    <a:pt x="0" y="61242"/>
                    <a:pt x="1513" y="65401"/>
                  </a:cubicBezTo>
                  <a:cubicBezTo>
                    <a:pt x="2163" y="67136"/>
                    <a:pt x="3454" y="68962"/>
                    <a:pt x="5264" y="68962"/>
                  </a:cubicBezTo>
                  <a:cubicBezTo>
                    <a:pt x="5295" y="68962"/>
                    <a:pt x="5326" y="68962"/>
                    <a:pt x="5356" y="68961"/>
                  </a:cubicBezTo>
                  <a:cubicBezTo>
                    <a:pt x="6301" y="68929"/>
                    <a:pt x="7121" y="68394"/>
                    <a:pt x="7877" y="67826"/>
                  </a:cubicBezTo>
                  <a:cubicBezTo>
                    <a:pt x="10523" y="65842"/>
                    <a:pt x="12728" y="63290"/>
                    <a:pt x="14241" y="60328"/>
                  </a:cubicBezTo>
                  <a:cubicBezTo>
                    <a:pt x="14934" y="58942"/>
                    <a:pt x="15690" y="57335"/>
                    <a:pt x="17202" y="56989"/>
                  </a:cubicBezTo>
                  <a:cubicBezTo>
                    <a:pt x="17377" y="56954"/>
                    <a:pt x="17552" y="56938"/>
                    <a:pt x="17726" y="56938"/>
                  </a:cubicBezTo>
                  <a:cubicBezTo>
                    <a:pt x="18942" y="56938"/>
                    <a:pt x="20142" y="57683"/>
                    <a:pt x="21388" y="57683"/>
                  </a:cubicBezTo>
                  <a:cubicBezTo>
                    <a:pt x="21411" y="57683"/>
                    <a:pt x="21433" y="57682"/>
                    <a:pt x="21455" y="57682"/>
                  </a:cubicBezTo>
                  <a:cubicBezTo>
                    <a:pt x="24133" y="57650"/>
                    <a:pt x="25425" y="54248"/>
                    <a:pt x="25236" y="51570"/>
                  </a:cubicBezTo>
                  <a:cubicBezTo>
                    <a:pt x="25015" y="48892"/>
                    <a:pt x="24039" y="46088"/>
                    <a:pt x="25078" y="43599"/>
                  </a:cubicBezTo>
                  <a:cubicBezTo>
                    <a:pt x="25267" y="43095"/>
                    <a:pt x="25614" y="42654"/>
                    <a:pt x="26118" y="42402"/>
                  </a:cubicBezTo>
                  <a:cubicBezTo>
                    <a:pt x="26313" y="42315"/>
                    <a:pt x="26507" y="42278"/>
                    <a:pt x="26700" y="42278"/>
                  </a:cubicBezTo>
                  <a:cubicBezTo>
                    <a:pt x="27697" y="42278"/>
                    <a:pt x="28686" y="43262"/>
                    <a:pt x="29741" y="43473"/>
                  </a:cubicBezTo>
                  <a:cubicBezTo>
                    <a:pt x="29901" y="43508"/>
                    <a:pt x="30060" y="43525"/>
                    <a:pt x="30216" y="43525"/>
                  </a:cubicBezTo>
                  <a:cubicBezTo>
                    <a:pt x="31748" y="43525"/>
                    <a:pt x="33038" y="41924"/>
                    <a:pt x="33238" y="40323"/>
                  </a:cubicBezTo>
                  <a:cubicBezTo>
                    <a:pt x="33459" y="38590"/>
                    <a:pt x="32797" y="36857"/>
                    <a:pt x="32388" y="35125"/>
                  </a:cubicBezTo>
                  <a:cubicBezTo>
                    <a:pt x="32104" y="33833"/>
                    <a:pt x="32293" y="32037"/>
                    <a:pt x="33616" y="31817"/>
                  </a:cubicBezTo>
                  <a:cubicBezTo>
                    <a:pt x="33696" y="31803"/>
                    <a:pt x="33775" y="31797"/>
                    <a:pt x="33852" y="31797"/>
                  </a:cubicBezTo>
                  <a:cubicBezTo>
                    <a:pt x="34867" y="31797"/>
                    <a:pt x="35645" y="32887"/>
                    <a:pt x="36641" y="33297"/>
                  </a:cubicBezTo>
                  <a:cubicBezTo>
                    <a:pt x="36895" y="33396"/>
                    <a:pt x="37150" y="33441"/>
                    <a:pt x="37399" y="33441"/>
                  </a:cubicBezTo>
                  <a:cubicBezTo>
                    <a:pt x="39064" y="33441"/>
                    <a:pt x="40524" y="31415"/>
                    <a:pt x="40579" y="29580"/>
                  </a:cubicBezTo>
                  <a:cubicBezTo>
                    <a:pt x="40610" y="27437"/>
                    <a:pt x="39634" y="25421"/>
                    <a:pt x="39634" y="23279"/>
                  </a:cubicBezTo>
                  <a:cubicBezTo>
                    <a:pt x="39634" y="21409"/>
                    <a:pt x="41042" y="19293"/>
                    <a:pt x="42765" y="19293"/>
                  </a:cubicBezTo>
                  <a:cubicBezTo>
                    <a:pt x="42988" y="19293"/>
                    <a:pt x="43215" y="19328"/>
                    <a:pt x="43446" y="19404"/>
                  </a:cubicBezTo>
                  <a:cubicBezTo>
                    <a:pt x="44611" y="19773"/>
                    <a:pt x="45520" y="21091"/>
                    <a:pt x="46658" y="21091"/>
                  </a:cubicBezTo>
                  <a:cubicBezTo>
                    <a:pt x="46782" y="21091"/>
                    <a:pt x="46908" y="21076"/>
                    <a:pt x="47037" y="21042"/>
                  </a:cubicBezTo>
                  <a:cubicBezTo>
                    <a:pt x="47762" y="20853"/>
                    <a:pt x="48203" y="20097"/>
                    <a:pt x="48487" y="19372"/>
                  </a:cubicBezTo>
                  <a:cubicBezTo>
                    <a:pt x="52645" y="9228"/>
                    <a:pt x="44107" y="1194"/>
                    <a:pt x="34656" y="186"/>
                  </a:cubicBezTo>
                  <a:cubicBezTo>
                    <a:pt x="33721" y="89"/>
                    <a:pt x="32777" y="1"/>
                    <a:pt x="31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1"/>
            <p:cNvSpPr/>
            <p:nvPr/>
          </p:nvSpPr>
          <p:spPr>
            <a:xfrm>
              <a:off x="492525" y="1731200"/>
              <a:ext cx="1292500" cy="1529575"/>
            </a:xfrm>
            <a:custGeom>
              <a:avLst/>
              <a:gdLst/>
              <a:ahLst/>
              <a:cxnLst/>
              <a:rect l="l" t="t" r="r" b="b"/>
              <a:pathLst>
                <a:path w="51700" h="61183" extrusionOk="0">
                  <a:moveTo>
                    <a:pt x="51700" y="0"/>
                  </a:moveTo>
                  <a:cubicBezTo>
                    <a:pt x="48612" y="1449"/>
                    <a:pt x="45651" y="3151"/>
                    <a:pt x="42847" y="5104"/>
                  </a:cubicBezTo>
                  <a:cubicBezTo>
                    <a:pt x="40043" y="7089"/>
                    <a:pt x="37365" y="9168"/>
                    <a:pt x="34782" y="11405"/>
                  </a:cubicBezTo>
                  <a:cubicBezTo>
                    <a:pt x="32198" y="13642"/>
                    <a:pt x="29709" y="16005"/>
                    <a:pt x="27346" y="18462"/>
                  </a:cubicBezTo>
                  <a:cubicBezTo>
                    <a:pt x="24952" y="20888"/>
                    <a:pt x="22621" y="23408"/>
                    <a:pt x="20415" y="26023"/>
                  </a:cubicBezTo>
                  <a:cubicBezTo>
                    <a:pt x="18241" y="28638"/>
                    <a:pt x="16131" y="31316"/>
                    <a:pt x="14114" y="34088"/>
                  </a:cubicBezTo>
                  <a:cubicBezTo>
                    <a:pt x="12130" y="36861"/>
                    <a:pt x="10208" y="39665"/>
                    <a:pt x="8443" y="42595"/>
                  </a:cubicBezTo>
                  <a:cubicBezTo>
                    <a:pt x="6679" y="45525"/>
                    <a:pt x="5041" y="48518"/>
                    <a:pt x="3560" y="51605"/>
                  </a:cubicBezTo>
                  <a:cubicBezTo>
                    <a:pt x="2111" y="54692"/>
                    <a:pt x="914" y="57906"/>
                    <a:pt x="0" y="61182"/>
                  </a:cubicBezTo>
                  <a:cubicBezTo>
                    <a:pt x="1071" y="57969"/>
                    <a:pt x="2394" y="54818"/>
                    <a:pt x="3938" y="51794"/>
                  </a:cubicBezTo>
                  <a:cubicBezTo>
                    <a:pt x="5482" y="48770"/>
                    <a:pt x="7152" y="45808"/>
                    <a:pt x="8979" y="42941"/>
                  </a:cubicBezTo>
                  <a:cubicBezTo>
                    <a:pt x="16320" y="31505"/>
                    <a:pt x="25141" y="21045"/>
                    <a:pt x="35223" y="11909"/>
                  </a:cubicBezTo>
                  <a:cubicBezTo>
                    <a:pt x="37743" y="9609"/>
                    <a:pt x="40358" y="7467"/>
                    <a:pt x="43099" y="5451"/>
                  </a:cubicBezTo>
                  <a:cubicBezTo>
                    <a:pt x="45808" y="3434"/>
                    <a:pt x="48707" y="1607"/>
                    <a:pt x="5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1"/>
            <p:cNvSpPr/>
            <p:nvPr/>
          </p:nvSpPr>
          <p:spPr>
            <a:xfrm>
              <a:off x="396425" y="3135050"/>
              <a:ext cx="140225" cy="91075"/>
            </a:xfrm>
            <a:custGeom>
              <a:avLst/>
              <a:gdLst/>
              <a:ahLst/>
              <a:cxnLst/>
              <a:rect l="l" t="t" r="r" b="b"/>
              <a:pathLst>
                <a:path w="5609" h="3643" extrusionOk="0">
                  <a:moveTo>
                    <a:pt x="5242" y="0"/>
                  </a:moveTo>
                  <a:cubicBezTo>
                    <a:pt x="4768" y="0"/>
                    <a:pt x="4302" y="96"/>
                    <a:pt x="3876" y="271"/>
                  </a:cubicBezTo>
                  <a:cubicBezTo>
                    <a:pt x="3309" y="492"/>
                    <a:pt x="2804" y="775"/>
                    <a:pt x="2332" y="1090"/>
                  </a:cubicBezTo>
                  <a:cubicBezTo>
                    <a:pt x="1859" y="1437"/>
                    <a:pt x="1418" y="1815"/>
                    <a:pt x="1040" y="2256"/>
                  </a:cubicBezTo>
                  <a:cubicBezTo>
                    <a:pt x="631" y="2666"/>
                    <a:pt x="284" y="3138"/>
                    <a:pt x="0" y="3642"/>
                  </a:cubicBezTo>
                  <a:cubicBezTo>
                    <a:pt x="505" y="3390"/>
                    <a:pt x="977" y="3075"/>
                    <a:pt x="1450" y="2760"/>
                  </a:cubicBezTo>
                  <a:cubicBezTo>
                    <a:pt x="1922" y="2414"/>
                    <a:pt x="2363" y="2098"/>
                    <a:pt x="2804" y="1783"/>
                  </a:cubicBezTo>
                  <a:cubicBezTo>
                    <a:pt x="3246" y="1468"/>
                    <a:pt x="3687" y="1153"/>
                    <a:pt x="4159" y="838"/>
                  </a:cubicBezTo>
                  <a:cubicBezTo>
                    <a:pt x="4600" y="555"/>
                    <a:pt x="5073" y="303"/>
                    <a:pt x="5608" y="19"/>
                  </a:cubicBezTo>
                  <a:cubicBezTo>
                    <a:pt x="5486" y="6"/>
                    <a:pt x="5364" y="0"/>
                    <a:pt x="5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1"/>
            <p:cNvSpPr/>
            <p:nvPr/>
          </p:nvSpPr>
          <p:spPr>
            <a:xfrm>
              <a:off x="451550" y="2875600"/>
              <a:ext cx="292250" cy="383600"/>
            </a:xfrm>
            <a:custGeom>
              <a:avLst/>
              <a:gdLst/>
              <a:ahLst/>
              <a:cxnLst/>
              <a:rect l="l" t="t" r="r" b="b"/>
              <a:pathLst>
                <a:path w="11690" h="15344" extrusionOk="0">
                  <a:moveTo>
                    <a:pt x="8854" y="1"/>
                  </a:moveTo>
                  <a:lnTo>
                    <a:pt x="8381" y="64"/>
                  </a:lnTo>
                  <a:cubicBezTo>
                    <a:pt x="7688" y="158"/>
                    <a:pt x="6995" y="221"/>
                    <a:pt x="6302" y="253"/>
                  </a:cubicBezTo>
                  <a:cubicBezTo>
                    <a:pt x="5609" y="316"/>
                    <a:pt x="4916" y="316"/>
                    <a:pt x="4223" y="347"/>
                  </a:cubicBezTo>
                  <a:cubicBezTo>
                    <a:pt x="2836" y="379"/>
                    <a:pt x="1419" y="410"/>
                    <a:pt x="1" y="568"/>
                  </a:cubicBezTo>
                  <a:cubicBezTo>
                    <a:pt x="1419" y="662"/>
                    <a:pt x="2805" y="788"/>
                    <a:pt x="4223" y="883"/>
                  </a:cubicBezTo>
                  <a:cubicBezTo>
                    <a:pt x="4916" y="946"/>
                    <a:pt x="5609" y="946"/>
                    <a:pt x="6333" y="946"/>
                  </a:cubicBezTo>
                  <a:cubicBezTo>
                    <a:pt x="6899" y="946"/>
                    <a:pt x="7445" y="927"/>
                    <a:pt x="8001" y="873"/>
                  </a:cubicBezTo>
                  <a:lnTo>
                    <a:pt x="8001" y="873"/>
                  </a:lnTo>
                  <a:cubicBezTo>
                    <a:pt x="7977" y="1391"/>
                    <a:pt x="7993" y="1918"/>
                    <a:pt x="8066" y="2426"/>
                  </a:cubicBezTo>
                  <a:cubicBezTo>
                    <a:pt x="8161" y="3057"/>
                    <a:pt x="8287" y="3687"/>
                    <a:pt x="8444" y="4317"/>
                  </a:cubicBezTo>
                  <a:cubicBezTo>
                    <a:pt x="8696" y="5577"/>
                    <a:pt x="8980" y="6806"/>
                    <a:pt x="9326" y="8066"/>
                  </a:cubicBezTo>
                  <a:cubicBezTo>
                    <a:pt x="9641" y="9295"/>
                    <a:pt x="9988" y="10523"/>
                    <a:pt x="10397" y="11720"/>
                  </a:cubicBezTo>
                  <a:cubicBezTo>
                    <a:pt x="10776" y="12949"/>
                    <a:pt x="11217" y="14146"/>
                    <a:pt x="11689" y="15343"/>
                  </a:cubicBezTo>
                  <a:cubicBezTo>
                    <a:pt x="11437" y="14083"/>
                    <a:pt x="11154" y="12823"/>
                    <a:pt x="10870" y="11594"/>
                  </a:cubicBezTo>
                  <a:lnTo>
                    <a:pt x="10019" y="7877"/>
                  </a:lnTo>
                  <a:cubicBezTo>
                    <a:pt x="9767" y="6648"/>
                    <a:pt x="9484" y="5388"/>
                    <a:pt x="9232" y="4159"/>
                  </a:cubicBezTo>
                  <a:cubicBezTo>
                    <a:pt x="8980" y="2899"/>
                    <a:pt x="8696" y="1670"/>
                    <a:pt x="8791" y="505"/>
                  </a:cubicBezTo>
                  <a:lnTo>
                    <a:pt x="88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1"/>
            <p:cNvSpPr/>
            <p:nvPr/>
          </p:nvSpPr>
          <p:spPr>
            <a:xfrm>
              <a:off x="556325" y="2568325"/>
              <a:ext cx="452900" cy="319125"/>
            </a:xfrm>
            <a:custGeom>
              <a:avLst/>
              <a:gdLst/>
              <a:ahLst/>
              <a:cxnLst/>
              <a:rect l="l" t="t" r="r" b="b"/>
              <a:pathLst>
                <a:path w="18116" h="12765" extrusionOk="0">
                  <a:moveTo>
                    <a:pt x="2415" y="0"/>
                  </a:moveTo>
                  <a:cubicBezTo>
                    <a:pt x="1609" y="0"/>
                    <a:pt x="802" y="43"/>
                    <a:pt x="0" y="131"/>
                  </a:cubicBezTo>
                  <a:cubicBezTo>
                    <a:pt x="1985" y="225"/>
                    <a:pt x="3970" y="477"/>
                    <a:pt x="5923" y="918"/>
                  </a:cubicBezTo>
                  <a:cubicBezTo>
                    <a:pt x="7829" y="1349"/>
                    <a:pt x="9705" y="1869"/>
                    <a:pt x="11580" y="2450"/>
                  </a:cubicBezTo>
                  <a:lnTo>
                    <a:pt x="11580" y="2450"/>
                  </a:lnTo>
                  <a:cubicBezTo>
                    <a:pt x="12151" y="3260"/>
                    <a:pt x="12723" y="4044"/>
                    <a:pt x="13295" y="4856"/>
                  </a:cubicBezTo>
                  <a:cubicBezTo>
                    <a:pt x="13894" y="5707"/>
                    <a:pt x="14461" y="6558"/>
                    <a:pt x="14996" y="7440"/>
                  </a:cubicBezTo>
                  <a:cubicBezTo>
                    <a:pt x="15532" y="8322"/>
                    <a:pt x="16068" y="9204"/>
                    <a:pt x="16572" y="10086"/>
                  </a:cubicBezTo>
                  <a:cubicBezTo>
                    <a:pt x="17107" y="10968"/>
                    <a:pt x="17611" y="11882"/>
                    <a:pt x="18115" y="12764"/>
                  </a:cubicBezTo>
                  <a:cubicBezTo>
                    <a:pt x="17769" y="11788"/>
                    <a:pt x="17391" y="10811"/>
                    <a:pt x="16950" y="9897"/>
                  </a:cubicBezTo>
                  <a:cubicBezTo>
                    <a:pt x="16509" y="8921"/>
                    <a:pt x="16036" y="8007"/>
                    <a:pt x="15532" y="7093"/>
                  </a:cubicBezTo>
                  <a:cubicBezTo>
                    <a:pt x="15059" y="6180"/>
                    <a:pt x="14492" y="5298"/>
                    <a:pt x="13957" y="4415"/>
                  </a:cubicBezTo>
                  <a:cubicBezTo>
                    <a:pt x="13390" y="3533"/>
                    <a:pt x="12791" y="2683"/>
                    <a:pt x="12161" y="1864"/>
                  </a:cubicBezTo>
                  <a:lnTo>
                    <a:pt x="12098" y="1738"/>
                  </a:lnTo>
                  <a:lnTo>
                    <a:pt x="11972" y="1706"/>
                  </a:lnTo>
                  <a:cubicBezTo>
                    <a:pt x="10019" y="1107"/>
                    <a:pt x="8065" y="635"/>
                    <a:pt x="6049" y="288"/>
                  </a:cubicBezTo>
                  <a:cubicBezTo>
                    <a:pt x="4853" y="99"/>
                    <a:pt x="3635" y="0"/>
                    <a:pt x="2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1"/>
            <p:cNvSpPr/>
            <p:nvPr/>
          </p:nvSpPr>
          <p:spPr>
            <a:xfrm>
              <a:off x="684700" y="2238425"/>
              <a:ext cx="442675" cy="350500"/>
            </a:xfrm>
            <a:custGeom>
              <a:avLst/>
              <a:gdLst/>
              <a:ahLst/>
              <a:cxnLst/>
              <a:rect l="l" t="t" r="r" b="b"/>
              <a:pathLst>
                <a:path w="17707" h="14020" extrusionOk="0">
                  <a:moveTo>
                    <a:pt x="0" y="0"/>
                  </a:moveTo>
                  <a:cubicBezTo>
                    <a:pt x="2458" y="504"/>
                    <a:pt x="4915" y="1103"/>
                    <a:pt x="7309" y="1859"/>
                  </a:cubicBezTo>
                  <a:cubicBezTo>
                    <a:pt x="9735" y="2584"/>
                    <a:pt x="12067" y="3497"/>
                    <a:pt x="14335" y="4600"/>
                  </a:cubicBezTo>
                  <a:lnTo>
                    <a:pt x="14398" y="4631"/>
                  </a:lnTo>
                  <a:lnTo>
                    <a:pt x="14430" y="4631"/>
                  </a:lnTo>
                  <a:cubicBezTo>
                    <a:pt x="14619" y="4631"/>
                    <a:pt x="14839" y="4915"/>
                    <a:pt x="15060" y="5293"/>
                  </a:cubicBezTo>
                  <a:cubicBezTo>
                    <a:pt x="15249" y="5703"/>
                    <a:pt x="15438" y="6081"/>
                    <a:pt x="15627" y="6490"/>
                  </a:cubicBezTo>
                  <a:cubicBezTo>
                    <a:pt x="15973" y="7278"/>
                    <a:pt x="16288" y="8097"/>
                    <a:pt x="16540" y="8916"/>
                  </a:cubicBezTo>
                  <a:cubicBezTo>
                    <a:pt x="16824" y="9735"/>
                    <a:pt x="17044" y="10586"/>
                    <a:pt x="17234" y="11437"/>
                  </a:cubicBezTo>
                  <a:cubicBezTo>
                    <a:pt x="17423" y="12287"/>
                    <a:pt x="17549" y="13138"/>
                    <a:pt x="17675" y="14020"/>
                  </a:cubicBezTo>
                  <a:cubicBezTo>
                    <a:pt x="17706" y="13138"/>
                    <a:pt x="17675" y="12256"/>
                    <a:pt x="17580" y="11373"/>
                  </a:cubicBezTo>
                  <a:cubicBezTo>
                    <a:pt x="17486" y="10491"/>
                    <a:pt x="17328" y="9609"/>
                    <a:pt x="17139" y="8727"/>
                  </a:cubicBezTo>
                  <a:cubicBezTo>
                    <a:pt x="16918" y="7876"/>
                    <a:pt x="16635" y="7026"/>
                    <a:pt x="16288" y="6207"/>
                  </a:cubicBezTo>
                  <a:cubicBezTo>
                    <a:pt x="16131" y="5766"/>
                    <a:pt x="15942" y="5356"/>
                    <a:pt x="15753" y="4978"/>
                  </a:cubicBezTo>
                  <a:cubicBezTo>
                    <a:pt x="15658" y="4726"/>
                    <a:pt x="15532" y="4505"/>
                    <a:pt x="15375" y="4316"/>
                  </a:cubicBezTo>
                  <a:cubicBezTo>
                    <a:pt x="15170" y="4083"/>
                    <a:pt x="14912" y="3931"/>
                    <a:pt x="14650" y="3859"/>
                  </a:cubicBezTo>
                  <a:lnTo>
                    <a:pt x="14650" y="3859"/>
                  </a:lnTo>
                  <a:cubicBezTo>
                    <a:pt x="10090" y="1569"/>
                    <a:pt x="5092" y="25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1"/>
            <p:cNvSpPr/>
            <p:nvPr/>
          </p:nvSpPr>
          <p:spPr>
            <a:xfrm>
              <a:off x="950900" y="2045600"/>
              <a:ext cx="430075" cy="270025"/>
            </a:xfrm>
            <a:custGeom>
              <a:avLst/>
              <a:gdLst/>
              <a:ahLst/>
              <a:cxnLst/>
              <a:rect l="l" t="t" r="r" b="b"/>
              <a:pathLst>
                <a:path w="17203" h="10801" extrusionOk="0">
                  <a:moveTo>
                    <a:pt x="4066" y="0"/>
                  </a:moveTo>
                  <a:cubicBezTo>
                    <a:pt x="2693" y="0"/>
                    <a:pt x="1313" y="219"/>
                    <a:pt x="1" y="656"/>
                  </a:cubicBezTo>
                  <a:cubicBezTo>
                    <a:pt x="813" y="544"/>
                    <a:pt x="1631" y="488"/>
                    <a:pt x="2451" y="488"/>
                  </a:cubicBezTo>
                  <a:cubicBezTo>
                    <a:pt x="3474" y="488"/>
                    <a:pt x="4499" y="576"/>
                    <a:pt x="5514" y="751"/>
                  </a:cubicBezTo>
                  <a:cubicBezTo>
                    <a:pt x="6396" y="940"/>
                    <a:pt x="7279" y="1160"/>
                    <a:pt x="8129" y="1507"/>
                  </a:cubicBezTo>
                  <a:cubicBezTo>
                    <a:pt x="9011" y="1822"/>
                    <a:pt x="9831" y="2168"/>
                    <a:pt x="10650" y="2610"/>
                  </a:cubicBezTo>
                  <a:cubicBezTo>
                    <a:pt x="11059" y="2799"/>
                    <a:pt x="11500" y="3019"/>
                    <a:pt x="11878" y="3240"/>
                  </a:cubicBezTo>
                  <a:lnTo>
                    <a:pt x="12477" y="3586"/>
                  </a:lnTo>
                  <a:cubicBezTo>
                    <a:pt x="12666" y="3681"/>
                    <a:pt x="12855" y="3807"/>
                    <a:pt x="13044" y="3933"/>
                  </a:cubicBezTo>
                  <a:cubicBezTo>
                    <a:pt x="13391" y="4216"/>
                    <a:pt x="13769" y="4500"/>
                    <a:pt x="14115" y="4783"/>
                  </a:cubicBezTo>
                  <a:cubicBezTo>
                    <a:pt x="14430" y="5067"/>
                    <a:pt x="14745" y="5382"/>
                    <a:pt x="14997" y="5728"/>
                  </a:cubicBezTo>
                  <a:cubicBezTo>
                    <a:pt x="15943" y="7335"/>
                    <a:pt x="16667" y="9036"/>
                    <a:pt x="17203" y="10801"/>
                  </a:cubicBezTo>
                  <a:cubicBezTo>
                    <a:pt x="16982" y="8910"/>
                    <a:pt x="16415" y="7083"/>
                    <a:pt x="15533" y="5413"/>
                  </a:cubicBezTo>
                  <a:cubicBezTo>
                    <a:pt x="15281" y="4972"/>
                    <a:pt x="14966" y="4563"/>
                    <a:pt x="14588" y="4248"/>
                  </a:cubicBezTo>
                  <a:cubicBezTo>
                    <a:pt x="14210" y="3901"/>
                    <a:pt x="13863" y="3618"/>
                    <a:pt x="13485" y="3303"/>
                  </a:cubicBezTo>
                  <a:cubicBezTo>
                    <a:pt x="13296" y="3145"/>
                    <a:pt x="13076" y="3019"/>
                    <a:pt x="12887" y="2893"/>
                  </a:cubicBezTo>
                  <a:lnTo>
                    <a:pt x="12256" y="2515"/>
                  </a:lnTo>
                  <a:cubicBezTo>
                    <a:pt x="11847" y="2294"/>
                    <a:pt x="11437" y="2074"/>
                    <a:pt x="10996" y="1853"/>
                  </a:cubicBezTo>
                  <a:cubicBezTo>
                    <a:pt x="9326" y="971"/>
                    <a:pt x="7499" y="373"/>
                    <a:pt x="5577" y="89"/>
                  </a:cubicBezTo>
                  <a:cubicBezTo>
                    <a:pt x="5077" y="30"/>
                    <a:pt x="4572" y="0"/>
                    <a:pt x="4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1"/>
            <p:cNvSpPr/>
            <p:nvPr/>
          </p:nvSpPr>
          <p:spPr>
            <a:xfrm>
              <a:off x="3519425" y="2042125"/>
              <a:ext cx="1137275" cy="1835200"/>
            </a:xfrm>
            <a:custGeom>
              <a:avLst/>
              <a:gdLst/>
              <a:ahLst/>
              <a:cxnLst/>
              <a:rect l="l" t="t" r="r" b="b"/>
              <a:pathLst>
                <a:path w="45491" h="73408" extrusionOk="0">
                  <a:moveTo>
                    <a:pt x="17632" y="0"/>
                  </a:moveTo>
                  <a:cubicBezTo>
                    <a:pt x="8664" y="0"/>
                    <a:pt x="1" y="6238"/>
                    <a:pt x="2109" y="16422"/>
                  </a:cubicBezTo>
                  <a:cubicBezTo>
                    <a:pt x="2266" y="17178"/>
                    <a:pt x="2550" y="17997"/>
                    <a:pt x="3243" y="18312"/>
                  </a:cubicBezTo>
                  <a:cubicBezTo>
                    <a:pt x="3459" y="18417"/>
                    <a:pt x="3676" y="18461"/>
                    <a:pt x="3894" y="18461"/>
                  </a:cubicBezTo>
                  <a:cubicBezTo>
                    <a:pt x="4916" y="18461"/>
                    <a:pt x="5964" y="17497"/>
                    <a:pt x="7055" y="17367"/>
                  </a:cubicBezTo>
                  <a:cubicBezTo>
                    <a:pt x="7157" y="17353"/>
                    <a:pt x="7257" y="17346"/>
                    <a:pt x="7355" y="17346"/>
                  </a:cubicBezTo>
                  <a:cubicBezTo>
                    <a:pt x="9292" y="17346"/>
                    <a:pt x="10501" y="19925"/>
                    <a:pt x="10111" y="21903"/>
                  </a:cubicBezTo>
                  <a:cubicBezTo>
                    <a:pt x="9733" y="24014"/>
                    <a:pt x="8410" y="25841"/>
                    <a:pt x="8063" y="27921"/>
                  </a:cubicBezTo>
                  <a:cubicBezTo>
                    <a:pt x="7740" y="29887"/>
                    <a:pt x="8976" y="32373"/>
                    <a:pt x="10827" y="32373"/>
                  </a:cubicBezTo>
                  <a:cubicBezTo>
                    <a:pt x="10963" y="32373"/>
                    <a:pt x="11103" y="32359"/>
                    <a:pt x="11245" y="32331"/>
                  </a:cubicBezTo>
                  <a:cubicBezTo>
                    <a:pt x="12212" y="32144"/>
                    <a:pt x="13109" y="31338"/>
                    <a:pt x="14017" y="31338"/>
                  </a:cubicBezTo>
                  <a:cubicBezTo>
                    <a:pt x="14174" y="31338"/>
                    <a:pt x="14332" y="31362"/>
                    <a:pt x="14490" y="31418"/>
                  </a:cubicBezTo>
                  <a:cubicBezTo>
                    <a:pt x="15750" y="31890"/>
                    <a:pt x="15624" y="33718"/>
                    <a:pt x="15089" y="34946"/>
                  </a:cubicBezTo>
                  <a:cubicBezTo>
                    <a:pt x="14395" y="36553"/>
                    <a:pt x="13419" y="38160"/>
                    <a:pt x="13324" y="39924"/>
                  </a:cubicBezTo>
                  <a:cubicBezTo>
                    <a:pt x="13200" y="41662"/>
                    <a:pt x="14360" y="43675"/>
                    <a:pt x="16080" y="43675"/>
                  </a:cubicBezTo>
                  <a:cubicBezTo>
                    <a:pt x="16107" y="43675"/>
                    <a:pt x="16133" y="43674"/>
                    <a:pt x="16160" y="43673"/>
                  </a:cubicBezTo>
                  <a:cubicBezTo>
                    <a:pt x="17146" y="43650"/>
                    <a:pt x="18168" y="43031"/>
                    <a:pt x="19081" y="43031"/>
                  </a:cubicBezTo>
                  <a:cubicBezTo>
                    <a:pt x="19392" y="43031"/>
                    <a:pt x="19691" y="43103"/>
                    <a:pt x="19972" y="43295"/>
                  </a:cubicBezTo>
                  <a:cubicBezTo>
                    <a:pt x="20381" y="43642"/>
                    <a:pt x="20665" y="44114"/>
                    <a:pt x="20759" y="44681"/>
                  </a:cubicBezTo>
                  <a:cubicBezTo>
                    <a:pt x="21327" y="47296"/>
                    <a:pt x="19846" y="49911"/>
                    <a:pt x="19153" y="52526"/>
                  </a:cubicBezTo>
                  <a:cubicBezTo>
                    <a:pt x="18428" y="55109"/>
                    <a:pt x="19090" y="58701"/>
                    <a:pt x="21736" y="59237"/>
                  </a:cubicBezTo>
                  <a:cubicBezTo>
                    <a:pt x="21982" y="59285"/>
                    <a:pt x="22230" y="59303"/>
                    <a:pt x="22479" y="59303"/>
                  </a:cubicBezTo>
                  <a:cubicBezTo>
                    <a:pt x="23260" y="59303"/>
                    <a:pt x="24053" y="59125"/>
                    <a:pt x="24817" y="59125"/>
                  </a:cubicBezTo>
                  <a:cubicBezTo>
                    <a:pt x="25251" y="59125"/>
                    <a:pt x="25676" y="59182"/>
                    <a:pt x="26084" y="59363"/>
                  </a:cubicBezTo>
                  <a:cubicBezTo>
                    <a:pt x="27502" y="59961"/>
                    <a:pt x="27943" y="61694"/>
                    <a:pt x="28384" y="63175"/>
                  </a:cubicBezTo>
                  <a:cubicBezTo>
                    <a:pt x="29360" y="66357"/>
                    <a:pt x="31030" y="69318"/>
                    <a:pt x="33298" y="71775"/>
                  </a:cubicBezTo>
                  <a:cubicBezTo>
                    <a:pt x="33929" y="72468"/>
                    <a:pt x="34685" y="73130"/>
                    <a:pt x="35598" y="73351"/>
                  </a:cubicBezTo>
                  <a:cubicBezTo>
                    <a:pt x="35784" y="73389"/>
                    <a:pt x="35969" y="73407"/>
                    <a:pt x="36150" y="73407"/>
                  </a:cubicBezTo>
                  <a:cubicBezTo>
                    <a:pt x="37752" y="73407"/>
                    <a:pt x="39160" y="71990"/>
                    <a:pt x="40009" y="70547"/>
                  </a:cubicBezTo>
                  <a:cubicBezTo>
                    <a:pt x="42277" y="66703"/>
                    <a:pt x="42907" y="62072"/>
                    <a:pt x="41710" y="57787"/>
                  </a:cubicBezTo>
                  <a:cubicBezTo>
                    <a:pt x="41143" y="55834"/>
                    <a:pt x="40230" y="53975"/>
                    <a:pt x="40009" y="51990"/>
                  </a:cubicBezTo>
                  <a:cubicBezTo>
                    <a:pt x="39757" y="49974"/>
                    <a:pt x="40450" y="47643"/>
                    <a:pt x="42277" y="46792"/>
                  </a:cubicBezTo>
                  <a:cubicBezTo>
                    <a:pt x="42813" y="46509"/>
                    <a:pt x="43443" y="46383"/>
                    <a:pt x="43916" y="46036"/>
                  </a:cubicBezTo>
                  <a:cubicBezTo>
                    <a:pt x="45491" y="44933"/>
                    <a:pt x="44798" y="42287"/>
                    <a:pt x="43285" y="41058"/>
                  </a:cubicBezTo>
                  <a:cubicBezTo>
                    <a:pt x="41773" y="39830"/>
                    <a:pt x="39757" y="39389"/>
                    <a:pt x="38213" y="38223"/>
                  </a:cubicBezTo>
                  <a:cubicBezTo>
                    <a:pt x="36638" y="37089"/>
                    <a:pt x="35661" y="34600"/>
                    <a:pt x="37079" y="33245"/>
                  </a:cubicBezTo>
                  <a:cubicBezTo>
                    <a:pt x="37741" y="32647"/>
                    <a:pt x="38654" y="32457"/>
                    <a:pt x="39410" y="31985"/>
                  </a:cubicBezTo>
                  <a:cubicBezTo>
                    <a:pt x="41112" y="30756"/>
                    <a:pt x="40891" y="27952"/>
                    <a:pt x="39505" y="26377"/>
                  </a:cubicBezTo>
                  <a:cubicBezTo>
                    <a:pt x="38119" y="24802"/>
                    <a:pt x="36008" y="24109"/>
                    <a:pt x="33992" y="23510"/>
                  </a:cubicBezTo>
                  <a:cubicBezTo>
                    <a:pt x="33424" y="21084"/>
                    <a:pt x="37142" y="19793"/>
                    <a:pt x="37835" y="17398"/>
                  </a:cubicBezTo>
                  <a:cubicBezTo>
                    <a:pt x="38339" y="15571"/>
                    <a:pt x="36858" y="13712"/>
                    <a:pt x="35063" y="13019"/>
                  </a:cubicBezTo>
                  <a:cubicBezTo>
                    <a:pt x="34029" y="12631"/>
                    <a:pt x="32930" y="12536"/>
                    <a:pt x="31817" y="12536"/>
                  </a:cubicBezTo>
                  <a:cubicBezTo>
                    <a:pt x="31031" y="12536"/>
                    <a:pt x="30237" y="12583"/>
                    <a:pt x="29455" y="12609"/>
                  </a:cubicBezTo>
                  <a:cubicBezTo>
                    <a:pt x="29377" y="12613"/>
                    <a:pt x="29300" y="12615"/>
                    <a:pt x="29224" y="12615"/>
                  </a:cubicBezTo>
                  <a:cubicBezTo>
                    <a:pt x="28678" y="12615"/>
                    <a:pt x="28160" y="12515"/>
                    <a:pt x="27691" y="12294"/>
                  </a:cubicBezTo>
                  <a:cubicBezTo>
                    <a:pt x="26619" y="11696"/>
                    <a:pt x="26462" y="10184"/>
                    <a:pt x="26745" y="8986"/>
                  </a:cubicBezTo>
                  <a:cubicBezTo>
                    <a:pt x="27060" y="7821"/>
                    <a:pt x="27659" y="6687"/>
                    <a:pt x="27659" y="5458"/>
                  </a:cubicBezTo>
                  <a:cubicBezTo>
                    <a:pt x="27659" y="3631"/>
                    <a:pt x="26304" y="1992"/>
                    <a:pt x="24635" y="1205"/>
                  </a:cubicBezTo>
                  <a:cubicBezTo>
                    <a:pt x="22996" y="386"/>
                    <a:pt x="21106" y="228"/>
                    <a:pt x="19279" y="71"/>
                  </a:cubicBezTo>
                  <a:cubicBezTo>
                    <a:pt x="18730" y="23"/>
                    <a:pt x="18180" y="0"/>
                    <a:pt x="17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1"/>
            <p:cNvSpPr/>
            <p:nvPr/>
          </p:nvSpPr>
          <p:spPr>
            <a:xfrm>
              <a:off x="3347650" y="1746950"/>
              <a:ext cx="995575" cy="1749325"/>
            </a:xfrm>
            <a:custGeom>
              <a:avLst/>
              <a:gdLst/>
              <a:ahLst/>
              <a:cxnLst/>
              <a:rect l="l" t="t" r="r" b="b"/>
              <a:pathLst>
                <a:path w="39823" h="69973" extrusionOk="0">
                  <a:moveTo>
                    <a:pt x="1" y="0"/>
                  </a:moveTo>
                  <a:lnTo>
                    <a:pt x="1" y="0"/>
                  </a:lnTo>
                  <a:cubicBezTo>
                    <a:pt x="2647" y="2111"/>
                    <a:pt x="5167" y="4474"/>
                    <a:pt x="7467" y="6994"/>
                  </a:cubicBezTo>
                  <a:cubicBezTo>
                    <a:pt x="9799" y="9483"/>
                    <a:pt x="12004" y="12098"/>
                    <a:pt x="14083" y="14808"/>
                  </a:cubicBezTo>
                  <a:cubicBezTo>
                    <a:pt x="22338" y="25708"/>
                    <a:pt x="29111" y="37617"/>
                    <a:pt x="34278" y="50282"/>
                  </a:cubicBezTo>
                  <a:cubicBezTo>
                    <a:pt x="35538" y="53432"/>
                    <a:pt x="36672" y="56677"/>
                    <a:pt x="37618" y="59954"/>
                  </a:cubicBezTo>
                  <a:cubicBezTo>
                    <a:pt x="38594" y="63230"/>
                    <a:pt x="39350" y="66570"/>
                    <a:pt x="39823" y="69972"/>
                  </a:cubicBezTo>
                  <a:cubicBezTo>
                    <a:pt x="39508" y="66538"/>
                    <a:pt x="38909" y="63167"/>
                    <a:pt x="38059" y="59828"/>
                  </a:cubicBezTo>
                  <a:cubicBezTo>
                    <a:pt x="37176" y="56520"/>
                    <a:pt x="36105" y="53243"/>
                    <a:pt x="34908" y="50030"/>
                  </a:cubicBezTo>
                  <a:cubicBezTo>
                    <a:pt x="29993" y="37207"/>
                    <a:pt x="23157" y="25173"/>
                    <a:pt x="14619" y="14398"/>
                  </a:cubicBezTo>
                  <a:cubicBezTo>
                    <a:pt x="12477" y="11720"/>
                    <a:pt x="10208" y="9137"/>
                    <a:pt x="7814" y="6679"/>
                  </a:cubicBezTo>
                  <a:cubicBezTo>
                    <a:pt x="5388" y="4253"/>
                    <a:pt x="2773" y="201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1"/>
            <p:cNvSpPr/>
            <p:nvPr/>
          </p:nvSpPr>
          <p:spPr>
            <a:xfrm>
              <a:off x="4322725" y="3363925"/>
              <a:ext cx="121325" cy="115800"/>
            </a:xfrm>
            <a:custGeom>
              <a:avLst/>
              <a:gdLst/>
              <a:ahLst/>
              <a:cxnLst/>
              <a:rect l="l" t="t" r="r" b="b"/>
              <a:pathLst>
                <a:path w="4853" h="4632" extrusionOk="0">
                  <a:moveTo>
                    <a:pt x="1" y="1"/>
                  </a:moveTo>
                  <a:cubicBezTo>
                    <a:pt x="442" y="379"/>
                    <a:pt x="851" y="725"/>
                    <a:pt x="1261" y="1103"/>
                  </a:cubicBezTo>
                  <a:cubicBezTo>
                    <a:pt x="1639" y="1513"/>
                    <a:pt x="2017" y="1891"/>
                    <a:pt x="2395" y="2300"/>
                  </a:cubicBezTo>
                  <a:cubicBezTo>
                    <a:pt x="2773" y="2678"/>
                    <a:pt x="3183" y="3088"/>
                    <a:pt x="3561" y="3466"/>
                  </a:cubicBezTo>
                  <a:cubicBezTo>
                    <a:pt x="3970" y="3876"/>
                    <a:pt x="4380" y="4254"/>
                    <a:pt x="4853" y="4632"/>
                  </a:cubicBezTo>
                  <a:cubicBezTo>
                    <a:pt x="4663" y="4065"/>
                    <a:pt x="4411" y="3529"/>
                    <a:pt x="4128" y="3057"/>
                  </a:cubicBezTo>
                  <a:cubicBezTo>
                    <a:pt x="3813" y="2552"/>
                    <a:pt x="3466" y="2080"/>
                    <a:pt x="3057" y="1670"/>
                  </a:cubicBezTo>
                  <a:cubicBezTo>
                    <a:pt x="2647" y="1229"/>
                    <a:pt x="2175" y="851"/>
                    <a:pt x="1671" y="568"/>
                  </a:cubicBezTo>
                  <a:cubicBezTo>
                    <a:pt x="1166" y="253"/>
                    <a:pt x="599" y="64"/>
                    <a:pt x="1" y="1"/>
                  </a:cubicBezTo>
                  <a:close/>
                </a:path>
              </a:pathLst>
            </a:custGeom>
            <a:solidFill>
              <a:srgbClr val="55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1"/>
            <p:cNvSpPr/>
            <p:nvPr/>
          </p:nvSpPr>
          <p:spPr>
            <a:xfrm>
              <a:off x="4095100" y="3080375"/>
              <a:ext cx="356050" cy="367075"/>
            </a:xfrm>
            <a:custGeom>
              <a:avLst/>
              <a:gdLst/>
              <a:ahLst/>
              <a:cxnLst/>
              <a:rect l="l" t="t" r="r" b="b"/>
              <a:pathLst>
                <a:path w="14242" h="14683" extrusionOk="0">
                  <a:moveTo>
                    <a:pt x="5609" y="1"/>
                  </a:moveTo>
                  <a:lnTo>
                    <a:pt x="5546" y="536"/>
                  </a:lnTo>
                  <a:cubicBezTo>
                    <a:pt x="5451" y="1702"/>
                    <a:pt x="4916" y="2868"/>
                    <a:pt x="4443" y="4065"/>
                  </a:cubicBezTo>
                  <a:cubicBezTo>
                    <a:pt x="3970" y="5231"/>
                    <a:pt x="3466" y="6428"/>
                    <a:pt x="2962" y="7593"/>
                  </a:cubicBezTo>
                  <a:lnTo>
                    <a:pt x="1482" y="11154"/>
                  </a:lnTo>
                  <a:cubicBezTo>
                    <a:pt x="977" y="12319"/>
                    <a:pt x="473" y="13516"/>
                    <a:pt x="1" y="14682"/>
                  </a:cubicBezTo>
                  <a:cubicBezTo>
                    <a:pt x="694" y="13611"/>
                    <a:pt x="1356" y="12508"/>
                    <a:pt x="1954" y="11343"/>
                  </a:cubicBezTo>
                  <a:cubicBezTo>
                    <a:pt x="2269" y="10775"/>
                    <a:pt x="2553" y="10208"/>
                    <a:pt x="2868" y="9641"/>
                  </a:cubicBezTo>
                  <a:cubicBezTo>
                    <a:pt x="3151" y="9074"/>
                    <a:pt x="3435" y="8476"/>
                    <a:pt x="3718" y="7909"/>
                  </a:cubicBezTo>
                  <a:cubicBezTo>
                    <a:pt x="4285" y="6743"/>
                    <a:pt x="4790" y="5546"/>
                    <a:pt x="5294" y="4380"/>
                  </a:cubicBezTo>
                  <a:cubicBezTo>
                    <a:pt x="5546" y="3781"/>
                    <a:pt x="5766" y="3183"/>
                    <a:pt x="5987" y="2553"/>
                  </a:cubicBezTo>
                  <a:cubicBezTo>
                    <a:pt x="6152" y="2081"/>
                    <a:pt x="6264" y="1591"/>
                    <a:pt x="6337" y="1096"/>
                  </a:cubicBezTo>
                  <a:lnTo>
                    <a:pt x="6337" y="1096"/>
                  </a:lnTo>
                  <a:cubicBezTo>
                    <a:pt x="6862" y="1241"/>
                    <a:pt x="7392" y="1355"/>
                    <a:pt x="7940" y="1450"/>
                  </a:cubicBezTo>
                  <a:cubicBezTo>
                    <a:pt x="8633" y="1576"/>
                    <a:pt x="9326" y="1702"/>
                    <a:pt x="10019" y="1765"/>
                  </a:cubicBezTo>
                  <a:cubicBezTo>
                    <a:pt x="11437" y="1954"/>
                    <a:pt x="12823" y="2080"/>
                    <a:pt x="14241" y="2206"/>
                  </a:cubicBezTo>
                  <a:cubicBezTo>
                    <a:pt x="12886" y="1797"/>
                    <a:pt x="11500" y="1513"/>
                    <a:pt x="10145" y="1198"/>
                  </a:cubicBezTo>
                  <a:cubicBezTo>
                    <a:pt x="9452" y="1072"/>
                    <a:pt x="8759" y="914"/>
                    <a:pt x="8098" y="725"/>
                  </a:cubicBezTo>
                  <a:cubicBezTo>
                    <a:pt x="7404" y="568"/>
                    <a:pt x="6743" y="379"/>
                    <a:pt x="6081" y="158"/>
                  </a:cubicBez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1"/>
            <p:cNvSpPr/>
            <p:nvPr/>
          </p:nvSpPr>
          <p:spPr>
            <a:xfrm>
              <a:off x="3901350" y="2779375"/>
              <a:ext cx="505675" cy="253000"/>
            </a:xfrm>
            <a:custGeom>
              <a:avLst/>
              <a:gdLst/>
              <a:ahLst/>
              <a:cxnLst/>
              <a:rect l="l" t="t" r="r" b="b"/>
              <a:pathLst>
                <a:path w="20227" h="10120" extrusionOk="0">
                  <a:moveTo>
                    <a:pt x="13453" y="0"/>
                  </a:moveTo>
                  <a:cubicBezTo>
                    <a:pt x="11658" y="0"/>
                    <a:pt x="9865" y="100"/>
                    <a:pt x="8097" y="321"/>
                  </a:cubicBezTo>
                  <a:lnTo>
                    <a:pt x="7940" y="321"/>
                  </a:lnTo>
                  <a:lnTo>
                    <a:pt x="7845" y="416"/>
                  </a:lnTo>
                  <a:cubicBezTo>
                    <a:pt x="7089" y="1109"/>
                    <a:pt x="6333" y="1833"/>
                    <a:pt x="5608" y="2621"/>
                  </a:cubicBezTo>
                  <a:cubicBezTo>
                    <a:pt x="4915" y="3409"/>
                    <a:pt x="4191" y="4165"/>
                    <a:pt x="3561" y="4984"/>
                  </a:cubicBezTo>
                  <a:cubicBezTo>
                    <a:pt x="2899" y="5803"/>
                    <a:pt x="2237" y="6622"/>
                    <a:pt x="1670" y="7473"/>
                  </a:cubicBezTo>
                  <a:cubicBezTo>
                    <a:pt x="1072" y="8355"/>
                    <a:pt x="505" y="9205"/>
                    <a:pt x="1" y="10119"/>
                  </a:cubicBezTo>
                  <a:cubicBezTo>
                    <a:pt x="662" y="9331"/>
                    <a:pt x="1324" y="8575"/>
                    <a:pt x="2017" y="7788"/>
                  </a:cubicBezTo>
                  <a:cubicBezTo>
                    <a:pt x="2679" y="7000"/>
                    <a:pt x="3372" y="6212"/>
                    <a:pt x="4065" y="5456"/>
                  </a:cubicBezTo>
                  <a:cubicBezTo>
                    <a:pt x="4789" y="4700"/>
                    <a:pt x="5482" y="3976"/>
                    <a:pt x="6207" y="3220"/>
                  </a:cubicBezTo>
                  <a:cubicBezTo>
                    <a:pt x="6923" y="2534"/>
                    <a:pt x="7610" y="1848"/>
                    <a:pt x="8323" y="1189"/>
                  </a:cubicBezTo>
                  <a:lnTo>
                    <a:pt x="8323" y="1189"/>
                  </a:lnTo>
                  <a:cubicBezTo>
                    <a:pt x="10294" y="975"/>
                    <a:pt x="12236" y="792"/>
                    <a:pt x="14178" y="699"/>
                  </a:cubicBezTo>
                  <a:cubicBezTo>
                    <a:pt x="14581" y="687"/>
                    <a:pt x="14984" y="680"/>
                    <a:pt x="15388" y="680"/>
                  </a:cubicBezTo>
                  <a:cubicBezTo>
                    <a:pt x="17001" y="680"/>
                    <a:pt x="18614" y="781"/>
                    <a:pt x="20227" y="983"/>
                  </a:cubicBezTo>
                  <a:cubicBezTo>
                    <a:pt x="18273" y="384"/>
                    <a:pt x="16226" y="69"/>
                    <a:pt x="14209" y="6"/>
                  </a:cubicBezTo>
                  <a:cubicBezTo>
                    <a:pt x="13957" y="2"/>
                    <a:pt x="13705" y="0"/>
                    <a:pt x="13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1"/>
            <p:cNvSpPr/>
            <p:nvPr/>
          </p:nvSpPr>
          <p:spPr>
            <a:xfrm>
              <a:off x="3839925" y="2441600"/>
              <a:ext cx="500950" cy="274150"/>
            </a:xfrm>
            <a:custGeom>
              <a:avLst/>
              <a:gdLst/>
              <a:ahLst/>
              <a:cxnLst/>
              <a:rect l="l" t="t" r="r" b="b"/>
              <a:pathLst>
                <a:path w="20038" h="10966" extrusionOk="0">
                  <a:moveTo>
                    <a:pt x="14990" y="0"/>
                  </a:moveTo>
                  <a:cubicBezTo>
                    <a:pt x="14119" y="0"/>
                    <a:pt x="13249" y="32"/>
                    <a:pt x="12382" y="96"/>
                  </a:cubicBezTo>
                  <a:cubicBezTo>
                    <a:pt x="9830" y="285"/>
                    <a:pt x="7278" y="726"/>
                    <a:pt x="4820" y="1451"/>
                  </a:cubicBezTo>
                  <a:lnTo>
                    <a:pt x="4946" y="1451"/>
                  </a:lnTo>
                  <a:cubicBezTo>
                    <a:pt x="4600" y="1451"/>
                    <a:pt x="4316" y="1577"/>
                    <a:pt x="4064" y="1797"/>
                  </a:cubicBezTo>
                  <a:cubicBezTo>
                    <a:pt x="3875" y="1955"/>
                    <a:pt x="3686" y="2175"/>
                    <a:pt x="3560" y="2364"/>
                  </a:cubicBezTo>
                  <a:cubicBezTo>
                    <a:pt x="3277" y="2742"/>
                    <a:pt x="3025" y="3089"/>
                    <a:pt x="2804" y="3499"/>
                  </a:cubicBezTo>
                  <a:cubicBezTo>
                    <a:pt x="2332" y="4255"/>
                    <a:pt x="1890" y="5042"/>
                    <a:pt x="1512" y="5861"/>
                  </a:cubicBezTo>
                  <a:cubicBezTo>
                    <a:pt x="1134" y="6649"/>
                    <a:pt x="819" y="7500"/>
                    <a:pt x="567" y="8350"/>
                  </a:cubicBezTo>
                  <a:cubicBezTo>
                    <a:pt x="315" y="9201"/>
                    <a:pt x="126" y="10083"/>
                    <a:pt x="0" y="10965"/>
                  </a:cubicBezTo>
                  <a:cubicBezTo>
                    <a:pt x="284" y="10115"/>
                    <a:pt x="599" y="9295"/>
                    <a:pt x="914" y="8476"/>
                  </a:cubicBezTo>
                  <a:cubicBezTo>
                    <a:pt x="1575" y="6870"/>
                    <a:pt x="2426" y="5326"/>
                    <a:pt x="3434" y="3908"/>
                  </a:cubicBezTo>
                  <a:cubicBezTo>
                    <a:pt x="3686" y="3562"/>
                    <a:pt x="3970" y="3183"/>
                    <a:pt x="4222" y="2868"/>
                  </a:cubicBezTo>
                  <a:cubicBezTo>
                    <a:pt x="4474" y="2522"/>
                    <a:pt x="4757" y="2301"/>
                    <a:pt x="4915" y="2301"/>
                  </a:cubicBezTo>
                  <a:lnTo>
                    <a:pt x="5041" y="2301"/>
                  </a:lnTo>
                  <a:cubicBezTo>
                    <a:pt x="7498" y="1640"/>
                    <a:pt x="9956" y="1167"/>
                    <a:pt x="12476" y="884"/>
                  </a:cubicBezTo>
                  <a:cubicBezTo>
                    <a:pt x="14965" y="569"/>
                    <a:pt x="17485" y="443"/>
                    <a:pt x="20037" y="348"/>
                  </a:cubicBezTo>
                  <a:cubicBezTo>
                    <a:pt x="18373" y="119"/>
                    <a:pt x="16682" y="0"/>
                    <a:pt x="14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1"/>
            <p:cNvSpPr/>
            <p:nvPr/>
          </p:nvSpPr>
          <p:spPr>
            <a:xfrm>
              <a:off x="3639075" y="2186975"/>
              <a:ext cx="473375" cy="212150"/>
            </a:xfrm>
            <a:custGeom>
              <a:avLst/>
              <a:gdLst/>
              <a:ahLst/>
              <a:cxnLst/>
              <a:rect l="l" t="t" r="r" b="b"/>
              <a:pathLst>
                <a:path w="18935" h="8486" extrusionOk="0">
                  <a:moveTo>
                    <a:pt x="12820" y="0"/>
                  </a:moveTo>
                  <a:cubicBezTo>
                    <a:pt x="11110" y="0"/>
                    <a:pt x="9409" y="230"/>
                    <a:pt x="7782" y="735"/>
                  </a:cubicBezTo>
                  <a:cubicBezTo>
                    <a:pt x="7310" y="893"/>
                    <a:pt x="6869" y="1050"/>
                    <a:pt x="6427" y="1176"/>
                  </a:cubicBezTo>
                  <a:lnTo>
                    <a:pt x="5734" y="1428"/>
                  </a:lnTo>
                  <a:cubicBezTo>
                    <a:pt x="5514" y="1523"/>
                    <a:pt x="5293" y="1617"/>
                    <a:pt x="5073" y="1743"/>
                  </a:cubicBezTo>
                  <a:cubicBezTo>
                    <a:pt x="4632" y="1964"/>
                    <a:pt x="4191" y="2216"/>
                    <a:pt x="3813" y="2468"/>
                  </a:cubicBezTo>
                  <a:cubicBezTo>
                    <a:pt x="3371" y="2720"/>
                    <a:pt x="2962" y="3066"/>
                    <a:pt x="2615" y="3444"/>
                  </a:cubicBezTo>
                  <a:cubicBezTo>
                    <a:pt x="1450" y="4957"/>
                    <a:pt x="568" y="6658"/>
                    <a:pt x="0" y="8485"/>
                  </a:cubicBezTo>
                  <a:cubicBezTo>
                    <a:pt x="851" y="6815"/>
                    <a:pt x="1922" y="5303"/>
                    <a:pt x="3151" y="3886"/>
                  </a:cubicBezTo>
                  <a:cubicBezTo>
                    <a:pt x="3466" y="3602"/>
                    <a:pt x="3844" y="3318"/>
                    <a:pt x="4222" y="3129"/>
                  </a:cubicBezTo>
                  <a:cubicBezTo>
                    <a:pt x="4632" y="2877"/>
                    <a:pt x="5041" y="2657"/>
                    <a:pt x="5451" y="2468"/>
                  </a:cubicBezTo>
                  <a:cubicBezTo>
                    <a:pt x="5640" y="2373"/>
                    <a:pt x="5860" y="2279"/>
                    <a:pt x="6049" y="2216"/>
                  </a:cubicBezTo>
                  <a:lnTo>
                    <a:pt x="6711" y="1995"/>
                  </a:lnTo>
                  <a:cubicBezTo>
                    <a:pt x="7152" y="1869"/>
                    <a:pt x="7593" y="1712"/>
                    <a:pt x="8034" y="1617"/>
                  </a:cubicBezTo>
                  <a:cubicBezTo>
                    <a:pt x="8916" y="1334"/>
                    <a:pt x="9798" y="1113"/>
                    <a:pt x="10712" y="987"/>
                  </a:cubicBezTo>
                  <a:cubicBezTo>
                    <a:pt x="11626" y="830"/>
                    <a:pt x="12539" y="735"/>
                    <a:pt x="13453" y="704"/>
                  </a:cubicBezTo>
                  <a:cubicBezTo>
                    <a:pt x="15312" y="735"/>
                    <a:pt x="17139" y="1019"/>
                    <a:pt x="18935" y="1586"/>
                  </a:cubicBezTo>
                  <a:cubicBezTo>
                    <a:pt x="17234" y="672"/>
                    <a:pt x="15375" y="136"/>
                    <a:pt x="13453" y="10"/>
                  </a:cubicBezTo>
                  <a:cubicBezTo>
                    <a:pt x="13242" y="4"/>
                    <a:pt x="13031" y="0"/>
                    <a:pt x="12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1"/>
            <p:cNvSpPr/>
            <p:nvPr/>
          </p:nvSpPr>
          <p:spPr>
            <a:xfrm>
              <a:off x="1938600" y="2822050"/>
              <a:ext cx="407225" cy="992425"/>
            </a:xfrm>
            <a:custGeom>
              <a:avLst/>
              <a:gdLst/>
              <a:ahLst/>
              <a:cxnLst/>
              <a:rect l="l" t="t" r="r" b="b"/>
              <a:pathLst>
                <a:path w="16289" h="39697" extrusionOk="0">
                  <a:moveTo>
                    <a:pt x="14209" y="0"/>
                  </a:moveTo>
                  <a:cubicBezTo>
                    <a:pt x="8633" y="4694"/>
                    <a:pt x="4505" y="10901"/>
                    <a:pt x="2237" y="17832"/>
                  </a:cubicBezTo>
                  <a:cubicBezTo>
                    <a:pt x="0" y="24732"/>
                    <a:pt x="2773" y="32639"/>
                    <a:pt x="4537" y="39696"/>
                  </a:cubicBezTo>
                  <a:cubicBezTo>
                    <a:pt x="12130" y="32167"/>
                    <a:pt x="15091" y="21329"/>
                    <a:pt x="15973" y="10680"/>
                  </a:cubicBezTo>
                  <a:cubicBezTo>
                    <a:pt x="16288" y="7026"/>
                    <a:pt x="15690" y="3340"/>
                    <a:pt x="14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1"/>
            <p:cNvSpPr/>
            <p:nvPr/>
          </p:nvSpPr>
          <p:spPr>
            <a:xfrm>
              <a:off x="2140225" y="1677625"/>
              <a:ext cx="1245250" cy="1768250"/>
            </a:xfrm>
            <a:custGeom>
              <a:avLst/>
              <a:gdLst/>
              <a:ahLst/>
              <a:cxnLst/>
              <a:rect l="l" t="t" r="r" b="b"/>
              <a:pathLst>
                <a:path w="49810" h="70730" extrusionOk="0">
                  <a:moveTo>
                    <a:pt x="49810" y="1"/>
                  </a:moveTo>
                  <a:lnTo>
                    <a:pt x="49810" y="1"/>
                  </a:lnTo>
                  <a:cubicBezTo>
                    <a:pt x="46344" y="1482"/>
                    <a:pt x="42973" y="3183"/>
                    <a:pt x="39728" y="5136"/>
                  </a:cubicBezTo>
                  <a:cubicBezTo>
                    <a:pt x="36452" y="7089"/>
                    <a:pt x="33333" y="9232"/>
                    <a:pt x="30403" y="11626"/>
                  </a:cubicBezTo>
                  <a:cubicBezTo>
                    <a:pt x="24480" y="16383"/>
                    <a:pt x="19282" y="22023"/>
                    <a:pt x="14997" y="28292"/>
                  </a:cubicBezTo>
                  <a:cubicBezTo>
                    <a:pt x="10744" y="34593"/>
                    <a:pt x="7341" y="41398"/>
                    <a:pt x="4884" y="48581"/>
                  </a:cubicBezTo>
                  <a:cubicBezTo>
                    <a:pt x="3655" y="52173"/>
                    <a:pt x="2647" y="55827"/>
                    <a:pt x="1828" y="59545"/>
                  </a:cubicBezTo>
                  <a:cubicBezTo>
                    <a:pt x="1009" y="63231"/>
                    <a:pt x="410" y="66948"/>
                    <a:pt x="0" y="70729"/>
                  </a:cubicBezTo>
                  <a:cubicBezTo>
                    <a:pt x="599" y="66980"/>
                    <a:pt x="1292" y="63294"/>
                    <a:pt x="2206" y="59608"/>
                  </a:cubicBezTo>
                  <a:cubicBezTo>
                    <a:pt x="3088" y="55953"/>
                    <a:pt x="4191" y="52330"/>
                    <a:pt x="5482" y="48802"/>
                  </a:cubicBezTo>
                  <a:cubicBezTo>
                    <a:pt x="6774" y="45273"/>
                    <a:pt x="8255" y="41808"/>
                    <a:pt x="9956" y="38437"/>
                  </a:cubicBezTo>
                  <a:cubicBezTo>
                    <a:pt x="11626" y="35097"/>
                    <a:pt x="13548" y="31852"/>
                    <a:pt x="15690" y="28733"/>
                  </a:cubicBezTo>
                  <a:cubicBezTo>
                    <a:pt x="17801" y="25614"/>
                    <a:pt x="20132" y="22684"/>
                    <a:pt x="22653" y="19880"/>
                  </a:cubicBezTo>
                  <a:cubicBezTo>
                    <a:pt x="27725" y="14336"/>
                    <a:pt x="33553" y="9484"/>
                    <a:pt x="39917" y="5451"/>
                  </a:cubicBezTo>
                  <a:cubicBezTo>
                    <a:pt x="43099" y="3435"/>
                    <a:pt x="46407" y="1608"/>
                    <a:pt x="49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1"/>
            <p:cNvSpPr/>
            <p:nvPr/>
          </p:nvSpPr>
          <p:spPr>
            <a:xfrm>
              <a:off x="1722000" y="2670125"/>
              <a:ext cx="545050" cy="419725"/>
            </a:xfrm>
            <a:custGeom>
              <a:avLst/>
              <a:gdLst/>
              <a:ahLst/>
              <a:cxnLst/>
              <a:rect l="l" t="t" r="r" b="b"/>
              <a:pathLst>
                <a:path w="21802" h="16789" extrusionOk="0">
                  <a:moveTo>
                    <a:pt x="18319" y="1"/>
                  </a:moveTo>
                  <a:cubicBezTo>
                    <a:pt x="15044" y="1"/>
                    <a:pt x="11732" y="963"/>
                    <a:pt x="9137" y="2864"/>
                  </a:cubicBezTo>
                  <a:cubicBezTo>
                    <a:pt x="5010" y="5920"/>
                    <a:pt x="2174" y="12095"/>
                    <a:pt x="0" y="16789"/>
                  </a:cubicBezTo>
                  <a:cubicBezTo>
                    <a:pt x="9735" y="15781"/>
                    <a:pt x="18147" y="9480"/>
                    <a:pt x="21802" y="375"/>
                  </a:cubicBezTo>
                  <a:cubicBezTo>
                    <a:pt x="20669" y="125"/>
                    <a:pt x="19497" y="1"/>
                    <a:pt x="18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1"/>
            <p:cNvSpPr/>
            <p:nvPr/>
          </p:nvSpPr>
          <p:spPr>
            <a:xfrm>
              <a:off x="2380450" y="2705475"/>
              <a:ext cx="387525" cy="694700"/>
            </a:xfrm>
            <a:custGeom>
              <a:avLst/>
              <a:gdLst/>
              <a:ahLst/>
              <a:cxnLst/>
              <a:rect l="l" t="t" r="r" b="b"/>
              <a:pathLst>
                <a:path w="15501" h="27788" extrusionOk="0">
                  <a:moveTo>
                    <a:pt x="2647" y="1"/>
                  </a:moveTo>
                  <a:cubicBezTo>
                    <a:pt x="568" y="3025"/>
                    <a:pt x="0" y="6900"/>
                    <a:pt x="631" y="10492"/>
                  </a:cubicBezTo>
                  <a:cubicBezTo>
                    <a:pt x="1292" y="14083"/>
                    <a:pt x="3088" y="17391"/>
                    <a:pt x="5356" y="20258"/>
                  </a:cubicBezTo>
                  <a:cubicBezTo>
                    <a:pt x="7656" y="23094"/>
                    <a:pt x="10429" y="25519"/>
                    <a:pt x="13296" y="27788"/>
                  </a:cubicBezTo>
                  <a:cubicBezTo>
                    <a:pt x="14524" y="24921"/>
                    <a:pt x="14934" y="19534"/>
                    <a:pt x="15217" y="16446"/>
                  </a:cubicBezTo>
                  <a:cubicBezTo>
                    <a:pt x="15501" y="13359"/>
                    <a:pt x="15060" y="10145"/>
                    <a:pt x="13548" y="7436"/>
                  </a:cubicBezTo>
                  <a:cubicBezTo>
                    <a:pt x="11311" y="3498"/>
                    <a:pt x="6995" y="1198"/>
                    <a:pt x="26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1"/>
            <p:cNvSpPr/>
            <p:nvPr/>
          </p:nvSpPr>
          <p:spPr>
            <a:xfrm>
              <a:off x="1589675" y="2218900"/>
              <a:ext cx="809700" cy="487550"/>
            </a:xfrm>
            <a:custGeom>
              <a:avLst/>
              <a:gdLst/>
              <a:ahLst/>
              <a:cxnLst/>
              <a:rect l="l" t="t" r="r" b="b"/>
              <a:pathLst>
                <a:path w="32388" h="19502" extrusionOk="0">
                  <a:moveTo>
                    <a:pt x="22362" y="1"/>
                  </a:moveTo>
                  <a:cubicBezTo>
                    <a:pt x="18981" y="1"/>
                    <a:pt x="15661" y="785"/>
                    <a:pt x="12382" y="2577"/>
                  </a:cubicBezTo>
                  <a:cubicBezTo>
                    <a:pt x="5986" y="6074"/>
                    <a:pt x="1450" y="12186"/>
                    <a:pt x="1" y="19338"/>
                  </a:cubicBezTo>
                  <a:cubicBezTo>
                    <a:pt x="928" y="19448"/>
                    <a:pt x="1859" y="19502"/>
                    <a:pt x="2790" y="19502"/>
                  </a:cubicBezTo>
                  <a:cubicBezTo>
                    <a:pt x="8213" y="19502"/>
                    <a:pt x="13626" y="17692"/>
                    <a:pt x="18305" y="14895"/>
                  </a:cubicBezTo>
                  <a:cubicBezTo>
                    <a:pt x="23787" y="11587"/>
                    <a:pt x="28323" y="6956"/>
                    <a:pt x="32388" y="2010"/>
                  </a:cubicBezTo>
                  <a:cubicBezTo>
                    <a:pt x="28976" y="738"/>
                    <a:pt x="25640" y="1"/>
                    <a:pt x="22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1"/>
            <p:cNvSpPr/>
            <p:nvPr/>
          </p:nvSpPr>
          <p:spPr>
            <a:xfrm>
              <a:off x="2609650" y="2321850"/>
              <a:ext cx="628550" cy="696325"/>
            </a:xfrm>
            <a:custGeom>
              <a:avLst/>
              <a:gdLst/>
              <a:ahLst/>
              <a:cxnLst/>
              <a:rect l="l" t="t" r="r" b="b"/>
              <a:pathLst>
                <a:path w="25142" h="27853" extrusionOk="0">
                  <a:moveTo>
                    <a:pt x="2426" y="1"/>
                  </a:moveTo>
                  <a:cubicBezTo>
                    <a:pt x="2109" y="1"/>
                    <a:pt x="1802" y="22"/>
                    <a:pt x="1513" y="66"/>
                  </a:cubicBezTo>
                  <a:cubicBezTo>
                    <a:pt x="0" y="14400"/>
                    <a:pt x="10775" y="27034"/>
                    <a:pt x="25141" y="27853"/>
                  </a:cubicBezTo>
                  <a:cubicBezTo>
                    <a:pt x="24952" y="22560"/>
                    <a:pt x="23409" y="17362"/>
                    <a:pt x="20605" y="12857"/>
                  </a:cubicBezTo>
                  <a:cubicBezTo>
                    <a:pt x="17769" y="8289"/>
                    <a:pt x="13800" y="4508"/>
                    <a:pt x="9074" y="1925"/>
                  </a:cubicBezTo>
                  <a:cubicBezTo>
                    <a:pt x="7315" y="963"/>
                    <a:pt x="4597" y="1"/>
                    <a:pt x="2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1"/>
            <p:cNvSpPr/>
            <p:nvPr/>
          </p:nvSpPr>
          <p:spPr>
            <a:xfrm>
              <a:off x="1866925" y="2571575"/>
              <a:ext cx="784500" cy="660850"/>
            </a:xfrm>
            <a:custGeom>
              <a:avLst/>
              <a:gdLst/>
              <a:ahLst/>
              <a:cxnLst/>
              <a:rect l="l" t="t" r="r" b="b"/>
              <a:pathLst>
                <a:path w="31380" h="26434" extrusionOk="0">
                  <a:moveTo>
                    <a:pt x="21550" y="1"/>
                  </a:moveTo>
                  <a:lnTo>
                    <a:pt x="21172" y="158"/>
                  </a:lnTo>
                  <a:cubicBezTo>
                    <a:pt x="19155" y="1135"/>
                    <a:pt x="17170" y="2080"/>
                    <a:pt x="15186" y="3120"/>
                  </a:cubicBezTo>
                  <a:cubicBezTo>
                    <a:pt x="13232" y="4159"/>
                    <a:pt x="11342" y="5357"/>
                    <a:pt x="9546" y="6680"/>
                  </a:cubicBezTo>
                  <a:cubicBezTo>
                    <a:pt x="7782" y="8003"/>
                    <a:pt x="6112" y="9452"/>
                    <a:pt x="4537" y="11027"/>
                  </a:cubicBezTo>
                  <a:cubicBezTo>
                    <a:pt x="2962" y="12603"/>
                    <a:pt x="1449" y="14241"/>
                    <a:pt x="0" y="15911"/>
                  </a:cubicBezTo>
                  <a:cubicBezTo>
                    <a:pt x="1576" y="14335"/>
                    <a:pt x="3151" y="12792"/>
                    <a:pt x="4852" y="11342"/>
                  </a:cubicBezTo>
                  <a:cubicBezTo>
                    <a:pt x="6459" y="9862"/>
                    <a:pt x="8160" y="8507"/>
                    <a:pt x="9956" y="7215"/>
                  </a:cubicBezTo>
                  <a:cubicBezTo>
                    <a:pt x="11752" y="5955"/>
                    <a:pt x="13642" y="4821"/>
                    <a:pt x="15595" y="3813"/>
                  </a:cubicBezTo>
                  <a:cubicBezTo>
                    <a:pt x="17424" y="2869"/>
                    <a:pt x="19281" y="1980"/>
                    <a:pt x="21165" y="1121"/>
                  </a:cubicBezTo>
                  <a:lnTo>
                    <a:pt x="21165" y="1121"/>
                  </a:lnTo>
                  <a:cubicBezTo>
                    <a:pt x="22081" y="3100"/>
                    <a:pt x="22997" y="5077"/>
                    <a:pt x="23913" y="7026"/>
                  </a:cubicBezTo>
                  <a:cubicBezTo>
                    <a:pt x="24921" y="9106"/>
                    <a:pt x="25897" y="11216"/>
                    <a:pt x="26811" y="13327"/>
                  </a:cubicBezTo>
                  <a:cubicBezTo>
                    <a:pt x="27725" y="15438"/>
                    <a:pt x="28575" y="17612"/>
                    <a:pt x="29363" y="19786"/>
                  </a:cubicBezTo>
                  <a:cubicBezTo>
                    <a:pt x="30151" y="21960"/>
                    <a:pt x="30812" y="24165"/>
                    <a:pt x="31379" y="26433"/>
                  </a:cubicBezTo>
                  <a:cubicBezTo>
                    <a:pt x="30970" y="24133"/>
                    <a:pt x="30434" y="21865"/>
                    <a:pt x="29741" y="19660"/>
                  </a:cubicBezTo>
                  <a:cubicBezTo>
                    <a:pt x="29048" y="17423"/>
                    <a:pt x="28260" y="15249"/>
                    <a:pt x="27378" y="13075"/>
                  </a:cubicBezTo>
                  <a:cubicBezTo>
                    <a:pt x="26527" y="10933"/>
                    <a:pt x="25582" y="8791"/>
                    <a:pt x="24637" y="6680"/>
                  </a:cubicBezTo>
                  <a:lnTo>
                    <a:pt x="21739" y="379"/>
                  </a:lnTo>
                  <a:lnTo>
                    <a:pt x="21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1"/>
            <p:cNvSpPr/>
            <p:nvPr/>
          </p:nvSpPr>
          <p:spPr>
            <a:xfrm>
              <a:off x="1709400" y="2286100"/>
              <a:ext cx="1397275" cy="583225"/>
            </a:xfrm>
            <a:custGeom>
              <a:avLst/>
              <a:gdLst/>
              <a:ahLst/>
              <a:cxnLst/>
              <a:rect l="l" t="t" r="r" b="b"/>
              <a:pathLst>
                <a:path w="55891" h="23329" extrusionOk="0">
                  <a:moveTo>
                    <a:pt x="249" y="7808"/>
                  </a:moveTo>
                  <a:lnTo>
                    <a:pt x="249" y="7808"/>
                  </a:lnTo>
                  <a:cubicBezTo>
                    <a:pt x="166" y="7856"/>
                    <a:pt x="83" y="7905"/>
                    <a:pt x="0" y="7954"/>
                  </a:cubicBezTo>
                  <a:lnTo>
                    <a:pt x="32" y="7954"/>
                  </a:lnTo>
                  <a:cubicBezTo>
                    <a:pt x="104" y="7905"/>
                    <a:pt x="176" y="7856"/>
                    <a:pt x="249" y="7808"/>
                  </a:cubicBezTo>
                  <a:close/>
                  <a:moveTo>
                    <a:pt x="26303" y="1"/>
                  </a:moveTo>
                  <a:cubicBezTo>
                    <a:pt x="22727" y="1"/>
                    <a:pt x="19156" y="402"/>
                    <a:pt x="15658" y="1212"/>
                  </a:cubicBezTo>
                  <a:cubicBezTo>
                    <a:pt x="12854" y="1842"/>
                    <a:pt x="10145" y="2724"/>
                    <a:pt x="7530" y="3859"/>
                  </a:cubicBezTo>
                  <a:cubicBezTo>
                    <a:pt x="4995" y="4958"/>
                    <a:pt x="2549" y="6265"/>
                    <a:pt x="249" y="7808"/>
                  </a:cubicBezTo>
                  <a:lnTo>
                    <a:pt x="249" y="7808"/>
                  </a:lnTo>
                  <a:cubicBezTo>
                    <a:pt x="5064" y="4986"/>
                    <a:pt x="10302" y="2957"/>
                    <a:pt x="15753" y="1842"/>
                  </a:cubicBezTo>
                  <a:cubicBezTo>
                    <a:pt x="19076" y="1125"/>
                    <a:pt x="22445" y="769"/>
                    <a:pt x="25818" y="769"/>
                  </a:cubicBezTo>
                  <a:cubicBezTo>
                    <a:pt x="28073" y="769"/>
                    <a:pt x="30330" y="928"/>
                    <a:pt x="32576" y="1244"/>
                  </a:cubicBezTo>
                  <a:cubicBezTo>
                    <a:pt x="33270" y="1307"/>
                    <a:pt x="33963" y="1464"/>
                    <a:pt x="34656" y="1559"/>
                  </a:cubicBezTo>
                  <a:cubicBezTo>
                    <a:pt x="35002" y="1622"/>
                    <a:pt x="35349" y="1685"/>
                    <a:pt x="35695" y="1748"/>
                  </a:cubicBezTo>
                  <a:lnTo>
                    <a:pt x="36199" y="1874"/>
                  </a:lnTo>
                  <a:lnTo>
                    <a:pt x="36672" y="2000"/>
                  </a:lnTo>
                  <a:cubicBezTo>
                    <a:pt x="38027" y="2409"/>
                    <a:pt x="39318" y="2945"/>
                    <a:pt x="40516" y="3638"/>
                  </a:cubicBezTo>
                  <a:cubicBezTo>
                    <a:pt x="42910" y="5087"/>
                    <a:pt x="45084" y="6883"/>
                    <a:pt x="46943" y="8994"/>
                  </a:cubicBezTo>
                  <a:cubicBezTo>
                    <a:pt x="48801" y="11105"/>
                    <a:pt x="50503" y="13405"/>
                    <a:pt x="51952" y="15830"/>
                  </a:cubicBezTo>
                  <a:cubicBezTo>
                    <a:pt x="53401" y="18256"/>
                    <a:pt x="54724" y="20745"/>
                    <a:pt x="55890" y="23329"/>
                  </a:cubicBezTo>
                  <a:cubicBezTo>
                    <a:pt x="54850" y="20682"/>
                    <a:pt x="53653" y="18099"/>
                    <a:pt x="52267" y="15610"/>
                  </a:cubicBezTo>
                  <a:cubicBezTo>
                    <a:pt x="50881" y="13121"/>
                    <a:pt x="49274" y="10758"/>
                    <a:pt x="47415" y="8584"/>
                  </a:cubicBezTo>
                  <a:cubicBezTo>
                    <a:pt x="45556" y="6379"/>
                    <a:pt x="43351" y="4489"/>
                    <a:pt x="40894" y="3008"/>
                  </a:cubicBezTo>
                  <a:cubicBezTo>
                    <a:pt x="39634" y="2252"/>
                    <a:pt x="38310" y="1685"/>
                    <a:pt x="36924" y="1275"/>
                  </a:cubicBezTo>
                  <a:lnTo>
                    <a:pt x="36389" y="1118"/>
                  </a:lnTo>
                  <a:lnTo>
                    <a:pt x="35853" y="992"/>
                  </a:lnTo>
                  <a:cubicBezTo>
                    <a:pt x="35506" y="897"/>
                    <a:pt x="35160" y="834"/>
                    <a:pt x="34813" y="771"/>
                  </a:cubicBezTo>
                  <a:lnTo>
                    <a:pt x="33742" y="582"/>
                  </a:lnTo>
                  <a:cubicBezTo>
                    <a:pt x="33396" y="519"/>
                    <a:pt x="33049" y="456"/>
                    <a:pt x="32671" y="425"/>
                  </a:cubicBezTo>
                  <a:cubicBezTo>
                    <a:pt x="30557" y="143"/>
                    <a:pt x="28429" y="1"/>
                    <a:pt x="26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1"/>
            <p:cNvSpPr/>
            <p:nvPr/>
          </p:nvSpPr>
          <p:spPr>
            <a:xfrm>
              <a:off x="4929200" y="2603875"/>
              <a:ext cx="321375" cy="783700"/>
            </a:xfrm>
            <a:custGeom>
              <a:avLst/>
              <a:gdLst/>
              <a:ahLst/>
              <a:cxnLst/>
              <a:rect l="l" t="t" r="r" b="b"/>
              <a:pathLst>
                <a:path w="12855" h="31348" extrusionOk="0">
                  <a:moveTo>
                    <a:pt x="1639" y="0"/>
                  </a:moveTo>
                  <a:cubicBezTo>
                    <a:pt x="473" y="2678"/>
                    <a:pt x="1" y="5577"/>
                    <a:pt x="253" y="8475"/>
                  </a:cubicBezTo>
                  <a:cubicBezTo>
                    <a:pt x="914" y="16887"/>
                    <a:pt x="3277" y="25425"/>
                    <a:pt x="9263" y="31348"/>
                  </a:cubicBezTo>
                  <a:cubicBezTo>
                    <a:pt x="10649" y="25803"/>
                    <a:pt x="12855" y="19533"/>
                    <a:pt x="11090" y="14115"/>
                  </a:cubicBezTo>
                  <a:cubicBezTo>
                    <a:pt x="9295" y="8633"/>
                    <a:pt x="6018" y="3750"/>
                    <a:pt x="1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1"/>
            <p:cNvSpPr/>
            <p:nvPr/>
          </p:nvSpPr>
          <p:spPr>
            <a:xfrm>
              <a:off x="4106925" y="1700475"/>
              <a:ext cx="984550" cy="1395675"/>
            </a:xfrm>
            <a:custGeom>
              <a:avLst/>
              <a:gdLst/>
              <a:ahLst/>
              <a:cxnLst/>
              <a:rect l="l" t="t" r="r" b="b"/>
              <a:pathLst>
                <a:path w="39382" h="55827" extrusionOk="0">
                  <a:moveTo>
                    <a:pt x="0" y="1"/>
                  </a:moveTo>
                  <a:lnTo>
                    <a:pt x="2017" y="1009"/>
                  </a:lnTo>
                  <a:cubicBezTo>
                    <a:pt x="2678" y="1355"/>
                    <a:pt x="3340" y="1639"/>
                    <a:pt x="4002" y="2048"/>
                  </a:cubicBezTo>
                  <a:lnTo>
                    <a:pt x="5923" y="3151"/>
                  </a:lnTo>
                  <a:cubicBezTo>
                    <a:pt x="6553" y="3529"/>
                    <a:pt x="7215" y="3876"/>
                    <a:pt x="7845" y="4317"/>
                  </a:cubicBezTo>
                  <a:lnTo>
                    <a:pt x="9704" y="5545"/>
                  </a:lnTo>
                  <a:lnTo>
                    <a:pt x="10618" y="6144"/>
                  </a:lnTo>
                  <a:lnTo>
                    <a:pt x="11531" y="6806"/>
                  </a:lnTo>
                  <a:cubicBezTo>
                    <a:pt x="12697" y="7719"/>
                    <a:pt x="13926" y="8570"/>
                    <a:pt x="15028" y="9578"/>
                  </a:cubicBezTo>
                  <a:cubicBezTo>
                    <a:pt x="19596" y="13390"/>
                    <a:pt x="23629" y="17801"/>
                    <a:pt x="26969" y="22715"/>
                  </a:cubicBezTo>
                  <a:cubicBezTo>
                    <a:pt x="30308" y="27630"/>
                    <a:pt x="33018" y="32955"/>
                    <a:pt x="35002" y="38562"/>
                  </a:cubicBezTo>
                  <a:lnTo>
                    <a:pt x="35790" y="40642"/>
                  </a:lnTo>
                  <a:lnTo>
                    <a:pt x="36420" y="42784"/>
                  </a:lnTo>
                  <a:lnTo>
                    <a:pt x="37082" y="44926"/>
                  </a:lnTo>
                  <a:lnTo>
                    <a:pt x="37208" y="45462"/>
                  </a:lnTo>
                  <a:lnTo>
                    <a:pt x="37365" y="45997"/>
                  </a:lnTo>
                  <a:lnTo>
                    <a:pt x="37617" y="47069"/>
                  </a:lnTo>
                  <a:lnTo>
                    <a:pt x="38121" y="49242"/>
                  </a:lnTo>
                  <a:lnTo>
                    <a:pt x="38405" y="50345"/>
                  </a:lnTo>
                  <a:cubicBezTo>
                    <a:pt x="38468" y="50692"/>
                    <a:pt x="38531" y="51070"/>
                    <a:pt x="38594" y="51416"/>
                  </a:cubicBezTo>
                  <a:lnTo>
                    <a:pt x="39382" y="55827"/>
                  </a:lnTo>
                  <a:lnTo>
                    <a:pt x="38751" y="51385"/>
                  </a:lnTo>
                  <a:cubicBezTo>
                    <a:pt x="38688" y="51038"/>
                    <a:pt x="38657" y="50660"/>
                    <a:pt x="38594" y="50282"/>
                  </a:cubicBezTo>
                  <a:lnTo>
                    <a:pt x="38373" y="49211"/>
                  </a:lnTo>
                  <a:lnTo>
                    <a:pt x="37901" y="47006"/>
                  </a:lnTo>
                  <a:lnTo>
                    <a:pt x="37680" y="45903"/>
                  </a:lnTo>
                  <a:lnTo>
                    <a:pt x="37554" y="45367"/>
                  </a:lnTo>
                  <a:lnTo>
                    <a:pt x="37428" y="44832"/>
                  </a:lnTo>
                  <a:lnTo>
                    <a:pt x="36830" y="42658"/>
                  </a:lnTo>
                  <a:lnTo>
                    <a:pt x="36231" y="40484"/>
                  </a:lnTo>
                  <a:lnTo>
                    <a:pt x="35506" y="38373"/>
                  </a:lnTo>
                  <a:cubicBezTo>
                    <a:pt x="33553" y="32702"/>
                    <a:pt x="30875" y="27315"/>
                    <a:pt x="27504" y="22337"/>
                  </a:cubicBezTo>
                  <a:cubicBezTo>
                    <a:pt x="24102" y="17391"/>
                    <a:pt x="20038" y="12949"/>
                    <a:pt x="15375" y="9168"/>
                  </a:cubicBezTo>
                  <a:cubicBezTo>
                    <a:pt x="14241" y="8192"/>
                    <a:pt x="12980" y="7341"/>
                    <a:pt x="11783" y="6491"/>
                  </a:cubicBezTo>
                  <a:lnTo>
                    <a:pt x="10870" y="5829"/>
                  </a:lnTo>
                  <a:lnTo>
                    <a:pt x="9924" y="5230"/>
                  </a:lnTo>
                  <a:lnTo>
                    <a:pt x="8003" y="4033"/>
                  </a:lnTo>
                  <a:cubicBezTo>
                    <a:pt x="7373" y="3624"/>
                    <a:pt x="6711" y="3309"/>
                    <a:pt x="6049" y="2930"/>
                  </a:cubicBezTo>
                  <a:lnTo>
                    <a:pt x="4065" y="1891"/>
                  </a:lnTo>
                  <a:cubicBezTo>
                    <a:pt x="2741" y="1198"/>
                    <a:pt x="1355" y="63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1"/>
            <p:cNvSpPr/>
            <p:nvPr/>
          </p:nvSpPr>
          <p:spPr>
            <a:xfrm>
              <a:off x="4990625" y="2484600"/>
              <a:ext cx="430875" cy="331175"/>
            </a:xfrm>
            <a:custGeom>
              <a:avLst/>
              <a:gdLst/>
              <a:ahLst/>
              <a:cxnLst/>
              <a:rect l="l" t="t" r="r" b="b"/>
              <a:pathLst>
                <a:path w="17235" h="13247" extrusionOk="0">
                  <a:moveTo>
                    <a:pt x="2746" y="0"/>
                  </a:moveTo>
                  <a:cubicBezTo>
                    <a:pt x="1820" y="0"/>
                    <a:pt x="896" y="99"/>
                    <a:pt x="1" y="298"/>
                  </a:cubicBezTo>
                  <a:cubicBezTo>
                    <a:pt x="2899" y="7481"/>
                    <a:pt x="9547" y="12459"/>
                    <a:pt x="17234" y="13246"/>
                  </a:cubicBezTo>
                  <a:cubicBezTo>
                    <a:pt x="15533" y="9529"/>
                    <a:pt x="13296" y="4677"/>
                    <a:pt x="10020" y="2283"/>
                  </a:cubicBezTo>
                  <a:cubicBezTo>
                    <a:pt x="7953" y="774"/>
                    <a:pt x="5340" y="0"/>
                    <a:pt x="2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1"/>
            <p:cNvSpPr/>
            <p:nvPr/>
          </p:nvSpPr>
          <p:spPr>
            <a:xfrm>
              <a:off x="4593675" y="2513300"/>
              <a:ext cx="307975" cy="547425"/>
            </a:xfrm>
            <a:custGeom>
              <a:avLst/>
              <a:gdLst/>
              <a:ahLst/>
              <a:cxnLst/>
              <a:rect l="l" t="t" r="r" b="b"/>
              <a:pathLst>
                <a:path w="12319" h="21897" extrusionOk="0">
                  <a:moveTo>
                    <a:pt x="10240" y="0"/>
                  </a:moveTo>
                  <a:cubicBezTo>
                    <a:pt x="6774" y="914"/>
                    <a:pt x="3371" y="2741"/>
                    <a:pt x="1607" y="5860"/>
                  </a:cubicBezTo>
                  <a:cubicBezTo>
                    <a:pt x="473" y="8034"/>
                    <a:pt x="0" y="10492"/>
                    <a:pt x="284" y="12949"/>
                  </a:cubicBezTo>
                  <a:cubicBezTo>
                    <a:pt x="536" y="15375"/>
                    <a:pt x="851" y="19628"/>
                    <a:pt x="1796" y="21896"/>
                  </a:cubicBezTo>
                  <a:cubicBezTo>
                    <a:pt x="4096" y="20163"/>
                    <a:pt x="6207" y="18147"/>
                    <a:pt x="8066" y="15973"/>
                  </a:cubicBezTo>
                  <a:cubicBezTo>
                    <a:pt x="9893" y="13705"/>
                    <a:pt x="11311" y="11090"/>
                    <a:pt x="11815" y="8255"/>
                  </a:cubicBezTo>
                  <a:cubicBezTo>
                    <a:pt x="12319" y="5419"/>
                    <a:pt x="11878" y="2363"/>
                    <a:pt x="10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1"/>
            <p:cNvSpPr/>
            <p:nvPr/>
          </p:nvSpPr>
          <p:spPr>
            <a:xfrm>
              <a:off x="4886675" y="2128350"/>
              <a:ext cx="639575" cy="385125"/>
            </a:xfrm>
            <a:custGeom>
              <a:avLst/>
              <a:gdLst/>
              <a:ahLst/>
              <a:cxnLst/>
              <a:rect l="l" t="t" r="r" b="b"/>
              <a:pathLst>
                <a:path w="25583" h="15405" extrusionOk="0">
                  <a:moveTo>
                    <a:pt x="0" y="1568"/>
                  </a:moveTo>
                  <a:lnTo>
                    <a:pt x="0" y="1599"/>
                  </a:lnTo>
                  <a:cubicBezTo>
                    <a:pt x="7" y="1597"/>
                    <a:pt x="14" y="1594"/>
                    <a:pt x="20" y="1592"/>
                  </a:cubicBezTo>
                  <a:lnTo>
                    <a:pt x="20" y="1592"/>
                  </a:lnTo>
                  <a:cubicBezTo>
                    <a:pt x="14" y="1584"/>
                    <a:pt x="7" y="1576"/>
                    <a:pt x="0" y="1568"/>
                  </a:cubicBezTo>
                  <a:close/>
                  <a:moveTo>
                    <a:pt x="7947" y="0"/>
                  </a:moveTo>
                  <a:cubicBezTo>
                    <a:pt x="5356" y="0"/>
                    <a:pt x="2719" y="586"/>
                    <a:pt x="20" y="1592"/>
                  </a:cubicBezTo>
                  <a:lnTo>
                    <a:pt x="20" y="1592"/>
                  </a:lnTo>
                  <a:cubicBezTo>
                    <a:pt x="3229" y="5458"/>
                    <a:pt x="6814" y="9134"/>
                    <a:pt x="11153" y="11744"/>
                  </a:cubicBezTo>
                  <a:cubicBezTo>
                    <a:pt x="14827" y="13996"/>
                    <a:pt x="19094" y="15405"/>
                    <a:pt x="23353" y="15405"/>
                  </a:cubicBezTo>
                  <a:cubicBezTo>
                    <a:pt x="24097" y="15405"/>
                    <a:pt x="24842" y="15361"/>
                    <a:pt x="25582" y="15272"/>
                  </a:cubicBezTo>
                  <a:cubicBezTo>
                    <a:pt x="24448" y="9633"/>
                    <a:pt x="20888" y="4781"/>
                    <a:pt x="15816" y="2040"/>
                  </a:cubicBezTo>
                  <a:cubicBezTo>
                    <a:pt x="13231" y="620"/>
                    <a:pt x="10613" y="0"/>
                    <a:pt x="79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1"/>
            <p:cNvSpPr/>
            <p:nvPr/>
          </p:nvSpPr>
          <p:spPr>
            <a:xfrm>
              <a:off x="4224275" y="2209475"/>
              <a:ext cx="496225" cy="549575"/>
            </a:xfrm>
            <a:custGeom>
              <a:avLst/>
              <a:gdLst/>
              <a:ahLst/>
              <a:cxnLst/>
              <a:rect l="l" t="t" r="r" b="b"/>
              <a:pathLst>
                <a:path w="19849" h="21983" extrusionOk="0">
                  <a:moveTo>
                    <a:pt x="17903" y="0"/>
                  </a:moveTo>
                  <a:cubicBezTo>
                    <a:pt x="16207" y="0"/>
                    <a:pt x="14062" y="741"/>
                    <a:pt x="12697" y="1505"/>
                  </a:cubicBezTo>
                  <a:cubicBezTo>
                    <a:pt x="8948" y="3553"/>
                    <a:pt x="5798" y="6514"/>
                    <a:pt x="3561" y="10137"/>
                  </a:cubicBezTo>
                  <a:cubicBezTo>
                    <a:pt x="1355" y="13697"/>
                    <a:pt x="127" y="17793"/>
                    <a:pt x="1" y="21983"/>
                  </a:cubicBezTo>
                  <a:cubicBezTo>
                    <a:pt x="11342" y="21353"/>
                    <a:pt x="19849" y="11334"/>
                    <a:pt x="18652" y="56"/>
                  </a:cubicBezTo>
                  <a:cubicBezTo>
                    <a:pt x="18416" y="18"/>
                    <a:pt x="18165" y="0"/>
                    <a:pt x="17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1"/>
            <p:cNvSpPr/>
            <p:nvPr/>
          </p:nvSpPr>
          <p:spPr>
            <a:xfrm>
              <a:off x="4688200" y="2406175"/>
              <a:ext cx="619075" cy="522225"/>
            </a:xfrm>
            <a:custGeom>
              <a:avLst/>
              <a:gdLst/>
              <a:ahLst/>
              <a:cxnLst/>
              <a:rect l="l" t="t" r="r" b="b"/>
              <a:pathLst>
                <a:path w="24763" h="20889" extrusionOk="0">
                  <a:moveTo>
                    <a:pt x="7750" y="1"/>
                  </a:moveTo>
                  <a:lnTo>
                    <a:pt x="7624" y="284"/>
                  </a:lnTo>
                  <a:lnTo>
                    <a:pt x="5324" y="5294"/>
                  </a:lnTo>
                  <a:cubicBezTo>
                    <a:pt x="4568" y="6963"/>
                    <a:pt x="3812" y="8633"/>
                    <a:pt x="3151" y="10334"/>
                  </a:cubicBezTo>
                  <a:cubicBezTo>
                    <a:pt x="2457" y="12036"/>
                    <a:pt x="1827" y="13768"/>
                    <a:pt x="1292" y="15533"/>
                  </a:cubicBezTo>
                  <a:cubicBezTo>
                    <a:pt x="756" y="17265"/>
                    <a:pt x="315" y="19061"/>
                    <a:pt x="0" y="20888"/>
                  </a:cubicBezTo>
                  <a:cubicBezTo>
                    <a:pt x="441" y="19093"/>
                    <a:pt x="977" y="17360"/>
                    <a:pt x="1575" y="15627"/>
                  </a:cubicBezTo>
                  <a:cubicBezTo>
                    <a:pt x="2174" y="13894"/>
                    <a:pt x="2867" y="12193"/>
                    <a:pt x="3592" y="10523"/>
                  </a:cubicBezTo>
                  <a:cubicBezTo>
                    <a:pt x="4316" y="8854"/>
                    <a:pt x="5104" y="7184"/>
                    <a:pt x="5891" y="5546"/>
                  </a:cubicBezTo>
                  <a:lnTo>
                    <a:pt x="8055" y="863"/>
                  </a:lnTo>
                  <a:lnTo>
                    <a:pt x="8055" y="863"/>
                  </a:lnTo>
                  <a:cubicBezTo>
                    <a:pt x="9553" y="1546"/>
                    <a:pt x="10999" y="2256"/>
                    <a:pt x="12444" y="2994"/>
                  </a:cubicBezTo>
                  <a:cubicBezTo>
                    <a:pt x="15563" y="4600"/>
                    <a:pt x="18430" y="6585"/>
                    <a:pt x="20951" y="8948"/>
                  </a:cubicBezTo>
                  <a:cubicBezTo>
                    <a:pt x="22274" y="10114"/>
                    <a:pt x="23503" y="11342"/>
                    <a:pt x="24763" y="12571"/>
                  </a:cubicBezTo>
                  <a:cubicBezTo>
                    <a:pt x="23597" y="11248"/>
                    <a:pt x="22400" y="9956"/>
                    <a:pt x="21203" y="8728"/>
                  </a:cubicBezTo>
                  <a:cubicBezTo>
                    <a:pt x="19943" y="7499"/>
                    <a:pt x="18619" y="6333"/>
                    <a:pt x="17233" y="5294"/>
                  </a:cubicBezTo>
                  <a:cubicBezTo>
                    <a:pt x="15816" y="4222"/>
                    <a:pt x="14335" y="3277"/>
                    <a:pt x="12760" y="2458"/>
                  </a:cubicBezTo>
                  <a:cubicBezTo>
                    <a:pt x="11184" y="1639"/>
                    <a:pt x="9609" y="883"/>
                    <a:pt x="8034" y="127"/>
                  </a:cubicBezTo>
                  <a:lnTo>
                    <a:pt x="77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1"/>
            <p:cNvSpPr/>
            <p:nvPr/>
          </p:nvSpPr>
          <p:spPr>
            <a:xfrm>
              <a:off x="4328250" y="2180550"/>
              <a:ext cx="1102700" cy="461150"/>
            </a:xfrm>
            <a:custGeom>
              <a:avLst/>
              <a:gdLst/>
              <a:ahLst/>
              <a:cxnLst/>
              <a:rect l="l" t="t" r="r" b="b"/>
              <a:pathLst>
                <a:path w="44108" h="18446" extrusionOk="0">
                  <a:moveTo>
                    <a:pt x="23283" y="1"/>
                  </a:moveTo>
                  <a:cubicBezTo>
                    <a:pt x="21625" y="1"/>
                    <a:pt x="19963" y="110"/>
                    <a:pt x="18305" y="330"/>
                  </a:cubicBezTo>
                  <a:cubicBezTo>
                    <a:pt x="17170" y="488"/>
                    <a:pt x="16068" y="709"/>
                    <a:pt x="14965" y="992"/>
                  </a:cubicBezTo>
                  <a:cubicBezTo>
                    <a:pt x="14682" y="1087"/>
                    <a:pt x="14398" y="1150"/>
                    <a:pt x="14146" y="1276"/>
                  </a:cubicBezTo>
                  <a:lnTo>
                    <a:pt x="13358" y="1591"/>
                  </a:lnTo>
                  <a:cubicBezTo>
                    <a:pt x="12823" y="1843"/>
                    <a:pt x="12319" y="2095"/>
                    <a:pt x="11815" y="2378"/>
                  </a:cubicBezTo>
                  <a:cubicBezTo>
                    <a:pt x="9893" y="3544"/>
                    <a:pt x="8160" y="5056"/>
                    <a:pt x="6711" y="6789"/>
                  </a:cubicBezTo>
                  <a:cubicBezTo>
                    <a:pt x="3749" y="10254"/>
                    <a:pt x="1639" y="14287"/>
                    <a:pt x="0" y="18446"/>
                  </a:cubicBezTo>
                  <a:cubicBezTo>
                    <a:pt x="914" y="16398"/>
                    <a:pt x="1954" y="14413"/>
                    <a:pt x="3119" y="12523"/>
                  </a:cubicBezTo>
                  <a:cubicBezTo>
                    <a:pt x="4253" y="10601"/>
                    <a:pt x="5577" y="8805"/>
                    <a:pt x="7057" y="7136"/>
                  </a:cubicBezTo>
                  <a:cubicBezTo>
                    <a:pt x="8507" y="5466"/>
                    <a:pt x="10208" y="4048"/>
                    <a:pt x="12130" y="2914"/>
                  </a:cubicBezTo>
                  <a:cubicBezTo>
                    <a:pt x="12602" y="2662"/>
                    <a:pt x="13106" y="2410"/>
                    <a:pt x="13610" y="2189"/>
                  </a:cubicBezTo>
                  <a:lnTo>
                    <a:pt x="14398" y="1874"/>
                  </a:lnTo>
                  <a:cubicBezTo>
                    <a:pt x="14650" y="1780"/>
                    <a:pt x="14902" y="1685"/>
                    <a:pt x="15186" y="1622"/>
                  </a:cubicBezTo>
                  <a:cubicBezTo>
                    <a:pt x="16225" y="1339"/>
                    <a:pt x="17328" y="1118"/>
                    <a:pt x="18431" y="992"/>
                  </a:cubicBezTo>
                  <a:cubicBezTo>
                    <a:pt x="20167" y="762"/>
                    <a:pt x="21909" y="647"/>
                    <a:pt x="23648" y="647"/>
                  </a:cubicBezTo>
                  <a:cubicBezTo>
                    <a:pt x="28567" y="647"/>
                    <a:pt x="33458" y="1563"/>
                    <a:pt x="38090" y="3355"/>
                  </a:cubicBezTo>
                  <a:cubicBezTo>
                    <a:pt x="40169" y="4174"/>
                    <a:pt x="42185" y="5151"/>
                    <a:pt x="44107" y="6285"/>
                  </a:cubicBezTo>
                  <a:cubicBezTo>
                    <a:pt x="42248" y="5025"/>
                    <a:pt x="40264" y="3954"/>
                    <a:pt x="38184" y="3071"/>
                  </a:cubicBezTo>
                  <a:cubicBezTo>
                    <a:pt x="36105" y="2189"/>
                    <a:pt x="33963" y="1465"/>
                    <a:pt x="31757" y="961"/>
                  </a:cubicBezTo>
                  <a:cubicBezTo>
                    <a:pt x="28970" y="323"/>
                    <a:pt x="26132" y="1"/>
                    <a:pt x="23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1"/>
            <p:cNvSpPr/>
            <p:nvPr/>
          </p:nvSpPr>
          <p:spPr>
            <a:xfrm>
              <a:off x="1288025" y="1499625"/>
              <a:ext cx="768725" cy="1436650"/>
            </a:xfrm>
            <a:custGeom>
              <a:avLst/>
              <a:gdLst/>
              <a:ahLst/>
              <a:cxnLst/>
              <a:rect l="l" t="t" r="r" b="b"/>
              <a:pathLst>
                <a:path w="30749" h="57466" fill="none" extrusionOk="0">
                  <a:moveTo>
                    <a:pt x="30749" y="347"/>
                  </a:moveTo>
                  <a:cubicBezTo>
                    <a:pt x="25992" y="1"/>
                    <a:pt x="22211" y="4128"/>
                    <a:pt x="19502" y="8035"/>
                  </a:cubicBezTo>
                  <a:cubicBezTo>
                    <a:pt x="9231" y="22779"/>
                    <a:pt x="2552" y="39697"/>
                    <a:pt x="0" y="5746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1"/>
            <p:cNvSpPr/>
            <p:nvPr/>
          </p:nvSpPr>
          <p:spPr>
            <a:xfrm>
              <a:off x="1051725" y="2714150"/>
              <a:ext cx="277275" cy="568675"/>
            </a:xfrm>
            <a:custGeom>
              <a:avLst/>
              <a:gdLst/>
              <a:ahLst/>
              <a:cxnLst/>
              <a:rect l="l" t="t" r="r" b="b"/>
              <a:pathLst>
                <a:path w="11091" h="22747" fill="none" extrusionOk="0">
                  <a:moveTo>
                    <a:pt x="11090" y="0"/>
                  </a:moveTo>
                  <a:cubicBezTo>
                    <a:pt x="5640" y="6301"/>
                    <a:pt x="1387" y="14524"/>
                    <a:pt x="1" y="227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1"/>
            <p:cNvSpPr/>
            <p:nvPr/>
          </p:nvSpPr>
          <p:spPr>
            <a:xfrm>
              <a:off x="1346300" y="2640100"/>
              <a:ext cx="90600" cy="836475"/>
            </a:xfrm>
            <a:custGeom>
              <a:avLst/>
              <a:gdLst/>
              <a:ahLst/>
              <a:cxnLst/>
              <a:rect l="l" t="t" r="r" b="b"/>
              <a:pathLst>
                <a:path w="3624" h="33459" fill="none" extrusionOk="0">
                  <a:moveTo>
                    <a:pt x="0" y="1"/>
                  </a:moveTo>
                  <a:cubicBezTo>
                    <a:pt x="3435" y="10870"/>
                    <a:pt x="3624" y="22495"/>
                    <a:pt x="536" y="3345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1"/>
            <p:cNvSpPr/>
            <p:nvPr/>
          </p:nvSpPr>
          <p:spPr>
            <a:xfrm>
              <a:off x="1155700" y="2287250"/>
              <a:ext cx="304825" cy="417475"/>
            </a:xfrm>
            <a:custGeom>
              <a:avLst/>
              <a:gdLst/>
              <a:ahLst/>
              <a:cxnLst/>
              <a:rect l="l" t="t" r="r" b="b"/>
              <a:pathLst>
                <a:path w="12193" h="16699" fill="none" extrusionOk="0">
                  <a:moveTo>
                    <a:pt x="12193" y="1"/>
                  </a:moveTo>
                  <a:cubicBezTo>
                    <a:pt x="9042" y="1891"/>
                    <a:pt x="6333" y="4411"/>
                    <a:pt x="4285" y="7467"/>
                  </a:cubicBezTo>
                  <a:cubicBezTo>
                    <a:pt x="2489" y="10366"/>
                    <a:pt x="1040" y="13453"/>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1"/>
            <p:cNvSpPr/>
            <p:nvPr/>
          </p:nvSpPr>
          <p:spPr>
            <a:xfrm>
              <a:off x="1097400" y="1943075"/>
              <a:ext cx="526175" cy="393025"/>
            </a:xfrm>
            <a:custGeom>
              <a:avLst/>
              <a:gdLst/>
              <a:ahLst/>
              <a:cxnLst/>
              <a:rect l="l" t="t" r="r" b="b"/>
              <a:pathLst>
                <a:path w="21047" h="15721" fill="none" extrusionOk="0">
                  <a:moveTo>
                    <a:pt x="21046" y="0"/>
                  </a:moveTo>
                  <a:cubicBezTo>
                    <a:pt x="12540" y="1733"/>
                    <a:pt x="3813" y="7908"/>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1"/>
            <p:cNvSpPr/>
            <p:nvPr/>
          </p:nvSpPr>
          <p:spPr>
            <a:xfrm>
              <a:off x="1499100" y="1631950"/>
              <a:ext cx="320575" cy="230025"/>
            </a:xfrm>
            <a:custGeom>
              <a:avLst/>
              <a:gdLst/>
              <a:ahLst/>
              <a:cxnLst/>
              <a:rect l="l" t="t" r="r" b="b"/>
              <a:pathLst>
                <a:path w="12823" h="9201" fill="none" extrusionOk="0">
                  <a:moveTo>
                    <a:pt x="12823" y="788"/>
                  </a:moveTo>
                  <a:cubicBezTo>
                    <a:pt x="11374" y="1"/>
                    <a:pt x="9546" y="788"/>
                    <a:pt x="8160" y="1670"/>
                  </a:cubicBezTo>
                  <a:cubicBezTo>
                    <a:pt x="4978" y="3655"/>
                    <a:pt x="2206" y="6207"/>
                    <a:pt x="0" y="92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1"/>
            <p:cNvSpPr/>
            <p:nvPr/>
          </p:nvSpPr>
          <p:spPr>
            <a:xfrm>
              <a:off x="1814150" y="1558700"/>
              <a:ext cx="141800" cy="655325"/>
            </a:xfrm>
            <a:custGeom>
              <a:avLst/>
              <a:gdLst/>
              <a:ahLst/>
              <a:cxnLst/>
              <a:rect l="l" t="t" r="r" b="b"/>
              <a:pathLst>
                <a:path w="5672" h="26213" fill="none" extrusionOk="0">
                  <a:moveTo>
                    <a:pt x="4285" y="1"/>
                  </a:moveTo>
                  <a:cubicBezTo>
                    <a:pt x="5608" y="2206"/>
                    <a:pt x="5671" y="5357"/>
                    <a:pt x="5356" y="7908"/>
                  </a:cubicBezTo>
                  <a:cubicBezTo>
                    <a:pt x="4632" y="14272"/>
                    <a:pt x="2836" y="20479"/>
                    <a:pt x="0" y="2621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1"/>
            <p:cNvSpPr/>
            <p:nvPr/>
          </p:nvSpPr>
          <p:spPr>
            <a:xfrm>
              <a:off x="1484125" y="1890300"/>
              <a:ext cx="204825" cy="751400"/>
            </a:xfrm>
            <a:custGeom>
              <a:avLst/>
              <a:gdLst/>
              <a:ahLst/>
              <a:cxnLst/>
              <a:rect l="l" t="t" r="r" b="b"/>
              <a:pathLst>
                <a:path w="8193" h="30056" fill="none" extrusionOk="0">
                  <a:moveTo>
                    <a:pt x="6837" y="0"/>
                  </a:moveTo>
                  <a:cubicBezTo>
                    <a:pt x="8192" y="10176"/>
                    <a:pt x="4002" y="20636"/>
                    <a:pt x="1" y="3005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1"/>
            <p:cNvSpPr/>
            <p:nvPr/>
          </p:nvSpPr>
          <p:spPr>
            <a:xfrm>
              <a:off x="1877950" y="1971425"/>
              <a:ext cx="75625" cy="467075"/>
            </a:xfrm>
            <a:custGeom>
              <a:avLst/>
              <a:gdLst/>
              <a:ahLst/>
              <a:cxnLst/>
              <a:rect l="l" t="t" r="r" b="b"/>
              <a:pathLst>
                <a:path w="3025" h="18683" fill="none" extrusionOk="0">
                  <a:moveTo>
                    <a:pt x="1292" y="0"/>
                  </a:moveTo>
                  <a:cubicBezTo>
                    <a:pt x="3025" y="6207"/>
                    <a:pt x="2584" y="12791"/>
                    <a:pt x="0" y="1868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1"/>
            <p:cNvSpPr/>
            <p:nvPr/>
          </p:nvSpPr>
          <p:spPr>
            <a:xfrm>
              <a:off x="1582575" y="2392800"/>
              <a:ext cx="52025" cy="430850"/>
            </a:xfrm>
            <a:custGeom>
              <a:avLst/>
              <a:gdLst/>
              <a:ahLst/>
              <a:cxnLst/>
              <a:rect l="l" t="t" r="r" b="b"/>
              <a:pathLst>
                <a:path w="2081" h="17234" fill="none" extrusionOk="0">
                  <a:moveTo>
                    <a:pt x="1" y="0"/>
                  </a:moveTo>
                  <a:cubicBezTo>
                    <a:pt x="1891" y="5545"/>
                    <a:pt x="2080" y="11562"/>
                    <a:pt x="537" y="1723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1"/>
            <p:cNvSpPr/>
            <p:nvPr/>
          </p:nvSpPr>
          <p:spPr>
            <a:xfrm>
              <a:off x="777625" y="3054400"/>
              <a:ext cx="341075" cy="426900"/>
            </a:xfrm>
            <a:custGeom>
              <a:avLst/>
              <a:gdLst/>
              <a:ahLst/>
              <a:cxnLst/>
              <a:rect l="l" t="t" r="r" b="b"/>
              <a:pathLst>
                <a:path w="13643" h="17076" fill="none" extrusionOk="0">
                  <a:moveTo>
                    <a:pt x="13643" y="0"/>
                  </a:moveTo>
                  <a:cubicBezTo>
                    <a:pt x="9767" y="441"/>
                    <a:pt x="5987" y="2930"/>
                    <a:pt x="3813" y="6144"/>
                  </a:cubicBezTo>
                  <a:cubicBezTo>
                    <a:pt x="1608" y="9357"/>
                    <a:pt x="536" y="13232"/>
                    <a:pt x="1" y="1707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1"/>
            <p:cNvSpPr/>
            <p:nvPr/>
          </p:nvSpPr>
          <p:spPr>
            <a:xfrm>
              <a:off x="1097400" y="3224525"/>
              <a:ext cx="310350" cy="393050"/>
            </a:xfrm>
            <a:custGeom>
              <a:avLst/>
              <a:gdLst/>
              <a:ahLst/>
              <a:cxnLst/>
              <a:rect l="l" t="t" r="r" b="b"/>
              <a:pathLst>
                <a:path w="12414" h="15722" fill="none" extrusionOk="0">
                  <a:moveTo>
                    <a:pt x="12414" y="0"/>
                  </a:moveTo>
                  <a:cubicBezTo>
                    <a:pt x="6333" y="2552"/>
                    <a:pt x="2017" y="9452"/>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1"/>
            <p:cNvSpPr/>
            <p:nvPr/>
          </p:nvSpPr>
          <p:spPr>
            <a:xfrm>
              <a:off x="1083225" y="1984025"/>
              <a:ext cx="367850" cy="115000"/>
            </a:xfrm>
            <a:custGeom>
              <a:avLst/>
              <a:gdLst/>
              <a:ahLst/>
              <a:cxnLst/>
              <a:rect l="l" t="t" r="r" b="b"/>
              <a:pathLst>
                <a:path w="14714" h="4600" fill="none" extrusionOk="0">
                  <a:moveTo>
                    <a:pt x="14714" y="725"/>
                  </a:moveTo>
                  <a:cubicBezTo>
                    <a:pt x="10082" y="0"/>
                    <a:pt x="3561" y="1607"/>
                    <a:pt x="1" y="46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1"/>
            <p:cNvSpPr/>
            <p:nvPr/>
          </p:nvSpPr>
          <p:spPr>
            <a:xfrm>
              <a:off x="1189550" y="2132875"/>
              <a:ext cx="68550" cy="238675"/>
            </a:xfrm>
            <a:custGeom>
              <a:avLst/>
              <a:gdLst/>
              <a:ahLst/>
              <a:cxnLst/>
              <a:rect l="l" t="t" r="r" b="b"/>
              <a:pathLst>
                <a:path w="2742" h="9547" fill="none" extrusionOk="0">
                  <a:moveTo>
                    <a:pt x="2616" y="1"/>
                  </a:moveTo>
                  <a:cubicBezTo>
                    <a:pt x="2742" y="3214"/>
                    <a:pt x="1482" y="6680"/>
                    <a:pt x="1" y="95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1"/>
            <p:cNvSpPr/>
            <p:nvPr/>
          </p:nvSpPr>
          <p:spPr>
            <a:xfrm>
              <a:off x="959575" y="2503850"/>
              <a:ext cx="284350" cy="346575"/>
            </a:xfrm>
            <a:custGeom>
              <a:avLst/>
              <a:gdLst/>
              <a:ahLst/>
              <a:cxnLst/>
              <a:rect l="l" t="t" r="r" b="b"/>
              <a:pathLst>
                <a:path w="11374" h="13863" fill="none" extrusionOk="0">
                  <a:moveTo>
                    <a:pt x="11374" y="0"/>
                  </a:moveTo>
                  <a:cubicBezTo>
                    <a:pt x="5955" y="2521"/>
                    <a:pt x="1891" y="8318"/>
                    <a:pt x="1" y="13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1"/>
            <p:cNvSpPr/>
            <p:nvPr/>
          </p:nvSpPr>
          <p:spPr>
            <a:xfrm>
              <a:off x="1340775" y="1668175"/>
              <a:ext cx="362350" cy="194575"/>
            </a:xfrm>
            <a:custGeom>
              <a:avLst/>
              <a:gdLst/>
              <a:ahLst/>
              <a:cxnLst/>
              <a:rect l="l" t="t" r="r" b="b"/>
              <a:pathLst>
                <a:path w="14494" h="7783" fill="none" extrusionOk="0">
                  <a:moveTo>
                    <a:pt x="14493" y="221"/>
                  </a:moveTo>
                  <a:cubicBezTo>
                    <a:pt x="8633" y="1"/>
                    <a:pt x="3120" y="2868"/>
                    <a:pt x="1" y="778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1"/>
            <p:cNvSpPr/>
            <p:nvPr/>
          </p:nvSpPr>
          <p:spPr>
            <a:xfrm>
              <a:off x="1733800" y="1739850"/>
              <a:ext cx="216625" cy="318225"/>
            </a:xfrm>
            <a:custGeom>
              <a:avLst/>
              <a:gdLst/>
              <a:ahLst/>
              <a:cxnLst/>
              <a:rect l="l" t="t" r="r" b="b"/>
              <a:pathLst>
                <a:path w="8665" h="12729" fill="none" extrusionOk="0">
                  <a:moveTo>
                    <a:pt x="8665" y="1"/>
                  </a:moveTo>
                  <a:cubicBezTo>
                    <a:pt x="6239" y="1261"/>
                    <a:pt x="4191" y="3183"/>
                    <a:pt x="2773" y="5546"/>
                  </a:cubicBezTo>
                  <a:cubicBezTo>
                    <a:pt x="1482" y="7782"/>
                    <a:pt x="537" y="10208"/>
                    <a:pt x="1" y="1272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1"/>
            <p:cNvSpPr/>
            <p:nvPr/>
          </p:nvSpPr>
          <p:spPr>
            <a:xfrm>
              <a:off x="1280925" y="1794200"/>
              <a:ext cx="103200" cy="103200"/>
            </a:xfrm>
            <a:custGeom>
              <a:avLst/>
              <a:gdLst/>
              <a:ahLst/>
              <a:cxnLst/>
              <a:rect l="l" t="t" r="r" b="b"/>
              <a:pathLst>
                <a:path w="4128" h="4128" extrusionOk="0">
                  <a:moveTo>
                    <a:pt x="2080" y="1"/>
                  </a:moveTo>
                  <a:cubicBezTo>
                    <a:pt x="946" y="1"/>
                    <a:pt x="1" y="946"/>
                    <a:pt x="1" y="2080"/>
                  </a:cubicBezTo>
                  <a:cubicBezTo>
                    <a:pt x="1" y="3214"/>
                    <a:pt x="946" y="4128"/>
                    <a:pt x="2080" y="4128"/>
                  </a:cubicBezTo>
                  <a:cubicBezTo>
                    <a:pt x="3214" y="4128"/>
                    <a:pt x="4128" y="3214"/>
                    <a:pt x="4128" y="2080"/>
                  </a:cubicBezTo>
                  <a:cubicBezTo>
                    <a:pt x="4128" y="946"/>
                    <a:pt x="3214" y="1"/>
                    <a:pt x="20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1"/>
            <p:cNvSpPr/>
            <p:nvPr/>
          </p:nvSpPr>
          <p:spPr>
            <a:xfrm>
              <a:off x="1444750" y="1815475"/>
              <a:ext cx="100850" cy="100050"/>
            </a:xfrm>
            <a:custGeom>
              <a:avLst/>
              <a:gdLst/>
              <a:ahLst/>
              <a:cxnLst/>
              <a:rect l="l" t="t" r="r" b="b"/>
              <a:pathLst>
                <a:path w="4034" h="4002" extrusionOk="0">
                  <a:moveTo>
                    <a:pt x="2017" y="0"/>
                  </a:moveTo>
                  <a:cubicBezTo>
                    <a:pt x="914" y="0"/>
                    <a:pt x="1" y="882"/>
                    <a:pt x="1" y="2017"/>
                  </a:cubicBezTo>
                  <a:cubicBezTo>
                    <a:pt x="1" y="3119"/>
                    <a:pt x="914" y="4001"/>
                    <a:pt x="2017" y="4001"/>
                  </a:cubicBezTo>
                  <a:cubicBezTo>
                    <a:pt x="3120" y="4001"/>
                    <a:pt x="4033" y="3119"/>
                    <a:pt x="4033" y="2017"/>
                  </a:cubicBezTo>
                  <a:cubicBezTo>
                    <a:pt x="4033" y="882"/>
                    <a:pt x="3120" y="0"/>
                    <a:pt x="2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1"/>
            <p:cNvSpPr/>
            <p:nvPr/>
          </p:nvSpPr>
          <p:spPr>
            <a:xfrm>
              <a:off x="1025725" y="2044925"/>
              <a:ext cx="109525" cy="95600"/>
            </a:xfrm>
            <a:custGeom>
              <a:avLst/>
              <a:gdLst/>
              <a:ahLst/>
              <a:cxnLst/>
              <a:rect l="l" t="t" r="r" b="b"/>
              <a:pathLst>
                <a:path w="4381" h="3824" extrusionOk="0">
                  <a:moveTo>
                    <a:pt x="2117" y="0"/>
                  </a:moveTo>
                  <a:cubicBezTo>
                    <a:pt x="1109" y="0"/>
                    <a:pt x="241" y="687"/>
                    <a:pt x="127" y="1660"/>
                  </a:cubicBezTo>
                  <a:cubicBezTo>
                    <a:pt x="1" y="2700"/>
                    <a:pt x="820" y="3676"/>
                    <a:pt x="1954" y="3802"/>
                  </a:cubicBezTo>
                  <a:cubicBezTo>
                    <a:pt x="2058" y="3817"/>
                    <a:pt x="2162" y="3824"/>
                    <a:pt x="2264" y="3824"/>
                  </a:cubicBezTo>
                  <a:cubicBezTo>
                    <a:pt x="3272" y="3824"/>
                    <a:pt x="4140" y="3137"/>
                    <a:pt x="4254" y="2164"/>
                  </a:cubicBezTo>
                  <a:cubicBezTo>
                    <a:pt x="4380" y="1124"/>
                    <a:pt x="3561" y="148"/>
                    <a:pt x="2427" y="22"/>
                  </a:cubicBezTo>
                  <a:cubicBezTo>
                    <a:pt x="2323" y="7"/>
                    <a:pt x="2219"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1"/>
            <p:cNvSpPr/>
            <p:nvPr/>
          </p:nvSpPr>
          <p:spPr>
            <a:xfrm>
              <a:off x="1032050" y="2279725"/>
              <a:ext cx="115800" cy="119025"/>
            </a:xfrm>
            <a:custGeom>
              <a:avLst/>
              <a:gdLst/>
              <a:ahLst/>
              <a:cxnLst/>
              <a:rect l="l" t="t" r="r" b="b"/>
              <a:pathLst>
                <a:path w="4632" h="4761" extrusionOk="0">
                  <a:moveTo>
                    <a:pt x="2354" y="1"/>
                  </a:moveTo>
                  <a:cubicBezTo>
                    <a:pt x="1261" y="1"/>
                    <a:pt x="304" y="900"/>
                    <a:pt x="158" y="2097"/>
                  </a:cubicBezTo>
                  <a:cubicBezTo>
                    <a:pt x="0" y="3421"/>
                    <a:pt x="819" y="4586"/>
                    <a:pt x="2016" y="4744"/>
                  </a:cubicBezTo>
                  <a:cubicBezTo>
                    <a:pt x="2104" y="4755"/>
                    <a:pt x="2191" y="4761"/>
                    <a:pt x="2278" y="4761"/>
                  </a:cubicBezTo>
                  <a:cubicBezTo>
                    <a:pt x="3370" y="4761"/>
                    <a:pt x="4328" y="3861"/>
                    <a:pt x="4474" y="2664"/>
                  </a:cubicBezTo>
                  <a:cubicBezTo>
                    <a:pt x="4631" y="1341"/>
                    <a:pt x="3812" y="176"/>
                    <a:pt x="2615" y="18"/>
                  </a:cubicBezTo>
                  <a:cubicBezTo>
                    <a:pt x="2527" y="6"/>
                    <a:pt x="2440" y="1"/>
                    <a:pt x="23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1"/>
            <p:cNvSpPr/>
            <p:nvPr/>
          </p:nvSpPr>
          <p:spPr>
            <a:xfrm>
              <a:off x="1136000" y="2310625"/>
              <a:ext cx="103200" cy="125775"/>
            </a:xfrm>
            <a:custGeom>
              <a:avLst/>
              <a:gdLst/>
              <a:ahLst/>
              <a:cxnLst/>
              <a:rect l="l" t="t" r="r" b="b"/>
              <a:pathLst>
                <a:path w="4128" h="5031" extrusionOk="0">
                  <a:moveTo>
                    <a:pt x="2214" y="0"/>
                  </a:moveTo>
                  <a:cubicBezTo>
                    <a:pt x="1216" y="0"/>
                    <a:pt x="337" y="970"/>
                    <a:pt x="158" y="2248"/>
                  </a:cubicBezTo>
                  <a:cubicBezTo>
                    <a:pt x="1" y="3634"/>
                    <a:pt x="694" y="4862"/>
                    <a:pt x="1765" y="5020"/>
                  </a:cubicBezTo>
                  <a:cubicBezTo>
                    <a:pt x="1824" y="5027"/>
                    <a:pt x="1882" y="5031"/>
                    <a:pt x="1941" y="5031"/>
                  </a:cubicBezTo>
                  <a:cubicBezTo>
                    <a:pt x="2913" y="5031"/>
                    <a:pt x="3792" y="4059"/>
                    <a:pt x="3970" y="2752"/>
                  </a:cubicBezTo>
                  <a:cubicBezTo>
                    <a:pt x="4128" y="1365"/>
                    <a:pt x="3435" y="137"/>
                    <a:pt x="2395" y="11"/>
                  </a:cubicBezTo>
                  <a:cubicBezTo>
                    <a:pt x="2334" y="4"/>
                    <a:pt x="2274" y="0"/>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1"/>
            <p:cNvSpPr/>
            <p:nvPr/>
          </p:nvSpPr>
          <p:spPr>
            <a:xfrm>
              <a:off x="1682625" y="2004175"/>
              <a:ext cx="100825" cy="105425"/>
            </a:xfrm>
            <a:custGeom>
              <a:avLst/>
              <a:gdLst/>
              <a:ahLst/>
              <a:cxnLst/>
              <a:rect l="l" t="t" r="r" b="b"/>
              <a:pathLst>
                <a:path w="4033" h="4217" extrusionOk="0">
                  <a:moveTo>
                    <a:pt x="2063" y="1"/>
                  </a:moveTo>
                  <a:cubicBezTo>
                    <a:pt x="1135" y="1"/>
                    <a:pt x="304" y="786"/>
                    <a:pt x="158" y="1872"/>
                  </a:cubicBezTo>
                  <a:cubicBezTo>
                    <a:pt x="0" y="3038"/>
                    <a:pt x="725" y="4077"/>
                    <a:pt x="1764" y="4204"/>
                  </a:cubicBezTo>
                  <a:cubicBezTo>
                    <a:pt x="1833" y="4212"/>
                    <a:pt x="1901" y="4216"/>
                    <a:pt x="1969" y="4216"/>
                  </a:cubicBezTo>
                  <a:cubicBezTo>
                    <a:pt x="2898" y="4216"/>
                    <a:pt x="3728" y="3431"/>
                    <a:pt x="3875" y="2345"/>
                  </a:cubicBezTo>
                  <a:cubicBezTo>
                    <a:pt x="4033" y="1211"/>
                    <a:pt x="3308" y="171"/>
                    <a:pt x="2268" y="13"/>
                  </a:cubicBezTo>
                  <a:cubicBezTo>
                    <a:pt x="2200" y="5"/>
                    <a:pt x="2131" y="1"/>
                    <a:pt x="2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1"/>
            <p:cNvSpPr/>
            <p:nvPr/>
          </p:nvSpPr>
          <p:spPr>
            <a:xfrm>
              <a:off x="1755075" y="2154150"/>
              <a:ext cx="122900" cy="122900"/>
            </a:xfrm>
            <a:custGeom>
              <a:avLst/>
              <a:gdLst/>
              <a:ahLst/>
              <a:cxnLst/>
              <a:rect l="l" t="t" r="r" b="b"/>
              <a:pathLst>
                <a:path w="4916" h="4916" extrusionOk="0">
                  <a:moveTo>
                    <a:pt x="2458" y="0"/>
                  </a:moveTo>
                  <a:cubicBezTo>
                    <a:pt x="1103" y="0"/>
                    <a:pt x="1" y="1103"/>
                    <a:pt x="1" y="2458"/>
                  </a:cubicBezTo>
                  <a:cubicBezTo>
                    <a:pt x="1" y="3812"/>
                    <a:pt x="1103" y="4915"/>
                    <a:pt x="2458" y="4915"/>
                  </a:cubicBezTo>
                  <a:cubicBezTo>
                    <a:pt x="3813" y="4915"/>
                    <a:pt x="4915" y="3812"/>
                    <a:pt x="4915" y="2458"/>
                  </a:cubicBezTo>
                  <a:cubicBezTo>
                    <a:pt x="4915" y="1103"/>
                    <a:pt x="3813"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1"/>
            <p:cNvSpPr/>
            <p:nvPr/>
          </p:nvSpPr>
          <p:spPr>
            <a:xfrm>
              <a:off x="1818075" y="2397650"/>
              <a:ext cx="121325" cy="80325"/>
            </a:xfrm>
            <a:custGeom>
              <a:avLst/>
              <a:gdLst/>
              <a:ahLst/>
              <a:cxnLst/>
              <a:rect l="l" t="t" r="r" b="b"/>
              <a:pathLst>
                <a:path w="4853" h="3213" extrusionOk="0">
                  <a:moveTo>
                    <a:pt x="2197" y="1"/>
                  </a:moveTo>
                  <a:cubicBezTo>
                    <a:pt x="1114" y="1"/>
                    <a:pt x="207" y="535"/>
                    <a:pt x="95" y="1318"/>
                  </a:cubicBezTo>
                  <a:cubicBezTo>
                    <a:pt x="1" y="2201"/>
                    <a:pt x="946" y="3020"/>
                    <a:pt x="2238" y="3177"/>
                  </a:cubicBezTo>
                  <a:cubicBezTo>
                    <a:pt x="2396" y="3201"/>
                    <a:pt x="2552" y="3212"/>
                    <a:pt x="2704" y="3212"/>
                  </a:cubicBezTo>
                  <a:cubicBezTo>
                    <a:pt x="3766" y="3212"/>
                    <a:pt x="4648" y="2661"/>
                    <a:pt x="4758" y="1917"/>
                  </a:cubicBezTo>
                  <a:cubicBezTo>
                    <a:pt x="4853" y="1035"/>
                    <a:pt x="3908" y="184"/>
                    <a:pt x="2616" y="27"/>
                  </a:cubicBezTo>
                  <a:cubicBezTo>
                    <a:pt x="2474" y="9"/>
                    <a:pt x="2335"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1"/>
            <p:cNvSpPr/>
            <p:nvPr/>
          </p:nvSpPr>
          <p:spPr>
            <a:xfrm>
              <a:off x="1412450" y="2594375"/>
              <a:ext cx="136300" cy="89675"/>
            </a:xfrm>
            <a:custGeom>
              <a:avLst/>
              <a:gdLst/>
              <a:ahLst/>
              <a:cxnLst/>
              <a:rect l="l" t="t" r="r" b="b"/>
              <a:pathLst>
                <a:path w="5452" h="3587" extrusionOk="0">
                  <a:moveTo>
                    <a:pt x="2453" y="0"/>
                  </a:moveTo>
                  <a:cubicBezTo>
                    <a:pt x="1228" y="0"/>
                    <a:pt x="238" y="592"/>
                    <a:pt x="127" y="1452"/>
                  </a:cubicBezTo>
                  <a:cubicBezTo>
                    <a:pt x="1" y="2428"/>
                    <a:pt x="1072" y="3373"/>
                    <a:pt x="2490" y="3562"/>
                  </a:cubicBezTo>
                  <a:cubicBezTo>
                    <a:pt x="2639" y="3579"/>
                    <a:pt x="2786" y="3587"/>
                    <a:pt x="2930" y="3587"/>
                  </a:cubicBezTo>
                  <a:cubicBezTo>
                    <a:pt x="4187" y="3587"/>
                    <a:pt x="5212" y="2989"/>
                    <a:pt x="5325" y="2113"/>
                  </a:cubicBezTo>
                  <a:cubicBezTo>
                    <a:pt x="5451" y="1137"/>
                    <a:pt x="4380" y="191"/>
                    <a:pt x="2962" y="34"/>
                  </a:cubicBezTo>
                  <a:cubicBezTo>
                    <a:pt x="2789" y="11"/>
                    <a:pt x="2619" y="0"/>
                    <a:pt x="2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1"/>
            <p:cNvSpPr/>
            <p:nvPr/>
          </p:nvSpPr>
          <p:spPr>
            <a:xfrm>
              <a:off x="1537700" y="2772100"/>
              <a:ext cx="101625" cy="106200"/>
            </a:xfrm>
            <a:custGeom>
              <a:avLst/>
              <a:gdLst/>
              <a:ahLst/>
              <a:cxnLst/>
              <a:rect l="l" t="t" r="r" b="b"/>
              <a:pathLst>
                <a:path w="4065" h="4248" extrusionOk="0">
                  <a:moveTo>
                    <a:pt x="2089" y="1"/>
                  </a:moveTo>
                  <a:cubicBezTo>
                    <a:pt x="1135" y="1"/>
                    <a:pt x="305" y="786"/>
                    <a:pt x="158" y="1872"/>
                  </a:cubicBezTo>
                  <a:cubicBezTo>
                    <a:pt x="0" y="3038"/>
                    <a:pt x="725" y="4109"/>
                    <a:pt x="1764" y="4235"/>
                  </a:cubicBezTo>
                  <a:cubicBezTo>
                    <a:pt x="1835" y="4244"/>
                    <a:pt x="1906" y="4248"/>
                    <a:pt x="1975" y="4248"/>
                  </a:cubicBezTo>
                  <a:cubicBezTo>
                    <a:pt x="2929" y="4248"/>
                    <a:pt x="3760" y="3463"/>
                    <a:pt x="3907" y="2376"/>
                  </a:cubicBezTo>
                  <a:cubicBezTo>
                    <a:pt x="4064" y="1211"/>
                    <a:pt x="3340" y="140"/>
                    <a:pt x="2300" y="13"/>
                  </a:cubicBezTo>
                  <a:cubicBezTo>
                    <a:pt x="2229" y="5"/>
                    <a:pt x="2159"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1"/>
            <p:cNvSpPr/>
            <p:nvPr/>
          </p:nvSpPr>
          <p:spPr>
            <a:xfrm>
              <a:off x="900500" y="2798425"/>
              <a:ext cx="111875" cy="112650"/>
            </a:xfrm>
            <a:custGeom>
              <a:avLst/>
              <a:gdLst/>
              <a:ahLst/>
              <a:cxnLst/>
              <a:rect l="l" t="t" r="r" b="b"/>
              <a:pathLst>
                <a:path w="4475" h="4506" extrusionOk="0">
                  <a:moveTo>
                    <a:pt x="2238" y="0"/>
                  </a:moveTo>
                  <a:cubicBezTo>
                    <a:pt x="1009" y="0"/>
                    <a:pt x="1" y="1008"/>
                    <a:pt x="1" y="2268"/>
                  </a:cubicBezTo>
                  <a:cubicBezTo>
                    <a:pt x="1" y="3497"/>
                    <a:pt x="1009" y="4505"/>
                    <a:pt x="2238" y="4505"/>
                  </a:cubicBezTo>
                  <a:cubicBezTo>
                    <a:pt x="3466" y="4505"/>
                    <a:pt x="4474" y="3497"/>
                    <a:pt x="4474" y="2268"/>
                  </a:cubicBezTo>
                  <a:cubicBezTo>
                    <a:pt x="4474" y="1008"/>
                    <a:pt x="3466" y="0"/>
                    <a:pt x="2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1"/>
            <p:cNvSpPr/>
            <p:nvPr/>
          </p:nvSpPr>
          <p:spPr>
            <a:xfrm>
              <a:off x="1117100" y="2651925"/>
              <a:ext cx="88250" cy="88225"/>
            </a:xfrm>
            <a:custGeom>
              <a:avLst/>
              <a:gdLst/>
              <a:ahLst/>
              <a:cxnLst/>
              <a:rect l="l" t="t" r="r" b="b"/>
              <a:pathLst>
                <a:path w="3530" h="3529" extrusionOk="0">
                  <a:moveTo>
                    <a:pt x="1765" y="0"/>
                  </a:moveTo>
                  <a:cubicBezTo>
                    <a:pt x="788" y="0"/>
                    <a:pt x="1" y="788"/>
                    <a:pt x="1" y="1765"/>
                  </a:cubicBezTo>
                  <a:cubicBezTo>
                    <a:pt x="1" y="2741"/>
                    <a:pt x="788" y="3529"/>
                    <a:pt x="1765" y="3529"/>
                  </a:cubicBezTo>
                  <a:cubicBezTo>
                    <a:pt x="2741" y="3529"/>
                    <a:pt x="3529" y="2741"/>
                    <a:pt x="3529" y="1765"/>
                  </a:cubicBezTo>
                  <a:cubicBezTo>
                    <a:pt x="3529" y="788"/>
                    <a:pt x="2741" y="0"/>
                    <a:pt x="1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1"/>
            <p:cNvSpPr/>
            <p:nvPr/>
          </p:nvSpPr>
          <p:spPr>
            <a:xfrm>
              <a:off x="1232875" y="2883475"/>
              <a:ext cx="98475" cy="99275"/>
            </a:xfrm>
            <a:custGeom>
              <a:avLst/>
              <a:gdLst/>
              <a:ahLst/>
              <a:cxnLst/>
              <a:rect l="l" t="t" r="r" b="b"/>
              <a:pathLst>
                <a:path w="3939" h="3971" extrusionOk="0">
                  <a:moveTo>
                    <a:pt x="1986" y="1"/>
                  </a:moveTo>
                  <a:cubicBezTo>
                    <a:pt x="883" y="1"/>
                    <a:pt x="1" y="883"/>
                    <a:pt x="1" y="1985"/>
                  </a:cubicBezTo>
                  <a:cubicBezTo>
                    <a:pt x="1" y="3088"/>
                    <a:pt x="883" y="3970"/>
                    <a:pt x="1986" y="3970"/>
                  </a:cubicBezTo>
                  <a:cubicBezTo>
                    <a:pt x="3057" y="3970"/>
                    <a:pt x="3939" y="3088"/>
                    <a:pt x="3939" y="1985"/>
                  </a:cubicBezTo>
                  <a:cubicBezTo>
                    <a:pt x="3939" y="883"/>
                    <a:pt x="3057" y="1"/>
                    <a:pt x="1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1"/>
            <p:cNvSpPr/>
            <p:nvPr/>
          </p:nvSpPr>
          <p:spPr>
            <a:xfrm>
              <a:off x="714625" y="3424975"/>
              <a:ext cx="122100" cy="129975"/>
            </a:xfrm>
            <a:custGeom>
              <a:avLst/>
              <a:gdLst/>
              <a:ahLst/>
              <a:cxnLst/>
              <a:rect l="l" t="t" r="r" b="b"/>
              <a:pathLst>
                <a:path w="4884" h="5199" extrusionOk="0">
                  <a:moveTo>
                    <a:pt x="2520" y="0"/>
                  </a:moveTo>
                  <a:cubicBezTo>
                    <a:pt x="1360" y="0"/>
                    <a:pt x="336" y="994"/>
                    <a:pt x="190" y="2316"/>
                  </a:cubicBezTo>
                  <a:cubicBezTo>
                    <a:pt x="1" y="3733"/>
                    <a:pt x="851" y="5025"/>
                    <a:pt x="2111" y="5183"/>
                  </a:cubicBezTo>
                  <a:cubicBezTo>
                    <a:pt x="2198" y="5194"/>
                    <a:pt x="2285" y="5199"/>
                    <a:pt x="2371" y="5199"/>
                  </a:cubicBezTo>
                  <a:cubicBezTo>
                    <a:pt x="3528" y="5199"/>
                    <a:pt x="4550" y="4232"/>
                    <a:pt x="4726" y="2883"/>
                  </a:cubicBezTo>
                  <a:cubicBezTo>
                    <a:pt x="4884" y="1465"/>
                    <a:pt x="4033" y="173"/>
                    <a:pt x="2773" y="16"/>
                  </a:cubicBezTo>
                  <a:cubicBezTo>
                    <a:pt x="2688" y="5"/>
                    <a:pt x="2604" y="0"/>
                    <a:pt x="2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1"/>
            <p:cNvSpPr/>
            <p:nvPr/>
          </p:nvSpPr>
          <p:spPr>
            <a:xfrm>
              <a:off x="987150" y="3233575"/>
              <a:ext cx="123675" cy="132350"/>
            </a:xfrm>
            <a:custGeom>
              <a:avLst/>
              <a:gdLst/>
              <a:ahLst/>
              <a:cxnLst/>
              <a:rect l="l" t="t" r="r" b="b"/>
              <a:pathLst>
                <a:path w="4947" h="5294" extrusionOk="0">
                  <a:moveTo>
                    <a:pt x="2551" y="0"/>
                  </a:moveTo>
                  <a:cubicBezTo>
                    <a:pt x="1392" y="0"/>
                    <a:pt x="366" y="996"/>
                    <a:pt x="189" y="2348"/>
                  </a:cubicBezTo>
                  <a:cubicBezTo>
                    <a:pt x="0" y="3797"/>
                    <a:pt x="882" y="5089"/>
                    <a:pt x="2143" y="5278"/>
                  </a:cubicBezTo>
                  <a:cubicBezTo>
                    <a:pt x="2227" y="5288"/>
                    <a:pt x="2312" y="5293"/>
                    <a:pt x="2395" y="5293"/>
                  </a:cubicBezTo>
                  <a:cubicBezTo>
                    <a:pt x="3555" y="5293"/>
                    <a:pt x="4581" y="4298"/>
                    <a:pt x="4757" y="2946"/>
                  </a:cubicBezTo>
                  <a:cubicBezTo>
                    <a:pt x="4946" y="1497"/>
                    <a:pt x="4064" y="205"/>
                    <a:pt x="2804" y="16"/>
                  </a:cubicBezTo>
                  <a:cubicBezTo>
                    <a:pt x="2719" y="6"/>
                    <a:pt x="2635" y="0"/>
                    <a:pt x="2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1"/>
            <p:cNvSpPr/>
            <p:nvPr/>
          </p:nvSpPr>
          <p:spPr>
            <a:xfrm>
              <a:off x="1031250" y="3541925"/>
              <a:ext cx="133925" cy="133925"/>
            </a:xfrm>
            <a:custGeom>
              <a:avLst/>
              <a:gdLst/>
              <a:ahLst/>
              <a:cxnLst/>
              <a:rect l="l" t="t" r="r" b="b"/>
              <a:pathLst>
                <a:path w="5357" h="5357" extrusionOk="0">
                  <a:moveTo>
                    <a:pt x="2678" y="1"/>
                  </a:moveTo>
                  <a:cubicBezTo>
                    <a:pt x="1198" y="1"/>
                    <a:pt x="0" y="1198"/>
                    <a:pt x="0" y="2679"/>
                  </a:cubicBezTo>
                  <a:cubicBezTo>
                    <a:pt x="0" y="4159"/>
                    <a:pt x="1198" y="5356"/>
                    <a:pt x="2678" y="5356"/>
                  </a:cubicBezTo>
                  <a:cubicBezTo>
                    <a:pt x="4159" y="5356"/>
                    <a:pt x="5356" y="4159"/>
                    <a:pt x="5356" y="2679"/>
                  </a:cubicBezTo>
                  <a:cubicBezTo>
                    <a:pt x="5356" y="1198"/>
                    <a:pt x="4159" y="1"/>
                    <a:pt x="2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1"/>
            <p:cNvSpPr/>
            <p:nvPr/>
          </p:nvSpPr>
          <p:spPr>
            <a:xfrm>
              <a:off x="1287225" y="3400150"/>
              <a:ext cx="141000" cy="141800"/>
            </a:xfrm>
            <a:custGeom>
              <a:avLst/>
              <a:gdLst/>
              <a:ahLst/>
              <a:cxnLst/>
              <a:rect l="l" t="t" r="r" b="b"/>
              <a:pathLst>
                <a:path w="5640" h="5672" extrusionOk="0">
                  <a:moveTo>
                    <a:pt x="2805" y="1"/>
                  </a:moveTo>
                  <a:cubicBezTo>
                    <a:pt x="1261" y="1"/>
                    <a:pt x="1" y="1292"/>
                    <a:pt x="1" y="2836"/>
                  </a:cubicBezTo>
                  <a:cubicBezTo>
                    <a:pt x="1" y="4411"/>
                    <a:pt x="1261" y="5672"/>
                    <a:pt x="2805" y="5672"/>
                  </a:cubicBezTo>
                  <a:cubicBezTo>
                    <a:pt x="4380" y="5672"/>
                    <a:pt x="5640" y="4411"/>
                    <a:pt x="5640" y="2836"/>
                  </a:cubicBezTo>
                  <a:cubicBezTo>
                    <a:pt x="5640" y="1292"/>
                    <a:pt x="4380" y="1"/>
                    <a:pt x="2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1"/>
            <p:cNvSpPr/>
            <p:nvPr/>
          </p:nvSpPr>
          <p:spPr>
            <a:xfrm>
              <a:off x="1413250" y="3020525"/>
              <a:ext cx="108725" cy="193775"/>
            </a:xfrm>
            <a:custGeom>
              <a:avLst/>
              <a:gdLst/>
              <a:ahLst/>
              <a:cxnLst/>
              <a:rect l="l" t="t" r="r" b="b"/>
              <a:pathLst>
                <a:path w="4349" h="7751" fill="none" extrusionOk="0">
                  <a:moveTo>
                    <a:pt x="0" y="0"/>
                  </a:moveTo>
                  <a:cubicBezTo>
                    <a:pt x="1261" y="788"/>
                    <a:pt x="2111" y="2143"/>
                    <a:pt x="2773" y="3498"/>
                  </a:cubicBezTo>
                  <a:cubicBezTo>
                    <a:pt x="3434" y="4852"/>
                    <a:pt x="3939" y="6301"/>
                    <a:pt x="4348" y="775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1"/>
            <p:cNvSpPr/>
            <p:nvPr/>
          </p:nvSpPr>
          <p:spPr>
            <a:xfrm>
              <a:off x="1462075" y="3148300"/>
              <a:ext cx="126850" cy="121575"/>
            </a:xfrm>
            <a:custGeom>
              <a:avLst/>
              <a:gdLst/>
              <a:ahLst/>
              <a:cxnLst/>
              <a:rect l="l" t="t" r="r" b="b"/>
              <a:pathLst>
                <a:path w="5074" h="4863" extrusionOk="0">
                  <a:moveTo>
                    <a:pt x="2506" y="1"/>
                  </a:moveTo>
                  <a:cubicBezTo>
                    <a:pt x="1342" y="1"/>
                    <a:pt x="302" y="897"/>
                    <a:pt x="158" y="2136"/>
                  </a:cubicBezTo>
                  <a:cubicBezTo>
                    <a:pt x="1" y="3459"/>
                    <a:pt x="914" y="4656"/>
                    <a:pt x="2238" y="4845"/>
                  </a:cubicBezTo>
                  <a:cubicBezTo>
                    <a:pt x="2332" y="4857"/>
                    <a:pt x="2426" y="4862"/>
                    <a:pt x="2520" y="4862"/>
                  </a:cubicBezTo>
                  <a:cubicBezTo>
                    <a:pt x="3703" y="4862"/>
                    <a:pt x="4769" y="3961"/>
                    <a:pt x="4915" y="2734"/>
                  </a:cubicBezTo>
                  <a:cubicBezTo>
                    <a:pt x="5073" y="1411"/>
                    <a:pt x="4159" y="182"/>
                    <a:pt x="2836" y="25"/>
                  </a:cubicBezTo>
                  <a:cubicBezTo>
                    <a:pt x="2725" y="9"/>
                    <a:pt x="2615" y="1"/>
                    <a:pt x="2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1"/>
            <p:cNvSpPr/>
            <p:nvPr/>
          </p:nvSpPr>
          <p:spPr>
            <a:xfrm>
              <a:off x="6224850" y="2371525"/>
              <a:ext cx="1133400" cy="1201925"/>
            </a:xfrm>
            <a:custGeom>
              <a:avLst/>
              <a:gdLst/>
              <a:ahLst/>
              <a:cxnLst/>
              <a:rect l="l" t="t" r="r" b="b"/>
              <a:pathLst>
                <a:path w="45336" h="48077" fill="none" extrusionOk="0">
                  <a:moveTo>
                    <a:pt x="45336" y="1670"/>
                  </a:moveTo>
                  <a:cubicBezTo>
                    <a:pt x="40862" y="1"/>
                    <a:pt x="36073" y="2931"/>
                    <a:pt x="32387" y="5923"/>
                  </a:cubicBezTo>
                  <a:cubicBezTo>
                    <a:pt x="18462" y="17265"/>
                    <a:pt x="7372" y="31694"/>
                    <a:pt x="0" y="480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1"/>
            <p:cNvSpPr/>
            <p:nvPr/>
          </p:nvSpPr>
          <p:spPr>
            <a:xfrm>
              <a:off x="5902700" y="3371025"/>
              <a:ext cx="422975" cy="470225"/>
            </a:xfrm>
            <a:custGeom>
              <a:avLst/>
              <a:gdLst/>
              <a:ahLst/>
              <a:cxnLst/>
              <a:rect l="l" t="t" r="r" b="b"/>
              <a:pathLst>
                <a:path w="16919" h="18809" fill="none" extrusionOk="0">
                  <a:moveTo>
                    <a:pt x="16919" y="0"/>
                  </a:moveTo>
                  <a:cubicBezTo>
                    <a:pt x="9925" y="4568"/>
                    <a:pt x="3592" y="11310"/>
                    <a:pt x="1" y="1880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1"/>
            <p:cNvSpPr/>
            <p:nvPr/>
          </p:nvSpPr>
          <p:spPr>
            <a:xfrm>
              <a:off x="6145300" y="3304850"/>
              <a:ext cx="225275" cy="808125"/>
            </a:xfrm>
            <a:custGeom>
              <a:avLst/>
              <a:gdLst/>
              <a:ahLst/>
              <a:cxnLst/>
              <a:rect l="l" t="t" r="r" b="b"/>
              <a:pathLst>
                <a:path w="9011" h="32325" fill="none" extrusionOk="0">
                  <a:moveTo>
                    <a:pt x="8727" y="1"/>
                  </a:moveTo>
                  <a:cubicBezTo>
                    <a:pt x="9011" y="11405"/>
                    <a:pt x="5986" y="22621"/>
                    <a:pt x="0" y="3232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1"/>
            <p:cNvSpPr/>
            <p:nvPr/>
          </p:nvSpPr>
          <p:spPr>
            <a:xfrm>
              <a:off x="6161825" y="2997675"/>
              <a:ext cx="408025" cy="316650"/>
            </a:xfrm>
            <a:custGeom>
              <a:avLst/>
              <a:gdLst/>
              <a:ahLst/>
              <a:cxnLst/>
              <a:rect l="l" t="t" r="r" b="b"/>
              <a:pathLst>
                <a:path w="16321" h="12666" fill="none" extrusionOk="0">
                  <a:moveTo>
                    <a:pt x="16320" y="1"/>
                  </a:moveTo>
                  <a:cubicBezTo>
                    <a:pt x="12792" y="914"/>
                    <a:pt x="9484" y="2616"/>
                    <a:pt x="6680" y="4979"/>
                  </a:cubicBezTo>
                  <a:cubicBezTo>
                    <a:pt x="4159" y="7247"/>
                    <a:pt x="1923" y="9862"/>
                    <a:pt x="1" y="1266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1"/>
            <p:cNvSpPr/>
            <p:nvPr/>
          </p:nvSpPr>
          <p:spPr>
            <a:xfrm>
              <a:off x="6208300" y="2694450"/>
              <a:ext cx="613575" cy="249700"/>
            </a:xfrm>
            <a:custGeom>
              <a:avLst/>
              <a:gdLst/>
              <a:ahLst/>
              <a:cxnLst/>
              <a:rect l="l" t="t" r="r" b="b"/>
              <a:pathLst>
                <a:path w="24543" h="9988" fill="none" extrusionOk="0">
                  <a:moveTo>
                    <a:pt x="24543" y="662"/>
                  </a:moveTo>
                  <a:cubicBezTo>
                    <a:pt x="15879" y="1"/>
                    <a:pt x="5798" y="3529"/>
                    <a:pt x="1" y="998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1"/>
            <p:cNvSpPr/>
            <p:nvPr/>
          </p:nvSpPr>
          <p:spPr>
            <a:xfrm>
              <a:off x="6724200" y="2456600"/>
              <a:ext cx="367050" cy="142575"/>
            </a:xfrm>
            <a:custGeom>
              <a:avLst/>
              <a:gdLst/>
              <a:ahLst/>
              <a:cxnLst/>
              <a:rect l="l" t="t" r="r" b="b"/>
              <a:pathLst>
                <a:path w="14682" h="5703" fill="none" extrusionOk="0">
                  <a:moveTo>
                    <a:pt x="14682" y="1166"/>
                  </a:moveTo>
                  <a:cubicBezTo>
                    <a:pt x="13484" y="0"/>
                    <a:pt x="11531" y="252"/>
                    <a:pt x="9924" y="725"/>
                  </a:cubicBezTo>
                  <a:cubicBezTo>
                    <a:pt x="6333" y="1764"/>
                    <a:pt x="2962" y="3466"/>
                    <a:pt x="0" y="570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1"/>
            <p:cNvSpPr/>
            <p:nvPr/>
          </p:nvSpPr>
          <p:spPr>
            <a:xfrm>
              <a:off x="6930550" y="2423500"/>
              <a:ext cx="300125" cy="600975"/>
            </a:xfrm>
            <a:custGeom>
              <a:avLst/>
              <a:gdLst/>
              <a:ahLst/>
              <a:cxnLst/>
              <a:rect l="l" t="t" r="r" b="b"/>
              <a:pathLst>
                <a:path w="12005" h="24039" fill="none" extrusionOk="0">
                  <a:moveTo>
                    <a:pt x="11342" y="1"/>
                  </a:moveTo>
                  <a:cubicBezTo>
                    <a:pt x="12004" y="2521"/>
                    <a:pt x="11185" y="5514"/>
                    <a:pt x="10208" y="7940"/>
                  </a:cubicBezTo>
                  <a:cubicBezTo>
                    <a:pt x="7751" y="13863"/>
                    <a:pt x="4285" y="19282"/>
                    <a:pt x="1" y="2403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1"/>
            <p:cNvSpPr/>
            <p:nvPr/>
          </p:nvSpPr>
          <p:spPr>
            <a:xfrm>
              <a:off x="6495000" y="2670025"/>
              <a:ext cx="371775" cy="675025"/>
            </a:xfrm>
            <a:custGeom>
              <a:avLst/>
              <a:gdLst/>
              <a:ahLst/>
              <a:cxnLst/>
              <a:rect l="l" t="t" r="r" b="b"/>
              <a:pathLst>
                <a:path w="14871" h="27001" fill="none" extrusionOk="0">
                  <a:moveTo>
                    <a:pt x="14871" y="1"/>
                  </a:moveTo>
                  <a:cubicBezTo>
                    <a:pt x="13359" y="10145"/>
                    <a:pt x="6459" y="19030"/>
                    <a:pt x="0" y="270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1"/>
            <p:cNvSpPr/>
            <p:nvPr/>
          </p:nvSpPr>
          <p:spPr>
            <a:xfrm>
              <a:off x="6928975" y="2818100"/>
              <a:ext cx="159925" cy="439525"/>
            </a:xfrm>
            <a:custGeom>
              <a:avLst/>
              <a:gdLst/>
              <a:ahLst/>
              <a:cxnLst/>
              <a:rect l="l" t="t" r="r" b="b"/>
              <a:pathLst>
                <a:path w="6397" h="17581" fill="none" extrusionOk="0">
                  <a:moveTo>
                    <a:pt x="6396" y="1"/>
                  </a:moveTo>
                  <a:cubicBezTo>
                    <a:pt x="6396" y="6428"/>
                    <a:pt x="4128" y="12666"/>
                    <a:pt x="1" y="1758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1"/>
            <p:cNvSpPr/>
            <p:nvPr/>
          </p:nvSpPr>
          <p:spPr>
            <a:xfrm>
              <a:off x="6552500" y="3132375"/>
              <a:ext cx="112650" cy="417450"/>
            </a:xfrm>
            <a:custGeom>
              <a:avLst/>
              <a:gdLst/>
              <a:ahLst/>
              <a:cxnLst/>
              <a:rect l="l" t="t" r="r" b="b"/>
              <a:pathLst>
                <a:path w="4506" h="16698" fill="none" extrusionOk="0">
                  <a:moveTo>
                    <a:pt x="4222" y="0"/>
                  </a:moveTo>
                  <a:cubicBezTo>
                    <a:pt x="4506" y="5860"/>
                    <a:pt x="3056" y="11688"/>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1"/>
            <p:cNvSpPr/>
            <p:nvPr/>
          </p:nvSpPr>
          <p:spPr>
            <a:xfrm>
              <a:off x="5584500" y="3624625"/>
              <a:ext cx="445025" cy="332400"/>
            </a:xfrm>
            <a:custGeom>
              <a:avLst/>
              <a:gdLst/>
              <a:ahLst/>
              <a:cxnLst/>
              <a:rect l="l" t="t" r="r" b="b"/>
              <a:pathLst>
                <a:path w="17801" h="13296" fill="none" extrusionOk="0">
                  <a:moveTo>
                    <a:pt x="17801" y="631"/>
                  </a:moveTo>
                  <a:cubicBezTo>
                    <a:pt x="13957" y="1"/>
                    <a:pt x="9641" y="1324"/>
                    <a:pt x="6648" y="3813"/>
                  </a:cubicBezTo>
                  <a:cubicBezTo>
                    <a:pt x="3655" y="6302"/>
                    <a:pt x="1544" y="9704"/>
                    <a:pt x="1" y="1329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1"/>
            <p:cNvSpPr/>
            <p:nvPr/>
          </p:nvSpPr>
          <p:spPr>
            <a:xfrm>
              <a:off x="5853875" y="3883750"/>
              <a:ext cx="407225" cy="292225"/>
            </a:xfrm>
            <a:custGeom>
              <a:avLst/>
              <a:gdLst/>
              <a:ahLst/>
              <a:cxnLst/>
              <a:rect l="l" t="t" r="r" b="b"/>
              <a:pathLst>
                <a:path w="16289" h="11689" fill="none" extrusionOk="0">
                  <a:moveTo>
                    <a:pt x="16288" y="1"/>
                  </a:moveTo>
                  <a:cubicBezTo>
                    <a:pt x="9735" y="788"/>
                    <a:pt x="3686" y="6207"/>
                    <a:pt x="0" y="1168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1"/>
            <p:cNvSpPr/>
            <p:nvPr/>
          </p:nvSpPr>
          <p:spPr>
            <a:xfrm>
              <a:off x="6259500" y="2665300"/>
              <a:ext cx="380450" cy="55175"/>
            </a:xfrm>
            <a:custGeom>
              <a:avLst/>
              <a:gdLst/>
              <a:ahLst/>
              <a:cxnLst/>
              <a:rect l="l" t="t" r="r" b="b"/>
              <a:pathLst>
                <a:path w="15218" h="2207" fill="none" extrusionOk="0">
                  <a:moveTo>
                    <a:pt x="15217" y="2206"/>
                  </a:moveTo>
                  <a:cubicBezTo>
                    <a:pt x="10964" y="253"/>
                    <a:pt x="4254" y="1"/>
                    <a:pt x="0" y="189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1"/>
            <p:cNvSpPr/>
            <p:nvPr/>
          </p:nvSpPr>
          <p:spPr>
            <a:xfrm>
              <a:off x="6287075" y="2792125"/>
              <a:ext cx="128400" cy="211100"/>
            </a:xfrm>
            <a:custGeom>
              <a:avLst/>
              <a:gdLst/>
              <a:ahLst/>
              <a:cxnLst/>
              <a:rect l="l" t="t" r="r" b="b"/>
              <a:pathLst>
                <a:path w="5136" h="8444" fill="none" extrusionOk="0">
                  <a:moveTo>
                    <a:pt x="5135" y="0"/>
                  </a:moveTo>
                  <a:cubicBezTo>
                    <a:pt x="4348" y="3119"/>
                    <a:pt x="2205" y="6144"/>
                    <a:pt x="0" y="844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1"/>
            <p:cNvSpPr/>
            <p:nvPr/>
          </p:nvSpPr>
          <p:spPr>
            <a:xfrm>
              <a:off x="5932625" y="3145750"/>
              <a:ext cx="370225" cy="254425"/>
            </a:xfrm>
            <a:custGeom>
              <a:avLst/>
              <a:gdLst/>
              <a:ahLst/>
              <a:cxnLst/>
              <a:rect l="l" t="t" r="r" b="b"/>
              <a:pathLst>
                <a:path w="14809" h="10177" fill="none" extrusionOk="0">
                  <a:moveTo>
                    <a:pt x="14808" y="1"/>
                  </a:moveTo>
                  <a:cubicBezTo>
                    <a:pt x="8885" y="914"/>
                    <a:pt x="3372" y="5388"/>
                    <a:pt x="1" y="101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1"/>
            <p:cNvSpPr/>
            <p:nvPr/>
          </p:nvSpPr>
          <p:spPr>
            <a:xfrm>
              <a:off x="6572175" y="2429025"/>
              <a:ext cx="400150" cy="126825"/>
            </a:xfrm>
            <a:custGeom>
              <a:avLst/>
              <a:gdLst/>
              <a:ahLst/>
              <a:cxnLst/>
              <a:rect l="l" t="t" r="r" b="b"/>
              <a:pathLst>
                <a:path w="16006" h="5073" fill="none" extrusionOk="0">
                  <a:moveTo>
                    <a:pt x="16005" y="1828"/>
                  </a:moveTo>
                  <a:cubicBezTo>
                    <a:pt x="10461" y="0"/>
                    <a:pt x="4380" y="1229"/>
                    <a:pt x="1" y="507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1"/>
            <p:cNvSpPr/>
            <p:nvPr/>
          </p:nvSpPr>
          <p:spPr>
            <a:xfrm>
              <a:off x="6896675" y="2606225"/>
              <a:ext cx="295400" cy="246550"/>
            </a:xfrm>
            <a:custGeom>
              <a:avLst/>
              <a:gdLst/>
              <a:ahLst/>
              <a:cxnLst/>
              <a:rect l="l" t="t" r="r" b="b"/>
              <a:pathLst>
                <a:path w="11816" h="9862" fill="none" extrusionOk="0">
                  <a:moveTo>
                    <a:pt x="11815" y="1"/>
                  </a:moveTo>
                  <a:cubicBezTo>
                    <a:pt x="9137" y="568"/>
                    <a:pt x="6649" y="1828"/>
                    <a:pt x="4632" y="3687"/>
                  </a:cubicBezTo>
                  <a:cubicBezTo>
                    <a:pt x="2773" y="5483"/>
                    <a:pt x="1198" y="7562"/>
                    <a:pt x="1" y="9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1"/>
            <p:cNvSpPr/>
            <p:nvPr/>
          </p:nvSpPr>
          <p:spPr>
            <a:xfrm>
              <a:off x="6517850" y="2486525"/>
              <a:ext cx="103200" cy="103200"/>
            </a:xfrm>
            <a:custGeom>
              <a:avLst/>
              <a:gdLst/>
              <a:ahLst/>
              <a:cxnLst/>
              <a:rect l="l" t="t" r="r" b="b"/>
              <a:pathLst>
                <a:path w="4128" h="4128" extrusionOk="0">
                  <a:moveTo>
                    <a:pt x="2048" y="0"/>
                  </a:moveTo>
                  <a:cubicBezTo>
                    <a:pt x="914" y="0"/>
                    <a:pt x="0" y="914"/>
                    <a:pt x="0" y="2048"/>
                  </a:cubicBezTo>
                  <a:cubicBezTo>
                    <a:pt x="0" y="3214"/>
                    <a:pt x="914" y="4127"/>
                    <a:pt x="2048" y="4127"/>
                  </a:cubicBezTo>
                  <a:cubicBezTo>
                    <a:pt x="3182" y="4127"/>
                    <a:pt x="4127" y="3214"/>
                    <a:pt x="4127" y="2048"/>
                  </a:cubicBezTo>
                  <a:cubicBezTo>
                    <a:pt x="4127" y="914"/>
                    <a:pt x="3182" y="0"/>
                    <a:pt x="2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1"/>
            <p:cNvSpPr/>
            <p:nvPr/>
          </p:nvSpPr>
          <p:spPr>
            <a:xfrm>
              <a:off x="6669075" y="2551100"/>
              <a:ext cx="100825" cy="100850"/>
            </a:xfrm>
            <a:custGeom>
              <a:avLst/>
              <a:gdLst/>
              <a:ahLst/>
              <a:cxnLst/>
              <a:rect l="l" t="t" r="r" b="b"/>
              <a:pathLst>
                <a:path w="4033" h="4034" extrusionOk="0">
                  <a:moveTo>
                    <a:pt x="2016" y="1"/>
                  </a:moveTo>
                  <a:cubicBezTo>
                    <a:pt x="914" y="1"/>
                    <a:pt x="0" y="914"/>
                    <a:pt x="0" y="2017"/>
                  </a:cubicBezTo>
                  <a:cubicBezTo>
                    <a:pt x="0" y="3120"/>
                    <a:pt x="914" y="4033"/>
                    <a:pt x="2016" y="4033"/>
                  </a:cubicBezTo>
                  <a:cubicBezTo>
                    <a:pt x="3151" y="4033"/>
                    <a:pt x="4033" y="3120"/>
                    <a:pt x="4033" y="2017"/>
                  </a:cubicBezTo>
                  <a:cubicBezTo>
                    <a:pt x="4033" y="914"/>
                    <a:pt x="3151" y="1"/>
                    <a:pt x="2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1"/>
            <p:cNvSpPr/>
            <p:nvPr/>
          </p:nvSpPr>
          <p:spPr>
            <a:xfrm>
              <a:off x="6199650" y="2656950"/>
              <a:ext cx="116575" cy="96775"/>
            </a:xfrm>
            <a:custGeom>
              <a:avLst/>
              <a:gdLst/>
              <a:ahLst/>
              <a:cxnLst/>
              <a:rect l="l" t="t" r="r" b="b"/>
              <a:pathLst>
                <a:path w="4663" h="3871" extrusionOk="0">
                  <a:moveTo>
                    <a:pt x="2225" y="1"/>
                  </a:moveTo>
                  <a:cubicBezTo>
                    <a:pt x="1456" y="1"/>
                    <a:pt x="739" y="411"/>
                    <a:pt x="441" y="1122"/>
                  </a:cubicBezTo>
                  <a:cubicBezTo>
                    <a:pt x="0" y="2068"/>
                    <a:pt x="536" y="3233"/>
                    <a:pt x="1575" y="3674"/>
                  </a:cubicBezTo>
                  <a:cubicBezTo>
                    <a:pt x="1877" y="3808"/>
                    <a:pt x="2190" y="3871"/>
                    <a:pt x="2491" y="3871"/>
                  </a:cubicBezTo>
                  <a:cubicBezTo>
                    <a:pt x="3259" y="3871"/>
                    <a:pt x="3959" y="3462"/>
                    <a:pt x="4253" y="2761"/>
                  </a:cubicBezTo>
                  <a:cubicBezTo>
                    <a:pt x="4663" y="1784"/>
                    <a:pt x="4159" y="618"/>
                    <a:pt x="3088" y="177"/>
                  </a:cubicBezTo>
                  <a:cubicBezTo>
                    <a:pt x="2805" y="58"/>
                    <a:pt x="2511"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1"/>
            <p:cNvSpPr/>
            <p:nvPr/>
          </p:nvSpPr>
          <p:spPr>
            <a:xfrm>
              <a:off x="6135850" y="2885725"/>
              <a:ext cx="126025" cy="117600"/>
            </a:xfrm>
            <a:custGeom>
              <a:avLst/>
              <a:gdLst/>
              <a:ahLst/>
              <a:cxnLst/>
              <a:rect l="l" t="t" r="r" b="b"/>
              <a:pathLst>
                <a:path w="5041" h="4704" extrusionOk="0">
                  <a:moveTo>
                    <a:pt x="2674" y="1"/>
                  </a:moveTo>
                  <a:cubicBezTo>
                    <a:pt x="1792" y="1"/>
                    <a:pt x="923" y="567"/>
                    <a:pt x="536" y="1486"/>
                  </a:cubicBezTo>
                  <a:cubicBezTo>
                    <a:pt x="0" y="2715"/>
                    <a:pt x="504" y="4069"/>
                    <a:pt x="1607" y="4542"/>
                  </a:cubicBezTo>
                  <a:cubicBezTo>
                    <a:pt x="1863" y="4652"/>
                    <a:pt x="2130" y="4704"/>
                    <a:pt x="2395" y="4704"/>
                  </a:cubicBezTo>
                  <a:cubicBezTo>
                    <a:pt x="3269" y="4704"/>
                    <a:pt x="4126" y="4137"/>
                    <a:pt x="4537" y="3219"/>
                  </a:cubicBezTo>
                  <a:cubicBezTo>
                    <a:pt x="5041" y="2021"/>
                    <a:pt x="4568" y="635"/>
                    <a:pt x="3466" y="163"/>
                  </a:cubicBezTo>
                  <a:cubicBezTo>
                    <a:pt x="3209" y="53"/>
                    <a:pt x="2941" y="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1"/>
            <p:cNvSpPr/>
            <p:nvPr/>
          </p:nvSpPr>
          <p:spPr>
            <a:xfrm>
              <a:off x="6226425" y="2943550"/>
              <a:ext cx="115000" cy="121700"/>
            </a:xfrm>
            <a:custGeom>
              <a:avLst/>
              <a:gdLst/>
              <a:ahLst/>
              <a:cxnLst/>
              <a:rect l="l" t="t" r="r" b="b"/>
              <a:pathLst>
                <a:path w="4600" h="4868" extrusionOk="0">
                  <a:moveTo>
                    <a:pt x="2717" y="0"/>
                  </a:moveTo>
                  <a:cubicBezTo>
                    <a:pt x="1879" y="0"/>
                    <a:pt x="993" y="653"/>
                    <a:pt x="536" y="1693"/>
                  </a:cubicBezTo>
                  <a:cubicBezTo>
                    <a:pt x="0" y="2953"/>
                    <a:pt x="347" y="4340"/>
                    <a:pt x="1292" y="4749"/>
                  </a:cubicBezTo>
                  <a:cubicBezTo>
                    <a:pt x="1482" y="4829"/>
                    <a:pt x="1682" y="4867"/>
                    <a:pt x="1885" y="4867"/>
                  </a:cubicBezTo>
                  <a:cubicBezTo>
                    <a:pt x="2722" y="4867"/>
                    <a:pt x="3608" y="4220"/>
                    <a:pt x="4064" y="3206"/>
                  </a:cubicBezTo>
                  <a:cubicBezTo>
                    <a:pt x="4600" y="1914"/>
                    <a:pt x="4285" y="528"/>
                    <a:pt x="3308" y="118"/>
                  </a:cubicBezTo>
                  <a:cubicBezTo>
                    <a:pt x="3118" y="38"/>
                    <a:pt x="2919" y="0"/>
                    <a:pt x="2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1"/>
            <p:cNvSpPr/>
            <p:nvPr/>
          </p:nvSpPr>
          <p:spPr>
            <a:xfrm>
              <a:off x="6840775" y="2798925"/>
              <a:ext cx="108700" cy="103775"/>
            </a:xfrm>
            <a:custGeom>
              <a:avLst/>
              <a:gdLst/>
              <a:ahLst/>
              <a:cxnLst/>
              <a:rect l="l" t="t" r="r" b="b"/>
              <a:pathLst>
                <a:path w="4348" h="4151" extrusionOk="0">
                  <a:moveTo>
                    <a:pt x="2327" y="0"/>
                  </a:moveTo>
                  <a:cubicBezTo>
                    <a:pt x="1565" y="0"/>
                    <a:pt x="806" y="508"/>
                    <a:pt x="441" y="1335"/>
                  </a:cubicBezTo>
                  <a:cubicBezTo>
                    <a:pt x="0" y="2406"/>
                    <a:pt x="410" y="3603"/>
                    <a:pt x="1355" y="4013"/>
                  </a:cubicBezTo>
                  <a:cubicBezTo>
                    <a:pt x="1570" y="4106"/>
                    <a:pt x="1795" y="4150"/>
                    <a:pt x="2020" y="4150"/>
                  </a:cubicBezTo>
                  <a:cubicBezTo>
                    <a:pt x="2783" y="4150"/>
                    <a:pt x="3542" y="3643"/>
                    <a:pt x="3907" y="2816"/>
                  </a:cubicBezTo>
                  <a:cubicBezTo>
                    <a:pt x="4348" y="1744"/>
                    <a:pt x="3970" y="547"/>
                    <a:pt x="2993" y="138"/>
                  </a:cubicBezTo>
                  <a:cubicBezTo>
                    <a:pt x="2778" y="44"/>
                    <a:pt x="2552"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1"/>
            <p:cNvSpPr/>
            <p:nvPr/>
          </p:nvSpPr>
          <p:spPr>
            <a:xfrm>
              <a:off x="6870700" y="2965400"/>
              <a:ext cx="122900" cy="122875"/>
            </a:xfrm>
            <a:custGeom>
              <a:avLst/>
              <a:gdLst/>
              <a:ahLst/>
              <a:cxnLst/>
              <a:rect l="l" t="t" r="r" b="b"/>
              <a:pathLst>
                <a:path w="4916" h="4915" extrusionOk="0">
                  <a:moveTo>
                    <a:pt x="2458" y="0"/>
                  </a:moveTo>
                  <a:cubicBezTo>
                    <a:pt x="1103" y="0"/>
                    <a:pt x="0" y="1103"/>
                    <a:pt x="0" y="2458"/>
                  </a:cubicBezTo>
                  <a:cubicBezTo>
                    <a:pt x="0" y="3812"/>
                    <a:pt x="1103" y="4915"/>
                    <a:pt x="2458" y="4915"/>
                  </a:cubicBezTo>
                  <a:cubicBezTo>
                    <a:pt x="3812" y="4915"/>
                    <a:pt x="4915" y="3812"/>
                    <a:pt x="4915" y="2458"/>
                  </a:cubicBezTo>
                  <a:cubicBezTo>
                    <a:pt x="4915" y="1103"/>
                    <a:pt x="3812"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1"/>
            <p:cNvSpPr/>
            <p:nvPr/>
          </p:nvSpPr>
          <p:spPr>
            <a:xfrm>
              <a:off x="6867550" y="3214050"/>
              <a:ext cx="125250" cy="86525"/>
            </a:xfrm>
            <a:custGeom>
              <a:avLst/>
              <a:gdLst/>
              <a:ahLst/>
              <a:cxnLst/>
              <a:rect l="l" t="t" r="r" b="b"/>
              <a:pathLst>
                <a:path w="5010" h="3461" extrusionOk="0">
                  <a:moveTo>
                    <a:pt x="1908" y="1"/>
                  </a:moveTo>
                  <a:cubicBezTo>
                    <a:pt x="1181" y="1"/>
                    <a:pt x="572" y="286"/>
                    <a:pt x="347" y="797"/>
                  </a:cubicBezTo>
                  <a:cubicBezTo>
                    <a:pt x="0" y="1616"/>
                    <a:pt x="693" y="2688"/>
                    <a:pt x="1891" y="3192"/>
                  </a:cubicBezTo>
                  <a:cubicBezTo>
                    <a:pt x="2309" y="3373"/>
                    <a:pt x="2740" y="3460"/>
                    <a:pt x="3136" y="3460"/>
                  </a:cubicBezTo>
                  <a:cubicBezTo>
                    <a:pt x="3843" y="3460"/>
                    <a:pt x="4441" y="3181"/>
                    <a:pt x="4663" y="2656"/>
                  </a:cubicBezTo>
                  <a:cubicBezTo>
                    <a:pt x="5010" y="1837"/>
                    <a:pt x="4316" y="797"/>
                    <a:pt x="3151" y="262"/>
                  </a:cubicBezTo>
                  <a:cubicBezTo>
                    <a:pt x="2730" y="85"/>
                    <a:pt x="2302" y="1"/>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1"/>
            <p:cNvSpPr/>
            <p:nvPr/>
          </p:nvSpPr>
          <p:spPr>
            <a:xfrm>
              <a:off x="6422525" y="3292600"/>
              <a:ext cx="139450" cy="96800"/>
            </a:xfrm>
            <a:custGeom>
              <a:avLst/>
              <a:gdLst/>
              <a:ahLst/>
              <a:cxnLst/>
              <a:rect l="l" t="t" r="r" b="b"/>
              <a:pathLst>
                <a:path w="5578" h="3872" extrusionOk="0">
                  <a:moveTo>
                    <a:pt x="2077" y="0"/>
                  </a:moveTo>
                  <a:cubicBezTo>
                    <a:pt x="1279" y="0"/>
                    <a:pt x="622" y="314"/>
                    <a:pt x="379" y="900"/>
                  </a:cubicBezTo>
                  <a:cubicBezTo>
                    <a:pt x="1" y="1814"/>
                    <a:pt x="757" y="2980"/>
                    <a:pt x="2080" y="3578"/>
                  </a:cubicBezTo>
                  <a:cubicBezTo>
                    <a:pt x="2546" y="3778"/>
                    <a:pt x="3019" y="3872"/>
                    <a:pt x="3453" y="3872"/>
                  </a:cubicBezTo>
                  <a:cubicBezTo>
                    <a:pt x="4254" y="3872"/>
                    <a:pt x="4923" y="3551"/>
                    <a:pt x="5168" y="2980"/>
                  </a:cubicBezTo>
                  <a:cubicBezTo>
                    <a:pt x="5577" y="2066"/>
                    <a:pt x="4821" y="869"/>
                    <a:pt x="3498" y="302"/>
                  </a:cubicBezTo>
                  <a:cubicBezTo>
                    <a:pt x="3012" y="98"/>
                    <a:pt x="2523"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1"/>
            <p:cNvSpPr/>
            <p:nvPr/>
          </p:nvSpPr>
          <p:spPr>
            <a:xfrm>
              <a:off x="6489475" y="3497200"/>
              <a:ext cx="109525" cy="104800"/>
            </a:xfrm>
            <a:custGeom>
              <a:avLst/>
              <a:gdLst/>
              <a:ahLst/>
              <a:cxnLst/>
              <a:rect l="l" t="t" r="r" b="b"/>
              <a:pathLst>
                <a:path w="4381" h="4192" extrusionOk="0">
                  <a:moveTo>
                    <a:pt x="2343" y="1"/>
                  </a:moveTo>
                  <a:cubicBezTo>
                    <a:pt x="1578" y="1"/>
                    <a:pt x="812" y="526"/>
                    <a:pt x="473" y="1349"/>
                  </a:cubicBezTo>
                  <a:cubicBezTo>
                    <a:pt x="1" y="2420"/>
                    <a:pt x="410" y="3617"/>
                    <a:pt x="1356" y="4058"/>
                  </a:cubicBezTo>
                  <a:cubicBezTo>
                    <a:pt x="1565" y="4149"/>
                    <a:pt x="1785" y="4192"/>
                    <a:pt x="2006" y="4192"/>
                  </a:cubicBezTo>
                  <a:cubicBezTo>
                    <a:pt x="2783" y="4192"/>
                    <a:pt x="3571" y="3663"/>
                    <a:pt x="3939" y="2829"/>
                  </a:cubicBezTo>
                  <a:cubicBezTo>
                    <a:pt x="4380" y="1758"/>
                    <a:pt x="4002" y="561"/>
                    <a:pt x="3025" y="151"/>
                  </a:cubicBezTo>
                  <a:cubicBezTo>
                    <a:pt x="2806" y="49"/>
                    <a:pt x="2574"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1"/>
            <p:cNvSpPr/>
            <p:nvPr/>
          </p:nvSpPr>
          <p:spPr>
            <a:xfrm>
              <a:off x="5872775" y="3347375"/>
              <a:ext cx="112650" cy="112675"/>
            </a:xfrm>
            <a:custGeom>
              <a:avLst/>
              <a:gdLst/>
              <a:ahLst/>
              <a:cxnLst/>
              <a:rect l="l" t="t" r="r" b="b"/>
              <a:pathLst>
                <a:path w="4506" h="4507" extrusionOk="0">
                  <a:moveTo>
                    <a:pt x="2237" y="1"/>
                  </a:moveTo>
                  <a:cubicBezTo>
                    <a:pt x="1009" y="1"/>
                    <a:pt x="1" y="1009"/>
                    <a:pt x="1" y="2238"/>
                  </a:cubicBezTo>
                  <a:cubicBezTo>
                    <a:pt x="1" y="3498"/>
                    <a:pt x="1009" y="4506"/>
                    <a:pt x="2237" y="4506"/>
                  </a:cubicBezTo>
                  <a:cubicBezTo>
                    <a:pt x="3498" y="4506"/>
                    <a:pt x="4506" y="3498"/>
                    <a:pt x="4506" y="2238"/>
                  </a:cubicBezTo>
                  <a:cubicBezTo>
                    <a:pt x="4506" y="1009"/>
                    <a:pt x="3498" y="1"/>
                    <a:pt x="2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1"/>
            <p:cNvSpPr/>
            <p:nvPr/>
          </p:nvSpPr>
          <p:spPr>
            <a:xfrm>
              <a:off x="6125600" y="3263100"/>
              <a:ext cx="88250" cy="89025"/>
            </a:xfrm>
            <a:custGeom>
              <a:avLst/>
              <a:gdLst/>
              <a:ahLst/>
              <a:cxnLst/>
              <a:rect l="l" t="t" r="r" b="b"/>
              <a:pathLst>
                <a:path w="3530" h="3561" extrusionOk="0">
                  <a:moveTo>
                    <a:pt x="1765" y="1"/>
                  </a:moveTo>
                  <a:cubicBezTo>
                    <a:pt x="788" y="1"/>
                    <a:pt x="1" y="820"/>
                    <a:pt x="1" y="1797"/>
                  </a:cubicBezTo>
                  <a:cubicBezTo>
                    <a:pt x="1" y="2773"/>
                    <a:pt x="788" y="3561"/>
                    <a:pt x="1765" y="3561"/>
                  </a:cubicBezTo>
                  <a:cubicBezTo>
                    <a:pt x="2742" y="3561"/>
                    <a:pt x="3529" y="2773"/>
                    <a:pt x="3529" y="1797"/>
                  </a:cubicBezTo>
                  <a:cubicBezTo>
                    <a:pt x="3529" y="820"/>
                    <a:pt x="2742"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1"/>
            <p:cNvSpPr/>
            <p:nvPr/>
          </p:nvSpPr>
          <p:spPr>
            <a:xfrm>
              <a:off x="6171275" y="3519875"/>
              <a:ext cx="98475" cy="98475"/>
            </a:xfrm>
            <a:custGeom>
              <a:avLst/>
              <a:gdLst/>
              <a:ahLst/>
              <a:cxnLst/>
              <a:rect l="l" t="t" r="r" b="b"/>
              <a:pathLst>
                <a:path w="3939" h="3939" extrusionOk="0">
                  <a:moveTo>
                    <a:pt x="1986" y="0"/>
                  </a:moveTo>
                  <a:cubicBezTo>
                    <a:pt x="883" y="0"/>
                    <a:pt x="1" y="883"/>
                    <a:pt x="1" y="1954"/>
                  </a:cubicBezTo>
                  <a:cubicBezTo>
                    <a:pt x="1" y="3056"/>
                    <a:pt x="883" y="3939"/>
                    <a:pt x="1986" y="3939"/>
                  </a:cubicBezTo>
                  <a:cubicBezTo>
                    <a:pt x="3057" y="3939"/>
                    <a:pt x="3939" y="3056"/>
                    <a:pt x="3939" y="1954"/>
                  </a:cubicBezTo>
                  <a:cubicBezTo>
                    <a:pt x="3939" y="883"/>
                    <a:pt x="3057" y="0"/>
                    <a:pt x="1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1"/>
            <p:cNvSpPr/>
            <p:nvPr/>
          </p:nvSpPr>
          <p:spPr>
            <a:xfrm>
              <a:off x="5512825" y="3900000"/>
              <a:ext cx="133925" cy="128200"/>
            </a:xfrm>
            <a:custGeom>
              <a:avLst/>
              <a:gdLst/>
              <a:ahLst/>
              <a:cxnLst/>
              <a:rect l="l" t="t" r="r" b="b"/>
              <a:pathLst>
                <a:path w="5357" h="5128" extrusionOk="0">
                  <a:moveTo>
                    <a:pt x="2897" y="1"/>
                  </a:moveTo>
                  <a:cubicBezTo>
                    <a:pt x="1952" y="1"/>
                    <a:pt x="1006" y="628"/>
                    <a:pt x="568" y="1651"/>
                  </a:cubicBezTo>
                  <a:cubicBezTo>
                    <a:pt x="1" y="2974"/>
                    <a:pt x="473" y="4454"/>
                    <a:pt x="1639" y="4959"/>
                  </a:cubicBezTo>
                  <a:cubicBezTo>
                    <a:pt x="1904" y="5073"/>
                    <a:pt x="2182" y="5127"/>
                    <a:pt x="2460" y="5127"/>
                  </a:cubicBezTo>
                  <a:cubicBezTo>
                    <a:pt x="3405" y="5127"/>
                    <a:pt x="4351" y="4500"/>
                    <a:pt x="4789" y="3478"/>
                  </a:cubicBezTo>
                  <a:cubicBezTo>
                    <a:pt x="5357" y="2155"/>
                    <a:pt x="4884" y="674"/>
                    <a:pt x="3718" y="170"/>
                  </a:cubicBezTo>
                  <a:cubicBezTo>
                    <a:pt x="3453" y="55"/>
                    <a:pt x="3175" y="1"/>
                    <a:pt x="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1"/>
            <p:cNvSpPr/>
            <p:nvPr/>
          </p:nvSpPr>
          <p:spPr>
            <a:xfrm>
              <a:off x="5827100" y="3792125"/>
              <a:ext cx="135500" cy="128950"/>
            </a:xfrm>
            <a:custGeom>
              <a:avLst/>
              <a:gdLst/>
              <a:ahLst/>
              <a:cxnLst/>
              <a:rect l="l" t="t" r="r" b="b"/>
              <a:pathLst>
                <a:path w="5420" h="5158" extrusionOk="0">
                  <a:moveTo>
                    <a:pt x="2931" y="0"/>
                  </a:moveTo>
                  <a:cubicBezTo>
                    <a:pt x="1985" y="0"/>
                    <a:pt x="1037" y="633"/>
                    <a:pt x="599" y="1681"/>
                  </a:cubicBezTo>
                  <a:cubicBezTo>
                    <a:pt x="0" y="3004"/>
                    <a:pt x="504" y="4485"/>
                    <a:pt x="1670" y="4989"/>
                  </a:cubicBezTo>
                  <a:cubicBezTo>
                    <a:pt x="1935" y="5104"/>
                    <a:pt x="2213" y="5158"/>
                    <a:pt x="2491" y="5158"/>
                  </a:cubicBezTo>
                  <a:cubicBezTo>
                    <a:pt x="3436" y="5158"/>
                    <a:pt x="4382" y="4530"/>
                    <a:pt x="4820" y="3508"/>
                  </a:cubicBezTo>
                  <a:cubicBezTo>
                    <a:pt x="5419" y="2153"/>
                    <a:pt x="4915" y="673"/>
                    <a:pt x="3749" y="169"/>
                  </a:cubicBezTo>
                  <a:cubicBezTo>
                    <a:pt x="3485" y="54"/>
                    <a:pt x="3208" y="0"/>
                    <a:pt x="2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1"/>
            <p:cNvSpPr/>
            <p:nvPr/>
          </p:nvSpPr>
          <p:spPr>
            <a:xfrm>
              <a:off x="5790075" y="4100350"/>
              <a:ext cx="134700" cy="133925"/>
            </a:xfrm>
            <a:custGeom>
              <a:avLst/>
              <a:gdLst/>
              <a:ahLst/>
              <a:cxnLst/>
              <a:rect l="l" t="t" r="r" b="b"/>
              <a:pathLst>
                <a:path w="5388" h="5357" extrusionOk="0">
                  <a:moveTo>
                    <a:pt x="2710" y="0"/>
                  </a:moveTo>
                  <a:cubicBezTo>
                    <a:pt x="1198" y="0"/>
                    <a:pt x="0" y="1198"/>
                    <a:pt x="0" y="2678"/>
                  </a:cubicBezTo>
                  <a:cubicBezTo>
                    <a:pt x="0" y="4159"/>
                    <a:pt x="1198" y="5356"/>
                    <a:pt x="2710" y="5356"/>
                  </a:cubicBezTo>
                  <a:cubicBezTo>
                    <a:pt x="4191" y="5356"/>
                    <a:pt x="5388" y="4159"/>
                    <a:pt x="5388" y="2678"/>
                  </a:cubicBezTo>
                  <a:cubicBezTo>
                    <a:pt x="5388" y="1198"/>
                    <a:pt x="419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1"/>
            <p:cNvSpPr/>
            <p:nvPr/>
          </p:nvSpPr>
          <p:spPr>
            <a:xfrm>
              <a:off x="6073625" y="4035775"/>
              <a:ext cx="141800" cy="141775"/>
            </a:xfrm>
            <a:custGeom>
              <a:avLst/>
              <a:gdLst/>
              <a:ahLst/>
              <a:cxnLst/>
              <a:rect l="l" t="t" r="r" b="b"/>
              <a:pathLst>
                <a:path w="5672" h="5671" extrusionOk="0">
                  <a:moveTo>
                    <a:pt x="2836" y="0"/>
                  </a:moveTo>
                  <a:cubicBezTo>
                    <a:pt x="1292" y="0"/>
                    <a:pt x="0" y="1292"/>
                    <a:pt x="0" y="2836"/>
                  </a:cubicBezTo>
                  <a:cubicBezTo>
                    <a:pt x="0" y="4411"/>
                    <a:pt x="1292" y="5671"/>
                    <a:pt x="2836" y="5671"/>
                  </a:cubicBezTo>
                  <a:cubicBezTo>
                    <a:pt x="4411" y="5671"/>
                    <a:pt x="5671" y="4411"/>
                    <a:pt x="5671" y="2836"/>
                  </a:cubicBezTo>
                  <a:cubicBezTo>
                    <a:pt x="5671" y="1292"/>
                    <a:pt x="4411"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1"/>
            <p:cNvSpPr/>
            <p:nvPr/>
          </p:nvSpPr>
          <p:spPr>
            <a:xfrm>
              <a:off x="6322500" y="3688425"/>
              <a:ext cx="51225" cy="216625"/>
            </a:xfrm>
            <a:custGeom>
              <a:avLst/>
              <a:gdLst/>
              <a:ahLst/>
              <a:cxnLst/>
              <a:rect l="l" t="t" r="r" b="b"/>
              <a:pathLst>
                <a:path w="2049" h="8665" fill="none" extrusionOk="0">
                  <a:moveTo>
                    <a:pt x="1" y="1"/>
                  </a:moveTo>
                  <a:cubicBezTo>
                    <a:pt x="1009" y="1135"/>
                    <a:pt x="1419" y="2678"/>
                    <a:pt x="1702" y="4159"/>
                  </a:cubicBezTo>
                  <a:cubicBezTo>
                    <a:pt x="1954" y="5640"/>
                    <a:pt x="2049" y="7152"/>
                    <a:pt x="2017" y="8664"/>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1"/>
            <p:cNvSpPr/>
            <p:nvPr/>
          </p:nvSpPr>
          <p:spPr>
            <a:xfrm>
              <a:off x="6309900" y="3840250"/>
              <a:ext cx="136300" cy="121050"/>
            </a:xfrm>
            <a:custGeom>
              <a:avLst/>
              <a:gdLst/>
              <a:ahLst/>
              <a:cxnLst/>
              <a:rect l="l" t="t" r="r" b="b"/>
              <a:pathLst>
                <a:path w="5452" h="4842" extrusionOk="0">
                  <a:moveTo>
                    <a:pt x="2747" y="0"/>
                  </a:moveTo>
                  <a:cubicBezTo>
                    <a:pt x="1804" y="0"/>
                    <a:pt x="907" y="567"/>
                    <a:pt x="505" y="1489"/>
                  </a:cubicBezTo>
                  <a:cubicBezTo>
                    <a:pt x="1" y="2717"/>
                    <a:pt x="536" y="4135"/>
                    <a:pt x="1765" y="4639"/>
                  </a:cubicBezTo>
                  <a:cubicBezTo>
                    <a:pt x="2080" y="4776"/>
                    <a:pt x="2404" y="4841"/>
                    <a:pt x="2723" y="4841"/>
                  </a:cubicBezTo>
                  <a:cubicBezTo>
                    <a:pt x="3648" y="4841"/>
                    <a:pt x="4517" y="4293"/>
                    <a:pt x="4916" y="3379"/>
                  </a:cubicBezTo>
                  <a:cubicBezTo>
                    <a:pt x="5451" y="2150"/>
                    <a:pt x="4884" y="733"/>
                    <a:pt x="3687" y="197"/>
                  </a:cubicBezTo>
                  <a:cubicBezTo>
                    <a:pt x="3380" y="63"/>
                    <a:pt x="3061" y="0"/>
                    <a:pt x="2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1"/>
            <p:cNvSpPr/>
            <p:nvPr/>
          </p:nvSpPr>
          <p:spPr>
            <a:xfrm>
              <a:off x="3023150" y="1811525"/>
              <a:ext cx="442675" cy="1757200"/>
            </a:xfrm>
            <a:custGeom>
              <a:avLst/>
              <a:gdLst/>
              <a:ahLst/>
              <a:cxnLst/>
              <a:rect l="l" t="t" r="r" b="b"/>
              <a:pathLst>
                <a:path w="17707" h="70288" fill="none" extrusionOk="0">
                  <a:moveTo>
                    <a:pt x="14934" y="70288"/>
                  </a:moveTo>
                  <a:cubicBezTo>
                    <a:pt x="17706" y="42564"/>
                    <a:pt x="14682" y="26150"/>
                    <a:pt x="1"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1"/>
            <p:cNvSpPr/>
            <p:nvPr/>
          </p:nvSpPr>
          <p:spPr>
            <a:xfrm>
              <a:off x="3316925" y="3235900"/>
              <a:ext cx="262325" cy="313000"/>
            </a:xfrm>
            <a:custGeom>
              <a:avLst/>
              <a:gdLst/>
              <a:ahLst/>
              <a:cxnLst/>
              <a:rect l="l" t="t" r="r" b="b"/>
              <a:pathLst>
                <a:path w="10493" h="12520" extrusionOk="0">
                  <a:moveTo>
                    <a:pt x="7790" y="0"/>
                  </a:moveTo>
                  <a:cubicBezTo>
                    <a:pt x="7068" y="0"/>
                    <a:pt x="6285" y="171"/>
                    <a:pt x="5609" y="427"/>
                  </a:cubicBezTo>
                  <a:cubicBezTo>
                    <a:pt x="4412" y="837"/>
                    <a:pt x="3813" y="2192"/>
                    <a:pt x="3246" y="3326"/>
                  </a:cubicBezTo>
                  <a:cubicBezTo>
                    <a:pt x="2269" y="5248"/>
                    <a:pt x="1" y="10572"/>
                    <a:pt x="2490" y="12273"/>
                  </a:cubicBezTo>
                  <a:cubicBezTo>
                    <a:pt x="2736" y="12443"/>
                    <a:pt x="3004" y="12520"/>
                    <a:pt x="3287" y="12520"/>
                  </a:cubicBezTo>
                  <a:cubicBezTo>
                    <a:pt x="5576" y="12520"/>
                    <a:pt x="8853" y="7497"/>
                    <a:pt x="9610" y="6067"/>
                  </a:cubicBezTo>
                  <a:cubicBezTo>
                    <a:pt x="10114" y="5153"/>
                    <a:pt x="10429" y="4113"/>
                    <a:pt x="10492" y="3042"/>
                  </a:cubicBezTo>
                  <a:cubicBezTo>
                    <a:pt x="10492" y="2003"/>
                    <a:pt x="10114" y="774"/>
                    <a:pt x="9200" y="301"/>
                  </a:cubicBezTo>
                  <a:cubicBezTo>
                    <a:pt x="8804" y="90"/>
                    <a:pt x="8313" y="0"/>
                    <a:pt x="7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1"/>
            <p:cNvSpPr/>
            <p:nvPr/>
          </p:nvSpPr>
          <p:spPr>
            <a:xfrm>
              <a:off x="3178325" y="3582275"/>
              <a:ext cx="219750" cy="312525"/>
            </a:xfrm>
            <a:custGeom>
              <a:avLst/>
              <a:gdLst/>
              <a:ahLst/>
              <a:cxnLst/>
              <a:rect l="l" t="t" r="r" b="b"/>
              <a:pathLst>
                <a:path w="8790" h="12501" extrusionOk="0">
                  <a:moveTo>
                    <a:pt x="7403" y="0"/>
                  </a:moveTo>
                  <a:cubicBezTo>
                    <a:pt x="6436" y="0"/>
                    <a:pt x="4896" y="1406"/>
                    <a:pt x="4474" y="1852"/>
                  </a:cubicBezTo>
                  <a:cubicBezTo>
                    <a:pt x="3025" y="3301"/>
                    <a:pt x="1827" y="5003"/>
                    <a:pt x="914" y="6861"/>
                  </a:cubicBezTo>
                  <a:cubicBezTo>
                    <a:pt x="410" y="7838"/>
                    <a:pt x="0" y="9004"/>
                    <a:pt x="410" y="10043"/>
                  </a:cubicBezTo>
                  <a:cubicBezTo>
                    <a:pt x="756" y="10926"/>
                    <a:pt x="1575" y="11524"/>
                    <a:pt x="2394" y="12028"/>
                  </a:cubicBezTo>
                  <a:cubicBezTo>
                    <a:pt x="2709" y="12280"/>
                    <a:pt x="3088" y="12438"/>
                    <a:pt x="3497" y="12501"/>
                  </a:cubicBezTo>
                  <a:cubicBezTo>
                    <a:pt x="4001" y="12501"/>
                    <a:pt x="4505" y="12312"/>
                    <a:pt x="4883" y="11965"/>
                  </a:cubicBezTo>
                  <a:cubicBezTo>
                    <a:pt x="6207" y="10894"/>
                    <a:pt x="6931" y="9256"/>
                    <a:pt x="7467" y="7618"/>
                  </a:cubicBezTo>
                  <a:cubicBezTo>
                    <a:pt x="8254" y="5349"/>
                    <a:pt x="8790" y="2892"/>
                    <a:pt x="8128" y="592"/>
                  </a:cubicBezTo>
                  <a:cubicBezTo>
                    <a:pt x="8000" y="165"/>
                    <a:pt x="7735" y="0"/>
                    <a:pt x="7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1"/>
            <p:cNvSpPr/>
            <p:nvPr/>
          </p:nvSpPr>
          <p:spPr>
            <a:xfrm>
              <a:off x="3126325" y="3212075"/>
              <a:ext cx="277200" cy="326225"/>
            </a:xfrm>
            <a:custGeom>
              <a:avLst/>
              <a:gdLst/>
              <a:ahLst/>
              <a:cxnLst/>
              <a:rect l="l" t="t" r="r" b="b"/>
              <a:pathLst>
                <a:path w="11088" h="13049" extrusionOk="0">
                  <a:moveTo>
                    <a:pt x="3388" y="1"/>
                  </a:moveTo>
                  <a:cubicBezTo>
                    <a:pt x="2751" y="1"/>
                    <a:pt x="2132" y="164"/>
                    <a:pt x="1607" y="530"/>
                  </a:cubicBezTo>
                  <a:cubicBezTo>
                    <a:pt x="410" y="1349"/>
                    <a:pt x="1" y="2956"/>
                    <a:pt x="253" y="4373"/>
                  </a:cubicBezTo>
                  <a:cubicBezTo>
                    <a:pt x="505" y="5791"/>
                    <a:pt x="1292" y="7051"/>
                    <a:pt x="2143" y="8185"/>
                  </a:cubicBezTo>
                  <a:cubicBezTo>
                    <a:pt x="3498" y="10107"/>
                    <a:pt x="5168" y="11934"/>
                    <a:pt x="7341" y="12754"/>
                  </a:cubicBezTo>
                  <a:cubicBezTo>
                    <a:pt x="7826" y="12930"/>
                    <a:pt x="8438" y="13048"/>
                    <a:pt x="9021" y="13048"/>
                  </a:cubicBezTo>
                  <a:cubicBezTo>
                    <a:pt x="10105" y="13048"/>
                    <a:pt x="11087" y="12639"/>
                    <a:pt x="10964" y="11430"/>
                  </a:cubicBezTo>
                  <a:cubicBezTo>
                    <a:pt x="10775" y="9383"/>
                    <a:pt x="9641" y="7146"/>
                    <a:pt x="8885" y="5287"/>
                  </a:cubicBezTo>
                  <a:cubicBezTo>
                    <a:pt x="8255" y="3743"/>
                    <a:pt x="7499" y="2168"/>
                    <a:pt x="6239" y="1065"/>
                  </a:cubicBezTo>
                  <a:cubicBezTo>
                    <a:pt x="5447" y="409"/>
                    <a:pt x="4395" y="1"/>
                    <a:pt x="3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1"/>
            <p:cNvSpPr/>
            <p:nvPr/>
          </p:nvSpPr>
          <p:spPr>
            <a:xfrm>
              <a:off x="3392550" y="3437175"/>
              <a:ext cx="350525" cy="211900"/>
            </a:xfrm>
            <a:custGeom>
              <a:avLst/>
              <a:gdLst/>
              <a:ahLst/>
              <a:cxnLst/>
              <a:rect l="l" t="t" r="r" b="b"/>
              <a:pathLst>
                <a:path w="14021" h="8476" extrusionOk="0">
                  <a:moveTo>
                    <a:pt x="10681" y="0"/>
                  </a:moveTo>
                  <a:cubicBezTo>
                    <a:pt x="9672" y="0"/>
                    <a:pt x="8696" y="127"/>
                    <a:pt x="7751" y="410"/>
                  </a:cubicBezTo>
                  <a:cubicBezTo>
                    <a:pt x="5136" y="1072"/>
                    <a:pt x="1481" y="2143"/>
                    <a:pt x="788" y="5167"/>
                  </a:cubicBezTo>
                  <a:cubicBezTo>
                    <a:pt x="0" y="8475"/>
                    <a:pt x="5293" y="7845"/>
                    <a:pt x="7278" y="8003"/>
                  </a:cubicBezTo>
                  <a:cubicBezTo>
                    <a:pt x="7577" y="8050"/>
                    <a:pt x="7869" y="8074"/>
                    <a:pt x="8160" y="8074"/>
                  </a:cubicBezTo>
                  <a:cubicBezTo>
                    <a:pt x="8452" y="8074"/>
                    <a:pt x="8743" y="8050"/>
                    <a:pt x="9042" y="8003"/>
                  </a:cubicBezTo>
                  <a:cubicBezTo>
                    <a:pt x="9767" y="7845"/>
                    <a:pt x="10460" y="7562"/>
                    <a:pt x="11090" y="7121"/>
                  </a:cubicBezTo>
                  <a:cubicBezTo>
                    <a:pt x="12098" y="6522"/>
                    <a:pt x="12949" y="5640"/>
                    <a:pt x="13485" y="4569"/>
                  </a:cubicBezTo>
                  <a:cubicBezTo>
                    <a:pt x="13989" y="3498"/>
                    <a:pt x="14020" y="2143"/>
                    <a:pt x="13264" y="1198"/>
                  </a:cubicBezTo>
                  <a:cubicBezTo>
                    <a:pt x="12634" y="442"/>
                    <a:pt x="11689" y="0"/>
                    <a:pt x="10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1"/>
            <p:cNvSpPr/>
            <p:nvPr/>
          </p:nvSpPr>
          <p:spPr>
            <a:xfrm>
              <a:off x="3032600" y="3452600"/>
              <a:ext cx="368625" cy="208925"/>
            </a:xfrm>
            <a:custGeom>
              <a:avLst/>
              <a:gdLst/>
              <a:ahLst/>
              <a:cxnLst/>
              <a:rect l="l" t="t" r="r" b="b"/>
              <a:pathLst>
                <a:path w="14745" h="8357" extrusionOk="0">
                  <a:moveTo>
                    <a:pt x="5130" y="1"/>
                  </a:moveTo>
                  <a:cubicBezTo>
                    <a:pt x="4102" y="1"/>
                    <a:pt x="3081" y="274"/>
                    <a:pt x="2174" y="801"/>
                  </a:cubicBezTo>
                  <a:cubicBezTo>
                    <a:pt x="851" y="1652"/>
                    <a:pt x="1" y="3227"/>
                    <a:pt x="253" y="4739"/>
                  </a:cubicBezTo>
                  <a:cubicBezTo>
                    <a:pt x="410" y="5464"/>
                    <a:pt x="757" y="6157"/>
                    <a:pt x="1229" y="6724"/>
                  </a:cubicBezTo>
                  <a:cubicBezTo>
                    <a:pt x="1765" y="7480"/>
                    <a:pt x="2553" y="8016"/>
                    <a:pt x="3435" y="8268"/>
                  </a:cubicBezTo>
                  <a:cubicBezTo>
                    <a:pt x="3783" y="8323"/>
                    <a:pt x="4141" y="8356"/>
                    <a:pt x="4504" y="8356"/>
                  </a:cubicBezTo>
                  <a:cubicBezTo>
                    <a:pt x="4766" y="8356"/>
                    <a:pt x="5030" y="8339"/>
                    <a:pt x="5293" y="8299"/>
                  </a:cubicBezTo>
                  <a:cubicBezTo>
                    <a:pt x="7688" y="8079"/>
                    <a:pt x="10208" y="7827"/>
                    <a:pt x="12288" y="6598"/>
                  </a:cubicBezTo>
                  <a:cubicBezTo>
                    <a:pt x="14745" y="5180"/>
                    <a:pt x="12162" y="3227"/>
                    <a:pt x="10775" y="2219"/>
                  </a:cubicBezTo>
                  <a:cubicBezTo>
                    <a:pt x="9547" y="1305"/>
                    <a:pt x="8160" y="612"/>
                    <a:pt x="6648" y="203"/>
                  </a:cubicBezTo>
                  <a:cubicBezTo>
                    <a:pt x="6148" y="67"/>
                    <a:pt x="5638" y="1"/>
                    <a:pt x="5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1"/>
            <p:cNvSpPr/>
            <p:nvPr/>
          </p:nvSpPr>
          <p:spPr>
            <a:xfrm>
              <a:off x="3338200" y="3563625"/>
              <a:ext cx="254425" cy="279650"/>
            </a:xfrm>
            <a:custGeom>
              <a:avLst/>
              <a:gdLst/>
              <a:ahLst/>
              <a:cxnLst/>
              <a:rect l="l" t="t" r="r" b="b"/>
              <a:pathLst>
                <a:path w="10177" h="11186" extrusionOk="0">
                  <a:moveTo>
                    <a:pt x="3717" y="1"/>
                  </a:moveTo>
                  <a:cubicBezTo>
                    <a:pt x="3253" y="1"/>
                    <a:pt x="2786" y="67"/>
                    <a:pt x="2332" y="204"/>
                  </a:cubicBezTo>
                  <a:cubicBezTo>
                    <a:pt x="1607" y="487"/>
                    <a:pt x="946" y="928"/>
                    <a:pt x="442" y="1495"/>
                  </a:cubicBezTo>
                  <a:cubicBezTo>
                    <a:pt x="253" y="1653"/>
                    <a:pt x="127" y="1874"/>
                    <a:pt x="32" y="2094"/>
                  </a:cubicBezTo>
                  <a:cubicBezTo>
                    <a:pt x="1" y="2409"/>
                    <a:pt x="32" y="2724"/>
                    <a:pt x="158" y="3008"/>
                  </a:cubicBezTo>
                  <a:cubicBezTo>
                    <a:pt x="505" y="4425"/>
                    <a:pt x="1040" y="5812"/>
                    <a:pt x="1702" y="7103"/>
                  </a:cubicBezTo>
                  <a:cubicBezTo>
                    <a:pt x="2363" y="8458"/>
                    <a:pt x="3435" y="9561"/>
                    <a:pt x="4758" y="10285"/>
                  </a:cubicBezTo>
                  <a:cubicBezTo>
                    <a:pt x="5517" y="10677"/>
                    <a:pt x="6698" y="11186"/>
                    <a:pt x="7684" y="11186"/>
                  </a:cubicBezTo>
                  <a:cubicBezTo>
                    <a:pt x="8047" y="11186"/>
                    <a:pt x="8384" y="11117"/>
                    <a:pt x="8664" y="10947"/>
                  </a:cubicBezTo>
                  <a:cubicBezTo>
                    <a:pt x="9673" y="10285"/>
                    <a:pt x="10145" y="8584"/>
                    <a:pt x="10177" y="7481"/>
                  </a:cubicBezTo>
                  <a:cubicBezTo>
                    <a:pt x="10177" y="6032"/>
                    <a:pt x="9736" y="4614"/>
                    <a:pt x="8948" y="3417"/>
                  </a:cubicBezTo>
                  <a:cubicBezTo>
                    <a:pt x="8255" y="2252"/>
                    <a:pt x="7247" y="1275"/>
                    <a:pt x="6081" y="613"/>
                  </a:cubicBezTo>
                  <a:cubicBezTo>
                    <a:pt x="5356" y="210"/>
                    <a:pt x="4540" y="1"/>
                    <a:pt x="3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1"/>
            <p:cNvSpPr/>
            <p:nvPr/>
          </p:nvSpPr>
          <p:spPr>
            <a:xfrm>
              <a:off x="3372075" y="3336350"/>
              <a:ext cx="72475" cy="185900"/>
            </a:xfrm>
            <a:custGeom>
              <a:avLst/>
              <a:gdLst/>
              <a:ahLst/>
              <a:cxnLst/>
              <a:rect l="l" t="t" r="r" b="b"/>
              <a:pathLst>
                <a:path w="2899" h="7436" extrusionOk="0">
                  <a:moveTo>
                    <a:pt x="2899" y="1"/>
                  </a:moveTo>
                  <a:lnTo>
                    <a:pt x="2899" y="1"/>
                  </a:lnTo>
                  <a:cubicBezTo>
                    <a:pt x="2363" y="442"/>
                    <a:pt x="1954" y="1009"/>
                    <a:pt x="1670" y="1608"/>
                  </a:cubicBezTo>
                  <a:cubicBezTo>
                    <a:pt x="1386" y="2238"/>
                    <a:pt x="1166" y="2868"/>
                    <a:pt x="1008" y="3529"/>
                  </a:cubicBezTo>
                  <a:cubicBezTo>
                    <a:pt x="725" y="4853"/>
                    <a:pt x="410" y="6144"/>
                    <a:pt x="0" y="7436"/>
                  </a:cubicBezTo>
                  <a:cubicBezTo>
                    <a:pt x="378" y="6869"/>
                    <a:pt x="693" y="6239"/>
                    <a:pt x="882" y="5609"/>
                  </a:cubicBezTo>
                  <a:cubicBezTo>
                    <a:pt x="1103" y="4947"/>
                    <a:pt x="1260" y="4286"/>
                    <a:pt x="1418" y="3655"/>
                  </a:cubicBezTo>
                  <a:cubicBezTo>
                    <a:pt x="1765" y="2364"/>
                    <a:pt x="2111" y="1104"/>
                    <a:pt x="2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1"/>
            <p:cNvSpPr/>
            <p:nvPr/>
          </p:nvSpPr>
          <p:spPr>
            <a:xfrm>
              <a:off x="3409875" y="3399375"/>
              <a:ext cx="92975" cy="138650"/>
            </a:xfrm>
            <a:custGeom>
              <a:avLst/>
              <a:gdLst/>
              <a:ahLst/>
              <a:cxnLst/>
              <a:rect l="l" t="t" r="r" b="b"/>
              <a:pathLst>
                <a:path w="3719" h="5546" extrusionOk="0">
                  <a:moveTo>
                    <a:pt x="3718" y="0"/>
                  </a:moveTo>
                  <a:lnTo>
                    <a:pt x="3718" y="0"/>
                  </a:lnTo>
                  <a:cubicBezTo>
                    <a:pt x="3245" y="1008"/>
                    <a:pt x="2710" y="1985"/>
                    <a:pt x="2111" y="2930"/>
                  </a:cubicBezTo>
                  <a:cubicBezTo>
                    <a:pt x="1481" y="3844"/>
                    <a:pt x="757" y="4726"/>
                    <a:pt x="0" y="5545"/>
                  </a:cubicBezTo>
                  <a:cubicBezTo>
                    <a:pt x="1985" y="4316"/>
                    <a:pt x="3340" y="2300"/>
                    <a:pt x="3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1"/>
            <p:cNvSpPr/>
            <p:nvPr/>
          </p:nvSpPr>
          <p:spPr>
            <a:xfrm>
              <a:off x="3406725" y="3382825"/>
              <a:ext cx="56725" cy="128400"/>
            </a:xfrm>
            <a:custGeom>
              <a:avLst/>
              <a:gdLst/>
              <a:ahLst/>
              <a:cxnLst/>
              <a:rect l="l" t="t" r="r" b="b"/>
              <a:pathLst>
                <a:path w="2269" h="5136" extrusionOk="0">
                  <a:moveTo>
                    <a:pt x="2269" y="1"/>
                  </a:moveTo>
                  <a:lnTo>
                    <a:pt x="2269" y="1"/>
                  </a:lnTo>
                  <a:cubicBezTo>
                    <a:pt x="1103" y="1513"/>
                    <a:pt x="316" y="3246"/>
                    <a:pt x="0" y="5136"/>
                  </a:cubicBezTo>
                  <a:cubicBezTo>
                    <a:pt x="473" y="4285"/>
                    <a:pt x="851" y="3466"/>
                    <a:pt x="1229" y="2616"/>
                  </a:cubicBezTo>
                  <a:cubicBezTo>
                    <a:pt x="1607" y="1765"/>
                    <a:pt x="1985" y="914"/>
                    <a:pt x="2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1"/>
            <p:cNvSpPr/>
            <p:nvPr/>
          </p:nvSpPr>
          <p:spPr>
            <a:xfrm>
              <a:off x="3424850" y="3493100"/>
              <a:ext cx="192200" cy="37825"/>
            </a:xfrm>
            <a:custGeom>
              <a:avLst/>
              <a:gdLst/>
              <a:ahLst/>
              <a:cxnLst/>
              <a:rect l="l" t="t" r="r" b="b"/>
              <a:pathLst>
                <a:path w="7688" h="1513" extrusionOk="0">
                  <a:moveTo>
                    <a:pt x="6371" y="0"/>
                  </a:moveTo>
                  <a:cubicBezTo>
                    <a:pt x="6147" y="0"/>
                    <a:pt x="5923" y="21"/>
                    <a:pt x="5702" y="63"/>
                  </a:cubicBezTo>
                  <a:cubicBezTo>
                    <a:pt x="5041" y="158"/>
                    <a:pt x="4411" y="315"/>
                    <a:pt x="3781" y="473"/>
                  </a:cubicBezTo>
                  <a:cubicBezTo>
                    <a:pt x="2520" y="788"/>
                    <a:pt x="1260" y="1134"/>
                    <a:pt x="0" y="1513"/>
                  </a:cubicBezTo>
                  <a:cubicBezTo>
                    <a:pt x="1323" y="1450"/>
                    <a:pt x="2615" y="1229"/>
                    <a:pt x="3875" y="882"/>
                  </a:cubicBezTo>
                  <a:lnTo>
                    <a:pt x="5765" y="410"/>
                  </a:lnTo>
                  <a:cubicBezTo>
                    <a:pt x="6233" y="293"/>
                    <a:pt x="6700" y="228"/>
                    <a:pt x="7180" y="228"/>
                  </a:cubicBezTo>
                  <a:cubicBezTo>
                    <a:pt x="7348" y="228"/>
                    <a:pt x="7516" y="236"/>
                    <a:pt x="7687" y="252"/>
                  </a:cubicBezTo>
                  <a:cubicBezTo>
                    <a:pt x="7267" y="84"/>
                    <a:pt x="6819" y="0"/>
                    <a:pt x="6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1"/>
            <p:cNvSpPr/>
            <p:nvPr/>
          </p:nvSpPr>
          <p:spPr>
            <a:xfrm>
              <a:off x="3426425" y="3523825"/>
              <a:ext cx="184325" cy="50400"/>
            </a:xfrm>
            <a:custGeom>
              <a:avLst/>
              <a:gdLst/>
              <a:ahLst/>
              <a:cxnLst/>
              <a:rect l="l" t="t" r="r" b="b"/>
              <a:pathLst>
                <a:path w="7373" h="2016" extrusionOk="0">
                  <a:moveTo>
                    <a:pt x="7372" y="0"/>
                  </a:moveTo>
                  <a:lnTo>
                    <a:pt x="7372" y="0"/>
                  </a:lnTo>
                  <a:cubicBezTo>
                    <a:pt x="5161" y="1167"/>
                    <a:pt x="2679" y="1765"/>
                    <a:pt x="192" y="1765"/>
                  </a:cubicBezTo>
                  <a:cubicBezTo>
                    <a:pt x="128" y="1765"/>
                    <a:pt x="64" y="1765"/>
                    <a:pt x="0" y="1764"/>
                  </a:cubicBezTo>
                  <a:lnTo>
                    <a:pt x="0" y="1764"/>
                  </a:lnTo>
                  <a:cubicBezTo>
                    <a:pt x="660" y="1933"/>
                    <a:pt x="1330" y="2016"/>
                    <a:pt x="1996" y="2016"/>
                  </a:cubicBezTo>
                  <a:cubicBezTo>
                    <a:pt x="3939" y="2016"/>
                    <a:pt x="5848" y="1314"/>
                    <a:pt x="7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1"/>
            <p:cNvSpPr/>
            <p:nvPr/>
          </p:nvSpPr>
          <p:spPr>
            <a:xfrm>
              <a:off x="3421700" y="3579725"/>
              <a:ext cx="96100" cy="155200"/>
            </a:xfrm>
            <a:custGeom>
              <a:avLst/>
              <a:gdLst/>
              <a:ahLst/>
              <a:cxnLst/>
              <a:rect l="l" t="t" r="r" b="b"/>
              <a:pathLst>
                <a:path w="3844" h="6208" extrusionOk="0">
                  <a:moveTo>
                    <a:pt x="0" y="1"/>
                  </a:moveTo>
                  <a:cubicBezTo>
                    <a:pt x="725" y="1009"/>
                    <a:pt x="1449" y="1986"/>
                    <a:pt x="2142" y="2994"/>
                  </a:cubicBezTo>
                  <a:cubicBezTo>
                    <a:pt x="2457" y="3498"/>
                    <a:pt x="2804" y="4033"/>
                    <a:pt x="3119" y="4538"/>
                  </a:cubicBezTo>
                  <a:cubicBezTo>
                    <a:pt x="3434" y="5073"/>
                    <a:pt x="3781" y="5577"/>
                    <a:pt x="3718" y="6207"/>
                  </a:cubicBezTo>
                  <a:cubicBezTo>
                    <a:pt x="3844" y="5892"/>
                    <a:pt x="3844" y="5577"/>
                    <a:pt x="3749" y="5262"/>
                  </a:cubicBezTo>
                  <a:cubicBezTo>
                    <a:pt x="3686" y="4947"/>
                    <a:pt x="3560" y="4664"/>
                    <a:pt x="3434" y="4380"/>
                  </a:cubicBezTo>
                  <a:cubicBezTo>
                    <a:pt x="3151" y="3813"/>
                    <a:pt x="2836" y="3277"/>
                    <a:pt x="2489" y="2742"/>
                  </a:cubicBezTo>
                  <a:cubicBezTo>
                    <a:pt x="1827" y="1702"/>
                    <a:pt x="977" y="78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1"/>
            <p:cNvSpPr/>
            <p:nvPr/>
          </p:nvSpPr>
          <p:spPr>
            <a:xfrm>
              <a:off x="3384675" y="3602575"/>
              <a:ext cx="68550" cy="167775"/>
            </a:xfrm>
            <a:custGeom>
              <a:avLst/>
              <a:gdLst/>
              <a:ahLst/>
              <a:cxnLst/>
              <a:rect l="l" t="t" r="r" b="b"/>
              <a:pathLst>
                <a:path w="2742" h="6711" extrusionOk="0">
                  <a:moveTo>
                    <a:pt x="410" y="0"/>
                  </a:moveTo>
                  <a:cubicBezTo>
                    <a:pt x="95" y="568"/>
                    <a:pt x="0" y="1198"/>
                    <a:pt x="63" y="1828"/>
                  </a:cubicBezTo>
                  <a:cubicBezTo>
                    <a:pt x="126" y="2458"/>
                    <a:pt x="315" y="3088"/>
                    <a:pt x="567" y="3687"/>
                  </a:cubicBezTo>
                  <a:cubicBezTo>
                    <a:pt x="1040" y="4852"/>
                    <a:pt x="1796" y="5892"/>
                    <a:pt x="2741" y="6711"/>
                  </a:cubicBezTo>
                  <a:cubicBezTo>
                    <a:pt x="2048" y="5703"/>
                    <a:pt x="1450" y="4632"/>
                    <a:pt x="977" y="3498"/>
                  </a:cubicBezTo>
                  <a:cubicBezTo>
                    <a:pt x="725" y="2962"/>
                    <a:pt x="536" y="2363"/>
                    <a:pt x="410" y="1796"/>
                  </a:cubicBezTo>
                  <a:cubicBezTo>
                    <a:pt x="284" y="1198"/>
                    <a:pt x="284" y="568"/>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1"/>
            <p:cNvSpPr/>
            <p:nvPr/>
          </p:nvSpPr>
          <p:spPr>
            <a:xfrm>
              <a:off x="3338200" y="3574225"/>
              <a:ext cx="52800" cy="181175"/>
            </a:xfrm>
            <a:custGeom>
              <a:avLst/>
              <a:gdLst/>
              <a:ahLst/>
              <a:cxnLst/>
              <a:rect l="l" t="t" r="r" b="b"/>
              <a:pathLst>
                <a:path w="2112" h="7247" extrusionOk="0">
                  <a:moveTo>
                    <a:pt x="1607" y="0"/>
                  </a:moveTo>
                  <a:lnTo>
                    <a:pt x="1607" y="0"/>
                  </a:lnTo>
                  <a:cubicBezTo>
                    <a:pt x="1828" y="567"/>
                    <a:pt x="1891" y="1197"/>
                    <a:pt x="1733" y="1828"/>
                  </a:cubicBezTo>
                  <a:cubicBezTo>
                    <a:pt x="1607" y="2426"/>
                    <a:pt x="1450" y="3056"/>
                    <a:pt x="1292" y="3655"/>
                  </a:cubicBezTo>
                  <a:cubicBezTo>
                    <a:pt x="946" y="4884"/>
                    <a:pt x="505" y="6081"/>
                    <a:pt x="1" y="7246"/>
                  </a:cubicBezTo>
                  <a:cubicBezTo>
                    <a:pt x="788" y="6207"/>
                    <a:pt x="1387" y="5041"/>
                    <a:pt x="1733" y="3781"/>
                  </a:cubicBezTo>
                  <a:cubicBezTo>
                    <a:pt x="1891" y="3151"/>
                    <a:pt x="2017" y="2521"/>
                    <a:pt x="2080" y="1859"/>
                  </a:cubicBezTo>
                  <a:cubicBezTo>
                    <a:pt x="2111" y="1513"/>
                    <a:pt x="2080" y="1197"/>
                    <a:pt x="2048" y="851"/>
                  </a:cubicBezTo>
                  <a:cubicBezTo>
                    <a:pt x="1985" y="536"/>
                    <a:pt x="1828" y="221"/>
                    <a:pt x="1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1"/>
            <p:cNvSpPr/>
            <p:nvPr/>
          </p:nvSpPr>
          <p:spPr>
            <a:xfrm>
              <a:off x="3258650" y="3589975"/>
              <a:ext cx="97700" cy="189050"/>
            </a:xfrm>
            <a:custGeom>
              <a:avLst/>
              <a:gdLst/>
              <a:ahLst/>
              <a:cxnLst/>
              <a:rect l="l" t="t" r="r" b="b"/>
              <a:pathLst>
                <a:path w="3908" h="7562" extrusionOk="0">
                  <a:moveTo>
                    <a:pt x="3907" y="0"/>
                  </a:moveTo>
                  <a:lnTo>
                    <a:pt x="3907" y="0"/>
                  </a:lnTo>
                  <a:cubicBezTo>
                    <a:pt x="3277" y="378"/>
                    <a:pt x="2741" y="914"/>
                    <a:pt x="2363" y="1513"/>
                  </a:cubicBezTo>
                  <a:cubicBezTo>
                    <a:pt x="1922" y="2111"/>
                    <a:pt x="1544" y="2741"/>
                    <a:pt x="1229" y="3371"/>
                  </a:cubicBezTo>
                  <a:cubicBezTo>
                    <a:pt x="883" y="4033"/>
                    <a:pt x="568" y="4695"/>
                    <a:pt x="316" y="5388"/>
                  </a:cubicBezTo>
                  <a:cubicBezTo>
                    <a:pt x="64" y="6081"/>
                    <a:pt x="1" y="6837"/>
                    <a:pt x="158" y="7562"/>
                  </a:cubicBezTo>
                  <a:cubicBezTo>
                    <a:pt x="190" y="6837"/>
                    <a:pt x="347" y="6144"/>
                    <a:pt x="662" y="5514"/>
                  </a:cubicBezTo>
                  <a:cubicBezTo>
                    <a:pt x="946" y="4852"/>
                    <a:pt x="1261" y="4222"/>
                    <a:pt x="1607" y="3592"/>
                  </a:cubicBezTo>
                  <a:cubicBezTo>
                    <a:pt x="1954" y="2962"/>
                    <a:pt x="2300" y="2332"/>
                    <a:pt x="2647" y="1702"/>
                  </a:cubicBezTo>
                  <a:cubicBezTo>
                    <a:pt x="2994" y="1072"/>
                    <a:pt x="3403" y="504"/>
                    <a:pt x="3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1"/>
            <p:cNvSpPr/>
            <p:nvPr/>
          </p:nvSpPr>
          <p:spPr>
            <a:xfrm>
              <a:off x="3300400" y="3601000"/>
              <a:ext cx="62250" cy="168575"/>
            </a:xfrm>
            <a:custGeom>
              <a:avLst/>
              <a:gdLst/>
              <a:ahLst/>
              <a:cxnLst/>
              <a:rect l="l" t="t" r="r" b="b"/>
              <a:pathLst>
                <a:path w="2490" h="6743" extrusionOk="0">
                  <a:moveTo>
                    <a:pt x="2489" y="0"/>
                  </a:moveTo>
                  <a:lnTo>
                    <a:pt x="2489" y="0"/>
                  </a:lnTo>
                  <a:cubicBezTo>
                    <a:pt x="1387" y="2111"/>
                    <a:pt x="536" y="4380"/>
                    <a:pt x="0" y="6742"/>
                  </a:cubicBezTo>
                  <a:cubicBezTo>
                    <a:pt x="567" y="5671"/>
                    <a:pt x="1040" y="4569"/>
                    <a:pt x="1450" y="3434"/>
                  </a:cubicBezTo>
                  <a:cubicBezTo>
                    <a:pt x="1891" y="2332"/>
                    <a:pt x="2237" y="1166"/>
                    <a:pt x="2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1"/>
            <p:cNvSpPr/>
            <p:nvPr/>
          </p:nvSpPr>
          <p:spPr>
            <a:xfrm>
              <a:off x="3204300" y="3578950"/>
              <a:ext cx="141025" cy="31325"/>
            </a:xfrm>
            <a:custGeom>
              <a:avLst/>
              <a:gdLst/>
              <a:ahLst/>
              <a:cxnLst/>
              <a:rect l="l" t="t" r="r" b="b"/>
              <a:pathLst>
                <a:path w="5641" h="1253" extrusionOk="0">
                  <a:moveTo>
                    <a:pt x="5640" y="0"/>
                  </a:moveTo>
                  <a:lnTo>
                    <a:pt x="5640" y="0"/>
                  </a:lnTo>
                  <a:cubicBezTo>
                    <a:pt x="5199" y="189"/>
                    <a:pt x="4726" y="315"/>
                    <a:pt x="4254" y="410"/>
                  </a:cubicBezTo>
                  <a:cubicBezTo>
                    <a:pt x="3781" y="504"/>
                    <a:pt x="3309" y="567"/>
                    <a:pt x="2836" y="662"/>
                  </a:cubicBezTo>
                  <a:lnTo>
                    <a:pt x="1418" y="914"/>
                  </a:lnTo>
                  <a:cubicBezTo>
                    <a:pt x="1198" y="945"/>
                    <a:pt x="946" y="977"/>
                    <a:pt x="725" y="1008"/>
                  </a:cubicBezTo>
                  <a:cubicBezTo>
                    <a:pt x="564" y="1055"/>
                    <a:pt x="386" y="1084"/>
                    <a:pt x="203" y="1084"/>
                  </a:cubicBezTo>
                  <a:cubicBezTo>
                    <a:pt x="136" y="1084"/>
                    <a:pt x="68" y="1080"/>
                    <a:pt x="1" y="1072"/>
                  </a:cubicBezTo>
                  <a:lnTo>
                    <a:pt x="1" y="1072"/>
                  </a:lnTo>
                  <a:cubicBezTo>
                    <a:pt x="221" y="1166"/>
                    <a:pt x="473" y="1229"/>
                    <a:pt x="725" y="1229"/>
                  </a:cubicBezTo>
                  <a:cubicBezTo>
                    <a:pt x="851" y="1245"/>
                    <a:pt x="977" y="1253"/>
                    <a:pt x="1103" y="1253"/>
                  </a:cubicBezTo>
                  <a:cubicBezTo>
                    <a:pt x="1229" y="1253"/>
                    <a:pt x="1355" y="1245"/>
                    <a:pt x="1481" y="1229"/>
                  </a:cubicBezTo>
                  <a:cubicBezTo>
                    <a:pt x="1954" y="1229"/>
                    <a:pt x="2458" y="1166"/>
                    <a:pt x="2931" y="1103"/>
                  </a:cubicBezTo>
                  <a:cubicBezTo>
                    <a:pt x="3403" y="1008"/>
                    <a:pt x="3876" y="882"/>
                    <a:pt x="4348" y="725"/>
                  </a:cubicBezTo>
                  <a:cubicBezTo>
                    <a:pt x="4821" y="599"/>
                    <a:pt x="5262" y="347"/>
                    <a:pt x="5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1"/>
            <p:cNvSpPr/>
            <p:nvPr/>
          </p:nvSpPr>
          <p:spPr>
            <a:xfrm>
              <a:off x="3148375" y="3530850"/>
              <a:ext cx="199300" cy="26850"/>
            </a:xfrm>
            <a:custGeom>
              <a:avLst/>
              <a:gdLst/>
              <a:ahLst/>
              <a:cxnLst/>
              <a:rect l="l" t="t" r="r" b="b"/>
              <a:pathLst>
                <a:path w="7972" h="1074" extrusionOk="0">
                  <a:moveTo>
                    <a:pt x="2718" y="0"/>
                  </a:moveTo>
                  <a:cubicBezTo>
                    <a:pt x="1805" y="0"/>
                    <a:pt x="894" y="95"/>
                    <a:pt x="1" y="286"/>
                  </a:cubicBezTo>
                  <a:cubicBezTo>
                    <a:pt x="1324" y="349"/>
                    <a:pt x="2647" y="381"/>
                    <a:pt x="3970" y="507"/>
                  </a:cubicBezTo>
                  <a:cubicBezTo>
                    <a:pt x="5325" y="633"/>
                    <a:pt x="6617" y="853"/>
                    <a:pt x="7972" y="1074"/>
                  </a:cubicBezTo>
                  <a:cubicBezTo>
                    <a:pt x="6302" y="364"/>
                    <a:pt x="4508" y="0"/>
                    <a:pt x="2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1"/>
            <p:cNvSpPr/>
            <p:nvPr/>
          </p:nvSpPr>
          <p:spPr>
            <a:xfrm>
              <a:off x="3190925" y="3370225"/>
              <a:ext cx="175650" cy="150450"/>
            </a:xfrm>
            <a:custGeom>
              <a:avLst/>
              <a:gdLst/>
              <a:ahLst/>
              <a:cxnLst/>
              <a:rect l="l" t="t" r="r" b="b"/>
              <a:pathLst>
                <a:path w="7026" h="6018" extrusionOk="0">
                  <a:moveTo>
                    <a:pt x="1544" y="1"/>
                  </a:moveTo>
                  <a:lnTo>
                    <a:pt x="1544" y="1"/>
                  </a:lnTo>
                  <a:cubicBezTo>
                    <a:pt x="1859" y="1261"/>
                    <a:pt x="2394" y="2426"/>
                    <a:pt x="3151" y="3435"/>
                  </a:cubicBezTo>
                  <a:cubicBezTo>
                    <a:pt x="3717" y="4237"/>
                    <a:pt x="4408" y="4916"/>
                    <a:pt x="5195" y="5471"/>
                  </a:cubicBezTo>
                  <a:lnTo>
                    <a:pt x="5195" y="5471"/>
                  </a:lnTo>
                  <a:cubicBezTo>
                    <a:pt x="4508" y="5346"/>
                    <a:pt x="3805" y="5140"/>
                    <a:pt x="3088" y="5010"/>
                  </a:cubicBezTo>
                  <a:cubicBezTo>
                    <a:pt x="2584" y="4915"/>
                    <a:pt x="2048" y="4852"/>
                    <a:pt x="1512" y="4852"/>
                  </a:cubicBezTo>
                  <a:cubicBezTo>
                    <a:pt x="977" y="4884"/>
                    <a:pt x="473" y="5010"/>
                    <a:pt x="0" y="5262"/>
                  </a:cubicBezTo>
                  <a:cubicBezTo>
                    <a:pt x="396" y="5104"/>
                    <a:pt x="814" y="5034"/>
                    <a:pt x="1236" y="5034"/>
                  </a:cubicBezTo>
                  <a:cubicBezTo>
                    <a:pt x="1317" y="5034"/>
                    <a:pt x="1399" y="5036"/>
                    <a:pt x="1481" y="5041"/>
                  </a:cubicBezTo>
                  <a:cubicBezTo>
                    <a:pt x="2016" y="5073"/>
                    <a:pt x="2521" y="5167"/>
                    <a:pt x="2993" y="5325"/>
                  </a:cubicBezTo>
                  <a:cubicBezTo>
                    <a:pt x="3970" y="5600"/>
                    <a:pt x="4947" y="5934"/>
                    <a:pt x="6011" y="5983"/>
                  </a:cubicBezTo>
                  <a:lnTo>
                    <a:pt x="6011" y="5983"/>
                  </a:lnTo>
                  <a:cubicBezTo>
                    <a:pt x="6013" y="5984"/>
                    <a:pt x="6015" y="5985"/>
                    <a:pt x="6018" y="5986"/>
                  </a:cubicBezTo>
                  <a:lnTo>
                    <a:pt x="6018" y="5983"/>
                  </a:lnTo>
                  <a:lnTo>
                    <a:pt x="6018" y="5983"/>
                  </a:lnTo>
                  <a:cubicBezTo>
                    <a:pt x="6050" y="5984"/>
                    <a:pt x="6081" y="5986"/>
                    <a:pt x="6112" y="5986"/>
                  </a:cubicBezTo>
                  <a:lnTo>
                    <a:pt x="7026" y="6018"/>
                  </a:lnTo>
                  <a:lnTo>
                    <a:pt x="6238" y="5577"/>
                  </a:lnTo>
                  <a:cubicBezTo>
                    <a:pt x="5167" y="4978"/>
                    <a:pt x="4222" y="4159"/>
                    <a:pt x="3434" y="3214"/>
                  </a:cubicBezTo>
                  <a:cubicBezTo>
                    <a:pt x="3056" y="2742"/>
                    <a:pt x="2678" y="2237"/>
                    <a:pt x="2394" y="1702"/>
                  </a:cubicBezTo>
                  <a:cubicBezTo>
                    <a:pt x="2048" y="1166"/>
                    <a:pt x="1796" y="599"/>
                    <a:pt x="1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1"/>
            <p:cNvSpPr/>
            <p:nvPr/>
          </p:nvSpPr>
          <p:spPr>
            <a:xfrm>
              <a:off x="3296450" y="3334775"/>
              <a:ext cx="74850" cy="162275"/>
            </a:xfrm>
            <a:custGeom>
              <a:avLst/>
              <a:gdLst/>
              <a:ahLst/>
              <a:cxnLst/>
              <a:rect l="l" t="t" r="r" b="b"/>
              <a:pathLst>
                <a:path w="2994" h="6491" extrusionOk="0">
                  <a:moveTo>
                    <a:pt x="1" y="1"/>
                  </a:moveTo>
                  <a:lnTo>
                    <a:pt x="1" y="1"/>
                  </a:lnTo>
                  <a:cubicBezTo>
                    <a:pt x="95" y="1230"/>
                    <a:pt x="379" y="2427"/>
                    <a:pt x="883" y="3561"/>
                  </a:cubicBezTo>
                  <a:cubicBezTo>
                    <a:pt x="1103" y="4096"/>
                    <a:pt x="1387" y="4664"/>
                    <a:pt x="1702" y="5168"/>
                  </a:cubicBezTo>
                  <a:cubicBezTo>
                    <a:pt x="1860" y="5451"/>
                    <a:pt x="2049" y="5703"/>
                    <a:pt x="2238" y="5924"/>
                  </a:cubicBezTo>
                  <a:cubicBezTo>
                    <a:pt x="2395" y="6207"/>
                    <a:pt x="2679" y="6396"/>
                    <a:pt x="2994" y="6491"/>
                  </a:cubicBezTo>
                  <a:cubicBezTo>
                    <a:pt x="2710" y="6302"/>
                    <a:pt x="2521" y="6081"/>
                    <a:pt x="2427" y="5798"/>
                  </a:cubicBezTo>
                  <a:lnTo>
                    <a:pt x="2017" y="5010"/>
                  </a:lnTo>
                  <a:cubicBezTo>
                    <a:pt x="1765" y="4475"/>
                    <a:pt x="1513" y="3939"/>
                    <a:pt x="1292" y="3372"/>
                  </a:cubicBezTo>
                  <a:cubicBezTo>
                    <a:pt x="788" y="2269"/>
                    <a:pt x="410" y="116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1"/>
            <p:cNvSpPr/>
            <p:nvPr/>
          </p:nvSpPr>
          <p:spPr>
            <a:xfrm>
              <a:off x="3313725" y="3471700"/>
              <a:ext cx="151300" cy="150800"/>
            </a:xfrm>
            <a:custGeom>
              <a:avLst/>
              <a:gdLst/>
              <a:ahLst/>
              <a:cxnLst/>
              <a:rect l="l" t="t" r="r" b="b"/>
              <a:pathLst>
                <a:path w="6052" h="6032" extrusionOk="0">
                  <a:moveTo>
                    <a:pt x="2427" y="1"/>
                  </a:moveTo>
                  <a:cubicBezTo>
                    <a:pt x="2344" y="1"/>
                    <a:pt x="2259" y="13"/>
                    <a:pt x="2177" y="37"/>
                  </a:cubicBezTo>
                  <a:cubicBezTo>
                    <a:pt x="1956" y="132"/>
                    <a:pt x="1736" y="289"/>
                    <a:pt x="1610" y="510"/>
                  </a:cubicBezTo>
                  <a:cubicBezTo>
                    <a:pt x="1541" y="585"/>
                    <a:pt x="1483" y="668"/>
                    <a:pt x="1436" y="756"/>
                  </a:cubicBezTo>
                  <a:lnTo>
                    <a:pt x="1436" y="756"/>
                  </a:lnTo>
                  <a:cubicBezTo>
                    <a:pt x="1410" y="746"/>
                    <a:pt x="1384" y="737"/>
                    <a:pt x="1358" y="730"/>
                  </a:cubicBezTo>
                  <a:cubicBezTo>
                    <a:pt x="1311" y="724"/>
                    <a:pt x="1264" y="722"/>
                    <a:pt x="1218" y="722"/>
                  </a:cubicBezTo>
                  <a:cubicBezTo>
                    <a:pt x="769" y="722"/>
                    <a:pt x="369" y="995"/>
                    <a:pt x="255" y="1423"/>
                  </a:cubicBezTo>
                  <a:cubicBezTo>
                    <a:pt x="169" y="1881"/>
                    <a:pt x="291" y="2312"/>
                    <a:pt x="550" y="2671"/>
                  </a:cubicBezTo>
                  <a:lnTo>
                    <a:pt x="550" y="2671"/>
                  </a:lnTo>
                  <a:cubicBezTo>
                    <a:pt x="356" y="2857"/>
                    <a:pt x="265" y="3117"/>
                    <a:pt x="294" y="3361"/>
                  </a:cubicBezTo>
                  <a:lnTo>
                    <a:pt x="294" y="3361"/>
                  </a:lnTo>
                  <a:cubicBezTo>
                    <a:pt x="190" y="3459"/>
                    <a:pt x="112" y="3584"/>
                    <a:pt x="66" y="3723"/>
                  </a:cubicBezTo>
                  <a:cubicBezTo>
                    <a:pt x="0" y="4030"/>
                    <a:pt x="147" y="4321"/>
                    <a:pt x="349" y="4575"/>
                  </a:cubicBezTo>
                  <a:lnTo>
                    <a:pt x="349" y="4575"/>
                  </a:lnTo>
                  <a:cubicBezTo>
                    <a:pt x="64" y="5304"/>
                    <a:pt x="638" y="6032"/>
                    <a:pt x="1361" y="6032"/>
                  </a:cubicBezTo>
                  <a:cubicBezTo>
                    <a:pt x="1513" y="6032"/>
                    <a:pt x="1672" y="6000"/>
                    <a:pt x="1830" y="5929"/>
                  </a:cubicBezTo>
                  <a:cubicBezTo>
                    <a:pt x="2108" y="5774"/>
                    <a:pt x="2355" y="5560"/>
                    <a:pt x="2513" y="5285"/>
                  </a:cubicBezTo>
                  <a:lnTo>
                    <a:pt x="2513" y="5285"/>
                  </a:lnTo>
                  <a:cubicBezTo>
                    <a:pt x="2536" y="5356"/>
                    <a:pt x="2570" y="5424"/>
                    <a:pt x="2618" y="5488"/>
                  </a:cubicBezTo>
                  <a:cubicBezTo>
                    <a:pt x="2785" y="5655"/>
                    <a:pt x="3006" y="5731"/>
                    <a:pt x="3227" y="5731"/>
                  </a:cubicBezTo>
                  <a:cubicBezTo>
                    <a:pt x="3297" y="5731"/>
                    <a:pt x="3368" y="5723"/>
                    <a:pt x="3437" y="5708"/>
                  </a:cubicBezTo>
                  <a:cubicBezTo>
                    <a:pt x="3626" y="5624"/>
                    <a:pt x="3787" y="5512"/>
                    <a:pt x="3921" y="5371"/>
                  </a:cubicBezTo>
                  <a:lnTo>
                    <a:pt x="3921" y="5371"/>
                  </a:lnTo>
                  <a:cubicBezTo>
                    <a:pt x="3927" y="5379"/>
                    <a:pt x="3934" y="5386"/>
                    <a:pt x="3941" y="5393"/>
                  </a:cubicBezTo>
                  <a:cubicBezTo>
                    <a:pt x="4004" y="5443"/>
                    <a:pt x="4082" y="5464"/>
                    <a:pt x="4165" y="5464"/>
                  </a:cubicBezTo>
                  <a:cubicBezTo>
                    <a:pt x="4290" y="5464"/>
                    <a:pt x="4426" y="5418"/>
                    <a:pt x="4540" y="5362"/>
                  </a:cubicBezTo>
                  <a:cubicBezTo>
                    <a:pt x="4981" y="5141"/>
                    <a:pt x="5390" y="4826"/>
                    <a:pt x="5737" y="4416"/>
                  </a:cubicBezTo>
                  <a:cubicBezTo>
                    <a:pt x="5957" y="4196"/>
                    <a:pt x="6052" y="3849"/>
                    <a:pt x="5957" y="3566"/>
                  </a:cubicBezTo>
                  <a:cubicBezTo>
                    <a:pt x="5829" y="3386"/>
                    <a:pt x="5616" y="3269"/>
                    <a:pt x="5405" y="3266"/>
                  </a:cubicBezTo>
                  <a:lnTo>
                    <a:pt x="5405" y="3266"/>
                  </a:lnTo>
                  <a:cubicBezTo>
                    <a:pt x="5634" y="3026"/>
                    <a:pt x="5806" y="2756"/>
                    <a:pt x="5894" y="2432"/>
                  </a:cubicBezTo>
                  <a:cubicBezTo>
                    <a:pt x="5926" y="2054"/>
                    <a:pt x="5737" y="1675"/>
                    <a:pt x="5390" y="1549"/>
                  </a:cubicBezTo>
                  <a:cubicBezTo>
                    <a:pt x="5252" y="1503"/>
                    <a:pt x="5215" y="1474"/>
                    <a:pt x="5131" y="1474"/>
                  </a:cubicBezTo>
                  <a:cubicBezTo>
                    <a:pt x="5100" y="1474"/>
                    <a:pt x="5063" y="1478"/>
                    <a:pt x="5012" y="1486"/>
                  </a:cubicBezTo>
                  <a:cubicBezTo>
                    <a:pt x="4925" y="1524"/>
                    <a:pt x="4843" y="1576"/>
                    <a:pt x="4770" y="1640"/>
                  </a:cubicBezTo>
                  <a:lnTo>
                    <a:pt x="4770" y="1640"/>
                  </a:lnTo>
                  <a:cubicBezTo>
                    <a:pt x="4811" y="1519"/>
                    <a:pt x="4823" y="1419"/>
                    <a:pt x="4817" y="1419"/>
                  </a:cubicBezTo>
                  <a:lnTo>
                    <a:pt x="4817" y="1419"/>
                  </a:lnTo>
                  <a:cubicBezTo>
                    <a:pt x="4813" y="1419"/>
                    <a:pt x="4804" y="1448"/>
                    <a:pt x="4792" y="1518"/>
                  </a:cubicBezTo>
                  <a:cubicBezTo>
                    <a:pt x="4787" y="1522"/>
                    <a:pt x="4785" y="1524"/>
                    <a:pt x="4784" y="1524"/>
                  </a:cubicBezTo>
                  <a:cubicBezTo>
                    <a:pt x="4776" y="1524"/>
                    <a:pt x="4823" y="1438"/>
                    <a:pt x="4823" y="1329"/>
                  </a:cubicBezTo>
                  <a:cubicBezTo>
                    <a:pt x="4823" y="1108"/>
                    <a:pt x="4697" y="1045"/>
                    <a:pt x="4477" y="888"/>
                  </a:cubicBezTo>
                  <a:cubicBezTo>
                    <a:pt x="4288" y="762"/>
                    <a:pt x="4036" y="699"/>
                    <a:pt x="3815" y="667"/>
                  </a:cubicBezTo>
                  <a:cubicBezTo>
                    <a:pt x="3740" y="674"/>
                    <a:pt x="3667" y="685"/>
                    <a:pt x="3594" y="700"/>
                  </a:cubicBezTo>
                  <a:lnTo>
                    <a:pt x="3594" y="700"/>
                  </a:lnTo>
                  <a:cubicBezTo>
                    <a:pt x="3484" y="522"/>
                    <a:pt x="3253" y="427"/>
                    <a:pt x="3059" y="258"/>
                  </a:cubicBezTo>
                  <a:cubicBezTo>
                    <a:pt x="2896" y="95"/>
                    <a:pt x="2664" y="1"/>
                    <a:pt x="2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1"/>
            <p:cNvSpPr/>
            <p:nvPr/>
          </p:nvSpPr>
          <p:spPr>
            <a:xfrm>
              <a:off x="3350800" y="3515925"/>
              <a:ext cx="67775" cy="67775"/>
            </a:xfrm>
            <a:custGeom>
              <a:avLst/>
              <a:gdLst/>
              <a:ahLst/>
              <a:cxnLst/>
              <a:rect l="l" t="t" r="r" b="b"/>
              <a:pathLst>
                <a:path w="2711" h="2711" extrusionOk="0">
                  <a:moveTo>
                    <a:pt x="1355" y="1"/>
                  </a:moveTo>
                  <a:cubicBezTo>
                    <a:pt x="631" y="1"/>
                    <a:pt x="1" y="631"/>
                    <a:pt x="1" y="1356"/>
                  </a:cubicBezTo>
                  <a:cubicBezTo>
                    <a:pt x="1" y="2112"/>
                    <a:pt x="631" y="2710"/>
                    <a:pt x="1355" y="2710"/>
                  </a:cubicBezTo>
                  <a:cubicBezTo>
                    <a:pt x="2111" y="2710"/>
                    <a:pt x="2710" y="2112"/>
                    <a:pt x="2710" y="1356"/>
                  </a:cubicBezTo>
                  <a:cubicBezTo>
                    <a:pt x="2710" y="631"/>
                    <a:pt x="2111" y="1"/>
                    <a:pt x="1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1"/>
            <p:cNvSpPr/>
            <p:nvPr/>
          </p:nvSpPr>
          <p:spPr>
            <a:xfrm>
              <a:off x="3398050" y="2819675"/>
              <a:ext cx="227650" cy="355250"/>
            </a:xfrm>
            <a:custGeom>
              <a:avLst/>
              <a:gdLst/>
              <a:ahLst/>
              <a:cxnLst/>
              <a:rect l="l" t="t" r="r" b="b"/>
              <a:pathLst>
                <a:path w="9106" h="14210" extrusionOk="0">
                  <a:moveTo>
                    <a:pt x="1" y="1"/>
                  </a:moveTo>
                  <a:lnTo>
                    <a:pt x="1" y="1"/>
                  </a:lnTo>
                  <a:cubicBezTo>
                    <a:pt x="158" y="2301"/>
                    <a:pt x="757" y="4506"/>
                    <a:pt x="1765" y="6554"/>
                  </a:cubicBezTo>
                  <a:cubicBezTo>
                    <a:pt x="1954" y="6900"/>
                    <a:pt x="2112" y="7278"/>
                    <a:pt x="2238" y="7625"/>
                  </a:cubicBezTo>
                  <a:cubicBezTo>
                    <a:pt x="2490" y="8539"/>
                    <a:pt x="2332" y="9515"/>
                    <a:pt x="2616" y="10397"/>
                  </a:cubicBezTo>
                  <a:cubicBezTo>
                    <a:pt x="2899" y="11279"/>
                    <a:pt x="3529" y="11847"/>
                    <a:pt x="4160" y="12445"/>
                  </a:cubicBezTo>
                  <a:cubicBezTo>
                    <a:pt x="4506" y="12855"/>
                    <a:pt x="4947" y="13170"/>
                    <a:pt x="5420" y="13422"/>
                  </a:cubicBezTo>
                  <a:cubicBezTo>
                    <a:pt x="5798" y="13548"/>
                    <a:pt x="6207" y="13642"/>
                    <a:pt x="6617" y="13674"/>
                  </a:cubicBezTo>
                  <a:cubicBezTo>
                    <a:pt x="7279" y="13737"/>
                    <a:pt x="8224" y="14115"/>
                    <a:pt x="8885" y="14209"/>
                  </a:cubicBezTo>
                  <a:cubicBezTo>
                    <a:pt x="9043" y="13296"/>
                    <a:pt x="9106" y="12351"/>
                    <a:pt x="9106" y="11405"/>
                  </a:cubicBezTo>
                  <a:cubicBezTo>
                    <a:pt x="9011" y="10870"/>
                    <a:pt x="8791" y="10397"/>
                    <a:pt x="8444" y="9988"/>
                  </a:cubicBezTo>
                  <a:cubicBezTo>
                    <a:pt x="7657" y="8948"/>
                    <a:pt x="6522" y="8318"/>
                    <a:pt x="5357" y="7782"/>
                  </a:cubicBezTo>
                  <a:cubicBezTo>
                    <a:pt x="4601" y="7499"/>
                    <a:pt x="3876" y="7089"/>
                    <a:pt x="3214" y="6585"/>
                  </a:cubicBezTo>
                  <a:cubicBezTo>
                    <a:pt x="2868" y="6270"/>
                    <a:pt x="2521" y="5892"/>
                    <a:pt x="2238" y="5483"/>
                  </a:cubicBezTo>
                  <a:cubicBezTo>
                    <a:pt x="1450" y="4348"/>
                    <a:pt x="852" y="3120"/>
                    <a:pt x="442" y="1828"/>
                  </a:cubicBezTo>
                  <a:cubicBezTo>
                    <a:pt x="253" y="123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1"/>
            <p:cNvSpPr/>
            <p:nvPr/>
          </p:nvSpPr>
          <p:spPr>
            <a:xfrm>
              <a:off x="3109000" y="2819675"/>
              <a:ext cx="299325" cy="354025"/>
            </a:xfrm>
            <a:custGeom>
              <a:avLst/>
              <a:gdLst/>
              <a:ahLst/>
              <a:cxnLst/>
              <a:rect l="l" t="t" r="r" b="b"/>
              <a:pathLst>
                <a:path w="11973" h="14161" extrusionOk="0">
                  <a:moveTo>
                    <a:pt x="11563" y="1"/>
                  </a:moveTo>
                  <a:cubicBezTo>
                    <a:pt x="11500" y="725"/>
                    <a:pt x="11374" y="1481"/>
                    <a:pt x="11185" y="2175"/>
                  </a:cubicBezTo>
                  <a:cubicBezTo>
                    <a:pt x="10775" y="3151"/>
                    <a:pt x="10208" y="4033"/>
                    <a:pt x="9484" y="4789"/>
                  </a:cubicBezTo>
                  <a:cubicBezTo>
                    <a:pt x="9232" y="5073"/>
                    <a:pt x="8948" y="5357"/>
                    <a:pt x="8633" y="5609"/>
                  </a:cubicBezTo>
                  <a:cubicBezTo>
                    <a:pt x="8192" y="5892"/>
                    <a:pt x="7688" y="6144"/>
                    <a:pt x="7215" y="6333"/>
                  </a:cubicBezTo>
                  <a:cubicBezTo>
                    <a:pt x="5451" y="7089"/>
                    <a:pt x="3781" y="8034"/>
                    <a:pt x="2206" y="9137"/>
                  </a:cubicBezTo>
                  <a:cubicBezTo>
                    <a:pt x="1544" y="9578"/>
                    <a:pt x="977" y="10145"/>
                    <a:pt x="536" y="10807"/>
                  </a:cubicBezTo>
                  <a:cubicBezTo>
                    <a:pt x="1" y="11815"/>
                    <a:pt x="32" y="13012"/>
                    <a:pt x="95" y="14146"/>
                  </a:cubicBezTo>
                  <a:cubicBezTo>
                    <a:pt x="254" y="14156"/>
                    <a:pt x="413" y="14161"/>
                    <a:pt x="571" y="14161"/>
                  </a:cubicBezTo>
                  <a:cubicBezTo>
                    <a:pt x="1980" y="14161"/>
                    <a:pt x="3351" y="13786"/>
                    <a:pt x="4569" y="13107"/>
                  </a:cubicBezTo>
                  <a:cubicBezTo>
                    <a:pt x="6837" y="11910"/>
                    <a:pt x="8822" y="9988"/>
                    <a:pt x="9547" y="7562"/>
                  </a:cubicBezTo>
                  <a:cubicBezTo>
                    <a:pt x="9673" y="6932"/>
                    <a:pt x="9862" y="6333"/>
                    <a:pt x="10082" y="5766"/>
                  </a:cubicBezTo>
                  <a:cubicBezTo>
                    <a:pt x="10492" y="4884"/>
                    <a:pt x="10870" y="3876"/>
                    <a:pt x="11374" y="3057"/>
                  </a:cubicBezTo>
                  <a:cubicBezTo>
                    <a:pt x="11815" y="2458"/>
                    <a:pt x="11972" y="1734"/>
                    <a:pt x="11846" y="1009"/>
                  </a:cubicBezTo>
                  <a:cubicBezTo>
                    <a:pt x="11783" y="662"/>
                    <a:pt x="11689" y="316"/>
                    <a:pt x="11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1"/>
            <p:cNvSpPr/>
            <p:nvPr/>
          </p:nvSpPr>
          <p:spPr>
            <a:xfrm>
              <a:off x="3438225" y="2069075"/>
              <a:ext cx="367850" cy="226275"/>
            </a:xfrm>
            <a:custGeom>
              <a:avLst/>
              <a:gdLst/>
              <a:ahLst/>
              <a:cxnLst/>
              <a:rect l="l" t="t" r="r" b="b"/>
              <a:pathLst>
                <a:path w="14714" h="9051" extrusionOk="0">
                  <a:moveTo>
                    <a:pt x="1" y="1"/>
                  </a:moveTo>
                  <a:lnTo>
                    <a:pt x="1" y="1"/>
                  </a:lnTo>
                  <a:cubicBezTo>
                    <a:pt x="1261" y="1923"/>
                    <a:pt x="2836" y="3561"/>
                    <a:pt x="4695" y="4852"/>
                  </a:cubicBezTo>
                  <a:cubicBezTo>
                    <a:pt x="5041" y="5073"/>
                    <a:pt x="5357" y="5325"/>
                    <a:pt x="5640" y="5577"/>
                  </a:cubicBezTo>
                  <a:cubicBezTo>
                    <a:pt x="6302" y="6239"/>
                    <a:pt x="6648" y="7152"/>
                    <a:pt x="7341" y="7782"/>
                  </a:cubicBezTo>
                  <a:cubicBezTo>
                    <a:pt x="8034" y="8413"/>
                    <a:pt x="8854" y="8602"/>
                    <a:pt x="9704" y="8854"/>
                  </a:cubicBezTo>
                  <a:cubicBezTo>
                    <a:pt x="10124" y="8985"/>
                    <a:pt x="10566" y="9050"/>
                    <a:pt x="11012" y="9050"/>
                  </a:cubicBezTo>
                  <a:cubicBezTo>
                    <a:pt x="11101" y="9050"/>
                    <a:pt x="11190" y="9048"/>
                    <a:pt x="11279" y="9043"/>
                  </a:cubicBezTo>
                  <a:cubicBezTo>
                    <a:pt x="11689" y="8980"/>
                    <a:pt x="12067" y="8854"/>
                    <a:pt x="12445" y="8696"/>
                  </a:cubicBezTo>
                  <a:cubicBezTo>
                    <a:pt x="13075" y="8413"/>
                    <a:pt x="14083" y="8287"/>
                    <a:pt x="14713" y="8034"/>
                  </a:cubicBezTo>
                  <a:cubicBezTo>
                    <a:pt x="14367" y="7152"/>
                    <a:pt x="13989" y="6333"/>
                    <a:pt x="13516" y="5514"/>
                  </a:cubicBezTo>
                  <a:cubicBezTo>
                    <a:pt x="13201" y="5073"/>
                    <a:pt x="12760" y="4758"/>
                    <a:pt x="12256" y="4569"/>
                  </a:cubicBezTo>
                  <a:cubicBezTo>
                    <a:pt x="11443" y="4217"/>
                    <a:pt x="10552" y="4111"/>
                    <a:pt x="9661" y="4111"/>
                  </a:cubicBezTo>
                  <a:cubicBezTo>
                    <a:pt x="9274" y="4111"/>
                    <a:pt x="8888" y="4131"/>
                    <a:pt x="8507" y="4159"/>
                  </a:cubicBezTo>
                  <a:cubicBezTo>
                    <a:pt x="8097" y="4222"/>
                    <a:pt x="7680" y="4254"/>
                    <a:pt x="7266" y="4254"/>
                  </a:cubicBezTo>
                  <a:cubicBezTo>
                    <a:pt x="6853" y="4254"/>
                    <a:pt x="6443" y="4222"/>
                    <a:pt x="6050" y="4159"/>
                  </a:cubicBezTo>
                  <a:cubicBezTo>
                    <a:pt x="5546" y="4065"/>
                    <a:pt x="5073" y="3876"/>
                    <a:pt x="4632" y="3655"/>
                  </a:cubicBezTo>
                  <a:cubicBezTo>
                    <a:pt x="3403" y="3088"/>
                    <a:pt x="2269" y="2301"/>
                    <a:pt x="1292" y="1355"/>
                  </a:cubicBezTo>
                  <a:cubicBezTo>
                    <a:pt x="851" y="94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1"/>
            <p:cNvSpPr/>
            <p:nvPr/>
          </p:nvSpPr>
          <p:spPr>
            <a:xfrm>
              <a:off x="3329525" y="2069075"/>
              <a:ext cx="170175" cy="448175"/>
            </a:xfrm>
            <a:custGeom>
              <a:avLst/>
              <a:gdLst/>
              <a:ahLst/>
              <a:cxnLst/>
              <a:rect l="l" t="t" r="r" b="b"/>
              <a:pathLst>
                <a:path w="6807" h="17927" extrusionOk="0">
                  <a:moveTo>
                    <a:pt x="4317" y="1"/>
                  </a:moveTo>
                  <a:lnTo>
                    <a:pt x="4317" y="1"/>
                  </a:lnTo>
                  <a:cubicBezTo>
                    <a:pt x="4632" y="662"/>
                    <a:pt x="4884" y="1387"/>
                    <a:pt x="5042" y="2080"/>
                  </a:cubicBezTo>
                  <a:cubicBezTo>
                    <a:pt x="5168" y="3120"/>
                    <a:pt x="5105" y="4191"/>
                    <a:pt x="4853" y="5199"/>
                  </a:cubicBezTo>
                  <a:cubicBezTo>
                    <a:pt x="4790" y="5577"/>
                    <a:pt x="4664" y="5987"/>
                    <a:pt x="4506" y="6333"/>
                  </a:cubicBezTo>
                  <a:cubicBezTo>
                    <a:pt x="4254" y="6806"/>
                    <a:pt x="3939" y="7247"/>
                    <a:pt x="3624" y="7656"/>
                  </a:cubicBezTo>
                  <a:cubicBezTo>
                    <a:pt x="2458" y="9169"/>
                    <a:pt x="1450" y="10807"/>
                    <a:pt x="631" y="12540"/>
                  </a:cubicBezTo>
                  <a:cubicBezTo>
                    <a:pt x="253" y="13264"/>
                    <a:pt x="32" y="14020"/>
                    <a:pt x="1" y="14839"/>
                  </a:cubicBezTo>
                  <a:cubicBezTo>
                    <a:pt x="1" y="15974"/>
                    <a:pt x="631" y="16982"/>
                    <a:pt x="1230" y="17927"/>
                  </a:cubicBezTo>
                  <a:cubicBezTo>
                    <a:pt x="2647" y="17265"/>
                    <a:pt x="3845" y="16194"/>
                    <a:pt x="4632" y="14839"/>
                  </a:cubicBezTo>
                  <a:cubicBezTo>
                    <a:pt x="6018" y="12729"/>
                    <a:pt x="6806" y="10082"/>
                    <a:pt x="6239" y="7593"/>
                  </a:cubicBezTo>
                  <a:cubicBezTo>
                    <a:pt x="6050" y="6995"/>
                    <a:pt x="5924" y="6365"/>
                    <a:pt x="5861" y="5735"/>
                  </a:cubicBezTo>
                  <a:cubicBezTo>
                    <a:pt x="5798" y="4789"/>
                    <a:pt x="5640" y="3718"/>
                    <a:pt x="5672" y="2773"/>
                  </a:cubicBezTo>
                  <a:cubicBezTo>
                    <a:pt x="5735" y="2049"/>
                    <a:pt x="5514" y="1292"/>
                    <a:pt x="5042" y="725"/>
                  </a:cubicBezTo>
                  <a:cubicBezTo>
                    <a:pt x="4853" y="473"/>
                    <a:pt x="4601" y="221"/>
                    <a:pt x="4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1"/>
            <p:cNvSpPr/>
            <p:nvPr/>
          </p:nvSpPr>
          <p:spPr>
            <a:xfrm>
              <a:off x="2743550" y="2435475"/>
              <a:ext cx="265825" cy="239900"/>
            </a:xfrm>
            <a:custGeom>
              <a:avLst/>
              <a:gdLst/>
              <a:ahLst/>
              <a:cxnLst/>
              <a:rect l="l" t="t" r="r" b="b"/>
              <a:pathLst>
                <a:path w="10633" h="9596" extrusionOk="0">
                  <a:moveTo>
                    <a:pt x="10234" y="1"/>
                  </a:moveTo>
                  <a:cubicBezTo>
                    <a:pt x="10155" y="1"/>
                    <a:pt x="10034" y="37"/>
                    <a:pt x="9861" y="120"/>
                  </a:cubicBezTo>
                  <a:cubicBezTo>
                    <a:pt x="8003" y="971"/>
                    <a:pt x="6364" y="2137"/>
                    <a:pt x="4442" y="2861"/>
                  </a:cubicBezTo>
                  <a:cubicBezTo>
                    <a:pt x="3781" y="3082"/>
                    <a:pt x="3119" y="3365"/>
                    <a:pt x="2521" y="3712"/>
                  </a:cubicBezTo>
                  <a:cubicBezTo>
                    <a:pt x="851" y="4783"/>
                    <a:pt x="0" y="6736"/>
                    <a:pt x="378" y="8690"/>
                  </a:cubicBezTo>
                  <a:cubicBezTo>
                    <a:pt x="410" y="9005"/>
                    <a:pt x="567" y="9288"/>
                    <a:pt x="788" y="9477"/>
                  </a:cubicBezTo>
                  <a:cubicBezTo>
                    <a:pt x="979" y="9554"/>
                    <a:pt x="1181" y="9595"/>
                    <a:pt x="1374" y="9595"/>
                  </a:cubicBezTo>
                  <a:cubicBezTo>
                    <a:pt x="1500" y="9595"/>
                    <a:pt x="1621" y="9578"/>
                    <a:pt x="1733" y="9540"/>
                  </a:cubicBezTo>
                  <a:lnTo>
                    <a:pt x="3907" y="9131"/>
                  </a:lnTo>
                  <a:cubicBezTo>
                    <a:pt x="4537" y="9068"/>
                    <a:pt x="5136" y="8879"/>
                    <a:pt x="5671" y="8564"/>
                  </a:cubicBezTo>
                  <a:cubicBezTo>
                    <a:pt x="6459" y="8028"/>
                    <a:pt x="6868" y="7115"/>
                    <a:pt x="7089" y="6201"/>
                  </a:cubicBezTo>
                  <a:cubicBezTo>
                    <a:pt x="7341" y="5319"/>
                    <a:pt x="7467" y="4374"/>
                    <a:pt x="7877" y="3523"/>
                  </a:cubicBezTo>
                  <a:cubicBezTo>
                    <a:pt x="8318" y="2609"/>
                    <a:pt x="9074" y="1948"/>
                    <a:pt x="9735" y="1192"/>
                  </a:cubicBezTo>
                  <a:cubicBezTo>
                    <a:pt x="9998" y="903"/>
                    <a:pt x="10633" y="1"/>
                    <a:pt x="10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1"/>
            <p:cNvSpPr/>
            <p:nvPr/>
          </p:nvSpPr>
          <p:spPr>
            <a:xfrm>
              <a:off x="3313775" y="2469975"/>
              <a:ext cx="285150" cy="258375"/>
            </a:xfrm>
            <a:custGeom>
              <a:avLst/>
              <a:gdLst/>
              <a:ahLst/>
              <a:cxnLst/>
              <a:rect l="l" t="t" r="r" b="b"/>
              <a:pathLst>
                <a:path w="11406" h="10335" extrusionOk="0">
                  <a:moveTo>
                    <a:pt x="284" y="1"/>
                  </a:moveTo>
                  <a:lnTo>
                    <a:pt x="284" y="1"/>
                  </a:lnTo>
                  <a:cubicBezTo>
                    <a:pt x="1" y="536"/>
                    <a:pt x="1419" y="2111"/>
                    <a:pt x="1734" y="2584"/>
                  </a:cubicBezTo>
                  <a:cubicBezTo>
                    <a:pt x="2332" y="3592"/>
                    <a:pt x="2868" y="4600"/>
                    <a:pt x="3466" y="5577"/>
                  </a:cubicBezTo>
                  <a:cubicBezTo>
                    <a:pt x="4065" y="6711"/>
                    <a:pt x="4916" y="7719"/>
                    <a:pt x="5892" y="8538"/>
                  </a:cubicBezTo>
                  <a:cubicBezTo>
                    <a:pt x="7468" y="9736"/>
                    <a:pt x="9484" y="10051"/>
                    <a:pt x="11406" y="10334"/>
                  </a:cubicBezTo>
                  <a:cubicBezTo>
                    <a:pt x="11028" y="9200"/>
                    <a:pt x="10555" y="8129"/>
                    <a:pt x="9956" y="7089"/>
                  </a:cubicBezTo>
                  <a:cubicBezTo>
                    <a:pt x="9358" y="6050"/>
                    <a:pt x="8476" y="5199"/>
                    <a:pt x="7405" y="4663"/>
                  </a:cubicBezTo>
                  <a:cubicBezTo>
                    <a:pt x="6207" y="4128"/>
                    <a:pt x="4758" y="4128"/>
                    <a:pt x="3624" y="3435"/>
                  </a:cubicBezTo>
                  <a:cubicBezTo>
                    <a:pt x="3057" y="3025"/>
                    <a:pt x="2521" y="2553"/>
                    <a:pt x="2112" y="2017"/>
                  </a:cubicBezTo>
                  <a:cubicBezTo>
                    <a:pt x="1545" y="1387"/>
                    <a:pt x="946" y="442"/>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1"/>
            <p:cNvSpPr/>
            <p:nvPr/>
          </p:nvSpPr>
          <p:spPr>
            <a:xfrm>
              <a:off x="2901075" y="1946225"/>
              <a:ext cx="107125" cy="937275"/>
            </a:xfrm>
            <a:custGeom>
              <a:avLst/>
              <a:gdLst/>
              <a:ahLst/>
              <a:cxnLst/>
              <a:rect l="l" t="t" r="r" b="b"/>
              <a:pathLst>
                <a:path w="4285" h="37491" fill="none" extrusionOk="0">
                  <a:moveTo>
                    <a:pt x="0" y="37491"/>
                  </a:moveTo>
                  <a:cubicBezTo>
                    <a:pt x="1260" y="34403"/>
                    <a:pt x="1891" y="31064"/>
                    <a:pt x="2521" y="27787"/>
                  </a:cubicBezTo>
                  <a:cubicBezTo>
                    <a:pt x="3371" y="23156"/>
                    <a:pt x="4222" y="18462"/>
                    <a:pt x="4253" y="13705"/>
                  </a:cubicBezTo>
                  <a:cubicBezTo>
                    <a:pt x="4285" y="8979"/>
                    <a:pt x="3466" y="4159"/>
                    <a:pt x="1229"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1"/>
            <p:cNvSpPr/>
            <p:nvPr/>
          </p:nvSpPr>
          <p:spPr>
            <a:xfrm>
              <a:off x="3190125" y="1748525"/>
              <a:ext cx="486775" cy="764800"/>
            </a:xfrm>
            <a:custGeom>
              <a:avLst/>
              <a:gdLst/>
              <a:ahLst/>
              <a:cxnLst/>
              <a:rect l="l" t="t" r="r" b="b"/>
              <a:pathLst>
                <a:path w="19471" h="30592" fill="none" extrusionOk="0">
                  <a:moveTo>
                    <a:pt x="19471" y="30591"/>
                  </a:moveTo>
                  <a:cubicBezTo>
                    <a:pt x="18273" y="25362"/>
                    <a:pt x="15375" y="20667"/>
                    <a:pt x="12571" y="16099"/>
                  </a:cubicBezTo>
                  <a:cubicBezTo>
                    <a:pt x="9610" y="11279"/>
                    <a:pt x="4065" y="3907"/>
                    <a:pt x="1"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1"/>
            <p:cNvSpPr/>
            <p:nvPr/>
          </p:nvSpPr>
          <p:spPr>
            <a:xfrm>
              <a:off x="2851450" y="2820425"/>
              <a:ext cx="304825" cy="161825"/>
            </a:xfrm>
            <a:custGeom>
              <a:avLst/>
              <a:gdLst/>
              <a:ahLst/>
              <a:cxnLst/>
              <a:rect l="l" t="t" r="r" b="b"/>
              <a:pathLst>
                <a:path w="12193" h="6473" extrusionOk="0">
                  <a:moveTo>
                    <a:pt x="8690" y="0"/>
                  </a:moveTo>
                  <a:cubicBezTo>
                    <a:pt x="7917" y="0"/>
                    <a:pt x="7084" y="310"/>
                    <a:pt x="6333" y="538"/>
                  </a:cubicBezTo>
                  <a:cubicBezTo>
                    <a:pt x="4569" y="1136"/>
                    <a:pt x="0" y="2964"/>
                    <a:pt x="536" y="5327"/>
                  </a:cubicBezTo>
                  <a:cubicBezTo>
                    <a:pt x="742" y="6189"/>
                    <a:pt x="1894" y="6473"/>
                    <a:pt x="3285" y="6473"/>
                  </a:cubicBezTo>
                  <a:cubicBezTo>
                    <a:pt x="5301" y="6473"/>
                    <a:pt x="7820" y="5877"/>
                    <a:pt x="8696" y="5579"/>
                  </a:cubicBezTo>
                  <a:cubicBezTo>
                    <a:pt x="9578" y="5358"/>
                    <a:pt x="10366" y="4917"/>
                    <a:pt x="11059" y="4318"/>
                  </a:cubicBezTo>
                  <a:cubicBezTo>
                    <a:pt x="11689" y="3720"/>
                    <a:pt x="12193" y="2806"/>
                    <a:pt x="11878" y="2019"/>
                  </a:cubicBezTo>
                  <a:cubicBezTo>
                    <a:pt x="11594" y="1231"/>
                    <a:pt x="10555" y="538"/>
                    <a:pt x="9546" y="160"/>
                  </a:cubicBezTo>
                  <a:cubicBezTo>
                    <a:pt x="9275" y="46"/>
                    <a:pt x="8987" y="0"/>
                    <a:pt x="8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1"/>
            <p:cNvSpPr/>
            <p:nvPr/>
          </p:nvSpPr>
          <p:spPr>
            <a:xfrm>
              <a:off x="2563975" y="2954225"/>
              <a:ext cx="284900" cy="152625"/>
            </a:xfrm>
            <a:custGeom>
              <a:avLst/>
              <a:gdLst/>
              <a:ahLst/>
              <a:cxnLst/>
              <a:rect l="l" t="t" r="r" b="b"/>
              <a:pathLst>
                <a:path w="11396" h="6105" extrusionOk="0">
                  <a:moveTo>
                    <a:pt x="8046" y="1"/>
                  </a:moveTo>
                  <a:cubicBezTo>
                    <a:pt x="7927" y="1"/>
                    <a:pt x="7826" y="3"/>
                    <a:pt x="7750" y="6"/>
                  </a:cubicBezTo>
                  <a:cubicBezTo>
                    <a:pt x="5986" y="69"/>
                    <a:pt x="4222" y="416"/>
                    <a:pt x="2552" y="983"/>
                  </a:cubicBezTo>
                  <a:cubicBezTo>
                    <a:pt x="1670" y="1298"/>
                    <a:pt x="693" y="1739"/>
                    <a:pt x="347" y="2558"/>
                  </a:cubicBezTo>
                  <a:cubicBezTo>
                    <a:pt x="0" y="3251"/>
                    <a:pt x="221" y="4039"/>
                    <a:pt x="410" y="4795"/>
                  </a:cubicBezTo>
                  <a:cubicBezTo>
                    <a:pt x="473" y="5110"/>
                    <a:pt x="599" y="5425"/>
                    <a:pt x="788" y="5645"/>
                  </a:cubicBezTo>
                  <a:cubicBezTo>
                    <a:pt x="1134" y="5929"/>
                    <a:pt x="1544" y="6087"/>
                    <a:pt x="1985" y="6087"/>
                  </a:cubicBezTo>
                  <a:cubicBezTo>
                    <a:pt x="2125" y="6098"/>
                    <a:pt x="2265" y="6104"/>
                    <a:pt x="2404" y="6104"/>
                  </a:cubicBezTo>
                  <a:cubicBezTo>
                    <a:pt x="3734" y="6104"/>
                    <a:pt x="5009" y="5583"/>
                    <a:pt x="6207" y="4984"/>
                  </a:cubicBezTo>
                  <a:cubicBezTo>
                    <a:pt x="8034" y="4102"/>
                    <a:pt x="9830" y="2968"/>
                    <a:pt x="10775" y="1266"/>
                  </a:cubicBezTo>
                  <a:cubicBezTo>
                    <a:pt x="11395" y="166"/>
                    <a:pt x="9061" y="1"/>
                    <a:pt x="8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1"/>
            <p:cNvSpPr/>
            <p:nvPr/>
          </p:nvSpPr>
          <p:spPr>
            <a:xfrm>
              <a:off x="2806550" y="2653850"/>
              <a:ext cx="181975" cy="296150"/>
            </a:xfrm>
            <a:custGeom>
              <a:avLst/>
              <a:gdLst/>
              <a:ahLst/>
              <a:cxnLst/>
              <a:rect l="l" t="t" r="r" b="b"/>
              <a:pathLst>
                <a:path w="7279" h="11846" extrusionOk="0">
                  <a:moveTo>
                    <a:pt x="4198" y="0"/>
                  </a:moveTo>
                  <a:cubicBezTo>
                    <a:pt x="3092" y="0"/>
                    <a:pt x="2045" y="555"/>
                    <a:pt x="1387" y="1499"/>
                  </a:cubicBezTo>
                  <a:cubicBezTo>
                    <a:pt x="788" y="2475"/>
                    <a:pt x="410" y="3578"/>
                    <a:pt x="316" y="4743"/>
                  </a:cubicBezTo>
                  <a:cubicBezTo>
                    <a:pt x="32" y="6571"/>
                    <a:pt x="1" y="8524"/>
                    <a:pt x="883" y="10194"/>
                  </a:cubicBezTo>
                  <a:cubicBezTo>
                    <a:pt x="1270" y="10946"/>
                    <a:pt x="2168" y="11846"/>
                    <a:pt x="3017" y="11846"/>
                  </a:cubicBezTo>
                  <a:cubicBezTo>
                    <a:pt x="3342" y="11846"/>
                    <a:pt x="3660" y="11714"/>
                    <a:pt x="3939" y="11391"/>
                  </a:cubicBezTo>
                  <a:cubicBezTo>
                    <a:pt x="5041" y="10131"/>
                    <a:pt x="5672" y="8209"/>
                    <a:pt x="6302" y="6697"/>
                  </a:cubicBezTo>
                  <a:cubicBezTo>
                    <a:pt x="6806" y="5468"/>
                    <a:pt x="7278" y="4176"/>
                    <a:pt x="7121" y="2853"/>
                  </a:cubicBezTo>
                  <a:cubicBezTo>
                    <a:pt x="6963" y="1530"/>
                    <a:pt x="5987" y="207"/>
                    <a:pt x="4537" y="18"/>
                  </a:cubicBezTo>
                  <a:cubicBezTo>
                    <a:pt x="4424" y="6"/>
                    <a:pt x="4311" y="0"/>
                    <a:pt x="4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1"/>
            <p:cNvSpPr/>
            <p:nvPr/>
          </p:nvSpPr>
          <p:spPr>
            <a:xfrm>
              <a:off x="2810500" y="2970850"/>
              <a:ext cx="317425" cy="185475"/>
            </a:xfrm>
            <a:custGeom>
              <a:avLst/>
              <a:gdLst/>
              <a:ahLst/>
              <a:cxnLst/>
              <a:rect l="l" t="t" r="r" b="b"/>
              <a:pathLst>
                <a:path w="12697" h="7419" extrusionOk="0">
                  <a:moveTo>
                    <a:pt x="4617" y="0"/>
                  </a:moveTo>
                  <a:cubicBezTo>
                    <a:pt x="3864" y="0"/>
                    <a:pt x="3129" y="163"/>
                    <a:pt x="2458" y="570"/>
                  </a:cubicBezTo>
                  <a:cubicBezTo>
                    <a:pt x="0" y="2082"/>
                    <a:pt x="3655" y="4571"/>
                    <a:pt x="4820" y="5737"/>
                  </a:cubicBezTo>
                  <a:cubicBezTo>
                    <a:pt x="5136" y="6115"/>
                    <a:pt x="5514" y="6430"/>
                    <a:pt x="5923" y="6713"/>
                  </a:cubicBezTo>
                  <a:cubicBezTo>
                    <a:pt x="6490" y="7028"/>
                    <a:pt x="7120" y="7217"/>
                    <a:pt x="7750" y="7312"/>
                  </a:cubicBezTo>
                  <a:cubicBezTo>
                    <a:pt x="8128" y="7383"/>
                    <a:pt x="8511" y="7418"/>
                    <a:pt x="8893" y="7418"/>
                  </a:cubicBezTo>
                  <a:cubicBezTo>
                    <a:pt x="9529" y="7418"/>
                    <a:pt x="10164" y="7320"/>
                    <a:pt x="10775" y="7123"/>
                  </a:cubicBezTo>
                  <a:cubicBezTo>
                    <a:pt x="11720" y="6776"/>
                    <a:pt x="12539" y="5989"/>
                    <a:pt x="12634" y="5075"/>
                  </a:cubicBezTo>
                  <a:cubicBezTo>
                    <a:pt x="12697" y="4256"/>
                    <a:pt x="12350" y="3468"/>
                    <a:pt x="11720" y="2964"/>
                  </a:cubicBezTo>
                  <a:cubicBezTo>
                    <a:pt x="11121" y="2397"/>
                    <a:pt x="10397" y="1956"/>
                    <a:pt x="9641" y="1609"/>
                  </a:cubicBezTo>
                  <a:cubicBezTo>
                    <a:pt x="8230" y="882"/>
                    <a:pt x="6372" y="0"/>
                    <a:pt x="4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1"/>
            <p:cNvSpPr/>
            <p:nvPr/>
          </p:nvSpPr>
          <p:spPr>
            <a:xfrm>
              <a:off x="2617525" y="2752650"/>
              <a:ext cx="235950" cy="224650"/>
            </a:xfrm>
            <a:custGeom>
              <a:avLst/>
              <a:gdLst/>
              <a:ahLst/>
              <a:cxnLst/>
              <a:rect l="l" t="t" r="r" b="b"/>
              <a:pathLst>
                <a:path w="9438" h="8986" extrusionOk="0">
                  <a:moveTo>
                    <a:pt x="3537" y="0"/>
                  </a:moveTo>
                  <a:cubicBezTo>
                    <a:pt x="2426" y="0"/>
                    <a:pt x="1315" y="467"/>
                    <a:pt x="694" y="1296"/>
                  </a:cubicBezTo>
                  <a:cubicBezTo>
                    <a:pt x="379" y="1800"/>
                    <a:pt x="158" y="2367"/>
                    <a:pt x="127" y="2965"/>
                  </a:cubicBezTo>
                  <a:cubicBezTo>
                    <a:pt x="0" y="3721"/>
                    <a:pt x="190" y="4446"/>
                    <a:pt x="599" y="5076"/>
                  </a:cubicBezTo>
                  <a:cubicBezTo>
                    <a:pt x="914" y="5486"/>
                    <a:pt x="1292" y="5832"/>
                    <a:pt x="1733" y="6084"/>
                  </a:cubicBezTo>
                  <a:cubicBezTo>
                    <a:pt x="3372" y="7281"/>
                    <a:pt x="5104" y="8479"/>
                    <a:pt x="7121" y="8920"/>
                  </a:cubicBezTo>
                  <a:cubicBezTo>
                    <a:pt x="7333" y="8964"/>
                    <a:pt x="7524" y="8985"/>
                    <a:pt x="7694" y="8985"/>
                  </a:cubicBezTo>
                  <a:cubicBezTo>
                    <a:pt x="9438" y="8985"/>
                    <a:pt x="9049" y="6786"/>
                    <a:pt x="8790" y="5580"/>
                  </a:cubicBezTo>
                  <a:cubicBezTo>
                    <a:pt x="8570" y="4352"/>
                    <a:pt x="8097" y="3186"/>
                    <a:pt x="7404" y="2146"/>
                  </a:cubicBezTo>
                  <a:cubicBezTo>
                    <a:pt x="6648" y="1075"/>
                    <a:pt x="5514" y="319"/>
                    <a:pt x="4254" y="67"/>
                  </a:cubicBezTo>
                  <a:cubicBezTo>
                    <a:pt x="4018" y="22"/>
                    <a:pt x="3777" y="0"/>
                    <a:pt x="3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1"/>
            <p:cNvSpPr/>
            <p:nvPr/>
          </p:nvSpPr>
          <p:spPr>
            <a:xfrm>
              <a:off x="2738025" y="2971550"/>
              <a:ext cx="185125" cy="248975"/>
            </a:xfrm>
            <a:custGeom>
              <a:avLst/>
              <a:gdLst/>
              <a:ahLst/>
              <a:cxnLst/>
              <a:rect l="l" t="t" r="r" b="b"/>
              <a:pathLst>
                <a:path w="7405" h="9959" extrusionOk="0">
                  <a:moveTo>
                    <a:pt x="3179" y="0"/>
                  </a:moveTo>
                  <a:cubicBezTo>
                    <a:pt x="3096" y="0"/>
                    <a:pt x="3013" y="2"/>
                    <a:pt x="2931" y="6"/>
                  </a:cubicBezTo>
                  <a:cubicBezTo>
                    <a:pt x="2710" y="6"/>
                    <a:pt x="2490" y="38"/>
                    <a:pt x="2301" y="132"/>
                  </a:cubicBezTo>
                  <a:cubicBezTo>
                    <a:pt x="2112" y="290"/>
                    <a:pt x="1954" y="479"/>
                    <a:pt x="1828" y="731"/>
                  </a:cubicBezTo>
                  <a:cubicBezTo>
                    <a:pt x="1229" y="1739"/>
                    <a:pt x="725" y="2810"/>
                    <a:pt x="347" y="3944"/>
                  </a:cubicBezTo>
                  <a:cubicBezTo>
                    <a:pt x="1" y="5078"/>
                    <a:pt x="1" y="6307"/>
                    <a:pt x="379" y="7441"/>
                  </a:cubicBezTo>
                  <a:cubicBezTo>
                    <a:pt x="725" y="8323"/>
                    <a:pt x="1418" y="9741"/>
                    <a:pt x="2458" y="9930"/>
                  </a:cubicBezTo>
                  <a:cubicBezTo>
                    <a:pt x="2562" y="9950"/>
                    <a:pt x="2669" y="9959"/>
                    <a:pt x="2779" y="9959"/>
                  </a:cubicBezTo>
                  <a:cubicBezTo>
                    <a:pt x="3732" y="9959"/>
                    <a:pt x="4861" y="9270"/>
                    <a:pt x="5483" y="8733"/>
                  </a:cubicBezTo>
                  <a:cubicBezTo>
                    <a:pt x="6333" y="7945"/>
                    <a:pt x="6900" y="6874"/>
                    <a:pt x="7152" y="5709"/>
                  </a:cubicBezTo>
                  <a:cubicBezTo>
                    <a:pt x="7404" y="4669"/>
                    <a:pt x="7341" y="3598"/>
                    <a:pt x="6995" y="2558"/>
                  </a:cubicBezTo>
                  <a:cubicBezTo>
                    <a:pt x="6648" y="1550"/>
                    <a:pt x="5861" y="731"/>
                    <a:pt x="4884" y="290"/>
                  </a:cubicBezTo>
                  <a:cubicBezTo>
                    <a:pt x="4333" y="97"/>
                    <a:pt x="3757" y="0"/>
                    <a:pt x="3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1"/>
            <p:cNvSpPr/>
            <p:nvPr/>
          </p:nvSpPr>
          <p:spPr>
            <a:xfrm>
              <a:off x="2872725" y="2869150"/>
              <a:ext cx="155975" cy="68700"/>
            </a:xfrm>
            <a:custGeom>
              <a:avLst/>
              <a:gdLst/>
              <a:ahLst/>
              <a:cxnLst/>
              <a:rect l="l" t="t" r="r" b="b"/>
              <a:pathLst>
                <a:path w="6239" h="2748" extrusionOk="0">
                  <a:moveTo>
                    <a:pt x="6024" y="1"/>
                  </a:moveTo>
                  <a:cubicBezTo>
                    <a:pt x="5522" y="1"/>
                    <a:pt x="5005" y="97"/>
                    <a:pt x="4537" y="290"/>
                  </a:cubicBezTo>
                  <a:cubicBezTo>
                    <a:pt x="4001" y="479"/>
                    <a:pt x="3466" y="731"/>
                    <a:pt x="2962" y="1015"/>
                  </a:cubicBezTo>
                  <a:cubicBezTo>
                    <a:pt x="2016" y="1645"/>
                    <a:pt x="1008" y="2212"/>
                    <a:pt x="0" y="2747"/>
                  </a:cubicBezTo>
                  <a:cubicBezTo>
                    <a:pt x="567" y="2621"/>
                    <a:pt x="1134" y="2432"/>
                    <a:pt x="1638" y="2180"/>
                  </a:cubicBezTo>
                  <a:cubicBezTo>
                    <a:pt x="2174" y="1928"/>
                    <a:pt x="2647" y="1613"/>
                    <a:pt x="3151" y="1330"/>
                  </a:cubicBezTo>
                  <a:cubicBezTo>
                    <a:pt x="4096" y="731"/>
                    <a:pt x="5167" y="259"/>
                    <a:pt x="6238" y="7"/>
                  </a:cubicBezTo>
                  <a:cubicBezTo>
                    <a:pt x="6167" y="3"/>
                    <a:pt x="6096" y="1"/>
                    <a:pt x="6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1"/>
            <p:cNvSpPr/>
            <p:nvPr/>
          </p:nvSpPr>
          <p:spPr>
            <a:xfrm>
              <a:off x="2887675" y="2937025"/>
              <a:ext cx="140225" cy="33800"/>
            </a:xfrm>
            <a:custGeom>
              <a:avLst/>
              <a:gdLst/>
              <a:ahLst/>
              <a:cxnLst/>
              <a:rect l="l" t="t" r="r" b="b"/>
              <a:pathLst>
                <a:path w="5609" h="1352" extrusionOk="0">
                  <a:moveTo>
                    <a:pt x="5609" y="1"/>
                  </a:moveTo>
                  <a:cubicBezTo>
                    <a:pt x="4695" y="348"/>
                    <a:pt x="3781" y="600"/>
                    <a:pt x="2836" y="820"/>
                  </a:cubicBezTo>
                  <a:cubicBezTo>
                    <a:pt x="1891" y="1009"/>
                    <a:pt x="946" y="1135"/>
                    <a:pt x="1" y="1198"/>
                  </a:cubicBezTo>
                  <a:cubicBezTo>
                    <a:pt x="455" y="1304"/>
                    <a:pt x="924" y="1352"/>
                    <a:pt x="1394" y="1352"/>
                  </a:cubicBezTo>
                  <a:cubicBezTo>
                    <a:pt x="1901" y="1352"/>
                    <a:pt x="2408" y="1296"/>
                    <a:pt x="2899" y="1198"/>
                  </a:cubicBezTo>
                  <a:cubicBezTo>
                    <a:pt x="3876" y="1009"/>
                    <a:pt x="4789" y="600"/>
                    <a:pt x="5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1"/>
            <p:cNvSpPr/>
            <p:nvPr/>
          </p:nvSpPr>
          <p:spPr>
            <a:xfrm>
              <a:off x="2901075" y="2907100"/>
              <a:ext cx="111850" cy="43350"/>
            </a:xfrm>
            <a:custGeom>
              <a:avLst/>
              <a:gdLst/>
              <a:ahLst/>
              <a:cxnLst/>
              <a:rect l="l" t="t" r="r" b="b"/>
              <a:pathLst>
                <a:path w="4474" h="1734" extrusionOk="0">
                  <a:moveTo>
                    <a:pt x="4474" y="1"/>
                  </a:moveTo>
                  <a:lnTo>
                    <a:pt x="4474" y="1"/>
                  </a:lnTo>
                  <a:cubicBezTo>
                    <a:pt x="3686" y="95"/>
                    <a:pt x="2899" y="284"/>
                    <a:pt x="2111" y="599"/>
                  </a:cubicBezTo>
                  <a:cubicBezTo>
                    <a:pt x="1355" y="883"/>
                    <a:pt x="662" y="1261"/>
                    <a:pt x="0" y="1734"/>
                  </a:cubicBezTo>
                  <a:cubicBezTo>
                    <a:pt x="788" y="1513"/>
                    <a:pt x="1513" y="1229"/>
                    <a:pt x="2269" y="946"/>
                  </a:cubicBezTo>
                  <a:cubicBezTo>
                    <a:pt x="3025" y="631"/>
                    <a:pt x="3749" y="347"/>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1"/>
            <p:cNvSpPr/>
            <p:nvPr/>
          </p:nvSpPr>
          <p:spPr>
            <a:xfrm>
              <a:off x="2901075" y="2971700"/>
              <a:ext cx="138650" cy="85875"/>
            </a:xfrm>
            <a:custGeom>
              <a:avLst/>
              <a:gdLst/>
              <a:ahLst/>
              <a:cxnLst/>
              <a:rect l="l" t="t" r="r" b="b"/>
              <a:pathLst>
                <a:path w="5546" h="3435" extrusionOk="0">
                  <a:moveTo>
                    <a:pt x="0" y="0"/>
                  </a:moveTo>
                  <a:lnTo>
                    <a:pt x="0" y="0"/>
                  </a:lnTo>
                  <a:cubicBezTo>
                    <a:pt x="851" y="662"/>
                    <a:pt x="1796" y="1260"/>
                    <a:pt x="2773" y="1733"/>
                  </a:cubicBezTo>
                  <a:lnTo>
                    <a:pt x="4253" y="2489"/>
                  </a:lnTo>
                  <a:cubicBezTo>
                    <a:pt x="4726" y="2710"/>
                    <a:pt x="5167" y="3025"/>
                    <a:pt x="5545" y="3434"/>
                  </a:cubicBezTo>
                  <a:cubicBezTo>
                    <a:pt x="5262" y="2930"/>
                    <a:pt x="4884" y="2521"/>
                    <a:pt x="4379" y="2237"/>
                  </a:cubicBezTo>
                  <a:cubicBezTo>
                    <a:pt x="3907" y="1953"/>
                    <a:pt x="3434" y="1670"/>
                    <a:pt x="2962" y="1418"/>
                  </a:cubicBezTo>
                  <a:cubicBezTo>
                    <a:pt x="1954" y="914"/>
                    <a:pt x="977" y="47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1"/>
            <p:cNvSpPr/>
            <p:nvPr/>
          </p:nvSpPr>
          <p:spPr>
            <a:xfrm>
              <a:off x="2879800" y="2992950"/>
              <a:ext cx="141025" cy="75650"/>
            </a:xfrm>
            <a:custGeom>
              <a:avLst/>
              <a:gdLst/>
              <a:ahLst/>
              <a:cxnLst/>
              <a:rect l="l" t="t" r="r" b="b"/>
              <a:pathLst>
                <a:path w="5641" h="3026" extrusionOk="0">
                  <a:moveTo>
                    <a:pt x="1" y="1"/>
                  </a:moveTo>
                  <a:lnTo>
                    <a:pt x="1" y="1"/>
                  </a:lnTo>
                  <a:cubicBezTo>
                    <a:pt x="631" y="946"/>
                    <a:pt x="1481" y="1671"/>
                    <a:pt x="2458" y="2175"/>
                  </a:cubicBezTo>
                  <a:cubicBezTo>
                    <a:pt x="3435" y="2710"/>
                    <a:pt x="4537" y="2994"/>
                    <a:pt x="5640" y="3025"/>
                  </a:cubicBezTo>
                  <a:cubicBezTo>
                    <a:pt x="4600" y="2742"/>
                    <a:pt x="3592" y="2332"/>
                    <a:pt x="2647" y="1860"/>
                  </a:cubicBezTo>
                  <a:cubicBezTo>
                    <a:pt x="1702" y="1356"/>
                    <a:pt x="788" y="72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1"/>
            <p:cNvSpPr/>
            <p:nvPr/>
          </p:nvSpPr>
          <p:spPr>
            <a:xfrm>
              <a:off x="2835700" y="2997675"/>
              <a:ext cx="37825" cy="140225"/>
            </a:xfrm>
            <a:custGeom>
              <a:avLst/>
              <a:gdLst/>
              <a:ahLst/>
              <a:cxnLst/>
              <a:rect l="l" t="t" r="r" b="b"/>
              <a:pathLst>
                <a:path w="1513" h="5609" extrusionOk="0">
                  <a:moveTo>
                    <a:pt x="1355" y="1"/>
                  </a:moveTo>
                  <a:lnTo>
                    <a:pt x="1355" y="1"/>
                  </a:lnTo>
                  <a:cubicBezTo>
                    <a:pt x="1229" y="1009"/>
                    <a:pt x="1103" y="1954"/>
                    <a:pt x="914" y="2931"/>
                  </a:cubicBezTo>
                  <a:cubicBezTo>
                    <a:pt x="819" y="3403"/>
                    <a:pt x="725" y="3876"/>
                    <a:pt x="599" y="4349"/>
                  </a:cubicBezTo>
                  <a:cubicBezTo>
                    <a:pt x="567" y="4821"/>
                    <a:pt x="347" y="5262"/>
                    <a:pt x="0" y="5609"/>
                  </a:cubicBezTo>
                  <a:cubicBezTo>
                    <a:pt x="221" y="5514"/>
                    <a:pt x="441" y="5357"/>
                    <a:pt x="567" y="5136"/>
                  </a:cubicBezTo>
                  <a:cubicBezTo>
                    <a:pt x="693" y="4916"/>
                    <a:pt x="819" y="4664"/>
                    <a:pt x="883" y="4443"/>
                  </a:cubicBezTo>
                  <a:cubicBezTo>
                    <a:pt x="1072" y="3970"/>
                    <a:pt x="1198" y="3466"/>
                    <a:pt x="1292" y="2994"/>
                  </a:cubicBezTo>
                  <a:cubicBezTo>
                    <a:pt x="1481" y="2017"/>
                    <a:pt x="1513" y="1009"/>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1"/>
            <p:cNvSpPr/>
            <p:nvPr/>
          </p:nvSpPr>
          <p:spPr>
            <a:xfrm>
              <a:off x="2773475" y="2996900"/>
              <a:ext cx="66175" cy="128400"/>
            </a:xfrm>
            <a:custGeom>
              <a:avLst/>
              <a:gdLst/>
              <a:ahLst/>
              <a:cxnLst/>
              <a:rect l="l" t="t" r="r" b="b"/>
              <a:pathLst>
                <a:path w="2647" h="5136" extrusionOk="0">
                  <a:moveTo>
                    <a:pt x="2647" y="0"/>
                  </a:moveTo>
                  <a:cubicBezTo>
                    <a:pt x="2143" y="126"/>
                    <a:pt x="1702" y="410"/>
                    <a:pt x="1355" y="819"/>
                  </a:cubicBezTo>
                  <a:cubicBezTo>
                    <a:pt x="1040" y="1229"/>
                    <a:pt x="757" y="1670"/>
                    <a:pt x="568" y="2143"/>
                  </a:cubicBezTo>
                  <a:cubicBezTo>
                    <a:pt x="158" y="3088"/>
                    <a:pt x="0" y="4127"/>
                    <a:pt x="126" y="5136"/>
                  </a:cubicBezTo>
                  <a:cubicBezTo>
                    <a:pt x="253" y="4159"/>
                    <a:pt x="536" y="3214"/>
                    <a:pt x="914" y="2300"/>
                  </a:cubicBezTo>
                  <a:cubicBezTo>
                    <a:pt x="1103" y="1828"/>
                    <a:pt x="1324" y="1387"/>
                    <a:pt x="1576" y="1008"/>
                  </a:cubicBezTo>
                  <a:cubicBezTo>
                    <a:pt x="1859" y="599"/>
                    <a:pt x="2237" y="252"/>
                    <a:pt x="2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1"/>
            <p:cNvSpPr/>
            <p:nvPr/>
          </p:nvSpPr>
          <p:spPr>
            <a:xfrm>
              <a:off x="2712825" y="2970900"/>
              <a:ext cx="133125" cy="83525"/>
            </a:xfrm>
            <a:custGeom>
              <a:avLst/>
              <a:gdLst/>
              <a:ahLst/>
              <a:cxnLst/>
              <a:rect l="l" t="t" r="r" b="b"/>
              <a:pathLst>
                <a:path w="5325" h="3341" extrusionOk="0">
                  <a:moveTo>
                    <a:pt x="5325" y="1"/>
                  </a:moveTo>
                  <a:lnTo>
                    <a:pt x="5325" y="1"/>
                  </a:lnTo>
                  <a:cubicBezTo>
                    <a:pt x="5104" y="505"/>
                    <a:pt x="4758" y="883"/>
                    <a:pt x="4285" y="1135"/>
                  </a:cubicBezTo>
                  <a:cubicBezTo>
                    <a:pt x="3844" y="1450"/>
                    <a:pt x="3372" y="1702"/>
                    <a:pt x="2931" y="1954"/>
                  </a:cubicBezTo>
                  <a:cubicBezTo>
                    <a:pt x="1985" y="2490"/>
                    <a:pt x="1009" y="2931"/>
                    <a:pt x="1" y="3340"/>
                  </a:cubicBezTo>
                  <a:cubicBezTo>
                    <a:pt x="1103" y="3183"/>
                    <a:pt x="2143" y="2836"/>
                    <a:pt x="3088" y="2301"/>
                  </a:cubicBezTo>
                  <a:cubicBezTo>
                    <a:pt x="3561" y="2048"/>
                    <a:pt x="4033" y="1733"/>
                    <a:pt x="4474" y="1387"/>
                  </a:cubicBezTo>
                  <a:cubicBezTo>
                    <a:pt x="4663" y="1229"/>
                    <a:pt x="4884" y="1009"/>
                    <a:pt x="5041" y="788"/>
                  </a:cubicBezTo>
                  <a:cubicBezTo>
                    <a:pt x="5199" y="568"/>
                    <a:pt x="5325" y="284"/>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1"/>
            <p:cNvSpPr/>
            <p:nvPr/>
          </p:nvSpPr>
          <p:spPr>
            <a:xfrm>
              <a:off x="2651400" y="2966525"/>
              <a:ext cx="171725" cy="60325"/>
            </a:xfrm>
            <a:custGeom>
              <a:avLst/>
              <a:gdLst/>
              <a:ahLst/>
              <a:cxnLst/>
              <a:rect l="l" t="t" r="r" b="b"/>
              <a:pathLst>
                <a:path w="6869" h="2413" extrusionOk="0">
                  <a:moveTo>
                    <a:pt x="6039" y="1"/>
                  </a:moveTo>
                  <a:cubicBezTo>
                    <a:pt x="5686" y="1"/>
                    <a:pt x="5332" y="42"/>
                    <a:pt x="4978" y="113"/>
                  </a:cubicBezTo>
                  <a:cubicBezTo>
                    <a:pt x="4379" y="239"/>
                    <a:pt x="3781" y="428"/>
                    <a:pt x="3182" y="585"/>
                  </a:cubicBezTo>
                  <a:cubicBezTo>
                    <a:pt x="2584" y="774"/>
                    <a:pt x="2017" y="963"/>
                    <a:pt x="1449" y="1247"/>
                  </a:cubicBezTo>
                  <a:cubicBezTo>
                    <a:pt x="851" y="1467"/>
                    <a:pt x="347" y="1877"/>
                    <a:pt x="0" y="2413"/>
                  </a:cubicBezTo>
                  <a:cubicBezTo>
                    <a:pt x="441" y="2003"/>
                    <a:pt x="977" y="1688"/>
                    <a:pt x="1544" y="1499"/>
                  </a:cubicBezTo>
                  <a:cubicBezTo>
                    <a:pt x="2111" y="1247"/>
                    <a:pt x="2710" y="1121"/>
                    <a:pt x="3308" y="932"/>
                  </a:cubicBezTo>
                  <a:lnTo>
                    <a:pt x="4190" y="648"/>
                  </a:lnTo>
                  <a:cubicBezTo>
                    <a:pt x="4474" y="554"/>
                    <a:pt x="4757" y="459"/>
                    <a:pt x="5041" y="365"/>
                  </a:cubicBezTo>
                  <a:cubicBezTo>
                    <a:pt x="5640" y="207"/>
                    <a:pt x="6238" y="113"/>
                    <a:pt x="6868" y="81"/>
                  </a:cubicBezTo>
                  <a:cubicBezTo>
                    <a:pt x="6592" y="26"/>
                    <a:pt x="6316" y="1"/>
                    <a:pt x="6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1"/>
            <p:cNvSpPr/>
            <p:nvPr/>
          </p:nvSpPr>
          <p:spPr>
            <a:xfrm>
              <a:off x="2680525" y="2978000"/>
              <a:ext cx="139450" cy="63825"/>
            </a:xfrm>
            <a:custGeom>
              <a:avLst/>
              <a:gdLst/>
              <a:ahLst/>
              <a:cxnLst/>
              <a:rect l="l" t="t" r="r" b="b"/>
              <a:pathLst>
                <a:path w="5578" h="2553" extrusionOk="0">
                  <a:moveTo>
                    <a:pt x="5577" y="0"/>
                  </a:moveTo>
                  <a:cubicBezTo>
                    <a:pt x="4601" y="315"/>
                    <a:pt x="3655" y="693"/>
                    <a:pt x="2710" y="1103"/>
                  </a:cubicBezTo>
                  <a:cubicBezTo>
                    <a:pt x="1797" y="1512"/>
                    <a:pt x="883" y="2017"/>
                    <a:pt x="1" y="2552"/>
                  </a:cubicBezTo>
                  <a:cubicBezTo>
                    <a:pt x="978" y="2237"/>
                    <a:pt x="1954" y="1891"/>
                    <a:pt x="2868" y="1449"/>
                  </a:cubicBezTo>
                  <a:cubicBezTo>
                    <a:pt x="3813" y="1040"/>
                    <a:pt x="4727" y="536"/>
                    <a:pt x="5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1"/>
            <p:cNvSpPr/>
            <p:nvPr/>
          </p:nvSpPr>
          <p:spPr>
            <a:xfrm>
              <a:off x="2718350" y="2894500"/>
              <a:ext cx="103975" cy="61475"/>
            </a:xfrm>
            <a:custGeom>
              <a:avLst/>
              <a:gdLst/>
              <a:ahLst/>
              <a:cxnLst/>
              <a:rect l="l" t="t" r="r" b="b"/>
              <a:pathLst>
                <a:path w="4159" h="2459" extrusionOk="0">
                  <a:moveTo>
                    <a:pt x="0" y="1"/>
                  </a:moveTo>
                  <a:cubicBezTo>
                    <a:pt x="63" y="190"/>
                    <a:pt x="189" y="379"/>
                    <a:pt x="347" y="536"/>
                  </a:cubicBezTo>
                  <a:cubicBezTo>
                    <a:pt x="504" y="662"/>
                    <a:pt x="662" y="820"/>
                    <a:pt x="819" y="946"/>
                  </a:cubicBezTo>
                  <a:cubicBezTo>
                    <a:pt x="1134" y="1198"/>
                    <a:pt x="1481" y="1418"/>
                    <a:pt x="1827" y="1639"/>
                  </a:cubicBezTo>
                  <a:cubicBezTo>
                    <a:pt x="2174" y="1860"/>
                    <a:pt x="2552" y="2049"/>
                    <a:pt x="2930" y="2206"/>
                  </a:cubicBezTo>
                  <a:cubicBezTo>
                    <a:pt x="3308" y="2364"/>
                    <a:pt x="3718" y="2458"/>
                    <a:pt x="4159" y="2458"/>
                  </a:cubicBezTo>
                  <a:cubicBezTo>
                    <a:pt x="3781" y="2332"/>
                    <a:pt x="3403" y="2143"/>
                    <a:pt x="3056" y="1923"/>
                  </a:cubicBezTo>
                  <a:cubicBezTo>
                    <a:pt x="2710" y="1733"/>
                    <a:pt x="2363" y="1544"/>
                    <a:pt x="2016" y="1324"/>
                  </a:cubicBezTo>
                  <a:lnTo>
                    <a:pt x="977" y="694"/>
                  </a:lnTo>
                  <a:cubicBezTo>
                    <a:pt x="819" y="599"/>
                    <a:pt x="630" y="473"/>
                    <a:pt x="473" y="379"/>
                  </a:cubicBezTo>
                  <a:cubicBezTo>
                    <a:pt x="284" y="284"/>
                    <a:pt x="126" y="15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1"/>
            <p:cNvSpPr/>
            <p:nvPr/>
          </p:nvSpPr>
          <p:spPr>
            <a:xfrm>
              <a:off x="2723075" y="2825200"/>
              <a:ext cx="113425" cy="119750"/>
            </a:xfrm>
            <a:custGeom>
              <a:avLst/>
              <a:gdLst/>
              <a:ahLst/>
              <a:cxnLst/>
              <a:rect l="l" t="t" r="r" b="b"/>
              <a:pathLst>
                <a:path w="4537" h="4790" extrusionOk="0">
                  <a:moveTo>
                    <a:pt x="0" y="0"/>
                  </a:moveTo>
                  <a:cubicBezTo>
                    <a:pt x="819" y="756"/>
                    <a:pt x="1607" y="1513"/>
                    <a:pt x="2363" y="2300"/>
                  </a:cubicBezTo>
                  <a:cubicBezTo>
                    <a:pt x="3119" y="3088"/>
                    <a:pt x="3812" y="3907"/>
                    <a:pt x="4537" y="4789"/>
                  </a:cubicBezTo>
                  <a:cubicBezTo>
                    <a:pt x="4064" y="3781"/>
                    <a:pt x="3403" y="2836"/>
                    <a:pt x="2647" y="2048"/>
                  </a:cubicBezTo>
                  <a:cubicBezTo>
                    <a:pt x="1859" y="1229"/>
                    <a:pt x="977" y="5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1"/>
            <p:cNvSpPr/>
            <p:nvPr/>
          </p:nvSpPr>
          <p:spPr>
            <a:xfrm>
              <a:off x="2771100" y="2772425"/>
              <a:ext cx="103225" cy="161475"/>
            </a:xfrm>
            <a:custGeom>
              <a:avLst/>
              <a:gdLst/>
              <a:ahLst/>
              <a:cxnLst/>
              <a:rect l="l" t="t" r="r" b="b"/>
              <a:pathLst>
                <a:path w="4129" h="6459" extrusionOk="0">
                  <a:moveTo>
                    <a:pt x="4128" y="0"/>
                  </a:moveTo>
                  <a:cubicBezTo>
                    <a:pt x="3593" y="851"/>
                    <a:pt x="3214" y="1828"/>
                    <a:pt x="3088" y="2836"/>
                  </a:cubicBezTo>
                  <a:cubicBezTo>
                    <a:pt x="2971" y="3614"/>
                    <a:pt x="2994" y="4392"/>
                    <a:pt x="3158" y="5144"/>
                  </a:cubicBezTo>
                  <a:lnTo>
                    <a:pt x="3158" y="5144"/>
                  </a:lnTo>
                  <a:cubicBezTo>
                    <a:pt x="2797" y="4704"/>
                    <a:pt x="2477" y="4203"/>
                    <a:pt x="2080" y="3718"/>
                  </a:cubicBezTo>
                  <a:cubicBezTo>
                    <a:pt x="1828" y="3371"/>
                    <a:pt x="1545" y="3056"/>
                    <a:pt x="1198" y="2773"/>
                  </a:cubicBezTo>
                  <a:cubicBezTo>
                    <a:pt x="852" y="2489"/>
                    <a:pt x="442" y="2300"/>
                    <a:pt x="1" y="2206"/>
                  </a:cubicBezTo>
                  <a:lnTo>
                    <a:pt x="1" y="2206"/>
                  </a:lnTo>
                  <a:cubicBezTo>
                    <a:pt x="789" y="2552"/>
                    <a:pt x="1419" y="3119"/>
                    <a:pt x="1891" y="3876"/>
                  </a:cubicBezTo>
                  <a:cubicBezTo>
                    <a:pt x="2286" y="4604"/>
                    <a:pt x="2798" y="5274"/>
                    <a:pt x="3370" y="5886"/>
                  </a:cubicBezTo>
                  <a:lnTo>
                    <a:pt x="3370" y="5886"/>
                  </a:lnTo>
                  <a:cubicBezTo>
                    <a:pt x="3371" y="5888"/>
                    <a:pt x="3371" y="5890"/>
                    <a:pt x="3372" y="5892"/>
                  </a:cubicBezTo>
                  <a:lnTo>
                    <a:pt x="3374" y="5890"/>
                  </a:lnTo>
                  <a:lnTo>
                    <a:pt x="3374" y="5890"/>
                  </a:lnTo>
                  <a:cubicBezTo>
                    <a:pt x="3394" y="5912"/>
                    <a:pt x="3415" y="5933"/>
                    <a:pt x="3435" y="5955"/>
                  </a:cubicBezTo>
                  <a:lnTo>
                    <a:pt x="3971" y="6459"/>
                  </a:lnTo>
                  <a:lnTo>
                    <a:pt x="3719" y="5766"/>
                  </a:lnTo>
                  <a:cubicBezTo>
                    <a:pt x="3403" y="4821"/>
                    <a:pt x="3309" y="3844"/>
                    <a:pt x="3403" y="2867"/>
                  </a:cubicBezTo>
                  <a:cubicBezTo>
                    <a:pt x="3467" y="1891"/>
                    <a:pt x="3719" y="914"/>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1"/>
            <p:cNvSpPr/>
            <p:nvPr/>
          </p:nvSpPr>
          <p:spPr>
            <a:xfrm>
              <a:off x="2882175" y="2788175"/>
              <a:ext cx="55150" cy="133925"/>
            </a:xfrm>
            <a:custGeom>
              <a:avLst/>
              <a:gdLst/>
              <a:ahLst/>
              <a:cxnLst/>
              <a:rect l="l" t="t" r="r" b="b"/>
              <a:pathLst>
                <a:path w="2206" h="5357" extrusionOk="0">
                  <a:moveTo>
                    <a:pt x="2206" y="1"/>
                  </a:moveTo>
                  <a:lnTo>
                    <a:pt x="2206" y="1"/>
                  </a:lnTo>
                  <a:cubicBezTo>
                    <a:pt x="1544" y="725"/>
                    <a:pt x="1008" y="1576"/>
                    <a:pt x="630" y="2489"/>
                  </a:cubicBezTo>
                  <a:cubicBezTo>
                    <a:pt x="441" y="2962"/>
                    <a:pt x="315" y="3435"/>
                    <a:pt x="189" y="3907"/>
                  </a:cubicBezTo>
                  <a:cubicBezTo>
                    <a:pt x="126" y="4159"/>
                    <a:pt x="95" y="4380"/>
                    <a:pt x="63" y="4632"/>
                  </a:cubicBezTo>
                  <a:cubicBezTo>
                    <a:pt x="0" y="4884"/>
                    <a:pt x="63" y="5136"/>
                    <a:pt x="221" y="5356"/>
                  </a:cubicBezTo>
                  <a:cubicBezTo>
                    <a:pt x="126" y="5136"/>
                    <a:pt x="158" y="4884"/>
                    <a:pt x="252" y="4663"/>
                  </a:cubicBezTo>
                  <a:lnTo>
                    <a:pt x="504" y="4002"/>
                  </a:lnTo>
                  <a:cubicBezTo>
                    <a:pt x="662" y="3529"/>
                    <a:pt x="819" y="3088"/>
                    <a:pt x="1008" y="2647"/>
                  </a:cubicBezTo>
                  <a:cubicBezTo>
                    <a:pt x="1355" y="1765"/>
                    <a:pt x="1796" y="883"/>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1"/>
            <p:cNvSpPr/>
            <p:nvPr/>
          </p:nvSpPr>
          <p:spPr>
            <a:xfrm>
              <a:off x="2790800" y="2898350"/>
              <a:ext cx="140225" cy="120900"/>
            </a:xfrm>
            <a:custGeom>
              <a:avLst/>
              <a:gdLst/>
              <a:ahLst/>
              <a:cxnLst/>
              <a:rect l="l" t="t" r="r" b="b"/>
              <a:pathLst>
                <a:path w="5609" h="4836" extrusionOk="0">
                  <a:moveTo>
                    <a:pt x="2734" y="0"/>
                  </a:moveTo>
                  <a:cubicBezTo>
                    <a:pt x="2593" y="0"/>
                    <a:pt x="2455" y="32"/>
                    <a:pt x="2332" y="99"/>
                  </a:cubicBezTo>
                  <a:cubicBezTo>
                    <a:pt x="2042" y="302"/>
                    <a:pt x="1832" y="612"/>
                    <a:pt x="1800" y="979"/>
                  </a:cubicBezTo>
                  <a:lnTo>
                    <a:pt x="1800" y="979"/>
                  </a:lnTo>
                  <a:cubicBezTo>
                    <a:pt x="1790" y="978"/>
                    <a:pt x="1780" y="978"/>
                    <a:pt x="1769" y="978"/>
                  </a:cubicBezTo>
                  <a:cubicBezTo>
                    <a:pt x="1560" y="978"/>
                    <a:pt x="1367" y="1080"/>
                    <a:pt x="1241" y="1241"/>
                  </a:cubicBezTo>
                  <a:lnTo>
                    <a:pt x="1241" y="1241"/>
                  </a:lnTo>
                  <a:cubicBezTo>
                    <a:pt x="1233" y="1241"/>
                    <a:pt x="1225" y="1241"/>
                    <a:pt x="1217" y="1241"/>
                  </a:cubicBezTo>
                  <a:cubicBezTo>
                    <a:pt x="1095" y="1241"/>
                    <a:pt x="977" y="1280"/>
                    <a:pt x="883" y="1359"/>
                  </a:cubicBezTo>
                  <a:cubicBezTo>
                    <a:pt x="665" y="1511"/>
                    <a:pt x="538" y="1753"/>
                    <a:pt x="501" y="2003"/>
                  </a:cubicBezTo>
                  <a:lnTo>
                    <a:pt x="501" y="2003"/>
                  </a:lnTo>
                  <a:cubicBezTo>
                    <a:pt x="177" y="2137"/>
                    <a:pt x="1" y="2443"/>
                    <a:pt x="1" y="2808"/>
                  </a:cubicBezTo>
                  <a:cubicBezTo>
                    <a:pt x="32" y="3155"/>
                    <a:pt x="284" y="3470"/>
                    <a:pt x="631" y="3564"/>
                  </a:cubicBezTo>
                  <a:cubicBezTo>
                    <a:pt x="772" y="3596"/>
                    <a:pt x="914" y="3612"/>
                    <a:pt x="1056" y="3612"/>
                  </a:cubicBezTo>
                  <a:cubicBezTo>
                    <a:pt x="1183" y="3612"/>
                    <a:pt x="1310" y="3599"/>
                    <a:pt x="1436" y="3574"/>
                  </a:cubicBezTo>
                  <a:lnTo>
                    <a:pt x="1436" y="3574"/>
                  </a:lnTo>
                  <a:cubicBezTo>
                    <a:pt x="1409" y="3629"/>
                    <a:pt x="1392" y="3689"/>
                    <a:pt x="1387" y="3753"/>
                  </a:cubicBezTo>
                  <a:cubicBezTo>
                    <a:pt x="1387" y="3974"/>
                    <a:pt x="1544" y="4226"/>
                    <a:pt x="1796" y="4289"/>
                  </a:cubicBezTo>
                  <a:cubicBezTo>
                    <a:pt x="1939" y="4350"/>
                    <a:pt x="2094" y="4385"/>
                    <a:pt x="2255" y="4385"/>
                  </a:cubicBezTo>
                  <a:cubicBezTo>
                    <a:pt x="2270" y="4385"/>
                    <a:pt x="2286" y="4384"/>
                    <a:pt x="2302" y="4384"/>
                  </a:cubicBezTo>
                  <a:lnTo>
                    <a:pt x="2302" y="4384"/>
                  </a:lnTo>
                  <a:cubicBezTo>
                    <a:pt x="2301" y="4394"/>
                    <a:pt x="2300" y="4404"/>
                    <a:pt x="2300" y="4415"/>
                  </a:cubicBezTo>
                  <a:cubicBezTo>
                    <a:pt x="2332" y="4572"/>
                    <a:pt x="2521" y="4667"/>
                    <a:pt x="2679" y="4698"/>
                  </a:cubicBezTo>
                  <a:cubicBezTo>
                    <a:pt x="3015" y="4795"/>
                    <a:pt x="3352" y="4836"/>
                    <a:pt x="3689" y="4836"/>
                  </a:cubicBezTo>
                  <a:cubicBezTo>
                    <a:pt x="3793" y="4836"/>
                    <a:pt x="3898" y="4832"/>
                    <a:pt x="4002" y="4824"/>
                  </a:cubicBezTo>
                  <a:cubicBezTo>
                    <a:pt x="4254" y="4761"/>
                    <a:pt x="4600" y="4667"/>
                    <a:pt x="4663" y="4415"/>
                  </a:cubicBezTo>
                  <a:cubicBezTo>
                    <a:pt x="4688" y="4242"/>
                    <a:pt x="4635" y="4089"/>
                    <a:pt x="4521" y="3970"/>
                  </a:cubicBezTo>
                  <a:lnTo>
                    <a:pt x="4521" y="3970"/>
                  </a:lnTo>
                  <a:cubicBezTo>
                    <a:pt x="4792" y="3951"/>
                    <a:pt x="5039" y="3865"/>
                    <a:pt x="5262" y="3753"/>
                  </a:cubicBezTo>
                  <a:cubicBezTo>
                    <a:pt x="5514" y="3564"/>
                    <a:pt x="5608" y="3249"/>
                    <a:pt x="5482" y="2966"/>
                  </a:cubicBezTo>
                  <a:cubicBezTo>
                    <a:pt x="5388" y="2808"/>
                    <a:pt x="5419" y="2808"/>
                    <a:pt x="5262" y="2714"/>
                  </a:cubicBezTo>
                  <a:cubicBezTo>
                    <a:pt x="5195" y="2691"/>
                    <a:pt x="5124" y="2681"/>
                    <a:pt x="5052" y="2681"/>
                  </a:cubicBezTo>
                  <a:cubicBezTo>
                    <a:pt x="5045" y="2681"/>
                    <a:pt x="5037" y="2681"/>
                    <a:pt x="5030" y="2681"/>
                  </a:cubicBezTo>
                  <a:lnTo>
                    <a:pt x="5030" y="2681"/>
                  </a:lnTo>
                  <a:cubicBezTo>
                    <a:pt x="5128" y="2630"/>
                    <a:pt x="5194" y="2578"/>
                    <a:pt x="5182" y="2578"/>
                  </a:cubicBezTo>
                  <a:cubicBezTo>
                    <a:pt x="5175" y="2578"/>
                    <a:pt x="5151" y="2590"/>
                    <a:pt x="5104" y="2619"/>
                  </a:cubicBezTo>
                  <a:cubicBezTo>
                    <a:pt x="5073" y="2619"/>
                    <a:pt x="5167" y="2588"/>
                    <a:pt x="5230" y="2525"/>
                  </a:cubicBezTo>
                  <a:cubicBezTo>
                    <a:pt x="5388" y="2399"/>
                    <a:pt x="5356" y="2273"/>
                    <a:pt x="5293" y="2084"/>
                  </a:cubicBezTo>
                  <a:cubicBezTo>
                    <a:pt x="5230" y="1895"/>
                    <a:pt x="5136" y="1737"/>
                    <a:pt x="5010" y="1611"/>
                  </a:cubicBezTo>
                  <a:cubicBezTo>
                    <a:pt x="4956" y="1571"/>
                    <a:pt x="4899" y="1533"/>
                    <a:pt x="4840" y="1499"/>
                  </a:cubicBezTo>
                  <a:lnTo>
                    <a:pt x="4840" y="1499"/>
                  </a:lnTo>
                  <a:cubicBezTo>
                    <a:pt x="4881" y="1335"/>
                    <a:pt x="4789" y="1142"/>
                    <a:pt x="4789" y="949"/>
                  </a:cubicBezTo>
                  <a:cubicBezTo>
                    <a:pt x="4758" y="697"/>
                    <a:pt x="4600" y="445"/>
                    <a:pt x="4348" y="351"/>
                  </a:cubicBezTo>
                  <a:cubicBezTo>
                    <a:pt x="4244" y="299"/>
                    <a:pt x="4131" y="275"/>
                    <a:pt x="4013" y="275"/>
                  </a:cubicBezTo>
                  <a:cubicBezTo>
                    <a:pt x="3916" y="275"/>
                    <a:pt x="3817" y="291"/>
                    <a:pt x="3718" y="319"/>
                  </a:cubicBezTo>
                  <a:cubicBezTo>
                    <a:pt x="3637" y="326"/>
                    <a:pt x="3556" y="342"/>
                    <a:pt x="3477" y="365"/>
                  </a:cubicBezTo>
                  <a:lnTo>
                    <a:pt x="3477" y="365"/>
                  </a:lnTo>
                  <a:cubicBezTo>
                    <a:pt x="3465" y="339"/>
                    <a:pt x="3451" y="313"/>
                    <a:pt x="3435" y="288"/>
                  </a:cubicBezTo>
                  <a:cubicBezTo>
                    <a:pt x="3252" y="105"/>
                    <a:pt x="2990" y="0"/>
                    <a:pt x="2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1"/>
            <p:cNvSpPr/>
            <p:nvPr/>
          </p:nvSpPr>
          <p:spPr>
            <a:xfrm>
              <a:off x="2834125" y="2933875"/>
              <a:ext cx="59875" cy="54375"/>
            </a:xfrm>
            <a:custGeom>
              <a:avLst/>
              <a:gdLst/>
              <a:ahLst/>
              <a:cxnLst/>
              <a:rect l="l" t="t" r="r" b="b"/>
              <a:pathLst>
                <a:path w="2395" h="2175" extrusionOk="0">
                  <a:moveTo>
                    <a:pt x="1166" y="1"/>
                  </a:moveTo>
                  <a:cubicBezTo>
                    <a:pt x="536" y="32"/>
                    <a:pt x="0" y="537"/>
                    <a:pt x="32" y="1135"/>
                  </a:cubicBezTo>
                  <a:cubicBezTo>
                    <a:pt x="32" y="1702"/>
                    <a:pt x="599" y="2175"/>
                    <a:pt x="1229" y="2175"/>
                  </a:cubicBezTo>
                  <a:cubicBezTo>
                    <a:pt x="1891" y="2143"/>
                    <a:pt x="2395" y="1639"/>
                    <a:pt x="2363" y="1041"/>
                  </a:cubicBezTo>
                  <a:cubicBezTo>
                    <a:pt x="2363" y="474"/>
                    <a:pt x="1828" y="1"/>
                    <a:pt x="1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1"/>
            <p:cNvSpPr/>
            <p:nvPr/>
          </p:nvSpPr>
          <p:spPr>
            <a:xfrm>
              <a:off x="3631975" y="2553150"/>
              <a:ext cx="226075" cy="294025"/>
            </a:xfrm>
            <a:custGeom>
              <a:avLst/>
              <a:gdLst/>
              <a:ahLst/>
              <a:cxnLst/>
              <a:rect l="l" t="t" r="r" b="b"/>
              <a:pathLst>
                <a:path w="9043" h="11761" extrusionOk="0">
                  <a:moveTo>
                    <a:pt x="2917" y="0"/>
                  </a:moveTo>
                  <a:cubicBezTo>
                    <a:pt x="2734" y="0"/>
                    <a:pt x="2550" y="25"/>
                    <a:pt x="2364" y="76"/>
                  </a:cubicBezTo>
                  <a:cubicBezTo>
                    <a:pt x="1" y="706"/>
                    <a:pt x="1860" y="7039"/>
                    <a:pt x="2458" y="8551"/>
                  </a:cubicBezTo>
                  <a:cubicBezTo>
                    <a:pt x="2773" y="9433"/>
                    <a:pt x="3309" y="10252"/>
                    <a:pt x="4002" y="10914"/>
                  </a:cubicBezTo>
                  <a:cubicBezTo>
                    <a:pt x="4551" y="11391"/>
                    <a:pt x="5281" y="11760"/>
                    <a:pt x="5986" y="11760"/>
                  </a:cubicBezTo>
                  <a:cubicBezTo>
                    <a:pt x="6212" y="11760"/>
                    <a:pt x="6435" y="11722"/>
                    <a:pt x="6648" y="11638"/>
                  </a:cubicBezTo>
                  <a:cubicBezTo>
                    <a:pt x="7531" y="11260"/>
                    <a:pt x="8224" y="10158"/>
                    <a:pt x="8633" y="9118"/>
                  </a:cubicBezTo>
                  <a:cubicBezTo>
                    <a:pt x="9043" y="8047"/>
                    <a:pt x="8476" y="6850"/>
                    <a:pt x="8035" y="5779"/>
                  </a:cubicBezTo>
                  <a:cubicBezTo>
                    <a:pt x="7362" y="4140"/>
                    <a:pt x="5302" y="0"/>
                    <a:pt x="29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1"/>
            <p:cNvSpPr/>
            <p:nvPr/>
          </p:nvSpPr>
          <p:spPr>
            <a:xfrm>
              <a:off x="3504400" y="2251825"/>
              <a:ext cx="183900" cy="275400"/>
            </a:xfrm>
            <a:custGeom>
              <a:avLst/>
              <a:gdLst/>
              <a:ahLst/>
              <a:cxnLst/>
              <a:rect l="l" t="t" r="r" b="b"/>
              <a:pathLst>
                <a:path w="7356" h="11016" extrusionOk="0">
                  <a:moveTo>
                    <a:pt x="3183" y="1"/>
                  </a:moveTo>
                  <a:cubicBezTo>
                    <a:pt x="2603" y="1"/>
                    <a:pt x="2011" y="174"/>
                    <a:pt x="1449" y="346"/>
                  </a:cubicBezTo>
                  <a:cubicBezTo>
                    <a:pt x="1103" y="409"/>
                    <a:pt x="756" y="567"/>
                    <a:pt x="473" y="819"/>
                  </a:cubicBezTo>
                  <a:cubicBezTo>
                    <a:pt x="189" y="1166"/>
                    <a:pt x="32" y="1607"/>
                    <a:pt x="63" y="2079"/>
                  </a:cubicBezTo>
                  <a:cubicBezTo>
                    <a:pt x="0" y="3623"/>
                    <a:pt x="725" y="5072"/>
                    <a:pt x="1512" y="6395"/>
                  </a:cubicBezTo>
                  <a:cubicBezTo>
                    <a:pt x="2615" y="8223"/>
                    <a:pt x="3970" y="10050"/>
                    <a:pt x="5923" y="10932"/>
                  </a:cubicBezTo>
                  <a:cubicBezTo>
                    <a:pt x="6055" y="10989"/>
                    <a:pt x="6173" y="11016"/>
                    <a:pt x="6281" y="11016"/>
                  </a:cubicBezTo>
                  <a:cubicBezTo>
                    <a:pt x="7355" y="11016"/>
                    <a:pt x="7272" y="8377"/>
                    <a:pt x="7215" y="7719"/>
                  </a:cubicBezTo>
                  <a:cubicBezTo>
                    <a:pt x="7057" y="5860"/>
                    <a:pt x="6585" y="4064"/>
                    <a:pt x="5860" y="2331"/>
                  </a:cubicBezTo>
                  <a:cubicBezTo>
                    <a:pt x="5482" y="1418"/>
                    <a:pt x="4915" y="472"/>
                    <a:pt x="3970" y="126"/>
                  </a:cubicBezTo>
                  <a:cubicBezTo>
                    <a:pt x="3712" y="37"/>
                    <a:pt x="3449"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1"/>
            <p:cNvSpPr/>
            <p:nvPr/>
          </p:nvSpPr>
          <p:spPr>
            <a:xfrm>
              <a:off x="3675300" y="2490400"/>
              <a:ext cx="359975" cy="176850"/>
            </a:xfrm>
            <a:custGeom>
              <a:avLst/>
              <a:gdLst/>
              <a:ahLst/>
              <a:cxnLst/>
              <a:rect l="l" t="t" r="r" b="b"/>
              <a:pathLst>
                <a:path w="14399" h="7074" extrusionOk="0">
                  <a:moveTo>
                    <a:pt x="7118" y="0"/>
                  </a:moveTo>
                  <a:cubicBezTo>
                    <a:pt x="5525" y="0"/>
                    <a:pt x="3942" y="226"/>
                    <a:pt x="2553" y="979"/>
                  </a:cubicBezTo>
                  <a:cubicBezTo>
                    <a:pt x="1418" y="1610"/>
                    <a:pt x="1" y="3248"/>
                    <a:pt x="1387" y="4224"/>
                  </a:cubicBezTo>
                  <a:cubicBezTo>
                    <a:pt x="2868" y="5264"/>
                    <a:pt x="5073" y="5800"/>
                    <a:pt x="6774" y="6367"/>
                  </a:cubicBezTo>
                  <a:cubicBezTo>
                    <a:pt x="7918" y="6740"/>
                    <a:pt x="9102" y="7074"/>
                    <a:pt x="10278" y="7074"/>
                  </a:cubicBezTo>
                  <a:cubicBezTo>
                    <a:pt x="10592" y="7074"/>
                    <a:pt x="10905" y="7050"/>
                    <a:pt x="11216" y="6997"/>
                  </a:cubicBezTo>
                  <a:cubicBezTo>
                    <a:pt x="12697" y="6776"/>
                    <a:pt x="14115" y="5642"/>
                    <a:pt x="14272" y="4161"/>
                  </a:cubicBezTo>
                  <a:cubicBezTo>
                    <a:pt x="14398" y="2870"/>
                    <a:pt x="13548" y="1641"/>
                    <a:pt x="12445" y="1011"/>
                  </a:cubicBezTo>
                  <a:cubicBezTo>
                    <a:pt x="11311" y="349"/>
                    <a:pt x="10019" y="160"/>
                    <a:pt x="8728" y="66"/>
                  </a:cubicBezTo>
                  <a:cubicBezTo>
                    <a:pt x="8195" y="26"/>
                    <a:pt x="7656" y="0"/>
                    <a:pt x="7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1"/>
            <p:cNvSpPr/>
            <p:nvPr/>
          </p:nvSpPr>
          <p:spPr>
            <a:xfrm>
              <a:off x="3467375" y="2543625"/>
              <a:ext cx="230000" cy="291825"/>
            </a:xfrm>
            <a:custGeom>
              <a:avLst/>
              <a:gdLst/>
              <a:ahLst/>
              <a:cxnLst/>
              <a:rect l="l" t="t" r="r" b="b"/>
              <a:pathLst>
                <a:path w="9200" h="11673" extrusionOk="0">
                  <a:moveTo>
                    <a:pt x="6151" y="0"/>
                  </a:moveTo>
                  <a:cubicBezTo>
                    <a:pt x="4558" y="0"/>
                    <a:pt x="2766" y="2582"/>
                    <a:pt x="1796" y="3576"/>
                  </a:cubicBezTo>
                  <a:cubicBezTo>
                    <a:pt x="1387" y="3923"/>
                    <a:pt x="1040" y="4332"/>
                    <a:pt x="756" y="4773"/>
                  </a:cubicBezTo>
                  <a:cubicBezTo>
                    <a:pt x="441" y="5372"/>
                    <a:pt x="252" y="6034"/>
                    <a:pt x="189" y="6695"/>
                  </a:cubicBezTo>
                  <a:cubicBezTo>
                    <a:pt x="0" y="7766"/>
                    <a:pt x="95" y="8837"/>
                    <a:pt x="504" y="9846"/>
                  </a:cubicBezTo>
                  <a:cubicBezTo>
                    <a:pt x="945" y="10854"/>
                    <a:pt x="1859" y="11547"/>
                    <a:pt x="2930" y="11673"/>
                  </a:cubicBezTo>
                  <a:cubicBezTo>
                    <a:pt x="3844" y="11641"/>
                    <a:pt x="4695" y="11263"/>
                    <a:pt x="5293" y="10570"/>
                  </a:cubicBezTo>
                  <a:cubicBezTo>
                    <a:pt x="5892" y="9909"/>
                    <a:pt x="6364" y="9152"/>
                    <a:pt x="6711" y="8333"/>
                  </a:cubicBezTo>
                  <a:cubicBezTo>
                    <a:pt x="7782" y="6160"/>
                    <a:pt x="9200" y="3072"/>
                    <a:pt x="7499" y="804"/>
                  </a:cubicBezTo>
                  <a:cubicBezTo>
                    <a:pt x="7085" y="231"/>
                    <a:pt x="6627" y="0"/>
                    <a:pt x="6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1"/>
            <p:cNvSpPr/>
            <p:nvPr/>
          </p:nvSpPr>
          <p:spPr>
            <a:xfrm>
              <a:off x="3655750" y="2293250"/>
              <a:ext cx="259025" cy="237850"/>
            </a:xfrm>
            <a:custGeom>
              <a:avLst/>
              <a:gdLst/>
              <a:ahLst/>
              <a:cxnLst/>
              <a:rect l="l" t="t" r="r" b="b"/>
              <a:pathLst>
                <a:path w="10361" h="9514" extrusionOk="0">
                  <a:moveTo>
                    <a:pt x="6359" y="1"/>
                  </a:moveTo>
                  <a:cubicBezTo>
                    <a:pt x="5622" y="1"/>
                    <a:pt x="4918" y="197"/>
                    <a:pt x="4311" y="611"/>
                  </a:cubicBezTo>
                  <a:cubicBezTo>
                    <a:pt x="3870" y="958"/>
                    <a:pt x="3492" y="1399"/>
                    <a:pt x="3209" y="1871"/>
                  </a:cubicBezTo>
                  <a:cubicBezTo>
                    <a:pt x="1948" y="3636"/>
                    <a:pt x="657" y="5494"/>
                    <a:pt x="279" y="7637"/>
                  </a:cubicBezTo>
                  <a:cubicBezTo>
                    <a:pt x="0" y="9122"/>
                    <a:pt x="870" y="9513"/>
                    <a:pt x="1941" y="9513"/>
                  </a:cubicBezTo>
                  <a:cubicBezTo>
                    <a:pt x="2688" y="9513"/>
                    <a:pt x="3532" y="9323"/>
                    <a:pt x="4154" y="9180"/>
                  </a:cubicBezTo>
                  <a:cubicBezTo>
                    <a:pt x="5508" y="8865"/>
                    <a:pt x="6800" y="8330"/>
                    <a:pt x="7934" y="7542"/>
                  </a:cubicBezTo>
                  <a:cubicBezTo>
                    <a:pt x="9100" y="6723"/>
                    <a:pt x="9888" y="5494"/>
                    <a:pt x="10140" y="4108"/>
                  </a:cubicBezTo>
                  <a:cubicBezTo>
                    <a:pt x="10360" y="2691"/>
                    <a:pt x="9762" y="1304"/>
                    <a:pt x="8564" y="517"/>
                  </a:cubicBezTo>
                  <a:cubicBezTo>
                    <a:pt x="7966" y="202"/>
                    <a:pt x="7336" y="13"/>
                    <a:pt x="6674" y="13"/>
                  </a:cubicBezTo>
                  <a:cubicBezTo>
                    <a:pt x="6569" y="5"/>
                    <a:pt x="6464" y="1"/>
                    <a:pt x="6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1"/>
            <p:cNvSpPr/>
            <p:nvPr/>
          </p:nvSpPr>
          <p:spPr>
            <a:xfrm>
              <a:off x="3383875" y="2435450"/>
              <a:ext cx="286725" cy="185275"/>
            </a:xfrm>
            <a:custGeom>
              <a:avLst/>
              <a:gdLst/>
              <a:ahLst/>
              <a:cxnLst/>
              <a:rect l="l" t="t" r="r" b="b"/>
              <a:pathLst>
                <a:path w="11469" h="7411" extrusionOk="0">
                  <a:moveTo>
                    <a:pt x="5263" y="1"/>
                  </a:moveTo>
                  <a:cubicBezTo>
                    <a:pt x="4451" y="1"/>
                    <a:pt x="3636" y="148"/>
                    <a:pt x="2868" y="437"/>
                  </a:cubicBezTo>
                  <a:cubicBezTo>
                    <a:pt x="1891" y="815"/>
                    <a:pt x="347" y="1634"/>
                    <a:pt x="158" y="2705"/>
                  </a:cubicBezTo>
                  <a:cubicBezTo>
                    <a:pt x="1" y="3776"/>
                    <a:pt x="883" y="5099"/>
                    <a:pt x="1639" y="5761"/>
                  </a:cubicBezTo>
                  <a:cubicBezTo>
                    <a:pt x="2616" y="6611"/>
                    <a:pt x="3844" y="7147"/>
                    <a:pt x="5136" y="7305"/>
                  </a:cubicBezTo>
                  <a:cubicBezTo>
                    <a:pt x="5523" y="7376"/>
                    <a:pt x="5913" y="7411"/>
                    <a:pt x="6302" y="7411"/>
                  </a:cubicBezTo>
                  <a:cubicBezTo>
                    <a:pt x="7117" y="7411"/>
                    <a:pt x="7928" y="7257"/>
                    <a:pt x="8696" y="6958"/>
                  </a:cubicBezTo>
                  <a:cubicBezTo>
                    <a:pt x="9799" y="6580"/>
                    <a:pt x="10713" y="5729"/>
                    <a:pt x="11185" y="4658"/>
                  </a:cubicBezTo>
                  <a:cubicBezTo>
                    <a:pt x="11406" y="3997"/>
                    <a:pt x="11469" y="3303"/>
                    <a:pt x="11406" y="2610"/>
                  </a:cubicBezTo>
                  <a:cubicBezTo>
                    <a:pt x="11406" y="2390"/>
                    <a:pt x="11343" y="2169"/>
                    <a:pt x="11217" y="1980"/>
                  </a:cubicBezTo>
                  <a:cubicBezTo>
                    <a:pt x="11028" y="1791"/>
                    <a:pt x="10807" y="1634"/>
                    <a:pt x="10523" y="1539"/>
                  </a:cubicBezTo>
                  <a:cubicBezTo>
                    <a:pt x="9358" y="972"/>
                    <a:pt x="8098" y="500"/>
                    <a:pt x="6806" y="184"/>
                  </a:cubicBezTo>
                  <a:cubicBezTo>
                    <a:pt x="6302" y="61"/>
                    <a:pt x="5783" y="1"/>
                    <a:pt x="5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1"/>
            <p:cNvSpPr/>
            <p:nvPr/>
          </p:nvSpPr>
          <p:spPr>
            <a:xfrm>
              <a:off x="3709175" y="2562125"/>
              <a:ext cx="85075" cy="157550"/>
            </a:xfrm>
            <a:custGeom>
              <a:avLst/>
              <a:gdLst/>
              <a:ahLst/>
              <a:cxnLst/>
              <a:rect l="l" t="t" r="r" b="b"/>
              <a:pathLst>
                <a:path w="3403" h="6302" extrusionOk="0">
                  <a:moveTo>
                    <a:pt x="0" y="1"/>
                  </a:moveTo>
                  <a:cubicBezTo>
                    <a:pt x="158" y="568"/>
                    <a:pt x="410" y="1135"/>
                    <a:pt x="725" y="1639"/>
                  </a:cubicBezTo>
                  <a:cubicBezTo>
                    <a:pt x="1040" y="2175"/>
                    <a:pt x="1387" y="2679"/>
                    <a:pt x="1733" y="3151"/>
                  </a:cubicBezTo>
                  <a:cubicBezTo>
                    <a:pt x="2489" y="4096"/>
                    <a:pt x="3025" y="5168"/>
                    <a:pt x="3403" y="6302"/>
                  </a:cubicBezTo>
                  <a:cubicBezTo>
                    <a:pt x="3403" y="5703"/>
                    <a:pt x="3245" y="5073"/>
                    <a:pt x="2993" y="4537"/>
                  </a:cubicBezTo>
                  <a:cubicBezTo>
                    <a:pt x="2741" y="3970"/>
                    <a:pt x="2426" y="3435"/>
                    <a:pt x="2080" y="2962"/>
                  </a:cubicBezTo>
                  <a:cubicBezTo>
                    <a:pt x="1324" y="2017"/>
                    <a:pt x="630" y="100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1"/>
            <p:cNvSpPr/>
            <p:nvPr/>
          </p:nvSpPr>
          <p:spPr>
            <a:xfrm>
              <a:off x="3668225" y="2578675"/>
              <a:ext cx="48850" cy="144950"/>
            </a:xfrm>
            <a:custGeom>
              <a:avLst/>
              <a:gdLst/>
              <a:ahLst/>
              <a:cxnLst/>
              <a:rect l="l" t="t" r="r" b="b"/>
              <a:pathLst>
                <a:path w="1954" h="5798" extrusionOk="0">
                  <a:moveTo>
                    <a:pt x="347" y="0"/>
                  </a:moveTo>
                  <a:lnTo>
                    <a:pt x="347" y="0"/>
                  </a:lnTo>
                  <a:cubicBezTo>
                    <a:pt x="0" y="2080"/>
                    <a:pt x="599" y="4190"/>
                    <a:pt x="1953" y="5797"/>
                  </a:cubicBezTo>
                  <a:cubicBezTo>
                    <a:pt x="1544" y="4884"/>
                    <a:pt x="1197" y="3938"/>
                    <a:pt x="914" y="2962"/>
                  </a:cubicBezTo>
                  <a:cubicBezTo>
                    <a:pt x="630" y="1985"/>
                    <a:pt x="441" y="1008"/>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1"/>
            <p:cNvSpPr/>
            <p:nvPr/>
          </p:nvSpPr>
          <p:spPr>
            <a:xfrm>
              <a:off x="3696575" y="2592050"/>
              <a:ext cx="54375" cy="114250"/>
            </a:xfrm>
            <a:custGeom>
              <a:avLst/>
              <a:gdLst/>
              <a:ahLst/>
              <a:cxnLst/>
              <a:rect l="l" t="t" r="r" b="b"/>
              <a:pathLst>
                <a:path w="2175" h="4570" extrusionOk="0">
                  <a:moveTo>
                    <a:pt x="0" y="1"/>
                  </a:moveTo>
                  <a:cubicBezTo>
                    <a:pt x="284" y="820"/>
                    <a:pt x="599" y="1576"/>
                    <a:pt x="977" y="2332"/>
                  </a:cubicBezTo>
                  <a:cubicBezTo>
                    <a:pt x="1387" y="3088"/>
                    <a:pt x="1733" y="3844"/>
                    <a:pt x="2174" y="4569"/>
                  </a:cubicBezTo>
                  <a:cubicBezTo>
                    <a:pt x="2017" y="3718"/>
                    <a:pt x="1765" y="2899"/>
                    <a:pt x="1387" y="2143"/>
                  </a:cubicBezTo>
                  <a:cubicBezTo>
                    <a:pt x="1008" y="1387"/>
                    <a:pt x="567" y="66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1"/>
            <p:cNvSpPr/>
            <p:nvPr/>
          </p:nvSpPr>
          <p:spPr>
            <a:xfrm>
              <a:off x="3581575" y="2593625"/>
              <a:ext cx="91400" cy="148900"/>
            </a:xfrm>
            <a:custGeom>
              <a:avLst/>
              <a:gdLst/>
              <a:ahLst/>
              <a:cxnLst/>
              <a:rect l="l" t="t" r="r" b="b"/>
              <a:pathLst>
                <a:path w="3656" h="5956" extrusionOk="0">
                  <a:moveTo>
                    <a:pt x="3655" y="1"/>
                  </a:moveTo>
                  <a:cubicBezTo>
                    <a:pt x="2931" y="915"/>
                    <a:pt x="2300" y="1923"/>
                    <a:pt x="1796" y="2994"/>
                  </a:cubicBezTo>
                  <a:lnTo>
                    <a:pt x="1009" y="4569"/>
                  </a:lnTo>
                  <a:cubicBezTo>
                    <a:pt x="788" y="5073"/>
                    <a:pt x="442" y="5546"/>
                    <a:pt x="1" y="5955"/>
                  </a:cubicBezTo>
                  <a:cubicBezTo>
                    <a:pt x="536" y="5672"/>
                    <a:pt x="977" y="5231"/>
                    <a:pt x="1292" y="4727"/>
                  </a:cubicBezTo>
                  <a:cubicBezTo>
                    <a:pt x="1607" y="4223"/>
                    <a:pt x="1891" y="3687"/>
                    <a:pt x="2143" y="3183"/>
                  </a:cubicBezTo>
                  <a:cubicBezTo>
                    <a:pt x="2678" y="2112"/>
                    <a:pt x="3151" y="1072"/>
                    <a:pt x="3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1"/>
            <p:cNvSpPr/>
            <p:nvPr/>
          </p:nvSpPr>
          <p:spPr>
            <a:xfrm>
              <a:off x="3568175" y="2572375"/>
              <a:ext cx="78800" cy="151250"/>
            </a:xfrm>
            <a:custGeom>
              <a:avLst/>
              <a:gdLst/>
              <a:ahLst/>
              <a:cxnLst/>
              <a:rect l="l" t="t" r="r" b="b"/>
              <a:pathLst>
                <a:path w="3152" h="6050" extrusionOk="0">
                  <a:moveTo>
                    <a:pt x="3120" y="0"/>
                  </a:moveTo>
                  <a:cubicBezTo>
                    <a:pt x="1167" y="1386"/>
                    <a:pt x="1" y="3655"/>
                    <a:pt x="32" y="6049"/>
                  </a:cubicBezTo>
                  <a:cubicBezTo>
                    <a:pt x="285" y="4947"/>
                    <a:pt x="694" y="3844"/>
                    <a:pt x="1198" y="2836"/>
                  </a:cubicBezTo>
                  <a:cubicBezTo>
                    <a:pt x="1734" y="1828"/>
                    <a:pt x="2395" y="851"/>
                    <a:pt x="3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1"/>
            <p:cNvSpPr/>
            <p:nvPr/>
          </p:nvSpPr>
          <p:spPr>
            <a:xfrm>
              <a:off x="3481550" y="2536150"/>
              <a:ext cx="159900" cy="31000"/>
            </a:xfrm>
            <a:custGeom>
              <a:avLst/>
              <a:gdLst/>
              <a:ahLst/>
              <a:cxnLst/>
              <a:rect l="l" t="t" r="r" b="b"/>
              <a:pathLst>
                <a:path w="6396" h="1240" extrusionOk="0">
                  <a:moveTo>
                    <a:pt x="0" y="0"/>
                  </a:moveTo>
                  <a:cubicBezTo>
                    <a:pt x="126" y="221"/>
                    <a:pt x="347" y="441"/>
                    <a:pt x="599" y="567"/>
                  </a:cubicBezTo>
                  <a:cubicBezTo>
                    <a:pt x="851" y="693"/>
                    <a:pt x="1135" y="788"/>
                    <a:pt x="1387" y="851"/>
                  </a:cubicBezTo>
                  <a:cubicBezTo>
                    <a:pt x="1954" y="1008"/>
                    <a:pt x="2489" y="1103"/>
                    <a:pt x="3056" y="1166"/>
                  </a:cubicBezTo>
                  <a:cubicBezTo>
                    <a:pt x="3481" y="1214"/>
                    <a:pt x="3911" y="1239"/>
                    <a:pt x="4341" y="1239"/>
                  </a:cubicBezTo>
                  <a:cubicBezTo>
                    <a:pt x="5028" y="1239"/>
                    <a:pt x="5718" y="1175"/>
                    <a:pt x="6396" y="1040"/>
                  </a:cubicBezTo>
                  <a:cubicBezTo>
                    <a:pt x="5262" y="945"/>
                    <a:pt x="4191" y="882"/>
                    <a:pt x="3088" y="788"/>
                  </a:cubicBezTo>
                  <a:cubicBezTo>
                    <a:pt x="2552" y="725"/>
                    <a:pt x="2017" y="630"/>
                    <a:pt x="1450" y="567"/>
                  </a:cubicBezTo>
                  <a:cubicBezTo>
                    <a:pt x="914" y="536"/>
                    <a:pt x="410" y="3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1"/>
            <p:cNvSpPr/>
            <p:nvPr/>
          </p:nvSpPr>
          <p:spPr>
            <a:xfrm>
              <a:off x="3492575" y="2470725"/>
              <a:ext cx="148875" cy="60725"/>
            </a:xfrm>
            <a:custGeom>
              <a:avLst/>
              <a:gdLst/>
              <a:ahLst/>
              <a:cxnLst/>
              <a:rect l="l" t="t" r="r" b="b"/>
              <a:pathLst>
                <a:path w="5955" h="2429" extrusionOk="0">
                  <a:moveTo>
                    <a:pt x="1140" y="1"/>
                  </a:moveTo>
                  <a:cubicBezTo>
                    <a:pt x="757" y="1"/>
                    <a:pt x="375" y="32"/>
                    <a:pt x="1" y="97"/>
                  </a:cubicBezTo>
                  <a:cubicBezTo>
                    <a:pt x="1072" y="191"/>
                    <a:pt x="2174" y="412"/>
                    <a:pt x="3214" y="758"/>
                  </a:cubicBezTo>
                  <a:cubicBezTo>
                    <a:pt x="3750" y="916"/>
                    <a:pt x="4222" y="1105"/>
                    <a:pt x="4726" y="1357"/>
                  </a:cubicBezTo>
                  <a:cubicBezTo>
                    <a:pt x="5199" y="1609"/>
                    <a:pt x="5608" y="1987"/>
                    <a:pt x="5955" y="2428"/>
                  </a:cubicBezTo>
                  <a:cubicBezTo>
                    <a:pt x="5734" y="1892"/>
                    <a:pt x="5356" y="1420"/>
                    <a:pt x="4884" y="1105"/>
                  </a:cubicBezTo>
                  <a:cubicBezTo>
                    <a:pt x="4411" y="790"/>
                    <a:pt x="3876" y="538"/>
                    <a:pt x="3340" y="349"/>
                  </a:cubicBezTo>
                  <a:cubicBezTo>
                    <a:pt x="2633" y="120"/>
                    <a:pt x="1884" y="1"/>
                    <a:pt x="1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1"/>
            <p:cNvSpPr/>
            <p:nvPr/>
          </p:nvSpPr>
          <p:spPr>
            <a:xfrm>
              <a:off x="3569750" y="2403025"/>
              <a:ext cx="100850" cy="133150"/>
            </a:xfrm>
            <a:custGeom>
              <a:avLst/>
              <a:gdLst/>
              <a:ahLst/>
              <a:cxnLst/>
              <a:rect l="l" t="t" r="r" b="b"/>
              <a:pathLst>
                <a:path w="4034" h="5326" extrusionOk="0">
                  <a:moveTo>
                    <a:pt x="1" y="1"/>
                  </a:moveTo>
                  <a:cubicBezTo>
                    <a:pt x="222" y="1166"/>
                    <a:pt x="694" y="2238"/>
                    <a:pt x="1356" y="3183"/>
                  </a:cubicBezTo>
                  <a:cubicBezTo>
                    <a:pt x="1702" y="3687"/>
                    <a:pt x="2049" y="4128"/>
                    <a:pt x="2458" y="4537"/>
                  </a:cubicBezTo>
                  <a:cubicBezTo>
                    <a:pt x="2679" y="4758"/>
                    <a:pt x="2899" y="4947"/>
                    <a:pt x="3183" y="5105"/>
                  </a:cubicBezTo>
                  <a:cubicBezTo>
                    <a:pt x="3435" y="5262"/>
                    <a:pt x="3719" y="5325"/>
                    <a:pt x="4034" y="5325"/>
                  </a:cubicBezTo>
                  <a:cubicBezTo>
                    <a:pt x="3498" y="5168"/>
                    <a:pt x="3025" y="4821"/>
                    <a:pt x="2710" y="4348"/>
                  </a:cubicBezTo>
                  <a:cubicBezTo>
                    <a:pt x="2364" y="3907"/>
                    <a:pt x="2017" y="3435"/>
                    <a:pt x="1702" y="2994"/>
                  </a:cubicBezTo>
                  <a:cubicBezTo>
                    <a:pt x="1072" y="2017"/>
                    <a:pt x="505" y="104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1"/>
            <p:cNvSpPr/>
            <p:nvPr/>
          </p:nvSpPr>
          <p:spPr>
            <a:xfrm>
              <a:off x="3597325" y="2337650"/>
              <a:ext cx="77225" cy="174875"/>
            </a:xfrm>
            <a:custGeom>
              <a:avLst/>
              <a:gdLst/>
              <a:ahLst/>
              <a:cxnLst/>
              <a:rect l="l" t="t" r="r" b="b"/>
              <a:pathLst>
                <a:path w="3089" h="6995" extrusionOk="0">
                  <a:moveTo>
                    <a:pt x="1" y="1"/>
                  </a:moveTo>
                  <a:lnTo>
                    <a:pt x="1" y="1"/>
                  </a:lnTo>
                  <a:cubicBezTo>
                    <a:pt x="473" y="442"/>
                    <a:pt x="883" y="946"/>
                    <a:pt x="1135" y="1545"/>
                  </a:cubicBezTo>
                  <a:cubicBezTo>
                    <a:pt x="1387" y="2112"/>
                    <a:pt x="1639" y="2710"/>
                    <a:pt x="1859" y="3309"/>
                  </a:cubicBezTo>
                  <a:cubicBezTo>
                    <a:pt x="2112" y="3907"/>
                    <a:pt x="2332" y="4506"/>
                    <a:pt x="2553" y="5105"/>
                  </a:cubicBezTo>
                  <a:cubicBezTo>
                    <a:pt x="2805" y="5703"/>
                    <a:pt x="2931" y="6333"/>
                    <a:pt x="2994" y="6995"/>
                  </a:cubicBezTo>
                  <a:cubicBezTo>
                    <a:pt x="3088" y="6333"/>
                    <a:pt x="3057" y="5672"/>
                    <a:pt x="2868" y="5010"/>
                  </a:cubicBezTo>
                  <a:cubicBezTo>
                    <a:pt x="2679" y="4380"/>
                    <a:pt x="2490" y="3781"/>
                    <a:pt x="2238" y="3151"/>
                  </a:cubicBezTo>
                  <a:cubicBezTo>
                    <a:pt x="2017" y="2553"/>
                    <a:pt x="1733" y="1954"/>
                    <a:pt x="1418" y="1387"/>
                  </a:cubicBezTo>
                  <a:cubicBezTo>
                    <a:pt x="1072" y="788"/>
                    <a:pt x="599" y="31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1"/>
            <p:cNvSpPr/>
            <p:nvPr/>
          </p:nvSpPr>
          <p:spPr>
            <a:xfrm>
              <a:off x="3582375" y="2369175"/>
              <a:ext cx="78775" cy="141000"/>
            </a:xfrm>
            <a:custGeom>
              <a:avLst/>
              <a:gdLst/>
              <a:ahLst/>
              <a:cxnLst/>
              <a:rect l="l" t="t" r="r" b="b"/>
              <a:pathLst>
                <a:path w="3151" h="5640" extrusionOk="0">
                  <a:moveTo>
                    <a:pt x="0" y="0"/>
                  </a:moveTo>
                  <a:lnTo>
                    <a:pt x="0" y="0"/>
                  </a:lnTo>
                  <a:cubicBezTo>
                    <a:pt x="378" y="1008"/>
                    <a:pt x="851" y="1985"/>
                    <a:pt x="1386" y="2930"/>
                  </a:cubicBezTo>
                  <a:cubicBezTo>
                    <a:pt x="1890" y="3875"/>
                    <a:pt x="2489" y="4757"/>
                    <a:pt x="3151" y="5639"/>
                  </a:cubicBezTo>
                  <a:cubicBezTo>
                    <a:pt x="2741" y="4631"/>
                    <a:pt x="2268" y="3655"/>
                    <a:pt x="1733" y="2709"/>
                  </a:cubicBezTo>
                  <a:cubicBezTo>
                    <a:pt x="1229" y="1764"/>
                    <a:pt x="630" y="85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1"/>
            <p:cNvSpPr/>
            <p:nvPr/>
          </p:nvSpPr>
          <p:spPr>
            <a:xfrm>
              <a:off x="3685550" y="2399100"/>
              <a:ext cx="64600" cy="111850"/>
            </a:xfrm>
            <a:custGeom>
              <a:avLst/>
              <a:gdLst/>
              <a:ahLst/>
              <a:cxnLst/>
              <a:rect l="l" t="t" r="r" b="b"/>
              <a:pathLst>
                <a:path w="2584" h="4474" extrusionOk="0">
                  <a:moveTo>
                    <a:pt x="2584" y="0"/>
                  </a:moveTo>
                  <a:cubicBezTo>
                    <a:pt x="2363" y="95"/>
                    <a:pt x="2174" y="221"/>
                    <a:pt x="2048" y="410"/>
                  </a:cubicBezTo>
                  <a:cubicBezTo>
                    <a:pt x="1891" y="567"/>
                    <a:pt x="1733" y="725"/>
                    <a:pt x="1607" y="882"/>
                  </a:cubicBezTo>
                  <a:cubicBezTo>
                    <a:pt x="1323" y="1229"/>
                    <a:pt x="1071" y="1607"/>
                    <a:pt x="851" y="1985"/>
                  </a:cubicBezTo>
                  <a:cubicBezTo>
                    <a:pt x="630" y="2363"/>
                    <a:pt x="441" y="2773"/>
                    <a:pt x="284" y="3182"/>
                  </a:cubicBezTo>
                  <a:cubicBezTo>
                    <a:pt x="95" y="3592"/>
                    <a:pt x="0" y="4033"/>
                    <a:pt x="32" y="4474"/>
                  </a:cubicBezTo>
                  <a:cubicBezTo>
                    <a:pt x="158" y="4064"/>
                    <a:pt x="347" y="3655"/>
                    <a:pt x="567" y="3308"/>
                  </a:cubicBezTo>
                  <a:cubicBezTo>
                    <a:pt x="756" y="2930"/>
                    <a:pt x="977" y="2552"/>
                    <a:pt x="1197" y="2174"/>
                  </a:cubicBezTo>
                  <a:lnTo>
                    <a:pt x="1859" y="1071"/>
                  </a:lnTo>
                  <a:cubicBezTo>
                    <a:pt x="1954" y="882"/>
                    <a:pt x="2080" y="693"/>
                    <a:pt x="2174" y="536"/>
                  </a:cubicBezTo>
                  <a:cubicBezTo>
                    <a:pt x="2300" y="315"/>
                    <a:pt x="2426" y="158"/>
                    <a:pt x="2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1"/>
            <p:cNvSpPr/>
            <p:nvPr/>
          </p:nvSpPr>
          <p:spPr>
            <a:xfrm>
              <a:off x="3699725" y="2399875"/>
              <a:ext cx="129200" cy="125250"/>
            </a:xfrm>
            <a:custGeom>
              <a:avLst/>
              <a:gdLst/>
              <a:ahLst/>
              <a:cxnLst/>
              <a:rect l="l" t="t" r="r" b="b"/>
              <a:pathLst>
                <a:path w="5168" h="5010" extrusionOk="0">
                  <a:moveTo>
                    <a:pt x="5167" y="1"/>
                  </a:moveTo>
                  <a:cubicBezTo>
                    <a:pt x="4348" y="883"/>
                    <a:pt x="3529" y="1765"/>
                    <a:pt x="2678" y="2584"/>
                  </a:cubicBezTo>
                  <a:cubicBezTo>
                    <a:pt x="1828" y="3435"/>
                    <a:pt x="914" y="4222"/>
                    <a:pt x="0" y="5010"/>
                  </a:cubicBezTo>
                  <a:cubicBezTo>
                    <a:pt x="2174" y="3876"/>
                    <a:pt x="4001" y="2143"/>
                    <a:pt x="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1"/>
            <p:cNvSpPr/>
            <p:nvPr/>
          </p:nvSpPr>
          <p:spPr>
            <a:xfrm>
              <a:off x="3712325" y="2450300"/>
              <a:ext cx="183550" cy="108700"/>
            </a:xfrm>
            <a:custGeom>
              <a:avLst/>
              <a:gdLst/>
              <a:ahLst/>
              <a:cxnLst/>
              <a:rect l="l" t="t" r="r" b="b"/>
              <a:pathLst>
                <a:path w="7342" h="4348" extrusionOk="0">
                  <a:moveTo>
                    <a:pt x="4663" y="0"/>
                  </a:moveTo>
                  <a:lnTo>
                    <a:pt x="4663" y="0"/>
                  </a:lnTo>
                  <a:cubicBezTo>
                    <a:pt x="4474" y="441"/>
                    <a:pt x="4222" y="819"/>
                    <a:pt x="3876" y="1166"/>
                  </a:cubicBezTo>
                  <a:cubicBezTo>
                    <a:pt x="3560" y="1481"/>
                    <a:pt x="3214" y="1764"/>
                    <a:pt x="2836" y="2016"/>
                  </a:cubicBezTo>
                  <a:cubicBezTo>
                    <a:pt x="2017" y="2520"/>
                    <a:pt x="1229" y="3088"/>
                    <a:pt x="567" y="3749"/>
                  </a:cubicBezTo>
                  <a:lnTo>
                    <a:pt x="0" y="4348"/>
                  </a:lnTo>
                  <a:lnTo>
                    <a:pt x="0" y="4348"/>
                  </a:lnTo>
                  <a:lnTo>
                    <a:pt x="788" y="4064"/>
                  </a:lnTo>
                  <a:cubicBezTo>
                    <a:pt x="1696" y="3734"/>
                    <a:pt x="2651" y="3548"/>
                    <a:pt x="3613" y="3548"/>
                  </a:cubicBezTo>
                  <a:cubicBezTo>
                    <a:pt x="3753" y="3548"/>
                    <a:pt x="3893" y="3552"/>
                    <a:pt x="4033" y="3560"/>
                  </a:cubicBezTo>
                  <a:cubicBezTo>
                    <a:pt x="4600" y="3560"/>
                    <a:pt x="5167" y="3592"/>
                    <a:pt x="5703" y="3718"/>
                  </a:cubicBezTo>
                  <a:cubicBezTo>
                    <a:pt x="6270" y="3812"/>
                    <a:pt x="6805" y="3938"/>
                    <a:pt x="7341" y="4127"/>
                  </a:cubicBezTo>
                  <a:cubicBezTo>
                    <a:pt x="6301" y="3592"/>
                    <a:pt x="5199" y="3308"/>
                    <a:pt x="4065" y="3214"/>
                  </a:cubicBezTo>
                  <a:cubicBezTo>
                    <a:pt x="3846" y="3196"/>
                    <a:pt x="3627" y="3187"/>
                    <a:pt x="3409" y="3187"/>
                  </a:cubicBezTo>
                  <a:cubicBezTo>
                    <a:pt x="2761" y="3187"/>
                    <a:pt x="2119" y="3265"/>
                    <a:pt x="1498" y="3422"/>
                  </a:cubicBezTo>
                  <a:lnTo>
                    <a:pt x="1498" y="3422"/>
                  </a:lnTo>
                  <a:cubicBezTo>
                    <a:pt x="1974" y="3029"/>
                    <a:pt x="2507" y="2678"/>
                    <a:pt x="3025" y="2268"/>
                  </a:cubicBezTo>
                  <a:cubicBezTo>
                    <a:pt x="3403" y="1985"/>
                    <a:pt x="3749" y="1638"/>
                    <a:pt x="4033" y="1260"/>
                  </a:cubicBezTo>
                  <a:cubicBezTo>
                    <a:pt x="4348" y="914"/>
                    <a:pt x="4569" y="473"/>
                    <a:pt x="4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1"/>
            <p:cNvSpPr/>
            <p:nvPr/>
          </p:nvSpPr>
          <p:spPr>
            <a:xfrm>
              <a:off x="3728075" y="2571375"/>
              <a:ext cx="153600" cy="48275"/>
            </a:xfrm>
            <a:custGeom>
              <a:avLst/>
              <a:gdLst/>
              <a:ahLst/>
              <a:cxnLst/>
              <a:rect l="l" t="t" r="r" b="b"/>
              <a:pathLst>
                <a:path w="6144" h="1931" extrusionOk="0">
                  <a:moveTo>
                    <a:pt x="647" y="1"/>
                  </a:moveTo>
                  <a:cubicBezTo>
                    <a:pt x="412" y="1"/>
                    <a:pt x="184" y="67"/>
                    <a:pt x="0" y="198"/>
                  </a:cubicBezTo>
                  <a:cubicBezTo>
                    <a:pt x="111" y="151"/>
                    <a:pt x="237" y="127"/>
                    <a:pt x="367" y="127"/>
                  </a:cubicBezTo>
                  <a:cubicBezTo>
                    <a:pt x="497" y="127"/>
                    <a:pt x="631" y="151"/>
                    <a:pt x="757" y="198"/>
                  </a:cubicBezTo>
                  <a:lnTo>
                    <a:pt x="1544" y="387"/>
                  </a:lnTo>
                  <a:cubicBezTo>
                    <a:pt x="2048" y="544"/>
                    <a:pt x="2584" y="670"/>
                    <a:pt x="3088" y="828"/>
                  </a:cubicBezTo>
                  <a:cubicBezTo>
                    <a:pt x="4096" y="1143"/>
                    <a:pt x="5104" y="1553"/>
                    <a:pt x="6144" y="1931"/>
                  </a:cubicBezTo>
                  <a:cubicBezTo>
                    <a:pt x="5230" y="1269"/>
                    <a:pt x="4254" y="796"/>
                    <a:pt x="3214" y="450"/>
                  </a:cubicBezTo>
                  <a:cubicBezTo>
                    <a:pt x="2678" y="292"/>
                    <a:pt x="2143" y="166"/>
                    <a:pt x="1607" y="72"/>
                  </a:cubicBezTo>
                  <a:cubicBezTo>
                    <a:pt x="1324" y="40"/>
                    <a:pt x="1072" y="9"/>
                    <a:pt x="788" y="9"/>
                  </a:cubicBezTo>
                  <a:cubicBezTo>
                    <a:pt x="741" y="4"/>
                    <a:pt x="694"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1"/>
            <p:cNvSpPr/>
            <p:nvPr/>
          </p:nvSpPr>
          <p:spPr>
            <a:xfrm>
              <a:off x="3617025" y="2478700"/>
              <a:ext cx="138650" cy="144625"/>
            </a:xfrm>
            <a:custGeom>
              <a:avLst/>
              <a:gdLst/>
              <a:ahLst/>
              <a:cxnLst/>
              <a:rect l="l" t="t" r="r" b="b"/>
              <a:pathLst>
                <a:path w="5546" h="5785" extrusionOk="0">
                  <a:moveTo>
                    <a:pt x="2272" y="0"/>
                  </a:moveTo>
                  <a:cubicBezTo>
                    <a:pt x="1867" y="0"/>
                    <a:pt x="1462" y="241"/>
                    <a:pt x="1324" y="691"/>
                  </a:cubicBezTo>
                  <a:cubicBezTo>
                    <a:pt x="1262" y="999"/>
                    <a:pt x="1291" y="1277"/>
                    <a:pt x="1380" y="1554"/>
                  </a:cubicBezTo>
                  <a:lnTo>
                    <a:pt x="1380" y="1554"/>
                  </a:lnTo>
                  <a:cubicBezTo>
                    <a:pt x="1314" y="1526"/>
                    <a:pt x="1243" y="1510"/>
                    <a:pt x="1166" y="1510"/>
                  </a:cubicBezTo>
                  <a:cubicBezTo>
                    <a:pt x="882" y="1510"/>
                    <a:pt x="630" y="1668"/>
                    <a:pt x="536" y="1920"/>
                  </a:cubicBezTo>
                  <a:cubicBezTo>
                    <a:pt x="469" y="2121"/>
                    <a:pt x="449" y="2306"/>
                    <a:pt x="477" y="2487"/>
                  </a:cubicBezTo>
                  <a:lnTo>
                    <a:pt x="477" y="2487"/>
                  </a:lnTo>
                  <a:cubicBezTo>
                    <a:pt x="476" y="2487"/>
                    <a:pt x="474" y="2487"/>
                    <a:pt x="473" y="2487"/>
                  </a:cubicBezTo>
                  <a:cubicBezTo>
                    <a:pt x="284" y="2487"/>
                    <a:pt x="189" y="2708"/>
                    <a:pt x="126" y="2897"/>
                  </a:cubicBezTo>
                  <a:cubicBezTo>
                    <a:pt x="0" y="3338"/>
                    <a:pt x="0" y="3810"/>
                    <a:pt x="63" y="4283"/>
                  </a:cubicBezTo>
                  <a:cubicBezTo>
                    <a:pt x="126" y="4535"/>
                    <a:pt x="252" y="4881"/>
                    <a:pt x="536" y="4944"/>
                  </a:cubicBezTo>
                  <a:cubicBezTo>
                    <a:pt x="735" y="4944"/>
                    <a:pt x="914" y="4866"/>
                    <a:pt x="1043" y="4740"/>
                  </a:cubicBezTo>
                  <a:lnTo>
                    <a:pt x="1043" y="4740"/>
                  </a:lnTo>
                  <a:cubicBezTo>
                    <a:pt x="1061" y="5024"/>
                    <a:pt x="1179" y="5281"/>
                    <a:pt x="1324" y="5512"/>
                  </a:cubicBezTo>
                  <a:cubicBezTo>
                    <a:pt x="1465" y="5694"/>
                    <a:pt x="1672" y="5785"/>
                    <a:pt x="1886" y="5785"/>
                  </a:cubicBezTo>
                  <a:cubicBezTo>
                    <a:pt x="2004" y="5785"/>
                    <a:pt x="2125" y="5757"/>
                    <a:pt x="2237" y="5701"/>
                  </a:cubicBezTo>
                  <a:cubicBezTo>
                    <a:pt x="2395" y="5606"/>
                    <a:pt x="2395" y="5638"/>
                    <a:pt x="2489" y="5480"/>
                  </a:cubicBezTo>
                  <a:cubicBezTo>
                    <a:pt x="2516" y="5386"/>
                    <a:pt x="2526" y="5291"/>
                    <a:pt x="2521" y="5197"/>
                  </a:cubicBezTo>
                  <a:lnTo>
                    <a:pt x="2521" y="5197"/>
                  </a:lnTo>
                  <a:cubicBezTo>
                    <a:pt x="2584" y="5307"/>
                    <a:pt x="2656" y="5385"/>
                    <a:pt x="2662" y="5385"/>
                  </a:cubicBezTo>
                  <a:cubicBezTo>
                    <a:pt x="2663" y="5385"/>
                    <a:pt x="2663" y="5383"/>
                    <a:pt x="2661" y="5380"/>
                  </a:cubicBezTo>
                  <a:lnTo>
                    <a:pt x="2661" y="5380"/>
                  </a:lnTo>
                  <a:cubicBezTo>
                    <a:pt x="2674" y="5392"/>
                    <a:pt x="2691" y="5404"/>
                    <a:pt x="2710" y="5417"/>
                  </a:cubicBezTo>
                  <a:cubicBezTo>
                    <a:pt x="2783" y="5490"/>
                    <a:pt x="2850" y="5516"/>
                    <a:pt x="2922" y="5516"/>
                  </a:cubicBezTo>
                  <a:cubicBezTo>
                    <a:pt x="3005" y="5516"/>
                    <a:pt x="3096" y="5482"/>
                    <a:pt x="3214" y="5449"/>
                  </a:cubicBezTo>
                  <a:cubicBezTo>
                    <a:pt x="3403" y="5386"/>
                    <a:pt x="3592" y="5291"/>
                    <a:pt x="3749" y="5133"/>
                  </a:cubicBezTo>
                  <a:cubicBezTo>
                    <a:pt x="3788" y="5076"/>
                    <a:pt x="3823" y="5017"/>
                    <a:pt x="3856" y="4958"/>
                  </a:cubicBezTo>
                  <a:lnTo>
                    <a:pt x="3856" y="4958"/>
                  </a:lnTo>
                  <a:cubicBezTo>
                    <a:pt x="3882" y="4962"/>
                    <a:pt x="3907" y="4964"/>
                    <a:pt x="3933" y="4964"/>
                  </a:cubicBezTo>
                  <a:cubicBezTo>
                    <a:pt x="4105" y="4964"/>
                    <a:pt x="4283" y="4871"/>
                    <a:pt x="4474" y="4850"/>
                  </a:cubicBezTo>
                  <a:cubicBezTo>
                    <a:pt x="4758" y="4818"/>
                    <a:pt x="5010" y="4661"/>
                    <a:pt x="5136" y="4377"/>
                  </a:cubicBezTo>
                  <a:cubicBezTo>
                    <a:pt x="5199" y="4157"/>
                    <a:pt x="5199" y="3936"/>
                    <a:pt x="5136" y="3716"/>
                  </a:cubicBezTo>
                  <a:cubicBezTo>
                    <a:pt x="5121" y="3623"/>
                    <a:pt x="5096" y="3534"/>
                    <a:pt x="5060" y="3448"/>
                  </a:cubicBezTo>
                  <a:lnTo>
                    <a:pt x="5060" y="3448"/>
                  </a:lnTo>
                  <a:cubicBezTo>
                    <a:pt x="5086" y="3434"/>
                    <a:pt x="5111" y="3418"/>
                    <a:pt x="5136" y="3401"/>
                  </a:cubicBezTo>
                  <a:cubicBezTo>
                    <a:pt x="5482" y="3117"/>
                    <a:pt x="5545" y="2645"/>
                    <a:pt x="5293" y="2267"/>
                  </a:cubicBezTo>
                  <a:cubicBezTo>
                    <a:pt x="5037" y="1953"/>
                    <a:pt x="4677" y="1794"/>
                    <a:pt x="4284" y="1767"/>
                  </a:cubicBezTo>
                  <a:lnTo>
                    <a:pt x="4284" y="1767"/>
                  </a:lnTo>
                  <a:cubicBezTo>
                    <a:pt x="4276" y="1526"/>
                    <a:pt x="4151" y="1313"/>
                    <a:pt x="3962" y="1187"/>
                  </a:cubicBezTo>
                  <a:lnTo>
                    <a:pt x="3962" y="1187"/>
                  </a:lnTo>
                  <a:cubicBezTo>
                    <a:pt x="3963" y="1056"/>
                    <a:pt x="3923" y="928"/>
                    <a:pt x="3844" y="817"/>
                  </a:cubicBezTo>
                  <a:cubicBezTo>
                    <a:pt x="3678" y="610"/>
                    <a:pt x="3404" y="526"/>
                    <a:pt x="3119" y="501"/>
                  </a:cubicBezTo>
                  <a:lnTo>
                    <a:pt x="3119" y="501"/>
                  </a:lnTo>
                  <a:cubicBezTo>
                    <a:pt x="2934" y="161"/>
                    <a:pt x="2603"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1"/>
            <p:cNvSpPr/>
            <p:nvPr/>
          </p:nvSpPr>
          <p:spPr>
            <a:xfrm>
              <a:off x="3652475" y="2524325"/>
              <a:ext cx="60650" cy="60675"/>
            </a:xfrm>
            <a:custGeom>
              <a:avLst/>
              <a:gdLst/>
              <a:ahLst/>
              <a:cxnLst/>
              <a:rect l="l" t="t" r="r" b="b"/>
              <a:pathLst>
                <a:path w="2426" h="2427" extrusionOk="0">
                  <a:moveTo>
                    <a:pt x="1197" y="1"/>
                  </a:moveTo>
                  <a:cubicBezTo>
                    <a:pt x="536" y="1"/>
                    <a:pt x="0" y="536"/>
                    <a:pt x="0" y="1198"/>
                  </a:cubicBezTo>
                  <a:cubicBezTo>
                    <a:pt x="0" y="1891"/>
                    <a:pt x="536" y="2426"/>
                    <a:pt x="1197" y="2426"/>
                  </a:cubicBezTo>
                  <a:cubicBezTo>
                    <a:pt x="1890" y="2426"/>
                    <a:pt x="2426" y="1891"/>
                    <a:pt x="2426" y="1198"/>
                  </a:cubicBezTo>
                  <a:cubicBezTo>
                    <a:pt x="2426" y="536"/>
                    <a:pt x="1890" y="1"/>
                    <a:pt x="1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1"/>
            <p:cNvSpPr/>
            <p:nvPr/>
          </p:nvSpPr>
          <p:spPr>
            <a:xfrm>
              <a:off x="3032600" y="2462900"/>
              <a:ext cx="329250" cy="441075"/>
            </a:xfrm>
            <a:custGeom>
              <a:avLst/>
              <a:gdLst/>
              <a:ahLst/>
              <a:cxnLst/>
              <a:rect l="l" t="t" r="r" b="b"/>
              <a:pathLst>
                <a:path w="13170" h="17643" extrusionOk="0">
                  <a:moveTo>
                    <a:pt x="11405" y="0"/>
                  </a:moveTo>
                  <a:lnTo>
                    <a:pt x="11405" y="0"/>
                  </a:lnTo>
                  <a:cubicBezTo>
                    <a:pt x="10996" y="756"/>
                    <a:pt x="11657" y="1292"/>
                    <a:pt x="11405" y="2048"/>
                  </a:cubicBezTo>
                  <a:cubicBezTo>
                    <a:pt x="10870" y="3718"/>
                    <a:pt x="10082" y="5324"/>
                    <a:pt x="9043" y="6774"/>
                  </a:cubicBezTo>
                  <a:cubicBezTo>
                    <a:pt x="8664" y="7278"/>
                    <a:pt x="8255" y="7782"/>
                    <a:pt x="7782" y="8223"/>
                  </a:cubicBezTo>
                  <a:cubicBezTo>
                    <a:pt x="6932" y="8853"/>
                    <a:pt x="5987" y="9357"/>
                    <a:pt x="4978" y="9735"/>
                  </a:cubicBezTo>
                  <a:cubicBezTo>
                    <a:pt x="3466" y="10428"/>
                    <a:pt x="1985" y="11279"/>
                    <a:pt x="946" y="12571"/>
                  </a:cubicBezTo>
                  <a:cubicBezTo>
                    <a:pt x="505" y="13106"/>
                    <a:pt x="221" y="13736"/>
                    <a:pt x="127" y="14429"/>
                  </a:cubicBezTo>
                  <a:cubicBezTo>
                    <a:pt x="1" y="15532"/>
                    <a:pt x="599" y="16572"/>
                    <a:pt x="694" y="17643"/>
                  </a:cubicBezTo>
                  <a:lnTo>
                    <a:pt x="3340" y="17359"/>
                  </a:lnTo>
                  <a:cubicBezTo>
                    <a:pt x="3876" y="17328"/>
                    <a:pt x="4380" y="17233"/>
                    <a:pt x="4915" y="17044"/>
                  </a:cubicBezTo>
                  <a:cubicBezTo>
                    <a:pt x="5514" y="16761"/>
                    <a:pt x="6081" y="16320"/>
                    <a:pt x="6522" y="15816"/>
                  </a:cubicBezTo>
                  <a:cubicBezTo>
                    <a:pt x="7373" y="15028"/>
                    <a:pt x="8160" y="14209"/>
                    <a:pt x="8538" y="13138"/>
                  </a:cubicBezTo>
                  <a:cubicBezTo>
                    <a:pt x="8948" y="12003"/>
                    <a:pt x="8759" y="10743"/>
                    <a:pt x="9106" y="9578"/>
                  </a:cubicBezTo>
                  <a:cubicBezTo>
                    <a:pt x="9232" y="9073"/>
                    <a:pt x="9421" y="8601"/>
                    <a:pt x="9704" y="8160"/>
                  </a:cubicBezTo>
                  <a:cubicBezTo>
                    <a:pt x="11279" y="5450"/>
                    <a:pt x="13170" y="3938"/>
                    <a:pt x="1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1"/>
            <p:cNvSpPr/>
            <p:nvPr/>
          </p:nvSpPr>
          <p:spPr>
            <a:xfrm>
              <a:off x="2984300" y="2444425"/>
              <a:ext cx="166475" cy="258725"/>
            </a:xfrm>
            <a:custGeom>
              <a:avLst/>
              <a:gdLst/>
              <a:ahLst/>
              <a:cxnLst/>
              <a:rect l="l" t="t" r="r" b="b"/>
              <a:pathLst>
                <a:path w="6659" h="10349" extrusionOk="0">
                  <a:moveTo>
                    <a:pt x="362" y="0"/>
                  </a:moveTo>
                  <a:cubicBezTo>
                    <a:pt x="150" y="0"/>
                    <a:pt x="1" y="180"/>
                    <a:pt x="74" y="582"/>
                  </a:cubicBezTo>
                  <a:cubicBezTo>
                    <a:pt x="200" y="1306"/>
                    <a:pt x="956" y="2062"/>
                    <a:pt x="1271" y="2661"/>
                  </a:cubicBezTo>
                  <a:cubicBezTo>
                    <a:pt x="1681" y="3386"/>
                    <a:pt x="1933" y="4205"/>
                    <a:pt x="2027" y="5024"/>
                  </a:cubicBezTo>
                  <a:cubicBezTo>
                    <a:pt x="2122" y="5874"/>
                    <a:pt x="1996" y="6788"/>
                    <a:pt x="2248" y="7607"/>
                  </a:cubicBezTo>
                  <a:cubicBezTo>
                    <a:pt x="2531" y="8363"/>
                    <a:pt x="3035" y="8993"/>
                    <a:pt x="3728" y="9434"/>
                  </a:cubicBezTo>
                  <a:cubicBezTo>
                    <a:pt x="4421" y="9844"/>
                    <a:pt x="5146" y="10159"/>
                    <a:pt x="5902" y="10348"/>
                  </a:cubicBezTo>
                  <a:cubicBezTo>
                    <a:pt x="6312" y="9529"/>
                    <a:pt x="6564" y="8647"/>
                    <a:pt x="6595" y="7733"/>
                  </a:cubicBezTo>
                  <a:cubicBezTo>
                    <a:pt x="6658" y="6820"/>
                    <a:pt x="6343" y="5937"/>
                    <a:pt x="5745" y="5244"/>
                  </a:cubicBezTo>
                  <a:cubicBezTo>
                    <a:pt x="5209" y="4646"/>
                    <a:pt x="4453" y="4331"/>
                    <a:pt x="3854" y="3827"/>
                  </a:cubicBezTo>
                  <a:cubicBezTo>
                    <a:pt x="3413" y="3417"/>
                    <a:pt x="3035" y="3007"/>
                    <a:pt x="2657" y="2535"/>
                  </a:cubicBezTo>
                  <a:cubicBezTo>
                    <a:pt x="2059" y="1779"/>
                    <a:pt x="1523" y="960"/>
                    <a:pt x="861" y="267"/>
                  </a:cubicBezTo>
                  <a:cubicBezTo>
                    <a:pt x="703" y="94"/>
                    <a:pt x="516"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1"/>
            <p:cNvSpPr/>
            <p:nvPr/>
          </p:nvSpPr>
          <p:spPr>
            <a:xfrm>
              <a:off x="5577425" y="1449225"/>
              <a:ext cx="443450" cy="1758000"/>
            </a:xfrm>
            <a:custGeom>
              <a:avLst/>
              <a:gdLst/>
              <a:ahLst/>
              <a:cxnLst/>
              <a:rect l="l" t="t" r="r" b="b"/>
              <a:pathLst>
                <a:path w="17738" h="70320" fill="none" extrusionOk="0">
                  <a:moveTo>
                    <a:pt x="2804" y="70319"/>
                  </a:moveTo>
                  <a:cubicBezTo>
                    <a:pt x="0" y="42563"/>
                    <a:pt x="3025" y="26149"/>
                    <a:pt x="1773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1"/>
            <p:cNvSpPr/>
            <p:nvPr/>
          </p:nvSpPr>
          <p:spPr>
            <a:xfrm>
              <a:off x="5464000" y="2873825"/>
              <a:ext cx="262300" cy="312775"/>
            </a:xfrm>
            <a:custGeom>
              <a:avLst/>
              <a:gdLst/>
              <a:ahLst/>
              <a:cxnLst/>
              <a:rect l="l" t="t" r="r" b="b"/>
              <a:pathLst>
                <a:path w="10492" h="12511" extrusionOk="0">
                  <a:moveTo>
                    <a:pt x="2686" y="1"/>
                  </a:moveTo>
                  <a:cubicBezTo>
                    <a:pt x="2183" y="1"/>
                    <a:pt x="1711" y="86"/>
                    <a:pt x="1324" y="292"/>
                  </a:cubicBezTo>
                  <a:cubicBezTo>
                    <a:pt x="378" y="765"/>
                    <a:pt x="0" y="1993"/>
                    <a:pt x="0" y="3033"/>
                  </a:cubicBezTo>
                  <a:cubicBezTo>
                    <a:pt x="63" y="4104"/>
                    <a:pt x="378" y="5144"/>
                    <a:pt x="914" y="6058"/>
                  </a:cubicBezTo>
                  <a:cubicBezTo>
                    <a:pt x="1671" y="7487"/>
                    <a:pt x="4923" y="12511"/>
                    <a:pt x="7229" y="12511"/>
                  </a:cubicBezTo>
                  <a:cubicBezTo>
                    <a:pt x="7514" y="12511"/>
                    <a:pt x="7785" y="12434"/>
                    <a:pt x="8034" y="12264"/>
                  </a:cubicBezTo>
                  <a:cubicBezTo>
                    <a:pt x="10492" y="10563"/>
                    <a:pt x="8255" y="5238"/>
                    <a:pt x="7247" y="3317"/>
                  </a:cubicBezTo>
                  <a:cubicBezTo>
                    <a:pt x="6679" y="2182"/>
                    <a:pt x="6081" y="828"/>
                    <a:pt x="4884" y="418"/>
                  </a:cubicBezTo>
                  <a:cubicBezTo>
                    <a:pt x="4196" y="176"/>
                    <a:pt x="3409" y="1"/>
                    <a:pt x="2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1"/>
            <p:cNvSpPr/>
            <p:nvPr/>
          </p:nvSpPr>
          <p:spPr>
            <a:xfrm>
              <a:off x="5645950" y="3219950"/>
              <a:ext cx="218975" cy="313350"/>
            </a:xfrm>
            <a:custGeom>
              <a:avLst/>
              <a:gdLst/>
              <a:ahLst/>
              <a:cxnLst/>
              <a:rect l="l" t="t" r="r" b="b"/>
              <a:pathLst>
                <a:path w="8759" h="12534" extrusionOk="0">
                  <a:moveTo>
                    <a:pt x="1368" y="1"/>
                  </a:moveTo>
                  <a:cubicBezTo>
                    <a:pt x="1041" y="1"/>
                    <a:pt x="782" y="166"/>
                    <a:pt x="662" y="593"/>
                  </a:cubicBezTo>
                  <a:cubicBezTo>
                    <a:pt x="0" y="2893"/>
                    <a:pt x="536" y="5350"/>
                    <a:pt x="1292" y="7618"/>
                  </a:cubicBezTo>
                  <a:cubicBezTo>
                    <a:pt x="1827" y="9257"/>
                    <a:pt x="2552" y="10895"/>
                    <a:pt x="3907" y="11966"/>
                  </a:cubicBezTo>
                  <a:cubicBezTo>
                    <a:pt x="4285" y="12313"/>
                    <a:pt x="4757" y="12533"/>
                    <a:pt x="5261" y="12533"/>
                  </a:cubicBezTo>
                  <a:cubicBezTo>
                    <a:pt x="5671" y="12439"/>
                    <a:pt x="6049" y="12281"/>
                    <a:pt x="6364" y="12060"/>
                  </a:cubicBezTo>
                  <a:cubicBezTo>
                    <a:pt x="7183" y="11525"/>
                    <a:pt x="8034" y="10958"/>
                    <a:pt x="8380" y="10044"/>
                  </a:cubicBezTo>
                  <a:cubicBezTo>
                    <a:pt x="8758" y="9005"/>
                    <a:pt x="8349" y="7839"/>
                    <a:pt x="7876" y="6862"/>
                  </a:cubicBezTo>
                  <a:cubicBezTo>
                    <a:pt x="6931" y="5003"/>
                    <a:pt x="5734" y="3302"/>
                    <a:pt x="4285" y="1853"/>
                  </a:cubicBezTo>
                  <a:cubicBezTo>
                    <a:pt x="3862" y="1407"/>
                    <a:pt x="2322" y="1"/>
                    <a:pt x="1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1"/>
            <p:cNvSpPr/>
            <p:nvPr/>
          </p:nvSpPr>
          <p:spPr>
            <a:xfrm>
              <a:off x="5640225" y="2849825"/>
              <a:ext cx="276675" cy="326525"/>
            </a:xfrm>
            <a:custGeom>
              <a:avLst/>
              <a:gdLst/>
              <a:ahLst/>
              <a:cxnLst/>
              <a:rect l="l" t="t" r="r" b="b"/>
              <a:pathLst>
                <a:path w="11067" h="13061" extrusionOk="0">
                  <a:moveTo>
                    <a:pt x="7700" y="1"/>
                  </a:moveTo>
                  <a:cubicBezTo>
                    <a:pt x="6684" y="1"/>
                    <a:pt x="5635" y="417"/>
                    <a:pt x="4860" y="1095"/>
                  </a:cubicBezTo>
                  <a:cubicBezTo>
                    <a:pt x="3569" y="2166"/>
                    <a:pt x="2844" y="3741"/>
                    <a:pt x="2214" y="5285"/>
                  </a:cubicBezTo>
                  <a:cubicBezTo>
                    <a:pt x="1426" y="7144"/>
                    <a:pt x="292" y="9412"/>
                    <a:pt x="103" y="11428"/>
                  </a:cubicBezTo>
                  <a:cubicBezTo>
                    <a:pt x="1" y="12638"/>
                    <a:pt x="992" y="13060"/>
                    <a:pt x="2070" y="13060"/>
                  </a:cubicBezTo>
                  <a:cubicBezTo>
                    <a:pt x="2649" y="13060"/>
                    <a:pt x="3253" y="12938"/>
                    <a:pt x="3726" y="12751"/>
                  </a:cubicBezTo>
                  <a:cubicBezTo>
                    <a:pt x="5931" y="11932"/>
                    <a:pt x="7570" y="10105"/>
                    <a:pt x="8956" y="8215"/>
                  </a:cubicBezTo>
                  <a:cubicBezTo>
                    <a:pt x="9775" y="7049"/>
                    <a:pt x="10594" y="5789"/>
                    <a:pt x="10846" y="4371"/>
                  </a:cubicBezTo>
                  <a:cubicBezTo>
                    <a:pt x="11067" y="2953"/>
                    <a:pt x="10657" y="1347"/>
                    <a:pt x="9492" y="528"/>
                  </a:cubicBezTo>
                  <a:cubicBezTo>
                    <a:pt x="8958" y="164"/>
                    <a:pt x="8335" y="1"/>
                    <a:pt x="77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1"/>
            <p:cNvSpPr/>
            <p:nvPr/>
          </p:nvSpPr>
          <p:spPr>
            <a:xfrm>
              <a:off x="5300950" y="3074875"/>
              <a:ext cx="349750" cy="211900"/>
            </a:xfrm>
            <a:custGeom>
              <a:avLst/>
              <a:gdLst/>
              <a:ahLst/>
              <a:cxnLst/>
              <a:rect l="l" t="t" r="r" b="b"/>
              <a:pathLst>
                <a:path w="13990" h="8476" extrusionOk="0">
                  <a:moveTo>
                    <a:pt x="3309" y="0"/>
                  </a:moveTo>
                  <a:cubicBezTo>
                    <a:pt x="2332" y="0"/>
                    <a:pt x="1356" y="441"/>
                    <a:pt x="726" y="1197"/>
                  </a:cubicBezTo>
                  <a:cubicBezTo>
                    <a:pt x="1" y="2143"/>
                    <a:pt x="1" y="3497"/>
                    <a:pt x="505" y="4568"/>
                  </a:cubicBezTo>
                  <a:cubicBezTo>
                    <a:pt x="1041" y="5640"/>
                    <a:pt x="1891" y="6522"/>
                    <a:pt x="2899" y="7120"/>
                  </a:cubicBezTo>
                  <a:cubicBezTo>
                    <a:pt x="3529" y="7561"/>
                    <a:pt x="4223" y="7876"/>
                    <a:pt x="4947" y="8034"/>
                  </a:cubicBezTo>
                  <a:cubicBezTo>
                    <a:pt x="5246" y="8066"/>
                    <a:pt x="5546" y="8081"/>
                    <a:pt x="5841" y="8081"/>
                  </a:cubicBezTo>
                  <a:cubicBezTo>
                    <a:pt x="6136" y="8081"/>
                    <a:pt x="6428" y="8066"/>
                    <a:pt x="6711" y="8034"/>
                  </a:cubicBezTo>
                  <a:cubicBezTo>
                    <a:pt x="8696" y="7876"/>
                    <a:pt x="13989" y="8475"/>
                    <a:pt x="13201" y="5167"/>
                  </a:cubicBezTo>
                  <a:cubicBezTo>
                    <a:pt x="12508" y="2143"/>
                    <a:pt x="8854" y="1103"/>
                    <a:pt x="6239" y="410"/>
                  </a:cubicBezTo>
                  <a:cubicBezTo>
                    <a:pt x="5294" y="126"/>
                    <a:pt x="4317" y="0"/>
                    <a:pt x="33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1"/>
            <p:cNvSpPr/>
            <p:nvPr/>
          </p:nvSpPr>
          <p:spPr>
            <a:xfrm>
              <a:off x="5642000" y="3090650"/>
              <a:ext cx="368625" cy="209350"/>
            </a:xfrm>
            <a:custGeom>
              <a:avLst/>
              <a:gdLst/>
              <a:ahLst/>
              <a:cxnLst/>
              <a:rect l="l" t="t" r="r" b="b"/>
              <a:pathLst>
                <a:path w="14745" h="8374" extrusionOk="0">
                  <a:moveTo>
                    <a:pt x="9614" y="1"/>
                  </a:moveTo>
                  <a:cubicBezTo>
                    <a:pt x="9107" y="1"/>
                    <a:pt x="8597" y="64"/>
                    <a:pt x="8097" y="188"/>
                  </a:cubicBezTo>
                  <a:cubicBezTo>
                    <a:pt x="6585" y="598"/>
                    <a:pt x="5199" y="1291"/>
                    <a:pt x="3970" y="2236"/>
                  </a:cubicBezTo>
                  <a:cubicBezTo>
                    <a:pt x="2584" y="3213"/>
                    <a:pt x="1" y="5166"/>
                    <a:pt x="2458" y="6615"/>
                  </a:cubicBezTo>
                  <a:cubicBezTo>
                    <a:pt x="4569" y="7813"/>
                    <a:pt x="7058" y="8096"/>
                    <a:pt x="9452" y="8317"/>
                  </a:cubicBezTo>
                  <a:cubicBezTo>
                    <a:pt x="9716" y="8356"/>
                    <a:pt x="9980" y="8374"/>
                    <a:pt x="10241" y="8374"/>
                  </a:cubicBezTo>
                  <a:cubicBezTo>
                    <a:pt x="10604" y="8374"/>
                    <a:pt x="10963" y="8340"/>
                    <a:pt x="11311" y="8285"/>
                  </a:cubicBezTo>
                  <a:cubicBezTo>
                    <a:pt x="12224" y="8033"/>
                    <a:pt x="12981" y="7466"/>
                    <a:pt x="13516" y="6710"/>
                  </a:cubicBezTo>
                  <a:cubicBezTo>
                    <a:pt x="13989" y="6143"/>
                    <a:pt x="14335" y="5450"/>
                    <a:pt x="14493" y="4725"/>
                  </a:cubicBezTo>
                  <a:cubicBezTo>
                    <a:pt x="14745" y="3213"/>
                    <a:pt x="13894" y="1638"/>
                    <a:pt x="12571" y="787"/>
                  </a:cubicBezTo>
                  <a:cubicBezTo>
                    <a:pt x="11664" y="260"/>
                    <a:pt x="10643" y="1"/>
                    <a:pt x="9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1"/>
            <p:cNvSpPr/>
            <p:nvPr/>
          </p:nvSpPr>
          <p:spPr>
            <a:xfrm>
              <a:off x="5450600" y="3202125"/>
              <a:ext cx="254425" cy="279650"/>
            </a:xfrm>
            <a:custGeom>
              <a:avLst/>
              <a:gdLst/>
              <a:ahLst/>
              <a:cxnLst/>
              <a:rect l="l" t="t" r="r" b="b"/>
              <a:pathLst>
                <a:path w="10177" h="11186" extrusionOk="0">
                  <a:moveTo>
                    <a:pt x="6460" y="0"/>
                  </a:moveTo>
                  <a:cubicBezTo>
                    <a:pt x="5637" y="0"/>
                    <a:pt x="4822" y="210"/>
                    <a:pt x="4096" y="613"/>
                  </a:cubicBezTo>
                  <a:cubicBezTo>
                    <a:pt x="2931" y="1274"/>
                    <a:pt x="1923" y="2219"/>
                    <a:pt x="1230" y="3385"/>
                  </a:cubicBezTo>
                  <a:cubicBezTo>
                    <a:pt x="442" y="4582"/>
                    <a:pt x="1" y="6000"/>
                    <a:pt x="1" y="7449"/>
                  </a:cubicBezTo>
                  <a:cubicBezTo>
                    <a:pt x="64" y="8583"/>
                    <a:pt x="473" y="10285"/>
                    <a:pt x="1513" y="10946"/>
                  </a:cubicBezTo>
                  <a:cubicBezTo>
                    <a:pt x="1785" y="11116"/>
                    <a:pt x="2115" y="11185"/>
                    <a:pt x="2474" y="11185"/>
                  </a:cubicBezTo>
                  <a:cubicBezTo>
                    <a:pt x="3448" y="11185"/>
                    <a:pt x="4629" y="10676"/>
                    <a:pt x="5388" y="10285"/>
                  </a:cubicBezTo>
                  <a:cubicBezTo>
                    <a:pt x="6711" y="9560"/>
                    <a:pt x="7783" y="8457"/>
                    <a:pt x="8444" y="7103"/>
                  </a:cubicBezTo>
                  <a:cubicBezTo>
                    <a:pt x="9106" y="5811"/>
                    <a:pt x="9641" y="4425"/>
                    <a:pt x="10019" y="2976"/>
                  </a:cubicBezTo>
                  <a:cubicBezTo>
                    <a:pt x="10145" y="2692"/>
                    <a:pt x="10177" y="2408"/>
                    <a:pt x="10145" y="2093"/>
                  </a:cubicBezTo>
                  <a:cubicBezTo>
                    <a:pt x="10051" y="1873"/>
                    <a:pt x="9925" y="1652"/>
                    <a:pt x="9736" y="1495"/>
                  </a:cubicBezTo>
                  <a:cubicBezTo>
                    <a:pt x="9232" y="928"/>
                    <a:pt x="8570" y="487"/>
                    <a:pt x="7846" y="203"/>
                  </a:cubicBezTo>
                  <a:cubicBezTo>
                    <a:pt x="7391" y="67"/>
                    <a:pt x="6924"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1"/>
            <p:cNvSpPr/>
            <p:nvPr/>
          </p:nvSpPr>
          <p:spPr>
            <a:xfrm>
              <a:off x="5598675" y="2974050"/>
              <a:ext cx="72500" cy="185900"/>
            </a:xfrm>
            <a:custGeom>
              <a:avLst/>
              <a:gdLst/>
              <a:ahLst/>
              <a:cxnLst/>
              <a:rect l="l" t="t" r="r" b="b"/>
              <a:pathLst>
                <a:path w="2900" h="7436" extrusionOk="0">
                  <a:moveTo>
                    <a:pt x="1" y="1"/>
                  </a:moveTo>
                  <a:cubicBezTo>
                    <a:pt x="725" y="1103"/>
                    <a:pt x="1198" y="2364"/>
                    <a:pt x="1482" y="3655"/>
                  </a:cubicBezTo>
                  <a:cubicBezTo>
                    <a:pt x="1608" y="4317"/>
                    <a:pt x="1797" y="4978"/>
                    <a:pt x="2017" y="5609"/>
                  </a:cubicBezTo>
                  <a:cubicBezTo>
                    <a:pt x="2206" y="6270"/>
                    <a:pt x="2521" y="6869"/>
                    <a:pt x="2899" y="7436"/>
                  </a:cubicBezTo>
                  <a:cubicBezTo>
                    <a:pt x="2490" y="6144"/>
                    <a:pt x="2175" y="4852"/>
                    <a:pt x="1891" y="3561"/>
                  </a:cubicBezTo>
                  <a:cubicBezTo>
                    <a:pt x="1734" y="2899"/>
                    <a:pt x="1513" y="2238"/>
                    <a:pt x="1229" y="1639"/>
                  </a:cubicBezTo>
                  <a:cubicBezTo>
                    <a:pt x="946" y="1009"/>
                    <a:pt x="536" y="44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1"/>
            <p:cNvSpPr/>
            <p:nvPr/>
          </p:nvSpPr>
          <p:spPr>
            <a:xfrm>
              <a:off x="5540400" y="3037075"/>
              <a:ext cx="92950" cy="138625"/>
            </a:xfrm>
            <a:custGeom>
              <a:avLst/>
              <a:gdLst/>
              <a:ahLst/>
              <a:cxnLst/>
              <a:rect l="l" t="t" r="r" b="b"/>
              <a:pathLst>
                <a:path w="3718" h="5545" extrusionOk="0">
                  <a:moveTo>
                    <a:pt x="0" y="0"/>
                  </a:moveTo>
                  <a:cubicBezTo>
                    <a:pt x="378" y="2300"/>
                    <a:pt x="1733" y="4316"/>
                    <a:pt x="3718" y="5545"/>
                  </a:cubicBezTo>
                  <a:cubicBezTo>
                    <a:pt x="2962" y="4726"/>
                    <a:pt x="2269" y="3844"/>
                    <a:pt x="1639" y="2930"/>
                  </a:cubicBezTo>
                  <a:cubicBezTo>
                    <a:pt x="1009" y="1985"/>
                    <a:pt x="473" y="10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1"/>
            <p:cNvSpPr/>
            <p:nvPr/>
          </p:nvSpPr>
          <p:spPr>
            <a:xfrm>
              <a:off x="5579775" y="3020525"/>
              <a:ext cx="56725" cy="128400"/>
            </a:xfrm>
            <a:custGeom>
              <a:avLst/>
              <a:gdLst/>
              <a:ahLst/>
              <a:cxnLst/>
              <a:rect l="l" t="t" r="r" b="b"/>
              <a:pathLst>
                <a:path w="2269" h="5136" extrusionOk="0">
                  <a:moveTo>
                    <a:pt x="1" y="0"/>
                  </a:moveTo>
                  <a:lnTo>
                    <a:pt x="1" y="0"/>
                  </a:lnTo>
                  <a:cubicBezTo>
                    <a:pt x="284" y="914"/>
                    <a:pt x="662" y="1765"/>
                    <a:pt x="1040" y="2615"/>
                  </a:cubicBezTo>
                  <a:cubicBezTo>
                    <a:pt x="1418" y="3466"/>
                    <a:pt x="1796" y="4317"/>
                    <a:pt x="2269" y="5136"/>
                  </a:cubicBezTo>
                  <a:cubicBezTo>
                    <a:pt x="1954" y="3245"/>
                    <a:pt x="1166" y="148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1"/>
            <p:cNvSpPr/>
            <p:nvPr/>
          </p:nvSpPr>
          <p:spPr>
            <a:xfrm>
              <a:off x="5426200" y="3131575"/>
              <a:ext cx="192200" cy="37050"/>
            </a:xfrm>
            <a:custGeom>
              <a:avLst/>
              <a:gdLst/>
              <a:ahLst/>
              <a:cxnLst/>
              <a:rect l="l" t="t" r="r" b="b"/>
              <a:pathLst>
                <a:path w="7688" h="1482" extrusionOk="0">
                  <a:moveTo>
                    <a:pt x="1316" y="1"/>
                  </a:moveTo>
                  <a:cubicBezTo>
                    <a:pt x="868" y="1"/>
                    <a:pt x="420" y="85"/>
                    <a:pt x="0" y="253"/>
                  </a:cubicBezTo>
                  <a:cubicBezTo>
                    <a:pt x="195" y="223"/>
                    <a:pt x="393" y="209"/>
                    <a:pt x="593" y="209"/>
                  </a:cubicBezTo>
                  <a:cubicBezTo>
                    <a:pt x="1037" y="209"/>
                    <a:pt x="1487" y="280"/>
                    <a:pt x="1922" y="410"/>
                  </a:cubicBezTo>
                  <a:lnTo>
                    <a:pt x="3781" y="883"/>
                  </a:lnTo>
                  <a:cubicBezTo>
                    <a:pt x="5072" y="1229"/>
                    <a:pt x="6364" y="1418"/>
                    <a:pt x="7687" y="1481"/>
                  </a:cubicBezTo>
                  <a:cubicBezTo>
                    <a:pt x="6427" y="1103"/>
                    <a:pt x="5199" y="757"/>
                    <a:pt x="3907" y="442"/>
                  </a:cubicBezTo>
                  <a:cubicBezTo>
                    <a:pt x="3277" y="284"/>
                    <a:pt x="2615" y="158"/>
                    <a:pt x="1985" y="64"/>
                  </a:cubicBezTo>
                  <a:cubicBezTo>
                    <a:pt x="1764" y="22"/>
                    <a:pt x="1540" y="1"/>
                    <a:pt x="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1"/>
            <p:cNvSpPr/>
            <p:nvPr/>
          </p:nvSpPr>
          <p:spPr>
            <a:xfrm>
              <a:off x="5433275" y="3162300"/>
              <a:ext cx="184325" cy="49650"/>
            </a:xfrm>
            <a:custGeom>
              <a:avLst/>
              <a:gdLst/>
              <a:ahLst/>
              <a:cxnLst/>
              <a:rect l="l" t="t" r="r" b="b"/>
              <a:pathLst>
                <a:path w="7373" h="1986" extrusionOk="0">
                  <a:moveTo>
                    <a:pt x="1" y="0"/>
                  </a:moveTo>
                  <a:cubicBezTo>
                    <a:pt x="1500" y="1289"/>
                    <a:pt x="3401" y="1985"/>
                    <a:pt x="5352" y="1985"/>
                  </a:cubicBezTo>
                  <a:cubicBezTo>
                    <a:pt x="6024" y="1985"/>
                    <a:pt x="6703" y="1903"/>
                    <a:pt x="7373" y="1733"/>
                  </a:cubicBezTo>
                  <a:cubicBezTo>
                    <a:pt x="6081" y="1733"/>
                    <a:pt x="4821" y="1607"/>
                    <a:pt x="3561" y="1324"/>
                  </a:cubicBezTo>
                  <a:cubicBezTo>
                    <a:pt x="2332" y="1040"/>
                    <a:pt x="1135" y="56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1"/>
            <p:cNvSpPr/>
            <p:nvPr/>
          </p:nvSpPr>
          <p:spPr>
            <a:xfrm>
              <a:off x="5525425" y="3217425"/>
              <a:ext cx="96125" cy="155200"/>
            </a:xfrm>
            <a:custGeom>
              <a:avLst/>
              <a:gdLst/>
              <a:ahLst/>
              <a:cxnLst/>
              <a:rect l="l" t="t" r="r" b="b"/>
              <a:pathLst>
                <a:path w="3845" h="6208" extrusionOk="0">
                  <a:moveTo>
                    <a:pt x="3844" y="1"/>
                  </a:moveTo>
                  <a:lnTo>
                    <a:pt x="3844" y="1"/>
                  </a:lnTo>
                  <a:cubicBezTo>
                    <a:pt x="2899" y="788"/>
                    <a:pt x="2049" y="1702"/>
                    <a:pt x="1356" y="2742"/>
                  </a:cubicBezTo>
                  <a:cubicBezTo>
                    <a:pt x="1009" y="3277"/>
                    <a:pt x="694" y="3813"/>
                    <a:pt x="442" y="4380"/>
                  </a:cubicBezTo>
                  <a:cubicBezTo>
                    <a:pt x="284" y="4663"/>
                    <a:pt x="158" y="4947"/>
                    <a:pt x="95" y="5262"/>
                  </a:cubicBezTo>
                  <a:cubicBezTo>
                    <a:pt x="1" y="5577"/>
                    <a:pt x="32" y="5892"/>
                    <a:pt x="127" y="6207"/>
                  </a:cubicBezTo>
                  <a:cubicBezTo>
                    <a:pt x="95" y="5577"/>
                    <a:pt x="410" y="5041"/>
                    <a:pt x="725" y="4537"/>
                  </a:cubicBezTo>
                  <a:cubicBezTo>
                    <a:pt x="1072" y="4033"/>
                    <a:pt x="1387" y="3498"/>
                    <a:pt x="1734" y="2994"/>
                  </a:cubicBezTo>
                  <a:cubicBezTo>
                    <a:pt x="2395" y="1985"/>
                    <a:pt x="3120" y="1009"/>
                    <a:pt x="3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1"/>
            <p:cNvSpPr/>
            <p:nvPr/>
          </p:nvSpPr>
          <p:spPr>
            <a:xfrm>
              <a:off x="5590025" y="3240275"/>
              <a:ext cx="69325" cy="167775"/>
            </a:xfrm>
            <a:custGeom>
              <a:avLst/>
              <a:gdLst/>
              <a:ahLst/>
              <a:cxnLst/>
              <a:rect l="l" t="t" r="r" b="b"/>
              <a:pathLst>
                <a:path w="2773" h="6711" extrusionOk="0">
                  <a:moveTo>
                    <a:pt x="2332" y="0"/>
                  </a:moveTo>
                  <a:lnTo>
                    <a:pt x="2332" y="0"/>
                  </a:lnTo>
                  <a:cubicBezTo>
                    <a:pt x="2458" y="599"/>
                    <a:pt x="2458" y="1197"/>
                    <a:pt x="2332" y="1796"/>
                  </a:cubicBezTo>
                  <a:cubicBezTo>
                    <a:pt x="2206" y="2395"/>
                    <a:pt x="2017" y="2962"/>
                    <a:pt x="1764" y="3497"/>
                  </a:cubicBezTo>
                  <a:cubicBezTo>
                    <a:pt x="1292" y="4632"/>
                    <a:pt x="693" y="5703"/>
                    <a:pt x="0" y="6711"/>
                  </a:cubicBezTo>
                  <a:cubicBezTo>
                    <a:pt x="977" y="5892"/>
                    <a:pt x="1733" y="4852"/>
                    <a:pt x="2206" y="3686"/>
                  </a:cubicBezTo>
                  <a:cubicBezTo>
                    <a:pt x="2458" y="3088"/>
                    <a:pt x="2615" y="2489"/>
                    <a:pt x="2678" y="1828"/>
                  </a:cubicBezTo>
                  <a:cubicBezTo>
                    <a:pt x="2773" y="1197"/>
                    <a:pt x="2647" y="567"/>
                    <a:pt x="2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1"/>
            <p:cNvSpPr/>
            <p:nvPr/>
          </p:nvSpPr>
          <p:spPr>
            <a:xfrm>
              <a:off x="5652250" y="3211925"/>
              <a:ext cx="52775" cy="181175"/>
            </a:xfrm>
            <a:custGeom>
              <a:avLst/>
              <a:gdLst/>
              <a:ahLst/>
              <a:cxnLst/>
              <a:rect l="l" t="t" r="r" b="b"/>
              <a:pathLst>
                <a:path w="2111" h="7247" extrusionOk="0">
                  <a:moveTo>
                    <a:pt x="536" y="0"/>
                  </a:moveTo>
                  <a:lnTo>
                    <a:pt x="536" y="0"/>
                  </a:lnTo>
                  <a:cubicBezTo>
                    <a:pt x="284" y="252"/>
                    <a:pt x="158" y="536"/>
                    <a:pt x="95" y="882"/>
                  </a:cubicBezTo>
                  <a:cubicBezTo>
                    <a:pt x="32" y="1197"/>
                    <a:pt x="0" y="1544"/>
                    <a:pt x="63" y="1859"/>
                  </a:cubicBezTo>
                  <a:cubicBezTo>
                    <a:pt x="95" y="2521"/>
                    <a:pt x="221" y="3151"/>
                    <a:pt x="410" y="3781"/>
                  </a:cubicBezTo>
                  <a:cubicBezTo>
                    <a:pt x="725" y="5041"/>
                    <a:pt x="1323" y="6207"/>
                    <a:pt x="2111" y="7246"/>
                  </a:cubicBezTo>
                  <a:cubicBezTo>
                    <a:pt x="1607" y="6081"/>
                    <a:pt x="1166" y="4883"/>
                    <a:pt x="819" y="3655"/>
                  </a:cubicBezTo>
                  <a:cubicBezTo>
                    <a:pt x="662" y="3056"/>
                    <a:pt x="504" y="2426"/>
                    <a:pt x="410" y="1827"/>
                  </a:cubicBezTo>
                  <a:cubicBezTo>
                    <a:pt x="221" y="1229"/>
                    <a:pt x="284" y="567"/>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1"/>
            <p:cNvSpPr/>
            <p:nvPr/>
          </p:nvSpPr>
          <p:spPr>
            <a:xfrm>
              <a:off x="5686900" y="3227675"/>
              <a:ext cx="98475" cy="189050"/>
            </a:xfrm>
            <a:custGeom>
              <a:avLst/>
              <a:gdLst/>
              <a:ahLst/>
              <a:cxnLst/>
              <a:rect l="l" t="t" r="r" b="b"/>
              <a:pathLst>
                <a:path w="3939" h="7562" extrusionOk="0">
                  <a:moveTo>
                    <a:pt x="0" y="0"/>
                  </a:moveTo>
                  <a:cubicBezTo>
                    <a:pt x="504" y="504"/>
                    <a:pt x="945" y="1071"/>
                    <a:pt x="1292" y="1733"/>
                  </a:cubicBezTo>
                  <a:cubicBezTo>
                    <a:pt x="1639" y="2332"/>
                    <a:pt x="1985" y="2962"/>
                    <a:pt x="2332" y="3592"/>
                  </a:cubicBezTo>
                  <a:cubicBezTo>
                    <a:pt x="2647" y="4222"/>
                    <a:pt x="2993" y="4852"/>
                    <a:pt x="3277" y="5514"/>
                  </a:cubicBezTo>
                  <a:cubicBezTo>
                    <a:pt x="3592" y="6144"/>
                    <a:pt x="3749" y="6837"/>
                    <a:pt x="3749" y="7561"/>
                  </a:cubicBezTo>
                  <a:cubicBezTo>
                    <a:pt x="3938" y="6837"/>
                    <a:pt x="3875" y="6081"/>
                    <a:pt x="3623" y="5388"/>
                  </a:cubicBezTo>
                  <a:cubicBezTo>
                    <a:pt x="3371" y="4694"/>
                    <a:pt x="3056" y="4033"/>
                    <a:pt x="2710" y="3403"/>
                  </a:cubicBezTo>
                  <a:cubicBezTo>
                    <a:pt x="2363" y="2741"/>
                    <a:pt x="1985" y="2111"/>
                    <a:pt x="1576" y="1544"/>
                  </a:cubicBezTo>
                  <a:cubicBezTo>
                    <a:pt x="1166" y="914"/>
                    <a:pt x="630" y="37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1"/>
            <p:cNvSpPr/>
            <p:nvPr/>
          </p:nvSpPr>
          <p:spPr>
            <a:xfrm>
              <a:off x="5680600" y="3238700"/>
              <a:ext cx="62250" cy="168575"/>
            </a:xfrm>
            <a:custGeom>
              <a:avLst/>
              <a:gdLst/>
              <a:ahLst/>
              <a:cxnLst/>
              <a:rect l="l" t="t" r="r" b="b"/>
              <a:pathLst>
                <a:path w="2490" h="6743" extrusionOk="0">
                  <a:moveTo>
                    <a:pt x="0" y="0"/>
                  </a:moveTo>
                  <a:lnTo>
                    <a:pt x="0" y="0"/>
                  </a:lnTo>
                  <a:cubicBezTo>
                    <a:pt x="252" y="1166"/>
                    <a:pt x="599" y="2332"/>
                    <a:pt x="1040" y="3434"/>
                  </a:cubicBezTo>
                  <a:cubicBezTo>
                    <a:pt x="1450" y="4568"/>
                    <a:pt x="1922" y="5671"/>
                    <a:pt x="2489" y="6742"/>
                  </a:cubicBezTo>
                  <a:cubicBezTo>
                    <a:pt x="1954" y="4379"/>
                    <a:pt x="1103" y="214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1"/>
            <p:cNvSpPr/>
            <p:nvPr/>
          </p:nvSpPr>
          <p:spPr>
            <a:xfrm>
              <a:off x="5697925" y="3216650"/>
              <a:ext cx="141000" cy="31325"/>
            </a:xfrm>
            <a:custGeom>
              <a:avLst/>
              <a:gdLst/>
              <a:ahLst/>
              <a:cxnLst/>
              <a:rect l="l" t="t" r="r" b="b"/>
              <a:pathLst>
                <a:path w="5640" h="1253" extrusionOk="0">
                  <a:moveTo>
                    <a:pt x="0" y="0"/>
                  </a:moveTo>
                  <a:lnTo>
                    <a:pt x="0" y="0"/>
                  </a:lnTo>
                  <a:cubicBezTo>
                    <a:pt x="378" y="347"/>
                    <a:pt x="820" y="599"/>
                    <a:pt x="1292" y="725"/>
                  </a:cubicBezTo>
                  <a:cubicBezTo>
                    <a:pt x="1765" y="882"/>
                    <a:pt x="2237" y="1008"/>
                    <a:pt x="2710" y="1071"/>
                  </a:cubicBezTo>
                  <a:cubicBezTo>
                    <a:pt x="3214" y="1166"/>
                    <a:pt x="3686" y="1229"/>
                    <a:pt x="4191" y="1229"/>
                  </a:cubicBezTo>
                  <a:cubicBezTo>
                    <a:pt x="4301" y="1245"/>
                    <a:pt x="4419" y="1252"/>
                    <a:pt x="4541" y="1252"/>
                  </a:cubicBezTo>
                  <a:cubicBezTo>
                    <a:pt x="4663" y="1252"/>
                    <a:pt x="4789" y="1245"/>
                    <a:pt x="4915" y="1229"/>
                  </a:cubicBezTo>
                  <a:cubicBezTo>
                    <a:pt x="5167" y="1229"/>
                    <a:pt x="5419" y="1166"/>
                    <a:pt x="5640" y="1071"/>
                  </a:cubicBezTo>
                  <a:cubicBezTo>
                    <a:pt x="5388" y="1071"/>
                    <a:pt x="5167" y="1071"/>
                    <a:pt x="4915" y="1008"/>
                  </a:cubicBezTo>
                  <a:cubicBezTo>
                    <a:pt x="4695" y="977"/>
                    <a:pt x="4443" y="945"/>
                    <a:pt x="4222" y="914"/>
                  </a:cubicBezTo>
                  <a:lnTo>
                    <a:pt x="2804" y="662"/>
                  </a:lnTo>
                  <a:cubicBezTo>
                    <a:pt x="2332" y="567"/>
                    <a:pt x="1859" y="504"/>
                    <a:pt x="1387" y="410"/>
                  </a:cubicBezTo>
                  <a:cubicBezTo>
                    <a:pt x="914" y="315"/>
                    <a:pt x="441" y="18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1"/>
            <p:cNvSpPr/>
            <p:nvPr/>
          </p:nvSpPr>
          <p:spPr>
            <a:xfrm>
              <a:off x="5696350" y="3168625"/>
              <a:ext cx="199300" cy="26775"/>
            </a:xfrm>
            <a:custGeom>
              <a:avLst/>
              <a:gdLst/>
              <a:ahLst/>
              <a:cxnLst/>
              <a:rect l="l" t="t" r="r" b="b"/>
              <a:pathLst>
                <a:path w="7972" h="1071" extrusionOk="0">
                  <a:moveTo>
                    <a:pt x="5256" y="0"/>
                  </a:moveTo>
                  <a:cubicBezTo>
                    <a:pt x="4818" y="0"/>
                    <a:pt x="4378" y="21"/>
                    <a:pt x="3939" y="62"/>
                  </a:cubicBezTo>
                  <a:cubicBezTo>
                    <a:pt x="2584" y="188"/>
                    <a:pt x="1229" y="535"/>
                    <a:pt x="0" y="1071"/>
                  </a:cubicBezTo>
                  <a:cubicBezTo>
                    <a:pt x="1324" y="850"/>
                    <a:pt x="2647" y="661"/>
                    <a:pt x="3970" y="503"/>
                  </a:cubicBezTo>
                  <a:cubicBezTo>
                    <a:pt x="5293" y="377"/>
                    <a:pt x="6616" y="346"/>
                    <a:pt x="7971" y="283"/>
                  </a:cubicBezTo>
                  <a:cubicBezTo>
                    <a:pt x="7077" y="91"/>
                    <a:pt x="6169" y="0"/>
                    <a:pt x="5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1"/>
            <p:cNvSpPr/>
            <p:nvPr/>
          </p:nvSpPr>
          <p:spPr>
            <a:xfrm>
              <a:off x="5676650" y="3008700"/>
              <a:ext cx="175675" cy="150475"/>
            </a:xfrm>
            <a:custGeom>
              <a:avLst/>
              <a:gdLst/>
              <a:ahLst/>
              <a:cxnLst/>
              <a:rect l="l" t="t" r="r" b="b"/>
              <a:pathLst>
                <a:path w="7027" h="6019" extrusionOk="0">
                  <a:moveTo>
                    <a:pt x="5451" y="1"/>
                  </a:moveTo>
                  <a:cubicBezTo>
                    <a:pt x="5231" y="600"/>
                    <a:pt x="4947" y="1135"/>
                    <a:pt x="4632" y="1702"/>
                  </a:cubicBezTo>
                  <a:cubicBezTo>
                    <a:pt x="4317" y="2238"/>
                    <a:pt x="3970" y="2742"/>
                    <a:pt x="3561" y="3214"/>
                  </a:cubicBezTo>
                  <a:cubicBezTo>
                    <a:pt x="2805" y="4160"/>
                    <a:pt x="1860" y="4979"/>
                    <a:pt x="788" y="5577"/>
                  </a:cubicBezTo>
                  <a:lnTo>
                    <a:pt x="1" y="6018"/>
                  </a:lnTo>
                  <a:lnTo>
                    <a:pt x="1" y="6018"/>
                  </a:lnTo>
                  <a:lnTo>
                    <a:pt x="914" y="5987"/>
                  </a:lnTo>
                  <a:cubicBezTo>
                    <a:pt x="946" y="5986"/>
                    <a:pt x="977" y="5985"/>
                    <a:pt x="1008" y="5983"/>
                  </a:cubicBezTo>
                  <a:lnTo>
                    <a:pt x="1008" y="5983"/>
                  </a:lnTo>
                  <a:lnTo>
                    <a:pt x="1009" y="5987"/>
                  </a:lnTo>
                  <a:cubicBezTo>
                    <a:pt x="1011" y="5986"/>
                    <a:pt x="1013" y="5984"/>
                    <a:pt x="1016" y="5983"/>
                  </a:cubicBezTo>
                  <a:lnTo>
                    <a:pt x="1016" y="5983"/>
                  </a:lnTo>
                  <a:cubicBezTo>
                    <a:pt x="2079" y="5932"/>
                    <a:pt x="3055" y="5569"/>
                    <a:pt x="4002" y="5294"/>
                  </a:cubicBezTo>
                  <a:cubicBezTo>
                    <a:pt x="4506" y="5168"/>
                    <a:pt x="5010" y="5073"/>
                    <a:pt x="5514" y="5042"/>
                  </a:cubicBezTo>
                  <a:cubicBezTo>
                    <a:pt x="5622" y="5028"/>
                    <a:pt x="5731" y="5022"/>
                    <a:pt x="5841" y="5022"/>
                  </a:cubicBezTo>
                  <a:cubicBezTo>
                    <a:pt x="6244" y="5022"/>
                    <a:pt x="6655" y="5107"/>
                    <a:pt x="7026" y="5231"/>
                  </a:cubicBezTo>
                  <a:cubicBezTo>
                    <a:pt x="6554" y="4979"/>
                    <a:pt x="6018" y="4853"/>
                    <a:pt x="5483" y="4853"/>
                  </a:cubicBezTo>
                  <a:cubicBezTo>
                    <a:pt x="4947" y="4853"/>
                    <a:pt x="4443" y="4884"/>
                    <a:pt x="3907" y="5010"/>
                  </a:cubicBezTo>
                  <a:cubicBezTo>
                    <a:pt x="3189" y="5141"/>
                    <a:pt x="2500" y="5347"/>
                    <a:pt x="1810" y="5472"/>
                  </a:cubicBezTo>
                  <a:lnTo>
                    <a:pt x="1810" y="5472"/>
                  </a:lnTo>
                  <a:cubicBezTo>
                    <a:pt x="2595" y="4909"/>
                    <a:pt x="3300" y="4216"/>
                    <a:pt x="3844" y="3435"/>
                  </a:cubicBezTo>
                  <a:cubicBezTo>
                    <a:pt x="4632" y="2395"/>
                    <a:pt x="5168" y="1230"/>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1"/>
            <p:cNvSpPr/>
            <p:nvPr/>
          </p:nvSpPr>
          <p:spPr>
            <a:xfrm>
              <a:off x="5672725" y="2972475"/>
              <a:ext cx="74050" cy="162275"/>
            </a:xfrm>
            <a:custGeom>
              <a:avLst/>
              <a:gdLst/>
              <a:ahLst/>
              <a:cxnLst/>
              <a:rect l="l" t="t" r="r" b="b"/>
              <a:pathLst>
                <a:path w="2962" h="6491" extrusionOk="0">
                  <a:moveTo>
                    <a:pt x="2962" y="1"/>
                  </a:moveTo>
                  <a:lnTo>
                    <a:pt x="2962" y="1"/>
                  </a:lnTo>
                  <a:cubicBezTo>
                    <a:pt x="2552" y="1135"/>
                    <a:pt x="2174" y="2269"/>
                    <a:pt x="1702" y="3372"/>
                  </a:cubicBezTo>
                  <a:cubicBezTo>
                    <a:pt x="1449" y="3939"/>
                    <a:pt x="1197" y="4474"/>
                    <a:pt x="945" y="5010"/>
                  </a:cubicBezTo>
                  <a:lnTo>
                    <a:pt x="567" y="5829"/>
                  </a:lnTo>
                  <a:cubicBezTo>
                    <a:pt x="441" y="6113"/>
                    <a:pt x="252" y="6333"/>
                    <a:pt x="0" y="6491"/>
                  </a:cubicBezTo>
                  <a:cubicBezTo>
                    <a:pt x="315" y="6396"/>
                    <a:pt x="567" y="6207"/>
                    <a:pt x="756" y="5955"/>
                  </a:cubicBezTo>
                  <a:cubicBezTo>
                    <a:pt x="945" y="5703"/>
                    <a:pt x="1103" y="5451"/>
                    <a:pt x="1260" y="5167"/>
                  </a:cubicBezTo>
                  <a:cubicBezTo>
                    <a:pt x="1575" y="4663"/>
                    <a:pt x="1859" y="4128"/>
                    <a:pt x="2111" y="3561"/>
                  </a:cubicBezTo>
                  <a:cubicBezTo>
                    <a:pt x="2584" y="2427"/>
                    <a:pt x="2867" y="1229"/>
                    <a:pt x="2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1"/>
            <p:cNvSpPr/>
            <p:nvPr/>
          </p:nvSpPr>
          <p:spPr>
            <a:xfrm>
              <a:off x="5578200" y="3109400"/>
              <a:ext cx="151275" cy="151600"/>
            </a:xfrm>
            <a:custGeom>
              <a:avLst/>
              <a:gdLst/>
              <a:ahLst/>
              <a:cxnLst/>
              <a:rect l="l" t="t" r="r" b="b"/>
              <a:pathLst>
                <a:path w="6051" h="6064" extrusionOk="0">
                  <a:moveTo>
                    <a:pt x="3625" y="1"/>
                  </a:moveTo>
                  <a:cubicBezTo>
                    <a:pt x="3388" y="1"/>
                    <a:pt x="3157" y="95"/>
                    <a:pt x="2994" y="258"/>
                  </a:cubicBezTo>
                  <a:cubicBezTo>
                    <a:pt x="2827" y="424"/>
                    <a:pt x="2589" y="537"/>
                    <a:pt x="2482" y="717"/>
                  </a:cubicBezTo>
                  <a:lnTo>
                    <a:pt x="2482" y="717"/>
                  </a:lnTo>
                  <a:cubicBezTo>
                    <a:pt x="2411" y="705"/>
                    <a:pt x="2339" y="699"/>
                    <a:pt x="2269" y="699"/>
                  </a:cubicBezTo>
                  <a:cubicBezTo>
                    <a:pt x="2017" y="699"/>
                    <a:pt x="1796" y="793"/>
                    <a:pt x="1576" y="919"/>
                  </a:cubicBezTo>
                  <a:cubicBezTo>
                    <a:pt x="1387" y="1045"/>
                    <a:pt x="1229" y="1108"/>
                    <a:pt x="1261" y="1360"/>
                  </a:cubicBezTo>
                  <a:cubicBezTo>
                    <a:pt x="1261" y="1388"/>
                    <a:pt x="1262" y="1413"/>
                    <a:pt x="1265" y="1434"/>
                  </a:cubicBezTo>
                  <a:lnTo>
                    <a:pt x="1265" y="1434"/>
                  </a:lnTo>
                  <a:cubicBezTo>
                    <a:pt x="1261" y="1426"/>
                    <a:pt x="1258" y="1422"/>
                    <a:pt x="1255" y="1422"/>
                  </a:cubicBezTo>
                  <a:lnTo>
                    <a:pt x="1255" y="1422"/>
                  </a:lnTo>
                  <a:cubicBezTo>
                    <a:pt x="1243" y="1422"/>
                    <a:pt x="1259" y="1543"/>
                    <a:pt x="1307" y="1679"/>
                  </a:cubicBezTo>
                  <a:lnTo>
                    <a:pt x="1307" y="1679"/>
                  </a:lnTo>
                  <a:cubicBezTo>
                    <a:pt x="1233" y="1612"/>
                    <a:pt x="1145" y="1557"/>
                    <a:pt x="1040" y="1518"/>
                  </a:cubicBezTo>
                  <a:cubicBezTo>
                    <a:pt x="985" y="1509"/>
                    <a:pt x="948" y="1505"/>
                    <a:pt x="920" y="1505"/>
                  </a:cubicBezTo>
                  <a:cubicBezTo>
                    <a:pt x="851" y="1505"/>
                    <a:pt x="827" y="1527"/>
                    <a:pt x="694" y="1549"/>
                  </a:cubicBezTo>
                  <a:cubicBezTo>
                    <a:pt x="316" y="1707"/>
                    <a:pt x="127" y="2085"/>
                    <a:pt x="190" y="2463"/>
                  </a:cubicBezTo>
                  <a:cubicBezTo>
                    <a:pt x="217" y="2849"/>
                    <a:pt x="534" y="3162"/>
                    <a:pt x="655" y="3277"/>
                  </a:cubicBezTo>
                  <a:lnTo>
                    <a:pt x="655" y="3277"/>
                  </a:lnTo>
                  <a:cubicBezTo>
                    <a:pt x="442" y="3287"/>
                    <a:pt x="225" y="3383"/>
                    <a:pt x="95" y="3566"/>
                  </a:cubicBezTo>
                  <a:cubicBezTo>
                    <a:pt x="1" y="3881"/>
                    <a:pt x="95" y="4196"/>
                    <a:pt x="316" y="4416"/>
                  </a:cubicBezTo>
                  <a:cubicBezTo>
                    <a:pt x="662" y="4826"/>
                    <a:pt x="1072" y="5141"/>
                    <a:pt x="1544" y="5393"/>
                  </a:cubicBezTo>
                  <a:cubicBezTo>
                    <a:pt x="1650" y="5446"/>
                    <a:pt x="1766" y="5489"/>
                    <a:pt x="1875" y="5489"/>
                  </a:cubicBezTo>
                  <a:cubicBezTo>
                    <a:pt x="1961" y="5489"/>
                    <a:pt x="2042" y="5462"/>
                    <a:pt x="2111" y="5393"/>
                  </a:cubicBezTo>
                  <a:cubicBezTo>
                    <a:pt x="2120" y="5387"/>
                    <a:pt x="2129" y="5380"/>
                    <a:pt x="2137" y="5374"/>
                  </a:cubicBezTo>
                  <a:lnTo>
                    <a:pt x="2137" y="5374"/>
                  </a:lnTo>
                  <a:cubicBezTo>
                    <a:pt x="2275" y="5525"/>
                    <a:pt x="2445" y="5641"/>
                    <a:pt x="2647" y="5708"/>
                  </a:cubicBezTo>
                  <a:cubicBezTo>
                    <a:pt x="2721" y="5733"/>
                    <a:pt x="2797" y="5744"/>
                    <a:pt x="2874" y="5744"/>
                  </a:cubicBezTo>
                  <a:cubicBezTo>
                    <a:pt x="3089" y="5744"/>
                    <a:pt x="3303" y="5650"/>
                    <a:pt x="3466" y="5487"/>
                  </a:cubicBezTo>
                  <a:cubicBezTo>
                    <a:pt x="3509" y="5435"/>
                    <a:pt x="3541" y="5378"/>
                    <a:pt x="3564" y="5317"/>
                  </a:cubicBezTo>
                  <a:lnTo>
                    <a:pt x="3564" y="5317"/>
                  </a:lnTo>
                  <a:cubicBezTo>
                    <a:pt x="3748" y="5576"/>
                    <a:pt x="3987" y="5782"/>
                    <a:pt x="4254" y="5960"/>
                  </a:cubicBezTo>
                  <a:cubicBezTo>
                    <a:pt x="4407" y="6031"/>
                    <a:pt x="4561" y="6063"/>
                    <a:pt x="4711" y="6063"/>
                  </a:cubicBezTo>
                  <a:cubicBezTo>
                    <a:pt x="5412" y="6063"/>
                    <a:pt x="5996" y="5354"/>
                    <a:pt x="5718" y="4612"/>
                  </a:cubicBezTo>
                  <a:lnTo>
                    <a:pt x="5718" y="4612"/>
                  </a:lnTo>
                  <a:cubicBezTo>
                    <a:pt x="5912" y="4352"/>
                    <a:pt x="6051" y="4053"/>
                    <a:pt x="5987" y="3755"/>
                  </a:cubicBezTo>
                  <a:cubicBezTo>
                    <a:pt x="5939" y="3612"/>
                    <a:pt x="5859" y="3485"/>
                    <a:pt x="5751" y="3390"/>
                  </a:cubicBezTo>
                  <a:lnTo>
                    <a:pt x="5751" y="3390"/>
                  </a:lnTo>
                  <a:cubicBezTo>
                    <a:pt x="5784" y="3142"/>
                    <a:pt x="5695" y="2889"/>
                    <a:pt x="5507" y="2706"/>
                  </a:cubicBezTo>
                  <a:lnTo>
                    <a:pt x="5507" y="2706"/>
                  </a:lnTo>
                  <a:cubicBezTo>
                    <a:pt x="5787" y="2342"/>
                    <a:pt x="5884" y="1883"/>
                    <a:pt x="5798" y="1423"/>
                  </a:cubicBezTo>
                  <a:cubicBezTo>
                    <a:pt x="5687" y="1035"/>
                    <a:pt x="5308" y="745"/>
                    <a:pt x="4875" y="745"/>
                  </a:cubicBezTo>
                  <a:cubicBezTo>
                    <a:pt x="4816" y="745"/>
                    <a:pt x="4756" y="750"/>
                    <a:pt x="4695" y="762"/>
                  </a:cubicBezTo>
                  <a:cubicBezTo>
                    <a:pt x="4670" y="767"/>
                    <a:pt x="4646" y="773"/>
                    <a:pt x="4623" y="780"/>
                  </a:cubicBezTo>
                  <a:lnTo>
                    <a:pt x="4623" y="780"/>
                  </a:lnTo>
                  <a:cubicBezTo>
                    <a:pt x="4574" y="686"/>
                    <a:pt x="4514" y="595"/>
                    <a:pt x="4443" y="510"/>
                  </a:cubicBezTo>
                  <a:cubicBezTo>
                    <a:pt x="4317" y="289"/>
                    <a:pt x="4128" y="132"/>
                    <a:pt x="3876" y="37"/>
                  </a:cubicBezTo>
                  <a:cubicBezTo>
                    <a:pt x="3793" y="12"/>
                    <a:pt x="3709" y="1"/>
                    <a:pt x="3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1"/>
            <p:cNvSpPr/>
            <p:nvPr/>
          </p:nvSpPr>
          <p:spPr>
            <a:xfrm>
              <a:off x="5624675" y="3154425"/>
              <a:ext cx="67750" cy="67750"/>
            </a:xfrm>
            <a:custGeom>
              <a:avLst/>
              <a:gdLst/>
              <a:ahLst/>
              <a:cxnLst/>
              <a:rect l="l" t="t" r="r" b="b"/>
              <a:pathLst>
                <a:path w="2710" h="2710" extrusionOk="0">
                  <a:moveTo>
                    <a:pt x="1355" y="0"/>
                  </a:moveTo>
                  <a:cubicBezTo>
                    <a:pt x="599" y="0"/>
                    <a:pt x="0" y="599"/>
                    <a:pt x="0" y="1355"/>
                  </a:cubicBezTo>
                  <a:cubicBezTo>
                    <a:pt x="0" y="2080"/>
                    <a:pt x="599" y="2710"/>
                    <a:pt x="1355" y="2710"/>
                  </a:cubicBezTo>
                  <a:cubicBezTo>
                    <a:pt x="2111" y="2710"/>
                    <a:pt x="2710" y="2080"/>
                    <a:pt x="2710" y="1355"/>
                  </a:cubicBezTo>
                  <a:cubicBezTo>
                    <a:pt x="2710" y="599"/>
                    <a:pt x="2111"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1"/>
            <p:cNvSpPr/>
            <p:nvPr/>
          </p:nvSpPr>
          <p:spPr>
            <a:xfrm>
              <a:off x="5418325" y="2458175"/>
              <a:ext cx="227650" cy="354450"/>
            </a:xfrm>
            <a:custGeom>
              <a:avLst/>
              <a:gdLst/>
              <a:ahLst/>
              <a:cxnLst/>
              <a:rect l="l" t="t" r="r" b="b"/>
              <a:pathLst>
                <a:path w="9106" h="14178" extrusionOk="0">
                  <a:moveTo>
                    <a:pt x="9105" y="0"/>
                  </a:moveTo>
                  <a:cubicBezTo>
                    <a:pt x="9105" y="1"/>
                    <a:pt x="8853" y="1197"/>
                    <a:pt x="8664" y="1796"/>
                  </a:cubicBezTo>
                  <a:cubicBezTo>
                    <a:pt x="8254" y="3088"/>
                    <a:pt x="7656" y="4348"/>
                    <a:pt x="6868" y="5450"/>
                  </a:cubicBezTo>
                  <a:cubicBezTo>
                    <a:pt x="6585" y="5860"/>
                    <a:pt x="6238" y="6238"/>
                    <a:pt x="5892" y="6553"/>
                  </a:cubicBezTo>
                  <a:cubicBezTo>
                    <a:pt x="5230" y="7057"/>
                    <a:pt x="4505" y="7467"/>
                    <a:pt x="3749" y="7750"/>
                  </a:cubicBezTo>
                  <a:cubicBezTo>
                    <a:pt x="2584" y="8286"/>
                    <a:pt x="1449" y="8916"/>
                    <a:pt x="662" y="9924"/>
                  </a:cubicBezTo>
                  <a:cubicBezTo>
                    <a:pt x="315" y="10365"/>
                    <a:pt x="95" y="10838"/>
                    <a:pt x="0" y="11373"/>
                  </a:cubicBezTo>
                  <a:cubicBezTo>
                    <a:pt x="0" y="12318"/>
                    <a:pt x="63" y="13232"/>
                    <a:pt x="221" y="14177"/>
                  </a:cubicBezTo>
                  <a:cubicBezTo>
                    <a:pt x="882" y="14083"/>
                    <a:pt x="1827" y="13705"/>
                    <a:pt x="2489" y="13642"/>
                  </a:cubicBezTo>
                  <a:cubicBezTo>
                    <a:pt x="2899" y="13610"/>
                    <a:pt x="3308" y="13516"/>
                    <a:pt x="3686" y="13390"/>
                  </a:cubicBezTo>
                  <a:cubicBezTo>
                    <a:pt x="4159" y="13138"/>
                    <a:pt x="4568" y="12823"/>
                    <a:pt x="4915" y="12413"/>
                  </a:cubicBezTo>
                  <a:cubicBezTo>
                    <a:pt x="5545" y="11814"/>
                    <a:pt x="6175" y="11247"/>
                    <a:pt x="6459" y="10365"/>
                  </a:cubicBezTo>
                  <a:cubicBezTo>
                    <a:pt x="6742" y="9483"/>
                    <a:pt x="6585" y="8506"/>
                    <a:pt x="6868" y="7593"/>
                  </a:cubicBezTo>
                  <a:cubicBezTo>
                    <a:pt x="6994" y="7215"/>
                    <a:pt x="7120" y="6868"/>
                    <a:pt x="7309" y="6522"/>
                  </a:cubicBezTo>
                  <a:cubicBezTo>
                    <a:pt x="8317" y="4474"/>
                    <a:pt x="8948" y="2268"/>
                    <a:pt x="9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1"/>
            <p:cNvSpPr/>
            <p:nvPr/>
          </p:nvSpPr>
          <p:spPr>
            <a:xfrm>
              <a:off x="5634925" y="2457375"/>
              <a:ext cx="299300" cy="354025"/>
            </a:xfrm>
            <a:custGeom>
              <a:avLst/>
              <a:gdLst/>
              <a:ahLst/>
              <a:cxnLst/>
              <a:rect l="l" t="t" r="r" b="b"/>
              <a:pathLst>
                <a:path w="11972" h="14161" extrusionOk="0">
                  <a:moveTo>
                    <a:pt x="410" y="1"/>
                  </a:moveTo>
                  <a:cubicBezTo>
                    <a:pt x="284" y="316"/>
                    <a:pt x="189" y="662"/>
                    <a:pt x="126" y="1009"/>
                  </a:cubicBezTo>
                  <a:cubicBezTo>
                    <a:pt x="0" y="1733"/>
                    <a:pt x="158" y="2458"/>
                    <a:pt x="599" y="3057"/>
                  </a:cubicBezTo>
                  <a:cubicBezTo>
                    <a:pt x="1103" y="3907"/>
                    <a:pt x="1481" y="4884"/>
                    <a:pt x="1890" y="5766"/>
                  </a:cubicBezTo>
                  <a:cubicBezTo>
                    <a:pt x="2111" y="6333"/>
                    <a:pt x="2300" y="6963"/>
                    <a:pt x="2426" y="7562"/>
                  </a:cubicBezTo>
                  <a:cubicBezTo>
                    <a:pt x="3150" y="9988"/>
                    <a:pt x="5135" y="11909"/>
                    <a:pt x="7404" y="13107"/>
                  </a:cubicBezTo>
                  <a:cubicBezTo>
                    <a:pt x="8622" y="13786"/>
                    <a:pt x="9992" y="14160"/>
                    <a:pt x="11401" y="14160"/>
                  </a:cubicBezTo>
                  <a:cubicBezTo>
                    <a:pt x="11559" y="14160"/>
                    <a:pt x="11718" y="14156"/>
                    <a:pt x="11877" y="14146"/>
                  </a:cubicBezTo>
                  <a:cubicBezTo>
                    <a:pt x="11940" y="13012"/>
                    <a:pt x="11972" y="11815"/>
                    <a:pt x="11436" y="10807"/>
                  </a:cubicBezTo>
                  <a:cubicBezTo>
                    <a:pt x="10995" y="10145"/>
                    <a:pt x="10428" y="9578"/>
                    <a:pt x="9767" y="9137"/>
                  </a:cubicBezTo>
                  <a:cubicBezTo>
                    <a:pt x="8191" y="8034"/>
                    <a:pt x="6522" y="7089"/>
                    <a:pt x="4757" y="6333"/>
                  </a:cubicBezTo>
                  <a:cubicBezTo>
                    <a:pt x="4285" y="6144"/>
                    <a:pt x="3781" y="5892"/>
                    <a:pt x="3340" y="5608"/>
                  </a:cubicBezTo>
                  <a:cubicBezTo>
                    <a:pt x="3024" y="5356"/>
                    <a:pt x="2741" y="5073"/>
                    <a:pt x="2489" y="4789"/>
                  </a:cubicBezTo>
                  <a:cubicBezTo>
                    <a:pt x="1764" y="4033"/>
                    <a:pt x="1197" y="3151"/>
                    <a:pt x="788" y="2174"/>
                  </a:cubicBezTo>
                  <a:cubicBezTo>
                    <a:pt x="599" y="1481"/>
                    <a:pt x="473" y="757"/>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1"/>
            <p:cNvSpPr/>
            <p:nvPr/>
          </p:nvSpPr>
          <p:spPr>
            <a:xfrm>
              <a:off x="6033625" y="2073175"/>
              <a:ext cx="266075" cy="240125"/>
            </a:xfrm>
            <a:custGeom>
              <a:avLst/>
              <a:gdLst/>
              <a:ahLst/>
              <a:cxnLst/>
              <a:rect l="l" t="t" r="r" b="b"/>
              <a:pathLst>
                <a:path w="10643" h="9605" extrusionOk="0">
                  <a:moveTo>
                    <a:pt x="406" y="1"/>
                  </a:moveTo>
                  <a:cubicBezTo>
                    <a:pt x="0" y="1"/>
                    <a:pt x="618" y="908"/>
                    <a:pt x="907" y="1223"/>
                  </a:cubicBezTo>
                  <a:cubicBezTo>
                    <a:pt x="1600" y="1948"/>
                    <a:pt x="2325" y="2641"/>
                    <a:pt x="2766" y="3523"/>
                  </a:cubicBezTo>
                  <a:cubicBezTo>
                    <a:pt x="3176" y="4373"/>
                    <a:pt x="3302" y="5319"/>
                    <a:pt x="3554" y="6201"/>
                  </a:cubicBezTo>
                  <a:cubicBezTo>
                    <a:pt x="3806" y="7114"/>
                    <a:pt x="4184" y="8059"/>
                    <a:pt x="4971" y="8564"/>
                  </a:cubicBezTo>
                  <a:cubicBezTo>
                    <a:pt x="5507" y="8879"/>
                    <a:pt x="6105" y="9068"/>
                    <a:pt x="6736" y="9162"/>
                  </a:cubicBezTo>
                  <a:lnTo>
                    <a:pt x="8909" y="9540"/>
                  </a:lnTo>
                  <a:cubicBezTo>
                    <a:pt x="9047" y="9581"/>
                    <a:pt x="9184" y="9605"/>
                    <a:pt x="9322" y="9605"/>
                  </a:cubicBezTo>
                  <a:cubicBezTo>
                    <a:pt x="9500" y="9605"/>
                    <a:pt x="9677" y="9566"/>
                    <a:pt x="9855" y="9477"/>
                  </a:cubicBezTo>
                  <a:cubicBezTo>
                    <a:pt x="10075" y="9288"/>
                    <a:pt x="10233" y="9005"/>
                    <a:pt x="10264" y="8690"/>
                  </a:cubicBezTo>
                  <a:cubicBezTo>
                    <a:pt x="10642" y="6768"/>
                    <a:pt x="9792" y="4815"/>
                    <a:pt x="8153" y="3743"/>
                  </a:cubicBezTo>
                  <a:cubicBezTo>
                    <a:pt x="7523" y="3397"/>
                    <a:pt x="6862" y="3113"/>
                    <a:pt x="6168" y="2893"/>
                  </a:cubicBezTo>
                  <a:cubicBezTo>
                    <a:pt x="4247" y="2137"/>
                    <a:pt x="2640" y="1002"/>
                    <a:pt x="781" y="120"/>
                  </a:cubicBezTo>
                  <a:cubicBezTo>
                    <a:pt x="609" y="37"/>
                    <a:pt x="487" y="1"/>
                    <a:pt x="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1"/>
            <p:cNvSpPr/>
            <p:nvPr/>
          </p:nvSpPr>
          <p:spPr>
            <a:xfrm>
              <a:off x="5444300" y="2107675"/>
              <a:ext cx="285150" cy="258375"/>
            </a:xfrm>
            <a:custGeom>
              <a:avLst/>
              <a:gdLst/>
              <a:ahLst/>
              <a:cxnLst/>
              <a:rect l="l" t="t" r="r" b="b"/>
              <a:pathLst>
                <a:path w="11406" h="10335" extrusionOk="0">
                  <a:moveTo>
                    <a:pt x="11122" y="0"/>
                  </a:moveTo>
                  <a:lnTo>
                    <a:pt x="11122" y="0"/>
                  </a:lnTo>
                  <a:cubicBezTo>
                    <a:pt x="10460" y="442"/>
                    <a:pt x="9862" y="1387"/>
                    <a:pt x="9295" y="2017"/>
                  </a:cubicBezTo>
                  <a:cubicBezTo>
                    <a:pt x="8885" y="2552"/>
                    <a:pt x="8350" y="3025"/>
                    <a:pt x="7783" y="3403"/>
                  </a:cubicBezTo>
                  <a:cubicBezTo>
                    <a:pt x="6648" y="4096"/>
                    <a:pt x="5199" y="4096"/>
                    <a:pt x="4002" y="4663"/>
                  </a:cubicBezTo>
                  <a:cubicBezTo>
                    <a:pt x="2931" y="5199"/>
                    <a:pt x="2017" y="6018"/>
                    <a:pt x="1450" y="7058"/>
                  </a:cubicBezTo>
                  <a:cubicBezTo>
                    <a:pt x="851" y="8097"/>
                    <a:pt x="379" y="9200"/>
                    <a:pt x="1" y="10334"/>
                  </a:cubicBezTo>
                  <a:cubicBezTo>
                    <a:pt x="1923" y="10051"/>
                    <a:pt x="3939" y="9704"/>
                    <a:pt x="5514" y="8538"/>
                  </a:cubicBezTo>
                  <a:cubicBezTo>
                    <a:pt x="6522" y="7719"/>
                    <a:pt x="7341" y="6711"/>
                    <a:pt x="7972" y="5577"/>
                  </a:cubicBezTo>
                  <a:cubicBezTo>
                    <a:pt x="8570" y="4600"/>
                    <a:pt x="9106" y="3592"/>
                    <a:pt x="9704" y="2584"/>
                  </a:cubicBezTo>
                  <a:cubicBezTo>
                    <a:pt x="9988" y="2080"/>
                    <a:pt x="11406" y="536"/>
                    <a:pt x="1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1"/>
            <p:cNvSpPr/>
            <p:nvPr/>
          </p:nvSpPr>
          <p:spPr>
            <a:xfrm>
              <a:off x="6035025" y="1583900"/>
              <a:ext cx="107925" cy="936500"/>
            </a:xfrm>
            <a:custGeom>
              <a:avLst/>
              <a:gdLst/>
              <a:ahLst/>
              <a:cxnLst/>
              <a:rect l="l" t="t" r="r" b="b"/>
              <a:pathLst>
                <a:path w="4317" h="37460" fill="none" extrusionOk="0">
                  <a:moveTo>
                    <a:pt x="4317" y="37460"/>
                  </a:moveTo>
                  <a:cubicBezTo>
                    <a:pt x="3025" y="34373"/>
                    <a:pt x="2395" y="31065"/>
                    <a:pt x="1765" y="27788"/>
                  </a:cubicBezTo>
                  <a:cubicBezTo>
                    <a:pt x="914" y="23125"/>
                    <a:pt x="64" y="18463"/>
                    <a:pt x="32" y="13705"/>
                  </a:cubicBezTo>
                  <a:cubicBezTo>
                    <a:pt x="1" y="8980"/>
                    <a:pt x="820" y="4159"/>
                    <a:pt x="305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1"/>
            <p:cNvSpPr/>
            <p:nvPr/>
          </p:nvSpPr>
          <p:spPr>
            <a:xfrm>
              <a:off x="5901125" y="2420300"/>
              <a:ext cx="298550" cy="188225"/>
            </a:xfrm>
            <a:custGeom>
              <a:avLst/>
              <a:gdLst/>
              <a:ahLst/>
              <a:cxnLst/>
              <a:rect l="l" t="t" r="r" b="b"/>
              <a:pathLst>
                <a:path w="11942" h="7529" extrusionOk="0">
                  <a:moveTo>
                    <a:pt x="3476" y="0"/>
                  </a:moveTo>
                  <a:cubicBezTo>
                    <a:pt x="3346" y="0"/>
                    <a:pt x="3217" y="11"/>
                    <a:pt x="3088" y="34"/>
                  </a:cubicBezTo>
                  <a:cubicBezTo>
                    <a:pt x="2017" y="223"/>
                    <a:pt x="883" y="696"/>
                    <a:pt x="442" y="1421"/>
                  </a:cubicBezTo>
                  <a:cubicBezTo>
                    <a:pt x="1" y="2177"/>
                    <a:pt x="316" y="3153"/>
                    <a:pt x="820" y="3846"/>
                  </a:cubicBezTo>
                  <a:cubicBezTo>
                    <a:pt x="1387" y="4571"/>
                    <a:pt x="2112" y="5138"/>
                    <a:pt x="2899" y="5548"/>
                  </a:cubicBezTo>
                  <a:cubicBezTo>
                    <a:pt x="3905" y="6074"/>
                    <a:pt x="7234" y="7529"/>
                    <a:pt x="9334" y="7529"/>
                  </a:cubicBezTo>
                  <a:cubicBezTo>
                    <a:pt x="10127" y="7529"/>
                    <a:pt x="10745" y="7321"/>
                    <a:pt x="10996" y="6776"/>
                  </a:cubicBezTo>
                  <a:cubicBezTo>
                    <a:pt x="11941" y="4571"/>
                    <a:pt x="7782" y="1925"/>
                    <a:pt x="6144" y="1011"/>
                  </a:cubicBezTo>
                  <a:cubicBezTo>
                    <a:pt x="5316" y="542"/>
                    <a:pt x="4391" y="0"/>
                    <a:pt x="3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1"/>
            <p:cNvSpPr/>
            <p:nvPr/>
          </p:nvSpPr>
          <p:spPr>
            <a:xfrm>
              <a:off x="6194125" y="2605400"/>
              <a:ext cx="261525" cy="182925"/>
            </a:xfrm>
            <a:custGeom>
              <a:avLst/>
              <a:gdLst/>
              <a:ahLst/>
              <a:cxnLst/>
              <a:rect l="l" t="t" r="r" b="b"/>
              <a:pathLst>
                <a:path w="10461" h="7317" extrusionOk="0">
                  <a:moveTo>
                    <a:pt x="1577" y="0"/>
                  </a:moveTo>
                  <a:cubicBezTo>
                    <a:pt x="733" y="0"/>
                    <a:pt x="1" y="194"/>
                    <a:pt x="253" y="916"/>
                  </a:cubicBezTo>
                  <a:cubicBezTo>
                    <a:pt x="851" y="2743"/>
                    <a:pt x="2426" y="4193"/>
                    <a:pt x="4033" y="5421"/>
                  </a:cubicBezTo>
                  <a:cubicBezTo>
                    <a:pt x="5199" y="6272"/>
                    <a:pt x="6522" y="7123"/>
                    <a:pt x="7971" y="7280"/>
                  </a:cubicBezTo>
                  <a:cubicBezTo>
                    <a:pt x="8087" y="7305"/>
                    <a:pt x="8202" y="7317"/>
                    <a:pt x="8316" y="7317"/>
                  </a:cubicBezTo>
                  <a:cubicBezTo>
                    <a:pt x="8639" y="7317"/>
                    <a:pt x="8952" y="7222"/>
                    <a:pt x="9231" y="7060"/>
                  </a:cubicBezTo>
                  <a:cubicBezTo>
                    <a:pt x="9484" y="6871"/>
                    <a:pt x="9673" y="6587"/>
                    <a:pt x="9767" y="6272"/>
                  </a:cubicBezTo>
                  <a:cubicBezTo>
                    <a:pt x="10114" y="5579"/>
                    <a:pt x="10460" y="4854"/>
                    <a:pt x="10271" y="4098"/>
                  </a:cubicBezTo>
                  <a:cubicBezTo>
                    <a:pt x="10051" y="3216"/>
                    <a:pt x="9200" y="2586"/>
                    <a:pt x="8381" y="2113"/>
                  </a:cubicBezTo>
                  <a:cubicBezTo>
                    <a:pt x="6837" y="1263"/>
                    <a:pt x="5167" y="633"/>
                    <a:pt x="3466" y="223"/>
                  </a:cubicBezTo>
                  <a:cubicBezTo>
                    <a:pt x="3142" y="149"/>
                    <a:pt x="2317" y="0"/>
                    <a:pt x="1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1"/>
            <p:cNvSpPr/>
            <p:nvPr/>
          </p:nvSpPr>
          <p:spPr>
            <a:xfrm>
              <a:off x="6090150" y="2285600"/>
              <a:ext cx="171725" cy="298750"/>
            </a:xfrm>
            <a:custGeom>
              <a:avLst/>
              <a:gdLst/>
              <a:ahLst/>
              <a:cxnLst/>
              <a:rect l="l" t="t" r="r" b="b"/>
              <a:pathLst>
                <a:path w="6869" h="11950" extrusionOk="0">
                  <a:moveTo>
                    <a:pt x="3348" y="1"/>
                  </a:moveTo>
                  <a:cubicBezTo>
                    <a:pt x="1952" y="1"/>
                    <a:pt x="809" y="1078"/>
                    <a:pt x="410" y="2303"/>
                  </a:cubicBezTo>
                  <a:cubicBezTo>
                    <a:pt x="1" y="3564"/>
                    <a:pt x="221" y="4950"/>
                    <a:pt x="505" y="6242"/>
                  </a:cubicBezTo>
                  <a:cubicBezTo>
                    <a:pt x="852" y="7817"/>
                    <a:pt x="1104" y="9833"/>
                    <a:pt x="1954" y="11314"/>
                  </a:cubicBezTo>
                  <a:cubicBezTo>
                    <a:pt x="2215" y="11770"/>
                    <a:pt x="2592" y="11949"/>
                    <a:pt x="3003" y="11949"/>
                  </a:cubicBezTo>
                  <a:cubicBezTo>
                    <a:pt x="3786" y="11949"/>
                    <a:pt x="4693" y="11303"/>
                    <a:pt x="5168" y="10684"/>
                  </a:cubicBezTo>
                  <a:cubicBezTo>
                    <a:pt x="6365" y="9203"/>
                    <a:pt x="6648" y="7281"/>
                    <a:pt x="6743" y="5422"/>
                  </a:cubicBezTo>
                  <a:cubicBezTo>
                    <a:pt x="6869" y="4288"/>
                    <a:pt x="6711" y="3123"/>
                    <a:pt x="6270" y="2051"/>
                  </a:cubicBezTo>
                  <a:cubicBezTo>
                    <a:pt x="5766" y="917"/>
                    <a:pt x="4695" y="130"/>
                    <a:pt x="3466" y="4"/>
                  </a:cubicBezTo>
                  <a:cubicBezTo>
                    <a:pt x="3427" y="2"/>
                    <a:pt x="3387" y="1"/>
                    <a:pt x="3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1"/>
            <p:cNvSpPr/>
            <p:nvPr/>
          </p:nvSpPr>
          <p:spPr>
            <a:xfrm>
              <a:off x="5889325" y="2593000"/>
              <a:ext cx="326875" cy="167775"/>
            </a:xfrm>
            <a:custGeom>
              <a:avLst/>
              <a:gdLst/>
              <a:ahLst/>
              <a:cxnLst/>
              <a:rect l="l" t="t" r="r" b="b"/>
              <a:pathLst>
                <a:path w="13075" h="6711" extrusionOk="0">
                  <a:moveTo>
                    <a:pt x="7778" y="1"/>
                  </a:moveTo>
                  <a:cubicBezTo>
                    <a:pt x="6362" y="1"/>
                    <a:pt x="4881" y="404"/>
                    <a:pt x="3686" y="751"/>
                  </a:cubicBezTo>
                  <a:cubicBezTo>
                    <a:pt x="2867" y="940"/>
                    <a:pt x="2111" y="1255"/>
                    <a:pt x="1386" y="1664"/>
                  </a:cubicBezTo>
                  <a:cubicBezTo>
                    <a:pt x="693" y="2074"/>
                    <a:pt x="189" y="2767"/>
                    <a:pt x="95" y="3586"/>
                  </a:cubicBezTo>
                  <a:cubicBezTo>
                    <a:pt x="0" y="4531"/>
                    <a:pt x="662" y="5445"/>
                    <a:pt x="1544" y="5980"/>
                  </a:cubicBezTo>
                  <a:cubicBezTo>
                    <a:pt x="2426" y="6453"/>
                    <a:pt x="3466" y="6705"/>
                    <a:pt x="4474" y="6705"/>
                  </a:cubicBezTo>
                  <a:cubicBezTo>
                    <a:pt x="4558" y="6709"/>
                    <a:pt x="4641" y="6711"/>
                    <a:pt x="4724" y="6711"/>
                  </a:cubicBezTo>
                  <a:cubicBezTo>
                    <a:pt x="5295" y="6711"/>
                    <a:pt x="5842" y="6618"/>
                    <a:pt x="6364" y="6453"/>
                  </a:cubicBezTo>
                  <a:cubicBezTo>
                    <a:pt x="6837" y="6264"/>
                    <a:pt x="7246" y="6012"/>
                    <a:pt x="7656" y="5728"/>
                  </a:cubicBezTo>
                  <a:cubicBezTo>
                    <a:pt x="9011" y="4783"/>
                    <a:pt x="13075" y="2987"/>
                    <a:pt x="10932" y="1066"/>
                  </a:cubicBezTo>
                  <a:cubicBezTo>
                    <a:pt x="10053" y="271"/>
                    <a:pt x="8937" y="1"/>
                    <a:pt x="7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1"/>
            <p:cNvSpPr/>
            <p:nvPr/>
          </p:nvSpPr>
          <p:spPr>
            <a:xfrm>
              <a:off x="6178975" y="2420350"/>
              <a:ext cx="262500" cy="204050"/>
            </a:xfrm>
            <a:custGeom>
              <a:avLst/>
              <a:gdLst/>
              <a:ahLst/>
              <a:cxnLst/>
              <a:rect l="l" t="t" r="r" b="b"/>
              <a:pathLst>
                <a:path w="10500" h="8162" extrusionOk="0">
                  <a:moveTo>
                    <a:pt x="6908" y="1"/>
                  </a:moveTo>
                  <a:cubicBezTo>
                    <a:pt x="5616" y="32"/>
                    <a:pt x="4356" y="536"/>
                    <a:pt x="3410" y="1450"/>
                  </a:cubicBezTo>
                  <a:cubicBezTo>
                    <a:pt x="2528" y="2332"/>
                    <a:pt x="1835" y="3403"/>
                    <a:pt x="1394" y="4569"/>
                  </a:cubicBezTo>
                  <a:cubicBezTo>
                    <a:pt x="897" y="5813"/>
                    <a:pt x="0" y="8162"/>
                    <a:pt x="2340" y="8162"/>
                  </a:cubicBezTo>
                  <a:cubicBezTo>
                    <a:pt x="2371" y="8162"/>
                    <a:pt x="2402" y="8161"/>
                    <a:pt x="2434" y="8161"/>
                  </a:cubicBezTo>
                  <a:cubicBezTo>
                    <a:pt x="4513" y="8098"/>
                    <a:pt x="6403" y="7247"/>
                    <a:pt x="8262" y="6396"/>
                  </a:cubicBezTo>
                  <a:cubicBezTo>
                    <a:pt x="8735" y="6207"/>
                    <a:pt x="9176" y="5924"/>
                    <a:pt x="9585" y="5609"/>
                  </a:cubicBezTo>
                  <a:cubicBezTo>
                    <a:pt x="10090" y="5073"/>
                    <a:pt x="10373" y="4380"/>
                    <a:pt x="10405" y="3624"/>
                  </a:cubicBezTo>
                  <a:cubicBezTo>
                    <a:pt x="10499" y="3025"/>
                    <a:pt x="10405" y="2427"/>
                    <a:pt x="10153" y="1891"/>
                  </a:cubicBezTo>
                  <a:cubicBezTo>
                    <a:pt x="9617" y="757"/>
                    <a:pt x="8262" y="1"/>
                    <a:pt x="6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1"/>
            <p:cNvSpPr/>
            <p:nvPr/>
          </p:nvSpPr>
          <p:spPr>
            <a:xfrm>
              <a:off x="6086225" y="2613000"/>
              <a:ext cx="186700" cy="250025"/>
            </a:xfrm>
            <a:custGeom>
              <a:avLst/>
              <a:gdLst/>
              <a:ahLst/>
              <a:cxnLst/>
              <a:rect l="l" t="t" r="r" b="b"/>
              <a:pathLst>
                <a:path w="7468" h="10001" extrusionOk="0">
                  <a:moveTo>
                    <a:pt x="4363" y="1"/>
                  </a:moveTo>
                  <a:cubicBezTo>
                    <a:pt x="4095" y="1"/>
                    <a:pt x="3825" y="26"/>
                    <a:pt x="3560" y="77"/>
                  </a:cubicBezTo>
                  <a:cubicBezTo>
                    <a:pt x="2521" y="329"/>
                    <a:pt x="1607" y="990"/>
                    <a:pt x="1072" y="1935"/>
                  </a:cubicBezTo>
                  <a:cubicBezTo>
                    <a:pt x="0" y="3920"/>
                    <a:pt x="126" y="6377"/>
                    <a:pt x="1418" y="8268"/>
                  </a:cubicBezTo>
                  <a:cubicBezTo>
                    <a:pt x="1985" y="9024"/>
                    <a:pt x="3119" y="10001"/>
                    <a:pt x="4159" y="10001"/>
                  </a:cubicBezTo>
                  <a:cubicBezTo>
                    <a:pt x="5199" y="10001"/>
                    <a:pt x="6144" y="8740"/>
                    <a:pt x="6648" y="7953"/>
                  </a:cubicBezTo>
                  <a:cubicBezTo>
                    <a:pt x="7246" y="6913"/>
                    <a:pt x="7467" y="5684"/>
                    <a:pt x="7309" y="4519"/>
                  </a:cubicBezTo>
                  <a:cubicBezTo>
                    <a:pt x="7152" y="3322"/>
                    <a:pt x="6868" y="2187"/>
                    <a:pt x="6459" y="1053"/>
                  </a:cubicBezTo>
                  <a:cubicBezTo>
                    <a:pt x="6396" y="801"/>
                    <a:pt x="6301" y="581"/>
                    <a:pt x="6112" y="392"/>
                  </a:cubicBezTo>
                  <a:cubicBezTo>
                    <a:pt x="5955" y="266"/>
                    <a:pt x="5766" y="203"/>
                    <a:pt x="5545" y="171"/>
                  </a:cubicBezTo>
                  <a:cubicBezTo>
                    <a:pt x="5167" y="58"/>
                    <a:pt x="4766" y="1"/>
                    <a:pt x="4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1"/>
            <p:cNvSpPr/>
            <p:nvPr/>
          </p:nvSpPr>
          <p:spPr>
            <a:xfrm>
              <a:off x="6030300" y="2476275"/>
              <a:ext cx="140225" cy="96900"/>
            </a:xfrm>
            <a:custGeom>
              <a:avLst/>
              <a:gdLst/>
              <a:ahLst/>
              <a:cxnLst/>
              <a:rect l="l" t="t" r="r" b="b"/>
              <a:pathLst>
                <a:path w="5609" h="3876" extrusionOk="0">
                  <a:moveTo>
                    <a:pt x="0" y="1"/>
                  </a:moveTo>
                  <a:lnTo>
                    <a:pt x="0" y="1"/>
                  </a:lnTo>
                  <a:cubicBezTo>
                    <a:pt x="1009" y="473"/>
                    <a:pt x="1954" y="1135"/>
                    <a:pt x="2773" y="1891"/>
                  </a:cubicBezTo>
                  <a:cubicBezTo>
                    <a:pt x="3214" y="2269"/>
                    <a:pt x="3655" y="2647"/>
                    <a:pt x="4096" y="2994"/>
                  </a:cubicBezTo>
                  <a:cubicBezTo>
                    <a:pt x="4569" y="3372"/>
                    <a:pt x="5073" y="3655"/>
                    <a:pt x="5608" y="3876"/>
                  </a:cubicBezTo>
                  <a:cubicBezTo>
                    <a:pt x="4726" y="3151"/>
                    <a:pt x="3844" y="2427"/>
                    <a:pt x="3025" y="1639"/>
                  </a:cubicBezTo>
                  <a:cubicBezTo>
                    <a:pt x="2584" y="1229"/>
                    <a:pt x="2111" y="883"/>
                    <a:pt x="1639" y="599"/>
                  </a:cubicBezTo>
                  <a:cubicBezTo>
                    <a:pt x="1135" y="284"/>
                    <a:pt x="568" y="9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1"/>
            <p:cNvSpPr/>
            <p:nvPr/>
          </p:nvSpPr>
          <p:spPr>
            <a:xfrm>
              <a:off x="6017700" y="2544025"/>
              <a:ext cx="133125" cy="55225"/>
            </a:xfrm>
            <a:custGeom>
              <a:avLst/>
              <a:gdLst/>
              <a:ahLst/>
              <a:cxnLst/>
              <a:rect l="l" t="t" r="r" b="b"/>
              <a:pathLst>
                <a:path w="5325" h="2209" extrusionOk="0">
                  <a:moveTo>
                    <a:pt x="0" y="0"/>
                  </a:moveTo>
                  <a:lnTo>
                    <a:pt x="0" y="0"/>
                  </a:lnTo>
                  <a:cubicBezTo>
                    <a:pt x="694" y="725"/>
                    <a:pt x="1513" y="1292"/>
                    <a:pt x="2458" y="1670"/>
                  </a:cubicBezTo>
                  <a:cubicBezTo>
                    <a:pt x="3277" y="2021"/>
                    <a:pt x="4204" y="2209"/>
                    <a:pt x="5114" y="2209"/>
                  </a:cubicBezTo>
                  <a:cubicBezTo>
                    <a:pt x="5184" y="2209"/>
                    <a:pt x="5255" y="2208"/>
                    <a:pt x="5325" y="2205"/>
                  </a:cubicBezTo>
                  <a:cubicBezTo>
                    <a:pt x="4411" y="1985"/>
                    <a:pt x="3466" y="1670"/>
                    <a:pt x="2584" y="1323"/>
                  </a:cubicBezTo>
                  <a:cubicBezTo>
                    <a:pt x="1702" y="945"/>
                    <a:pt x="851" y="50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1"/>
            <p:cNvSpPr/>
            <p:nvPr/>
          </p:nvSpPr>
          <p:spPr>
            <a:xfrm>
              <a:off x="6038175" y="2516450"/>
              <a:ext cx="102425" cy="63025"/>
            </a:xfrm>
            <a:custGeom>
              <a:avLst/>
              <a:gdLst/>
              <a:ahLst/>
              <a:cxnLst/>
              <a:rect l="l" t="t" r="r" b="b"/>
              <a:pathLst>
                <a:path w="4097" h="2521" extrusionOk="0">
                  <a:moveTo>
                    <a:pt x="1" y="0"/>
                  </a:moveTo>
                  <a:lnTo>
                    <a:pt x="1" y="0"/>
                  </a:lnTo>
                  <a:cubicBezTo>
                    <a:pt x="662" y="505"/>
                    <a:pt x="1324" y="946"/>
                    <a:pt x="2017" y="1355"/>
                  </a:cubicBezTo>
                  <a:cubicBezTo>
                    <a:pt x="2678" y="1733"/>
                    <a:pt x="3372" y="2174"/>
                    <a:pt x="4096" y="2521"/>
                  </a:cubicBezTo>
                  <a:cubicBezTo>
                    <a:pt x="2962" y="1387"/>
                    <a:pt x="1544" y="50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1"/>
            <p:cNvSpPr/>
            <p:nvPr/>
          </p:nvSpPr>
          <p:spPr>
            <a:xfrm>
              <a:off x="5983825" y="2600725"/>
              <a:ext cx="152825" cy="59100"/>
            </a:xfrm>
            <a:custGeom>
              <a:avLst/>
              <a:gdLst/>
              <a:ahLst/>
              <a:cxnLst/>
              <a:rect l="l" t="t" r="r" b="b"/>
              <a:pathLst>
                <a:path w="6113" h="2364" extrusionOk="0">
                  <a:moveTo>
                    <a:pt x="6113" y="0"/>
                  </a:moveTo>
                  <a:lnTo>
                    <a:pt x="6113" y="0"/>
                  </a:lnTo>
                  <a:cubicBezTo>
                    <a:pt x="5073" y="284"/>
                    <a:pt x="4002" y="536"/>
                    <a:pt x="2931" y="851"/>
                  </a:cubicBezTo>
                  <a:cubicBezTo>
                    <a:pt x="2395" y="1009"/>
                    <a:pt x="1891" y="1198"/>
                    <a:pt x="1355" y="1418"/>
                  </a:cubicBezTo>
                  <a:cubicBezTo>
                    <a:pt x="851" y="1576"/>
                    <a:pt x="379" y="1922"/>
                    <a:pt x="1" y="2363"/>
                  </a:cubicBezTo>
                  <a:cubicBezTo>
                    <a:pt x="442" y="2048"/>
                    <a:pt x="946" y="1796"/>
                    <a:pt x="1481" y="1670"/>
                  </a:cubicBezTo>
                  <a:lnTo>
                    <a:pt x="3057" y="1229"/>
                  </a:lnTo>
                  <a:cubicBezTo>
                    <a:pt x="4096" y="914"/>
                    <a:pt x="5136" y="505"/>
                    <a:pt x="6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1"/>
            <p:cNvSpPr/>
            <p:nvPr/>
          </p:nvSpPr>
          <p:spPr>
            <a:xfrm>
              <a:off x="6000375" y="2625925"/>
              <a:ext cx="152825" cy="50500"/>
            </a:xfrm>
            <a:custGeom>
              <a:avLst/>
              <a:gdLst/>
              <a:ahLst/>
              <a:cxnLst/>
              <a:rect l="l" t="t" r="r" b="b"/>
              <a:pathLst>
                <a:path w="6113" h="2020" extrusionOk="0">
                  <a:moveTo>
                    <a:pt x="6112" y="1"/>
                  </a:moveTo>
                  <a:lnTo>
                    <a:pt x="6112" y="1"/>
                  </a:lnTo>
                  <a:cubicBezTo>
                    <a:pt x="5199" y="568"/>
                    <a:pt x="4222" y="1009"/>
                    <a:pt x="3182" y="1324"/>
                  </a:cubicBezTo>
                  <a:cubicBezTo>
                    <a:pt x="2143" y="1639"/>
                    <a:pt x="1071" y="1828"/>
                    <a:pt x="0" y="1922"/>
                  </a:cubicBezTo>
                  <a:cubicBezTo>
                    <a:pt x="383" y="1988"/>
                    <a:pt x="769" y="2019"/>
                    <a:pt x="1153" y="2019"/>
                  </a:cubicBezTo>
                  <a:cubicBezTo>
                    <a:pt x="1878" y="2019"/>
                    <a:pt x="2598" y="1908"/>
                    <a:pt x="3277" y="1702"/>
                  </a:cubicBezTo>
                  <a:cubicBezTo>
                    <a:pt x="4348" y="1387"/>
                    <a:pt x="5325" y="788"/>
                    <a:pt x="6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1"/>
            <p:cNvSpPr/>
            <p:nvPr/>
          </p:nvSpPr>
          <p:spPr>
            <a:xfrm>
              <a:off x="6150025" y="2633025"/>
              <a:ext cx="19700" cy="143375"/>
            </a:xfrm>
            <a:custGeom>
              <a:avLst/>
              <a:gdLst/>
              <a:ahLst/>
              <a:cxnLst/>
              <a:rect l="l" t="t" r="r" b="b"/>
              <a:pathLst>
                <a:path w="788" h="5735" extrusionOk="0">
                  <a:moveTo>
                    <a:pt x="504" y="0"/>
                  </a:moveTo>
                  <a:lnTo>
                    <a:pt x="504" y="0"/>
                  </a:lnTo>
                  <a:cubicBezTo>
                    <a:pt x="189" y="914"/>
                    <a:pt x="0" y="1922"/>
                    <a:pt x="0" y="2930"/>
                  </a:cubicBezTo>
                  <a:cubicBezTo>
                    <a:pt x="0" y="3403"/>
                    <a:pt x="32" y="3907"/>
                    <a:pt x="126" y="4411"/>
                  </a:cubicBezTo>
                  <a:cubicBezTo>
                    <a:pt x="158" y="4663"/>
                    <a:pt x="221" y="4915"/>
                    <a:pt x="315" y="5167"/>
                  </a:cubicBezTo>
                  <a:cubicBezTo>
                    <a:pt x="410" y="5387"/>
                    <a:pt x="567" y="5608"/>
                    <a:pt x="788" y="5734"/>
                  </a:cubicBezTo>
                  <a:cubicBezTo>
                    <a:pt x="504" y="5356"/>
                    <a:pt x="378" y="4852"/>
                    <a:pt x="410" y="4379"/>
                  </a:cubicBezTo>
                  <a:cubicBezTo>
                    <a:pt x="410" y="3907"/>
                    <a:pt x="410" y="3403"/>
                    <a:pt x="410" y="2930"/>
                  </a:cubicBezTo>
                  <a:cubicBezTo>
                    <a:pt x="378" y="1953"/>
                    <a:pt x="441" y="977"/>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1"/>
            <p:cNvSpPr/>
            <p:nvPr/>
          </p:nvSpPr>
          <p:spPr>
            <a:xfrm>
              <a:off x="6192550" y="2636950"/>
              <a:ext cx="46500" cy="138650"/>
            </a:xfrm>
            <a:custGeom>
              <a:avLst/>
              <a:gdLst/>
              <a:ahLst/>
              <a:cxnLst/>
              <a:rect l="l" t="t" r="r" b="b"/>
              <a:pathLst>
                <a:path w="1860" h="5546" extrusionOk="0">
                  <a:moveTo>
                    <a:pt x="1" y="1"/>
                  </a:moveTo>
                  <a:cubicBezTo>
                    <a:pt x="347" y="316"/>
                    <a:pt x="631" y="725"/>
                    <a:pt x="851" y="1198"/>
                  </a:cubicBezTo>
                  <a:cubicBezTo>
                    <a:pt x="1040" y="1639"/>
                    <a:pt x="1166" y="2111"/>
                    <a:pt x="1261" y="2584"/>
                  </a:cubicBezTo>
                  <a:cubicBezTo>
                    <a:pt x="1481" y="3561"/>
                    <a:pt x="1544" y="4537"/>
                    <a:pt x="1513" y="5546"/>
                  </a:cubicBezTo>
                  <a:cubicBezTo>
                    <a:pt x="1828" y="4569"/>
                    <a:pt x="1859" y="3498"/>
                    <a:pt x="1639" y="2521"/>
                  </a:cubicBezTo>
                  <a:cubicBezTo>
                    <a:pt x="1544" y="1985"/>
                    <a:pt x="1355" y="1513"/>
                    <a:pt x="1103" y="1072"/>
                  </a:cubicBezTo>
                  <a:cubicBezTo>
                    <a:pt x="851" y="599"/>
                    <a:pt x="473" y="2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1"/>
            <p:cNvSpPr/>
            <p:nvPr/>
          </p:nvSpPr>
          <p:spPr>
            <a:xfrm>
              <a:off x="6189400" y="2610975"/>
              <a:ext cx="116600" cy="106350"/>
            </a:xfrm>
            <a:custGeom>
              <a:avLst/>
              <a:gdLst/>
              <a:ahLst/>
              <a:cxnLst/>
              <a:rect l="l" t="t" r="r" b="b"/>
              <a:pathLst>
                <a:path w="4664" h="4254" extrusionOk="0">
                  <a:moveTo>
                    <a:pt x="64" y="0"/>
                  </a:moveTo>
                  <a:lnTo>
                    <a:pt x="64" y="0"/>
                  </a:lnTo>
                  <a:cubicBezTo>
                    <a:pt x="0" y="284"/>
                    <a:pt x="64" y="567"/>
                    <a:pt x="190" y="819"/>
                  </a:cubicBezTo>
                  <a:cubicBezTo>
                    <a:pt x="316" y="1071"/>
                    <a:pt x="442" y="1292"/>
                    <a:pt x="631" y="1512"/>
                  </a:cubicBezTo>
                  <a:cubicBezTo>
                    <a:pt x="1009" y="1922"/>
                    <a:pt x="1387" y="2331"/>
                    <a:pt x="1828" y="2678"/>
                  </a:cubicBezTo>
                  <a:cubicBezTo>
                    <a:pt x="2647" y="3371"/>
                    <a:pt x="3624" y="3907"/>
                    <a:pt x="4663" y="4253"/>
                  </a:cubicBezTo>
                  <a:cubicBezTo>
                    <a:pt x="3750" y="3686"/>
                    <a:pt x="2867" y="3056"/>
                    <a:pt x="2017" y="2363"/>
                  </a:cubicBezTo>
                  <a:cubicBezTo>
                    <a:pt x="1639" y="2048"/>
                    <a:pt x="1229" y="1670"/>
                    <a:pt x="851" y="1323"/>
                  </a:cubicBezTo>
                  <a:cubicBezTo>
                    <a:pt x="442" y="977"/>
                    <a:pt x="158" y="504"/>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1"/>
            <p:cNvSpPr/>
            <p:nvPr/>
          </p:nvSpPr>
          <p:spPr>
            <a:xfrm>
              <a:off x="6213825" y="2612550"/>
              <a:ext cx="157550" cy="89025"/>
            </a:xfrm>
            <a:custGeom>
              <a:avLst/>
              <a:gdLst/>
              <a:ahLst/>
              <a:cxnLst/>
              <a:rect l="l" t="t" r="r" b="b"/>
              <a:pathLst>
                <a:path w="6302" h="3561" extrusionOk="0">
                  <a:moveTo>
                    <a:pt x="0" y="0"/>
                  </a:moveTo>
                  <a:cubicBezTo>
                    <a:pt x="599" y="126"/>
                    <a:pt x="1197" y="347"/>
                    <a:pt x="1733" y="630"/>
                  </a:cubicBezTo>
                  <a:cubicBezTo>
                    <a:pt x="2016" y="756"/>
                    <a:pt x="2300" y="914"/>
                    <a:pt x="2552" y="1040"/>
                  </a:cubicBezTo>
                  <a:lnTo>
                    <a:pt x="3340" y="1481"/>
                  </a:lnTo>
                  <a:cubicBezTo>
                    <a:pt x="3875" y="1764"/>
                    <a:pt x="4442" y="2016"/>
                    <a:pt x="4946" y="2363"/>
                  </a:cubicBezTo>
                  <a:cubicBezTo>
                    <a:pt x="5482" y="2646"/>
                    <a:pt x="5955" y="3056"/>
                    <a:pt x="6301" y="3560"/>
                  </a:cubicBezTo>
                  <a:cubicBezTo>
                    <a:pt x="6049" y="2961"/>
                    <a:pt x="5640" y="2457"/>
                    <a:pt x="5135" y="2111"/>
                  </a:cubicBezTo>
                  <a:cubicBezTo>
                    <a:pt x="4600" y="1733"/>
                    <a:pt x="4064" y="1418"/>
                    <a:pt x="3529" y="1166"/>
                  </a:cubicBezTo>
                  <a:cubicBezTo>
                    <a:pt x="2962" y="882"/>
                    <a:pt x="2426" y="599"/>
                    <a:pt x="1827" y="378"/>
                  </a:cubicBezTo>
                  <a:cubicBezTo>
                    <a:pt x="1260" y="126"/>
                    <a:pt x="63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1"/>
            <p:cNvSpPr/>
            <p:nvPr/>
          </p:nvSpPr>
          <p:spPr>
            <a:xfrm>
              <a:off x="6214600" y="2622775"/>
              <a:ext cx="125250" cy="88250"/>
            </a:xfrm>
            <a:custGeom>
              <a:avLst/>
              <a:gdLst/>
              <a:ahLst/>
              <a:cxnLst/>
              <a:rect l="l" t="t" r="r" b="b"/>
              <a:pathLst>
                <a:path w="5010" h="3530" extrusionOk="0">
                  <a:moveTo>
                    <a:pt x="1" y="1"/>
                  </a:moveTo>
                  <a:cubicBezTo>
                    <a:pt x="757" y="694"/>
                    <a:pt x="1544" y="1324"/>
                    <a:pt x="2395" y="1922"/>
                  </a:cubicBezTo>
                  <a:cubicBezTo>
                    <a:pt x="3246" y="2521"/>
                    <a:pt x="4096" y="3057"/>
                    <a:pt x="5010" y="3529"/>
                  </a:cubicBezTo>
                  <a:cubicBezTo>
                    <a:pt x="3498" y="2143"/>
                    <a:pt x="1796" y="97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1"/>
            <p:cNvSpPr/>
            <p:nvPr/>
          </p:nvSpPr>
          <p:spPr>
            <a:xfrm>
              <a:off x="6216975" y="2559775"/>
              <a:ext cx="114225" cy="42075"/>
            </a:xfrm>
            <a:custGeom>
              <a:avLst/>
              <a:gdLst/>
              <a:ahLst/>
              <a:cxnLst/>
              <a:rect l="l" t="t" r="r" b="b"/>
              <a:pathLst>
                <a:path w="4569" h="1683" extrusionOk="0">
                  <a:moveTo>
                    <a:pt x="4568" y="0"/>
                  </a:moveTo>
                  <a:lnTo>
                    <a:pt x="4568" y="0"/>
                  </a:lnTo>
                  <a:cubicBezTo>
                    <a:pt x="4379" y="126"/>
                    <a:pt x="4222" y="221"/>
                    <a:pt x="4033" y="284"/>
                  </a:cubicBezTo>
                  <a:cubicBezTo>
                    <a:pt x="3844" y="347"/>
                    <a:pt x="3655" y="410"/>
                    <a:pt x="3466" y="504"/>
                  </a:cubicBezTo>
                  <a:lnTo>
                    <a:pt x="2332" y="914"/>
                  </a:lnTo>
                  <a:cubicBezTo>
                    <a:pt x="1953" y="1040"/>
                    <a:pt x="1575" y="1166"/>
                    <a:pt x="1166" y="1323"/>
                  </a:cubicBezTo>
                  <a:cubicBezTo>
                    <a:pt x="788" y="1449"/>
                    <a:pt x="410" y="1544"/>
                    <a:pt x="0" y="1638"/>
                  </a:cubicBezTo>
                  <a:cubicBezTo>
                    <a:pt x="184" y="1667"/>
                    <a:pt x="375" y="1682"/>
                    <a:pt x="566" y="1682"/>
                  </a:cubicBezTo>
                  <a:cubicBezTo>
                    <a:pt x="800" y="1682"/>
                    <a:pt x="1035" y="1659"/>
                    <a:pt x="1260" y="1607"/>
                  </a:cubicBezTo>
                  <a:cubicBezTo>
                    <a:pt x="1670" y="1512"/>
                    <a:pt x="2048" y="1418"/>
                    <a:pt x="2458" y="1260"/>
                  </a:cubicBezTo>
                  <a:cubicBezTo>
                    <a:pt x="2836" y="1134"/>
                    <a:pt x="3214" y="945"/>
                    <a:pt x="3560" y="756"/>
                  </a:cubicBezTo>
                  <a:cubicBezTo>
                    <a:pt x="3749" y="662"/>
                    <a:pt x="3938" y="567"/>
                    <a:pt x="4096" y="441"/>
                  </a:cubicBezTo>
                  <a:cubicBezTo>
                    <a:pt x="4285" y="315"/>
                    <a:pt x="4442" y="189"/>
                    <a:pt x="4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1"/>
            <p:cNvSpPr/>
            <p:nvPr/>
          </p:nvSpPr>
          <p:spPr>
            <a:xfrm>
              <a:off x="6205150" y="2490450"/>
              <a:ext cx="133125" cy="96125"/>
            </a:xfrm>
            <a:custGeom>
              <a:avLst/>
              <a:gdLst/>
              <a:ahLst/>
              <a:cxnLst/>
              <a:rect l="l" t="t" r="r" b="b"/>
              <a:pathLst>
                <a:path w="5325" h="3845" extrusionOk="0">
                  <a:moveTo>
                    <a:pt x="5325" y="1"/>
                  </a:moveTo>
                  <a:lnTo>
                    <a:pt x="5325" y="1"/>
                  </a:lnTo>
                  <a:cubicBezTo>
                    <a:pt x="4254" y="347"/>
                    <a:pt x="3277" y="851"/>
                    <a:pt x="2363" y="1513"/>
                  </a:cubicBezTo>
                  <a:cubicBezTo>
                    <a:pt x="1450" y="2143"/>
                    <a:pt x="662" y="2931"/>
                    <a:pt x="1" y="3844"/>
                  </a:cubicBezTo>
                  <a:cubicBezTo>
                    <a:pt x="851" y="3120"/>
                    <a:pt x="1670" y="2458"/>
                    <a:pt x="2584" y="1797"/>
                  </a:cubicBezTo>
                  <a:cubicBezTo>
                    <a:pt x="3466" y="1166"/>
                    <a:pt x="4380" y="599"/>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1"/>
            <p:cNvSpPr/>
            <p:nvPr/>
          </p:nvSpPr>
          <p:spPr>
            <a:xfrm>
              <a:off x="6174425" y="2410900"/>
              <a:ext cx="116600" cy="159125"/>
            </a:xfrm>
            <a:custGeom>
              <a:avLst/>
              <a:gdLst/>
              <a:ahLst/>
              <a:cxnLst/>
              <a:rect l="l" t="t" r="r" b="b"/>
              <a:pathLst>
                <a:path w="4664" h="6365" extrusionOk="0">
                  <a:moveTo>
                    <a:pt x="1041" y="1"/>
                  </a:moveTo>
                  <a:lnTo>
                    <a:pt x="1041" y="1"/>
                  </a:lnTo>
                  <a:cubicBezTo>
                    <a:pt x="1261" y="977"/>
                    <a:pt x="1324" y="1986"/>
                    <a:pt x="1230" y="2962"/>
                  </a:cubicBezTo>
                  <a:cubicBezTo>
                    <a:pt x="1135" y="3939"/>
                    <a:pt x="820" y="4884"/>
                    <a:pt x="347" y="5735"/>
                  </a:cubicBezTo>
                  <a:lnTo>
                    <a:pt x="1" y="6365"/>
                  </a:lnTo>
                  <a:lnTo>
                    <a:pt x="599" y="5987"/>
                  </a:lnTo>
                  <a:cubicBezTo>
                    <a:pt x="1324" y="5451"/>
                    <a:pt x="1954" y="4884"/>
                    <a:pt x="2521" y="4191"/>
                  </a:cubicBezTo>
                  <a:cubicBezTo>
                    <a:pt x="3088" y="3561"/>
                    <a:pt x="3845" y="3120"/>
                    <a:pt x="4664" y="2899"/>
                  </a:cubicBezTo>
                  <a:lnTo>
                    <a:pt x="4664" y="2899"/>
                  </a:lnTo>
                  <a:cubicBezTo>
                    <a:pt x="4223" y="2931"/>
                    <a:pt x="3781" y="3057"/>
                    <a:pt x="3403" y="3277"/>
                  </a:cubicBezTo>
                  <a:cubicBezTo>
                    <a:pt x="3025" y="3466"/>
                    <a:pt x="2679" y="3750"/>
                    <a:pt x="2332" y="4033"/>
                  </a:cubicBezTo>
                  <a:cubicBezTo>
                    <a:pt x="1883" y="4438"/>
                    <a:pt x="1466" y="4890"/>
                    <a:pt x="1001" y="5276"/>
                  </a:cubicBezTo>
                  <a:lnTo>
                    <a:pt x="1001" y="5276"/>
                  </a:lnTo>
                  <a:cubicBezTo>
                    <a:pt x="1318" y="4562"/>
                    <a:pt x="1489" y="3787"/>
                    <a:pt x="1513" y="2994"/>
                  </a:cubicBezTo>
                  <a:cubicBezTo>
                    <a:pt x="1576" y="1986"/>
                    <a:pt x="1419" y="977"/>
                    <a:pt x="1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1"/>
            <p:cNvSpPr/>
            <p:nvPr/>
          </p:nvSpPr>
          <p:spPr>
            <a:xfrm>
              <a:off x="6135850" y="2414050"/>
              <a:ext cx="30725" cy="141025"/>
            </a:xfrm>
            <a:custGeom>
              <a:avLst/>
              <a:gdLst/>
              <a:ahLst/>
              <a:cxnLst/>
              <a:rect l="l" t="t" r="r" b="b"/>
              <a:pathLst>
                <a:path w="1229" h="5641" extrusionOk="0">
                  <a:moveTo>
                    <a:pt x="0" y="1"/>
                  </a:moveTo>
                  <a:lnTo>
                    <a:pt x="0" y="1"/>
                  </a:lnTo>
                  <a:cubicBezTo>
                    <a:pt x="252" y="946"/>
                    <a:pt x="504" y="1891"/>
                    <a:pt x="693" y="2836"/>
                  </a:cubicBezTo>
                  <a:cubicBezTo>
                    <a:pt x="788" y="3277"/>
                    <a:pt x="882" y="3750"/>
                    <a:pt x="945" y="4254"/>
                  </a:cubicBezTo>
                  <a:lnTo>
                    <a:pt x="1040" y="4947"/>
                  </a:lnTo>
                  <a:cubicBezTo>
                    <a:pt x="1103" y="5199"/>
                    <a:pt x="1071" y="5420"/>
                    <a:pt x="945" y="5640"/>
                  </a:cubicBezTo>
                  <a:cubicBezTo>
                    <a:pt x="1134" y="5451"/>
                    <a:pt x="1229" y="5231"/>
                    <a:pt x="1229" y="4979"/>
                  </a:cubicBezTo>
                  <a:lnTo>
                    <a:pt x="1229" y="4222"/>
                  </a:lnTo>
                  <a:cubicBezTo>
                    <a:pt x="1197" y="3718"/>
                    <a:pt x="1166" y="3246"/>
                    <a:pt x="1071" y="2773"/>
                  </a:cubicBezTo>
                  <a:cubicBezTo>
                    <a:pt x="882" y="1797"/>
                    <a:pt x="504" y="8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1"/>
            <p:cNvSpPr/>
            <p:nvPr/>
          </p:nvSpPr>
          <p:spPr>
            <a:xfrm>
              <a:off x="6105900" y="2536325"/>
              <a:ext cx="142575" cy="116600"/>
            </a:xfrm>
            <a:custGeom>
              <a:avLst/>
              <a:gdLst/>
              <a:ahLst/>
              <a:cxnLst/>
              <a:rect l="l" t="t" r="r" b="b"/>
              <a:pathLst>
                <a:path w="5703" h="4664" extrusionOk="0">
                  <a:moveTo>
                    <a:pt x="3246" y="1"/>
                  </a:moveTo>
                  <a:cubicBezTo>
                    <a:pt x="3049" y="1"/>
                    <a:pt x="2852" y="72"/>
                    <a:pt x="2679" y="214"/>
                  </a:cubicBezTo>
                  <a:cubicBezTo>
                    <a:pt x="2670" y="223"/>
                    <a:pt x="2661" y="232"/>
                    <a:pt x="2653" y="241"/>
                  </a:cubicBezTo>
                  <a:lnTo>
                    <a:pt x="2653" y="241"/>
                  </a:lnTo>
                  <a:cubicBezTo>
                    <a:pt x="2580" y="202"/>
                    <a:pt x="2504" y="172"/>
                    <a:pt x="2427" y="151"/>
                  </a:cubicBezTo>
                  <a:cubicBezTo>
                    <a:pt x="2261" y="80"/>
                    <a:pt x="2096" y="44"/>
                    <a:pt x="1931" y="44"/>
                  </a:cubicBezTo>
                  <a:cubicBezTo>
                    <a:pt x="1876" y="44"/>
                    <a:pt x="1820" y="48"/>
                    <a:pt x="1765" y="56"/>
                  </a:cubicBezTo>
                  <a:cubicBezTo>
                    <a:pt x="1513" y="119"/>
                    <a:pt x="1324" y="308"/>
                    <a:pt x="1261" y="592"/>
                  </a:cubicBezTo>
                  <a:cubicBezTo>
                    <a:pt x="1214" y="758"/>
                    <a:pt x="1095" y="924"/>
                    <a:pt x="1093" y="1090"/>
                  </a:cubicBezTo>
                  <a:lnTo>
                    <a:pt x="1093" y="1090"/>
                  </a:lnTo>
                  <a:cubicBezTo>
                    <a:pt x="1032" y="1110"/>
                    <a:pt x="973" y="1133"/>
                    <a:pt x="915" y="1159"/>
                  </a:cubicBezTo>
                  <a:cubicBezTo>
                    <a:pt x="757" y="1285"/>
                    <a:pt x="600" y="1442"/>
                    <a:pt x="505" y="1600"/>
                  </a:cubicBezTo>
                  <a:cubicBezTo>
                    <a:pt x="442" y="1789"/>
                    <a:pt x="379" y="1883"/>
                    <a:pt x="505" y="2041"/>
                  </a:cubicBezTo>
                  <a:cubicBezTo>
                    <a:pt x="519" y="2061"/>
                    <a:pt x="532" y="2079"/>
                    <a:pt x="545" y="2094"/>
                  </a:cubicBezTo>
                  <a:lnTo>
                    <a:pt x="545" y="2094"/>
                  </a:lnTo>
                  <a:cubicBezTo>
                    <a:pt x="539" y="2090"/>
                    <a:pt x="535" y="2088"/>
                    <a:pt x="533" y="2088"/>
                  </a:cubicBezTo>
                  <a:cubicBezTo>
                    <a:pt x="517" y="2088"/>
                    <a:pt x="576" y="2161"/>
                    <a:pt x="672" y="2234"/>
                  </a:cubicBezTo>
                  <a:lnTo>
                    <a:pt x="672" y="2234"/>
                  </a:lnTo>
                  <a:cubicBezTo>
                    <a:pt x="628" y="2226"/>
                    <a:pt x="584" y="2222"/>
                    <a:pt x="542" y="2222"/>
                  </a:cubicBezTo>
                  <a:cubicBezTo>
                    <a:pt x="508" y="2222"/>
                    <a:pt x="474" y="2225"/>
                    <a:pt x="442" y="2230"/>
                  </a:cubicBezTo>
                  <a:cubicBezTo>
                    <a:pt x="285" y="2293"/>
                    <a:pt x="285" y="2293"/>
                    <a:pt x="190" y="2419"/>
                  </a:cubicBezTo>
                  <a:cubicBezTo>
                    <a:pt x="1" y="2671"/>
                    <a:pt x="32" y="3018"/>
                    <a:pt x="253" y="3238"/>
                  </a:cubicBezTo>
                  <a:cubicBezTo>
                    <a:pt x="455" y="3411"/>
                    <a:pt x="710" y="3532"/>
                    <a:pt x="970" y="3599"/>
                  </a:cubicBezTo>
                  <a:lnTo>
                    <a:pt x="970" y="3599"/>
                  </a:lnTo>
                  <a:cubicBezTo>
                    <a:pt x="833" y="3703"/>
                    <a:pt x="757" y="3855"/>
                    <a:pt x="757" y="4026"/>
                  </a:cubicBezTo>
                  <a:cubicBezTo>
                    <a:pt x="757" y="4278"/>
                    <a:pt x="1072" y="4404"/>
                    <a:pt x="1324" y="4498"/>
                  </a:cubicBezTo>
                  <a:cubicBezTo>
                    <a:pt x="1663" y="4603"/>
                    <a:pt x="2024" y="4664"/>
                    <a:pt x="2407" y="4664"/>
                  </a:cubicBezTo>
                  <a:cubicBezTo>
                    <a:pt x="2486" y="4664"/>
                    <a:pt x="2566" y="4661"/>
                    <a:pt x="2647" y="4656"/>
                  </a:cubicBezTo>
                  <a:cubicBezTo>
                    <a:pt x="2805" y="4656"/>
                    <a:pt x="3025" y="4593"/>
                    <a:pt x="3057" y="4404"/>
                  </a:cubicBezTo>
                  <a:cubicBezTo>
                    <a:pt x="3061" y="4395"/>
                    <a:pt x="3065" y="4385"/>
                    <a:pt x="3067" y="4375"/>
                  </a:cubicBezTo>
                  <a:lnTo>
                    <a:pt x="3067" y="4375"/>
                  </a:lnTo>
                  <a:cubicBezTo>
                    <a:pt x="3175" y="4402"/>
                    <a:pt x="3289" y="4416"/>
                    <a:pt x="3404" y="4416"/>
                  </a:cubicBezTo>
                  <a:cubicBezTo>
                    <a:pt x="3467" y="4416"/>
                    <a:pt x="3530" y="4412"/>
                    <a:pt x="3593" y="4404"/>
                  </a:cubicBezTo>
                  <a:cubicBezTo>
                    <a:pt x="3845" y="4341"/>
                    <a:pt x="4034" y="4152"/>
                    <a:pt x="4065" y="3931"/>
                  </a:cubicBezTo>
                  <a:cubicBezTo>
                    <a:pt x="4075" y="3870"/>
                    <a:pt x="4073" y="3811"/>
                    <a:pt x="4061" y="3755"/>
                  </a:cubicBezTo>
                  <a:lnTo>
                    <a:pt x="4061" y="3755"/>
                  </a:lnTo>
                  <a:cubicBezTo>
                    <a:pt x="4262" y="3852"/>
                    <a:pt x="4484" y="3908"/>
                    <a:pt x="4725" y="3908"/>
                  </a:cubicBezTo>
                  <a:cubicBezTo>
                    <a:pt x="4777" y="3908"/>
                    <a:pt x="4830" y="3905"/>
                    <a:pt x="4884" y="3900"/>
                  </a:cubicBezTo>
                  <a:cubicBezTo>
                    <a:pt x="5231" y="3868"/>
                    <a:pt x="5514" y="3616"/>
                    <a:pt x="5640" y="3270"/>
                  </a:cubicBezTo>
                  <a:cubicBezTo>
                    <a:pt x="5702" y="2929"/>
                    <a:pt x="5551" y="2589"/>
                    <a:pt x="5277" y="2368"/>
                  </a:cubicBezTo>
                  <a:lnTo>
                    <a:pt x="5277" y="2368"/>
                  </a:lnTo>
                  <a:cubicBezTo>
                    <a:pt x="5274" y="2128"/>
                    <a:pt x="5184" y="1898"/>
                    <a:pt x="5042" y="1694"/>
                  </a:cubicBezTo>
                  <a:cubicBezTo>
                    <a:pt x="4944" y="1613"/>
                    <a:pt x="4822" y="1557"/>
                    <a:pt x="4696" y="1535"/>
                  </a:cubicBezTo>
                  <a:lnTo>
                    <a:pt x="4696" y="1535"/>
                  </a:lnTo>
                  <a:cubicBezTo>
                    <a:pt x="4600" y="1348"/>
                    <a:pt x="4408" y="1216"/>
                    <a:pt x="4202" y="1191"/>
                  </a:cubicBezTo>
                  <a:lnTo>
                    <a:pt x="4202" y="1191"/>
                  </a:lnTo>
                  <a:cubicBezTo>
                    <a:pt x="4229" y="814"/>
                    <a:pt x="4075" y="446"/>
                    <a:pt x="3813" y="214"/>
                  </a:cubicBezTo>
                  <a:cubicBezTo>
                    <a:pt x="3640" y="72"/>
                    <a:pt x="3443" y="1"/>
                    <a:pt x="3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1"/>
            <p:cNvSpPr/>
            <p:nvPr/>
          </p:nvSpPr>
          <p:spPr>
            <a:xfrm>
              <a:off x="6142925" y="2570150"/>
              <a:ext cx="63050" cy="54075"/>
            </a:xfrm>
            <a:custGeom>
              <a:avLst/>
              <a:gdLst/>
              <a:ahLst/>
              <a:cxnLst/>
              <a:rect l="l" t="t" r="r" b="b"/>
              <a:pathLst>
                <a:path w="2522" h="2163" extrusionOk="0">
                  <a:moveTo>
                    <a:pt x="1223" y="0"/>
                  </a:moveTo>
                  <a:cubicBezTo>
                    <a:pt x="695" y="0"/>
                    <a:pt x="235" y="325"/>
                    <a:pt x="127" y="814"/>
                  </a:cubicBezTo>
                  <a:cubicBezTo>
                    <a:pt x="1" y="1412"/>
                    <a:pt x="410" y="1980"/>
                    <a:pt x="1040" y="2137"/>
                  </a:cubicBezTo>
                  <a:cubicBezTo>
                    <a:pt x="1127" y="2154"/>
                    <a:pt x="1213" y="2163"/>
                    <a:pt x="1298" y="2163"/>
                  </a:cubicBezTo>
                  <a:cubicBezTo>
                    <a:pt x="1826" y="2163"/>
                    <a:pt x="2286" y="1834"/>
                    <a:pt x="2395" y="1318"/>
                  </a:cubicBezTo>
                  <a:cubicBezTo>
                    <a:pt x="2521" y="751"/>
                    <a:pt x="2112" y="184"/>
                    <a:pt x="1481" y="26"/>
                  </a:cubicBezTo>
                  <a:cubicBezTo>
                    <a:pt x="1394" y="9"/>
                    <a:pt x="1308"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1"/>
            <p:cNvSpPr/>
            <p:nvPr/>
          </p:nvSpPr>
          <p:spPr>
            <a:xfrm>
              <a:off x="5682175" y="2100575"/>
              <a:ext cx="328450" cy="441100"/>
            </a:xfrm>
            <a:custGeom>
              <a:avLst/>
              <a:gdLst/>
              <a:ahLst/>
              <a:cxnLst/>
              <a:rect l="l" t="t" r="r" b="b"/>
              <a:pathLst>
                <a:path w="13138" h="17644" extrusionOk="0">
                  <a:moveTo>
                    <a:pt x="1733" y="1"/>
                  </a:moveTo>
                  <a:cubicBezTo>
                    <a:pt x="0" y="3971"/>
                    <a:pt x="1859" y="5483"/>
                    <a:pt x="3466" y="8192"/>
                  </a:cubicBezTo>
                  <a:cubicBezTo>
                    <a:pt x="3718" y="8633"/>
                    <a:pt x="3907" y="9106"/>
                    <a:pt x="4064" y="9578"/>
                  </a:cubicBezTo>
                  <a:cubicBezTo>
                    <a:pt x="4411" y="10744"/>
                    <a:pt x="4222" y="12004"/>
                    <a:pt x="4600" y="13170"/>
                  </a:cubicBezTo>
                  <a:cubicBezTo>
                    <a:pt x="4978" y="14210"/>
                    <a:pt x="5797" y="15060"/>
                    <a:pt x="6616" y="15848"/>
                  </a:cubicBezTo>
                  <a:cubicBezTo>
                    <a:pt x="7404" y="16793"/>
                    <a:pt x="8570" y="17360"/>
                    <a:pt x="9830" y="17360"/>
                  </a:cubicBezTo>
                  <a:lnTo>
                    <a:pt x="12445" y="17644"/>
                  </a:lnTo>
                  <a:cubicBezTo>
                    <a:pt x="12539" y="16572"/>
                    <a:pt x="13138" y="15533"/>
                    <a:pt x="13012" y="14430"/>
                  </a:cubicBezTo>
                  <a:cubicBezTo>
                    <a:pt x="12917" y="13737"/>
                    <a:pt x="12634" y="13107"/>
                    <a:pt x="12193" y="12571"/>
                  </a:cubicBezTo>
                  <a:cubicBezTo>
                    <a:pt x="11153" y="11280"/>
                    <a:pt x="9672" y="10429"/>
                    <a:pt x="8160" y="9767"/>
                  </a:cubicBezTo>
                  <a:cubicBezTo>
                    <a:pt x="7152" y="9358"/>
                    <a:pt x="6238" y="8854"/>
                    <a:pt x="5356" y="8224"/>
                  </a:cubicBezTo>
                  <a:cubicBezTo>
                    <a:pt x="4884" y="7783"/>
                    <a:pt x="4474" y="7310"/>
                    <a:pt x="4096" y="6774"/>
                  </a:cubicBezTo>
                  <a:cubicBezTo>
                    <a:pt x="3056" y="5325"/>
                    <a:pt x="2269" y="3719"/>
                    <a:pt x="1733" y="2049"/>
                  </a:cubicBezTo>
                  <a:cubicBezTo>
                    <a:pt x="1481" y="1293"/>
                    <a:pt x="2174" y="789"/>
                    <a:pt x="1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1"/>
            <p:cNvSpPr/>
            <p:nvPr/>
          </p:nvSpPr>
          <p:spPr>
            <a:xfrm>
              <a:off x="5893250" y="2082125"/>
              <a:ext cx="165675" cy="258700"/>
            </a:xfrm>
            <a:custGeom>
              <a:avLst/>
              <a:gdLst/>
              <a:ahLst/>
              <a:cxnLst/>
              <a:rect l="l" t="t" r="r" b="b"/>
              <a:pathLst>
                <a:path w="6627" h="10348" extrusionOk="0">
                  <a:moveTo>
                    <a:pt x="6279" y="0"/>
                  </a:moveTo>
                  <a:cubicBezTo>
                    <a:pt x="6127" y="0"/>
                    <a:pt x="5938" y="94"/>
                    <a:pt x="5766" y="266"/>
                  </a:cubicBezTo>
                  <a:cubicBezTo>
                    <a:pt x="5104" y="959"/>
                    <a:pt x="4569" y="1779"/>
                    <a:pt x="3970" y="2535"/>
                  </a:cubicBezTo>
                  <a:cubicBezTo>
                    <a:pt x="3624" y="3007"/>
                    <a:pt x="3214" y="3417"/>
                    <a:pt x="2773" y="3826"/>
                  </a:cubicBezTo>
                  <a:cubicBezTo>
                    <a:pt x="2174" y="4330"/>
                    <a:pt x="1418" y="4646"/>
                    <a:pt x="883" y="5244"/>
                  </a:cubicBezTo>
                  <a:cubicBezTo>
                    <a:pt x="284" y="5937"/>
                    <a:pt x="1" y="6819"/>
                    <a:pt x="32" y="7733"/>
                  </a:cubicBezTo>
                  <a:cubicBezTo>
                    <a:pt x="95" y="8647"/>
                    <a:pt x="316" y="9529"/>
                    <a:pt x="725" y="10348"/>
                  </a:cubicBezTo>
                  <a:cubicBezTo>
                    <a:pt x="1481" y="10127"/>
                    <a:pt x="2237" y="9844"/>
                    <a:pt x="2899" y="9403"/>
                  </a:cubicBezTo>
                  <a:cubicBezTo>
                    <a:pt x="3592" y="8993"/>
                    <a:pt x="4096" y="8363"/>
                    <a:pt x="4380" y="7607"/>
                  </a:cubicBezTo>
                  <a:cubicBezTo>
                    <a:pt x="4632" y="6788"/>
                    <a:pt x="4506" y="5874"/>
                    <a:pt x="4600" y="5024"/>
                  </a:cubicBezTo>
                  <a:cubicBezTo>
                    <a:pt x="4695" y="4204"/>
                    <a:pt x="4947" y="3385"/>
                    <a:pt x="5356" y="2661"/>
                  </a:cubicBezTo>
                  <a:cubicBezTo>
                    <a:pt x="5672" y="2062"/>
                    <a:pt x="6459" y="1275"/>
                    <a:pt x="6554" y="581"/>
                  </a:cubicBezTo>
                  <a:cubicBezTo>
                    <a:pt x="6627" y="180"/>
                    <a:pt x="6488" y="0"/>
                    <a:pt x="6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1"/>
            <p:cNvSpPr/>
            <p:nvPr/>
          </p:nvSpPr>
          <p:spPr>
            <a:xfrm>
              <a:off x="1840150" y="1987175"/>
              <a:ext cx="779750" cy="1191675"/>
            </a:xfrm>
            <a:custGeom>
              <a:avLst/>
              <a:gdLst/>
              <a:ahLst/>
              <a:cxnLst/>
              <a:rect l="l" t="t" r="r" b="b"/>
              <a:pathLst>
                <a:path w="31190" h="47667" fill="none" extrusionOk="0">
                  <a:moveTo>
                    <a:pt x="31190" y="0"/>
                  </a:moveTo>
                  <a:cubicBezTo>
                    <a:pt x="11814" y="7435"/>
                    <a:pt x="0" y="27063"/>
                    <a:pt x="2520" y="47667"/>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1"/>
            <p:cNvSpPr/>
            <p:nvPr/>
          </p:nvSpPr>
          <p:spPr>
            <a:xfrm>
              <a:off x="1960650" y="2670025"/>
              <a:ext cx="177225" cy="274925"/>
            </a:xfrm>
            <a:custGeom>
              <a:avLst/>
              <a:gdLst/>
              <a:ahLst/>
              <a:cxnLst/>
              <a:rect l="l" t="t" r="r" b="b"/>
              <a:pathLst>
                <a:path w="7089" h="10997" fill="none" extrusionOk="0">
                  <a:moveTo>
                    <a:pt x="0" y="1"/>
                  </a:moveTo>
                  <a:cubicBezTo>
                    <a:pt x="536" y="4538"/>
                    <a:pt x="3151" y="8602"/>
                    <a:pt x="7089" y="10996"/>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1"/>
            <p:cNvSpPr/>
            <p:nvPr/>
          </p:nvSpPr>
          <p:spPr>
            <a:xfrm>
              <a:off x="1647175" y="2670025"/>
              <a:ext cx="313500" cy="278850"/>
            </a:xfrm>
            <a:custGeom>
              <a:avLst/>
              <a:gdLst/>
              <a:ahLst/>
              <a:cxnLst/>
              <a:rect l="l" t="t" r="r" b="b"/>
              <a:pathLst>
                <a:path w="12540" h="11154" fill="none" extrusionOk="0">
                  <a:moveTo>
                    <a:pt x="12539" y="1"/>
                  </a:moveTo>
                  <a:cubicBezTo>
                    <a:pt x="5388" y="2679"/>
                    <a:pt x="2710" y="5325"/>
                    <a:pt x="0" y="11154"/>
                  </a:cubicBezTo>
                </a:path>
              </a:pathLst>
            </a:custGeom>
            <a:no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1"/>
            <p:cNvSpPr/>
            <p:nvPr/>
          </p:nvSpPr>
          <p:spPr>
            <a:xfrm>
              <a:off x="1991375" y="2195900"/>
              <a:ext cx="330825" cy="418250"/>
            </a:xfrm>
            <a:custGeom>
              <a:avLst/>
              <a:gdLst/>
              <a:ahLst/>
              <a:cxnLst/>
              <a:rect l="l" t="t" r="r" b="b"/>
              <a:pathLst>
                <a:path w="13233" h="16730" fill="none" extrusionOk="0">
                  <a:moveTo>
                    <a:pt x="0" y="4789"/>
                  </a:moveTo>
                  <a:cubicBezTo>
                    <a:pt x="3497" y="945"/>
                    <a:pt x="6238" y="221"/>
                    <a:pt x="11405" y="0"/>
                  </a:cubicBezTo>
                  <a:cubicBezTo>
                    <a:pt x="10113" y="5702"/>
                    <a:pt x="10019" y="11499"/>
                    <a:pt x="13232" y="16729"/>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1"/>
            <p:cNvSpPr/>
            <p:nvPr/>
          </p:nvSpPr>
          <p:spPr>
            <a:xfrm>
              <a:off x="2049650" y="2820475"/>
              <a:ext cx="202450" cy="217750"/>
            </a:xfrm>
            <a:custGeom>
              <a:avLst/>
              <a:gdLst/>
              <a:ahLst/>
              <a:cxnLst/>
              <a:rect l="l" t="t" r="r" b="b"/>
              <a:pathLst>
                <a:path w="8098" h="8710" extrusionOk="0">
                  <a:moveTo>
                    <a:pt x="3907" y="0"/>
                  </a:moveTo>
                  <a:cubicBezTo>
                    <a:pt x="3686" y="0"/>
                    <a:pt x="3466" y="95"/>
                    <a:pt x="3308" y="221"/>
                  </a:cubicBezTo>
                  <a:cubicBezTo>
                    <a:pt x="2804" y="630"/>
                    <a:pt x="3088" y="1292"/>
                    <a:pt x="1544" y="1292"/>
                  </a:cubicBezTo>
                  <a:cubicBezTo>
                    <a:pt x="883" y="1292"/>
                    <a:pt x="378" y="2048"/>
                    <a:pt x="252" y="2678"/>
                  </a:cubicBezTo>
                  <a:cubicBezTo>
                    <a:pt x="189" y="3119"/>
                    <a:pt x="410" y="3592"/>
                    <a:pt x="473" y="4033"/>
                  </a:cubicBezTo>
                  <a:cubicBezTo>
                    <a:pt x="504" y="4442"/>
                    <a:pt x="378" y="4852"/>
                    <a:pt x="189" y="5230"/>
                  </a:cubicBezTo>
                  <a:cubicBezTo>
                    <a:pt x="0" y="5671"/>
                    <a:pt x="126" y="6207"/>
                    <a:pt x="536" y="6522"/>
                  </a:cubicBezTo>
                  <a:cubicBezTo>
                    <a:pt x="1009" y="6868"/>
                    <a:pt x="1387" y="6900"/>
                    <a:pt x="1607" y="7435"/>
                  </a:cubicBezTo>
                  <a:cubicBezTo>
                    <a:pt x="1733" y="7750"/>
                    <a:pt x="1922" y="8034"/>
                    <a:pt x="2143" y="8286"/>
                  </a:cubicBezTo>
                  <a:cubicBezTo>
                    <a:pt x="2479" y="8602"/>
                    <a:pt x="2762" y="8710"/>
                    <a:pt x="3017" y="8710"/>
                  </a:cubicBezTo>
                  <a:cubicBezTo>
                    <a:pt x="3551" y="8710"/>
                    <a:pt x="3962" y="8234"/>
                    <a:pt x="4474" y="8192"/>
                  </a:cubicBezTo>
                  <a:cubicBezTo>
                    <a:pt x="4510" y="8187"/>
                    <a:pt x="4547" y="8185"/>
                    <a:pt x="4583" y="8185"/>
                  </a:cubicBezTo>
                  <a:cubicBezTo>
                    <a:pt x="4970" y="8185"/>
                    <a:pt x="5344" y="8411"/>
                    <a:pt x="5727" y="8411"/>
                  </a:cubicBezTo>
                  <a:cubicBezTo>
                    <a:pt x="5833" y="8411"/>
                    <a:pt x="5941" y="8394"/>
                    <a:pt x="6049" y="8349"/>
                  </a:cubicBezTo>
                  <a:cubicBezTo>
                    <a:pt x="6616" y="8097"/>
                    <a:pt x="6616" y="7372"/>
                    <a:pt x="6837" y="6805"/>
                  </a:cubicBezTo>
                  <a:cubicBezTo>
                    <a:pt x="7058" y="6396"/>
                    <a:pt x="7310" y="5986"/>
                    <a:pt x="7625" y="5640"/>
                  </a:cubicBezTo>
                  <a:cubicBezTo>
                    <a:pt x="7940" y="5262"/>
                    <a:pt x="8097" y="4789"/>
                    <a:pt x="8003" y="4316"/>
                  </a:cubicBezTo>
                  <a:cubicBezTo>
                    <a:pt x="7814" y="3749"/>
                    <a:pt x="7152" y="3403"/>
                    <a:pt x="6963" y="2930"/>
                  </a:cubicBezTo>
                  <a:cubicBezTo>
                    <a:pt x="6774" y="2426"/>
                    <a:pt x="7058" y="1828"/>
                    <a:pt x="6648" y="1386"/>
                  </a:cubicBezTo>
                  <a:cubicBezTo>
                    <a:pt x="6270" y="977"/>
                    <a:pt x="5514" y="1103"/>
                    <a:pt x="5073" y="851"/>
                  </a:cubicBezTo>
                  <a:cubicBezTo>
                    <a:pt x="4632" y="630"/>
                    <a:pt x="4380" y="0"/>
                    <a:pt x="3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1"/>
            <p:cNvSpPr/>
            <p:nvPr/>
          </p:nvSpPr>
          <p:spPr>
            <a:xfrm>
              <a:off x="2112650" y="2896075"/>
              <a:ext cx="69350" cy="69350"/>
            </a:xfrm>
            <a:custGeom>
              <a:avLst/>
              <a:gdLst/>
              <a:ahLst/>
              <a:cxnLst/>
              <a:rect l="l" t="t" r="r" b="b"/>
              <a:pathLst>
                <a:path w="2774" h="2774" extrusionOk="0">
                  <a:moveTo>
                    <a:pt x="1387" y="1"/>
                  </a:moveTo>
                  <a:cubicBezTo>
                    <a:pt x="599" y="1"/>
                    <a:pt x="1" y="631"/>
                    <a:pt x="1" y="1387"/>
                  </a:cubicBezTo>
                  <a:cubicBezTo>
                    <a:pt x="1" y="2175"/>
                    <a:pt x="599" y="2773"/>
                    <a:pt x="1387" y="2773"/>
                  </a:cubicBezTo>
                  <a:cubicBezTo>
                    <a:pt x="2143" y="2773"/>
                    <a:pt x="2773" y="2175"/>
                    <a:pt x="2773" y="1387"/>
                  </a:cubicBezTo>
                  <a:cubicBezTo>
                    <a:pt x="2773" y="631"/>
                    <a:pt x="2143" y="1"/>
                    <a:pt x="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1"/>
            <p:cNvSpPr/>
            <p:nvPr/>
          </p:nvSpPr>
          <p:spPr>
            <a:xfrm>
              <a:off x="1917325" y="2208500"/>
              <a:ext cx="165425" cy="178200"/>
            </a:xfrm>
            <a:custGeom>
              <a:avLst/>
              <a:gdLst/>
              <a:ahLst/>
              <a:cxnLst/>
              <a:rect l="l" t="t" r="r" b="b"/>
              <a:pathLst>
                <a:path w="6617" h="7128" extrusionOk="0">
                  <a:moveTo>
                    <a:pt x="3214" y="0"/>
                  </a:moveTo>
                  <a:cubicBezTo>
                    <a:pt x="3025" y="32"/>
                    <a:pt x="2868" y="95"/>
                    <a:pt x="2742" y="189"/>
                  </a:cubicBezTo>
                  <a:cubicBezTo>
                    <a:pt x="2332" y="504"/>
                    <a:pt x="2552" y="1071"/>
                    <a:pt x="1292" y="1071"/>
                  </a:cubicBezTo>
                  <a:cubicBezTo>
                    <a:pt x="757" y="1071"/>
                    <a:pt x="347" y="1670"/>
                    <a:pt x="253" y="2205"/>
                  </a:cubicBezTo>
                  <a:cubicBezTo>
                    <a:pt x="253" y="2583"/>
                    <a:pt x="316" y="2962"/>
                    <a:pt x="410" y="3308"/>
                  </a:cubicBezTo>
                  <a:cubicBezTo>
                    <a:pt x="410" y="3655"/>
                    <a:pt x="316" y="3970"/>
                    <a:pt x="158" y="4285"/>
                  </a:cubicBezTo>
                  <a:cubicBezTo>
                    <a:pt x="1" y="4663"/>
                    <a:pt x="127" y="5072"/>
                    <a:pt x="442" y="5324"/>
                  </a:cubicBezTo>
                  <a:cubicBezTo>
                    <a:pt x="820" y="5608"/>
                    <a:pt x="1166" y="5639"/>
                    <a:pt x="1324" y="6081"/>
                  </a:cubicBezTo>
                  <a:cubicBezTo>
                    <a:pt x="1418" y="6333"/>
                    <a:pt x="1576" y="6585"/>
                    <a:pt x="1765" y="6774"/>
                  </a:cubicBezTo>
                  <a:cubicBezTo>
                    <a:pt x="2038" y="7037"/>
                    <a:pt x="2269" y="7128"/>
                    <a:pt x="2478" y="7128"/>
                  </a:cubicBezTo>
                  <a:cubicBezTo>
                    <a:pt x="2918" y="7128"/>
                    <a:pt x="3259" y="6722"/>
                    <a:pt x="3687" y="6679"/>
                  </a:cubicBezTo>
                  <a:cubicBezTo>
                    <a:pt x="3706" y="6678"/>
                    <a:pt x="3725" y="6677"/>
                    <a:pt x="3745" y="6677"/>
                  </a:cubicBezTo>
                  <a:cubicBezTo>
                    <a:pt x="4069" y="6677"/>
                    <a:pt x="4377" y="6862"/>
                    <a:pt x="4696" y="6862"/>
                  </a:cubicBezTo>
                  <a:cubicBezTo>
                    <a:pt x="4789" y="6862"/>
                    <a:pt x="4883" y="6846"/>
                    <a:pt x="4978" y="6805"/>
                  </a:cubicBezTo>
                  <a:cubicBezTo>
                    <a:pt x="5419" y="6616"/>
                    <a:pt x="5419" y="6018"/>
                    <a:pt x="5608" y="5576"/>
                  </a:cubicBezTo>
                  <a:cubicBezTo>
                    <a:pt x="5766" y="5230"/>
                    <a:pt x="5987" y="4915"/>
                    <a:pt x="6270" y="4600"/>
                  </a:cubicBezTo>
                  <a:cubicBezTo>
                    <a:pt x="6522" y="4316"/>
                    <a:pt x="6617" y="3907"/>
                    <a:pt x="6554" y="3529"/>
                  </a:cubicBezTo>
                  <a:cubicBezTo>
                    <a:pt x="6396" y="3088"/>
                    <a:pt x="5861" y="2804"/>
                    <a:pt x="5703" y="2394"/>
                  </a:cubicBezTo>
                  <a:cubicBezTo>
                    <a:pt x="5577" y="1985"/>
                    <a:pt x="5766" y="1481"/>
                    <a:pt x="5451" y="1134"/>
                  </a:cubicBezTo>
                  <a:cubicBezTo>
                    <a:pt x="5167" y="788"/>
                    <a:pt x="4537" y="914"/>
                    <a:pt x="4191" y="725"/>
                  </a:cubicBezTo>
                  <a:cubicBezTo>
                    <a:pt x="3813"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1"/>
            <p:cNvSpPr/>
            <p:nvPr/>
          </p:nvSpPr>
          <p:spPr>
            <a:xfrm>
              <a:off x="1969300" y="2270700"/>
              <a:ext cx="56750" cy="56750"/>
            </a:xfrm>
            <a:custGeom>
              <a:avLst/>
              <a:gdLst/>
              <a:ahLst/>
              <a:cxnLst/>
              <a:rect l="l" t="t" r="r" b="b"/>
              <a:pathLst>
                <a:path w="2270" h="2270" extrusionOk="0">
                  <a:moveTo>
                    <a:pt x="1135" y="1"/>
                  </a:moveTo>
                  <a:cubicBezTo>
                    <a:pt x="505" y="1"/>
                    <a:pt x="1" y="505"/>
                    <a:pt x="1" y="1135"/>
                  </a:cubicBezTo>
                  <a:cubicBezTo>
                    <a:pt x="1" y="1765"/>
                    <a:pt x="505"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1"/>
            <p:cNvSpPr/>
            <p:nvPr/>
          </p:nvSpPr>
          <p:spPr>
            <a:xfrm>
              <a:off x="2236325" y="2516925"/>
              <a:ext cx="165425" cy="176900"/>
            </a:xfrm>
            <a:custGeom>
              <a:avLst/>
              <a:gdLst/>
              <a:ahLst/>
              <a:cxnLst/>
              <a:rect l="l" t="t" r="r" b="b"/>
              <a:pathLst>
                <a:path w="6617" h="7076" extrusionOk="0">
                  <a:moveTo>
                    <a:pt x="4153" y="1"/>
                  </a:moveTo>
                  <a:cubicBezTo>
                    <a:pt x="4028" y="1"/>
                    <a:pt x="3896" y="30"/>
                    <a:pt x="3781" y="76"/>
                  </a:cubicBezTo>
                  <a:cubicBezTo>
                    <a:pt x="3407" y="225"/>
                    <a:pt x="3368" y="651"/>
                    <a:pt x="2761" y="651"/>
                  </a:cubicBezTo>
                  <a:cubicBezTo>
                    <a:pt x="2600" y="651"/>
                    <a:pt x="2399" y="621"/>
                    <a:pt x="2142" y="549"/>
                  </a:cubicBezTo>
                  <a:cubicBezTo>
                    <a:pt x="2078" y="528"/>
                    <a:pt x="2013" y="519"/>
                    <a:pt x="1947" y="519"/>
                  </a:cubicBezTo>
                  <a:cubicBezTo>
                    <a:pt x="1499" y="519"/>
                    <a:pt x="1043" y="955"/>
                    <a:pt x="851" y="1368"/>
                  </a:cubicBezTo>
                  <a:cubicBezTo>
                    <a:pt x="756" y="1714"/>
                    <a:pt x="725" y="2092"/>
                    <a:pt x="725" y="2470"/>
                  </a:cubicBezTo>
                  <a:cubicBezTo>
                    <a:pt x="662" y="2817"/>
                    <a:pt x="473" y="3100"/>
                    <a:pt x="252" y="3352"/>
                  </a:cubicBezTo>
                  <a:cubicBezTo>
                    <a:pt x="0" y="3668"/>
                    <a:pt x="0" y="4109"/>
                    <a:pt x="252" y="4424"/>
                  </a:cubicBezTo>
                  <a:cubicBezTo>
                    <a:pt x="536" y="4802"/>
                    <a:pt x="851" y="4928"/>
                    <a:pt x="914" y="5400"/>
                  </a:cubicBezTo>
                  <a:cubicBezTo>
                    <a:pt x="914" y="5684"/>
                    <a:pt x="1008" y="5936"/>
                    <a:pt x="1134" y="6188"/>
                  </a:cubicBezTo>
                  <a:cubicBezTo>
                    <a:pt x="1408" y="6626"/>
                    <a:pt x="1681" y="6743"/>
                    <a:pt x="1952" y="6743"/>
                  </a:cubicBezTo>
                  <a:cubicBezTo>
                    <a:pt x="2264" y="6743"/>
                    <a:pt x="2572" y="6588"/>
                    <a:pt x="2872" y="6588"/>
                  </a:cubicBezTo>
                  <a:cubicBezTo>
                    <a:pt x="2913" y="6588"/>
                    <a:pt x="2953" y="6591"/>
                    <a:pt x="2993" y="6597"/>
                  </a:cubicBezTo>
                  <a:cubicBezTo>
                    <a:pt x="3407" y="6657"/>
                    <a:pt x="3709" y="7076"/>
                    <a:pt x="4135" y="7076"/>
                  </a:cubicBezTo>
                  <a:cubicBezTo>
                    <a:pt x="4164" y="7076"/>
                    <a:pt x="4192" y="7074"/>
                    <a:pt x="4222" y="7070"/>
                  </a:cubicBezTo>
                  <a:cubicBezTo>
                    <a:pt x="4694" y="6976"/>
                    <a:pt x="4852" y="6408"/>
                    <a:pt x="5135" y="6030"/>
                  </a:cubicBezTo>
                  <a:cubicBezTo>
                    <a:pt x="5419" y="5715"/>
                    <a:pt x="5702" y="5463"/>
                    <a:pt x="6049" y="5274"/>
                  </a:cubicBezTo>
                  <a:cubicBezTo>
                    <a:pt x="6364" y="5054"/>
                    <a:pt x="6585" y="4676"/>
                    <a:pt x="6616" y="4298"/>
                  </a:cubicBezTo>
                  <a:cubicBezTo>
                    <a:pt x="6585" y="3825"/>
                    <a:pt x="6112" y="3415"/>
                    <a:pt x="6081" y="2974"/>
                  </a:cubicBezTo>
                  <a:cubicBezTo>
                    <a:pt x="6049" y="2533"/>
                    <a:pt x="6364" y="2124"/>
                    <a:pt x="6175" y="1714"/>
                  </a:cubicBezTo>
                  <a:cubicBezTo>
                    <a:pt x="5955" y="1305"/>
                    <a:pt x="5324" y="1242"/>
                    <a:pt x="5041" y="958"/>
                  </a:cubicBezTo>
                  <a:cubicBezTo>
                    <a:pt x="4757" y="675"/>
                    <a:pt x="4663" y="139"/>
                    <a:pt x="4285" y="13"/>
                  </a:cubicBezTo>
                  <a:cubicBezTo>
                    <a:pt x="4243" y="5"/>
                    <a:pt x="4198" y="1"/>
                    <a:pt x="4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1"/>
            <p:cNvSpPr/>
            <p:nvPr/>
          </p:nvSpPr>
          <p:spPr>
            <a:xfrm>
              <a:off x="2291450" y="2576300"/>
              <a:ext cx="56725" cy="56750"/>
            </a:xfrm>
            <a:custGeom>
              <a:avLst/>
              <a:gdLst/>
              <a:ahLst/>
              <a:cxnLst/>
              <a:rect l="l" t="t" r="r" b="b"/>
              <a:pathLst>
                <a:path w="2269" h="2270" extrusionOk="0">
                  <a:moveTo>
                    <a:pt x="1135" y="1"/>
                  </a:moveTo>
                  <a:cubicBezTo>
                    <a:pt x="536" y="1"/>
                    <a:pt x="0" y="505"/>
                    <a:pt x="0" y="1135"/>
                  </a:cubicBezTo>
                  <a:cubicBezTo>
                    <a:pt x="0" y="1765"/>
                    <a:pt x="536"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1"/>
            <p:cNvSpPr/>
            <p:nvPr/>
          </p:nvSpPr>
          <p:spPr>
            <a:xfrm>
              <a:off x="1584950" y="2840150"/>
              <a:ext cx="165425" cy="177450"/>
            </a:xfrm>
            <a:custGeom>
              <a:avLst/>
              <a:gdLst/>
              <a:ahLst/>
              <a:cxnLst/>
              <a:rect l="l" t="t" r="r" b="b"/>
              <a:pathLst>
                <a:path w="6617" h="7098" extrusionOk="0">
                  <a:moveTo>
                    <a:pt x="3214" y="1"/>
                  </a:moveTo>
                  <a:cubicBezTo>
                    <a:pt x="3025" y="1"/>
                    <a:pt x="2836" y="64"/>
                    <a:pt x="2710" y="158"/>
                  </a:cubicBezTo>
                  <a:cubicBezTo>
                    <a:pt x="2300" y="505"/>
                    <a:pt x="2552" y="1041"/>
                    <a:pt x="1261" y="1041"/>
                  </a:cubicBezTo>
                  <a:cubicBezTo>
                    <a:pt x="725" y="1041"/>
                    <a:pt x="316" y="1671"/>
                    <a:pt x="221" y="2175"/>
                  </a:cubicBezTo>
                  <a:cubicBezTo>
                    <a:pt x="221" y="2553"/>
                    <a:pt x="284" y="2931"/>
                    <a:pt x="410" y="3277"/>
                  </a:cubicBezTo>
                  <a:cubicBezTo>
                    <a:pt x="410" y="3624"/>
                    <a:pt x="316" y="3970"/>
                    <a:pt x="158" y="4254"/>
                  </a:cubicBezTo>
                  <a:cubicBezTo>
                    <a:pt x="0" y="4632"/>
                    <a:pt x="95" y="5073"/>
                    <a:pt x="442" y="5294"/>
                  </a:cubicBezTo>
                  <a:cubicBezTo>
                    <a:pt x="820" y="5577"/>
                    <a:pt x="1135" y="5609"/>
                    <a:pt x="1324" y="6050"/>
                  </a:cubicBezTo>
                  <a:cubicBezTo>
                    <a:pt x="1418" y="6333"/>
                    <a:pt x="1576" y="6554"/>
                    <a:pt x="1765" y="6743"/>
                  </a:cubicBezTo>
                  <a:cubicBezTo>
                    <a:pt x="2040" y="7008"/>
                    <a:pt x="2268" y="7098"/>
                    <a:pt x="2474" y="7098"/>
                  </a:cubicBezTo>
                  <a:cubicBezTo>
                    <a:pt x="2906" y="7098"/>
                    <a:pt x="3239" y="6701"/>
                    <a:pt x="3687" y="6680"/>
                  </a:cubicBezTo>
                  <a:cubicBezTo>
                    <a:pt x="3721" y="6675"/>
                    <a:pt x="3756" y="6673"/>
                    <a:pt x="3790" y="6673"/>
                  </a:cubicBezTo>
                  <a:cubicBezTo>
                    <a:pt x="4103" y="6673"/>
                    <a:pt x="4403" y="6859"/>
                    <a:pt x="4712" y="6859"/>
                  </a:cubicBezTo>
                  <a:cubicBezTo>
                    <a:pt x="4800" y="6859"/>
                    <a:pt x="4889" y="6844"/>
                    <a:pt x="4978" y="6806"/>
                  </a:cubicBezTo>
                  <a:cubicBezTo>
                    <a:pt x="5419" y="6617"/>
                    <a:pt x="5419" y="5987"/>
                    <a:pt x="5577" y="5546"/>
                  </a:cubicBezTo>
                  <a:cubicBezTo>
                    <a:pt x="5766" y="5199"/>
                    <a:pt x="5986" y="4884"/>
                    <a:pt x="6238" y="4601"/>
                  </a:cubicBezTo>
                  <a:cubicBezTo>
                    <a:pt x="6522" y="4286"/>
                    <a:pt x="6617" y="3876"/>
                    <a:pt x="6554" y="3498"/>
                  </a:cubicBezTo>
                  <a:cubicBezTo>
                    <a:pt x="6396" y="3057"/>
                    <a:pt x="5860" y="2773"/>
                    <a:pt x="5703" y="2364"/>
                  </a:cubicBezTo>
                  <a:cubicBezTo>
                    <a:pt x="5545" y="1954"/>
                    <a:pt x="5734" y="1482"/>
                    <a:pt x="5451" y="1135"/>
                  </a:cubicBezTo>
                  <a:cubicBezTo>
                    <a:pt x="5136" y="789"/>
                    <a:pt x="4506" y="883"/>
                    <a:pt x="4159" y="694"/>
                  </a:cubicBezTo>
                  <a:cubicBezTo>
                    <a:pt x="3813" y="473"/>
                    <a:pt x="3592" y="1"/>
                    <a:pt x="3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1"/>
            <p:cNvSpPr/>
            <p:nvPr/>
          </p:nvSpPr>
          <p:spPr>
            <a:xfrm>
              <a:off x="1636925" y="2901600"/>
              <a:ext cx="56750" cy="56725"/>
            </a:xfrm>
            <a:custGeom>
              <a:avLst/>
              <a:gdLst/>
              <a:ahLst/>
              <a:cxnLst/>
              <a:rect l="l" t="t" r="r" b="b"/>
              <a:pathLst>
                <a:path w="2270" h="2269" extrusionOk="0">
                  <a:moveTo>
                    <a:pt x="1135" y="0"/>
                  </a:moveTo>
                  <a:cubicBezTo>
                    <a:pt x="505" y="0"/>
                    <a:pt x="1" y="504"/>
                    <a:pt x="1" y="1134"/>
                  </a:cubicBezTo>
                  <a:cubicBezTo>
                    <a:pt x="1" y="1765"/>
                    <a:pt x="505" y="2269"/>
                    <a:pt x="1135" y="2269"/>
                  </a:cubicBezTo>
                  <a:cubicBezTo>
                    <a:pt x="1765" y="2269"/>
                    <a:pt x="2269" y="1765"/>
                    <a:pt x="2269" y="1134"/>
                  </a:cubicBezTo>
                  <a:cubicBezTo>
                    <a:pt x="2269" y="504"/>
                    <a:pt x="1765" y="0"/>
                    <a:pt x="1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1"/>
            <p:cNvSpPr/>
            <p:nvPr/>
          </p:nvSpPr>
          <p:spPr>
            <a:xfrm>
              <a:off x="1814925" y="3082750"/>
              <a:ext cx="166225" cy="177850"/>
            </a:xfrm>
            <a:custGeom>
              <a:avLst/>
              <a:gdLst/>
              <a:ahLst/>
              <a:cxnLst/>
              <a:rect l="l" t="t" r="r" b="b"/>
              <a:pathLst>
                <a:path w="6649" h="7114" extrusionOk="0">
                  <a:moveTo>
                    <a:pt x="3214" y="0"/>
                  </a:moveTo>
                  <a:cubicBezTo>
                    <a:pt x="3025" y="0"/>
                    <a:pt x="2868" y="63"/>
                    <a:pt x="2742" y="189"/>
                  </a:cubicBezTo>
                  <a:cubicBezTo>
                    <a:pt x="2332" y="504"/>
                    <a:pt x="2553" y="1072"/>
                    <a:pt x="1293" y="1072"/>
                  </a:cubicBezTo>
                  <a:cubicBezTo>
                    <a:pt x="1280" y="1071"/>
                    <a:pt x="1267" y="1070"/>
                    <a:pt x="1254" y="1070"/>
                  </a:cubicBezTo>
                  <a:cubicBezTo>
                    <a:pt x="736" y="1070"/>
                    <a:pt x="314" y="1682"/>
                    <a:pt x="253" y="2174"/>
                  </a:cubicBezTo>
                  <a:cubicBezTo>
                    <a:pt x="253" y="2552"/>
                    <a:pt x="316" y="2930"/>
                    <a:pt x="411" y="3308"/>
                  </a:cubicBezTo>
                  <a:cubicBezTo>
                    <a:pt x="442" y="3655"/>
                    <a:pt x="347" y="3970"/>
                    <a:pt x="158" y="4253"/>
                  </a:cubicBezTo>
                  <a:cubicBezTo>
                    <a:pt x="1" y="4632"/>
                    <a:pt x="127" y="5073"/>
                    <a:pt x="442" y="5325"/>
                  </a:cubicBezTo>
                  <a:cubicBezTo>
                    <a:pt x="852" y="5608"/>
                    <a:pt x="1167" y="5640"/>
                    <a:pt x="1356" y="6081"/>
                  </a:cubicBezTo>
                  <a:cubicBezTo>
                    <a:pt x="1450" y="6333"/>
                    <a:pt x="1576" y="6553"/>
                    <a:pt x="1797" y="6774"/>
                  </a:cubicBezTo>
                  <a:cubicBezTo>
                    <a:pt x="2059" y="7026"/>
                    <a:pt x="2283" y="7114"/>
                    <a:pt x="2487" y="7114"/>
                  </a:cubicBezTo>
                  <a:cubicBezTo>
                    <a:pt x="2918" y="7114"/>
                    <a:pt x="3259" y="6722"/>
                    <a:pt x="3687" y="6679"/>
                  </a:cubicBezTo>
                  <a:cubicBezTo>
                    <a:pt x="3706" y="6678"/>
                    <a:pt x="3726" y="6677"/>
                    <a:pt x="3745" y="6677"/>
                  </a:cubicBezTo>
                  <a:cubicBezTo>
                    <a:pt x="4069" y="6677"/>
                    <a:pt x="4378" y="6862"/>
                    <a:pt x="4696" y="6862"/>
                  </a:cubicBezTo>
                  <a:cubicBezTo>
                    <a:pt x="4789" y="6862"/>
                    <a:pt x="4883" y="6846"/>
                    <a:pt x="4979" y="6805"/>
                  </a:cubicBezTo>
                  <a:cubicBezTo>
                    <a:pt x="5420" y="6616"/>
                    <a:pt x="5420" y="6018"/>
                    <a:pt x="5609" y="5577"/>
                  </a:cubicBezTo>
                  <a:cubicBezTo>
                    <a:pt x="5798" y="5230"/>
                    <a:pt x="6018" y="4884"/>
                    <a:pt x="6270" y="4600"/>
                  </a:cubicBezTo>
                  <a:cubicBezTo>
                    <a:pt x="6522" y="4317"/>
                    <a:pt x="6648" y="3907"/>
                    <a:pt x="6554" y="3529"/>
                  </a:cubicBezTo>
                  <a:cubicBezTo>
                    <a:pt x="6428" y="3056"/>
                    <a:pt x="5861" y="2773"/>
                    <a:pt x="5735" y="2395"/>
                  </a:cubicBezTo>
                  <a:cubicBezTo>
                    <a:pt x="5577" y="1985"/>
                    <a:pt x="5766" y="1481"/>
                    <a:pt x="5451" y="1135"/>
                  </a:cubicBezTo>
                  <a:cubicBezTo>
                    <a:pt x="5168" y="788"/>
                    <a:pt x="4538" y="914"/>
                    <a:pt x="4191" y="693"/>
                  </a:cubicBezTo>
                  <a:cubicBezTo>
                    <a:pt x="3845"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1"/>
            <p:cNvSpPr/>
            <p:nvPr/>
          </p:nvSpPr>
          <p:spPr>
            <a:xfrm>
              <a:off x="1866925" y="3144975"/>
              <a:ext cx="56725" cy="56725"/>
            </a:xfrm>
            <a:custGeom>
              <a:avLst/>
              <a:gdLst/>
              <a:ahLst/>
              <a:cxnLst/>
              <a:rect l="l" t="t" r="r" b="b"/>
              <a:pathLst>
                <a:path w="2269" h="2269" extrusionOk="0">
                  <a:moveTo>
                    <a:pt x="1134" y="0"/>
                  </a:moveTo>
                  <a:cubicBezTo>
                    <a:pt x="504" y="0"/>
                    <a:pt x="0" y="504"/>
                    <a:pt x="0" y="1134"/>
                  </a:cubicBezTo>
                  <a:cubicBezTo>
                    <a:pt x="0" y="1764"/>
                    <a:pt x="504" y="2269"/>
                    <a:pt x="1134" y="2269"/>
                  </a:cubicBezTo>
                  <a:cubicBezTo>
                    <a:pt x="1765" y="2269"/>
                    <a:pt x="2269" y="1764"/>
                    <a:pt x="2269" y="1134"/>
                  </a:cubicBezTo>
                  <a:cubicBezTo>
                    <a:pt x="2269" y="504"/>
                    <a:pt x="1765" y="0"/>
                    <a:pt x="1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1"/>
            <p:cNvSpPr/>
            <p:nvPr/>
          </p:nvSpPr>
          <p:spPr>
            <a:xfrm>
              <a:off x="1793675" y="2449500"/>
              <a:ext cx="268600" cy="188050"/>
            </a:xfrm>
            <a:custGeom>
              <a:avLst/>
              <a:gdLst/>
              <a:ahLst/>
              <a:cxnLst/>
              <a:rect l="l" t="t" r="r" b="b"/>
              <a:pathLst>
                <a:path w="10744" h="7522" extrusionOk="0">
                  <a:moveTo>
                    <a:pt x="10743" y="1"/>
                  </a:moveTo>
                  <a:lnTo>
                    <a:pt x="8727" y="473"/>
                  </a:lnTo>
                  <a:cubicBezTo>
                    <a:pt x="7688" y="757"/>
                    <a:pt x="6648" y="1103"/>
                    <a:pt x="5640" y="1513"/>
                  </a:cubicBezTo>
                  <a:cubicBezTo>
                    <a:pt x="4033" y="2048"/>
                    <a:pt x="2552" y="2899"/>
                    <a:pt x="1292" y="4033"/>
                  </a:cubicBezTo>
                  <a:cubicBezTo>
                    <a:pt x="756" y="4474"/>
                    <a:pt x="378" y="5073"/>
                    <a:pt x="189" y="5734"/>
                  </a:cubicBezTo>
                  <a:cubicBezTo>
                    <a:pt x="0" y="6396"/>
                    <a:pt x="347" y="7121"/>
                    <a:pt x="977" y="7436"/>
                  </a:cubicBezTo>
                  <a:cubicBezTo>
                    <a:pt x="1122" y="7495"/>
                    <a:pt x="1270" y="7521"/>
                    <a:pt x="1419" y="7521"/>
                  </a:cubicBezTo>
                  <a:cubicBezTo>
                    <a:pt x="1981" y="7521"/>
                    <a:pt x="2558" y="7148"/>
                    <a:pt x="3056" y="6774"/>
                  </a:cubicBezTo>
                  <a:cubicBezTo>
                    <a:pt x="4600" y="5640"/>
                    <a:pt x="6144" y="4506"/>
                    <a:pt x="7593" y="3246"/>
                  </a:cubicBezTo>
                  <a:cubicBezTo>
                    <a:pt x="8349" y="2584"/>
                    <a:pt x="9042" y="1859"/>
                    <a:pt x="9672" y="1103"/>
                  </a:cubicBezTo>
                  <a:cubicBezTo>
                    <a:pt x="9830" y="883"/>
                    <a:pt x="10743" y="1"/>
                    <a:pt x="10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1"/>
            <p:cNvSpPr/>
            <p:nvPr/>
          </p:nvSpPr>
          <p:spPr>
            <a:xfrm>
              <a:off x="2046775" y="2455775"/>
              <a:ext cx="95825" cy="199750"/>
            </a:xfrm>
            <a:custGeom>
              <a:avLst/>
              <a:gdLst/>
              <a:ahLst/>
              <a:cxnLst/>
              <a:rect l="l" t="t" r="r" b="b"/>
              <a:pathLst>
                <a:path w="3833" h="7990" extrusionOk="0">
                  <a:moveTo>
                    <a:pt x="184" y="0"/>
                  </a:moveTo>
                  <a:cubicBezTo>
                    <a:pt x="0" y="0"/>
                    <a:pt x="330" y="1091"/>
                    <a:pt x="304" y="1451"/>
                  </a:cubicBezTo>
                  <a:cubicBezTo>
                    <a:pt x="273" y="3215"/>
                    <a:pt x="588" y="4979"/>
                    <a:pt x="1281" y="6649"/>
                  </a:cubicBezTo>
                  <a:cubicBezTo>
                    <a:pt x="1407" y="7027"/>
                    <a:pt x="1628" y="7374"/>
                    <a:pt x="1943" y="7657"/>
                  </a:cubicBezTo>
                  <a:cubicBezTo>
                    <a:pt x="2152" y="7866"/>
                    <a:pt x="2446" y="7990"/>
                    <a:pt x="2751" y="7990"/>
                  </a:cubicBezTo>
                  <a:cubicBezTo>
                    <a:pt x="2859" y="7990"/>
                    <a:pt x="2969" y="7974"/>
                    <a:pt x="3077" y="7941"/>
                  </a:cubicBezTo>
                  <a:cubicBezTo>
                    <a:pt x="3549" y="7689"/>
                    <a:pt x="3833" y="7216"/>
                    <a:pt x="3801" y="6681"/>
                  </a:cubicBezTo>
                  <a:cubicBezTo>
                    <a:pt x="3801" y="5452"/>
                    <a:pt x="2951" y="4475"/>
                    <a:pt x="2289" y="3436"/>
                  </a:cubicBezTo>
                  <a:cubicBezTo>
                    <a:pt x="1785" y="2648"/>
                    <a:pt x="966" y="915"/>
                    <a:pt x="399" y="191"/>
                  </a:cubicBezTo>
                  <a:cubicBezTo>
                    <a:pt x="294" y="56"/>
                    <a:pt x="226"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1"/>
            <p:cNvSpPr/>
            <p:nvPr/>
          </p:nvSpPr>
          <p:spPr>
            <a:xfrm>
              <a:off x="1899200" y="2882700"/>
              <a:ext cx="92975" cy="110775"/>
            </a:xfrm>
            <a:custGeom>
              <a:avLst/>
              <a:gdLst/>
              <a:ahLst/>
              <a:cxnLst/>
              <a:rect l="l" t="t" r="r" b="b"/>
              <a:pathLst>
                <a:path w="3719" h="4431" extrusionOk="0">
                  <a:moveTo>
                    <a:pt x="413" y="1"/>
                  </a:moveTo>
                  <a:cubicBezTo>
                    <a:pt x="305" y="1"/>
                    <a:pt x="214" y="53"/>
                    <a:pt x="158" y="189"/>
                  </a:cubicBezTo>
                  <a:cubicBezTo>
                    <a:pt x="1" y="599"/>
                    <a:pt x="379" y="1544"/>
                    <a:pt x="505" y="1953"/>
                  </a:cubicBezTo>
                  <a:cubicBezTo>
                    <a:pt x="663" y="2521"/>
                    <a:pt x="915" y="3088"/>
                    <a:pt x="1261" y="3560"/>
                  </a:cubicBezTo>
                  <a:cubicBezTo>
                    <a:pt x="1482" y="3875"/>
                    <a:pt x="1765" y="4127"/>
                    <a:pt x="2112" y="4316"/>
                  </a:cubicBezTo>
                  <a:cubicBezTo>
                    <a:pt x="2262" y="4391"/>
                    <a:pt x="2434" y="4431"/>
                    <a:pt x="2610" y="4431"/>
                  </a:cubicBezTo>
                  <a:cubicBezTo>
                    <a:pt x="2803" y="4431"/>
                    <a:pt x="3002" y="4384"/>
                    <a:pt x="3183" y="4285"/>
                  </a:cubicBezTo>
                  <a:cubicBezTo>
                    <a:pt x="3561" y="4001"/>
                    <a:pt x="3719" y="3529"/>
                    <a:pt x="3624" y="3088"/>
                  </a:cubicBezTo>
                  <a:cubicBezTo>
                    <a:pt x="3530" y="2615"/>
                    <a:pt x="3277" y="2205"/>
                    <a:pt x="2962" y="1890"/>
                  </a:cubicBezTo>
                  <a:cubicBezTo>
                    <a:pt x="2490" y="1418"/>
                    <a:pt x="1954" y="977"/>
                    <a:pt x="1387" y="599"/>
                  </a:cubicBezTo>
                  <a:cubicBezTo>
                    <a:pt x="1199" y="458"/>
                    <a:pt x="730" y="1"/>
                    <a:pt x="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1"/>
            <p:cNvSpPr/>
            <p:nvPr/>
          </p:nvSpPr>
          <p:spPr>
            <a:xfrm>
              <a:off x="1799175" y="2872100"/>
              <a:ext cx="118025" cy="131900"/>
            </a:xfrm>
            <a:custGeom>
              <a:avLst/>
              <a:gdLst/>
              <a:ahLst/>
              <a:cxnLst/>
              <a:rect l="l" t="t" r="r" b="b"/>
              <a:pathLst>
                <a:path w="4721" h="5276" extrusionOk="0">
                  <a:moveTo>
                    <a:pt x="4024" y="0"/>
                  </a:moveTo>
                  <a:cubicBezTo>
                    <a:pt x="3979" y="0"/>
                    <a:pt x="3930" y="5"/>
                    <a:pt x="3876" y="15"/>
                  </a:cubicBezTo>
                  <a:cubicBezTo>
                    <a:pt x="3088" y="172"/>
                    <a:pt x="2269" y="991"/>
                    <a:pt x="1734" y="1558"/>
                  </a:cubicBezTo>
                  <a:cubicBezTo>
                    <a:pt x="1041" y="2283"/>
                    <a:pt x="473" y="3134"/>
                    <a:pt x="127" y="4079"/>
                  </a:cubicBezTo>
                  <a:cubicBezTo>
                    <a:pt x="32" y="4268"/>
                    <a:pt x="1" y="4488"/>
                    <a:pt x="1" y="4709"/>
                  </a:cubicBezTo>
                  <a:cubicBezTo>
                    <a:pt x="1" y="4961"/>
                    <a:pt x="158" y="5150"/>
                    <a:pt x="347" y="5244"/>
                  </a:cubicBezTo>
                  <a:cubicBezTo>
                    <a:pt x="421" y="5265"/>
                    <a:pt x="498" y="5276"/>
                    <a:pt x="576" y="5276"/>
                  </a:cubicBezTo>
                  <a:cubicBezTo>
                    <a:pt x="732" y="5276"/>
                    <a:pt x="893" y="5234"/>
                    <a:pt x="1041" y="5150"/>
                  </a:cubicBezTo>
                  <a:cubicBezTo>
                    <a:pt x="2553" y="4394"/>
                    <a:pt x="3687" y="3102"/>
                    <a:pt x="4286" y="1527"/>
                  </a:cubicBezTo>
                  <a:cubicBezTo>
                    <a:pt x="4433" y="1083"/>
                    <a:pt x="4720" y="0"/>
                    <a:pt x="4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1"/>
            <p:cNvSpPr/>
            <p:nvPr/>
          </p:nvSpPr>
          <p:spPr>
            <a:xfrm>
              <a:off x="2122100" y="2039725"/>
              <a:ext cx="296975" cy="114450"/>
            </a:xfrm>
            <a:custGeom>
              <a:avLst/>
              <a:gdLst/>
              <a:ahLst/>
              <a:cxnLst/>
              <a:rect l="l" t="t" r="r" b="b"/>
              <a:pathLst>
                <a:path w="11879" h="4578" extrusionOk="0">
                  <a:moveTo>
                    <a:pt x="3363" y="1"/>
                  </a:moveTo>
                  <a:cubicBezTo>
                    <a:pt x="2289" y="1"/>
                    <a:pt x="1068" y="95"/>
                    <a:pt x="410" y="923"/>
                  </a:cubicBezTo>
                  <a:cubicBezTo>
                    <a:pt x="221" y="1175"/>
                    <a:pt x="95" y="1458"/>
                    <a:pt x="64" y="1773"/>
                  </a:cubicBezTo>
                  <a:cubicBezTo>
                    <a:pt x="1" y="2403"/>
                    <a:pt x="253" y="3034"/>
                    <a:pt x="725" y="3443"/>
                  </a:cubicBezTo>
                  <a:cubicBezTo>
                    <a:pt x="1072" y="3758"/>
                    <a:pt x="1482" y="3979"/>
                    <a:pt x="1923" y="4105"/>
                  </a:cubicBezTo>
                  <a:cubicBezTo>
                    <a:pt x="2898" y="4418"/>
                    <a:pt x="3912" y="4578"/>
                    <a:pt x="4928" y="4578"/>
                  </a:cubicBezTo>
                  <a:cubicBezTo>
                    <a:pt x="5749" y="4578"/>
                    <a:pt x="6570" y="4473"/>
                    <a:pt x="7373" y="4262"/>
                  </a:cubicBezTo>
                  <a:cubicBezTo>
                    <a:pt x="8255" y="4042"/>
                    <a:pt x="9137" y="3727"/>
                    <a:pt x="9925" y="3254"/>
                  </a:cubicBezTo>
                  <a:cubicBezTo>
                    <a:pt x="10167" y="3133"/>
                    <a:pt x="11544" y="2051"/>
                    <a:pt x="11847" y="2051"/>
                  </a:cubicBezTo>
                  <a:cubicBezTo>
                    <a:pt x="11859" y="2051"/>
                    <a:pt x="11870" y="2053"/>
                    <a:pt x="11878" y="2057"/>
                  </a:cubicBezTo>
                  <a:cubicBezTo>
                    <a:pt x="10618" y="1364"/>
                    <a:pt x="9263" y="797"/>
                    <a:pt x="7877" y="324"/>
                  </a:cubicBezTo>
                  <a:cubicBezTo>
                    <a:pt x="7688" y="293"/>
                    <a:pt x="7499" y="230"/>
                    <a:pt x="7279" y="198"/>
                  </a:cubicBezTo>
                  <a:cubicBezTo>
                    <a:pt x="6465" y="67"/>
                    <a:pt x="5629" y="1"/>
                    <a:pt x="4771" y="1"/>
                  </a:cubicBezTo>
                  <a:cubicBezTo>
                    <a:pt x="4600" y="1"/>
                    <a:pt x="4427" y="4"/>
                    <a:pt x="4254" y="9"/>
                  </a:cubicBezTo>
                  <a:cubicBezTo>
                    <a:pt x="3982" y="9"/>
                    <a:pt x="3679" y="1"/>
                    <a:pt x="3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1"/>
            <p:cNvSpPr/>
            <p:nvPr/>
          </p:nvSpPr>
          <p:spPr>
            <a:xfrm>
              <a:off x="2335550" y="2093800"/>
              <a:ext cx="107925" cy="250475"/>
            </a:xfrm>
            <a:custGeom>
              <a:avLst/>
              <a:gdLst/>
              <a:ahLst/>
              <a:cxnLst/>
              <a:rect l="l" t="t" r="r" b="b"/>
              <a:pathLst>
                <a:path w="4317" h="10019" extrusionOk="0">
                  <a:moveTo>
                    <a:pt x="3193" y="1"/>
                  </a:moveTo>
                  <a:cubicBezTo>
                    <a:pt x="2962" y="1"/>
                    <a:pt x="2833" y="446"/>
                    <a:pt x="2805" y="587"/>
                  </a:cubicBezTo>
                  <a:cubicBezTo>
                    <a:pt x="2616" y="1343"/>
                    <a:pt x="2332" y="2099"/>
                    <a:pt x="2017" y="2792"/>
                  </a:cubicBezTo>
                  <a:cubicBezTo>
                    <a:pt x="1229" y="4399"/>
                    <a:pt x="1" y="5943"/>
                    <a:pt x="127" y="7802"/>
                  </a:cubicBezTo>
                  <a:cubicBezTo>
                    <a:pt x="203" y="8839"/>
                    <a:pt x="726" y="10019"/>
                    <a:pt x="1679" y="10019"/>
                  </a:cubicBezTo>
                  <a:cubicBezTo>
                    <a:pt x="1913" y="10019"/>
                    <a:pt x="2173" y="9948"/>
                    <a:pt x="2458" y="9786"/>
                  </a:cubicBezTo>
                  <a:cubicBezTo>
                    <a:pt x="4002" y="8904"/>
                    <a:pt x="4317" y="7298"/>
                    <a:pt x="4222" y="5691"/>
                  </a:cubicBezTo>
                  <a:cubicBezTo>
                    <a:pt x="4159" y="4809"/>
                    <a:pt x="4065" y="3927"/>
                    <a:pt x="3907" y="3076"/>
                  </a:cubicBezTo>
                  <a:cubicBezTo>
                    <a:pt x="3781" y="2383"/>
                    <a:pt x="3655" y="1658"/>
                    <a:pt x="3498" y="965"/>
                  </a:cubicBezTo>
                  <a:cubicBezTo>
                    <a:pt x="3466" y="808"/>
                    <a:pt x="3435" y="114"/>
                    <a:pt x="3277" y="20"/>
                  </a:cubicBezTo>
                  <a:cubicBezTo>
                    <a:pt x="3248" y="7"/>
                    <a:pt x="3220" y="1"/>
                    <a:pt x="3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4" name="Google Shape;1754;p11"/>
          <p:cNvSpPr txBox="1">
            <a:spLocks noGrp="1"/>
          </p:cNvSpPr>
          <p:nvPr>
            <p:ph type="title" hasCustomPrompt="1"/>
          </p:nvPr>
        </p:nvSpPr>
        <p:spPr>
          <a:xfrm>
            <a:off x="726150" y="1256650"/>
            <a:ext cx="7691700" cy="16404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55" name="Google Shape;1755;p11"/>
          <p:cNvSpPr txBox="1">
            <a:spLocks noGrp="1"/>
          </p:cNvSpPr>
          <p:nvPr>
            <p:ph type="body" idx="1"/>
          </p:nvPr>
        </p:nvSpPr>
        <p:spPr>
          <a:xfrm>
            <a:off x="1515750" y="2973350"/>
            <a:ext cx="6112500" cy="3801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600"/>
            </a:lvl1pPr>
            <a:lvl2pPr marL="914400" lvl="1" indent="-330200" algn="ctr">
              <a:spcBef>
                <a:spcPts val="0"/>
              </a:spcBef>
              <a:spcAft>
                <a:spcPts val="0"/>
              </a:spcAft>
              <a:buSzPts val="1600"/>
              <a:buChar char="○"/>
              <a:defRPr sz="1600"/>
            </a:lvl2pPr>
            <a:lvl3pPr marL="1371600" lvl="2" indent="-330200" algn="ctr">
              <a:spcBef>
                <a:spcPts val="0"/>
              </a:spcBef>
              <a:spcAft>
                <a:spcPts val="0"/>
              </a:spcAft>
              <a:buSzPts val="1600"/>
              <a:buChar char="■"/>
              <a:defRPr sz="1600"/>
            </a:lvl3pPr>
            <a:lvl4pPr marL="1828800" lvl="3" indent="-330200" algn="ctr">
              <a:spcBef>
                <a:spcPts val="0"/>
              </a:spcBef>
              <a:spcAft>
                <a:spcPts val="0"/>
              </a:spcAft>
              <a:buSzPts val="1600"/>
              <a:buChar char="●"/>
              <a:defRPr sz="1600"/>
            </a:lvl4pPr>
            <a:lvl5pPr marL="2286000" lvl="4" indent="-330200" algn="ctr">
              <a:spcBef>
                <a:spcPts val="0"/>
              </a:spcBef>
              <a:spcAft>
                <a:spcPts val="0"/>
              </a:spcAft>
              <a:buSzPts val="1600"/>
              <a:buChar char="○"/>
              <a:defRPr sz="1600"/>
            </a:lvl5pPr>
            <a:lvl6pPr marL="2743200" lvl="5" indent="-330200" algn="ctr">
              <a:spcBef>
                <a:spcPts val="0"/>
              </a:spcBef>
              <a:spcAft>
                <a:spcPts val="0"/>
              </a:spcAft>
              <a:buSzPts val="1600"/>
              <a:buChar char="■"/>
              <a:defRPr sz="1600"/>
            </a:lvl6pPr>
            <a:lvl7pPr marL="3200400" lvl="6" indent="-330200" algn="ctr">
              <a:spcBef>
                <a:spcPts val="0"/>
              </a:spcBef>
              <a:spcAft>
                <a:spcPts val="0"/>
              </a:spcAft>
              <a:buSzPts val="1600"/>
              <a:buChar char="●"/>
              <a:defRPr sz="1600"/>
            </a:lvl7pPr>
            <a:lvl8pPr marL="3657600" lvl="7" indent="-330200" algn="ctr">
              <a:spcBef>
                <a:spcPts val="0"/>
              </a:spcBef>
              <a:spcAft>
                <a:spcPts val="0"/>
              </a:spcAft>
              <a:buSzPts val="1600"/>
              <a:buChar char="○"/>
              <a:defRPr sz="1600"/>
            </a:lvl8pPr>
            <a:lvl9pPr marL="4114800" lvl="8" indent="-330200" algn="ctr">
              <a:spcBef>
                <a:spcPts val="0"/>
              </a:spcBef>
              <a:spcAft>
                <a:spcPts val="0"/>
              </a:spcAft>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18">
    <p:spTree>
      <p:nvGrpSpPr>
        <p:cNvPr id="1" name="Shape 2334"/>
        <p:cNvGrpSpPr/>
        <p:nvPr/>
      </p:nvGrpSpPr>
      <p:grpSpPr>
        <a:xfrm>
          <a:off x="0" y="0"/>
          <a:ext cx="0" cy="0"/>
          <a:chOff x="0" y="0"/>
          <a:chExt cx="0" cy="0"/>
        </a:xfrm>
      </p:grpSpPr>
      <p:grpSp>
        <p:nvGrpSpPr>
          <p:cNvPr id="2335" name="Google Shape;2335;p16"/>
          <p:cNvGrpSpPr/>
          <p:nvPr/>
        </p:nvGrpSpPr>
        <p:grpSpPr>
          <a:xfrm rot="1228396">
            <a:off x="53119" y="3984942"/>
            <a:ext cx="1456172" cy="1125983"/>
            <a:chOff x="453750" y="237875"/>
            <a:chExt cx="6657850" cy="5148175"/>
          </a:xfrm>
        </p:grpSpPr>
        <p:sp>
          <p:nvSpPr>
            <p:cNvPr id="2336" name="Google Shape;2336;p16"/>
            <p:cNvSpPr/>
            <p:nvPr/>
          </p:nvSpPr>
          <p:spPr>
            <a:xfrm>
              <a:off x="1200700" y="237875"/>
              <a:ext cx="2685000" cy="4648375"/>
            </a:xfrm>
            <a:custGeom>
              <a:avLst/>
              <a:gdLst/>
              <a:ahLst/>
              <a:cxnLst/>
              <a:rect l="l" t="t" r="r" b="b"/>
              <a:pathLst>
                <a:path w="107400" h="185935" extrusionOk="0">
                  <a:moveTo>
                    <a:pt x="76294" y="1"/>
                  </a:moveTo>
                  <a:cubicBezTo>
                    <a:pt x="76098" y="1"/>
                    <a:pt x="75902" y="4"/>
                    <a:pt x="75705" y="10"/>
                  </a:cubicBezTo>
                  <a:cubicBezTo>
                    <a:pt x="69447" y="414"/>
                    <a:pt x="63592" y="5864"/>
                    <a:pt x="64198" y="11921"/>
                  </a:cubicBezTo>
                  <a:cubicBezTo>
                    <a:pt x="61096" y="5570"/>
                    <a:pt x="54754" y="1921"/>
                    <a:pt x="48094" y="1921"/>
                  </a:cubicBezTo>
                  <a:cubicBezTo>
                    <a:pt x="45651" y="1921"/>
                    <a:pt x="43164" y="2412"/>
                    <a:pt x="40780" y="3442"/>
                  </a:cubicBezTo>
                  <a:cubicBezTo>
                    <a:pt x="31897" y="7278"/>
                    <a:pt x="27860" y="17573"/>
                    <a:pt x="31292" y="26456"/>
                  </a:cubicBezTo>
                  <a:cubicBezTo>
                    <a:pt x="28838" y="24900"/>
                    <a:pt x="26029" y="24196"/>
                    <a:pt x="23149" y="24196"/>
                  </a:cubicBezTo>
                  <a:cubicBezTo>
                    <a:pt x="16316" y="24196"/>
                    <a:pt x="9084" y="28162"/>
                    <a:pt x="5249" y="34127"/>
                  </a:cubicBezTo>
                  <a:cubicBezTo>
                    <a:pt x="0" y="42405"/>
                    <a:pt x="202" y="53508"/>
                    <a:pt x="3432" y="62996"/>
                  </a:cubicBezTo>
                  <a:cubicBezTo>
                    <a:pt x="6662" y="72484"/>
                    <a:pt x="12719" y="80761"/>
                    <a:pt x="18170" y="89038"/>
                  </a:cubicBezTo>
                  <a:cubicBezTo>
                    <a:pt x="32301" y="110236"/>
                    <a:pt x="61170" y="165550"/>
                    <a:pt x="64803" y="172818"/>
                  </a:cubicBezTo>
                  <a:cubicBezTo>
                    <a:pt x="67994" y="179376"/>
                    <a:pt x="73985" y="185934"/>
                    <a:pt x="80728" y="185934"/>
                  </a:cubicBezTo>
                  <a:cubicBezTo>
                    <a:pt x="81666" y="185934"/>
                    <a:pt x="82617" y="185807"/>
                    <a:pt x="83578" y="185536"/>
                  </a:cubicBezTo>
                  <a:cubicBezTo>
                    <a:pt x="90038" y="183720"/>
                    <a:pt x="93268" y="176654"/>
                    <a:pt x="95287" y="170194"/>
                  </a:cubicBezTo>
                  <a:cubicBezTo>
                    <a:pt x="104977" y="138701"/>
                    <a:pt x="107400" y="105391"/>
                    <a:pt x="105583" y="72686"/>
                  </a:cubicBezTo>
                  <a:cubicBezTo>
                    <a:pt x="104977" y="56536"/>
                    <a:pt x="102756" y="40386"/>
                    <a:pt x="98719" y="24639"/>
                  </a:cubicBezTo>
                  <a:cubicBezTo>
                    <a:pt x="97508" y="18583"/>
                    <a:pt x="94883" y="12930"/>
                    <a:pt x="91451" y="7883"/>
                  </a:cubicBezTo>
                  <a:cubicBezTo>
                    <a:pt x="87932" y="2995"/>
                    <a:pt x="82329" y="1"/>
                    <a:pt x="76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6"/>
            <p:cNvSpPr/>
            <p:nvPr/>
          </p:nvSpPr>
          <p:spPr>
            <a:xfrm>
              <a:off x="3224525" y="294600"/>
              <a:ext cx="3189700" cy="4646275"/>
            </a:xfrm>
            <a:custGeom>
              <a:avLst/>
              <a:gdLst/>
              <a:ahLst/>
              <a:cxnLst/>
              <a:rect l="l" t="t" r="r" b="b"/>
              <a:pathLst>
                <a:path w="127588" h="185851" extrusionOk="0">
                  <a:moveTo>
                    <a:pt x="49663" y="1"/>
                  </a:moveTo>
                  <a:cubicBezTo>
                    <a:pt x="44067" y="1"/>
                    <a:pt x="38565" y="2204"/>
                    <a:pt x="34724" y="6220"/>
                  </a:cubicBezTo>
                  <a:cubicBezTo>
                    <a:pt x="30080" y="10863"/>
                    <a:pt x="26447" y="16314"/>
                    <a:pt x="24024" y="22168"/>
                  </a:cubicBezTo>
                  <a:cubicBezTo>
                    <a:pt x="203" y="72032"/>
                    <a:pt x="1" y="129366"/>
                    <a:pt x="3433" y="182460"/>
                  </a:cubicBezTo>
                  <a:cubicBezTo>
                    <a:pt x="5304" y="184799"/>
                    <a:pt x="8259" y="185851"/>
                    <a:pt x="11278" y="185851"/>
                  </a:cubicBezTo>
                  <a:cubicBezTo>
                    <a:pt x="13470" y="185851"/>
                    <a:pt x="15696" y="185296"/>
                    <a:pt x="17564" y="184277"/>
                  </a:cubicBezTo>
                  <a:cubicBezTo>
                    <a:pt x="22005" y="181249"/>
                    <a:pt x="25437" y="177413"/>
                    <a:pt x="28062" y="172972"/>
                  </a:cubicBezTo>
                  <a:lnTo>
                    <a:pt x="74494" y="105544"/>
                  </a:lnTo>
                  <a:cubicBezTo>
                    <a:pt x="84386" y="91211"/>
                    <a:pt x="94682" y="76474"/>
                    <a:pt x="109217" y="66985"/>
                  </a:cubicBezTo>
                  <a:cubicBezTo>
                    <a:pt x="115475" y="62948"/>
                    <a:pt x="122743" y="59516"/>
                    <a:pt x="125569" y="52652"/>
                  </a:cubicBezTo>
                  <a:cubicBezTo>
                    <a:pt x="127588" y="47403"/>
                    <a:pt x="126578" y="41347"/>
                    <a:pt x="122541" y="37107"/>
                  </a:cubicBezTo>
                  <a:cubicBezTo>
                    <a:pt x="118705" y="33272"/>
                    <a:pt x="112447" y="31858"/>
                    <a:pt x="101545" y="31051"/>
                  </a:cubicBezTo>
                  <a:cubicBezTo>
                    <a:pt x="105458" y="16315"/>
                    <a:pt x="93701" y="5791"/>
                    <a:pt x="81894" y="5791"/>
                  </a:cubicBezTo>
                  <a:cubicBezTo>
                    <a:pt x="75423" y="5791"/>
                    <a:pt x="68936" y="8952"/>
                    <a:pt x="65005" y="16314"/>
                  </a:cubicBezTo>
                  <a:cubicBezTo>
                    <a:pt x="64198" y="7431"/>
                    <a:pt x="58747" y="1375"/>
                    <a:pt x="52287" y="164"/>
                  </a:cubicBezTo>
                  <a:cubicBezTo>
                    <a:pt x="51414" y="54"/>
                    <a:pt x="50537" y="1"/>
                    <a:pt x="496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6"/>
            <p:cNvSpPr/>
            <p:nvPr/>
          </p:nvSpPr>
          <p:spPr>
            <a:xfrm>
              <a:off x="3350700" y="1993700"/>
              <a:ext cx="3760900" cy="3020575"/>
            </a:xfrm>
            <a:custGeom>
              <a:avLst/>
              <a:gdLst/>
              <a:ahLst/>
              <a:cxnLst/>
              <a:rect l="l" t="t" r="r" b="b"/>
              <a:pathLst>
                <a:path w="150436" h="120823" extrusionOk="0">
                  <a:moveTo>
                    <a:pt x="115859" y="0"/>
                  </a:moveTo>
                  <a:cubicBezTo>
                    <a:pt x="110955" y="0"/>
                    <a:pt x="106067" y="818"/>
                    <a:pt x="101343" y="2453"/>
                  </a:cubicBezTo>
                  <a:cubicBezTo>
                    <a:pt x="77926" y="9721"/>
                    <a:pt x="57132" y="24660"/>
                    <a:pt x="40578" y="42829"/>
                  </a:cubicBezTo>
                  <a:cubicBezTo>
                    <a:pt x="24024" y="60998"/>
                    <a:pt x="11710" y="82599"/>
                    <a:pt x="1" y="115303"/>
                  </a:cubicBezTo>
                  <a:cubicBezTo>
                    <a:pt x="3587" y="119155"/>
                    <a:pt x="8833" y="120822"/>
                    <a:pt x="14187" y="120822"/>
                  </a:cubicBezTo>
                  <a:cubicBezTo>
                    <a:pt x="16972" y="120822"/>
                    <a:pt x="19785" y="120372"/>
                    <a:pt x="22409" y="119543"/>
                  </a:cubicBezTo>
                  <a:cubicBezTo>
                    <a:pt x="30080" y="117120"/>
                    <a:pt x="36742" y="112477"/>
                    <a:pt x="43606" y="108238"/>
                  </a:cubicBezTo>
                  <a:cubicBezTo>
                    <a:pt x="63996" y="96125"/>
                    <a:pt x="87010" y="89665"/>
                    <a:pt x="110630" y="89463"/>
                  </a:cubicBezTo>
                  <a:cubicBezTo>
                    <a:pt x="113618" y="89463"/>
                    <a:pt x="116605" y="89560"/>
                    <a:pt x="119580" y="89560"/>
                  </a:cubicBezTo>
                  <a:cubicBezTo>
                    <a:pt x="124043" y="89560"/>
                    <a:pt x="128476" y="89342"/>
                    <a:pt x="132836" y="88252"/>
                  </a:cubicBezTo>
                  <a:cubicBezTo>
                    <a:pt x="139902" y="86435"/>
                    <a:pt x="146968" y="81590"/>
                    <a:pt x="148785" y="74322"/>
                  </a:cubicBezTo>
                  <a:cubicBezTo>
                    <a:pt x="150436" y="67718"/>
                    <a:pt x="145919" y="59946"/>
                    <a:pt x="138263" y="59946"/>
                  </a:cubicBezTo>
                  <a:cubicBezTo>
                    <a:pt x="137494" y="59946"/>
                    <a:pt x="136694" y="60025"/>
                    <a:pt x="135865" y="60191"/>
                  </a:cubicBezTo>
                  <a:cubicBezTo>
                    <a:pt x="140508" y="56355"/>
                    <a:pt x="144344" y="51308"/>
                    <a:pt x="146968" y="45655"/>
                  </a:cubicBezTo>
                  <a:cubicBezTo>
                    <a:pt x="149390" y="40003"/>
                    <a:pt x="148987" y="33341"/>
                    <a:pt x="145959" y="27890"/>
                  </a:cubicBezTo>
                  <a:cubicBezTo>
                    <a:pt x="143278" y="23798"/>
                    <a:pt x="138822" y="21580"/>
                    <a:pt x="134246" y="21580"/>
                  </a:cubicBezTo>
                  <a:cubicBezTo>
                    <a:pt x="132274" y="21580"/>
                    <a:pt x="130280" y="21992"/>
                    <a:pt x="128395" y="22843"/>
                  </a:cubicBezTo>
                  <a:cubicBezTo>
                    <a:pt x="132836" y="19411"/>
                    <a:pt x="134048" y="13153"/>
                    <a:pt x="131221" y="8308"/>
                  </a:cubicBezTo>
                  <a:cubicBezTo>
                    <a:pt x="128193" y="3463"/>
                    <a:pt x="123146" y="435"/>
                    <a:pt x="117494" y="31"/>
                  </a:cubicBezTo>
                  <a:cubicBezTo>
                    <a:pt x="116949" y="11"/>
                    <a:pt x="116404" y="0"/>
                    <a:pt x="1158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6"/>
            <p:cNvSpPr/>
            <p:nvPr/>
          </p:nvSpPr>
          <p:spPr>
            <a:xfrm>
              <a:off x="453750" y="1965050"/>
              <a:ext cx="2801075" cy="2953775"/>
            </a:xfrm>
            <a:custGeom>
              <a:avLst/>
              <a:gdLst/>
              <a:ahLst/>
              <a:cxnLst/>
              <a:rect l="l" t="t" r="r" b="b"/>
              <a:pathLst>
                <a:path w="112043" h="118151" extrusionOk="0">
                  <a:moveTo>
                    <a:pt x="43212" y="0"/>
                  </a:moveTo>
                  <a:cubicBezTo>
                    <a:pt x="40140" y="0"/>
                    <a:pt x="37106" y="946"/>
                    <a:pt x="34522" y="2792"/>
                  </a:cubicBezTo>
                  <a:cubicBezTo>
                    <a:pt x="30686" y="6022"/>
                    <a:pt x="29475" y="12684"/>
                    <a:pt x="33109" y="16318"/>
                  </a:cubicBezTo>
                  <a:cubicBezTo>
                    <a:pt x="28916" y="15509"/>
                    <a:pt x="24965" y="15021"/>
                    <a:pt x="21343" y="15021"/>
                  </a:cubicBezTo>
                  <a:cubicBezTo>
                    <a:pt x="15023" y="15021"/>
                    <a:pt x="9705" y="16505"/>
                    <a:pt x="5855" y="20355"/>
                  </a:cubicBezTo>
                  <a:cubicBezTo>
                    <a:pt x="1010" y="25200"/>
                    <a:pt x="0" y="32872"/>
                    <a:pt x="1414" y="39534"/>
                  </a:cubicBezTo>
                  <a:cubicBezTo>
                    <a:pt x="3231" y="46196"/>
                    <a:pt x="6259" y="52656"/>
                    <a:pt x="10094" y="58308"/>
                  </a:cubicBezTo>
                  <a:cubicBezTo>
                    <a:pt x="6864" y="59520"/>
                    <a:pt x="4240" y="61942"/>
                    <a:pt x="2423" y="64970"/>
                  </a:cubicBezTo>
                  <a:cubicBezTo>
                    <a:pt x="808" y="67797"/>
                    <a:pt x="808" y="71229"/>
                    <a:pt x="2625" y="74055"/>
                  </a:cubicBezTo>
                  <a:cubicBezTo>
                    <a:pt x="4461" y="76464"/>
                    <a:pt x="7340" y="77113"/>
                    <a:pt x="10447" y="77113"/>
                  </a:cubicBezTo>
                  <a:cubicBezTo>
                    <a:pt x="12807" y="77113"/>
                    <a:pt x="15298" y="76739"/>
                    <a:pt x="17564" y="76477"/>
                  </a:cubicBezTo>
                  <a:cubicBezTo>
                    <a:pt x="18365" y="76422"/>
                    <a:pt x="19163" y="76395"/>
                    <a:pt x="19960" y="76395"/>
                  </a:cubicBezTo>
                  <a:cubicBezTo>
                    <a:pt x="30811" y="76395"/>
                    <a:pt x="41241" y="81388"/>
                    <a:pt x="50268" y="87783"/>
                  </a:cubicBezTo>
                  <a:cubicBezTo>
                    <a:pt x="59958" y="94647"/>
                    <a:pt x="68437" y="102924"/>
                    <a:pt x="78531" y="109384"/>
                  </a:cubicBezTo>
                  <a:cubicBezTo>
                    <a:pt x="86493" y="114421"/>
                    <a:pt x="95894" y="118150"/>
                    <a:pt x="105260" y="118150"/>
                  </a:cubicBezTo>
                  <a:cubicBezTo>
                    <a:pt x="107530" y="118150"/>
                    <a:pt x="109798" y="117931"/>
                    <a:pt x="112043" y="117459"/>
                  </a:cubicBezTo>
                  <a:cubicBezTo>
                    <a:pt x="111639" y="72642"/>
                    <a:pt x="91048" y="36304"/>
                    <a:pt x="61573" y="9656"/>
                  </a:cubicBezTo>
                  <a:cubicBezTo>
                    <a:pt x="58141" y="6022"/>
                    <a:pt x="53700" y="2994"/>
                    <a:pt x="49057" y="1177"/>
                  </a:cubicBezTo>
                  <a:cubicBezTo>
                    <a:pt x="47165" y="388"/>
                    <a:pt x="45181" y="0"/>
                    <a:pt x="43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6"/>
            <p:cNvSpPr/>
            <p:nvPr/>
          </p:nvSpPr>
          <p:spPr>
            <a:xfrm>
              <a:off x="925350" y="3009050"/>
              <a:ext cx="1961050" cy="1501350"/>
            </a:xfrm>
            <a:custGeom>
              <a:avLst/>
              <a:gdLst/>
              <a:ahLst/>
              <a:cxnLst/>
              <a:rect l="l" t="t" r="r" b="b"/>
              <a:pathLst>
                <a:path w="78442" h="60054" extrusionOk="0">
                  <a:moveTo>
                    <a:pt x="484" y="1"/>
                  </a:moveTo>
                  <a:cubicBezTo>
                    <a:pt x="22" y="1"/>
                    <a:pt x="0" y="619"/>
                    <a:pt x="921" y="1408"/>
                  </a:cubicBezTo>
                  <a:cubicBezTo>
                    <a:pt x="6169" y="6253"/>
                    <a:pt x="11418" y="11501"/>
                    <a:pt x="17071" y="16145"/>
                  </a:cubicBezTo>
                  <a:cubicBezTo>
                    <a:pt x="22723" y="20990"/>
                    <a:pt x="28376" y="25835"/>
                    <a:pt x="34029" y="30478"/>
                  </a:cubicBezTo>
                  <a:lnTo>
                    <a:pt x="38268" y="34112"/>
                  </a:lnTo>
                  <a:cubicBezTo>
                    <a:pt x="39681" y="35323"/>
                    <a:pt x="41094" y="36534"/>
                    <a:pt x="42709" y="37544"/>
                  </a:cubicBezTo>
                  <a:cubicBezTo>
                    <a:pt x="45536" y="39966"/>
                    <a:pt x="48564" y="41985"/>
                    <a:pt x="51592" y="44206"/>
                  </a:cubicBezTo>
                  <a:cubicBezTo>
                    <a:pt x="54620" y="46225"/>
                    <a:pt x="57648" y="48445"/>
                    <a:pt x="60475" y="50464"/>
                  </a:cubicBezTo>
                  <a:lnTo>
                    <a:pt x="69155" y="57328"/>
                  </a:lnTo>
                  <a:cubicBezTo>
                    <a:pt x="69559" y="57732"/>
                    <a:pt x="70165" y="58135"/>
                    <a:pt x="70569" y="58337"/>
                  </a:cubicBezTo>
                  <a:cubicBezTo>
                    <a:pt x="71174" y="58539"/>
                    <a:pt x="71578" y="58943"/>
                    <a:pt x="71982" y="59145"/>
                  </a:cubicBezTo>
                  <a:cubicBezTo>
                    <a:pt x="72587" y="59347"/>
                    <a:pt x="73395" y="59750"/>
                    <a:pt x="74000" y="59750"/>
                  </a:cubicBezTo>
                  <a:cubicBezTo>
                    <a:pt x="74505" y="59952"/>
                    <a:pt x="75010" y="60053"/>
                    <a:pt x="75515" y="60053"/>
                  </a:cubicBezTo>
                  <a:cubicBezTo>
                    <a:pt x="76019" y="60053"/>
                    <a:pt x="76524" y="59952"/>
                    <a:pt x="77029" y="59750"/>
                  </a:cubicBezTo>
                  <a:cubicBezTo>
                    <a:pt x="77836" y="59347"/>
                    <a:pt x="78442" y="58337"/>
                    <a:pt x="78240" y="57328"/>
                  </a:cubicBezTo>
                  <a:cubicBezTo>
                    <a:pt x="78038" y="56520"/>
                    <a:pt x="77634" y="55713"/>
                    <a:pt x="77231" y="55107"/>
                  </a:cubicBezTo>
                  <a:cubicBezTo>
                    <a:pt x="76625" y="54098"/>
                    <a:pt x="75817" y="53290"/>
                    <a:pt x="75010" y="52685"/>
                  </a:cubicBezTo>
                  <a:cubicBezTo>
                    <a:pt x="73799" y="51473"/>
                    <a:pt x="72385" y="50262"/>
                    <a:pt x="71174" y="49051"/>
                  </a:cubicBezTo>
                  <a:cubicBezTo>
                    <a:pt x="69963" y="48041"/>
                    <a:pt x="68752" y="46830"/>
                    <a:pt x="67137" y="45417"/>
                  </a:cubicBezTo>
                  <a:cubicBezTo>
                    <a:pt x="64310" y="42995"/>
                    <a:pt x="61282" y="40774"/>
                    <a:pt x="58052" y="38755"/>
                  </a:cubicBezTo>
                  <a:cubicBezTo>
                    <a:pt x="54822" y="36534"/>
                    <a:pt x="51592" y="34516"/>
                    <a:pt x="48362" y="32497"/>
                  </a:cubicBezTo>
                  <a:lnTo>
                    <a:pt x="43719" y="29469"/>
                  </a:lnTo>
                  <a:lnTo>
                    <a:pt x="38874" y="26037"/>
                  </a:lnTo>
                  <a:cubicBezTo>
                    <a:pt x="32212" y="21595"/>
                    <a:pt x="25550" y="17558"/>
                    <a:pt x="19291" y="13520"/>
                  </a:cubicBezTo>
                  <a:cubicBezTo>
                    <a:pt x="13033" y="9281"/>
                    <a:pt x="7179" y="4839"/>
                    <a:pt x="1526" y="600"/>
                  </a:cubicBezTo>
                  <a:cubicBezTo>
                    <a:pt x="1104" y="178"/>
                    <a:pt x="731" y="1"/>
                    <a:pt x="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6"/>
            <p:cNvSpPr/>
            <p:nvPr/>
          </p:nvSpPr>
          <p:spPr>
            <a:xfrm>
              <a:off x="1215850" y="2918775"/>
              <a:ext cx="1660475" cy="1430675"/>
            </a:xfrm>
            <a:custGeom>
              <a:avLst/>
              <a:gdLst/>
              <a:ahLst/>
              <a:cxnLst/>
              <a:rect l="l" t="t" r="r" b="b"/>
              <a:pathLst>
                <a:path w="66419" h="57227" extrusionOk="0">
                  <a:moveTo>
                    <a:pt x="732" y="1"/>
                  </a:moveTo>
                  <a:cubicBezTo>
                    <a:pt x="288" y="1"/>
                    <a:pt x="0" y="236"/>
                    <a:pt x="0" y="375"/>
                  </a:cubicBezTo>
                  <a:cubicBezTo>
                    <a:pt x="0" y="577"/>
                    <a:pt x="404" y="779"/>
                    <a:pt x="1009" y="1183"/>
                  </a:cubicBezTo>
                  <a:cubicBezTo>
                    <a:pt x="2423" y="1990"/>
                    <a:pt x="3836" y="2798"/>
                    <a:pt x="5047" y="3605"/>
                  </a:cubicBezTo>
                  <a:cubicBezTo>
                    <a:pt x="6258" y="4615"/>
                    <a:pt x="7470" y="5624"/>
                    <a:pt x="8883" y="6432"/>
                  </a:cubicBezTo>
                  <a:cubicBezTo>
                    <a:pt x="10094" y="7441"/>
                    <a:pt x="11305" y="8450"/>
                    <a:pt x="12517" y="9662"/>
                  </a:cubicBezTo>
                  <a:cubicBezTo>
                    <a:pt x="13728" y="10671"/>
                    <a:pt x="14939" y="11681"/>
                    <a:pt x="16150" y="12892"/>
                  </a:cubicBezTo>
                  <a:lnTo>
                    <a:pt x="30080" y="26418"/>
                  </a:lnTo>
                  <a:cubicBezTo>
                    <a:pt x="34925" y="30859"/>
                    <a:pt x="39164" y="35502"/>
                    <a:pt x="43606" y="40145"/>
                  </a:cubicBezTo>
                  <a:lnTo>
                    <a:pt x="50268" y="47211"/>
                  </a:lnTo>
                  <a:cubicBezTo>
                    <a:pt x="51479" y="48422"/>
                    <a:pt x="52488" y="49634"/>
                    <a:pt x="53700" y="50643"/>
                  </a:cubicBezTo>
                  <a:cubicBezTo>
                    <a:pt x="54911" y="51854"/>
                    <a:pt x="56122" y="52864"/>
                    <a:pt x="57334" y="54075"/>
                  </a:cubicBezTo>
                  <a:cubicBezTo>
                    <a:pt x="59719" y="56312"/>
                    <a:pt x="61885" y="57227"/>
                    <a:pt x="63424" y="57227"/>
                  </a:cubicBezTo>
                  <a:cubicBezTo>
                    <a:pt x="63968" y="57227"/>
                    <a:pt x="64434" y="57112"/>
                    <a:pt x="64803" y="56901"/>
                  </a:cubicBezTo>
                  <a:cubicBezTo>
                    <a:pt x="66418" y="56094"/>
                    <a:pt x="66216" y="53268"/>
                    <a:pt x="63592" y="50037"/>
                  </a:cubicBezTo>
                  <a:cubicBezTo>
                    <a:pt x="61775" y="47413"/>
                    <a:pt x="59554" y="45192"/>
                    <a:pt x="57535" y="42972"/>
                  </a:cubicBezTo>
                  <a:cubicBezTo>
                    <a:pt x="55517" y="40549"/>
                    <a:pt x="53296" y="38127"/>
                    <a:pt x="50873" y="35704"/>
                  </a:cubicBezTo>
                  <a:cubicBezTo>
                    <a:pt x="46028" y="30859"/>
                    <a:pt x="40780" y="26216"/>
                    <a:pt x="35127" y="22178"/>
                  </a:cubicBezTo>
                  <a:cubicBezTo>
                    <a:pt x="29676" y="17939"/>
                    <a:pt x="24024" y="13901"/>
                    <a:pt x="18371" y="10065"/>
                  </a:cubicBezTo>
                  <a:cubicBezTo>
                    <a:pt x="17160" y="9056"/>
                    <a:pt x="15747" y="8047"/>
                    <a:pt x="14333" y="7239"/>
                  </a:cubicBezTo>
                  <a:cubicBezTo>
                    <a:pt x="12920" y="6230"/>
                    <a:pt x="11507" y="5422"/>
                    <a:pt x="10094" y="4615"/>
                  </a:cubicBezTo>
                  <a:cubicBezTo>
                    <a:pt x="8479" y="4009"/>
                    <a:pt x="7066" y="3000"/>
                    <a:pt x="5653" y="2192"/>
                  </a:cubicBezTo>
                  <a:cubicBezTo>
                    <a:pt x="4240" y="1385"/>
                    <a:pt x="2826" y="779"/>
                    <a:pt x="1413" y="173"/>
                  </a:cubicBezTo>
                  <a:cubicBezTo>
                    <a:pt x="1163" y="48"/>
                    <a:pt x="932" y="1"/>
                    <a:pt x="7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6"/>
            <p:cNvSpPr/>
            <p:nvPr/>
          </p:nvSpPr>
          <p:spPr>
            <a:xfrm>
              <a:off x="1729400" y="2718575"/>
              <a:ext cx="1363925" cy="1672125"/>
            </a:xfrm>
            <a:custGeom>
              <a:avLst/>
              <a:gdLst/>
              <a:ahLst/>
              <a:cxnLst/>
              <a:rect l="l" t="t" r="r" b="b"/>
              <a:pathLst>
                <a:path w="54557" h="66885" extrusionOk="0">
                  <a:moveTo>
                    <a:pt x="455" y="0"/>
                  </a:moveTo>
                  <a:cubicBezTo>
                    <a:pt x="25" y="0"/>
                    <a:pt x="0" y="531"/>
                    <a:pt x="655" y="1318"/>
                  </a:cubicBezTo>
                  <a:lnTo>
                    <a:pt x="7115" y="8383"/>
                  </a:lnTo>
                  <a:cubicBezTo>
                    <a:pt x="8327" y="9393"/>
                    <a:pt x="9336" y="10604"/>
                    <a:pt x="10547" y="11815"/>
                  </a:cubicBezTo>
                  <a:lnTo>
                    <a:pt x="13777" y="15247"/>
                  </a:lnTo>
                  <a:cubicBezTo>
                    <a:pt x="18219" y="19890"/>
                    <a:pt x="22256" y="24937"/>
                    <a:pt x="25890" y="29984"/>
                  </a:cubicBezTo>
                  <a:lnTo>
                    <a:pt x="28716" y="34022"/>
                  </a:lnTo>
                  <a:cubicBezTo>
                    <a:pt x="29524" y="35233"/>
                    <a:pt x="30533" y="36444"/>
                    <a:pt x="31341" y="37858"/>
                  </a:cubicBezTo>
                  <a:cubicBezTo>
                    <a:pt x="32148" y="39069"/>
                    <a:pt x="32956" y="40482"/>
                    <a:pt x="33763" y="41895"/>
                  </a:cubicBezTo>
                  <a:cubicBezTo>
                    <a:pt x="34369" y="42501"/>
                    <a:pt x="34773" y="43308"/>
                    <a:pt x="35176" y="44116"/>
                  </a:cubicBezTo>
                  <a:cubicBezTo>
                    <a:pt x="35782" y="44721"/>
                    <a:pt x="35782" y="44721"/>
                    <a:pt x="35984" y="45125"/>
                  </a:cubicBezTo>
                  <a:lnTo>
                    <a:pt x="36792" y="46135"/>
                  </a:lnTo>
                  <a:cubicBezTo>
                    <a:pt x="38608" y="48557"/>
                    <a:pt x="40223" y="50980"/>
                    <a:pt x="41637" y="53604"/>
                  </a:cubicBezTo>
                  <a:cubicBezTo>
                    <a:pt x="42040" y="54412"/>
                    <a:pt x="42444" y="55219"/>
                    <a:pt x="43050" y="55825"/>
                  </a:cubicBezTo>
                  <a:lnTo>
                    <a:pt x="44261" y="57844"/>
                  </a:lnTo>
                  <a:cubicBezTo>
                    <a:pt x="45069" y="59055"/>
                    <a:pt x="45876" y="60266"/>
                    <a:pt x="46482" y="61477"/>
                  </a:cubicBezTo>
                  <a:cubicBezTo>
                    <a:pt x="47289" y="63092"/>
                    <a:pt x="48500" y="64707"/>
                    <a:pt x="49914" y="65919"/>
                  </a:cubicBezTo>
                  <a:cubicBezTo>
                    <a:pt x="50505" y="66510"/>
                    <a:pt x="51312" y="66885"/>
                    <a:pt x="52178" y="66885"/>
                  </a:cubicBezTo>
                  <a:cubicBezTo>
                    <a:pt x="52495" y="66885"/>
                    <a:pt x="52819" y="66834"/>
                    <a:pt x="53144" y="66726"/>
                  </a:cubicBezTo>
                  <a:cubicBezTo>
                    <a:pt x="53951" y="66121"/>
                    <a:pt x="54355" y="65313"/>
                    <a:pt x="54355" y="64304"/>
                  </a:cubicBezTo>
                  <a:cubicBezTo>
                    <a:pt x="54557" y="62891"/>
                    <a:pt x="54355" y="61477"/>
                    <a:pt x="53749" y="60064"/>
                  </a:cubicBezTo>
                  <a:cubicBezTo>
                    <a:pt x="53547" y="59257"/>
                    <a:pt x="53346" y="58449"/>
                    <a:pt x="53144" y="57642"/>
                  </a:cubicBezTo>
                  <a:cubicBezTo>
                    <a:pt x="52740" y="57036"/>
                    <a:pt x="52336" y="56229"/>
                    <a:pt x="51932" y="55421"/>
                  </a:cubicBezTo>
                  <a:cubicBezTo>
                    <a:pt x="51125" y="53806"/>
                    <a:pt x="50317" y="52393"/>
                    <a:pt x="49510" y="51182"/>
                  </a:cubicBezTo>
                  <a:cubicBezTo>
                    <a:pt x="48904" y="49970"/>
                    <a:pt x="48097" y="48557"/>
                    <a:pt x="47289" y="47144"/>
                  </a:cubicBezTo>
                  <a:cubicBezTo>
                    <a:pt x="46482" y="45529"/>
                    <a:pt x="45472" y="44116"/>
                    <a:pt x="44463" y="42703"/>
                  </a:cubicBezTo>
                  <a:cubicBezTo>
                    <a:pt x="43857" y="41895"/>
                    <a:pt x="43252" y="41088"/>
                    <a:pt x="42646" y="40482"/>
                  </a:cubicBezTo>
                  <a:cubicBezTo>
                    <a:pt x="42040" y="39674"/>
                    <a:pt x="41838" y="39271"/>
                    <a:pt x="41233" y="38665"/>
                  </a:cubicBezTo>
                  <a:cubicBezTo>
                    <a:pt x="40425" y="37656"/>
                    <a:pt x="39416" y="36243"/>
                    <a:pt x="38407" y="34829"/>
                  </a:cubicBezTo>
                  <a:cubicBezTo>
                    <a:pt x="37801" y="34022"/>
                    <a:pt x="37397" y="33416"/>
                    <a:pt x="36792" y="32609"/>
                  </a:cubicBezTo>
                  <a:lnTo>
                    <a:pt x="35782" y="31599"/>
                  </a:lnTo>
                  <a:lnTo>
                    <a:pt x="34975" y="30590"/>
                  </a:lnTo>
                  <a:cubicBezTo>
                    <a:pt x="33763" y="29379"/>
                    <a:pt x="32754" y="28167"/>
                    <a:pt x="31543" y="26754"/>
                  </a:cubicBezTo>
                  <a:cubicBezTo>
                    <a:pt x="26698" y="21707"/>
                    <a:pt x="21651" y="17064"/>
                    <a:pt x="16402" y="12623"/>
                  </a:cubicBezTo>
                  <a:lnTo>
                    <a:pt x="12364" y="9595"/>
                  </a:lnTo>
                  <a:lnTo>
                    <a:pt x="8529" y="6566"/>
                  </a:lnTo>
                  <a:cubicBezTo>
                    <a:pt x="6106" y="4548"/>
                    <a:pt x="3683" y="2529"/>
                    <a:pt x="1463" y="510"/>
                  </a:cubicBezTo>
                  <a:cubicBezTo>
                    <a:pt x="1038" y="156"/>
                    <a:pt x="687" y="0"/>
                    <a:pt x="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6"/>
            <p:cNvSpPr/>
            <p:nvPr/>
          </p:nvSpPr>
          <p:spPr>
            <a:xfrm>
              <a:off x="2047600" y="1557525"/>
              <a:ext cx="1020500" cy="3021000"/>
            </a:xfrm>
            <a:custGeom>
              <a:avLst/>
              <a:gdLst/>
              <a:ahLst/>
              <a:cxnLst/>
              <a:rect l="l" t="t" r="r" b="b"/>
              <a:pathLst>
                <a:path w="40820" h="120840" extrusionOk="0">
                  <a:moveTo>
                    <a:pt x="341" y="0"/>
                  </a:moveTo>
                  <a:cubicBezTo>
                    <a:pt x="44" y="0"/>
                    <a:pt x="0" y="622"/>
                    <a:pt x="444" y="1731"/>
                  </a:cubicBezTo>
                  <a:cubicBezTo>
                    <a:pt x="2463" y="5971"/>
                    <a:pt x="4481" y="10412"/>
                    <a:pt x="6702" y="14853"/>
                  </a:cubicBezTo>
                  <a:cubicBezTo>
                    <a:pt x="8923" y="19093"/>
                    <a:pt x="11143" y="23130"/>
                    <a:pt x="13162" y="27572"/>
                  </a:cubicBezTo>
                  <a:cubicBezTo>
                    <a:pt x="14171" y="29792"/>
                    <a:pt x="15383" y="32013"/>
                    <a:pt x="16190" y="34032"/>
                  </a:cubicBezTo>
                  <a:cubicBezTo>
                    <a:pt x="17200" y="36252"/>
                    <a:pt x="18007" y="38473"/>
                    <a:pt x="18815" y="40694"/>
                  </a:cubicBezTo>
                  <a:cubicBezTo>
                    <a:pt x="20228" y="45337"/>
                    <a:pt x="21237" y="49980"/>
                    <a:pt x="22448" y="54623"/>
                  </a:cubicBezTo>
                  <a:cubicBezTo>
                    <a:pt x="23458" y="59267"/>
                    <a:pt x="24467" y="64112"/>
                    <a:pt x="25477" y="68755"/>
                  </a:cubicBezTo>
                  <a:cubicBezTo>
                    <a:pt x="26082" y="71177"/>
                    <a:pt x="26486" y="73600"/>
                    <a:pt x="27092" y="75821"/>
                  </a:cubicBezTo>
                  <a:cubicBezTo>
                    <a:pt x="27697" y="78243"/>
                    <a:pt x="28303" y="80666"/>
                    <a:pt x="28909" y="82886"/>
                  </a:cubicBezTo>
                  <a:cubicBezTo>
                    <a:pt x="30120" y="87530"/>
                    <a:pt x="31129" y="92173"/>
                    <a:pt x="31937" y="96614"/>
                  </a:cubicBezTo>
                  <a:cubicBezTo>
                    <a:pt x="32744" y="101056"/>
                    <a:pt x="33148" y="105699"/>
                    <a:pt x="33350" y="110140"/>
                  </a:cubicBezTo>
                  <a:lnTo>
                    <a:pt x="33350" y="112563"/>
                  </a:lnTo>
                  <a:cubicBezTo>
                    <a:pt x="33350" y="113370"/>
                    <a:pt x="33552" y="114178"/>
                    <a:pt x="33552" y="114985"/>
                  </a:cubicBezTo>
                  <a:cubicBezTo>
                    <a:pt x="33754" y="115995"/>
                    <a:pt x="33956" y="116802"/>
                    <a:pt x="34359" y="117811"/>
                  </a:cubicBezTo>
                  <a:cubicBezTo>
                    <a:pt x="34561" y="118821"/>
                    <a:pt x="35167" y="119628"/>
                    <a:pt x="35974" y="120436"/>
                  </a:cubicBezTo>
                  <a:cubicBezTo>
                    <a:pt x="36176" y="120638"/>
                    <a:pt x="36580" y="120840"/>
                    <a:pt x="36984" y="120840"/>
                  </a:cubicBezTo>
                  <a:cubicBezTo>
                    <a:pt x="37791" y="120638"/>
                    <a:pt x="38397" y="120436"/>
                    <a:pt x="38599" y="119830"/>
                  </a:cubicBezTo>
                  <a:cubicBezTo>
                    <a:pt x="39406" y="119023"/>
                    <a:pt x="39810" y="118013"/>
                    <a:pt x="40012" y="117004"/>
                  </a:cubicBezTo>
                  <a:cubicBezTo>
                    <a:pt x="40416" y="115793"/>
                    <a:pt x="40618" y="114379"/>
                    <a:pt x="40819" y="113168"/>
                  </a:cubicBezTo>
                  <a:lnTo>
                    <a:pt x="40819" y="111553"/>
                  </a:lnTo>
                  <a:lnTo>
                    <a:pt x="40819" y="109736"/>
                  </a:lnTo>
                  <a:lnTo>
                    <a:pt x="40819" y="106102"/>
                  </a:lnTo>
                  <a:cubicBezTo>
                    <a:pt x="40819" y="103680"/>
                    <a:pt x="40618" y="101257"/>
                    <a:pt x="40416" y="98835"/>
                  </a:cubicBezTo>
                  <a:cubicBezTo>
                    <a:pt x="40214" y="96412"/>
                    <a:pt x="39810" y="93788"/>
                    <a:pt x="39406" y="91163"/>
                  </a:cubicBezTo>
                  <a:cubicBezTo>
                    <a:pt x="38801" y="88741"/>
                    <a:pt x="38195" y="86116"/>
                    <a:pt x="37589" y="83694"/>
                  </a:cubicBezTo>
                  <a:cubicBezTo>
                    <a:pt x="36984" y="81473"/>
                    <a:pt x="36176" y="78849"/>
                    <a:pt x="35571" y="76426"/>
                  </a:cubicBezTo>
                  <a:cubicBezTo>
                    <a:pt x="34763" y="74004"/>
                    <a:pt x="34157" y="71783"/>
                    <a:pt x="33350" y="69361"/>
                  </a:cubicBezTo>
                  <a:cubicBezTo>
                    <a:pt x="31937" y="64515"/>
                    <a:pt x="30524" y="59469"/>
                    <a:pt x="28909" y="54623"/>
                  </a:cubicBezTo>
                  <a:cubicBezTo>
                    <a:pt x="27495" y="49576"/>
                    <a:pt x="25880" y="44529"/>
                    <a:pt x="23660" y="39684"/>
                  </a:cubicBezTo>
                  <a:cubicBezTo>
                    <a:pt x="22650" y="37262"/>
                    <a:pt x="21641" y="34839"/>
                    <a:pt x="20228" y="32619"/>
                  </a:cubicBezTo>
                  <a:cubicBezTo>
                    <a:pt x="19017" y="30196"/>
                    <a:pt x="17805" y="28177"/>
                    <a:pt x="16392" y="25957"/>
                  </a:cubicBezTo>
                  <a:cubicBezTo>
                    <a:pt x="15181" y="23736"/>
                    <a:pt x="13970" y="21717"/>
                    <a:pt x="12556" y="19497"/>
                  </a:cubicBezTo>
                  <a:cubicBezTo>
                    <a:pt x="11143" y="17478"/>
                    <a:pt x="9730" y="15459"/>
                    <a:pt x="8519" y="13440"/>
                  </a:cubicBezTo>
                  <a:cubicBezTo>
                    <a:pt x="5894" y="9403"/>
                    <a:pt x="3674" y="5365"/>
                    <a:pt x="1453" y="1327"/>
                  </a:cubicBezTo>
                  <a:cubicBezTo>
                    <a:pt x="998" y="418"/>
                    <a:pt x="585"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6"/>
            <p:cNvSpPr/>
            <p:nvPr/>
          </p:nvSpPr>
          <p:spPr>
            <a:xfrm>
              <a:off x="2492725" y="1202075"/>
              <a:ext cx="807525" cy="3317900"/>
            </a:xfrm>
            <a:custGeom>
              <a:avLst/>
              <a:gdLst/>
              <a:ahLst/>
              <a:cxnLst/>
              <a:rect l="l" t="t" r="r" b="b"/>
              <a:pathLst>
                <a:path w="32301" h="132716" extrusionOk="0">
                  <a:moveTo>
                    <a:pt x="404" y="1"/>
                  </a:moveTo>
                  <a:cubicBezTo>
                    <a:pt x="202" y="1"/>
                    <a:pt x="0" y="606"/>
                    <a:pt x="404" y="1818"/>
                  </a:cubicBezTo>
                  <a:cubicBezTo>
                    <a:pt x="1010" y="3029"/>
                    <a:pt x="1615" y="4038"/>
                    <a:pt x="2423" y="5048"/>
                  </a:cubicBezTo>
                  <a:cubicBezTo>
                    <a:pt x="3028" y="6259"/>
                    <a:pt x="3634" y="7268"/>
                    <a:pt x="4038" y="8480"/>
                  </a:cubicBezTo>
                  <a:cubicBezTo>
                    <a:pt x="5249" y="10902"/>
                    <a:pt x="6057" y="13123"/>
                    <a:pt x="6662" y="15545"/>
                  </a:cubicBezTo>
                  <a:cubicBezTo>
                    <a:pt x="7268" y="18170"/>
                    <a:pt x="7874" y="20592"/>
                    <a:pt x="8479" y="23015"/>
                  </a:cubicBezTo>
                  <a:cubicBezTo>
                    <a:pt x="8883" y="25639"/>
                    <a:pt x="9489" y="28062"/>
                    <a:pt x="10094" y="30686"/>
                  </a:cubicBezTo>
                  <a:cubicBezTo>
                    <a:pt x="11104" y="35733"/>
                    <a:pt x="12113" y="40780"/>
                    <a:pt x="13122" y="45827"/>
                  </a:cubicBezTo>
                  <a:cubicBezTo>
                    <a:pt x="13526" y="48250"/>
                    <a:pt x="13930" y="50874"/>
                    <a:pt x="14334" y="53297"/>
                  </a:cubicBezTo>
                  <a:cubicBezTo>
                    <a:pt x="14737" y="55921"/>
                    <a:pt x="15343" y="58344"/>
                    <a:pt x="15747" y="60968"/>
                  </a:cubicBezTo>
                  <a:cubicBezTo>
                    <a:pt x="16958" y="66015"/>
                    <a:pt x="17967" y="71062"/>
                    <a:pt x="18775" y="76109"/>
                  </a:cubicBezTo>
                  <a:lnTo>
                    <a:pt x="21399" y="91250"/>
                  </a:lnTo>
                  <a:lnTo>
                    <a:pt x="22611" y="98719"/>
                  </a:lnTo>
                  <a:lnTo>
                    <a:pt x="23216" y="102353"/>
                  </a:lnTo>
                  <a:cubicBezTo>
                    <a:pt x="23418" y="103565"/>
                    <a:pt x="23620" y="104776"/>
                    <a:pt x="23822" y="105987"/>
                  </a:cubicBezTo>
                  <a:cubicBezTo>
                    <a:pt x="24226" y="110832"/>
                    <a:pt x="24226" y="115879"/>
                    <a:pt x="24024" y="120724"/>
                  </a:cubicBezTo>
                  <a:cubicBezTo>
                    <a:pt x="23822" y="127992"/>
                    <a:pt x="25235" y="132029"/>
                    <a:pt x="27052" y="132635"/>
                  </a:cubicBezTo>
                  <a:cubicBezTo>
                    <a:pt x="27194" y="132689"/>
                    <a:pt x="27339" y="132715"/>
                    <a:pt x="27483" y="132715"/>
                  </a:cubicBezTo>
                  <a:cubicBezTo>
                    <a:pt x="28980" y="132715"/>
                    <a:pt x="30555" y="129862"/>
                    <a:pt x="31291" y="124156"/>
                  </a:cubicBezTo>
                  <a:cubicBezTo>
                    <a:pt x="31897" y="119109"/>
                    <a:pt x="32301" y="114062"/>
                    <a:pt x="32099" y="109015"/>
                  </a:cubicBezTo>
                  <a:cubicBezTo>
                    <a:pt x="32099" y="106189"/>
                    <a:pt x="31897" y="103565"/>
                    <a:pt x="31493" y="100940"/>
                  </a:cubicBezTo>
                  <a:lnTo>
                    <a:pt x="30686" y="96903"/>
                  </a:lnTo>
                  <a:cubicBezTo>
                    <a:pt x="30484" y="95691"/>
                    <a:pt x="30282" y="94278"/>
                    <a:pt x="30080" y="93067"/>
                  </a:cubicBezTo>
                  <a:cubicBezTo>
                    <a:pt x="29071" y="87818"/>
                    <a:pt x="28061" y="82569"/>
                    <a:pt x="26850" y="77320"/>
                  </a:cubicBezTo>
                  <a:lnTo>
                    <a:pt x="25841" y="73283"/>
                  </a:lnTo>
                  <a:cubicBezTo>
                    <a:pt x="25639" y="71870"/>
                    <a:pt x="25235" y="70456"/>
                    <a:pt x="24831" y="69043"/>
                  </a:cubicBezTo>
                  <a:cubicBezTo>
                    <a:pt x="24024" y="66419"/>
                    <a:pt x="23216" y="63794"/>
                    <a:pt x="22611" y="61170"/>
                  </a:cubicBezTo>
                  <a:cubicBezTo>
                    <a:pt x="21803" y="58546"/>
                    <a:pt x="20996" y="56123"/>
                    <a:pt x="20390" y="53499"/>
                  </a:cubicBezTo>
                  <a:cubicBezTo>
                    <a:pt x="19784" y="50874"/>
                    <a:pt x="18977" y="48048"/>
                    <a:pt x="18169" y="45424"/>
                  </a:cubicBezTo>
                  <a:cubicBezTo>
                    <a:pt x="16756" y="40175"/>
                    <a:pt x="15141" y="34926"/>
                    <a:pt x="13526" y="29879"/>
                  </a:cubicBezTo>
                  <a:cubicBezTo>
                    <a:pt x="12719" y="27456"/>
                    <a:pt x="11911" y="24832"/>
                    <a:pt x="11104" y="22409"/>
                  </a:cubicBezTo>
                  <a:cubicBezTo>
                    <a:pt x="10296" y="19785"/>
                    <a:pt x="9690" y="17362"/>
                    <a:pt x="8681" y="14738"/>
                  </a:cubicBezTo>
                  <a:cubicBezTo>
                    <a:pt x="7672" y="12315"/>
                    <a:pt x="6662" y="9893"/>
                    <a:pt x="5653" y="7672"/>
                  </a:cubicBezTo>
                  <a:cubicBezTo>
                    <a:pt x="5249" y="7067"/>
                    <a:pt x="5047" y="6461"/>
                    <a:pt x="4643" y="5855"/>
                  </a:cubicBezTo>
                  <a:cubicBezTo>
                    <a:pt x="4240" y="5452"/>
                    <a:pt x="3836" y="4846"/>
                    <a:pt x="3432" y="4240"/>
                  </a:cubicBezTo>
                  <a:cubicBezTo>
                    <a:pt x="2827" y="3433"/>
                    <a:pt x="2019" y="2423"/>
                    <a:pt x="1413" y="1414"/>
                  </a:cubicBezTo>
                  <a:cubicBezTo>
                    <a:pt x="1010" y="405"/>
                    <a:pt x="606" y="1"/>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6"/>
            <p:cNvSpPr/>
            <p:nvPr/>
          </p:nvSpPr>
          <p:spPr>
            <a:xfrm>
              <a:off x="3007500" y="1336375"/>
              <a:ext cx="403800" cy="3180325"/>
            </a:xfrm>
            <a:custGeom>
              <a:avLst/>
              <a:gdLst/>
              <a:ahLst/>
              <a:cxnLst/>
              <a:rect l="l" t="t" r="r" b="b"/>
              <a:pathLst>
                <a:path w="16152" h="127213" extrusionOk="0">
                  <a:moveTo>
                    <a:pt x="448" y="0"/>
                  </a:moveTo>
                  <a:cubicBezTo>
                    <a:pt x="311" y="0"/>
                    <a:pt x="203" y="188"/>
                    <a:pt x="203" y="483"/>
                  </a:cubicBezTo>
                  <a:cubicBezTo>
                    <a:pt x="1" y="887"/>
                    <a:pt x="1" y="1291"/>
                    <a:pt x="203" y="1695"/>
                  </a:cubicBezTo>
                  <a:cubicBezTo>
                    <a:pt x="405" y="2300"/>
                    <a:pt x="808" y="2906"/>
                    <a:pt x="808" y="3310"/>
                  </a:cubicBezTo>
                  <a:cubicBezTo>
                    <a:pt x="1010" y="3915"/>
                    <a:pt x="1212" y="4521"/>
                    <a:pt x="1414" y="5127"/>
                  </a:cubicBezTo>
                  <a:cubicBezTo>
                    <a:pt x="1616" y="6338"/>
                    <a:pt x="2020" y="7347"/>
                    <a:pt x="2423" y="8558"/>
                  </a:cubicBezTo>
                  <a:cubicBezTo>
                    <a:pt x="3231" y="10779"/>
                    <a:pt x="4240" y="13000"/>
                    <a:pt x="5048" y="15220"/>
                  </a:cubicBezTo>
                  <a:cubicBezTo>
                    <a:pt x="5250" y="16432"/>
                    <a:pt x="5653" y="17441"/>
                    <a:pt x="5855" y="18652"/>
                  </a:cubicBezTo>
                  <a:cubicBezTo>
                    <a:pt x="6057" y="19864"/>
                    <a:pt x="6259" y="21075"/>
                    <a:pt x="6461" y="22084"/>
                  </a:cubicBezTo>
                  <a:cubicBezTo>
                    <a:pt x="6663" y="24507"/>
                    <a:pt x="6865" y="26929"/>
                    <a:pt x="7067" y="29352"/>
                  </a:cubicBezTo>
                  <a:cubicBezTo>
                    <a:pt x="7672" y="38840"/>
                    <a:pt x="7268" y="48530"/>
                    <a:pt x="7874" y="58422"/>
                  </a:cubicBezTo>
                  <a:cubicBezTo>
                    <a:pt x="8076" y="63268"/>
                    <a:pt x="8480" y="68113"/>
                    <a:pt x="8480" y="72756"/>
                  </a:cubicBezTo>
                  <a:cubicBezTo>
                    <a:pt x="8480" y="75178"/>
                    <a:pt x="8480" y="77399"/>
                    <a:pt x="8278" y="80023"/>
                  </a:cubicBezTo>
                  <a:lnTo>
                    <a:pt x="8076" y="87291"/>
                  </a:lnTo>
                  <a:lnTo>
                    <a:pt x="7874" y="94357"/>
                  </a:lnTo>
                  <a:cubicBezTo>
                    <a:pt x="7874" y="96981"/>
                    <a:pt x="7672" y="99202"/>
                    <a:pt x="7470" y="101624"/>
                  </a:cubicBezTo>
                  <a:cubicBezTo>
                    <a:pt x="7268" y="106268"/>
                    <a:pt x="6865" y="110911"/>
                    <a:pt x="6461" y="115554"/>
                  </a:cubicBezTo>
                  <a:cubicBezTo>
                    <a:pt x="5855" y="122418"/>
                    <a:pt x="6865" y="126254"/>
                    <a:pt x="8480" y="127061"/>
                  </a:cubicBezTo>
                  <a:cubicBezTo>
                    <a:pt x="8681" y="127162"/>
                    <a:pt x="8888" y="127212"/>
                    <a:pt x="9100" y="127212"/>
                  </a:cubicBezTo>
                  <a:cubicBezTo>
                    <a:pt x="10588" y="127212"/>
                    <a:pt x="12290" y="124717"/>
                    <a:pt x="13527" y="119592"/>
                  </a:cubicBezTo>
                  <a:cubicBezTo>
                    <a:pt x="14334" y="114948"/>
                    <a:pt x="15142" y="110103"/>
                    <a:pt x="15545" y="105460"/>
                  </a:cubicBezTo>
                  <a:cubicBezTo>
                    <a:pt x="15949" y="100615"/>
                    <a:pt x="16151" y="95568"/>
                    <a:pt x="16151" y="90521"/>
                  </a:cubicBezTo>
                  <a:lnTo>
                    <a:pt x="16151" y="83052"/>
                  </a:lnTo>
                  <a:lnTo>
                    <a:pt x="16151" y="79216"/>
                  </a:lnTo>
                  <a:lnTo>
                    <a:pt x="16151" y="77197"/>
                  </a:lnTo>
                  <a:lnTo>
                    <a:pt x="16151" y="75178"/>
                  </a:lnTo>
                  <a:cubicBezTo>
                    <a:pt x="15949" y="69930"/>
                    <a:pt x="15344" y="64883"/>
                    <a:pt x="14536" y="59634"/>
                  </a:cubicBezTo>
                  <a:cubicBezTo>
                    <a:pt x="13123" y="49540"/>
                    <a:pt x="12517" y="39244"/>
                    <a:pt x="10902" y="29150"/>
                  </a:cubicBezTo>
                  <a:cubicBezTo>
                    <a:pt x="10499" y="26728"/>
                    <a:pt x="9893" y="24103"/>
                    <a:pt x="9489" y="21681"/>
                  </a:cubicBezTo>
                  <a:cubicBezTo>
                    <a:pt x="9085" y="20267"/>
                    <a:pt x="8884" y="19056"/>
                    <a:pt x="8480" y="17845"/>
                  </a:cubicBezTo>
                  <a:cubicBezTo>
                    <a:pt x="8076" y="16634"/>
                    <a:pt x="7672" y="15422"/>
                    <a:pt x="7067" y="14211"/>
                  </a:cubicBezTo>
                  <a:cubicBezTo>
                    <a:pt x="6057" y="11990"/>
                    <a:pt x="5048" y="9972"/>
                    <a:pt x="4038" y="7751"/>
                  </a:cubicBezTo>
                  <a:cubicBezTo>
                    <a:pt x="3433" y="6742"/>
                    <a:pt x="3029" y="5732"/>
                    <a:pt x="2827" y="4521"/>
                  </a:cubicBezTo>
                  <a:cubicBezTo>
                    <a:pt x="2625" y="4117"/>
                    <a:pt x="2423" y="3511"/>
                    <a:pt x="2020" y="2906"/>
                  </a:cubicBezTo>
                  <a:cubicBezTo>
                    <a:pt x="1818" y="2300"/>
                    <a:pt x="1616" y="1896"/>
                    <a:pt x="1414" y="1291"/>
                  </a:cubicBezTo>
                  <a:cubicBezTo>
                    <a:pt x="1010" y="483"/>
                    <a:pt x="808" y="80"/>
                    <a:pt x="607" y="80"/>
                  </a:cubicBezTo>
                  <a:cubicBezTo>
                    <a:pt x="552" y="25"/>
                    <a:pt x="498"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6"/>
            <p:cNvSpPr/>
            <p:nvPr/>
          </p:nvSpPr>
          <p:spPr>
            <a:xfrm>
              <a:off x="3088250" y="1013650"/>
              <a:ext cx="1246625" cy="3534600"/>
            </a:xfrm>
            <a:custGeom>
              <a:avLst/>
              <a:gdLst/>
              <a:ahLst/>
              <a:cxnLst/>
              <a:rect l="l" t="t" r="r" b="b"/>
              <a:pathLst>
                <a:path w="49865" h="141384" extrusionOk="0">
                  <a:moveTo>
                    <a:pt x="49559" y="0"/>
                  </a:moveTo>
                  <a:cubicBezTo>
                    <a:pt x="49315" y="0"/>
                    <a:pt x="48682" y="329"/>
                    <a:pt x="48048" y="1280"/>
                  </a:cubicBezTo>
                  <a:lnTo>
                    <a:pt x="46635" y="2895"/>
                  </a:lnTo>
                  <a:cubicBezTo>
                    <a:pt x="46231" y="3500"/>
                    <a:pt x="45827" y="3904"/>
                    <a:pt x="45222" y="4510"/>
                  </a:cubicBezTo>
                  <a:lnTo>
                    <a:pt x="42395" y="7538"/>
                  </a:lnTo>
                  <a:cubicBezTo>
                    <a:pt x="41386" y="8547"/>
                    <a:pt x="40377" y="9557"/>
                    <a:pt x="39367" y="10768"/>
                  </a:cubicBezTo>
                  <a:cubicBezTo>
                    <a:pt x="38358" y="11777"/>
                    <a:pt x="37550" y="12787"/>
                    <a:pt x="36743" y="13998"/>
                  </a:cubicBezTo>
                  <a:cubicBezTo>
                    <a:pt x="34926" y="16420"/>
                    <a:pt x="33513" y="18843"/>
                    <a:pt x="31898" y="21266"/>
                  </a:cubicBezTo>
                  <a:lnTo>
                    <a:pt x="29677" y="24899"/>
                  </a:lnTo>
                  <a:cubicBezTo>
                    <a:pt x="29071" y="26111"/>
                    <a:pt x="28264" y="27524"/>
                    <a:pt x="27658" y="28735"/>
                  </a:cubicBezTo>
                  <a:cubicBezTo>
                    <a:pt x="26245" y="31561"/>
                    <a:pt x="25438" y="34388"/>
                    <a:pt x="24226" y="36810"/>
                  </a:cubicBezTo>
                  <a:cubicBezTo>
                    <a:pt x="24024" y="37416"/>
                    <a:pt x="23621" y="38021"/>
                    <a:pt x="23419" y="38627"/>
                  </a:cubicBezTo>
                  <a:lnTo>
                    <a:pt x="22409" y="40444"/>
                  </a:lnTo>
                  <a:lnTo>
                    <a:pt x="20391" y="44280"/>
                  </a:lnTo>
                  <a:cubicBezTo>
                    <a:pt x="18977" y="46904"/>
                    <a:pt x="17564" y="49327"/>
                    <a:pt x="16353" y="51951"/>
                  </a:cubicBezTo>
                  <a:cubicBezTo>
                    <a:pt x="14940" y="54576"/>
                    <a:pt x="13729" y="57200"/>
                    <a:pt x="12517" y="60026"/>
                  </a:cubicBezTo>
                  <a:cubicBezTo>
                    <a:pt x="10499" y="65477"/>
                    <a:pt x="8682" y="71130"/>
                    <a:pt x="7470" y="76984"/>
                  </a:cubicBezTo>
                  <a:cubicBezTo>
                    <a:pt x="6259" y="82435"/>
                    <a:pt x="4846" y="88087"/>
                    <a:pt x="3635" y="93740"/>
                  </a:cubicBezTo>
                  <a:cubicBezTo>
                    <a:pt x="2222" y="99393"/>
                    <a:pt x="1212" y="105247"/>
                    <a:pt x="607" y="111102"/>
                  </a:cubicBezTo>
                  <a:cubicBezTo>
                    <a:pt x="1" y="116956"/>
                    <a:pt x="1" y="122609"/>
                    <a:pt x="1" y="128261"/>
                  </a:cubicBezTo>
                  <a:cubicBezTo>
                    <a:pt x="1" y="130280"/>
                    <a:pt x="1" y="132097"/>
                    <a:pt x="405" y="133914"/>
                  </a:cubicBezTo>
                  <a:cubicBezTo>
                    <a:pt x="607" y="135327"/>
                    <a:pt x="808" y="136336"/>
                    <a:pt x="1010" y="137548"/>
                  </a:cubicBezTo>
                  <a:cubicBezTo>
                    <a:pt x="1010" y="138759"/>
                    <a:pt x="1616" y="139970"/>
                    <a:pt x="2423" y="141181"/>
                  </a:cubicBezTo>
                  <a:cubicBezTo>
                    <a:pt x="2827" y="141383"/>
                    <a:pt x="3231" y="141383"/>
                    <a:pt x="3635" y="141383"/>
                  </a:cubicBezTo>
                  <a:cubicBezTo>
                    <a:pt x="4240" y="140980"/>
                    <a:pt x="4846" y="140576"/>
                    <a:pt x="5250" y="139970"/>
                  </a:cubicBezTo>
                  <a:cubicBezTo>
                    <a:pt x="6663" y="137548"/>
                    <a:pt x="7470" y="134721"/>
                    <a:pt x="7470" y="131895"/>
                  </a:cubicBezTo>
                  <a:cubicBezTo>
                    <a:pt x="7470" y="130482"/>
                    <a:pt x="7470" y="129271"/>
                    <a:pt x="7672" y="128059"/>
                  </a:cubicBezTo>
                  <a:cubicBezTo>
                    <a:pt x="7874" y="126646"/>
                    <a:pt x="7874" y="125233"/>
                    <a:pt x="8076" y="123820"/>
                  </a:cubicBezTo>
                  <a:cubicBezTo>
                    <a:pt x="8278" y="121195"/>
                    <a:pt x="8480" y="118369"/>
                    <a:pt x="8682" y="115745"/>
                  </a:cubicBezTo>
                  <a:cubicBezTo>
                    <a:pt x="8884" y="112918"/>
                    <a:pt x="9085" y="110092"/>
                    <a:pt x="9489" y="107468"/>
                  </a:cubicBezTo>
                  <a:cubicBezTo>
                    <a:pt x="9893" y="104641"/>
                    <a:pt x="10499" y="101815"/>
                    <a:pt x="11104" y="98989"/>
                  </a:cubicBezTo>
                  <a:cubicBezTo>
                    <a:pt x="12114" y="93336"/>
                    <a:pt x="13325" y="87482"/>
                    <a:pt x="14536" y="81425"/>
                  </a:cubicBezTo>
                  <a:cubicBezTo>
                    <a:pt x="15546" y="75369"/>
                    <a:pt x="16555" y="69515"/>
                    <a:pt x="18170" y="64064"/>
                  </a:cubicBezTo>
                  <a:cubicBezTo>
                    <a:pt x="18574" y="62651"/>
                    <a:pt x="18977" y="61238"/>
                    <a:pt x="19583" y="60026"/>
                  </a:cubicBezTo>
                  <a:cubicBezTo>
                    <a:pt x="19987" y="58613"/>
                    <a:pt x="20593" y="57200"/>
                    <a:pt x="21198" y="55787"/>
                  </a:cubicBezTo>
                  <a:cubicBezTo>
                    <a:pt x="22208" y="52961"/>
                    <a:pt x="23419" y="50134"/>
                    <a:pt x="24630" y="47510"/>
                  </a:cubicBezTo>
                  <a:cubicBezTo>
                    <a:pt x="25841" y="44683"/>
                    <a:pt x="27053" y="41857"/>
                    <a:pt x="28264" y="39031"/>
                  </a:cubicBezTo>
                  <a:cubicBezTo>
                    <a:pt x="29273" y="36205"/>
                    <a:pt x="29879" y="32975"/>
                    <a:pt x="30888" y="30552"/>
                  </a:cubicBezTo>
                  <a:cubicBezTo>
                    <a:pt x="31494" y="29139"/>
                    <a:pt x="32100" y="27928"/>
                    <a:pt x="32705" y="26716"/>
                  </a:cubicBezTo>
                  <a:lnTo>
                    <a:pt x="34724" y="22679"/>
                  </a:lnTo>
                  <a:cubicBezTo>
                    <a:pt x="35935" y="20054"/>
                    <a:pt x="37147" y="17632"/>
                    <a:pt x="38762" y="15007"/>
                  </a:cubicBezTo>
                  <a:cubicBezTo>
                    <a:pt x="39569" y="13998"/>
                    <a:pt x="40377" y="12787"/>
                    <a:pt x="41184" y="11777"/>
                  </a:cubicBezTo>
                  <a:lnTo>
                    <a:pt x="43808" y="8547"/>
                  </a:lnTo>
                  <a:lnTo>
                    <a:pt x="46231" y="5317"/>
                  </a:lnTo>
                  <a:cubicBezTo>
                    <a:pt x="46837" y="4712"/>
                    <a:pt x="47240" y="4106"/>
                    <a:pt x="47644" y="3500"/>
                  </a:cubicBezTo>
                  <a:lnTo>
                    <a:pt x="48855" y="1885"/>
                  </a:lnTo>
                  <a:cubicBezTo>
                    <a:pt x="49461" y="876"/>
                    <a:pt x="49865" y="270"/>
                    <a:pt x="49663" y="68"/>
                  </a:cubicBezTo>
                  <a:cubicBezTo>
                    <a:pt x="49663" y="25"/>
                    <a:pt x="49626" y="0"/>
                    <a:pt x="49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6"/>
            <p:cNvSpPr/>
            <p:nvPr/>
          </p:nvSpPr>
          <p:spPr>
            <a:xfrm>
              <a:off x="3123600" y="1220575"/>
              <a:ext cx="1574675" cy="3343450"/>
            </a:xfrm>
            <a:custGeom>
              <a:avLst/>
              <a:gdLst/>
              <a:ahLst/>
              <a:cxnLst/>
              <a:rect l="l" t="t" r="r" b="b"/>
              <a:pathLst>
                <a:path w="62987" h="133738" extrusionOk="0">
                  <a:moveTo>
                    <a:pt x="62778" y="0"/>
                  </a:moveTo>
                  <a:cubicBezTo>
                    <a:pt x="62437" y="0"/>
                    <a:pt x="61803" y="329"/>
                    <a:pt x="61169" y="1280"/>
                  </a:cubicBezTo>
                  <a:cubicBezTo>
                    <a:pt x="57737" y="5519"/>
                    <a:pt x="54305" y="9960"/>
                    <a:pt x="50672" y="14200"/>
                  </a:cubicBezTo>
                  <a:cubicBezTo>
                    <a:pt x="49056" y="16420"/>
                    <a:pt x="47240" y="18439"/>
                    <a:pt x="45221" y="20458"/>
                  </a:cubicBezTo>
                  <a:cubicBezTo>
                    <a:pt x="44413" y="21467"/>
                    <a:pt x="43404" y="22477"/>
                    <a:pt x="42394" y="23486"/>
                  </a:cubicBezTo>
                  <a:cubicBezTo>
                    <a:pt x="41385" y="24496"/>
                    <a:pt x="40376" y="25707"/>
                    <a:pt x="39568" y="26716"/>
                  </a:cubicBezTo>
                  <a:cubicBezTo>
                    <a:pt x="37751" y="28937"/>
                    <a:pt x="35934" y="31158"/>
                    <a:pt x="34319" y="33378"/>
                  </a:cubicBezTo>
                  <a:cubicBezTo>
                    <a:pt x="32502" y="35599"/>
                    <a:pt x="30887" y="37820"/>
                    <a:pt x="29272" y="40242"/>
                  </a:cubicBezTo>
                  <a:cubicBezTo>
                    <a:pt x="27657" y="42665"/>
                    <a:pt x="26042" y="45087"/>
                    <a:pt x="24629" y="47510"/>
                  </a:cubicBezTo>
                  <a:cubicBezTo>
                    <a:pt x="23216" y="50134"/>
                    <a:pt x="21803" y="52557"/>
                    <a:pt x="20592" y="55181"/>
                  </a:cubicBezTo>
                  <a:cubicBezTo>
                    <a:pt x="17967" y="60228"/>
                    <a:pt x="15545" y="65275"/>
                    <a:pt x="13324" y="70726"/>
                  </a:cubicBezTo>
                  <a:cubicBezTo>
                    <a:pt x="11103" y="75975"/>
                    <a:pt x="9085" y="81224"/>
                    <a:pt x="7470" y="86674"/>
                  </a:cubicBezTo>
                  <a:lnTo>
                    <a:pt x="6056" y="90712"/>
                  </a:lnTo>
                  <a:cubicBezTo>
                    <a:pt x="5653" y="92125"/>
                    <a:pt x="5249" y="93538"/>
                    <a:pt x="4845" y="94951"/>
                  </a:cubicBezTo>
                  <a:cubicBezTo>
                    <a:pt x="4038" y="97778"/>
                    <a:pt x="3432" y="100402"/>
                    <a:pt x="2826" y="103228"/>
                  </a:cubicBezTo>
                  <a:cubicBezTo>
                    <a:pt x="2221" y="105853"/>
                    <a:pt x="1615" y="108477"/>
                    <a:pt x="1009" y="111303"/>
                  </a:cubicBezTo>
                  <a:cubicBezTo>
                    <a:pt x="808" y="112717"/>
                    <a:pt x="404" y="114332"/>
                    <a:pt x="202" y="115745"/>
                  </a:cubicBezTo>
                  <a:cubicBezTo>
                    <a:pt x="202" y="117360"/>
                    <a:pt x="0" y="118975"/>
                    <a:pt x="0" y="120388"/>
                  </a:cubicBezTo>
                  <a:lnTo>
                    <a:pt x="0" y="123416"/>
                  </a:lnTo>
                  <a:cubicBezTo>
                    <a:pt x="0" y="124224"/>
                    <a:pt x="0" y="125031"/>
                    <a:pt x="202" y="125637"/>
                  </a:cubicBezTo>
                  <a:cubicBezTo>
                    <a:pt x="404" y="127252"/>
                    <a:pt x="606" y="128665"/>
                    <a:pt x="1009" y="129876"/>
                  </a:cubicBezTo>
                  <a:cubicBezTo>
                    <a:pt x="1817" y="132501"/>
                    <a:pt x="2826" y="133712"/>
                    <a:pt x="3836" y="133712"/>
                  </a:cubicBezTo>
                  <a:cubicBezTo>
                    <a:pt x="3905" y="133729"/>
                    <a:pt x="3972" y="133738"/>
                    <a:pt x="4038" y="133738"/>
                  </a:cubicBezTo>
                  <a:cubicBezTo>
                    <a:pt x="4746" y="133738"/>
                    <a:pt x="5300" y="132767"/>
                    <a:pt x="5855" y="131289"/>
                  </a:cubicBezTo>
                  <a:cubicBezTo>
                    <a:pt x="6056" y="130684"/>
                    <a:pt x="6258" y="129674"/>
                    <a:pt x="6460" y="128463"/>
                  </a:cubicBezTo>
                  <a:cubicBezTo>
                    <a:pt x="6864" y="127050"/>
                    <a:pt x="7066" y="125435"/>
                    <a:pt x="7268" y="124022"/>
                  </a:cubicBezTo>
                  <a:cubicBezTo>
                    <a:pt x="7470" y="121397"/>
                    <a:pt x="7671" y="118975"/>
                    <a:pt x="8075" y="116350"/>
                  </a:cubicBezTo>
                  <a:cubicBezTo>
                    <a:pt x="8479" y="113928"/>
                    <a:pt x="9286" y="111303"/>
                    <a:pt x="9892" y="108881"/>
                  </a:cubicBezTo>
                  <a:cubicBezTo>
                    <a:pt x="10296" y="107468"/>
                    <a:pt x="10700" y="106055"/>
                    <a:pt x="10901" y="104641"/>
                  </a:cubicBezTo>
                  <a:cubicBezTo>
                    <a:pt x="11305" y="103228"/>
                    <a:pt x="11709" y="102017"/>
                    <a:pt x="11911" y="100604"/>
                  </a:cubicBezTo>
                  <a:cubicBezTo>
                    <a:pt x="12517" y="97778"/>
                    <a:pt x="13324" y="95153"/>
                    <a:pt x="14132" y="92529"/>
                  </a:cubicBezTo>
                  <a:cubicBezTo>
                    <a:pt x="15747" y="87078"/>
                    <a:pt x="17362" y="81627"/>
                    <a:pt x="19179" y="75975"/>
                  </a:cubicBezTo>
                  <a:cubicBezTo>
                    <a:pt x="20188" y="73350"/>
                    <a:pt x="21197" y="70524"/>
                    <a:pt x="22207" y="67900"/>
                  </a:cubicBezTo>
                  <a:cubicBezTo>
                    <a:pt x="23216" y="65073"/>
                    <a:pt x="24427" y="62449"/>
                    <a:pt x="25437" y="59623"/>
                  </a:cubicBezTo>
                  <a:cubicBezTo>
                    <a:pt x="26648" y="56998"/>
                    <a:pt x="27859" y="54172"/>
                    <a:pt x="29071" y="51547"/>
                  </a:cubicBezTo>
                  <a:cubicBezTo>
                    <a:pt x="30282" y="48923"/>
                    <a:pt x="31493" y="46299"/>
                    <a:pt x="32906" y="43876"/>
                  </a:cubicBezTo>
                  <a:cubicBezTo>
                    <a:pt x="34319" y="41252"/>
                    <a:pt x="35934" y="38829"/>
                    <a:pt x="37348" y="36205"/>
                  </a:cubicBezTo>
                  <a:cubicBezTo>
                    <a:pt x="38963" y="33782"/>
                    <a:pt x="40578" y="31158"/>
                    <a:pt x="42193" y="28937"/>
                  </a:cubicBezTo>
                  <a:cubicBezTo>
                    <a:pt x="43000" y="27928"/>
                    <a:pt x="43808" y="26716"/>
                    <a:pt x="44615" y="25505"/>
                  </a:cubicBezTo>
                  <a:cubicBezTo>
                    <a:pt x="45625" y="24496"/>
                    <a:pt x="46432" y="23486"/>
                    <a:pt x="47441" y="22275"/>
                  </a:cubicBezTo>
                  <a:cubicBezTo>
                    <a:pt x="48249" y="21064"/>
                    <a:pt x="49258" y="20054"/>
                    <a:pt x="50066" y="18843"/>
                  </a:cubicBezTo>
                  <a:cubicBezTo>
                    <a:pt x="50873" y="17632"/>
                    <a:pt x="51681" y="16420"/>
                    <a:pt x="52690" y="15411"/>
                  </a:cubicBezTo>
                  <a:lnTo>
                    <a:pt x="61977" y="1885"/>
                  </a:lnTo>
                  <a:cubicBezTo>
                    <a:pt x="62784" y="876"/>
                    <a:pt x="62986" y="270"/>
                    <a:pt x="62986" y="68"/>
                  </a:cubicBezTo>
                  <a:cubicBezTo>
                    <a:pt x="62943" y="25"/>
                    <a:pt x="62871" y="0"/>
                    <a:pt x="62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6"/>
            <p:cNvSpPr/>
            <p:nvPr/>
          </p:nvSpPr>
          <p:spPr>
            <a:xfrm>
              <a:off x="3194250" y="1823250"/>
              <a:ext cx="1599025" cy="2685575"/>
            </a:xfrm>
            <a:custGeom>
              <a:avLst/>
              <a:gdLst/>
              <a:ahLst/>
              <a:cxnLst/>
              <a:rect l="l" t="t" r="r" b="b"/>
              <a:pathLst>
                <a:path w="63961" h="107423" extrusionOk="0">
                  <a:moveTo>
                    <a:pt x="63543" y="0"/>
                  </a:moveTo>
                  <a:cubicBezTo>
                    <a:pt x="63279" y="0"/>
                    <a:pt x="62805" y="245"/>
                    <a:pt x="62179" y="792"/>
                  </a:cubicBezTo>
                  <a:cubicBezTo>
                    <a:pt x="60564" y="2206"/>
                    <a:pt x="58545" y="3821"/>
                    <a:pt x="56728" y="5234"/>
                  </a:cubicBezTo>
                  <a:cubicBezTo>
                    <a:pt x="54911" y="6849"/>
                    <a:pt x="53296" y="8464"/>
                    <a:pt x="51681" y="10281"/>
                  </a:cubicBezTo>
                  <a:cubicBezTo>
                    <a:pt x="50066" y="12098"/>
                    <a:pt x="48451" y="13511"/>
                    <a:pt x="46634" y="14924"/>
                  </a:cubicBezTo>
                  <a:cubicBezTo>
                    <a:pt x="44817" y="16539"/>
                    <a:pt x="42799" y="17952"/>
                    <a:pt x="41184" y="19769"/>
                  </a:cubicBezTo>
                  <a:cubicBezTo>
                    <a:pt x="37550" y="22999"/>
                    <a:pt x="34320" y="26633"/>
                    <a:pt x="31291" y="30469"/>
                  </a:cubicBezTo>
                  <a:cubicBezTo>
                    <a:pt x="29878" y="32285"/>
                    <a:pt x="28465" y="34304"/>
                    <a:pt x="27052" y="36121"/>
                  </a:cubicBezTo>
                  <a:cubicBezTo>
                    <a:pt x="25639" y="38140"/>
                    <a:pt x="24024" y="40159"/>
                    <a:pt x="22813" y="42178"/>
                  </a:cubicBezTo>
                  <a:cubicBezTo>
                    <a:pt x="20188" y="46417"/>
                    <a:pt x="17968" y="50656"/>
                    <a:pt x="15949" y="55098"/>
                  </a:cubicBezTo>
                  <a:cubicBezTo>
                    <a:pt x="13930" y="59337"/>
                    <a:pt x="11709" y="63375"/>
                    <a:pt x="9489" y="67816"/>
                  </a:cubicBezTo>
                  <a:cubicBezTo>
                    <a:pt x="8479" y="70037"/>
                    <a:pt x="7470" y="72257"/>
                    <a:pt x="6460" y="74478"/>
                  </a:cubicBezTo>
                  <a:cubicBezTo>
                    <a:pt x="5653" y="76901"/>
                    <a:pt x="4845" y="79121"/>
                    <a:pt x="4240" y="81544"/>
                  </a:cubicBezTo>
                  <a:cubicBezTo>
                    <a:pt x="3432" y="83966"/>
                    <a:pt x="2827" y="86187"/>
                    <a:pt x="2221" y="88408"/>
                  </a:cubicBezTo>
                  <a:lnTo>
                    <a:pt x="1414" y="91840"/>
                  </a:lnTo>
                  <a:cubicBezTo>
                    <a:pt x="1010" y="93051"/>
                    <a:pt x="808" y="94262"/>
                    <a:pt x="606" y="95675"/>
                  </a:cubicBezTo>
                  <a:cubicBezTo>
                    <a:pt x="0" y="98502"/>
                    <a:pt x="0" y="101328"/>
                    <a:pt x="808" y="104154"/>
                  </a:cubicBezTo>
                  <a:cubicBezTo>
                    <a:pt x="1212" y="105971"/>
                    <a:pt x="2019" y="106981"/>
                    <a:pt x="2827" y="107384"/>
                  </a:cubicBezTo>
                  <a:cubicBezTo>
                    <a:pt x="2929" y="107410"/>
                    <a:pt x="3035" y="107423"/>
                    <a:pt x="3143" y="107423"/>
                  </a:cubicBezTo>
                  <a:cubicBezTo>
                    <a:pt x="3887" y="107423"/>
                    <a:pt x="4746" y="106827"/>
                    <a:pt x="5451" y="105769"/>
                  </a:cubicBezTo>
                  <a:cubicBezTo>
                    <a:pt x="6259" y="103750"/>
                    <a:pt x="6662" y="101732"/>
                    <a:pt x="6864" y="99511"/>
                  </a:cubicBezTo>
                  <a:cubicBezTo>
                    <a:pt x="7268" y="97492"/>
                    <a:pt x="7874" y="95473"/>
                    <a:pt x="8479" y="93455"/>
                  </a:cubicBezTo>
                  <a:cubicBezTo>
                    <a:pt x="9287" y="91234"/>
                    <a:pt x="10094" y="89013"/>
                    <a:pt x="10700" y="86793"/>
                  </a:cubicBezTo>
                  <a:cubicBezTo>
                    <a:pt x="11306" y="84572"/>
                    <a:pt x="12113" y="82351"/>
                    <a:pt x="12719" y="80131"/>
                  </a:cubicBezTo>
                  <a:cubicBezTo>
                    <a:pt x="13122" y="79121"/>
                    <a:pt x="13526" y="78112"/>
                    <a:pt x="13930" y="76901"/>
                  </a:cubicBezTo>
                  <a:lnTo>
                    <a:pt x="15343" y="73671"/>
                  </a:lnTo>
                  <a:cubicBezTo>
                    <a:pt x="17160" y="69431"/>
                    <a:pt x="19381" y="64990"/>
                    <a:pt x="21399" y="60145"/>
                  </a:cubicBezTo>
                  <a:cubicBezTo>
                    <a:pt x="23216" y="55502"/>
                    <a:pt x="25033" y="50858"/>
                    <a:pt x="27254" y="46619"/>
                  </a:cubicBezTo>
                  <a:cubicBezTo>
                    <a:pt x="27658" y="45408"/>
                    <a:pt x="28263" y="44398"/>
                    <a:pt x="28869" y="43389"/>
                  </a:cubicBezTo>
                  <a:cubicBezTo>
                    <a:pt x="29475" y="42379"/>
                    <a:pt x="29878" y="41370"/>
                    <a:pt x="30686" y="40159"/>
                  </a:cubicBezTo>
                  <a:cubicBezTo>
                    <a:pt x="31897" y="37938"/>
                    <a:pt x="33108" y="35919"/>
                    <a:pt x="34522" y="33900"/>
                  </a:cubicBezTo>
                  <a:cubicBezTo>
                    <a:pt x="37146" y="29661"/>
                    <a:pt x="39972" y="25825"/>
                    <a:pt x="43202" y="22192"/>
                  </a:cubicBezTo>
                  <a:cubicBezTo>
                    <a:pt x="44817" y="20375"/>
                    <a:pt x="46432" y="18760"/>
                    <a:pt x="48249" y="17145"/>
                  </a:cubicBezTo>
                  <a:cubicBezTo>
                    <a:pt x="50066" y="15328"/>
                    <a:pt x="51681" y="13511"/>
                    <a:pt x="53296" y="11492"/>
                  </a:cubicBezTo>
                  <a:cubicBezTo>
                    <a:pt x="54709" y="9675"/>
                    <a:pt x="56123" y="8060"/>
                    <a:pt x="57939" y="6445"/>
                  </a:cubicBezTo>
                  <a:lnTo>
                    <a:pt x="62986" y="1600"/>
                  </a:lnTo>
                  <a:cubicBezTo>
                    <a:pt x="63852" y="611"/>
                    <a:pt x="63960" y="0"/>
                    <a:pt x="63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6"/>
            <p:cNvSpPr/>
            <p:nvPr/>
          </p:nvSpPr>
          <p:spPr>
            <a:xfrm>
              <a:off x="3421350" y="2519350"/>
              <a:ext cx="1927975" cy="2277425"/>
            </a:xfrm>
            <a:custGeom>
              <a:avLst/>
              <a:gdLst/>
              <a:ahLst/>
              <a:cxnLst/>
              <a:rect l="l" t="t" r="r" b="b"/>
              <a:pathLst>
                <a:path w="77119" h="91097" extrusionOk="0">
                  <a:moveTo>
                    <a:pt x="76916" y="0"/>
                  </a:moveTo>
                  <a:cubicBezTo>
                    <a:pt x="76715" y="0"/>
                    <a:pt x="76513" y="202"/>
                    <a:pt x="76513" y="404"/>
                  </a:cubicBezTo>
                  <a:cubicBezTo>
                    <a:pt x="76109" y="606"/>
                    <a:pt x="75705" y="606"/>
                    <a:pt x="75503" y="808"/>
                  </a:cubicBezTo>
                  <a:lnTo>
                    <a:pt x="75100" y="808"/>
                  </a:lnTo>
                  <a:cubicBezTo>
                    <a:pt x="73888" y="1211"/>
                    <a:pt x="72879" y="1615"/>
                    <a:pt x="71870" y="2221"/>
                  </a:cubicBezTo>
                  <a:cubicBezTo>
                    <a:pt x="70860" y="2625"/>
                    <a:pt x="69851" y="3230"/>
                    <a:pt x="68841" y="3634"/>
                  </a:cubicBezTo>
                  <a:cubicBezTo>
                    <a:pt x="66823" y="4441"/>
                    <a:pt x="64602" y="5451"/>
                    <a:pt x="62583" y="6460"/>
                  </a:cubicBezTo>
                  <a:cubicBezTo>
                    <a:pt x="58546" y="8681"/>
                    <a:pt x="54710" y="11103"/>
                    <a:pt x="51076" y="13930"/>
                  </a:cubicBezTo>
                  <a:cubicBezTo>
                    <a:pt x="47442" y="16756"/>
                    <a:pt x="44010" y="19784"/>
                    <a:pt x="40578" y="23014"/>
                  </a:cubicBezTo>
                  <a:cubicBezTo>
                    <a:pt x="37146" y="26042"/>
                    <a:pt x="33916" y="29071"/>
                    <a:pt x="30484" y="32301"/>
                  </a:cubicBezTo>
                  <a:cubicBezTo>
                    <a:pt x="28869" y="33916"/>
                    <a:pt x="27254" y="35733"/>
                    <a:pt x="25639" y="37348"/>
                  </a:cubicBezTo>
                  <a:cubicBezTo>
                    <a:pt x="24024" y="39165"/>
                    <a:pt x="22611" y="40981"/>
                    <a:pt x="21198" y="43000"/>
                  </a:cubicBezTo>
                  <a:cubicBezTo>
                    <a:pt x="18372" y="46836"/>
                    <a:pt x="15949" y="50672"/>
                    <a:pt x="13729" y="54507"/>
                  </a:cubicBezTo>
                  <a:lnTo>
                    <a:pt x="10095" y="60160"/>
                  </a:lnTo>
                  <a:cubicBezTo>
                    <a:pt x="8682" y="62179"/>
                    <a:pt x="7470" y="64198"/>
                    <a:pt x="6461" y="66418"/>
                  </a:cubicBezTo>
                  <a:cubicBezTo>
                    <a:pt x="5452" y="68437"/>
                    <a:pt x="4442" y="70658"/>
                    <a:pt x="3433" y="72878"/>
                  </a:cubicBezTo>
                  <a:cubicBezTo>
                    <a:pt x="3029" y="73888"/>
                    <a:pt x="2625" y="75099"/>
                    <a:pt x="2222" y="76310"/>
                  </a:cubicBezTo>
                  <a:lnTo>
                    <a:pt x="1212" y="79338"/>
                  </a:lnTo>
                  <a:cubicBezTo>
                    <a:pt x="405" y="81963"/>
                    <a:pt x="1" y="84789"/>
                    <a:pt x="203" y="87615"/>
                  </a:cubicBezTo>
                  <a:cubicBezTo>
                    <a:pt x="405" y="89634"/>
                    <a:pt x="1212" y="90846"/>
                    <a:pt x="2020" y="91047"/>
                  </a:cubicBezTo>
                  <a:cubicBezTo>
                    <a:pt x="2151" y="91080"/>
                    <a:pt x="2282" y="91097"/>
                    <a:pt x="2414" y="91097"/>
                  </a:cubicBezTo>
                  <a:cubicBezTo>
                    <a:pt x="3095" y="91097"/>
                    <a:pt x="3798" y="90649"/>
                    <a:pt x="4644" y="89634"/>
                  </a:cubicBezTo>
                  <a:cubicBezTo>
                    <a:pt x="5653" y="88019"/>
                    <a:pt x="6663" y="86202"/>
                    <a:pt x="7470" y="84184"/>
                  </a:cubicBezTo>
                  <a:lnTo>
                    <a:pt x="8682" y="81357"/>
                  </a:lnTo>
                  <a:lnTo>
                    <a:pt x="9893" y="78329"/>
                  </a:lnTo>
                  <a:cubicBezTo>
                    <a:pt x="10700" y="76310"/>
                    <a:pt x="11710" y="74493"/>
                    <a:pt x="12517" y="72676"/>
                  </a:cubicBezTo>
                  <a:cubicBezTo>
                    <a:pt x="13325" y="70658"/>
                    <a:pt x="14536" y="68841"/>
                    <a:pt x="15546" y="67024"/>
                  </a:cubicBezTo>
                  <a:cubicBezTo>
                    <a:pt x="16151" y="66014"/>
                    <a:pt x="16757" y="65005"/>
                    <a:pt x="17362" y="64198"/>
                  </a:cubicBezTo>
                  <a:lnTo>
                    <a:pt x="19179" y="61169"/>
                  </a:lnTo>
                  <a:cubicBezTo>
                    <a:pt x="21602" y="57132"/>
                    <a:pt x="23823" y="52892"/>
                    <a:pt x="26245" y="49057"/>
                  </a:cubicBezTo>
                  <a:cubicBezTo>
                    <a:pt x="27456" y="47038"/>
                    <a:pt x="28869" y="45019"/>
                    <a:pt x="30081" y="43202"/>
                  </a:cubicBezTo>
                  <a:cubicBezTo>
                    <a:pt x="31292" y="41385"/>
                    <a:pt x="32705" y="39568"/>
                    <a:pt x="34320" y="37751"/>
                  </a:cubicBezTo>
                  <a:cubicBezTo>
                    <a:pt x="37146" y="34118"/>
                    <a:pt x="40578" y="30686"/>
                    <a:pt x="43607" y="27052"/>
                  </a:cubicBezTo>
                  <a:cubicBezTo>
                    <a:pt x="46837" y="23418"/>
                    <a:pt x="50067" y="19986"/>
                    <a:pt x="53297" y="16756"/>
                  </a:cubicBezTo>
                  <a:cubicBezTo>
                    <a:pt x="56527" y="13526"/>
                    <a:pt x="60161" y="10700"/>
                    <a:pt x="63996" y="8277"/>
                  </a:cubicBezTo>
                  <a:cubicBezTo>
                    <a:pt x="65813" y="7066"/>
                    <a:pt x="67832" y="6056"/>
                    <a:pt x="69649" y="5047"/>
                  </a:cubicBezTo>
                  <a:lnTo>
                    <a:pt x="72677" y="3432"/>
                  </a:lnTo>
                  <a:cubicBezTo>
                    <a:pt x="73485" y="2826"/>
                    <a:pt x="74494" y="2423"/>
                    <a:pt x="75503" y="2019"/>
                  </a:cubicBezTo>
                  <a:lnTo>
                    <a:pt x="75907" y="1817"/>
                  </a:lnTo>
                  <a:cubicBezTo>
                    <a:pt x="76109" y="1615"/>
                    <a:pt x="76311" y="1615"/>
                    <a:pt x="76513" y="1413"/>
                  </a:cubicBezTo>
                  <a:cubicBezTo>
                    <a:pt x="76916" y="1211"/>
                    <a:pt x="76916" y="1010"/>
                    <a:pt x="77118" y="606"/>
                  </a:cubicBezTo>
                  <a:cubicBezTo>
                    <a:pt x="77118" y="202"/>
                    <a:pt x="77118" y="0"/>
                    <a:pt x="76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6"/>
            <p:cNvSpPr/>
            <p:nvPr/>
          </p:nvSpPr>
          <p:spPr>
            <a:xfrm>
              <a:off x="3396125" y="3132975"/>
              <a:ext cx="2286300" cy="1699150"/>
            </a:xfrm>
            <a:custGeom>
              <a:avLst/>
              <a:gdLst/>
              <a:ahLst/>
              <a:cxnLst/>
              <a:rect l="l" t="t" r="r" b="b"/>
              <a:pathLst>
                <a:path w="91452" h="67966" extrusionOk="0">
                  <a:moveTo>
                    <a:pt x="90578" y="1"/>
                  </a:moveTo>
                  <a:cubicBezTo>
                    <a:pt x="90376" y="1"/>
                    <a:pt x="90132" y="25"/>
                    <a:pt x="89836" y="84"/>
                  </a:cubicBezTo>
                  <a:cubicBezTo>
                    <a:pt x="87616" y="690"/>
                    <a:pt x="85597" y="1497"/>
                    <a:pt x="83578" y="2103"/>
                  </a:cubicBezTo>
                  <a:cubicBezTo>
                    <a:pt x="81559" y="2709"/>
                    <a:pt x="79541" y="3314"/>
                    <a:pt x="77522" y="3920"/>
                  </a:cubicBezTo>
                  <a:cubicBezTo>
                    <a:pt x="75301" y="4526"/>
                    <a:pt x="73282" y="5131"/>
                    <a:pt x="71264" y="5939"/>
                  </a:cubicBezTo>
                  <a:cubicBezTo>
                    <a:pt x="69245" y="6544"/>
                    <a:pt x="67226" y="7352"/>
                    <a:pt x="65207" y="8361"/>
                  </a:cubicBezTo>
                  <a:cubicBezTo>
                    <a:pt x="63188" y="9371"/>
                    <a:pt x="61170" y="10178"/>
                    <a:pt x="59151" y="11390"/>
                  </a:cubicBezTo>
                  <a:cubicBezTo>
                    <a:pt x="57334" y="12399"/>
                    <a:pt x="55315" y="13610"/>
                    <a:pt x="53498" y="14821"/>
                  </a:cubicBezTo>
                  <a:cubicBezTo>
                    <a:pt x="51681" y="16033"/>
                    <a:pt x="49864" y="17244"/>
                    <a:pt x="48048" y="18455"/>
                  </a:cubicBezTo>
                  <a:cubicBezTo>
                    <a:pt x="46231" y="19465"/>
                    <a:pt x="44616" y="20676"/>
                    <a:pt x="42799" y="21887"/>
                  </a:cubicBezTo>
                  <a:lnTo>
                    <a:pt x="31897" y="29357"/>
                  </a:lnTo>
                  <a:lnTo>
                    <a:pt x="26447" y="32991"/>
                  </a:lnTo>
                  <a:lnTo>
                    <a:pt x="21198" y="36826"/>
                  </a:lnTo>
                  <a:cubicBezTo>
                    <a:pt x="17564" y="39451"/>
                    <a:pt x="14132" y="42277"/>
                    <a:pt x="10902" y="45305"/>
                  </a:cubicBezTo>
                  <a:cubicBezTo>
                    <a:pt x="7470" y="48535"/>
                    <a:pt x="4644" y="52169"/>
                    <a:pt x="2221" y="56408"/>
                  </a:cubicBezTo>
                  <a:cubicBezTo>
                    <a:pt x="808" y="58831"/>
                    <a:pt x="0" y="61455"/>
                    <a:pt x="0" y="64282"/>
                  </a:cubicBezTo>
                  <a:cubicBezTo>
                    <a:pt x="0" y="66301"/>
                    <a:pt x="1010" y="67512"/>
                    <a:pt x="1616" y="67916"/>
                  </a:cubicBezTo>
                  <a:cubicBezTo>
                    <a:pt x="1750" y="67949"/>
                    <a:pt x="1890" y="67966"/>
                    <a:pt x="2034" y="67966"/>
                  </a:cubicBezTo>
                  <a:cubicBezTo>
                    <a:pt x="2754" y="67966"/>
                    <a:pt x="3567" y="67545"/>
                    <a:pt x="4240" y="66704"/>
                  </a:cubicBezTo>
                  <a:cubicBezTo>
                    <a:pt x="5451" y="65291"/>
                    <a:pt x="6662" y="63676"/>
                    <a:pt x="7672" y="61859"/>
                  </a:cubicBezTo>
                  <a:cubicBezTo>
                    <a:pt x="9691" y="58629"/>
                    <a:pt x="12113" y="55601"/>
                    <a:pt x="14738" y="52977"/>
                  </a:cubicBezTo>
                  <a:cubicBezTo>
                    <a:pt x="17766" y="50150"/>
                    <a:pt x="20996" y="47324"/>
                    <a:pt x="24226" y="44901"/>
                  </a:cubicBezTo>
                  <a:lnTo>
                    <a:pt x="34724" y="36624"/>
                  </a:lnTo>
                  <a:cubicBezTo>
                    <a:pt x="38357" y="33798"/>
                    <a:pt x="41789" y="30972"/>
                    <a:pt x="45423" y="27944"/>
                  </a:cubicBezTo>
                  <a:lnTo>
                    <a:pt x="47846" y="25723"/>
                  </a:lnTo>
                  <a:lnTo>
                    <a:pt x="50672" y="23502"/>
                  </a:lnTo>
                  <a:cubicBezTo>
                    <a:pt x="52489" y="22089"/>
                    <a:pt x="54104" y="20676"/>
                    <a:pt x="55921" y="19061"/>
                  </a:cubicBezTo>
                  <a:cubicBezTo>
                    <a:pt x="57738" y="17648"/>
                    <a:pt x="59353" y="16436"/>
                    <a:pt x="61170" y="15023"/>
                  </a:cubicBezTo>
                  <a:cubicBezTo>
                    <a:pt x="62986" y="13812"/>
                    <a:pt x="64803" y="12601"/>
                    <a:pt x="66620" y="11591"/>
                  </a:cubicBezTo>
                  <a:cubicBezTo>
                    <a:pt x="68639" y="10582"/>
                    <a:pt x="70456" y="9371"/>
                    <a:pt x="72475" y="8563"/>
                  </a:cubicBezTo>
                  <a:cubicBezTo>
                    <a:pt x="74292" y="7554"/>
                    <a:pt x="76310" y="6746"/>
                    <a:pt x="78329" y="5939"/>
                  </a:cubicBezTo>
                  <a:cubicBezTo>
                    <a:pt x="80348" y="5131"/>
                    <a:pt x="82367" y="4526"/>
                    <a:pt x="84386" y="3516"/>
                  </a:cubicBezTo>
                  <a:cubicBezTo>
                    <a:pt x="86202" y="2709"/>
                    <a:pt x="88019" y="1901"/>
                    <a:pt x="90038" y="1296"/>
                  </a:cubicBezTo>
                  <a:cubicBezTo>
                    <a:pt x="91048" y="892"/>
                    <a:pt x="91451" y="690"/>
                    <a:pt x="91451" y="286"/>
                  </a:cubicBezTo>
                  <a:cubicBezTo>
                    <a:pt x="91309" y="143"/>
                    <a:pt x="91065" y="1"/>
                    <a:pt x="905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6"/>
            <p:cNvSpPr/>
            <p:nvPr/>
          </p:nvSpPr>
          <p:spPr>
            <a:xfrm>
              <a:off x="3507150" y="3634725"/>
              <a:ext cx="2351925" cy="1105300"/>
            </a:xfrm>
            <a:custGeom>
              <a:avLst/>
              <a:gdLst/>
              <a:ahLst/>
              <a:cxnLst/>
              <a:rect l="l" t="t" r="r" b="b"/>
              <a:pathLst>
                <a:path w="94077" h="44212" extrusionOk="0">
                  <a:moveTo>
                    <a:pt x="93874" y="0"/>
                  </a:moveTo>
                  <a:cubicBezTo>
                    <a:pt x="93874" y="0"/>
                    <a:pt x="93672" y="0"/>
                    <a:pt x="93470" y="202"/>
                  </a:cubicBezTo>
                  <a:lnTo>
                    <a:pt x="92663" y="606"/>
                  </a:lnTo>
                  <a:cubicBezTo>
                    <a:pt x="90846" y="1010"/>
                    <a:pt x="89029" y="1413"/>
                    <a:pt x="87010" y="1413"/>
                  </a:cubicBezTo>
                  <a:lnTo>
                    <a:pt x="81156" y="2019"/>
                  </a:lnTo>
                  <a:cubicBezTo>
                    <a:pt x="77320" y="2423"/>
                    <a:pt x="73283" y="3028"/>
                    <a:pt x="69447" y="4038"/>
                  </a:cubicBezTo>
                  <a:cubicBezTo>
                    <a:pt x="61776" y="6057"/>
                    <a:pt x="54104" y="8479"/>
                    <a:pt x="46635" y="11306"/>
                  </a:cubicBezTo>
                  <a:cubicBezTo>
                    <a:pt x="39165" y="13930"/>
                    <a:pt x="31696" y="17160"/>
                    <a:pt x="24630" y="20794"/>
                  </a:cubicBezTo>
                  <a:cubicBezTo>
                    <a:pt x="20996" y="22611"/>
                    <a:pt x="17564" y="24428"/>
                    <a:pt x="14132" y="26245"/>
                  </a:cubicBezTo>
                  <a:lnTo>
                    <a:pt x="12921" y="27052"/>
                  </a:lnTo>
                  <a:cubicBezTo>
                    <a:pt x="12315" y="27254"/>
                    <a:pt x="11912" y="27658"/>
                    <a:pt x="11306" y="27860"/>
                  </a:cubicBezTo>
                  <a:cubicBezTo>
                    <a:pt x="10498" y="28465"/>
                    <a:pt x="9489" y="29273"/>
                    <a:pt x="8682" y="29878"/>
                  </a:cubicBezTo>
                  <a:cubicBezTo>
                    <a:pt x="7067" y="31291"/>
                    <a:pt x="5452" y="32907"/>
                    <a:pt x="4038" y="34320"/>
                  </a:cubicBezTo>
                  <a:cubicBezTo>
                    <a:pt x="2423" y="36137"/>
                    <a:pt x="1212" y="37953"/>
                    <a:pt x="405" y="39972"/>
                  </a:cubicBezTo>
                  <a:cubicBezTo>
                    <a:pt x="1" y="41184"/>
                    <a:pt x="1" y="42395"/>
                    <a:pt x="405" y="43404"/>
                  </a:cubicBezTo>
                  <a:cubicBezTo>
                    <a:pt x="943" y="43943"/>
                    <a:pt x="1571" y="44212"/>
                    <a:pt x="2229" y="44212"/>
                  </a:cubicBezTo>
                  <a:cubicBezTo>
                    <a:pt x="2558" y="44212"/>
                    <a:pt x="2894" y="44144"/>
                    <a:pt x="3231" y="44010"/>
                  </a:cubicBezTo>
                  <a:cubicBezTo>
                    <a:pt x="5048" y="43404"/>
                    <a:pt x="6663" y="42395"/>
                    <a:pt x="7874" y="41184"/>
                  </a:cubicBezTo>
                  <a:cubicBezTo>
                    <a:pt x="10498" y="38559"/>
                    <a:pt x="13123" y="36540"/>
                    <a:pt x="16151" y="34723"/>
                  </a:cubicBezTo>
                  <a:lnTo>
                    <a:pt x="17160" y="34118"/>
                  </a:lnTo>
                  <a:lnTo>
                    <a:pt x="18574" y="33310"/>
                  </a:lnTo>
                  <a:cubicBezTo>
                    <a:pt x="19381" y="32907"/>
                    <a:pt x="20189" y="32503"/>
                    <a:pt x="20996" y="31897"/>
                  </a:cubicBezTo>
                  <a:lnTo>
                    <a:pt x="26245" y="29071"/>
                  </a:lnTo>
                  <a:cubicBezTo>
                    <a:pt x="33311" y="25235"/>
                    <a:pt x="40578" y="21198"/>
                    <a:pt x="47846" y="17766"/>
                  </a:cubicBezTo>
                  <a:cubicBezTo>
                    <a:pt x="55315" y="14132"/>
                    <a:pt x="62987" y="10296"/>
                    <a:pt x="70456" y="7470"/>
                  </a:cubicBezTo>
                  <a:cubicBezTo>
                    <a:pt x="74090" y="6057"/>
                    <a:pt x="77926" y="5047"/>
                    <a:pt x="81761" y="4240"/>
                  </a:cubicBezTo>
                  <a:lnTo>
                    <a:pt x="87414" y="3028"/>
                  </a:lnTo>
                  <a:cubicBezTo>
                    <a:pt x="89433" y="2827"/>
                    <a:pt x="91250" y="2221"/>
                    <a:pt x="93067" y="1615"/>
                  </a:cubicBezTo>
                  <a:cubicBezTo>
                    <a:pt x="93672" y="1413"/>
                    <a:pt x="93874" y="1010"/>
                    <a:pt x="94076" y="606"/>
                  </a:cubicBezTo>
                  <a:cubicBezTo>
                    <a:pt x="94076" y="202"/>
                    <a:pt x="94076" y="0"/>
                    <a:pt x="93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6"/>
            <p:cNvSpPr/>
            <p:nvPr/>
          </p:nvSpPr>
          <p:spPr>
            <a:xfrm>
              <a:off x="3466775" y="3099275"/>
              <a:ext cx="1599925" cy="1488825"/>
            </a:xfrm>
            <a:custGeom>
              <a:avLst/>
              <a:gdLst/>
              <a:ahLst/>
              <a:cxnLst/>
              <a:rect l="l" t="t" r="r" b="b"/>
              <a:pathLst>
                <a:path w="63997" h="59553" extrusionOk="0">
                  <a:moveTo>
                    <a:pt x="63534" y="1"/>
                  </a:moveTo>
                  <a:cubicBezTo>
                    <a:pt x="63343" y="1"/>
                    <a:pt x="63093" y="67"/>
                    <a:pt x="62785" y="221"/>
                  </a:cubicBezTo>
                  <a:cubicBezTo>
                    <a:pt x="61977" y="423"/>
                    <a:pt x="61170" y="827"/>
                    <a:pt x="60564" y="1230"/>
                  </a:cubicBezTo>
                  <a:cubicBezTo>
                    <a:pt x="60160" y="1432"/>
                    <a:pt x="59757" y="1432"/>
                    <a:pt x="59555" y="1634"/>
                  </a:cubicBezTo>
                  <a:lnTo>
                    <a:pt x="58344" y="2038"/>
                  </a:lnTo>
                  <a:cubicBezTo>
                    <a:pt x="56729" y="2442"/>
                    <a:pt x="55114" y="3047"/>
                    <a:pt x="53700" y="3653"/>
                  </a:cubicBezTo>
                  <a:cubicBezTo>
                    <a:pt x="50672" y="5268"/>
                    <a:pt x="48250" y="7892"/>
                    <a:pt x="45423" y="9104"/>
                  </a:cubicBezTo>
                  <a:cubicBezTo>
                    <a:pt x="44616" y="9507"/>
                    <a:pt x="44010" y="9911"/>
                    <a:pt x="43203" y="10517"/>
                  </a:cubicBezTo>
                  <a:cubicBezTo>
                    <a:pt x="42395" y="11123"/>
                    <a:pt x="41790" y="11526"/>
                    <a:pt x="41184" y="12132"/>
                  </a:cubicBezTo>
                  <a:cubicBezTo>
                    <a:pt x="39973" y="13343"/>
                    <a:pt x="38761" y="14353"/>
                    <a:pt x="37550" y="15564"/>
                  </a:cubicBezTo>
                  <a:lnTo>
                    <a:pt x="30081" y="21822"/>
                  </a:lnTo>
                  <a:cubicBezTo>
                    <a:pt x="25034" y="26263"/>
                    <a:pt x="19987" y="30503"/>
                    <a:pt x="15344" y="35146"/>
                  </a:cubicBezTo>
                  <a:cubicBezTo>
                    <a:pt x="10700" y="39789"/>
                    <a:pt x="6461" y="45240"/>
                    <a:pt x="2827" y="50893"/>
                  </a:cubicBezTo>
                  <a:cubicBezTo>
                    <a:pt x="203" y="54728"/>
                    <a:pt x="1" y="57555"/>
                    <a:pt x="1212" y="58968"/>
                  </a:cubicBezTo>
                  <a:cubicBezTo>
                    <a:pt x="1596" y="59351"/>
                    <a:pt x="2121" y="59553"/>
                    <a:pt x="2749" y="59553"/>
                  </a:cubicBezTo>
                  <a:cubicBezTo>
                    <a:pt x="4105" y="59553"/>
                    <a:pt x="5943" y="58615"/>
                    <a:pt x="7874" y="56545"/>
                  </a:cubicBezTo>
                  <a:cubicBezTo>
                    <a:pt x="11912" y="51902"/>
                    <a:pt x="15747" y="46855"/>
                    <a:pt x="19987" y="42212"/>
                  </a:cubicBezTo>
                  <a:lnTo>
                    <a:pt x="26851" y="34944"/>
                  </a:lnTo>
                  <a:lnTo>
                    <a:pt x="33916" y="27273"/>
                  </a:lnTo>
                  <a:cubicBezTo>
                    <a:pt x="36137" y="24850"/>
                    <a:pt x="38560" y="22024"/>
                    <a:pt x="40780" y="19400"/>
                  </a:cubicBezTo>
                  <a:lnTo>
                    <a:pt x="41588" y="18390"/>
                  </a:lnTo>
                  <a:lnTo>
                    <a:pt x="42597" y="17381"/>
                  </a:lnTo>
                  <a:lnTo>
                    <a:pt x="44212" y="15362"/>
                  </a:lnTo>
                  <a:cubicBezTo>
                    <a:pt x="44616" y="14756"/>
                    <a:pt x="45222" y="14151"/>
                    <a:pt x="45625" y="13545"/>
                  </a:cubicBezTo>
                  <a:cubicBezTo>
                    <a:pt x="46231" y="13141"/>
                    <a:pt x="46635" y="12536"/>
                    <a:pt x="47240" y="12132"/>
                  </a:cubicBezTo>
                  <a:cubicBezTo>
                    <a:pt x="48048" y="11728"/>
                    <a:pt x="48855" y="11123"/>
                    <a:pt x="49461" y="10517"/>
                  </a:cubicBezTo>
                  <a:lnTo>
                    <a:pt x="51278" y="8700"/>
                  </a:lnTo>
                  <a:cubicBezTo>
                    <a:pt x="52489" y="7489"/>
                    <a:pt x="53700" y="6479"/>
                    <a:pt x="54912" y="5672"/>
                  </a:cubicBezTo>
                  <a:cubicBezTo>
                    <a:pt x="56123" y="4662"/>
                    <a:pt x="57536" y="4057"/>
                    <a:pt x="58949" y="3451"/>
                  </a:cubicBezTo>
                  <a:lnTo>
                    <a:pt x="60160" y="2845"/>
                  </a:lnTo>
                  <a:cubicBezTo>
                    <a:pt x="60564" y="2845"/>
                    <a:pt x="60968" y="2644"/>
                    <a:pt x="61170" y="2240"/>
                  </a:cubicBezTo>
                  <a:cubicBezTo>
                    <a:pt x="61977" y="1836"/>
                    <a:pt x="62583" y="1432"/>
                    <a:pt x="63189" y="1230"/>
                  </a:cubicBezTo>
                  <a:cubicBezTo>
                    <a:pt x="63794" y="827"/>
                    <a:pt x="63996" y="625"/>
                    <a:pt x="63996" y="423"/>
                  </a:cubicBezTo>
                  <a:cubicBezTo>
                    <a:pt x="63996" y="173"/>
                    <a:pt x="63842" y="1"/>
                    <a:pt x="635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6"/>
            <p:cNvSpPr/>
            <p:nvPr/>
          </p:nvSpPr>
          <p:spPr>
            <a:xfrm>
              <a:off x="3497075" y="3967825"/>
              <a:ext cx="1963275" cy="792400"/>
            </a:xfrm>
            <a:custGeom>
              <a:avLst/>
              <a:gdLst/>
              <a:ahLst/>
              <a:cxnLst/>
              <a:rect l="l" t="t" r="r" b="b"/>
              <a:pathLst>
                <a:path w="78531" h="31696" extrusionOk="0">
                  <a:moveTo>
                    <a:pt x="77521" y="0"/>
                  </a:moveTo>
                  <a:cubicBezTo>
                    <a:pt x="75906" y="202"/>
                    <a:pt x="74291" y="606"/>
                    <a:pt x="72676" y="1010"/>
                  </a:cubicBezTo>
                  <a:lnTo>
                    <a:pt x="71667" y="1212"/>
                  </a:lnTo>
                  <a:cubicBezTo>
                    <a:pt x="71263" y="1413"/>
                    <a:pt x="70859" y="1413"/>
                    <a:pt x="70456" y="1615"/>
                  </a:cubicBezTo>
                  <a:cubicBezTo>
                    <a:pt x="69648" y="1817"/>
                    <a:pt x="68841" y="2221"/>
                    <a:pt x="68235" y="2423"/>
                  </a:cubicBezTo>
                  <a:cubicBezTo>
                    <a:pt x="66822" y="2827"/>
                    <a:pt x="65207" y="2827"/>
                    <a:pt x="63592" y="3230"/>
                  </a:cubicBezTo>
                  <a:lnTo>
                    <a:pt x="62380" y="3634"/>
                  </a:lnTo>
                  <a:lnTo>
                    <a:pt x="61169" y="4038"/>
                  </a:lnTo>
                  <a:lnTo>
                    <a:pt x="58948" y="4644"/>
                  </a:lnTo>
                  <a:cubicBezTo>
                    <a:pt x="52892" y="6460"/>
                    <a:pt x="46634" y="8277"/>
                    <a:pt x="40578" y="10700"/>
                  </a:cubicBezTo>
                  <a:cubicBezTo>
                    <a:pt x="38963" y="11306"/>
                    <a:pt x="37549" y="12113"/>
                    <a:pt x="35934" y="12719"/>
                  </a:cubicBezTo>
                  <a:lnTo>
                    <a:pt x="31695" y="14939"/>
                  </a:lnTo>
                  <a:cubicBezTo>
                    <a:pt x="30282" y="15545"/>
                    <a:pt x="28869" y="16352"/>
                    <a:pt x="27455" y="16958"/>
                  </a:cubicBezTo>
                  <a:cubicBezTo>
                    <a:pt x="26244" y="17564"/>
                    <a:pt x="24831" y="17967"/>
                    <a:pt x="23418" y="18371"/>
                  </a:cubicBezTo>
                  <a:cubicBezTo>
                    <a:pt x="20592" y="19381"/>
                    <a:pt x="17563" y="20188"/>
                    <a:pt x="14333" y="21198"/>
                  </a:cubicBezTo>
                  <a:lnTo>
                    <a:pt x="13122" y="21803"/>
                  </a:lnTo>
                  <a:lnTo>
                    <a:pt x="12113" y="22005"/>
                  </a:lnTo>
                  <a:lnTo>
                    <a:pt x="10094" y="22611"/>
                  </a:lnTo>
                  <a:cubicBezTo>
                    <a:pt x="8479" y="23014"/>
                    <a:pt x="6662" y="23620"/>
                    <a:pt x="5047" y="24226"/>
                  </a:cubicBezTo>
                  <a:lnTo>
                    <a:pt x="4038" y="24629"/>
                  </a:lnTo>
                  <a:cubicBezTo>
                    <a:pt x="3634" y="24831"/>
                    <a:pt x="3230" y="25033"/>
                    <a:pt x="2826" y="25235"/>
                  </a:cubicBezTo>
                  <a:cubicBezTo>
                    <a:pt x="2221" y="25437"/>
                    <a:pt x="1817" y="25841"/>
                    <a:pt x="1413" y="26043"/>
                  </a:cubicBezTo>
                  <a:cubicBezTo>
                    <a:pt x="1009" y="26245"/>
                    <a:pt x="808" y="26446"/>
                    <a:pt x="404" y="26850"/>
                  </a:cubicBezTo>
                  <a:cubicBezTo>
                    <a:pt x="202" y="27254"/>
                    <a:pt x="404" y="27456"/>
                    <a:pt x="404" y="27860"/>
                  </a:cubicBezTo>
                  <a:cubicBezTo>
                    <a:pt x="404" y="28263"/>
                    <a:pt x="202" y="28667"/>
                    <a:pt x="202" y="29071"/>
                  </a:cubicBezTo>
                  <a:cubicBezTo>
                    <a:pt x="0" y="29475"/>
                    <a:pt x="0" y="29878"/>
                    <a:pt x="202" y="30282"/>
                  </a:cubicBezTo>
                  <a:cubicBezTo>
                    <a:pt x="202" y="30888"/>
                    <a:pt x="606" y="31291"/>
                    <a:pt x="1211" y="31493"/>
                  </a:cubicBezTo>
                  <a:cubicBezTo>
                    <a:pt x="2019" y="31695"/>
                    <a:pt x="2624" y="31695"/>
                    <a:pt x="3432" y="31695"/>
                  </a:cubicBezTo>
                  <a:lnTo>
                    <a:pt x="5855" y="31695"/>
                  </a:lnTo>
                  <a:lnTo>
                    <a:pt x="7066" y="31493"/>
                  </a:lnTo>
                  <a:lnTo>
                    <a:pt x="7671" y="31291"/>
                  </a:lnTo>
                  <a:lnTo>
                    <a:pt x="8277" y="31090"/>
                  </a:lnTo>
                  <a:lnTo>
                    <a:pt x="10296" y="30686"/>
                  </a:lnTo>
                  <a:cubicBezTo>
                    <a:pt x="11911" y="30484"/>
                    <a:pt x="13526" y="30080"/>
                    <a:pt x="14939" y="29676"/>
                  </a:cubicBezTo>
                  <a:lnTo>
                    <a:pt x="19582" y="28263"/>
                  </a:lnTo>
                  <a:cubicBezTo>
                    <a:pt x="20995" y="27860"/>
                    <a:pt x="22610" y="27254"/>
                    <a:pt x="24225" y="26850"/>
                  </a:cubicBezTo>
                  <a:cubicBezTo>
                    <a:pt x="25840" y="26245"/>
                    <a:pt x="27657" y="25639"/>
                    <a:pt x="29272" y="24831"/>
                  </a:cubicBezTo>
                  <a:cubicBezTo>
                    <a:pt x="30887" y="24024"/>
                    <a:pt x="32502" y="23216"/>
                    <a:pt x="33916" y="22409"/>
                  </a:cubicBezTo>
                  <a:cubicBezTo>
                    <a:pt x="36944" y="20390"/>
                    <a:pt x="39568" y="18573"/>
                    <a:pt x="42394" y="17160"/>
                  </a:cubicBezTo>
                  <a:cubicBezTo>
                    <a:pt x="48047" y="13930"/>
                    <a:pt x="54103" y="10902"/>
                    <a:pt x="60160" y="8075"/>
                  </a:cubicBezTo>
                  <a:lnTo>
                    <a:pt x="62380" y="7066"/>
                  </a:lnTo>
                  <a:lnTo>
                    <a:pt x="63390" y="6460"/>
                  </a:lnTo>
                  <a:lnTo>
                    <a:pt x="64399" y="6057"/>
                  </a:lnTo>
                  <a:cubicBezTo>
                    <a:pt x="65207" y="5855"/>
                    <a:pt x="65812" y="5451"/>
                    <a:pt x="66620" y="5249"/>
                  </a:cubicBezTo>
                  <a:cubicBezTo>
                    <a:pt x="67427" y="5047"/>
                    <a:pt x="68235" y="4845"/>
                    <a:pt x="69244" y="4442"/>
                  </a:cubicBezTo>
                  <a:lnTo>
                    <a:pt x="71263" y="3432"/>
                  </a:lnTo>
                  <a:cubicBezTo>
                    <a:pt x="71465" y="3230"/>
                    <a:pt x="71869" y="3028"/>
                    <a:pt x="72272" y="2827"/>
                  </a:cubicBezTo>
                  <a:cubicBezTo>
                    <a:pt x="72676" y="2827"/>
                    <a:pt x="73080" y="2625"/>
                    <a:pt x="73282" y="2423"/>
                  </a:cubicBezTo>
                  <a:cubicBezTo>
                    <a:pt x="74695" y="1817"/>
                    <a:pt x="76108" y="1413"/>
                    <a:pt x="77521" y="1010"/>
                  </a:cubicBezTo>
                  <a:cubicBezTo>
                    <a:pt x="78127" y="1010"/>
                    <a:pt x="78531" y="808"/>
                    <a:pt x="78531" y="606"/>
                  </a:cubicBezTo>
                  <a:cubicBezTo>
                    <a:pt x="78531" y="202"/>
                    <a:pt x="78329" y="0"/>
                    <a:pt x="77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6"/>
            <p:cNvSpPr/>
            <p:nvPr/>
          </p:nvSpPr>
          <p:spPr>
            <a:xfrm>
              <a:off x="3047875" y="1656300"/>
              <a:ext cx="378550" cy="3013075"/>
            </a:xfrm>
            <a:custGeom>
              <a:avLst/>
              <a:gdLst/>
              <a:ahLst/>
              <a:cxnLst/>
              <a:rect l="l" t="t" r="r" b="b"/>
              <a:pathLst>
                <a:path w="15142" h="120523" extrusionOk="0">
                  <a:moveTo>
                    <a:pt x="1010" y="1"/>
                  </a:moveTo>
                  <a:lnTo>
                    <a:pt x="1" y="405"/>
                  </a:lnTo>
                  <a:cubicBezTo>
                    <a:pt x="12719" y="39165"/>
                    <a:pt x="14132" y="80752"/>
                    <a:pt x="4240" y="120321"/>
                  </a:cubicBezTo>
                  <a:lnTo>
                    <a:pt x="5250" y="120522"/>
                  </a:lnTo>
                  <a:cubicBezTo>
                    <a:pt x="15142" y="80752"/>
                    <a:pt x="13729" y="38963"/>
                    <a:pt x="1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6"/>
            <p:cNvSpPr/>
            <p:nvPr/>
          </p:nvSpPr>
          <p:spPr>
            <a:xfrm>
              <a:off x="3169000" y="2115575"/>
              <a:ext cx="464350" cy="2639600"/>
            </a:xfrm>
            <a:custGeom>
              <a:avLst/>
              <a:gdLst/>
              <a:ahLst/>
              <a:cxnLst/>
              <a:rect l="l" t="t" r="r" b="b"/>
              <a:pathLst>
                <a:path w="18574" h="105584" extrusionOk="0">
                  <a:moveTo>
                    <a:pt x="14536" y="1"/>
                  </a:moveTo>
                  <a:lnTo>
                    <a:pt x="13527" y="203"/>
                  </a:lnTo>
                  <a:cubicBezTo>
                    <a:pt x="17564" y="35733"/>
                    <a:pt x="12921" y="71870"/>
                    <a:pt x="1" y="105180"/>
                  </a:cubicBezTo>
                  <a:lnTo>
                    <a:pt x="808" y="105583"/>
                  </a:lnTo>
                  <a:cubicBezTo>
                    <a:pt x="13931" y="72072"/>
                    <a:pt x="18574" y="35733"/>
                    <a:pt x="145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6"/>
            <p:cNvSpPr/>
            <p:nvPr/>
          </p:nvSpPr>
          <p:spPr>
            <a:xfrm>
              <a:off x="3012550" y="2216525"/>
              <a:ext cx="212000" cy="2377150"/>
            </a:xfrm>
            <a:custGeom>
              <a:avLst/>
              <a:gdLst/>
              <a:ahLst/>
              <a:cxnLst/>
              <a:rect l="l" t="t" r="r" b="b"/>
              <a:pathLst>
                <a:path w="8480" h="95086" extrusionOk="0">
                  <a:moveTo>
                    <a:pt x="1010" y="0"/>
                  </a:moveTo>
                  <a:lnTo>
                    <a:pt x="1" y="202"/>
                  </a:lnTo>
                  <a:cubicBezTo>
                    <a:pt x="5855" y="31493"/>
                    <a:pt x="7470" y="63390"/>
                    <a:pt x="5048" y="95085"/>
                  </a:cubicBezTo>
                  <a:lnTo>
                    <a:pt x="5855" y="95085"/>
                  </a:lnTo>
                  <a:cubicBezTo>
                    <a:pt x="8480" y="63390"/>
                    <a:pt x="6865" y="31493"/>
                    <a:pt x="1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6"/>
            <p:cNvSpPr/>
            <p:nvPr/>
          </p:nvSpPr>
          <p:spPr>
            <a:xfrm>
              <a:off x="3315375" y="1817825"/>
              <a:ext cx="635950" cy="2755650"/>
            </a:xfrm>
            <a:custGeom>
              <a:avLst/>
              <a:gdLst/>
              <a:ahLst/>
              <a:cxnLst/>
              <a:rect l="l" t="t" r="r" b="b"/>
              <a:pathLst>
                <a:path w="25438" h="110226" extrusionOk="0">
                  <a:moveTo>
                    <a:pt x="24226" y="0"/>
                  </a:moveTo>
                  <a:cubicBezTo>
                    <a:pt x="24428" y="37953"/>
                    <a:pt x="16151" y="75503"/>
                    <a:pt x="0" y="109822"/>
                  </a:cubicBezTo>
                  <a:lnTo>
                    <a:pt x="808" y="110226"/>
                  </a:lnTo>
                  <a:cubicBezTo>
                    <a:pt x="17160" y="75704"/>
                    <a:pt x="25437" y="38155"/>
                    <a:pt x="25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6"/>
            <p:cNvSpPr/>
            <p:nvPr/>
          </p:nvSpPr>
          <p:spPr>
            <a:xfrm>
              <a:off x="3325475" y="2226625"/>
              <a:ext cx="979125" cy="2579025"/>
            </a:xfrm>
            <a:custGeom>
              <a:avLst/>
              <a:gdLst/>
              <a:ahLst/>
              <a:cxnLst/>
              <a:rect l="l" t="t" r="r" b="b"/>
              <a:pathLst>
                <a:path w="39165" h="103161" extrusionOk="0">
                  <a:moveTo>
                    <a:pt x="38155" y="0"/>
                  </a:moveTo>
                  <a:cubicBezTo>
                    <a:pt x="37751" y="37550"/>
                    <a:pt x="24226" y="73686"/>
                    <a:pt x="0" y="102555"/>
                  </a:cubicBezTo>
                  <a:lnTo>
                    <a:pt x="808" y="103160"/>
                  </a:lnTo>
                  <a:cubicBezTo>
                    <a:pt x="25033" y="74292"/>
                    <a:pt x="38761" y="37751"/>
                    <a:pt x="39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6"/>
            <p:cNvSpPr/>
            <p:nvPr/>
          </p:nvSpPr>
          <p:spPr>
            <a:xfrm>
              <a:off x="3370900" y="1494800"/>
              <a:ext cx="847900" cy="3124100"/>
            </a:xfrm>
            <a:custGeom>
              <a:avLst/>
              <a:gdLst/>
              <a:ahLst/>
              <a:cxnLst/>
              <a:rect l="l" t="t" r="r" b="b"/>
              <a:pathLst>
                <a:path w="33916" h="124964" extrusionOk="0">
                  <a:moveTo>
                    <a:pt x="31897" y="1"/>
                  </a:moveTo>
                  <a:cubicBezTo>
                    <a:pt x="32906" y="43607"/>
                    <a:pt x="21803" y="86809"/>
                    <a:pt x="0" y="124560"/>
                  </a:cubicBezTo>
                  <a:lnTo>
                    <a:pt x="808" y="124964"/>
                  </a:lnTo>
                  <a:cubicBezTo>
                    <a:pt x="22812" y="87010"/>
                    <a:pt x="33916" y="43808"/>
                    <a:pt x="32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6"/>
            <p:cNvSpPr/>
            <p:nvPr/>
          </p:nvSpPr>
          <p:spPr>
            <a:xfrm>
              <a:off x="3375925" y="1439300"/>
              <a:ext cx="388650" cy="2982775"/>
            </a:xfrm>
            <a:custGeom>
              <a:avLst/>
              <a:gdLst/>
              <a:ahLst/>
              <a:cxnLst/>
              <a:rect l="l" t="t" r="r" b="b"/>
              <a:pathLst>
                <a:path w="15546" h="119311" extrusionOk="0">
                  <a:moveTo>
                    <a:pt x="6865" y="0"/>
                  </a:moveTo>
                  <a:lnTo>
                    <a:pt x="5855" y="202"/>
                  </a:lnTo>
                  <a:cubicBezTo>
                    <a:pt x="14536" y="39568"/>
                    <a:pt x="12517" y="80752"/>
                    <a:pt x="1" y="119108"/>
                  </a:cubicBezTo>
                  <a:lnTo>
                    <a:pt x="808" y="119310"/>
                  </a:lnTo>
                  <a:cubicBezTo>
                    <a:pt x="13527" y="80752"/>
                    <a:pt x="15546" y="39568"/>
                    <a:pt x="6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6"/>
            <p:cNvSpPr/>
            <p:nvPr/>
          </p:nvSpPr>
          <p:spPr>
            <a:xfrm>
              <a:off x="2578525" y="3594350"/>
              <a:ext cx="938750" cy="1766450"/>
            </a:xfrm>
            <a:custGeom>
              <a:avLst/>
              <a:gdLst/>
              <a:ahLst/>
              <a:cxnLst/>
              <a:rect l="l" t="t" r="r" b="b"/>
              <a:pathLst>
                <a:path w="37550" h="70658" extrusionOk="0">
                  <a:moveTo>
                    <a:pt x="8479" y="0"/>
                  </a:moveTo>
                  <a:lnTo>
                    <a:pt x="8479" y="0"/>
                  </a:lnTo>
                  <a:cubicBezTo>
                    <a:pt x="0" y="23620"/>
                    <a:pt x="7873" y="52287"/>
                    <a:pt x="31291" y="70658"/>
                  </a:cubicBezTo>
                  <a:cubicBezTo>
                    <a:pt x="36944" y="57939"/>
                    <a:pt x="37550" y="43808"/>
                    <a:pt x="33310" y="30686"/>
                  </a:cubicBezTo>
                  <a:cubicBezTo>
                    <a:pt x="28869" y="17766"/>
                    <a:pt x="20188" y="6864"/>
                    <a:pt x="8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6"/>
            <p:cNvSpPr/>
            <p:nvPr/>
          </p:nvSpPr>
          <p:spPr>
            <a:xfrm>
              <a:off x="3169000" y="3488350"/>
              <a:ext cx="1191125" cy="1897700"/>
            </a:xfrm>
            <a:custGeom>
              <a:avLst/>
              <a:gdLst/>
              <a:ahLst/>
              <a:cxnLst/>
              <a:rect l="l" t="t" r="r" b="b"/>
              <a:pathLst>
                <a:path w="47645" h="75908" extrusionOk="0">
                  <a:moveTo>
                    <a:pt x="47644" y="1"/>
                  </a:moveTo>
                  <a:lnTo>
                    <a:pt x="47644" y="1"/>
                  </a:lnTo>
                  <a:cubicBezTo>
                    <a:pt x="29879" y="1212"/>
                    <a:pt x="14132" y="11912"/>
                    <a:pt x="6461" y="28062"/>
                  </a:cubicBezTo>
                  <a:cubicBezTo>
                    <a:pt x="1" y="41992"/>
                    <a:pt x="808" y="60564"/>
                    <a:pt x="7874" y="75907"/>
                  </a:cubicBezTo>
                  <a:cubicBezTo>
                    <a:pt x="31494" y="57536"/>
                    <a:pt x="46029" y="29879"/>
                    <a:pt x="47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6"/>
            <p:cNvSpPr/>
            <p:nvPr/>
          </p:nvSpPr>
          <p:spPr>
            <a:xfrm>
              <a:off x="2881325" y="1540225"/>
              <a:ext cx="312950" cy="242275"/>
            </a:xfrm>
            <a:custGeom>
              <a:avLst/>
              <a:gdLst/>
              <a:ahLst/>
              <a:cxnLst/>
              <a:rect l="l" t="t" r="r" b="b"/>
              <a:pathLst>
                <a:path w="12518" h="9691" extrusionOk="0">
                  <a:moveTo>
                    <a:pt x="6259" y="1"/>
                  </a:moveTo>
                  <a:cubicBezTo>
                    <a:pt x="1" y="1"/>
                    <a:pt x="1" y="9691"/>
                    <a:pt x="6259" y="9691"/>
                  </a:cubicBezTo>
                  <a:cubicBezTo>
                    <a:pt x="12517" y="9691"/>
                    <a:pt x="12517"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6"/>
            <p:cNvSpPr/>
            <p:nvPr/>
          </p:nvSpPr>
          <p:spPr>
            <a:xfrm>
              <a:off x="3391075" y="1323200"/>
              <a:ext cx="317975" cy="242300"/>
            </a:xfrm>
            <a:custGeom>
              <a:avLst/>
              <a:gdLst/>
              <a:ahLst/>
              <a:cxnLst/>
              <a:rect l="l" t="t" r="r" b="b"/>
              <a:pathLst>
                <a:path w="12719" h="9692" extrusionOk="0">
                  <a:moveTo>
                    <a:pt x="6259" y="1"/>
                  </a:moveTo>
                  <a:cubicBezTo>
                    <a:pt x="1" y="1"/>
                    <a:pt x="1" y="9691"/>
                    <a:pt x="6259" y="9691"/>
                  </a:cubicBezTo>
                  <a:cubicBezTo>
                    <a:pt x="12719" y="9691"/>
                    <a:pt x="12719"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6"/>
            <p:cNvSpPr/>
            <p:nvPr/>
          </p:nvSpPr>
          <p:spPr>
            <a:xfrm>
              <a:off x="3774650" y="1737050"/>
              <a:ext cx="323025" cy="247325"/>
            </a:xfrm>
            <a:custGeom>
              <a:avLst/>
              <a:gdLst/>
              <a:ahLst/>
              <a:cxnLst/>
              <a:rect l="l" t="t" r="r" b="b"/>
              <a:pathLst>
                <a:path w="12921" h="9893" extrusionOk="0">
                  <a:moveTo>
                    <a:pt x="6259" y="1"/>
                  </a:moveTo>
                  <a:cubicBezTo>
                    <a:pt x="0" y="1"/>
                    <a:pt x="0" y="9893"/>
                    <a:pt x="6259" y="9893"/>
                  </a:cubicBezTo>
                  <a:cubicBezTo>
                    <a:pt x="12921" y="9893"/>
                    <a:pt x="12921"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6"/>
            <p:cNvSpPr/>
            <p:nvPr/>
          </p:nvSpPr>
          <p:spPr>
            <a:xfrm>
              <a:off x="3355750" y="1959125"/>
              <a:ext cx="312925" cy="242275"/>
            </a:xfrm>
            <a:custGeom>
              <a:avLst/>
              <a:gdLst/>
              <a:ahLst/>
              <a:cxnLst/>
              <a:rect l="l" t="t" r="r" b="b"/>
              <a:pathLst>
                <a:path w="12517" h="9691" extrusionOk="0">
                  <a:moveTo>
                    <a:pt x="6259" y="1"/>
                  </a:moveTo>
                  <a:cubicBezTo>
                    <a:pt x="0" y="1"/>
                    <a:pt x="0" y="9691"/>
                    <a:pt x="6259" y="9691"/>
                  </a:cubicBezTo>
                  <a:cubicBezTo>
                    <a:pt x="12517" y="9691"/>
                    <a:pt x="12517"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6"/>
            <p:cNvSpPr/>
            <p:nvPr/>
          </p:nvSpPr>
          <p:spPr>
            <a:xfrm>
              <a:off x="4011850" y="1393875"/>
              <a:ext cx="317975" cy="242275"/>
            </a:xfrm>
            <a:custGeom>
              <a:avLst/>
              <a:gdLst/>
              <a:ahLst/>
              <a:cxnLst/>
              <a:rect l="l" t="t" r="r" b="b"/>
              <a:pathLst>
                <a:path w="12719" h="9691" extrusionOk="0">
                  <a:moveTo>
                    <a:pt x="6461" y="0"/>
                  </a:moveTo>
                  <a:cubicBezTo>
                    <a:pt x="1" y="0"/>
                    <a:pt x="1" y="9690"/>
                    <a:pt x="6461" y="9690"/>
                  </a:cubicBezTo>
                  <a:cubicBezTo>
                    <a:pt x="12719" y="9690"/>
                    <a:pt x="12719" y="0"/>
                    <a:pt x="6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6"/>
            <p:cNvSpPr/>
            <p:nvPr/>
          </p:nvSpPr>
          <p:spPr>
            <a:xfrm>
              <a:off x="4143075" y="2085300"/>
              <a:ext cx="312925" cy="247325"/>
            </a:xfrm>
            <a:custGeom>
              <a:avLst/>
              <a:gdLst/>
              <a:ahLst/>
              <a:cxnLst/>
              <a:rect l="l" t="t" r="r" b="b"/>
              <a:pathLst>
                <a:path w="12517" h="9893" extrusionOk="0">
                  <a:moveTo>
                    <a:pt x="6259" y="1"/>
                  </a:moveTo>
                  <a:cubicBezTo>
                    <a:pt x="0" y="1"/>
                    <a:pt x="0" y="9893"/>
                    <a:pt x="6259" y="9893"/>
                  </a:cubicBezTo>
                  <a:cubicBezTo>
                    <a:pt x="12517" y="9893"/>
                    <a:pt x="12517"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6"/>
            <p:cNvSpPr/>
            <p:nvPr/>
          </p:nvSpPr>
          <p:spPr>
            <a:xfrm>
              <a:off x="2881325" y="2085300"/>
              <a:ext cx="312950" cy="247325"/>
            </a:xfrm>
            <a:custGeom>
              <a:avLst/>
              <a:gdLst/>
              <a:ahLst/>
              <a:cxnLst/>
              <a:rect l="l" t="t" r="r" b="b"/>
              <a:pathLst>
                <a:path w="12518" h="9893" extrusionOk="0">
                  <a:moveTo>
                    <a:pt x="6259" y="1"/>
                  </a:moveTo>
                  <a:cubicBezTo>
                    <a:pt x="1" y="1"/>
                    <a:pt x="1" y="9893"/>
                    <a:pt x="6259" y="9893"/>
                  </a:cubicBezTo>
                  <a:cubicBezTo>
                    <a:pt x="12517" y="9893"/>
                    <a:pt x="12517" y="1"/>
                    <a:pt x="6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0" name="Google Shape;2370;p16"/>
          <p:cNvGrpSpPr/>
          <p:nvPr/>
        </p:nvGrpSpPr>
        <p:grpSpPr>
          <a:xfrm flipH="1">
            <a:off x="-405665" y="-366430"/>
            <a:ext cx="3107372" cy="2380771"/>
            <a:chOff x="317700" y="238725"/>
            <a:chExt cx="6772825" cy="5189125"/>
          </a:xfrm>
        </p:grpSpPr>
        <p:sp>
          <p:nvSpPr>
            <p:cNvPr id="2371" name="Google Shape;2371;p16"/>
            <p:cNvSpPr/>
            <p:nvPr/>
          </p:nvSpPr>
          <p:spPr>
            <a:xfrm>
              <a:off x="4408263" y="1501184"/>
              <a:ext cx="1476100" cy="2534425"/>
            </a:xfrm>
            <a:custGeom>
              <a:avLst/>
              <a:gdLst/>
              <a:ahLst/>
              <a:cxnLst/>
              <a:rect l="l" t="t" r="r" b="b"/>
              <a:pathLst>
                <a:path w="59044" h="101377" extrusionOk="0">
                  <a:moveTo>
                    <a:pt x="44257" y="1"/>
                  </a:moveTo>
                  <a:cubicBezTo>
                    <a:pt x="43835" y="1"/>
                    <a:pt x="43409" y="295"/>
                    <a:pt x="43463" y="837"/>
                  </a:cubicBezTo>
                  <a:cubicBezTo>
                    <a:pt x="44018" y="5526"/>
                    <a:pt x="43967" y="10215"/>
                    <a:pt x="43413" y="14854"/>
                  </a:cubicBezTo>
                  <a:cubicBezTo>
                    <a:pt x="43110" y="14803"/>
                    <a:pt x="42657" y="14703"/>
                    <a:pt x="42102" y="14602"/>
                  </a:cubicBezTo>
                  <a:cubicBezTo>
                    <a:pt x="40640" y="14350"/>
                    <a:pt x="39177" y="14249"/>
                    <a:pt x="37715" y="14198"/>
                  </a:cubicBezTo>
                  <a:cubicBezTo>
                    <a:pt x="35698" y="14198"/>
                    <a:pt x="33732" y="14350"/>
                    <a:pt x="31766" y="14652"/>
                  </a:cubicBezTo>
                  <a:cubicBezTo>
                    <a:pt x="29547" y="15056"/>
                    <a:pt x="27429" y="15610"/>
                    <a:pt x="25312" y="16316"/>
                  </a:cubicBezTo>
                  <a:cubicBezTo>
                    <a:pt x="23194" y="16972"/>
                    <a:pt x="21127" y="17829"/>
                    <a:pt x="19160" y="18837"/>
                  </a:cubicBezTo>
                  <a:cubicBezTo>
                    <a:pt x="18202" y="19291"/>
                    <a:pt x="17295" y="19846"/>
                    <a:pt x="16438" y="20350"/>
                  </a:cubicBezTo>
                  <a:cubicBezTo>
                    <a:pt x="15580" y="20854"/>
                    <a:pt x="14774" y="21409"/>
                    <a:pt x="14068" y="21963"/>
                  </a:cubicBezTo>
                  <a:cubicBezTo>
                    <a:pt x="13362" y="22518"/>
                    <a:pt x="12706" y="23022"/>
                    <a:pt x="12152" y="23526"/>
                  </a:cubicBezTo>
                  <a:cubicBezTo>
                    <a:pt x="11597" y="24031"/>
                    <a:pt x="11093" y="24484"/>
                    <a:pt x="10690" y="24888"/>
                  </a:cubicBezTo>
                  <a:cubicBezTo>
                    <a:pt x="10286" y="25341"/>
                    <a:pt x="9883" y="25795"/>
                    <a:pt x="9530" y="26249"/>
                  </a:cubicBezTo>
                  <a:cubicBezTo>
                    <a:pt x="10085" y="26400"/>
                    <a:pt x="10690" y="26552"/>
                    <a:pt x="11295" y="26652"/>
                  </a:cubicBezTo>
                  <a:cubicBezTo>
                    <a:pt x="11849" y="26753"/>
                    <a:pt x="12505" y="26804"/>
                    <a:pt x="13261" y="26905"/>
                  </a:cubicBezTo>
                  <a:cubicBezTo>
                    <a:pt x="13967" y="26955"/>
                    <a:pt x="14824" y="27056"/>
                    <a:pt x="15732" y="27056"/>
                  </a:cubicBezTo>
                  <a:cubicBezTo>
                    <a:pt x="16589" y="27056"/>
                    <a:pt x="17547" y="27005"/>
                    <a:pt x="18555" y="26955"/>
                  </a:cubicBezTo>
                  <a:cubicBezTo>
                    <a:pt x="19564" y="26854"/>
                    <a:pt x="20623" y="26753"/>
                    <a:pt x="21681" y="26602"/>
                  </a:cubicBezTo>
                  <a:cubicBezTo>
                    <a:pt x="26068" y="25896"/>
                    <a:pt x="30303" y="24484"/>
                    <a:pt x="34287" y="22467"/>
                  </a:cubicBezTo>
                  <a:cubicBezTo>
                    <a:pt x="36051" y="21560"/>
                    <a:pt x="37715" y="20501"/>
                    <a:pt x="39329" y="19341"/>
                  </a:cubicBezTo>
                  <a:cubicBezTo>
                    <a:pt x="40488" y="18434"/>
                    <a:pt x="41648" y="17476"/>
                    <a:pt x="42707" y="16417"/>
                  </a:cubicBezTo>
                  <a:cubicBezTo>
                    <a:pt x="42909" y="16165"/>
                    <a:pt x="43161" y="15913"/>
                    <a:pt x="43312" y="15711"/>
                  </a:cubicBezTo>
                  <a:lnTo>
                    <a:pt x="43312" y="15711"/>
                  </a:lnTo>
                  <a:cubicBezTo>
                    <a:pt x="42959" y="18888"/>
                    <a:pt x="42404" y="22064"/>
                    <a:pt x="41850" y="25140"/>
                  </a:cubicBezTo>
                  <a:cubicBezTo>
                    <a:pt x="41396" y="27661"/>
                    <a:pt x="40841" y="30182"/>
                    <a:pt x="40186" y="32653"/>
                  </a:cubicBezTo>
                  <a:cubicBezTo>
                    <a:pt x="39934" y="32552"/>
                    <a:pt x="39480" y="32451"/>
                    <a:pt x="38925" y="32350"/>
                  </a:cubicBezTo>
                  <a:cubicBezTo>
                    <a:pt x="37463" y="32148"/>
                    <a:pt x="36001" y="31997"/>
                    <a:pt x="34539" y="31997"/>
                  </a:cubicBezTo>
                  <a:cubicBezTo>
                    <a:pt x="32522" y="31997"/>
                    <a:pt x="30556" y="32098"/>
                    <a:pt x="28589" y="32400"/>
                  </a:cubicBezTo>
                  <a:cubicBezTo>
                    <a:pt x="26371" y="32753"/>
                    <a:pt x="24202" y="33308"/>
                    <a:pt x="22085" y="33963"/>
                  </a:cubicBezTo>
                  <a:cubicBezTo>
                    <a:pt x="19967" y="34669"/>
                    <a:pt x="17900" y="35527"/>
                    <a:pt x="15933" y="36485"/>
                  </a:cubicBezTo>
                  <a:cubicBezTo>
                    <a:pt x="14975" y="36989"/>
                    <a:pt x="14068" y="37543"/>
                    <a:pt x="13211" y="38048"/>
                  </a:cubicBezTo>
                  <a:cubicBezTo>
                    <a:pt x="12354" y="38552"/>
                    <a:pt x="11597" y="39106"/>
                    <a:pt x="10891" y="39661"/>
                  </a:cubicBezTo>
                  <a:cubicBezTo>
                    <a:pt x="10135" y="40165"/>
                    <a:pt x="9480" y="40720"/>
                    <a:pt x="8925" y="41224"/>
                  </a:cubicBezTo>
                  <a:cubicBezTo>
                    <a:pt x="8370" y="41728"/>
                    <a:pt x="7916" y="42182"/>
                    <a:pt x="7513" y="42585"/>
                  </a:cubicBezTo>
                  <a:cubicBezTo>
                    <a:pt x="7059" y="42989"/>
                    <a:pt x="6656" y="43443"/>
                    <a:pt x="6303" y="43947"/>
                  </a:cubicBezTo>
                  <a:cubicBezTo>
                    <a:pt x="6908" y="44098"/>
                    <a:pt x="7463" y="44249"/>
                    <a:pt x="8068" y="44350"/>
                  </a:cubicBezTo>
                  <a:cubicBezTo>
                    <a:pt x="8622" y="44451"/>
                    <a:pt x="9278" y="44501"/>
                    <a:pt x="10034" y="44602"/>
                  </a:cubicBezTo>
                  <a:cubicBezTo>
                    <a:pt x="10790" y="44653"/>
                    <a:pt x="11597" y="44703"/>
                    <a:pt x="12505" y="44703"/>
                  </a:cubicBezTo>
                  <a:cubicBezTo>
                    <a:pt x="13412" y="44703"/>
                    <a:pt x="14370" y="44703"/>
                    <a:pt x="15379" y="44653"/>
                  </a:cubicBezTo>
                  <a:cubicBezTo>
                    <a:pt x="16337" y="44552"/>
                    <a:pt x="17396" y="44451"/>
                    <a:pt x="18454" y="44300"/>
                  </a:cubicBezTo>
                  <a:cubicBezTo>
                    <a:pt x="20673" y="43947"/>
                    <a:pt x="22841" y="43443"/>
                    <a:pt x="24959" y="42737"/>
                  </a:cubicBezTo>
                  <a:cubicBezTo>
                    <a:pt x="27076" y="42031"/>
                    <a:pt x="29144" y="41224"/>
                    <a:pt x="31110" y="40216"/>
                  </a:cubicBezTo>
                  <a:cubicBezTo>
                    <a:pt x="32875" y="39308"/>
                    <a:pt x="34539" y="38249"/>
                    <a:pt x="36152" y="37090"/>
                  </a:cubicBezTo>
                  <a:cubicBezTo>
                    <a:pt x="37362" y="36182"/>
                    <a:pt x="38472" y="35224"/>
                    <a:pt x="39480" y="34165"/>
                  </a:cubicBezTo>
                  <a:lnTo>
                    <a:pt x="39984" y="33661"/>
                  </a:lnTo>
                  <a:lnTo>
                    <a:pt x="39984" y="33661"/>
                  </a:lnTo>
                  <a:cubicBezTo>
                    <a:pt x="38320" y="40064"/>
                    <a:pt x="36152" y="46417"/>
                    <a:pt x="33581" y="52569"/>
                  </a:cubicBezTo>
                  <a:cubicBezTo>
                    <a:pt x="33329" y="52468"/>
                    <a:pt x="32976" y="52418"/>
                    <a:pt x="32623" y="52367"/>
                  </a:cubicBezTo>
                  <a:cubicBezTo>
                    <a:pt x="31161" y="52115"/>
                    <a:pt x="29698" y="51964"/>
                    <a:pt x="28186" y="51964"/>
                  </a:cubicBezTo>
                  <a:cubicBezTo>
                    <a:pt x="26219" y="51964"/>
                    <a:pt x="24202" y="52065"/>
                    <a:pt x="22236" y="52418"/>
                  </a:cubicBezTo>
                  <a:cubicBezTo>
                    <a:pt x="20068" y="52771"/>
                    <a:pt x="17900" y="53275"/>
                    <a:pt x="15782" y="53930"/>
                  </a:cubicBezTo>
                  <a:cubicBezTo>
                    <a:pt x="13664" y="54636"/>
                    <a:pt x="11597" y="55493"/>
                    <a:pt x="9580" y="56451"/>
                  </a:cubicBezTo>
                  <a:cubicBezTo>
                    <a:pt x="8673" y="56955"/>
                    <a:pt x="7765" y="57460"/>
                    <a:pt x="6908" y="58014"/>
                  </a:cubicBezTo>
                  <a:cubicBezTo>
                    <a:pt x="6051" y="58519"/>
                    <a:pt x="5244" y="59073"/>
                    <a:pt x="4538" y="59628"/>
                  </a:cubicBezTo>
                  <a:cubicBezTo>
                    <a:pt x="3832" y="60132"/>
                    <a:pt x="3177" y="60687"/>
                    <a:pt x="2622" y="61191"/>
                  </a:cubicBezTo>
                  <a:cubicBezTo>
                    <a:pt x="2068" y="61695"/>
                    <a:pt x="1563" y="62149"/>
                    <a:pt x="1160" y="62552"/>
                  </a:cubicBezTo>
                  <a:cubicBezTo>
                    <a:pt x="757" y="62956"/>
                    <a:pt x="353" y="63409"/>
                    <a:pt x="0" y="63914"/>
                  </a:cubicBezTo>
                  <a:cubicBezTo>
                    <a:pt x="555" y="64065"/>
                    <a:pt x="1160" y="64216"/>
                    <a:pt x="1765" y="64267"/>
                  </a:cubicBezTo>
                  <a:cubicBezTo>
                    <a:pt x="2320" y="64367"/>
                    <a:pt x="2975" y="64468"/>
                    <a:pt x="3732" y="64569"/>
                  </a:cubicBezTo>
                  <a:cubicBezTo>
                    <a:pt x="4437" y="64619"/>
                    <a:pt x="5295" y="64670"/>
                    <a:pt x="6202" y="64670"/>
                  </a:cubicBezTo>
                  <a:cubicBezTo>
                    <a:pt x="7059" y="64670"/>
                    <a:pt x="8017" y="64670"/>
                    <a:pt x="9026" y="64619"/>
                  </a:cubicBezTo>
                  <a:cubicBezTo>
                    <a:pt x="10034" y="64519"/>
                    <a:pt x="11043" y="64418"/>
                    <a:pt x="12152" y="64216"/>
                  </a:cubicBezTo>
                  <a:cubicBezTo>
                    <a:pt x="14320" y="63914"/>
                    <a:pt x="16488" y="63359"/>
                    <a:pt x="18606" y="62653"/>
                  </a:cubicBezTo>
                  <a:cubicBezTo>
                    <a:pt x="20723" y="61998"/>
                    <a:pt x="22791" y="61140"/>
                    <a:pt x="24757" y="60132"/>
                  </a:cubicBezTo>
                  <a:cubicBezTo>
                    <a:pt x="26522" y="59224"/>
                    <a:pt x="28236" y="58166"/>
                    <a:pt x="29799" y="57006"/>
                  </a:cubicBezTo>
                  <a:cubicBezTo>
                    <a:pt x="30858" y="56199"/>
                    <a:pt x="31816" y="55392"/>
                    <a:pt x="32774" y="54485"/>
                  </a:cubicBezTo>
                  <a:lnTo>
                    <a:pt x="32774" y="54485"/>
                  </a:lnTo>
                  <a:cubicBezTo>
                    <a:pt x="30102" y="60586"/>
                    <a:pt x="27076" y="66535"/>
                    <a:pt x="23749" y="72284"/>
                  </a:cubicBezTo>
                  <a:cubicBezTo>
                    <a:pt x="23497" y="72384"/>
                    <a:pt x="23194" y="72536"/>
                    <a:pt x="22841" y="72687"/>
                  </a:cubicBezTo>
                  <a:cubicBezTo>
                    <a:pt x="21530" y="73393"/>
                    <a:pt x="20270" y="74149"/>
                    <a:pt x="19060" y="75057"/>
                  </a:cubicBezTo>
                  <a:cubicBezTo>
                    <a:pt x="17446" y="76216"/>
                    <a:pt x="15933" y="77477"/>
                    <a:pt x="14572" y="78939"/>
                  </a:cubicBezTo>
                  <a:cubicBezTo>
                    <a:pt x="13009" y="80502"/>
                    <a:pt x="11547" y="82216"/>
                    <a:pt x="10236" y="84032"/>
                  </a:cubicBezTo>
                  <a:cubicBezTo>
                    <a:pt x="8975" y="85796"/>
                    <a:pt x="7816" y="87712"/>
                    <a:pt x="6807" y="89679"/>
                  </a:cubicBezTo>
                  <a:cubicBezTo>
                    <a:pt x="6353" y="90637"/>
                    <a:pt x="5950" y="91595"/>
                    <a:pt x="5547" y="92553"/>
                  </a:cubicBezTo>
                  <a:cubicBezTo>
                    <a:pt x="5194" y="93460"/>
                    <a:pt x="4891" y="94368"/>
                    <a:pt x="4639" y="95225"/>
                  </a:cubicBezTo>
                  <a:cubicBezTo>
                    <a:pt x="4337" y="96082"/>
                    <a:pt x="4135" y="96889"/>
                    <a:pt x="3984" y="97595"/>
                  </a:cubicBezTo>
                  <a:cubicBezTo>
                    <a:pt x="3832" y="98351"/>
                    <a:pt x="3732" y="99007"/>
                    <a:pt x="3631" y="99561"/>
                  </a:cubicBezTo>
                  <a:cubicBezTo>
                    <a:pt x="3580" y="100166"/>
                    <a:pt x="3530" y="100771"/>
                    <a:pt x="3479" y="101376"/>
                  </a:cubicBezTo>
                  <a:cubicBezTo>
                    <a:pt x="4084" y="101175"/>
                    <a:pt x="4589" y="100923"/>
                    <a:pt x="5143" y="100671"/>
                  </a:cubicBezTo>
                  <a:cubicBezTo>
                    <a:pt x="5597" y="100418"/>
                    <a:pt x="6253" y="100066"/>
                    <a:pt x="6858" y="99713"/>
                  </a:cubicBezTo>
                  <a:cubicBezTo>
                    <a:pt x="7513" y="99309"/>
                    <a:pt x="8219" y="98855"/>
                    <a:pt x="8925" y="98301"/>
                  </a:cubicBezTo>
                  <a:cubicBezTo>
                    <a:pt x="9681" y="97797"/>
                    <a:pt x="10438" y="97192"/>
                    <a:pt x="11194" y="96536"/>
                  </a:cubicBezTo>
                  <a:cubicBezTo>
                    <a:pt x="11950" y="95931"/>
                    <a:pt x="12706" y="95175"/>
                    <a:pt x="13463" y="94418"/>
                  </a:cubicBezTo>
                  <a:cubicBezTo>
                    <a:pt x="16589" y="91242"/>
                    <a:pt x="19211" y="87612"/>
                    <a:pt x="21177" y="83628"/>
                  </a:cubicBezTo>
                  <a:cubicBezTo>
                    <a:pt x="22085" y="81864"/>
                    <a:pt x="22791" y="79998"/>
                    <a:pt x="23396" y="78082"/>
                  </a:cubicBezTo>
                  <a:cubicBezTo>
                    <a:pt x="23749" y="76872"/>
                    <a:pt x="24051" y="75611"/>
                    <a:pt x="24253" y="74351"/>
                  </a:cubicBezTo>
                  <a:cubicBezTo>
                    <a:pt x="26371" y="70771"/>
                    <a:pt x="28387" y="67141"/>
                    <a:pt x="30203" y="63460"/>
                  </a:cubicBezTo>
                  <a:lnTo>
                    <a:pt x="30203" y="63460"/>
                  </a:lnTo>
                  <a:cubicBezTo>
                    <a:pt x="29850" y="65376"/>
                    <a:pt x="29648" y="67292"/>
                    <a:pt x="29547" y="69258"/>
                  </a:cubicBezTo>
                  <a:cubicBezTo>
                    <a:pt x="29446" y="73695"/>
                    <a:pt x="29950" y="78132"/>
                    <a:pt x="31211" y="82418"/>
                  </a:cubicBezTo>
                  <a:cubicBezTo>
                    <a:pt x="31514" y="83477"/>
                    <a:pt x="31816" y="84485"/>
                    <a:pt x="32169" y="85393"/>
                  </a:cubicBezTo>
                  <a:cubicBezTo>
                    <a:pt x="32522" y="86301"/>
                    <a:pt x="32925" y="87208"/>
                    <a:pt x="33329" y="88015"/>
                  </a:cubicBezTo>
                  <a:cubicBezTo>
                    <a:pt x="33732" y="88822"/>
                    <a:pt x="34135" y="89528"/>
                    <a:pt x="34488" y="90183"/>
                  </a:cubicBezTo>
                  <a:cubicBezTo>
                    <a:pt x="34892" y="90838"/>
                    <a:pt x="35245" y="91393"/>
                    <a:pt x="35547" y="91847"/>
                  </a:cubicBezTo>
                  <a:cubicBezTo>
                    <a:pt x="35900" y="92351"/>
                    <a:pt x="36303" y="92855"/>
                    <a:pt x="36656" y="93259"/>
                  </a:cubicBezTo>
                  <a:cubicBezTo>
                    <a:pt x="36959" y="92754"/>
                    <a:pt x="37211" y="92200"/>
                    <a:pt x="37413" y="91645"/>
                  </a:cubicBezTo>
                  <a:cubicBezTo>
                    <a:pt x="37614" y="91091"/>
                    <a:pt x="37816" y="90435"/>
                    <a:pt x="38018" y="89729"/>
                  </a:cubicBezTo>
                  <a:cubicBezTo>
                    <a:pt x="38219" y="89023"/>
                    <a:pt x="38472" y="88217"/>
                    <a:pt x="38623" y="87309"/>
                  </a:cubicBezTo>
                  <a:cubicBezTo>
                    <a:pt x="38774" y="86452"/>
                    <a:pt x="38925" y="85494"/>
                    <a:pt x="39077" y="84536"/>
                  </a:cubicBezTo>
                  <a:cubicBezTo>
                    <a:pt x="39177" y="83527"/>
                    <a:pt x="39278" y="82469"/>
                    <a:pt x="39278" y="81410"/>
                  </a:cubicBezTo>
                  <a:cubicBezTo>
                    <a:pt x="39379" y="79191"/>
                    <a:pt x="39278" y="76973"/>
                    <a:pt x="38976" y="74754"/>
                  </a:cubicBezTo>
                  <a:cubicBezTo>
                    <a:pt x="38724" y="72536"/>
                    <a:pt x="38270" y="70368"/>
                    <a:pt x="37614" y="68250"/>
                  </a:cubicBezTo>
                  <a:cubicBezTo>
                    <a:pt x="37110" y="66334"/>
                    <a:pt x="36354" y="64468"/>
                    <a:pt x="35497" y="62653"/>
                  </a:cubicBezTo>
                  <a:cubicBezTo>
                    <a:pt x="34841" y="61342"/>
                    <a:pt x="34135" y="60031"/>
                    <a:pt x="33278" y="58821"/>
                  </a:cubicBezTo>
                  <a:cubicBezTo>
                    <a:pt x="33077" y="58519"/>
                    <a:pt x="32925" y="58317"/>
                    <a:pt x="32774" y="58115"/>
                  </a:cubicBezTo>
                  <a:cubicBezTo>
                    <a:pt x="34841" y="53628"/>
                    <a:pt x="36656" y="49039"/>
                    <a:pt x="38270" y="44401"/>
                  </a:cubicBezTo>
                  <a:cubicBezTo>
                    <a:pt x="38270" y="45157"/>
                    <a:pt x="38320" y="46014"/>
                    <a:pt x="38421" y="46972"/>
                  </a:cubicBezTo>
                  <a:cubicBezTo>
                    <a:pt x="38673" y="48939"/>
                    <a:pt x="39026" y="50905"/>
                    <a:pt x="39581" y="52821"/>
                  </a:cubicBezTo>
                  <a:cubicBezTo>
                    <a:pt x="40791" y="57107"/>
                    <a:pt x="42657" y="61191"/>
                    <a:pt x="45127" y="64872"/>
                  </a:cubicBezTo>
                  <a:cubicBezTo>
                    <a:pt x="45682" y="65779"/>
                    <a:pt x="46337" y="66636"/>
                    <a:pt x="46942" y="67393"/>
                  </a:cubicBezTo>
                  <a:cubicBezTo>
                    <a:pt x="47598" y="68199"/>
                    <a:pt x="48253" y="68905"/>
                    <a:pt x="48858" y="69561"/>
                  </a:cubicBezTo>
                  <a:cubicBezTo>
                    <a:pt x="49463" y="70216"/>
                    <a:pt x="50068" y="70771"/>
                    <a:pt x="50623" y="71275"/>
                  </a:cubicBezTo>
                  <a:cubicBezTo>
                    <a:pt x="51178" y="71779"/>
                    <a:pt x="51732" y="72183"/>
                    <a:pt x="52186" y="72536"/>
                  </a:cubicBezTo>
                  <a:cubicBezTo>
                    <a:pt x="52640" y="72889"/>
                    <a:pt x="53144" y="73242"/>
                    <a:pt x="53648" y="73544"/>
                  </a:cubicBezTo>
                  <a:cubicBezTo>
                    <a:pt x="53749" y="72989"/>
                    <a:pt x="53800" y="72384"/>
                    <a:pt x="53850" y="71779"/>
                  </a:cubicBezTo>
                  <a:cubicBezTo>
                    <a:pt x="53850" y="71174"/>
                    <a:pt x="53850" y="70519"/>
                    <a:pt x="53850" y="69762"/>
                  </a:cubicBezTo>
                  <a:cubicBezTo>
                    <a:pt x="53800" y="69006"/>
                    <a:pt x="53749" y="68199"/>
                    <a:pt x="53648" y="67292"/>
                  </a:cubicBezTo>
                  <a:cubicBezTo>
                    <a:pt x="53547" y="66435"/>
                    <a:pt x="53447" y="65477"/>
                    <a:pt x="53245" y="64468"/>
                  </a:cubicBezTo>
                  <a:cubicBezTo>
                    <a:pt x="53043" y="63510"/>
                    <a:pt x="52842" y="62502"/>
                    <a:pt x="52539" y="61443"/>
                  </a:cubicBezTo>
                  <a:cubicBezTo>
                    <a:pt x="51934" y="59325"/>
                    <a:pt x="51178" y="57208"/>
                    <a:pt x="50220" y="55191"/>
                  </a:cubicBezTo>
                  <a:cubicBezTo>
                    <a:pt x="49262" y="53174"/>
                    <a:pt x="48203" y="51258"/>
                    <a:pt x="46942" y="49392"/>
                  </a:cubicBezTo>
                  <a:cubicBezTo>
                    <a:pt x="45833" y="47728"/>
                    <a:pt x="44623" y="46216"/>
                    <a:pt x="43262" y="44754"/>
                  </a:cubicBezTo>
                  <a:cubicBezTo>
                    <a:pt x="42203" y="43644"/>
                    <a:pt x="41144" y="42636"/>
                    <a:pt x="39934" y="41728"/>
                  </a:cubicBezTo>
                  <a:lnTo>
                    <a:pt x="39329" y="41275"/>
                  </a:lnTo>
                  <a:cubicBezTo>
                    <a:pt x="40892" y="36434"/>
                    <a:pt x="42152" y="31543"/>
                    <a:pt x="43161" y="26602"/>
                  </a:cubicBezTo>
                  <a:cubicBezTo>
                    <a:pt x="43262" y="26047"/>
                    <a:pt x="43362" y="25543"/>
                    <a:pt x="43463" y="25039"/>
                  </a:cubicBezTo>
                  <a:cubicBezTo>
                    <a:pt x="43463" y="25795"/>
                    <a:pt x="43564" y="26602"/>
                    <a:pt x="43615" y="27459"/>
                  </a:cubicBezTo>
                  <a:cubicBezTo>
                    <a:pt x="43867" y="29426"/>
                    <a:pt x="44220" y="31392"/>
                    <a:pt x="44774" y="33308"/>
                  </a:cubicBezTo>
                  <a:cubicBezTo>
                    <a:pt x="45379" y="35476"/>
                    <a:pt x="46136" y="37543"/>
                    <a:pt x="47094" y="39560"/>
                  </a:cubicBezTo>
                  <a:cubicBezTo>
                    <a:pt x="48001" y="41577"/>
                    <a:pt x="49110" y="43543"/>
                    <a:pt x="50321" y="45409"/>
                  </a:cubicBezTo>
                  <a:cubicBezTo>
                    <a:pt x="50926" y="46266"/>
                    <a:pt x="51531" y="47123"/>
                    <a:pt x="52186" y="47930"/>
                  </a:cubicBezTo>
                  <a:cubicBezTo>
                    <a:pt x="52791" y="48686"/>
                    <a:pt x="53447" y="49443"/>
                    <a:pt x="54052" y="50048"/>
                  </a:cubicBezTo>
                  <a:cubicBezTo>
                    <a:pt x="54657" y="50703"/>
                    <a:pt x="55262" y="51308"/>
                    <a:pt x="55816" y="51813"/>
                  </a:cubicBezTo>
                  <a:cubicBezTo>
                    <a:pt x="56371" y="52266"/>
                    <a:pt x="56926" y="52720"/>
                    <a:pt x="57379" y="53073"/>
                  </a:cubicBezTo>
                  <a:cubicBezTo>
                    <a:pt x="57833" y="53426"/>
                    <a:pt x="58337" y="53779"/>
                    <a:pt x="58842" y="54081"/>
                  </a:cubicBezTo>
                  <a:cubicBezTo>
                    <a:pt x="58943" y="53476"/>
                    <a:pt x="58993" y="52871"/>
                    <a:pt x="59043" y="52266"/>
                  </a:cubicBezTo>
                  <a:cubicBezTo>
                    <a:pt x="59043" y="51712"/>
                    <a:pt x="59043" y="51056"/>
                    <a:pt x="59043" y="50300"/>
                  </a:cubicBezTo>
                  <a:cubicBezTo>
                    <a:pt x="58993" y="49544"/>
                    <a:pt x="58993" y="48737"/>
                    <a:pt x="58892" y="47829"/>
                  </a:cubicBezTo>
                  <a:cubicBezTo>
                    <a:pt x="58741" y="46922"/>
                    <a:pt x="58640" y="46014"/>
                    <a:pt x="58438" y="45006"/>
                  </a:cubicBezTo>
                  <a:cubicBezTo>
                    <a:pt x="58237" y="44048"/>
                    <a:pt x="58035" y="42989"/>
                    <a:pt x="57732" y="41980"/>
                  </a:cubicBezTo>
                  <a:cubicBezTo>
                    <a:pt x="57127" y="39812"/>
                    <a:pt x="56371" y="37745"/>
                    <a:pt x="55413" y="35728"/>
                  </a:cubicBezTo>
                  <a:cubicBezTo>
                    <a:pt x="54505" y="33711"/>
                    <a:pt x="53396" y="31745"/>
                    <a:pt x="52136" y="29930"/>
                  </a:cubicBezTo>
                  <a:cubicBezTo>
                    <a:pt x="51077" y="28266"/>
                    <a:pt x="49816" y="26703"/>
                    <a:pt x="48455" y="25241"/>
                  </a:cubicBezTo>
                  <a:cubicBezTo>
                    <a:pt x="47447" y="24182"/>
                    <a:pt x="46337" y="23173"/>
                    <a:pt x="45127" y="22266"/>
                  </a:cubicBezTo>
                  <a:cubicBezTo>
                    <a:pt x="44724" y="21913"/>
                    <a:pt x="44371" y="21661"/>
                    <a:pt x="44119" y="21509"/>
                  </a:cubicBezTo>
                  <a:cubicBezTo>
                    <a:pt x="45278" y="14652"/>
                    <a:pt x="45934" y="7442"/>
                    <a:pt x="45026" y="686"/>
                  </a:cubicBezTo>
                  <a:cubicBezTo>
                    <a:pt x="44980" y="219"/>
                    <a:pt x="44620" y="1"/>
                    <a:pt x="44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6"/>
            <p:cNvSpPr/>
            <p:nvPr/>
          </p:nvSpPr>
          <p:spPr>
            <a:xfrm>
              <a:off x="4636250" y="2940625"/>
              <a:ext cx="2454275" cy="2487225"/>
            </a:xfrm>
            <a:custGeom>
              <a:avLst/>
              <a:gdLst/>
              <a:ahLst/>
              <a:cxnLst/>
              <a:rect l="l" t="t" r="r" b="b"/>
              <a:pathLst>
                <a:path w="98171" h="99489" extrusionOk="0">
                  <a:moveTo>
                    <a:pt x="78960" y="1"/>
                  </a:moveTo>
                  <a:cubicBezTo>
                    <a:pt x="78609" y="1"/>
                    <a:pt x="78284" y="199"/>
                    <a:pt x="78204" y="658"/>
                  </a:cubicBezTo>
                  <a:cubicBezTo>
                    <a:pt x="77296" y="5751"/>
                    <a:pt x="75834" y="10742"/>
                    <a:pt x="73868" y="15583"/>
                  </a:cubicBezTo>
                  <a:cubicBezTo>
                    <a:pt x="72741" y="15008"/>
                    <a:pt x="70362" y="14703"/>
                    <a:pt x="67412" y="14703"/>
                  </a:cubicBezTo>
                  <a:cubicBezTo>
                    <a:pt x="57685" y="14703"/>
                    <a:pt x="41759" y="18015"/>
                    <a:pt x="44119" y="25869"/>
                  </a:cubicBezTo>
                  <a:cubicBezTo>
                    <a:pt x="44906" y="28512"/>
                    <a:pt x="47093" y="29550"/>
                    <a:pt x="49956" y="29550"/>
                  </a:cubicBezTo>
                  <a:cubicBezTo>
                    <a:pt x="56815" y="29550"/>
                    <a:pt x="67559" y="23592"/>
                    <a:pt x="72254" y="19465"/>
                  </a:cubicBezTo>
                  <a:lnTo>
                    <a:pt x="72254" y="19465"/>
                  </a:lnTo>
                  <a:cubicBezTo>
                    <a:pt x="71095" y="22138"/>
                    <a:pt x="69834" y="24760"/>
                    <a:pt x="68574" y="27281"/>
                  </a:cubicBezTo>
                  <a:cubicBezTo>
                    <a:pt x="67111" y="30104"/>
                    <a:pt x="65599" y="32827"/>
                    <a:pt x="64036" y="35550"/>
                  </a:cubicBezTo>
                  <a:cubicBezTo>
                    <a:pt x="62650" y="33658"/>
                    <a:pt x="53705" y="31485"/>
                    <a:pt x="45666" y="31485"/>
                  </a:cubicBezTo>
                  <a:cubicBezTo>
                    <a:pt x="38490" y="31485"/>
                    <a:pt x="32036" y="33216"/>
                    <a:pt x="32321" y="38424"/>
                  </a:cubicBezTo>
                  <a:cubicBezTo>
                    <a:pt x="32557" y="42347"/>
                    <a:pt x="36286" y="43750"/>
                    <a:pt x="41117" y="43750"/>
                  </a:cubicBezTo>
                  <a:cubicBezTo>
                    <a:pt x="48640" y="43750"/>
                    <a:pt x="58836" y="40347"/>
                    <a:pt x="62674" y="37768"/>
                  </a:cubicBezTo>
                  <a:lnTo>
                    <a:pt x="62674" y="37768"/>
                  </a:lnTo>
                  <a:cubicBezTo>
                    <a:pt x="59599" y="42810"/>
                    <a:pt x="56220" y="47600"/>
                    <a:pt x="52590" y="52239"/>
                  </a:cubicBezTo>
                  <a:cubicBezTo>
                    <a:pt x="50350" y="50058"/>
                    <a:pt x="40242" y="47171"/>
                    <a:pt x="32069" y="47171"/>
                  </a:cubicBezTo>
                  <a:cubicBezTo>
                    <a:pt x="26073" y="47171"/>
                    <a:pt x="21120" y="48724"/>
                    <a:pt x="21077" y="53247"/>
                  </a:cubicBezTo>
                  <a:cubicBezTo>
                    <a:pt x="21029" y="57705"/>
                    <a:pt x="25703" y="59244"/>
                    <a:pt x="31492" y="59244"/>
                  </a:cubicBezTo>
                  <a:cubicBezTo>
                    <a:pt x="37948" y="59244"/>
                    <a:pt x="45792" y="57330"/>
                    <a:pt x="50019" y="55416"/>
                  </a:cubicBezTo>
                  <a:lnTo>
                    <a:pt x="50019" y="55416"/>
                  </a:lnTo>
                  <a:cubicBezTo>
                    <a:pt x="46741" y="59348"/>
                    <a:pt x="43313" y="63130"/>
                    <a:pt x="39733" y="66760"/>
                  </a:cubicBezTo>
                  <a:cubicBezTo>
                    <a:pt x="37843" y="63959"/>
                    <a:pt x="25045" y="58629"/>
                    <a:pt x="16333" y="58629"/>
                  </a:cubicBezTo>
                  <a:cubicBezTo>
                    <a:pt x="12028" y="58629"/>
                    <a:pt x="8720" y="59931"/>
                    <a:pt x="8220" y="63483"/>
                  </a:cubicBezTo>
                  <a:cubicBezTo>
                    <a:pt x="7399" y="69229"/>
                    <a:pt x="15192" y="71107"/>
                    <a:pt x="23257" y="71107"/>
                  </a:cubicBezTo>
                  <a:cubicBezTo>
                    <a:pt x="28569" y="71107"/>
                    <a:pt x="33998" y="70292"/>
                    <a:pt x="37161" y="69231"/>
                  </a:cubicBezTo>
                  <a:lnTo>
                    <a:pt x="37161" y="69231"/>
                  </a:lnTo>
                  <a:cubicBezTo>
                    <a:pt x="34791" y="71500"/>
                    <a:pt x="32371" y="73668"/>
                    <a:pt x="29901" y="75786"/>
                  </a:cubicBezTo>
                  <a:cubicBezTo>
                    <a:pt x="23548" y="76038"/>
                    <a:pt x="1" y="87988"/>
                    <a:pt x="6354" y="96206"/>
                  </a:cubicBezTo>
                  <a:cubicBezTo>
                    <a:pt x="7403" y="97553"/>
                    <a:pt x="8729" y="98132"/>
                    <a:pt x="10221" y="98132"/>
                  </a:cubicBezTo>
                  <a:cubicBezTo>
                    <a:pt x="18341" y="98132"/>
                    <a:pt x="31379" y="80976"/>
                    <a:pt x="31464" y="76845"/>
                  </a:cubicBezTo>
                  <a:cubicBezTo>
                    <a:pt x="33682" y="74929"/>
                    <a:pt x="35800" y="73013"/>
                    <a:pt x="37918" y="71046"/>
                  </a:cubicBezTo>
                  <a:lnTo>
                    <a:pt x="37918" y="71046"/>
                  </a:lnTo>
                  <a:cubicBezTo>
                    <a:pt x="34186" y="79214"/>
                    <a:pt x="30556" y="99030"/>
                    <a:pt x="39682" y="99484"/>
                  </a:cubicBezTo>
                  <a:cubicBezTo>
                    <a:pt x="39767" y="99487"/>
                    <a:pt x="39851" y="99489"/>
                    <a:pt x="39935" y="99489"/>
                  </a:cubicBezTo>
                  <a:cubicBezTo>
                    <a:pt x="50534" y="99489"/>
                    <a:pt x="44847" y="70971"/>
                    <a:pt x="41195" y="67769"/>
                  </a:cubicBezTo>
                  <a:cubicBezTo>
                    <a:pt x="44876" y="64138"/>
                    <a:pt x="48355" y="60306"/>
                    <a:pt x="51632" y="56323"/>
                  </a:cubicBezTo>
                  <a:lnTo>
                    <a:pt x="51632" y="56323"/>
                  </a:lnTo>
                  <a:cubicBezTo>
                    <a:pt x="48957" y="64447"/>
                    <a:pt x="47742" y="84881"/>
                    <a:pt x="56496" y="84881"/>
                  </a:cubicBezTo>
                  <a:cubicBezTo>
                    <a:pt x="56653" y="84881"/>
                    <a:pt x="56813" y="84875"/>
                    <a:pt x="56977" y="84861"/>
                  </a:cubicBezTo>
                  <a:cubicBezTo>
                    <a:pt x="68069" y="83903"/>
                    <a:pt x="58187" y="55264"/>
                    <a:pt x="54204" y="53147"/>
                  </a:cubicBezTo>
                  <a:cubicBezTo>
                    <a:pt x="57229" y="49365"/>
                    <a:pt x="60002" y="45432"/>
                    <a:pt x="62624" y="41348"/>
                  </a:cubicBezTo>
                  <a:lnTo>
                    <a:pt x="62624" y="41348"/>
                  </a:lnTo>
                  <a:cubicBezTo>
                    <a:pt x="61068" y="50341"/>
                    <a:pt x="61762" y="67488"/>
                    <a:pt x="69450" y="67488"/>
                  </a:cubicBezTo>
                  <a:cubicBezTo>
                    <a:pt x="69736" y="67488"/>
                    <a:pt x="70032" y="67465"/>
                    <a:pt x="70338" y="67416"/>
                  </a:cubicBezTo>
                  <a:cubicBezTo>
                    <a:pt x="81028" y="65752"/>
                    <a:pt x="70187" y="39533"/>
                    <a:pt x="65750" y="36256"/>
                  </a:cubicBezTo>
                  <a:cubicBezTo>
                    <a:pt x="67313" y="33634"/>
                    <a:pt x="68775" y="30961"/>
                    <a:pt x="70137" y="28188"/>
                  </a:cubicBezTo>
                  <a:cubicBezTo>
                    <a:pt x="71548" y="25365"/>
                    <a:pt x="72960" y="22390"/>
                    <a:pt x="74221" y="19364"/>
                  </a:cubicBezTo>
                  <a:lnTo>
                    <a:pt x="74221" y="19364"/>
                  </a:lnTo>
                  <a:cubicBezTo>
                    <a:pt x="73988" y="27281"/>
                    <a:pt x="78314" y="45778"/>
                    <a:pt x="85849" y="45778"/>
                  </a:cubicBezTo>
                  <a:cubicBezTo>
                    <a:pt x="86472" y="45778"/>
                    <a:pt x="87117" y="45651"/>
                    <a:pt x="87784" y="45382"/>
                  </a:cubicBezTo>
                  <a:cubicBezTo>
                    <a:pt x="98171" y="41146"/>
                    <a:pt x="79969" y="16541"/>
                    <a:pt x="75683" y="15936"/>
                  </a:cubicBezTo>
                  <a:cubicBezTo>
                    <a:pt x="77599" y="11146"/>
                    <a:pt x="79061" y="6205"/>
                    <a:pt x="79969" y="1162"/>
                  </a:cubicBezTo>
                  <a:cubicBezTo>
                    <a:pt x="80091" y="462"/>
                    <a:pt x="79495" y="1"/>
                    <a:pt x="78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6"/>
            <p:cNvSpPr/>
            <p:nvPr/>
          </p:nvSpPr>
          <p:spPr>
            <a:xfrm>
              <a:off x="3625325" y="1846225"/>
              <a:ext cx="1551725" cy="825100"/>
            </a:xfrm>
            <a:custGeom>
              <a:avLst/>
              <a:gdLst/>
              <a:ahLst/>
              <a:cxnLst/>
              <a:rect l="l" t="t" r="r" b="b"/>
              <a:pathLst>
                <a:path w="62069" h="33004" extrusionOk="0">
                  <a:moveTo>
                    <a:pt x="42825" y="1"/>
                  </a:moveTo>
                  <a:cubicBezTo>
                    <a:pt x="41152" y="1"/>
                    <a:pt x="39479" y="90"/>
                    <a:pt x="37816" y="265"/>
                  </a:cubicBezTo>
                  <a:cubicBezTo>
                    <a:pt x="33732" y="719"/>
                    <a:pt x="29698" y="1677"/>
                    <a:pt x="25816" y="3190"/>
                  </a:cubicBezTo>
                  <a:cubicBezTo>
                    <a:pt x="21984" y="4702"/>
                    <a:pt x="18354" y="6669"/>
                    <a:pt x="15026" y="9140"/>
                  </a:cubicBezTo>
                  <a:cubicBezTo>
                    <a:pt x="9379" y="13274"/>
                    <a:pt x="4790" y="18669"/>
                    <a:pt x="1614" y="24871"/>
                  </a:cubicBezTo>
                  <a:cubicBezTo>
                    <a:pt x="1059" y="25980"/>
                    <a:pt x="656" y="26888"/>
                    <a:pt x="404" y="27543"/>
                  </a:cubicBezTo>
                  <a:cubicBezTo>
                    <a:pt x="152" y="28199"/>
                    <a:pt x="0" y="28602"/>
                    <a:pt x="0" y="28602"/>
                  </a:cubicBezTo>
                  <a:cubicBezTo>
                    <a:pt x="0" y="28602"/>
                    <a:pt x="353" y="28804"/>
                    <a:pt x="1009" y="29106"/>
                  </a:cubicBezTo>
                  <a:cubicBezTo>
                    <a:pt x="1614" y="29409"/>
                    <a:pt x="2572" y="29812"/>
                    <a:pt x="3681" y="30216"/>
                  </a:cubicBezTo>
                  <a:cubicBezTo>
                    <a:pt x="8732" y="32066"/>
                    <a:pt x="14020" y="33003"/>
                    <a:pt x="19340" y="33003"/>
                  </a:cubicBezTo>
                  <a:cubicBezTo>
                    <a:pt x="20976" y="33003"/>
                    <a:pt x="22616" y="32914"/>
                    <a:pt x="24253" y="32737"/>
                  </a:cubicBezTo>
                  <a:cubicBezTo>
                    <a:pt x="28337" y="32283"/>
                    <a:pt x="32371" y="31325"/>
                    <a:pt x="36203" y="29812"/>
                  </a:cubicBezTo>
                  <a:cubicBezTo>
                    <a:pt x="40085" y="28300"/>
                    <a:pt x="43715" y="26283"/>
                    <a:pt x="47043" y="23812"/>
                  </a:cubicBezTo>
                  <a:cubicBezTo>
                    <a:pt x="50119" y="21543"/>
                    <a:pt x="52942" y="18871"/>
                    <a:pt x="55363" y="15846"/>
                  </a:cubicBezTo>
                  <a:cubicBezTo>
                    <a:pt x="57329" y="13425"/>
                    <a:pt x="58993" y="10803"/>
                    <a:pt x="60405" y="8030"/>
                  </a:cubicBezTo>
                  <a:cubicBezTo>
                    <a:pt x="61010" y="6971"/>
                    <a:pt x="61413" y="6064"/>
                    <a:pt x="61665" y="5408"/>
                  </a:cubicBezTo>
                  <a:cubicBezTo>
                    <a:pt x="61917" y="4753"/>
                    <a:pt x="62069" y="4350"/>
                    <a:pt x="62069" y="4350"/>
                  </a:cubicBezTo>
                  <a:cubicBezTo>
                    <a:pt x="62069" y="4350"/>
                    <a:pt x="61665" y="4198"/>
                    <a:pt x="61060" y="3896"/>
                  </a:cubicBezTo>
                  <a:cubicBezTo>
                    <a:pt x="60405" y="3593"/>
                    <a:pt x="59497" y="3190"/>
                    <a:pt x="58337" y="2786"/>
                  </a:cubicBezTo>
                  <a:cubicBezTo>
                    <a:pt x="55413" y="1728"/>
                    <a:pt x="52438" y="921"/>
                    <a:pt x="49362" y="467"/>
                  </a:cubicBezTo>
                  <a:cubicBezTo>
                    <a:pt x="47194" y="153"/>
                    <a:pt x="45008" y="1"/>
                    <a:pt x="42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6"/>
            <p:cNvSpPr/>
            <p:nvPr/>
          </p:nvSpPr>
          <p:spPr>
            <a:xfrm>
              <a:off x="3702825" y="1974650"/>
              <a:ext cx="1407500" cy="608550"/>
            </a:xfrm>
            <a:custGeom>
              <a:avLst/>
              <a:gdLst/>
              <a:ahLst/>
              <a:cxnLst/>
              <a:rect l="l" t="t" r="r" b="b"/>
              <a:pathLst>
                <a:path w="56300" h="24342" extrusionOk="0">
                  <a:moveTo>
                    <a:pt x="55585" y="1"/>
                  </a:moveTo>
                  <a:cubicBezTo>
                    <a:pt x="55539" y="1"/>
                    <a:pt x="55490" y="6"/>
                    <a:pt x="55439" y="19"/>
                  </a:cubicBezTo>
                  <a:lnTo>
                    <a:pt x="47019" y="3347"/>
                  </a:lnTo>
                  <a:cubicBezTo>
                    <a:pt x="45476" y="3515"/>
                    <a:pt x="43747" y="3646"/>
                    <a:pt x="41971" y="3646"/>
                  </a:cubicBezTo>
                  <a:cubicBezTo>
                    <a:pt x="37886" y="3646"/>
                    <a:pt x="33549" y="2953"/>
                    <a:pt x="30632" y="423"/>
                  </a:cubicBezTo>
                  <a:cubicBezTo>
                    <a:pt x="30531" y="332"/>
                    <a:pt x="30424" y="294"/>
                    <a:pt x="30322" y="294"/>
                  </a:cubicBezTo>
                  <a:cubicBezTo>
                    <a:pt x="29912" y="294"/>
                    <a:pt x="29573" y="907"/>
                    <a:pt x="29977" y="1229"/>
                  </a:cubicBezTo>
                  <a:cubicBezTo>
                    <a:pt x="33092" y="3944"/>
                    <a:pt x="37661" y="4695"/>
                    <a:pt x="41950" y="4695"/>
                  </a:cubicBezTo>
                  <a:cubicBezTo>
                    <a:pt x="42520" y="4695"/>
                    <a:pt x="43085" y="4682"/>
                    <a:pt x="43641" y="4658"/>
                  </a:cubicBezTo>
                  <a:lnTo>
                    <a:pt x="43641" y="4658"/>
                  </a:lnTo>
                  <a:lnTo>
                    <a:pt x="38094" y="6826"/>
                  </a:lnTo>
                  <a:cubicBezTo>
                    <a:pt x="35905" y="7194"/>
                    <a:pt x="33455" y="7466"/>
                    <a:pt x="30979" y="7466"/>
                  </a:cubicBezTo>
                  <a:cubicBezTo>
                    <a:pt x="27011" y="7466"/>
                    <a:pt x="22977" y="6769"/>
                    <a:pt x="19842" y="4658"/>
                  </a:cubicBezTo>
                  <a:cubicBezTo>
                    <a:pt x="19742" y="4594"/>
                    <a:pt x="19638" y="4567"/>
                    <a:pt x="19539" y="4567"/>
                  </a:cubicBezTo>
                  <a:cubicBezTo>
                    <a:pt x="19090" y="4567"/>
                    <a:pt x="18732" y="5134"/>
                    <a:pt x="19186" y="5465"/>
                  </a:cubicBezTo>
                  <a:cubicBezTo>
                    <a:pt x="22547" y="7705"/>
                    <a:pt x="26765" y="8485"/>
                    <a:pt x="30933" y="8485"/>
                  </a:cubicBezTo>
                  <a:cubicBezTo>
                    <a:pt x="32018" y="8485"/>
                    <a:pt x="33099" y="8432"/>
                    <a:pt x="34161" y="8339"/>
                  </a:cubicBezTo>
                  <a:lnTo>
                    <a:pt x="34161" y="8339"/>
                  </a:lnTo>
                  <a:lnTo>
                    <a:pt x="24632" y="12070"/>
                  </a:lnTo>
                  <a:cubicBezTo>
                    <a:pt x="22421" y="12496"/>
                    <a:pt x="19367" y="13077"/>
                    <a:pt x="16427" y="13077"/>
                  </a:cubicBezTo>
                  <a:cubicBezTo>
                    <a:pt x="13801" y="13077"/>
                    <a:pt x="11266" y="12613"/>
                    <a:pt x="9506" y="11162"/>
                  </a:cubicBezTo>
                  <a:cubicBezTo>
                    <a:pt x="9409" y="11085"/>
                    <a:pt x="9307" y="11052"/>
                    <a:pt x="9210" y="11052"/>
                  </a:cubicBezTo>
                  <a:cubicBezTo>
                    <a:pt x="8795" y="11052"/>
                    <a:pt x="8452" y="11643"/>
                    <a:pt x="8901" y="11969"/>
                  </a:cubicBezTo>
                  <a:cubicBezTo>
                    <a:pt x="10838" y="13584"/>
                    <a:pt x="13670" y="14101"/>
                    <a:pt x="16560" y="14101"/>
                  </a:cubicBezTo>
                  <a:cubicBezTo>
                    <a:pt x="17730" y="14101"/>
                    <a:pt x="18910" y="14016"/>
                    <a:pt x="20044" y="13885"/>
                  </a:cubicBezTo>
                  <a:lnTo>
                    <a:pt x="20044" y="13885"/>
                  </a:lnTo>
                  <a:lnTo>
                    <a:pt x="581" y="21448"/>
                  </a:lnTo>
                  <a:cubicBezTo>
                    <a:pt x="1" y="21671"/>
                    <a:pt x="211" y="22448"/>
                    <a:pt x="722" y="22448"/>
                  </a:cubicBezTo>
                  <a:cubicBezTo>
                    <a:pt x="788" y="22448"/>
                    <a:pt x="859" y="22435"/>
                    <a:pt x="934" y="22406"/>
                  </a:cubicBezTo>
                  <a:lnTo>
                    <a:pt x="20397" y="14793"/>
                  </a:lnTo>
                  <a:lnTo>
                    <a:pt x="20397" y="14793"/>
                  </a:lnTo>
                  <a:cubicBezTo>
                    <a:pt x="17170" y="17162"/>
                    <a:pt x="13943" y="20238"/>
                    <a:pt x="13489" y="23768"/>
                  </a:cubicBezTo>
                  <a:cubicBezTo>
                    <a:pt x="13433" y="24133"/>
                    <a:pt x="13721" y="24341"/>
                    <a:pt x="14004" y="24341"/>
                  </a:cubicBezTo>
                  <a:cubicBezTo>
                    <a:pt x="14230" y="24341"/>
                    <a:pt x="14453" y="24209"/>
                    <a:pt x="14497" y="23919"/>
                  </a:cubicBezTo>
                  <a:cubicBezTo>
                    <a:pt x="15153" y="19129"/>
                    <a:pt x="21355" y="15246"/>
                    <a:pt x="24985" y="13028"/>
                  </a:cubicBezTo>
                  <a:lnTo>
                    <a:pt x="34514" y="9297"/>
                  </a:lnTo>
                  <a:lnTo>
                    <a:pt x="34514" y="9297"/>
                  </a:lnTo>
                  <a:cubicBezTo>
                    <a:pt x="30430" y="12473"/>
                    <a:pt x="26649" y="16658"/>
                    <a:pt x="25489" y="21549"/>
                  </a:cubicBezTo>
                  <a:cubicBezTo>
                    <a:pt x="25405" y="21914"/>
                    <a:pt x="25680" y="22123"/>
                    <a:pt x="25967" y="22123"/>
                  </a:cubicBezTo>
                  <a:cubicBezTo>
                    <a:pt x="26195" y="22123"/>
                    <a:pt x="26430" y="21991"/>
                    <a:pt x="26497" y="21700"/>
                  </a:cubicBezTo>
                  <a:cubicBezTo>
                    <a:pt x="27909" y="15751"/>
                    <a:pt x="33607" y="10910"/>
                    <a:pt x="38498" y="7784"/>
                  </a:cubicBezTo>
                  <a:lnTo>
                    <a:pt x="44044" y="5616"/>
                  </a:lnTo>
                  <a:lnTo>
                    <a:pt x="44044" y="5616"/>
                  </a:lnTo>
                  <a:cubicBezTo>
                    <a:pt x="40363" y="8692"/>
                    <a:pt x="36783" y="12725"/>
                    <a:pt x="36279" y="17364"/>
                  </a:cubicBezTo>
                  <a:cubicBezTo>
                    <a:pt x="36222" y="17708"/>
                    <a:pt x="36539" y="17922"/>
                    <a:pt x="36833" y="17922"/>
                  </a:cubicBezTo>
                  <a:cubicBezTo>
                    <a:pt x="37056" y="17922"/>
                    <a:pt x="37266" y="17798"/>
                    <a:pt x="37288" y="17515"/>
                  </a:cubicBezTo>
                  <a:cubicBezTo>
                    <a:pt x="37943" y="12019"/>
                    <a:pt x="43237" y="7280"/>
                    <a:pt x="47372" y="4255"/>
                  </a:cubicBezTo>
                  <a:lnTo>
                    <a:pt x="55792" y="977"/>
                  </a:lnTo>
                  <a:cubicBezTo>
                    <a:pt x="56300" y="700"/>
                    <a:pt x="56089" y="1"/>
                    <a:pt x="55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6"/>
            <p:cNvSpPr/>
            <p:nvPr/>
          </p:nvSpPr>
          <p:spPr>
            <a:xfrm>
              <a:off x="4510200" y="1075075"/>
              <a:ext cx="2084950" cy="2013300"/>
            </a:xfrm>
            <a:custGeom>
              <a:avLst/>
              <a:gdLst/>
              <a:ahLst/>
              <a:cxnLst/>
              <a:rect l="l" t="t" r="r" b="b"/>
              <a:pathLst>
                <a:path w="83398" h="80532" extrusionOk="0">
                  <a:moveTo>
                    <a:pt x="24628" y="0"/>
                  </a:moveTo>
                  <a:cubicBezTo>
                    <a:pt x="19081" y="0"/>
                    <a:pt x="13525" y="2223"/>
                    <a:pt x="9430" y="6708"/>
                  </a:cubicBezTo>
                  <a:cubicBezTo>
                    <a:pt x="959" y="15985"/>
                    <a:pt x="2724" y="30607"/>
                    <a:pt x="13110" y="37616"/>
                  </a:cubicBezTo>
                  <a:cubicBezTo>
                    <a:pt x="1665" y="45935"/>
                    <a:pt x="1" y="62372"/>
                    <a:pt x="9581" y="72810"/>
                  </a:cubicBezTo>
                  <a:cubicBezTo>
                    <a:pt x="14283" y="77960"/>
                    <a:pt x="20692" y="80532"/>
                    <a:pt x="27099" y="80532"/>
                  </a:cubicBezTo>
                  <a:cubicBezTo>
                    <a:pt x="33676" y="80532"/>
                    <a:pt x="40251" y="77821"/>
                    <a:pt x="44976" y="72406"/>
                  </a:cubicBezTo>
                  <a:cubicBezTo>
                    <a:pt x="48987" y="76442"/>
                    <a:pt x="54247" y="78448"/>
                    <a:pt x="59502" y="78448"/>
                  </a:cubicBezTo>
                  <a:cubicBezTo>
                    <a:pt x="65014" y="78448"/>
                    <a:pt x="70521" y="76240"/>
                    <a:pt x="74574" y="71852"/>
                  </a:cubicBezTo>
                  <a:cubicBezTo>
                    <a:pt x="82540" y="63330"/>
                    <a:pt x="81784" y="49868"/>
                    <a:pt x="72910" y="42254"/>
                  </a:cubicBezTo>
                  <a:cubicBezTo>
                    <a:pt x="82742" y="33380"/>
                    <a:pt x="83397" y="18204"/>
                    <a:pt x="74372" y="8472"/>
                  </a:cubicBezTo>
                  <a:cubicBezTo>
                    <a:pt x="69702" y="3464"/>
                    <a:pt x="63373" y="938"/>
                    <a:pt x="57031" y="938"/>
                  </a:cubicBezTo>
                  <a:cubicBezTo>
                    <a:pt x="51115" y="938"/>
                    <a:pt x="45189" y="3136"/>
                    <a:pt x="40590" y="7565"/>
                  </a:cubicBezTo>
                  <a:cubicBezTo>
                    <a:pt x="36475" y="2538"/>
                    <a:pt x="30556" y="0"/>
                    <a:pt x="24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6"/>
            <p:cNvSpPr/>
            <p:nvPr/>
          </p:nvSpPr>
          <p:spPr>
            <a:xfrm>
              <a:off x="4643825" y="1172150"/>
              <a:ext cx="1829050" cy="1786475"/>
            </a:xfrm>
            <a:custGeom>
              <a:avLst/>
              <a:gdLst/>
              <a:ahLst/>
              <a:cxnLst/>
              <a:rect l="l" t="t" r="r" b="b"/>
              <a:pathLst>
                <a:path w="73162" h="71459" extrusionOk="0">
                  <a:moveTo>
                    <a:pt x="34332" y="0"/>
                  </a:moveTo>
                  <a:cubicBezTo>
                    <a:pt x="33156" y="0"/>
                    <a:pt x="31959" y="131"/>
                    <a:pt x="30757" y="404"/>
                  </a:cubicBezTo>
                  <a:cubicBezTo>
                    <a:pt x="21177" y="2572"/>
                    <a:pt x="15833" y="12758"/>
                    <a:pt x="19413" y="21884"/>
                  </a:cubicBezTo>
                  <a:lnTo>
                    <a:pt x="19362" y="21833"/>
                  </a:lnTo>
                  <a:cubicBezTo>
                    <a:pt x="8370" y="22085"/>
                    <a:pt x="1" y="31867"/>
                    <a:pt x="1463" y="42809"/>
                  </a:cubicBezTo>
                  <a:cubicBezTo>
                    <a:pt x="2761" y="52159"/>
                    <a:pt x="10786" y="58796"/>
                    <a:pt x="19795" y="58796"/>
                  </a:cubicBezTo>
                  <a:cubicBezTo>
                    <a:pt x="21280" y="58796"/>
                    <a:pt x="22791" y="58615"/>
                    <a:pt x="24303" y="58237"/>
                  </a:cubicBezTo>
                  <a:cubicBezTo>
                    <a:pt x="25666" y="66016"/>
                    <a:pt x="32468" y="71459"/>
                    <a:pt x="40069" y="71459"/>
                  </a:cubicBezTo>
                  <a:cubicBezTo>
                    <a:pt x="41188" y="71459"/>
                    <a:pt x="42324" y="71341"/>
                    <a:pt x="43463" y="71095"/>
                  </a:cubicBezTo>
                  <a:cubicBezTo>
                    <a:pt x="52388" y="69128"/>
                    <a:pt x="57833" y="60153"/>
                    <a:pt x="55564" y="51380"/>
                  </a:cubicBezTo>
                  <a:cubicBezTo>
                    <a:pt x="65850" y="50170"/>
                    <a:pt x="73161" y="40691"/>
                    <a:pt x="71649" y="30405"/>
                  </a:cubicBezTo>
                  <a:cubicBezTo>
                    <a:pt x="70338" y="21182"/>
                    <a:pt x="62420" y="14554"/>
                    <a:pt x="53419" y="14554"/>
                  </a:cubicBezTo>
                  <a:cubicBezTo>
                    <a:pt x="52381" y="14554"/>
                    <a:pt x="51328" y="14642"/>
                    <a:pt x="50270" y="14825"/>
                  </a:cubicBezTo>
                  <a:cubicBezTo>
                    <a:pt x="49609" y="6277"/>
                    <a:pt x="42479" y="0"/>
                    <a:pt x="34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6"/>
            <p:cNvSpPr/>
            <p:nvPr/>
          </p:nvSpPr>
          <p:spPr>
            <a:xfrm>
              <a:off x="5567150" y="2139925"/>
              <a:ext cx="54875" cy="373000"/>
            </a:xfrm>
            <a:custGeom>
              <a:avLst/>
              <a:gdLst/>
              <a:ahLst/>
              <a:cxnLst/>
              <a:rect l="l" t="t" r="r" b="b"/>
              <a:pathLst>
                <a:path w="2195" h="14920" extrusionOk="0">
                  <a:moveTo>
                    <a:pt x="442" y="1"/>
                  </a:moveTo>
                  <a:cubicBezTo>
                    <a:pt x="215" y="1"/>
                    <a:pt x="1" y="139"/>
                    <a:pt x="26" y="417"/>
                  </a:cubicBezTo>
                  <a:cubicBezTo>
                    <a:pt x="480" y="5106"/>
                    <a:pt x="883" y="9795"/>
                    <a:pt x="1236" y="14484"/>
                  </a:cubicBezTo>
                  <a:cubicBezTo>
                    <a:pt x="1288" y="14768"/>
                    <a:pt x="1537" y="14919"/>
                    <a:pt x="1768" y="14919"/>
                  </a:cubicBezTo>
                  <a:cubicBezTo>
                    <a:pt x="1989" y="14919"/>
                    <a:pt x="2194" y="14780"/>
                    <a:pt x="2194" y="14484"/>
                  </a:cubicBezTo>
                  <a:cubicBezTo>
                    <a:pt x="1740" y="9795"/>
                    <a:pt x="1337" y="5106"/>
                    <a:pt x="934" y="417"/>
                  </a:cubicBezTo>
                  <a:cubicBezTo>
                    <a:pt x="908" y="139"/>
                    <a:pt x="66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6"/>
            <p:cNvSpPr/>
            <p:nvPr/>
          </p:nvSpPr>
          <p:spPr>
            <a:xfrm>
              <a:off x="5435675" y="2139150"/>
              <a:ext cx="120550" cy="425775"/>
            </a:xfrm>
            <a:custGeom>
              <a:avLst/>
              <a:gdLst/>
              <a:ahLst/>
              <a:cxnLst/>
              <a:rect l="l" t="t" r="r" b="b"/>
              <a:pathLst>
                <a:path w="4822" h="17031" extrusionOk="0">
                  <a:moveTo>
                    <a:pt x="4284" y="0"/>
                  </a:moveTo>
                  <a:cubicBezTo>
                    <a:pt x="4107" y="0"/>
                    <a:pt x="3934" y="105"/>
                    <a:pt x="3873" y="347"/>
                  </a:cubicBezTo>
                  <a:cubicBezTo>
                    <a:pt x="2613" y="5692"/>
                    <a:pt x="1352" y="11087"/>
                    <a:pt x="92" y="16431"/>
                  </a:cubicBezTo>
                  <a:cubicBezTo>
                    <a:pt x="1" y="16794"/>
                    <a:pt x="291" y="17030"/>
                    <a:pt x="560" y="17030"/>
                  </a:cubicBezTo>
                  <a:cubicBezTo>
                    <a:pt x="739" y="17030"/>
                    <a:pt x="909" y="16925"/>
                    <a:pt x="949" y="16683"/>
                  </a:cubicBezTo>
                  <a:lnTo>
                    <a:pt x="4730" y="599"/>
                  </a:lnTo>
                  <a:cubicBezTo>
                    <a:pt x="4821" y="236"/>
                    <a:pt x="4549" y="0"/>
                    <a:pt x="4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6"/>
            <p:cNvSpPr/>
            <p:nvPr/>
          </p:nvSpPr>
          <p:spPr>
            <a:xfrm>
              <a:off x="5302900" y="2128450"/>
              <a:ext cx="208375" cy="303450"/>
            </a:xfrm>
            <a:custGeom>
              <a:avLst/>
              <a:gdLst/>
              <a:ahLst/>
              <a:cxnLst/>
              <a:rect l="l" t="t" r="r" b="b"/>
              <a:pathLst>
                <a:path w="8335" h="12138" extrusionOk="0">
                  <a:moveTo>
                    <a:pt x="7695" y="1"/>
                  </a:moveTo>
                  <a:cubicBezTo>
                    <a:pt x="7553" y="1"/>
                    <a:pt x="7412" y="65"/>
                    <a:pt x="7319" y="220"/>
                  </a:cubicBezTo>
                  <a:lnTo>
                    <a:pt x="209" y="11464"/>
                  </a:lnTo>
                  <a:cubicBezTo>
                    <a:pt x="0" y="11813"/>
                    <a:pt x="322" y="12138"/>
                    <a:pt x="640" y="12138"/>
                  </a:cubicBezTo>
                  <a:cubicBezTo>
                    <a:pt x="782" y="12138"/>
                    <a:pt x="923" y="12073"/>
                    <a:pt x="1016" y="11918"/>
                  </a:cubicBezTo>
                  <a:cubicBezTo>
                    <a:pt x="3386" y="8187"/>
                    <a:pt x="5756" y="4456"/>
                    <a:pt x="8125" y="674"/>
                  </a:cubicBezTo>
                  <a:cubicBezTo>
                    <a:pt x="8335" y="325"/>
                    <a:pt x="8013" y="1"/>
                    <a:pt x="7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6"/>
            <p:cNvSpPr/>
            <p:nvPr/>
          </p:nvSpPr>
          <p:spPr>
            <a:xfrm>
              <a:off x="5085700" y="2080600"/>
              <a:ext cx="402025" cy="283700"/>
            </a:xfrm>
            <a:custGeom>
              <a:avLst/>
              <a:gdLst/>
              <a:ahLst/>
              <a:cxnLst/>
              <a:rect l="l" t="t" r="r" b="b"/>
              <a:pathLst>
                <a:path w="16081" h="11348" extrusionOk="0">
                  <a:moveTo>
                    <a:pt x="15409" y="0"/>
                  </a:moveTo>
                  <a:cubicBezTo>
                    <a:pt x="15341" y="0"/>
                    <a:pt x="15270" y="21"/>
                    <a:pt x="15200" y="67"/>
                  </a:cubicBezTo>
                  <a:lnTo>
                    <a:pt x="376" y="10454"/>
                  </a:lnTo>
                  <a:cubicBezTo>
                    <a:pt x="1" y="10746"/>
                    <a:pt x="246" y="11348"/>
                    <a:pt x="599" y="11348"/>
                  </a:cubicBezTo>
                  <a:cubicBezTo>
                    <a:pt x="673" y="11348"/>
                    <a:pt x="752" y="11322"/>
                    <a:pt x="830" y="11261"/>
                  </a:cubicBezTo>
                  <a:lnTo>
                    <a:pt x="15654" y="874"/>
                  </a:lnTo>
                  <a:cubicBezTo>
                    <a:pt x="16081" y="618"/>
                    <a:pt x="15785" y="0"/>
                    <a:pt x="15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6"/>
            <p:cNvSpPr/>
            <p:nvPr/>
          </p:nvSpPr>
          <p:spPr>
            <a:xfrm>
              <a:off x="5070650" y="2041725"/>
              <a:ext cx="418175" cy="92450"/>
            </a:xfrm>
            <a:custGeom>
              <a:avLst/>
              <a:gdLst/>
              <a:ahLst/>
              <a:cxnLst/>
              <a:rect l="l" t="t" r="r" b="b"/>
              <a:pathLst>
                <a:path w="16727" h="3698" extrusionOk="0">
                  <a:moveTo>
                    <a:pt x="16000" y="0"/>
                  </a:moveTo>
                  <a:cubicBezTo>
                    <a:pt x="15969" y="0"/>
                    <a:pt x="15936" y="3"/>
                    <a:pt x="15903" y="9"/>
                  </a:cubicBezTo>
                  <a:lnTo>
                    <a:pt x="524" y="2832"/>
                  </a:lnTo>
                  <a:cubicBezTo>
                    <a:pt x="1" y="2927"/>
                    <a:pt x="151" y="3698"/>
                    <a:pt x="680" y="3698"/>
                  </a:cubicBezTo>
                  <a:cubicBezTo>
                    <a:pt x="711" y="3698"/>
                    <a:pt x="743" y="3695"/>
                    <a:pt x="777" y="3689"/>
                  </a:cubicBezTo>
                  <a:lnTo>
                    <a:pt x="16155" y="866"/>
                  </a:lnTo>
                  <a:cubicBezTo>
                    <a:pt x="16726" y="770"/>
                    <a:pt x="16533" y="0"/>
                    <a:pt x="16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6"/>
            <p:cNvSpPr/>
            <p:nvPr/>
          </p:nvSpPr>
          <p:spPr>
            <a:xfrm>
              <a:off x="5038225" y="1881400"/>
              <a:ext cx="473000" cy="128225"/>
            </a:xfrm>
            <a:custGeom>
              <a:avLst/>
              <a:gdLst/>
              <a:ahLst/>
              <a:cxnLst/>
              <a:rect l="l" t="t" r="r" b="b"/>
              <a:pathLst>
                <a:path w="18920" h="5129" extrusionOk="0">
                  <a:moveTo>
                    <a:pt x="635" y="0"/>
                  </a:moveTo>
                  <a:cubicBezTo>
                    <a:pt x="173" y="0"/>
                    <a:pt x="1" y="736"/>
                    <a:pt x="510" y="875"/>
                  </a:cubicBezTo>
                  <a:lnTo>
                    <a:pt x="18158" y="5111"/>
                  </a:lnTo>
                  <a:cubicBezTo>
                    <a:pt x="18207" y="5123"/>
                    <a:pt x="18253" y="5128"/>
                    <a:pt x="18296" y="5128"/>
                  </a:cubicBezTo>
                  <a:cubicBezTo>
                    <a:pt x="18790" y="5128"/>
                    <a:pt x="18920" y="4393"/>
                    <a:pt x="18410" y="4253"/>
                  </a:cubicBezTo>
                  <a:lnTo>
                    <a:pt x="763" y="18"/>
                  </a:lnTo>
                  <a:cubicBezTo>
                    <a:pt x="718" y="6"/>
                    <a:pt x="675"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6"/>
            <p:cNvSpPr/>
            <p:nvPr/>
          </p:nvSpPr>
          <p:spPr>
            <a:xfrm>
              <a:off x="5201550" y="1732600"/>
              <a:ext cx="337850" cy="224050"/>
            </a:xfrm>
            <a:custGeom>
              <a:avLst/>
              <a:gdLst/>
              <a:ahLst/>
              <a:cxnLst/>
              <a:rect l="l" t="t" r="r" b="b"/>
              <a:pathLst>
                <a:path w="13514" h="8962" extrusionOk="0">
                  <a:moveTo>
                    <a:pt x="619" y="1"/>
                  </a:moveTo>
                  <a:cubicBezTo>
                    <a:pt x="258" y="1"/>
                    <a:pt x="0" y="573"/>
                    <a:pt x="381" y="827"/>
                  </a:cubicBezTo>
                  <a:lnTo>
                    <a:pt x="12633" y="8895"/>
                  </a:lnTo>
                  <a:cubicBezTo>
                    <a:pt x="12711" y="8941"/>
                    <a:pt x="12787" y="8961"/>
                    <a:pt x="12859" y="8961"/>
                  </a:cubicBezTo>
                  <a:cubicBezTo>
                    <a:pt x="13254" y="8961"/>
                    <a:pt x="13514" y="8344"/>
                    <a:pt x="13087" y="8088"/>
                  </a:cubicBezTo>
                  <a:lnTo>
                    <a:pt x="835" y="71"/>
                  </a:lnTo>
                  <a:cubicBezTo>
                    <a:pt x="761" y="22"/>
                    <a:pt x="688"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6"/>
            <p:cNvSpPr/>
            <p:nvPr/>
          </p:nvSpPr>
          <p:spPr>
            <a:xfrm>
              <a:off x="5324425" y="1556625"/>
              <a:ext cx="219525" cy="365575"/>
            </a:xfrm>
            <a:custGeom>
              <a:avLst/>
              <a:gdLst/>
              <a:ahLst/>
              <a:cxnLst/>
              <a:rect l="l" t="t" r="r" b="b"/>
              <a:pathLst>
                <a:path w="8781" h="14623" extrusionOk="0">
                  <a:moveTo>
                    <a:pt x="595" y="0"/>
                  </a:moveTo>
                  <a:cubicBezTo>
                    <a:pt x="282" y="0"/>
                    <a:pt x="0" y="330"/>
                    <a:pt x="206" y="706"/>
                  </a:cubicBezTo>
                  <a:lnTo>
                    <a:pt x="7769" y="14370"/>
                  </a:lnTo>
                  <a:cubicBezTo>
                    <a:pt x="7866" y="14549"/>
                    <a:pt x="8015" y="14623"/>
                    <a:pt x="8163" y="14623"/>
                  </a:cubicBezTo>
                  <a:cubicBezTo>
                    <a:pt x="8475" y="14623"/>
                    <a:pt x="8781" y="14293"/>
                    <a:pt x="8575" y="13917"/>
                  </a:cubicBezTo>
                  <a:lnTo>
                    <a:pt x="1012" y="253"/>
                  </a:lnTo>
                  <a:cubicBezTo>
                    <a:pt x="899" y="74"/>
                    <a:pt x="74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6"/>
            <p:cNvSpPr/>
            <p:nvPr/>
          </p:nvSpPr>
          <p:spPr>
            <a:xfrm>
              <a:off x="5531225" y="1541175"/>
              <a:ext cx="41625" cy="362125"/>
            </a:xfrm>
            <a:custGeom>
              <a:avLst/>
              <a:gdLst/>
              <a:ahLst/>
              <a:cxnLst/>
              <a:rect l="l" t="t" r="r" b="b"/>
              <a:pathLst>
                <a:path w="1665" h="14485" extrusionOk="0">
                  <a:moveTo>
                    <a:pt x="480" y="1"/>
                  </a:moveTo>
                  <a:cubicBezTo>
                    <a:pt x="240" y="1"/>
                    <a:pt x="1" y="139"/>
                    <a:pt x="1" y="417"/>
                  </a:cubicBezTo>
                  <a:cubicBezTo>
                    <a:pt x="253" y="4955"/>
                    <a:pt x="505" y="9493"/>
                    <a:pt x="757" y="14030"/>
                  </a:cubicBezTo>
                  <a:cubicBezTo>
                    <a:pt x="757" y="14333"/>
                    <a:pt x="984" y="14484"/>
                    <a:pt x="1211" y="14484"/>
                  </a:cubicBezTo>
                  <a:cubicBezTo>
                    <a:pt x="1438" y="14484"/>
                    <a:pt x="1665" y="14333"/>
                    <a:pt x="1665" y="14030"/>
                  </a:cubicBezTo>
                  <a:cubicBezTo>
                    <a:pt x="1413" y="9493"/>
                    <a:pt x="1161" y="4955"/>
                    <a:pt x="959" y="417"/>
                  </a:cubicBezTo>
                  <a:cubicBezTo>
                    <a:pt x="959" y="139"/>
                    <a:pt x="719"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6"/>
            <p:cNvSpPr/>
            <p:nvPr/>
          </p:nvSpPr>
          <p:spPr>
            <a:xfrm>
              <a:off x="5596225" y="1467725"/>
              <a:ext cx="165425" cy="467275"/>
            </a:xfrm>
            <a:custGeom>
              <a:avLst/>
              <a:gdLst/>
              <a:ahLst/>
              <a:cxnLst/>
              <a:rect l="l" t="t" r="r" b="b"/>
              <a:pathLst>
                <a:path w="6617" h="18691" extrusionOk="0">
                  <a:moveTo>
                    <a:pt x="6096" y="1"/>
                  </a:moveTo>
                  <a:cubicBezTo>
                    <a:pt x="5914" y="1"/>
                    <a:pt x="5732" y="101"/>
                    <a:pt x="5670" y="330"/>
                  </a:cubicBezTo>
                  <a:cubicBezTo>
                    <a:pt x="3804" y="6229"/>
                    <a:pt x="1939" y="12178"/>
                    <a:pt x="124" y="18128"/>
                  </a:cubicBezTo>
                  <a:cubicBezTo>
                    <a:pt x="1" y="18466"/>
                    <a:pt x="289" y="18691"/>
                    <a:pt x="567" y="18691"/>
                  </a:cubicBezTo>
                  <a:cubicBezTo>
                    <a:pt x="746" y="18691"/>
                    <a:pt x="922" y="18597"/>
                    <a:pt x="981" y="18380"/>
                  </a:cubicBezTo>
                  <a:cubicBezTo>
                    <a:pt x="2846" y="12431"/>
                    <a:pt x="4662" y="6481"/>
                    <a:pt x="6527" y="531"/>
                  </a:cubicBezTo>
                  <a:cubicBezTo>
                    <a:pt x="6616" y="205"/>
                    <a:pt x="6356"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6"/>
            <p:cNvSpPr/>
            <p:nvPr/>
          </p:nvSpPr>
          <p:spPr>
            <a:xfrm>
              <a:off x="5605350" y="1632200"/>
              <a:ext cx="301675" cy="324800"/>
            </a:xfrm>
            <a:custGeom>
              <a:avLst/>
              <a:gdLst/>
              <a:ahLst/>
              <a:cxnLst/>
              <a:rect l="l" t="t" r="r" b="b"/>
              <a:pathLst>
                <a:path w="12067" h="12992" extrusionOk="0">
                  <a:moveTo>
                    <a:pt x="11417" y="1"/>
                  </a:moveTo>
                  <a:cubicBezTo>
                    <a:pt x="11310" y="1"/>
                    <a:pt x="11199" y="46"/>
                    <a:pt x="11103" y="154"/>
                  </a:cubicBezTo>
                  <a:lnTo>
                    <a:pt x="11053" y="154"/>
                  </a:lnTo>
                  <a:lnTo>
                    <a:pt x="263" y="12205"/>
                  </a:lnTo>
                  <a:cubicBezTo>
                    <a:pt x="0" y="12542"/>
                    <a:pt x="268" y="12992"/>
                    <a:pt x="589" y="12992"/>
                  </a:cubicBezTo>
                  <a:cubicBezTo>
                    <a:pt x="699" y="12992"/>
                    <a:pt x="815" y="12939"/>
                    <a:pt x="918" y="12810"/>
                  </a:cubicBezTo>
                  <a:lnTo>
                    <a:pt x="11759" y="809"/>
                  </a:lnTo>
                  <a:cubicBezTo>
                    <a:pt x="12066" y="464"/>
                    <a:pt x="11759" y="1"/>
                    <a:pt x="11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6"/>
            <p:cNvSpPr/>
            <p:nvPr/>
          </p:nvSpPr>
          <p:spPr>
            <a:xfrm>
              <a:off x="5661750" y="1733100"/>
              <a:ext cx="443825" cy="246250"/>
            </a:xfrm>
            <a:custGeom>
              <a:avLst/>
              <a:gdLst/>
              <a:ahLst/>
              <a:cxnLst/>
              <a:rect l="l" t="t" r="r" b="b"/>
              <a:pathLst>
                <a:path w="17753" h="9850" extrusionOk="0">
                  <a:moveTo>
                    <a:pt x="17037" y="0"/>
                  </a:moveTo>
                  <a:cubicBezTo>
                    <a:pt x="16966" y="0"/>
                    <a:pt x="16891" y="16"/>
                    <a:pt x="16814" y="51"/>
                  </a:cubicBezTo>
                  <a:lnTo>
                    <a:pt x="427" y="9026"/>
                  </a:lnTo>
                  <a:cubicBezTo>
                    <a:pt x="1" y="9239"/>
                    <a:pt x="259" y="9849"/>
                    <a:pt x="685" y="9849"/>
                  </a:cubicBezTo>
                  <a:cubicBezTo>
                    <a:pt x="763" y="9849"/>
                    <a:pt x="846" y="9829"/>
                    <a:pt x="931" y="9782"/>
                  </a:cubicBezTo>
                  <a:lnTo>
                    <a:pt x="17318" y="858"/>
                  </a:lnTo>
                  <a:cubicBezTo>
                    <a:pt x="17752" y="597"/>
                    <a:pt x="17476" y="0"/>
                    <a:pt x="1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6"/>
            <p:cNvSpPr/>
            <p:nvPr/>
          </p:nvSpPr>
          <p:spPr>
            <a:xfrm>
              <a:off x="5685025" y="1990200"/>
              <a:ext cx="371875" cy="53075"/>
            </a:xfrm>
            <a:custGeom>
              <a:avLst/>
              <a:gdLst/>
              <a:ahLst/>
              <a:cxnLst/>
              <a:rect l="l" t="t" r="r" b="b"/>
              <a:pathLst>
                <a:path w="14875" h="2123" extrusionOk="0">
                  <a:moveTo>
                    <a:pt x="14317" y="0"/>
                  </a:moveTo>
                  <a:cubicBezTo>
                    <a:pt x="14302" y="0"/>
                    <a:pt x="14286" y="1"/>
                    <a:pt x="14269" y="2"/>
                  </a:cubicBezTo>
                  <a:lnTo>
                    <a:pt x="605" y="1212"/>
                  </a:lnTo>
                  <a:cubicBezTo>
                    <a:pt x="17" y="1261"/>
                    <a:pt x="1" y="2122"/>
                    <a:pt x="558" y="2122"/>
                  </a:cubicBezTo>
                  <a:cubicBezTo>
                    <a:pt x="573" y="2122"/>
                    <a:pt x="589" y="2121"/>
                    <a:pt x="605" y="2120"/>
                  </a:cubicBezTo>
                  <a:lnTo>
                    <a:pt x="14269" y="910"/>
                  </a:lnTo>
                  <a:cubicBezTo>
                    <a:pt x="14858" y="861"/>
                    <a:pt x="14874" y="0"/>
                    <a:pt x="14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6"/>
            <p:cNvSpPr/>
            <p:nvPr/>
          </p:nvSpPr>
          <p:spPr>
            <a:xfrm>
              <a:off x="5681575" y="2070075"/>
              <a:ext cx="497250" cy="221050"/>
            </a:xfrm>
            <a:custGeom>
              <a:avLst/>
              <a:gdLst/>
              <a:ahLst/>
              <a:cxnLst/>
              <a:rect l="l" t="t" r="r" b="b"/>
              <a:pathLst>
                <a:path w="19890" h="8842" extrusionOk="0">
                  <a:moveTo>
                    <a:pt x="758" y="0"/>
                  </a:moveTo>
                  <a:cubicBezTo>
                    <a:pt x="299" y="0"/>
                    <a:pt x="1" y="618"/>
                    <a:pt x="491" y="841"/>
                  </a:cubicBezTo>
                  <a:cubicBezTo>
                    <a:pt x="6643" y="3513"/>
                    <a:pt x="12794" y="6135"/>
                    <a:pt x="18945" y="8808"/>
                  </a:cubicBezTo>
                  <a:cubicBezTo>
                    <a:pt x="19009" y="8831"/>
                    <a:pt x="19072" y="8841"/>
                    <a:pt x="19132" y="8841"/>
                  </a:cubicBezTo>
                  <a:cubicBezTo>
                    <a:pt x="19591" y="8841"/>
                    <a:pt x="19890" y="8224"/>
                    <a:pt x="19399" y="8001"/>
                  </a:cubicBezTo>
                  <a:cubicBezTo>
                    <a:pt x="13248" y="5328"/>
                    <a:pt x="7096" y="2707"/>
                    <a:pt x="945" y="34"/>
                  </a:cubicBezTo>
                  <a:cubicBezTo>
                    <a:pt x="881" y="11"/>
                    <a:pt x="818" y="0"/>
                    <a:pt x="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6"/>
            <p:cNvSpPr/>
            <p:nvPr/>
          </p:nvSpPr>
          <p:spPr>
            <a:xfrm>
              <a:off x="5651950" y="2128275"/>
              <a:ext cx="254950" cy="234500"/>
            </a:xfrm>
            <a:custGeom>
              <a:avLst/>
              <a:gdLst/>
              <a:ahLst/>
              <a:cxnLst/>
              <a:rect l="l" t="t" r="r" b="b"/>
              <a:pathLst>
                <a:path w="10198" h="9380" extrusionOk="0">
                  <a:moveTo>
                    <a:pt x="660" y="0"/>
                  </a:moveTo>
                  <a:cubicBezTo>
                    <a:pt x="299" y="0"/>
                    <a:pt x="0" y="468"/>
                    <a:pt x="315" y="782"/>
                  </a:cubicBezTo>
                  <a:lnTo>
                    <a:pt x="9239" y="9253"/>
                  </a:lnTo>
                  <a:cubicBezTo>
                    <a:pt x="9329" y="9342"/>
                    <a:pt x="9431" y="9380"/>
                    <a:pt x="9531" y="9380"/>
                  </a:cubicBezTo>
                  <a:cubicBezTo>
                    <a:pt x="9879" y="9380"/>
                    <a:pt x="10197" y="8922"/>
                    <a:pt x="9844" y="8648"/>
                  </a:cubicBezTo>
                  <a:lnTo>
                    <a:pt x="9895" y="8648"/>
                  </a:lnTo>
                  <a:lnTo>
                    <a:pt x="970" y="126"/>
                  </a:lnTo>
                  <a:cubicBezTo>
                    <a:pt x="870" y="37"/>
                    <a:pt x="763"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6"/>
            <p:cNvSpPr/>
            <p:nvPr/>
          </p:nvSpPr>
          <p:spPr>
            <a:xfrm>
              <a:off x="5606775" y="2152850"/>
              <a:ext cx="237275" cy="411975"/>
            </a:xfrm>
            <a:custGeom>
              <a:avLst/>
              <a:gdLst/>
              <a:ahLst/>
              <a:cxnLst/>
              <a:rect l="l" t="t" r="r" b="b"/>
              <a:pathLst>
                <a:path w="9491" h="16479" extrusionOk="0">
                  <a:moveTo>
                    <a:pt x="602" y="0"/>
                  </a:moveTo>
                  <a:cubicBezTo>
                    <a:pt x="306" y="0"/>
                    <a:pt x="1" y="330"/>
                    <a:pt x="206" y="707"/>
                  </a:cubicBezTo>
                  <a:lnTo>
                    <a:pt x="8525" y="16236"/>
                  </a:lnTo>
                  <a:cubicBezTo>
                    <a:pt x="8603" y="16408"/>
                    <a:pt x="8735" y="16478"/>
                    <a:pt x="8870" y="16478"/>
                  </a:cubicBezTo>
                  <a:cubicBezTo>
                    <a:pt x="9171" y="16478"/>
                    <a:pt x="9490" y="16130"/>
                    <a:pt x="9282" y="15782"/>
                  </a:cubicBezTo>
                  <a:cubicBezTo>
                    <a:pt x="6508" y="10589"/>
                    <a:pt x="3735" y="5396"/>
                    <a:pt x="962" y="253"/>
                  </a:cubicBezTo>
                  <a:cubicBezTo>
                    <a:pt x="881" y="74"/>
                    <a:pt x="74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6"/>
            <p:cNvSpPr/>
            <p:nvPr/>
          </p:nvSpPr>
          <p:spPr>
            <a:xfrm>
              <a:off x="5318200" y="1777225"/>
              <a:ext cx="510550" cy="510525"/>
            </a:xfrm>
            <a:custGeom>
              <a:avLst/>
              <a:gdLst/>
              <a:ahLst/>
              <a:cxnLst/>
              <a:rect l="l" t="t" r="r" b="b"/>
              <a:pathLst>
                <a:path w="20422" h="20421" extrusionOk="0">
                  <a:moveTo>
                    <a:pt x="10236" y="0"/>
                  </a:moveTo>
                  <a:cubicBezTo>
                    <a:pt x="4589" y="0"/>
                    <a:pt x="1" y="4538"/>
                    <a:pt x="1" y="10185"/>
                  </a:cubicBezTo>
                  <a:cubicBezTo>
                    <a:pt x="1" y="15832"/>
                    <a:pt x="4589" y="20421"/>
                    <a:pt x="10236" y="20421"/>
                  </a:cubicBezTo>
                  <a:cubicBezTo>
                    <a:pt x="15833" y="20421"/>
                    <a:pt x="20421" y="15832"/>
                    <a:pt x="20421" y="10185"/>
                  </a:cubicBezTo>
                  <a:cubicBezTo>
                    <a:pt x="20421" y="4538"/>
                    <a:pt x="15833" y="0"/>
                    <a:pt x="10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6"/>
            <p:cNvSpPr/>
            <p:nvPr/>
          </p:nvSpPr>
          <p:spPr>
            <a:xfrm>
              <a:off x="5701400" y="2120150"/>
              <a:ext cx="70625" cy="60450"/>
            </a:xfrm>
            <a:custGeom>
              <a:avLst/>
              <a:gdLst/>
              <a:ahLst/>
              <a:cxnLst/>
              <a:rect l="l" t="t" r="r" b="b"/>
              <a:pathLst>
                <a:path w="2825" h="2418" extrusionOk="0">
                  <a:moveTo>
                    <a:pt x="1233" y="1"/>
                  </a:moveTo>
                  <a:cubicBezTo>
                    <a:pt x="607" y="1"/>
                    <a:pt x="1" y="488"/>
                    <a:pt x="1" y="1208"/>
                  </a:cubicBezTo>
                  <a:cubicBezTo>
                    <a:pt x="1" y="1863"/>
                    <a:pt x="555" y="2418"/>
                    <a:pt x="1211" y="2418"/>
                  </a:cubicBezTo>
                  <a:cubicBezTo>
                    <a:pt x="2270" y="2418"/>
                    <a:pt x="2824" y="1107"/>
                    <a:pt x="2068" y="351"/>
                  </a:cubicBezTo>
                  <a:cubicBezTo>
                    <a:pt x="1826" y="109"/>
                    <a:pt x="1527" y="1"/>
                    <a:pt x="1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6"/>
            <p:cNvSpPr/>
            <p:nvPr/>
          </p:nvSpPr>
          <p:spPr>
            <a:xfrm>
              <a:off x="5574100" y="2163475"/>
              <a:ext cx="109675" cy="94025"/>
            </a:xfrm>
            <a:custGeom>
              <a:avLst/>
              <a:gdLst/>
              <a:ahLst/>
              <a:cxnLst/>
              <a:rect l="l" t="t" r="r" b="b"/>
              <a:pathLst>
                <a:path w="4387" h="3761" extrusionOk="0">
                  <a:moveTo>
                    <a:pt x="1920" y="0"/>
                  </a:moveTo>
                  <a:cubicBezTo>
                    <a:pt x="939" y="0"/>
                    <a:pt x="0" y="760"/>
                    <a:pt x="0" y="1895"/>
                  </a:cubicBezTo>
                  <a:cubicBezTo>
                    <a:pt x="0" y="2954"/>
                    <a:pt x="807" y="3761"/>
                    <a:pt x="1866" y="3761"/>
                  </a:cubicBezTo>
                  <a:cubicBezTo>
                    <a:pt x="3530" y="3761"/>
                    <a:pt x="4387" y="1744"/>
                    <a:pt x="3227" y="534"/>
                  </a:cubicBezTo>
                  <a:cubicBezTo>
                    <a:pt x="2843" y="165"/>
                    <a:pt x="2377" y="0"/>
                    <a:pt x="1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6"/>
            <p:cNvSpPr/>
            <p:nvPr/>
          </p:nvSpPr>
          <p:spPr>
            <a:xfrm>
              <a:off x="5579125" y="1984525"/>
              <a:ext cx="142475" cy="121725"/>
            </a:xfrm>
            <a:custGeom>
              <a:avLst/>
              <a:gdLst/>
              <a:ahLst/>
              <a:cxnLst/>
              <a:rect l="l" t="t" r="r" b="b"/>
              <a:pathLst>
                <a:path w="5699" h="4869" extrusionOk="0">
                  <a:moveTo>
                    <a:pt x="2457" y="1"/>
                  </a:moveTo>
                  <a:cubicBezTo>
                    <a:pt x="1198" y="1"/>
                    <a:pt x="1" y="983"/>
                    <a:pt x="1" y="2448"/>
                  </a:cubicBezTo>
                  <a:cubicBezTo>
                    <a:pt x="1" y="3809"/>
                    <a:pt x="1110" y="4868"/>
                    <a:pt x="2472" y="4868"/>
                  </a:cubicBezTo>
                  <a:cubicBezTo>
                    <a:pt x="4640" y="4868"/>
                    <a:pt x="5698" y="2246"/>
                    <a:pt x="4186" y="734"/>
                  </a:cubicBezTo>
                  <a:cubicBezTo>
                    <a:pt x="3679" y="227"/>
                    <a:pt x="3061" y="1"/>
                    <a:pt x="2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6"/>
            <p:cNvSpPr/>
            <p:nvPr/>
          </p:nvSpPr>
          <p:spPr>
            <a:xfrm>
              <a:off x="5731650" y="2001675"/>
              <a:ext cx="70625" cy="60450"/>
            </a:xfrm>
            <a:custGeom>
              <a:avLst/>
              <a:gdLst/>
              <a:ahLst/>
              <a:cxnLst/>
              <a:rect l="l" t="t" r="r" b="b"/>
              <a:pathLst>
                <a:path w="2825" h="2418" extrusionOk="0">
                  <a:moveTo>
                    <a:pt x="1233" y="0"/>
                  </a:moveTo>
                  <a:cubicBezTo>
                    <a:pt x="607" y="0"/>
                    <a:pt x="1" y="487"/>
                    <a:pt x="1" y="1207"/>
                  </a:cubicBezTo>
                  <a:cubicBezTo>
                    <a:pt x="1" y="1863"/>
                    <a:pt x="555" y="2417"/>
                    <a:pt x="1211" y="2417"/>
                  </a:cubicBezTo>
                  <a:cubicBezTo>
                    <a:pt x="2320" y="2417"/>
                    <a:pt x="2824" y="1106"/>
                    <a:pt x="2068" y="350"/>
                  </a:cubicBezTo>
                  <a:cubicBezTo>
                    <a:pt x="1826" y="108"/>
                    <a:pt x="1527"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6"/>
            <p:cNvSpPr/>
            <p:nvPr/>
          </p:nvSpPr>
          <p:spPr>
            <a:xfrm>
              <a:off x="5465700" y="2180675"/>
              <a:ext cx="70600" cy="60450"/>
            </a:xfrm>
            <a:custGeom>
              <a:avLst/>
              <a:gdLst/>
              <a:ahLst/>
              <a:cxnLst/>
              <a:rect l="l" t="t" r="r" b="b"/>
              <a:pathLst>
                <a:path w="2824" h="2418" extrusionOk="0">
                  <a:moveTo>
                    <a:pt x="1232" y="0"/>
                  </a:moveTo>
                  <a:cubicBezTo>
                    <a:pt x="606" y="0"/>
                    <a:pt x="0" y="487"/>
                    <a:pt x="0" y="1207"/>
                  </a:cubicBezTo>
                  <a:cubicBezTo>
                    <a:pt x="0" y="1862"/>
                    <a:pt x="555" y="2417"/>
                    <a:pt x="1210" y="2417"/>
                  </a:cubicBezTo>
                  <a:cubicBezTo>
                    <a:pt x="2319" y="2417"/>
                    <a:pt x="2824" y="1106"/>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6"/>
            <p:cNvSpPr/>
            <p:nvPr/>
          </p:nvSpPr>
          <p:spPr>
            <a:xfrm>
              <a:off x="5449300" y="204537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6"/>
            <p:cNvSpPr/>
            <p:nvPr/>
          </p:nvSpPr>
          <p:spPr>
            <a:xfrm>
              <a:off x="5512325" y="1937425"/>
              <a:ext cx="71875" cy="61675"/>
            </a:xfrm>
            <a:custGeom>
              <a:avLst/>
              <a:gdLst/>
              <a:ahLst/>
              <a:cxnLst/>
              <a:rect l="l" t="t" r="r" b="b"/>
              <a:pathLst>
                <a:path w="2875" h="2467" extrusionOk="0">
                  <a:moveTo>
                    <a:pt x="1255" y="0"/>
                  </a:moveTo>
                  <a:cubicBezTo>
                    <a:pt x="611" y="0"/>
                    <a:pt x="1" y="499"/>
                    <a:pt x="1" y="1256"/>
                  </a:cubicBezTo>
                  <a:cubicBezTo>
                    <a:pt x="1" y="1912"/>
                    <a:pt x="555" y="2466"/>
                    <a:pt x="1211" y="2466"/>
                  </a:cubicBezTo>
                  <a:cubicBezTo>
                    <a:pt x="2320" y="2466"/>
                    <a:pt x="2875" y="1155"/>
                    <a:pt x="2118" y="349"/>
                  </a:cubicBezTo>
                  <a:cubicBezTo>
                    <a:pt x="1862" y="108"/>
                    <a:pt x="1555" y="0"/>
                    <a:pt x="1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6"/>
            <p:cNvSpPr/>
            <p:nvPr/>
          </p:nvSpPr>
          <p:spPr>
            <a:xfrm>
              <a:off x="5349725" y="1910175"/>
              <a:ext cx="142450" cy="121700"/>
            </a:xfrm>
            <a:custGeom>
              <a:avLst/>
              <a:gdLst/>
              <a:ahLst/>
              <a:cxnLst/>
              <a:rect l="l" t="t" r="r" b="b"/>
              <a:pathLst>
                <a:path w="5698" h="4868" extrusionOk="0">
                  <a:moveTo>
                    <a:pt x="2457" y="0"/>
                  </a:moveTo>
                  <a:cubicBezTo>
                    <a:pt x="1198" y="0"/>
                    <a:pt x="0" y="982"/>
                    <a:pt x="0" y="2447"/>
                  </a:cubicBezTo>
                  <a:cubicBezTo>
                    <a:pt x="0" y="3808"/>
                    <a:pt x="1110" y="4867"/>
                    <a:pt x="2471" y="4867"/>
                  </a:cubicBezTo>
                  <a:cubicBezTo>
                    <a:pt x="4639" y="4867"/>
                    <a:pt x="5698" y="2245"/>
                    <a:pt x="4185" y="733"/>
                  </a:cubicBezTo>
                  <a:cubicBezTo>
                    <a:pt x="3679" y="226"/>
                    <a:pt x="3061" y="0"/>
                    <a:pt x="2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6"/>
            <p:cNvSpPr/>
            <p:nvPr/>
          </p:nvSpPr>
          <p:spPr>
            <a:xfrm>
              <a:off x="5367375" y="2062175"/>
              <a:ext cx="70600" cy="60525"/>
            </a:xfrm>
            <a:custGeom>
              <a:avLst/>
              <a:gdLst/>
              <a:ahLst/>
              <a:cxnLst/>
              <a:rect l="l" t="t" r="r" b="b"/>
              <a:pathLst>
                <a:path w="2824" h="2421" extrusionOk="0">
                  <a:moveTo>
                    <a:pt x="1232" y="0"/>
                  </a:moveTo>
                  <a:cubicBezTo>
                    <a:pt x="606" y="0"/>
                    <a:pt x="0" y="487"/>
                    <a:pt x="0" y="1207"/>
                  </a:cubicBezTo>
                  <a:cubicBezTo>
                    <a:pt x="0" y="1883"/>
                    <a:pt x="463" y="2421"/>
                    <a:pt x="1122" y="2421"/>
                  </a:cubicBezTo>
                  <a:cubicBezTo>
                    <a:pt x="1151" y="2421"/>
                    <a:pt x="1180" y="2420"/>
                    <a:pt x="1210" y="2418"/>
                  </a:cubicBezTo>
                  <a:cubicBezTo>
                    <a:pt x="2269" y="2418"/>
                    <a:pt x="2824" y="1157"/>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6"/>
            <p:cNvSpPr/>
            <p:nvPr/>
          </p:nvSpPr>
          <p:spPr>
            <a:xfrm>
              <a:off x="5654775" y="1876500"/>
              <a:ext cx="109675" cy="94850"/>
            </a:xfrm>
            <a:custGeom>
              <a:avLst/>
              <a:gdLst/>
              <a:ahLst/>
              <a:cxnLst/>
              <a:rect l="l" t="t" r="r" b="b"/>
              <a:pathLst>
                <a:path w="4387" h="3794" extrusionOk="0">
                  <a:moveTo>
                    <a:pt x="1896" y="1"/>
                  </a:moveTo>
                  <a:cubicBezTo>
                    <a:pt x="924" y="1"/>
                    <a:pt x="0" y="768"/>
                    <a:pt x="0" y="1928"/>
                  </a:cubicBezTo>
                  <a:cubicBezTo>
                    <a:pt x="0" y="2937"/>
                    <a:pt x="807" y="3794"/>
                    <a:pt x="1866" y="3794"/>
                  </a:cubicBezTo>
                  <a:cubicBezTo>
                    <a:pt x="3530" y="3794"/>
                    <a:pt x="4387" y="1777"/>
                    <a:pt x="3227" y="567"/>
                  </a:cubicBezTo>
                  <a:cubicBezTo>
                    <a:pt x="2836" y="176"/>
                    <a:pt x="2360" y="1"/>
                    <a:pt x="1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6"/>
            <p:cNvSpPr/>
            <p:nvPr/>
          </p:nvSpPr>
          <p:spPr>
            <a:xfrm>
              <a:off x="5579125" y="1831500"/>
              <a:ext cx="71875" cy="60450"/>
            </a:xfrm>
            <a:custGeom>
              <a:avLst/>
              <a:gdLst/>
              <a:ahLst/>
              <a:cxnLst/>
              <a:rect l="l" t="t" r="r" b="b"/>
              <a:pathLst>
                <a:path w="2875" h="2418" extrusionOk="0">
                  <a:moveTo>
                    <a:pt x="1249" y="0"/>
                  </a:moveTo>
                  <a:cubicBezTo>
                    <a:pt x="607" y="0"/>
                    <a:pt x="1" y="487"/>
                    <a:pt x="1" y="1207"/>
                  </a:cubicBezTo>
                  <a:cubicBezTo>
                    <a:pt x="1" y="1863"/>
                    <a:pt x="556" y="2417"/>
                    <a:pt x="1261" y="2417"/>
                  </a:cubicBezTo>
                  <a:cubicBezTo>
                    <a:pt x="2320" y="2417"/>
                    <a:pt x="2875" y="1107"/>
                    <a:pt x="2119" y="350"/>
                  </a:cubicBezTo>
                  <a:cubicBezTo>
                    <a:pt x="1860" y="108"/>
                    <a:pt x="1551" y="0"/>
                    <a:pt x="1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6"/>
            <p:cNvSpPr/>
            <p:nvPr/>
          </p:nvSpPr>
          <p:spPr>
            <a:xfrm>
              <a:off x="5449300" y="182982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6"/>
            <p:cNvSpPr/>
            <p:nvPr/>
          </p:nvSpPr>
          <p:spPr>
            <a:xfrm>
              <a:off x="317700" y="393275"/>
              <a:ext cx="2706375" cy="2235425"/>
            </a:xfrm>
            <a:custGeom>
              <a:avLst/>
              <a:gdLst/>
              <a:ahLst/>
              <a:cxnLst/>
              <a:rect l="l" t="t" r="r" b="b"/>
              <a:pathLst>
                <a:path w="108255" h="89417" extrusionOk="0">
                  <a:moveTo>
                    <a:pt x="101909" y="1"/>
                  </a:moveTo>
                  <a:cubicBezTo>
                    <a:pt x="87579" y="1"/>
                    <a:pt x="54067" y="626"/>
                    <a:pt x="55615" y="6500"/>
                  </a:cubicBezTo>
                  <a:cubicBezTo>
                    <a:pt x="56987" y="12061"/>
                    <a:pt x="67027" y="12797"/>
                    <a:pt x="72247" y="12797"/>
                  </a:cubicBezTo>
                  <a:cubicBezTo>
                    <a:pt x="74126" y="12797"/>
                    <a:pt x="75380" y="12702"/>
                    <a:pt x="75380" y="12702"/>
                  </a:cubicBezTo>
                  <a:lnTo>
                    <a:pt x="75380" y="12702"/>
                  </a:lnTo>
                  <a:cubicBezTo>
                    <a:pt x="75379" y="12702"/>
                    <a:pt x="20522" y="22534"/>
                    <a:pt x="22740" y="35996"/>
                  </a:cubicBezTo>
                  <a:cubicBezTo>
                    <a:pt x="23414" y="40212"/>
                    <a:pt x="29289" y="41096"/>
                    <a:pt x="34098" y="41096"/>
                  </a:cubicBezTo>
                  <a:cubicBezTo>
                    <a:pt x="37571" y="41096"/>
                    <a:pt x="40488" y="40635"/>
                    <a:pt x="40489" y="40635"/>
                  </a:cubicBezTo>
                  <a:lnTo>
                    <a:pt x="40489" y="40635"/>
                  </a:lnTo>
                  <a:cubicBezTo>
                    <a:pt x="40488" y="40635"/>
                    <a:pt x="1" y="64283"/>
                    <a:pt x="18203" y="83896"/>
                  </a:cubicBezTo>
                  <a:cubicBezTo>
                    <a:pt x="21873" y="87842"/>
                    <a:pt x="25884" y="89416"/>
                    <a:pt x="29949" y="89416"/>
                  </a:cubicBezTo>
                  <a:cubicBezTo>
                    <a:pt x="46041" y="89416"/>
                    <a:pt x="62976" y="64737"/>
                    <a:pt x="62976" y="64736"/>
                  </a:cubicBezTo>
                  <a:lnTo>
                    <a:pt x="62976" y="64736"/>
                  </a:lnTo>
                  <a:cubicBezTo>
                    <a:pt x="62976" y="64737"/>
                    <a:pt x="58993" y="81527"/>
                    <a:pt x="66254" y="82787"/>
                  </a:cubicBezTo>
                  <a:cubicBezTo>
                    <a:pt x="66521" y="82835"/>
                    <a:pt x="66788" y="82858"/>
                    <a:pt x="67056" y="82858"/>
                  </a:cubicBezTo>
                  <a:cubicBezTo>
                    <a:pt x="79599" y="82858"/>
                    <a:pt x="93228" y="31965"/>
                    <a:pt x="93229" y="31963"/>
                  </a:cubicBezTo>
                  <a:lnTo>
                    <a:pt x="93229" y="31963"/>
                  </a:lnTo>
                  <a:cubicBezTo>
                    <a:pt x="93229" y="31964"/>
                    <a:pt x="90658" y="49661"/>
                    <a:pt x="97969" y="52131"/>
                  </a:cubicBezTo>
                  <a:cubicBezTo>
                    <a:pt x="98132" y="52186"/>
                    <a:pt x="98292" y="52213"/>
                    <a:pt x="98451" y="52213"/>
                  </a:cubicBezTo>
                  <a:cubicBezTo>
                    <a:pt x="105458" y="52213"/>
                    <a:pt x="108255" y="46"/>
                    <a:pt x="108255" y="46"/>
                  </a:cubicBezTo>
                  <a:cubicBezTo>
                    <a:pt x="108255" y="46"/>
                    <a:pt x="105783" y="1"/>
                    <a:pt x="1019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6"/>
            <p:cNvSpPr/>
            <p:nvPr/>
          </p:nvSpPr>
          <p:spPr>
            <a:xfrm>
              <a:off x="823175" y="238725"/>
              <a:ext cx="2373600" cy="2232450"/>
            </a:xfrm>
            <a:custGeom>
              <a:avLst/>
              <a:gdLst/>
              <a:ahLst/>
              <a:cxnLst/>
              <a:rect l="l" t="t" r="r" b="b"/>
              <a:pathLst>
                <a:path w="94944" h="89298" extrusionOk="0">
                  <a:moveTo>
                    <a:pt x="94274" y="1"/>
                  </a:moveTo>
                  <a:cubicBezTo>
                    <a:pt x="94175" y="1"/>
                    <a:pt x="94074" y="38"/>
                    <a:pt x="93985" y="127"/>
                  </a:cubicBezTo>
                  <a:lnTo>
                    <a:pt x="80825" y="12329"/>
                  </a:lnTo>
                  <a:cubicBezTo>
                    <a:pt x="80800" y="12304"/>
                    <a:pt x="80762" y="12291"/>
                    <a:pt x="80724" y="12291"/>
                  </a:cubicBezTo>
                  <a:cubicBezTo>
                    <a:pt x="80687" y="12291"/>
                    <a:pt x="80649" y="12304"/>
                    <a:pt x="80624" y="12329"/>
                  </a:cubicBezTo>
                  <a:cubicBezTo>
                    <a:pt x="75369" y="14367"/>
                    <a:pt x="69544" y="15378"/>
                    <a:pt x="63725" y="15378"/>
                  </a:cubicBezTo>
                  <a:cubicBezTo>
                    <a:pt x="58600" y="15378"/>
                    <a:pt x="53480" y="14593"/>
                    <a:pt x="48758" y="13035"/>
                  </a:cubicBezTo>
                  <a:cubicBezTo>
                    <a:pt x="48700" y="13014"/>
                    <a:pt x="48645" y="13005"/>
                    <a:pt x="48595" y="13005"/>
                  </a:cubicBezTo>
                  <a:cubicBezTo>
                    <a:pt x="48159" y="13005"/>
                    <a:pt x="48008" y="13712"/>
                    <a:pt x="48505" y="13892"/>
                  </a:cubicBezTo>
                  <a:cubicBezTo>
                    <a:pt x="53439" y="15487"/>
                    <a:pt x="58570" y="16281"/>
                    <a:pt x="63703" y="16281"/>
                  </a:cubicBezTo>
                  <a:cubicBezTo>
                    <a:pt x="68956" y="16281"/>
                    <a:pt x="74213" y="15449"/>
                    <a:pt x="79262" y="13791"/>
                  </a:cubicBezTo>
                  <a:lnTo>
                    <a:pt x="79262" y="13791"/>
                  </a:lnTo>
                  <a:lnTo>
                    <a:pt x="62422" y="29422"/>
                  </a:lnTo>
                  <a:cubicBezTo>
                    <a:pt x="62321" y="29422"/>
                    <a:pt x="62220" y="29472"/>
                    <a:pt x="62119" y="29523"/>
                  </a:cubicBezTo>
                  <a:cubicBezTo>
                    <a:pt x="53382" y="35606"/>
                    <a:pt x="41869" y="40125"/>
                    <a:pt x="30653" y="40125"/>
                  </a:cubicBezTo>
                  <a:cubicBezTo>
                    <a:pt x="26530" y="40125"/>
                    <a:pt x="22446" y="39514"/>
                    <a:pt x="18555" y="38145"/>
                  </a:cubicBezTo>
                  <a:cubicBezTo>
                    <a:pt x="18511" y="38133"/>
                    <a:pt x="18468" y="38127"/>
                    <a:pt x="18428" y="38127"/>
                  </a:cubicBezTo>
                  <a:cubicBezTo>
                    <a:pt x="17965" y="38127"/>
                    <a:pt x="17789" y="38867"/>
                    <a:pt x="18253" y="39052"/>
                  </a:cubicBezTo>
                  <a:cubicBezTo>
                    <a:pt x="22192" y="40425"/>
                    <a:pt x="26331" y="41038"/>
                    <a:pt x="30512" y="41038"/>
                  </a:cubicBezTo>
                  <a:cubicBezTo>
                    <a:pt x="40459" y="41038"/>
                    <a:pt x="50651" y="37568"/>
                    <a:pt x="58993" y="32598"/>
                  </a:cubicBezTo>
                  <a:lnTo>
                    <a:pt x="58993" y="32598"/>
                  </a:lnTo>
                  <a:lnTo>
                    <a:pt x="34539" y="55389"/>
                  </a:lnTo>
                  <a:cubicBezTo>
                    <a:pt x="34511" y="55380"/>
                    <a:pt x="34483" y="55375"/>
                    <a:pt x="34456" y="55375"/>
                  </a:cubicBezTo>
                  <a:cubicBezTo>
                    <a:pt x="34334" y="55375"/>
                    <a:pt x="34218" y="55458"/>
                    <a:pt x="34135" y="55540"/>
                  </a:cubicBezTo>
                  <a:lnTo>
                    <a:pt x="33934" y="55843"/>
                  </a:lnTo>
                  <a:cubicBezTo>
                    <a:pt x="24253" y="61944"/>
                    <a:pt x="12354" y="67792"/>
                    <a:pt x="656" y="68145"/>
                  </a:cubicBezTo>
                  <a:cubicBezTo>
                    <a:pt x="51" y="68145"/>
                    <a:pt x="0" y="69053"/>
                    <a:pt x="605" y="69053"/>
                  </a:cubicBezTo>
                  <a:cubicBezTo>
                    <a:pt x="11093" y="68750"/>
                    <a:pt x="21833" y="64061"/>
                    <a:pt x="30959" y="58717"/>
                  </a:cubicBezTo>
                  <a:lnTo>
                    <a:pt x="30959" y="58717"/>
                  </a:lnTo>
                  <a:lnTo>
                    <a:pt x="13967" y="74599"/>
                  </a:lnTo>
                  <a:lnTo>
                    <a:pt x="1765" y="85944"/>
                  </a:lnTo>
                  <a:cubicBezTo>
                    <a:pt x="1451" y="86258"/>
                    <a:pt x="1749" y="86726"/>
                    <a:pt x="2111" y="86726"/>
                  </a:cubicBezTo>
                  <a:cubicBezTo>
                    <a:pt x="2213" y="86726"/>
                    <a:pt x="2321" y="86688"/>
                    <a:pt x="2421" y="86599"/>
                  </a:cubicBezTo>
                  <a:lnTo>
                    <a:pt x="31161" y="59826"/>
                  </a:lnTo>
                  <a:lnTo>
                    <a:pt x="31161" y="59826"/>
                  </a:lnTo>
                  <a:cubicBezTo>
                    <a:pt x="25312" y="68448"/>
                    <a:pt x="20068" y="78582"/>
                    <a:pt x="19060" y="88818"/>
                  </a:cubicBezTo>
                  <a:cubicBezTo>
                    <a:pt x="19007" y="89133"/>
                    <a:pt x="19242" y="89298"/>
                    <a:pt x="19486" y="89298"/>
                  </a:cubicBezTo>
                  <a:cubicBezTo>
                    <a:pt x="19710" y="89298"/>
                    <a:pt x="19943" y="89158"/>
                    <a:pt x="19967" y="88868"/>
                  </a:cubicBezTo>
                  <a:cubicBezTo>
                    <a:pt x="21127" y="77322"/>
                    <a:pt x="27682" y="65977"/>
                    <a:pt x="34388" y="56801"/>
                  </a:cubicBezTo>
                  <a:lnTo>
                    <a:pt x="59195" y="33758"/>
                  </a:lnTo>
                  <a:lnTo>
                    <a:pt x="59195" y="33758"/>
                  </a:lnTo>
                  <a:cubicBezTo>
                    <a:pt x="51480" y="45052"/>
                    <a:pt x="46589" y="59977"/>
                    <a:pt x="50220" y="73389"/>
                  </a:cubicBezTo>
                  <a:cubicBezTo>
                    <a:pt x="50303" y="73618"/>
                    <a:pt x="50497" y="73718"/>
                    <a:pt x="50686" y="73718"/>
                  </a:cubicBezTo>
                  <a:cubicBezTo>
                    <a:pt x="50956" y="73718"/>
                    <a:pt x="51216" y="73514"/>
                    <a:pt x="51127" y="73187"/>
                  </a:cubicBezTo>
                  <a:cubicBezTo>
                    <a:pt x="47094" y="58414"/>
                    <a:pt x="53648" y="41775"/>
                    <a:pt x="62775" y="30380"/>
                  </a:cubicBezTo>
                  <a:lnTo>
                    <a:pt x="79615" y="14699"/>
                  </a:lnTo>
                  <a:lnTo>
                    <a:pt x="79615" y="14699"/>
                  </a:lnTo>
                  <a:cubicBezTo>
                    <a:pt x="75733" y="24329"/>
                    <a:pt x="74976" y="34968"/>
                    <a:pt x="77447" y="45052"/>
                  </a:cubicBezTo>
                  <a:cubicBezTo>
                    <a:pt x="77531" y="45263"/>
                    <a:pt x="77722" y="45360"/>
                    <a:pt x="77907" y="45360"/>
                  </a:cubicBezTo>
                  <a:cubicBezTo>
                    <a:pt x="78165" y="45360"/>
                    <a:pt x="78413" y="45173"/>
                    <a:pt x="78355" y="44851"/>
                  </a:cubicBezTo>
                  <a:cubicBezTo>
                    <a:pt x="75733" y="34565"/>
                    <a:pt x="76792" y="22716"/>
                    <a:pt x="81279" y="13136"/>
                  </a:cubicBezTo>
                  <a:lnTo>
                    <a:pt x="82439" y="12127"/>
                  </a:lnTo>
                  <a:lnTo>
                    <a:pt x="94590" y="783"/>
                  </a:lnTo>
                  <a:cubicBezTo>
                    <a:pt x="94944" y="468"/>
                    <a:pt x="94624" y="1"/>
                    <a:pt x="94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6"/>
            <p:cNvSpPr/>
            <p:nvPr/>
          </p:nvSpPr>
          <p:spPr>
            <a:xfrm>
              <a:off x="3020900" y="517050"/>
              <a:ext cx="988725" cy="1726900"/>
            </a:xfrm>
            <a:custGeom>
              <a:avLst/>
              <a:gdLst/>
              <a:ahLst/>
              <a:cxnLst/>
              <a:rect l="l" t="t" r="r" b="b"/>
              <a:pathLst>
                <a:path w="39549" h="69076" extrusionOk="0">
                  <a:moveTo>
                    <a:pt x="38253" y="1"/>
                  </a:moveTo>
                  <a:cubicBezTo>
                    <a:pt x="38106" y="1"/>
                    <a:pt x="37950" y="42"/>
                    <a:pt x="37791" y="137"/>
                  </a:cubicBezTo>
                  <a:cubicBezTo>
                    <a:pt x="15102" y="14154"/>
                    <a:pt x="1236" y="41836"/>
                    <a:pt x="26" y="68206"/>
                  </a:cubicBezTo>
                  <a:cubicBezTo>
                    <a:pt x="0" y="68786"/>
                    <a:pt x="442" y="69076"/>
                    <a:pt x="895" y="69076"/>
                  </a:cubicBezTo>
                  <a:cubicBezTo>
                    <a:pt x="1349" y="69076"/>
                    <a:pt x="1816" y="68786"/>
                    <a:pt x="1841" y="68206"/>
                  </a:cubicBezTo>
                  <a:cubicBezTo>
                    <a:pt x="3051" y="42441"/>
                    <a:pt x="16614" y="15364"/>
                    <a:pt x="38699" y="1700"/>
                  </a:cubicBezTo>
                  <a:cubicBezTo>
                    <a:pt x="39548" y="1191"/>
                    <a:pt x="39038" y="1"/>
                    <a:pt x="38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6"/>
            <p:cNvSpPr/>
            <p:nvPr/>
          </p:nvSpPr>
          <p:spPr>
            <a:xfrm>
              <a:off x="3008925" y="2862225"/>
              <a:ext cx="334075" cy="938300"/>
            </a:xfrm>
            <a:custGeom>
              <a:avLst/>
              <a:gdLst/>
              <a:ahLst/>
              <a:cxnLst/>
              <a:rect l="l" t="t" r="r" b="b"/>
              <a:pathLst>
                <a:path w="13363" h="37532" extrusionOk="0">
                  <a:moveTo>
                    <a:pt x="858" y="0"/>
                  </a:moveTo>
                  <a:cubicBezTo>
                    <a:pt x="429" y="0"/>
                    <a:pt x="0" y="290"/>
                    <a:pt x="0" y="870"/>
                  </a:cubicBezTo>
                  <a:cubicBezTo>
                    <a:pt x="51" y="9088"/>
                    <a:pt x="656" y="17458"/>
                    <a:pt x="3127" y="25324"/>
                  </a:cubicBezTo>
                  <a:cubicBezTo>
                    <a:pt x="3580" y="26938"/>
                    <a:pt x="4185" y="28450"/>
                    <a:pt x="4891" y="29963"/>
                  </a:cubicBezTo>
                  <a:cubicBezTo>
                    <a:pt x="1582" y="32557"/>
                    <a:pt x="3747" y="37531"/>
                    <a:pt x="7410" y="37531"/>
                  </a:cubicBezTo>
                  <a:cubicBezTo>
                    <a:pt x="7877" y="37531"/>
                    <a:pt x="8368" y="37450"/>
                    <a:pt x="8875" y="37274"/>
                  </a:cubicBezTo>
                  <a:cubicBezTo>
                    <a:pt x="13362" y="35711"/>
                    <a:pt x="12253" y="29055"/>
                    <a:pt x="7513" y="29055"/>
                  </a:cubicBezTo>
                  <a:cubicBezTo>
                    <a:pt x="7160" y="29055"/>
                    <a:pt x="6807" y="29106"/>
                    <a:pt x="6454" y="29206"/>
                  </a:cubicBezTo>
                  <a:cubicBezTo>
                    <a:pt x="5799" y="27795"/>
                    <a:pt x="5244" y="26332"/>
                    <a:pt x="4790" y="24870"/>
                  </a:cubicBezTo>
                  <a:cubicBezTo>
                    <a:pt x="2269" y="17206"/>
                    <a:pt x="1765" y="8887"/>
                    <a:pt x="1715" y="870"/>
                  </a:cubicBezTo>
                  <a:cubicBezTo>
                    <a:pt x="1715" y="290"/>
                    <a:pt x="1286"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6"/>
            <p:cNvSpPr/>
            <p:nvPr/>
          </p:nvSpPr>
          <p:spPr>
            <a:xfrm>
              <a:off x="1886075" y="2696025"/>
              <a:ext cx="746475" cy="722650"/>
            </a:xfrm>
            <a:custGeom>
              <a:avLst/>
              <a:gdLst/>
              <a:ahLst/>
              <a:cxnLst/>
              <a:rect l="l" t="t" r="r" b="b"/>
              <a:pathLst>
                <a:path w="29859" h="28906" extrusionOk="0">
                  <a:moveTo>
                    <a:pt x="28711" y="1"/>
                  </a:moveTo>
                  <a:cubicBezTo>
                    <a:pt x="28460" y="1"/>
                    <a:pt x="28205" y="120"/>
                    <a:pt x="28023" y="408"/>
                  </a:cubicBezTo>
                  <a:cubicBezTo>
                    <a:pt x="23637" y="7165"/>
                    <a:pt x="18796" y="13921"/>
                    <a:pt x="12544" y="19014"/>
                  </a:cubicBezTo>
                  <a:cubicBezTo>
                    <a:pt x="11334" y="20022"/>
                    <a:pt x="10074" y="20930"/>
                    <a:pt x="8813" y="21737"/>
                  </a:cubicBezTo>
                  <a:cubicBezTo>
                    <a:pt x="8561" y="21484"/>
                    <a:pt x="8258" y="21283"/>
                    <a:pt x="8006" y="21081"/>
                  </a:cubicBezTo>
                  <a:cubicBezTo>
                    <a:pt x="7240" y="20592"/>
                    <a:pt x="6455" y="20379"/>
                    <a:pt x="5707" y="20379"/>
                  </a:cubicBezTo>
                  <a:cubicBezTo>
                    <a:pt x="2519" y="20379"/>
                    <a:pt x="0" y="24261"/>
                    <a:pt x="2410" y="27283"/>
                  </a:cubicBezTo>
                  <a:cubicBezTo>
                    <a:pt x="3316" y="28419"/>
                    <a:pt x="4493" y="28906"/>
                    <a:pt x="5648" y="28906"/>
                  </a:cubicBezTo>
                  <a:cubicBezTo>
                    <a:pt x="8286" y="28906"/>
                    <a:pt x="10808" y="26370"/>
                    <a:pt x="9721" y="23249"/>
                  </a:cubicBezTo>
                  <a:cubicBezTo>
                    <a:pt x="11082" y="22342"/>
                    <a:pt x="12443" y="21384"/>
                    <a:pt x="13653" y="20325"/>
                  </a:cubicBezTo>
                  <a:cubicBezTo>
                    <a:pt x="19956" y="14930"/>
                    <a:pt x="24948" y="8224"/>
                    <a:pt x="29435" y="1316"/>
                  </a:cubicBezTo>
                  <a:cubicBezTo>
                    <a:pt x="29858" y="646"/>
                    <a:pt x="29295" y="1"/>
                    <a:pt x="28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6"/>
            <p:cNvSpPr/>
            <p:nvPr/>
          </p:nvSpPr>
          <p:spPr>
            <a:xfrm>
              <a:off x="2913500" y="2401175"/>
              <a:ext cx="919825" cy="1266100"/>
            </a:xfrm>
            <a:custGeom>
              <a:avLst/>
              <a:gdLst/>
              <a:ahLst/>
              <a:cxnLst/>
              <a:rect l="l" t="t" r="r" b="b"/>
              <a:pathLst>
                <a:path w="36793" h="50644" extrusionOk="0">
                  <a:moveTo>
                    <a:pt x="13347" y="1"/>
                  </a:moveTo>
                  <a:lnTo>
                    <a:pt x="792" y="1059"/>
                  </a:lnTo>
                  <a:cubicBezTo>
                    <a:pt x="0" y="30664"/>
                    <a:pt x="17484" y="50644"/>
                    <a:pt x="26948" y="50644"/>
                  </a:cubicBezTo>
                  <a:cubicBezTo>
                    <a:pt x="27123" y="50644"/>
                    <a:pt x="27296" y="50637"/>
                    <a:pt x="27465" y="50623"/>
                  </a:cubicBezTo>
                  <a:cubicBezTo>
                    <a:pt x="36793" y="49917"/>
                    <a:pt x="36137" y="37766"/>
                    <a:pt x="31499" y="24858"/>
                  </a:cubicBezTo>
                  <a:cubicBezTo>
                    <a:pt x="26860" y="11950"/>
                    <a:pt x="13347" y="1"/>
                    <a:pt x="13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6"/>
            <p:cNvSpPr/>
            <p:nvPr/>
          </p:nvSpPr>
          <p:spPr>
            <a:xfrm>
              <a:off x="1529075" y="2218400"/>
              <a:ext cx="1433225" cy="896775"/>
            </a:xfrm>
            <a:custGeom>
              <a:avLst/>
              <a:gdLst/>
              <a:ahLst/>
              <a:cxnLst/>
              <a:rect l="l" t="t" r="r" b="b"/>
              <a:pathLst>
                <a:path w="57329" h="35871" extrusionOk="0">
                  <a:moveTo>
                    <a:pt x="47598" y="1"/>
                  </a:moveTo>
                  <a:cubicBezTo>
                    <a:pt x="47598" y="1"/>
                    <a:pt x="29648" y="2269"/>
                    <a:pt x="18555" y="10286"/>
                  </a:cubicBezTo>
                  <a:cubicBezTo>
                    <a:pt x="7462" y="18303"/>
                    <a:pt x="0" y="27934"/>
                    <a:pt x="7311" y="33833"/>
                  </a:cubicBezTo>
                  <a:cubicBezTo>
                    <a:pt x="8963" y="35166"/>
                    <a:pt x="11585" y="35871"/>
                    <a:pt x="14844" y="35871"/>
                  </a:cubicBezTo>
                  <a:cubicBezTo>
                    <a:pt x="26009" y="35871"/>
                    <a:pt x="44645" y="27598"/>
                    <a:pt x="57329" y="7967"/>
                  </a:cubicBezTo>
                  <a:lnTo>
                    <a:pt x="47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6"/>
            <p:cNvSpPr/>
            <p:nvPr/>
          </p:nvSpPr>
          <p:spPr>
            <a:xfrm>
              <a:off x="2050925" y="2258725"/>
              <a:ext cx="1038700" cy="1421450"/>
            </a:xfrm>
            <a:custGeom>
              <a:avLst/>
              <a:gdLst/>
              <a:ahLst/>
              <a:cxnLst/>
              <a:rect l="l" t="t" r="r" b="b"/>
              <a:pathLst>
                <a:path w="41548" h="56858" extrusionOk="0">
                  <a:moveTo>
                    <a:pt x="32825" y="1"/>
                  </a:moveTo>
                  <a:cubicBezTo>
                    <a:pt x="26371" y="7161"/>
                    <a:pt x="0" y="49918"/>
                    <a:pt x="20219" y="56372"/>
                  </a:cubicBezTo>
                  <a:cubicBezTo>
                    <a:pt x="21255" y="56701"/>
                    <a:pt x="22240" y="56858"/>
                    <a:pt x="23177" y="56858"/>
                  </a:cubicBezTo>
                  <a:cubicBezTo>
                    <a:pt x="40594" y="56858"/>
                    <a:pt x="41547" y="2875"/>
                    <a:pt x="41547" y="2875"/>
                  </a:cubicBezTo>
                  <a:lnTo>
                    <a:pt x="328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6"/>
            <p:cNvSpPr/>
            <p:nvPr/>
          </p:nvSpPr>
          <p:spPr>
            <a:xfrm>
              <a:off x="2920450" y="2389625"/>
              <a:ext cx="131125" cy="516975"/>
            </a:xfrm>
            <a:custGeom>
              <a:avLst/>
              <a:gdLst/>
              <a:ahLst/>
              <a:cxnLst/>
              <a:rect l="l" t="t" r="r" b="b"/>
              <a:pathLst>
                <a:path w="5245" h="20679" extrusionOk="0">
                  <a:moveTo>
                    <a:pt x="4673" y="1"/>
                  </a:moveTo>
                  <a:cubicBezTo>
                    <a:pt x="4499" y="1"/>
                    <a:pt x="4335" y="94"/>
                    <a:pt x="4296" y="311"/>
                  </a:cubicBezTo>
                  <a:cubicBezTo>
                    <a:pt x="2884" y="6916"/>
                    <a:pt x="1472" y="13522"/>
                    <a:pt x="60" y="20127"/>
                  </a:cubicBezTo>
                  <a:cubicBezTo>
                    <a:pt x="1" y="20456"/>
                    <a:pt x="278" y="20679"/>
                    <a:pt x="535" y="20679"/>
                  </a:cubicBezTo>
                  <a:cubicBezTo>
                    <a:pt x="711" y="20679"/>
                    <a:pt x="877" y="20574"/>
                    <a:pt x="918" y="20328"/>
                  </a:cubicBezTo>
                  <a:cubicBezTo>
                    <a:pt x="2329" y="13774"/>
                    <a:pt x="3741" y="7169"/>
                    <a:pt x="5153" y="563"/>
                  </a:cubicBezTo>
                  <a:cubicBezTo>
                    <a:pt x="5245" y="226"/>
                    <a:pt x="4945" y="1"/>
                    <a:pt x="4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6"/>
            <p:cNvSpPr/>
            <p:nvPr/>
          </p:nvSpPr>
          <p:spPr>
            <a:xfrm>
              <a:off x="2813275" y="2364975"/>
              <a:ext cx="161150" cy="516150"/>
            </a:xfrm>
            <a:custGeom>
              <a:avLst/>
              <a:gdLst/>
              <a:ahLst/>
              <a:cxnLst/>
              <a:rect l="l" t="t" r="r" b="b"/>
              <a:pathLst>
                <a:path w="6446" h="20646" extrusionOk="0">
                  <a:moveTo>
                    <a:pt x="5924" y="0"/>
                  </a:moveTo>
                  <a:cubicBezTo>
                    <a:pt x="5754" y="0"/>
                    <a:pt x="5587" y="89"/>
                    <a:pt x="5507" y="289"/>
                  </a:cubicBezTo>
                  <a:lnTo>
                    <a:pt x="62" y="20104"/>
                  </a:lnTo>
                  <a:cubicBezTo>
                    <a:pt x="1" y="20439"/>
                    <a:pt x="252" y="20645"/>
                    <a:pt x="505" y="20645"/>
                  </a:cubicBezTo>
                  <a:cubicBezTo>
                    <a:pt x="672" y="20645"/>
                    <a:pt x="839" y="20556"/>
                    <a:pt x="919" y="20356"/>
                  </a:cubicBezTo>
                  <a:lnTo>
                    <a:pt x="6415" y="541"/>
                  </a:lnTo>
                  <a:cubicBezTo>
                    <a:pt x="6445" y="206"/>
                    <a:pt x="6182" y="0"/>
                    <a:pt x="5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6"/>
            <p:cNvSpPr/>
            <p:nvPr/>
          </p:nvSpPr>
          <p:spPr>
            <a:xfrm>
              <a:off x="2641625" y="2336450"/>
              <a:ext cx="249800" cy="516025"/>
            </a:xfrm>
            <a:custGeom>
              <a:avLst/>
              <a:gdLst/>
              <a:ahLst/>
              <a:cxnLst/>
              <a:rect l="l" t="t" r="r" b="b"/>
              <a:pathLst>
                <a:path w="9992" h="20641" extrusionOk="0">
                  <a:moveTo>
                    <a:pt x="9379" y="0"/>
                  </a:moveTo>
                  <a:cubicBezTo>
                    <a:pt x="9249" y="0"/>
                    <a:pt x="9123" y="64"/>
                    <a:pt x="9045" y="220"/>
                  </a:cubicBezTo>
                  <a:lnTo>
                    <a:pt x="171" y="19934"/>
                  </a:lnTo>
                  <a:cubicBezTo>
                    <a:pt x="0" y="20311"/>
                    <a:pt x="317" y="20641"/>
                    <a:pt x="601" y="20641"/>
                  </a:cubicBezTo>
                  <a:cubicBezTo>
                    <a:pt x="735" y="20641"/>
                    <a:pt x="863" y="20567"/>
                    <a:pt x="928" y="20388"/>
                  </a:cubicBezTo>
                  <a:lnTo>
                    <a:pt x="9852" y="674"/>
                  </a:lnTo>
                  <a:cubicBezTo>
                    <a:pt x="9992" y="325"/>
                    <a:pt x="9673" y="0"/>
                    <a:pt x="9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6"/>
            <p:cNvSpPr/>
            <p:nvPr/>
          </p:nvSpPr>
          <p:spPr>
            <a:xfrm>
              <a:off x="3133750" y="2337275"/>
              <a:ext cx="300300" cy="422825"/>
            </a:xfrm>
            <a:custGeom>
              <a:avLst/>
              <a:gdLst/>
              <a:ahLst/>
              <a:cxnLst/>
              <a:rect l="l" t="t" r="r" b="b"/>
              <a:pathLst>
                <a:path w="12012" h="16913" extrusionOk="0">
                  <a:moveTo>
                    <a:pt x="658" y="0"/>
                  </a:moveTo>
                  <a:cubicBezTo>
                    <a:pt x="335" y="0"/>
                    <a:pt x="1" y="333"/>
                    <a:pt x="251" y="691"/>
                  </a:cubicBezTo>
                  <a:lnTo>
                    <a:pt x="10991" y="16725"/>
                  </a:lnTo>
                  <a:cubicBezTo>
                    <a:pt x="11094" y="16858"/>
                    <a:pt x="11232" y="16913"/>
                    <a:pt x="11368" y="16913"/>
                  </a:cubicBezTo>
                  <a:cubicBezTo>
                    <a:pt x="11696" y="16913"/>
                    <a:pt x="12012" y="16592"/>
                    <a:pt x="11798" y="16271"/>
                  </a:cubicBezTo>
                  <a:lnTo>
                    <a:pt x="1008" y="187"/>
                  </a:lnTo>
                  <a:cubicBezTo>
                    <a:pt x="920" y="55"/>
                    <a:pt x="790" y="0"/>
                    <a:pt x="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6"/>
            <p:cNvSpPr/>
            <p:nvPr/>
          </p:nvSpPr>
          <p:spPr>
            <a:xfrm>
              <a:off x="3100425" y="2352350"/>
              <a:ext cx="197725" cy="499075"/>
            </a:xfrm>
            <a:custGeom>
              <a:avLst/>
              <a:gdLst/>
              <a:ahLst/>
              <a:cxnLst/>
              <a:rect l="l" t="t" r="r" b="b"/>
              <a:pathLst>
                <a:path w="7909" h="19963" extrusionOk="0">
                  <a:moveTo>
                    <a:pt x="559" y="1"/>
                  </a:moveTo>
                  <a:cubicBezTo>
                    <a:pt x="283" y="1"/>
                    <a:pt x="0" y="207"/>
                    <a:pt x="122" y="542"/>
                  </a:cubicBezTo>
                  <a:cubicBezTo>
                    <a:pt x="2391" y="6945"/>
                    <a:pt x="4660" y="13298"/>
                    <a:pt x="6878" y="19651"/>
                  </a:cubicBezTo>
                  <a:cubicBezTo>
                    <a:pt x="6957" y="19869"/>
                    <a:pt x="7145" y="19962"/>
                    <a:pt x="7331" y="19962"/>
                  </a:cubicBezTo>
                  <a:cubicBezTo>
                    <a:pt x="7621" y="19962"/>
                    <a:pt x="7909" y="19737"/>
                    <a:pt x="7786" y="19399"/>
                  </a:cubicBezTo>
                  <a:cubicBezTo>
                    <a:pt x="5517" y="13046"/>
                    <a:pt x="3248" y="6693"/>
                    <a:pt x="979" y="290"/>
                  </a:cubicBezTo>
                  <a:cubicBezTo>
                    <a:pt x="919" y="90"/>
                    <a:pt x="740"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6"/>
            <p:cNvSpPr/>
            <p:nvPr/>
          </p:nvSpPr>
          <p:spPr>
            <a:xfrm>
              <a:off x="3062075" y="2389625"/>
              <a:ext cx="126100" cy="538400"/>
            </a:xfrm>
            <a:custGeom>
              <a:avLst/>
              <a:gdLst/>
              <a:ahLst/>
              <a:cxnLst/>
              <a:rect l="l" t="t" r="r" b="b"/>
              <a:pathLst>
                <a:path w="5044" h="21536" extrusionOk="0">
                  <a:moveTo>
                    <a:pt x="572" y="1"/>
                  </a:moveTo>
                  <a:cubicBezTo>
                    <a:pt x="301" y="1"/>
                    <a:pt x="1" y="226"/>
                    <a:pt x="93" y="563"/>
                  </a:cubicBezTo>
                  <a:cubicBezTo>
                    <a:pt x="1404" y="7471"/>
                    <a:pt x="2765" y="14328"/>
                    <a:pt x="4076" y="21186"/>
                  </a:cubicBezTo>
                  <a:cubicBezTo>
                    <a:pt x="4138" y="21432"/>
                    <a:pt x="4316" y="21536"/>
                    <a:pt x="4499" y="21536"/>
                  </a:cubicBezTo>
                  <a:cubicBezTo>
                    <a:pt x="4766" y="21536"/>
                    <a:pt x="5044" y="21313"/>
                    <a:pt x="4984" y="20984"/>
                  </a:cubicBezTo>
                  <a:lnTo>
                    <a:pt x="950" y="311"/>
                  </a:lnTo>
                  <a:cubicBezTo>
                    <a:pt x="911" y="94"/>
                    <a:pt x="747"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6"/>
            <p:cNvSpPr/>
            <p:nvPr/>
          </p:nvSpPr>
          <p:spPr>
            <a:xfrm>
              <a:off x="2436550" y="2304050"/>
              <a:ext cx="404850" cy="432525"/>
            </a:xfrm>
            <a:custGeom>
              <a:avLst/>
              <a:gdLst/>
              <a:ahLst/>
              <a:cxnLst/>
              <a:rect l="l" t="t" r="r" b="b"/>
              <a:pathLst>
                <a:path w="16194" h="17301" extrusionOk="0">
                  <a:moveTo>
                    <a:pt x="15569" y="1"/>
                  </a:moveTo>
                  <a:cubicBezTo>
                    <a:pt x="15469" y="1"/>
                    <a:pt x="15367" y="46"/>
                    <a:pt x="15282" y="154"/>
                  </a:cubicBezTo>
                  <a:lnTo>
                    <a:pt x="307" y="16541"/>
                  </a:lnTo>
                  <a:cubicBezTo>
                    <a:pt x="0" y="16848"/>
                    <a:pt x="305" y="17300"/>
                    <a:pt x="625" y="17300"/>
                  </a:cubicBezTo>
                  <a:cubicBezTo>
                    <a:pt x="725" y="17300"/>
                    <a:pt x="827" y="17255"/>
                    <a:pt x="912" y="17146"/>
                  </a:cubicBezTo>
                  <a:lnTo>
                    <a:pt x="15887" y="759"/>
                  </a:lnTo>
                  <a:cubicBezTo>
                    <a:pt x="16194" y="453"/>
                    <a:pt x="15888" y="1"/>
                    <a:pt x="15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6"/>
            <p:cNvSpPr/>
            <p:nvPr/>
          </p:nvSpPr>
          <p:spPr>
            <a:xfrm>
              <a:off x="2351950" y="2268175"/>
              <a:ext cx="445225" cy="344800"/>
            </a:xfrm>
            <a:custGeom>
              <a:avLst/>
              <a:gdLst/>
              <a:ahLst/>
              <a:cxnLst/>
              <a:rect l="l" t="t" r="r" b="b"/>
              <a:pathLst>
                <a:path w="17809" h="13792" extrusionOk="0">
                  <a:moveTo>
                    <a:pt x="17118" y="0"/>
                  </a:moveTo>
                  <a:cubicBezTo>
                    <a:pt x="17012" y="0"/>
                    <a:pt x="16901" y="38"/>
                    <a:pt x="16800" y="127"/>
                  </a:cubicBezTo>
                  <a:lnTo>
                    <a:pt x="363" y="13035"/>
                  </a:lnTo>
                  <a:cubicBezTo>
                    <a:pt x="1" y="13317"/>
                    <a:pt x="346" y="13792"/>
                    <a:pt x="731" y="13792"/>
                  </a:cubicBezTo>
                  <a:cubicBezTo>
                    <a:pt x="828" y="13792"/>
                    <a:pt x="927" y="13762"/>
                    <a:pt x="1019" y="13690"/>
                  </a:cubicBezTo>
                  <a:lnTo>
                    <a:pt x="17456" y="732"/>
                  </a:lnTo>
                  <a:cubicBezTo>
                    <a:pt x="17809" y="458"/>
                    <a:pt x="17491" y="0"/>
                    <a:pt x="17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6"/>
            <p:cNvSpPr/>
            <p:nvPr/>
          </p:nvSpPr>
          <p:spPr>
            <a:xfrm>
              <a:off x="2228075" y="2207100"/>
              <a:ext cx="555925" cy="279825"/>
            </a:xfrm>
            <a:custGeom>
              <a:avLst/>
              <a:gdLst/>
              <a:ahLst/>
              <a:cxnLst/>
              <a:rect l="l" t="t" r="r" b="b"/>
              <a:pathLst>
                <a:path w="22237" h="11193" extrusionOk="0">
                  <a:moveTo>
                    <a:pt x="21514" y="1"/>
                  </a:moveTo>
                  <a:cubicBezTo>
                    <a:pt x="21447" y="1"/>
                    <a:pt x="21375" y="16"/>
                    <a:pt x="21302" y="49"/>
                  </a:cubicBezTo>
                  <a:lnTo>
                    <a:pt x="478" y="10335"/>
                  </a:lnTo>
                  <a:cubicBezTo>
                    <a:pt x="0" y="10596"/>
                    <a:pt x="270" y="11192"/>
                    <a:pt x="708" y="11192"/>
                  </a:cubicBezTo>
                  <a:cubicBezTo>
                    <a:pt x="779" y="11192"/>
                    <a:pt x="854" y="11177"/>
                    <a:pt x="931" y="11142"/>
                  </a:cubicBezTo>
                  <a:lnTo>
                    <a:pt x="21755" y="856"/>
                  </a:lnTo>
                  <a:cubicBezTo>
                    <a:pt x="22236" y="637"/>
                    <a:pt x="21959" y="1"/>
                    <a:pt x="2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6"/>
            <p:cNvSpPr/>
            <p:nvPr/>
          </p:nvSpPr>
          <p:spPr>
            <a:xfrm>
              <a:off x="2677400" y="2067200"/>
              <a:ext cx="582400" cy="374175"/>
            </a:xfrm>
            <a:custGeom>
              <a:avLst/>
              <a:gdLst/>
              <a:ahLst/>
              <a:cxnLst/>
              <a:rect l="l" t="t" r="r" b="b"/>
              <a:pathLst>
                <a:path w="23296" h="14967" extrusionOk="0">
                  <a:moveTo>
                    <a:pt x="10798" y="1"/>
                  </a:moveTo>
                  <a:cubicBezTo>
                    <a:pt x="3810" y="1"/>
                    <a:pt x="1" y="6704"/>
                    <a:pt x="1" y="6704"/>
                  </a:cubicBezTo>
                  <a:cubicBezTo>
                    <a:pt x="4286" y="13322"/>
                    <a:pt x="10025" y="14967"/>
                    <a:pt x="14672" y="14967"/>
                  </a:cubicBezTo>
                  <a:cubicBezTo>
                    <a:pt x="19265" y="14967"/>
                    <a:pt x="22791" y="13360"/>
                    <a:pt x="22791" y="13360"/>
                  </a:cubicBezTo>
                  <a:cubicBezTo>
                    <a:pt x="22791" y="13360"/>
                    <a:pt x="23295" y="3175"/>
                    <a:pt x="14169" y="502"/>
                  </a:cubicBezTo>
                  <a:cubicBezTo>
                    <a:pt x="12975" y="152"/>
                    <a:pt x="11850" y="1"/>
                    <a:pt x="10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6"/>
            <p:cNvSpPr/>
            <p:nvPr/>
          </p:nvSpPr>
          <p:spPr>
            <a:xfrm>
              <a:off x="3199275" y="1331000"/>
              <a:ext cx="471450" cy="1066825"/>
            </a:xfrm>
            <a:custGeom>
              <a:avLst/>
              <a:gdLst/>
              <a:ahLst/>
              <a:cxnLst/>
              <a:rect l="l" t="t" r="r" b="b"/>
              <a:pathLst>
                <a:path w="18858" h="42673" extrusionOk="0">
                  <a:moveTo>
                    <a:pt x="3378" y="0"/>
                  </a:moveTo>
                  <a:lnTo>
                    <a:pt x="0" y="6807"/>
                  </a:lnTo>
                  <a:cubicBezTo>
                    <a:pt x="0" y="6807"/>
                    <a:pt x="908" y="24959"/>
                    <a:pt x="6353" y="34539"/>
                  </a:cubicBezTo>
                  <a:cubicBezTo>
                    <a:pt x="9381" y="39837"/>
                    <a:pt x="12456" y="42673"/>
                    <a:pt x="14710" y="42673"/>
                  </a:cubicBezTo>
                  <a:cubicBezTo>
                    <a:pt x="16510" y="42673"/>
                    <a:pt x="17788" y="40865"/>
                    <a:pt x="18101" y="37060"/>
                  </a:cubicBezTo>
                  <a:cubicBezTo>
                    <a:pt x="18857" y="28488"/>
                    <a:pt x="10538" y="5849"/>
                    <a:pt x="3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6"/>
            <p:cNvSpPr/>
            <p:nvPr/>
          </p:nvSpPr>
          <p:spPr>
            <a:xfrm>
              <a:off x="3271625" y="1452075"/>
              <a:ext cx="306400" cy="896625"/>
            </a:xfrm>
            <a:custGeom>
              <a:avLst/>
              <a:gdLst/>
              <a:ahLst/>
              <a:cxnLst/>
              <a:rect l="l" t="t" r="r" b="b"/>
              <a:pathLst>
                <a:path w="12256" h="35865" extrusionOk="0">
                  <a:moveTo>
                    <a:pt x="552" y="0"/>
                  </a:moveTo>
                  <a:cubicBezTo>
                    <a:pt x="290" y="0"/>
                    <a:pt x="1" y="223"/>
                    <a:pt x="30" y="552"/>
                  </a:cubicBezTo>
                  <a:cubicBezTo>
                    <a:pt x="1846" y="12653"/>
                    <a:pt x="6131" y="24603"/>
                    <a:pt x="11274" y="35645"/>
                  </a:cubicBezTo>
                  <a:cubicBezTo>
                    <a:pt x="11352" y="35801"/>
                    <a:pt x="11482" y="35865"/>
                    <a:pt x="11618" y="35865"/>
                  </a:cubicBezTo>
                  <a:cubicBezTo>
                    <a:pt x="11923" y="35865"/>
                    <a:pt x="12255" y="35540"/>
                    <a:pt x="12081" y="35191"/>
                  </a:cubicBezTo>
                  <a:cubicBezTo>
                    <a:pt x="6938" y="24200"/>
                    <a:pt x="2703" y="12351"/>
                    <a:pt x="938" y="350"/>
                  </a:cubicBezTo>
                  <a:cubicBezTo>
                    <a:pt x="897" y="105"/>
                    <a:pt x="731" y="0"/>
                    <a:pt x="5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6"/>
            <p:cNvSpPr/>
            <p:nvPr/>
          </p:nvSpPr>
          <p:spPr>
            <a:xfrm>
              <a:off x="2374000" y="1011225"/>
              <a:ext cx="1093775" cy="533600"/>
            </a:xfrm>
            <a:custGeom>
              <a:avLst/>
              <a:gdLst/>
              <a:ahLst/>
              <a:cxnLst/>
              <a:rect l="l" t="t" r="r" b="b"/>
              <a:pathLst>
                <a:path w="43751" h="21344" extrusionOk="0">
                  <a:moveTo>
                    <a:pt x="41291" y="1"/>
                  </a:moveTo>
                  <a:cubicBezTo>
                    <a:pt x="30934" y="1"/>
                    <a:pt x="10192" y="7794"/>
                    <a:pt x="4674" y="13497"/>
                  </a:cubicBezTo>
                  <a:cubicBezTo>
                    <a:pt x="0" y="18369"/>
                    <a:pt x="2017" y="21343"/>
                    <a:pt x="8303" y="21343"/>
                  </a:cubicBezTo>
                  <a:cubicBezTo>
                    <a:pt x="10019" y="21343"/>
                    <a:pt x="12053" y="21122"/>
                    <a:pt x="14355" y="20657"/>
                  </a:cubicBezTo>
                  <a:cubicBezTo>
                    <a:pt x="25145" y="18438"/>
                    <a:pt x="39414" y="7194"/>
                    <a:pt x="39414" y="7194"/>
                  </a:cubicBezTo>
                  <a:lnTo>
                    <a:pt x="43751" y="186"/>
                  </a:lnTo>
                  <a:cubicBezTo>
                    <a:pt x="43021" y="60"/>
                    <a:pt x="42196" y="1"/>
                    <a:pt x="4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6"/>
            <p:cNvSpPr/>
            <p:nvPr/>
          </p:nvSpPr>
          <p:spPr>
            <a:xfrm>
              <a:off x="2475525" y="1089900"/>
              <a:ext cx="871925" cy="389025"/>
            </a:xfrm>
            <a:custGeom>
              <a:avLst/>
              <a:gdLst/>
              <a:ahLst/>
              <a:cxnLst/>
              <a:rect l="l" t="t" r="r" b="b"/>
              <a:pathLst>
                <a:path w="34877" h="15561" extrusionOk="0">
                  <a:moveTo>
                    <a:pt x="34286" y="0"/>
                  </a:moveTo>
                  <a:cubicBezTo>
                    <a:pt x="34225" y="0"/>
                    <a:pt x="34159" y="20"/>
                    <a:pt x="34093" y="64"/>
                  </a:cubicBezTo>
                  <a:cubicBezTo>
                    <a:pt x="23858" y="6619"/>
                    <a:pt x="12160" y="11258"/>
                    <a:pt x="513" y="14636"/>
                  </a:cubicBezTo>
                  <a:cubicBezTo>
                    <a:pt x="0" y="14775"/>
                    <a:pt x="90" y="15560"/>
                    <a:pt x="544" y="15560"/>
                  </a:cubicBezTo>
                  <a:cubicBezTo>
                    <a:pt x="581" y="15560"/>
                    <a:pt x="621" y="15555"/>
                    <a:pt x="664" y="15543"/>
                  </a:cubicBezTo>
                  <a:cubicBezTo>
                    <a:pt x="12412" y="12165"/>
                    <a:pt x="24210" y="7526"/>
                    <a:pt x="34446" y="921"/>
                  </a:cubicBezTo>
                  <a:cubicBezTo>
                    <a:pt x="34876" y="663"/>
                    <a:pt x="34645" y="0"/>
                    <a:pt x="342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6"/>
            <p:cNvSpPr/>
            <p:nvPr/>
          </p:nvSpPr>
          <p:spPr>
            <a:xfrm>
              <a:off x="3429950" y="972250"/>
              <a:ext cx="744975" cy="405250"/>
            </a:xfrm>
            <a:custGeom>
              <a:avLst/>
              <a:gdLst/>
              <a:ahLst/>
              <a:cxnLst/>
              <a:rect l="l" t="t" r="r" b="b"/>
              <a:pathLst>
                <a:path w="29799" h="16210" extrusionOk="0">
                  <a:moveTo>
                    <a:pt x="5361" y="1"/>
                  </a:moveTo>
                  <a:cubicBezTo>
                    <a:pt x="3264" y="1"/>
                    <a:pt x="1775" y="533"/>
                    <a:pt x="1261" y="1644"/>
                  </a:cubicBezTo>
                  <a:cubicBezTo>
                    <a:pt x="0" y="4367"/>
                    <a:pt x="5042" y="9459"/>
                    <a:pt x="12605" y="12989"/>
                  </a:cubicBezTo>
                  <a:cubicBezTo>
                    <a:pt x="17033" y="15098"/>
                    <a:pt x="21337" y="16210"/>
                    <a:pt x="24384" y="16210"/>
                  </a:cubicBezTo>
                  <a:cubicBezTo>
                    <a:pt x="26508" y="16210"/>
                    <a:pt x="28021" y="15670"/>
                    <a:pt x="28538" y="14552"/>
                  </a:cubicBezTo>
                  <a:cubicBezTo>
                    <a:pt x="29799" y="11829"/>
                    <a:pt x="24706" y="6787"/>
                    <a:pt x="17194" y="3207"/>
                  </a:cubicBezTo>
                  <a:cubicBezTo>
                    <a:pt x="12718" y="1118"/>
                    <a:pt x="8401" y="1"/>
                    <a:pt x="53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6"/>
            <p:cNvSpPr/>
            <p:nvPr/>
          </p:nvSpPr>
          <p:spPr>
            <a:xfrm>
              <a:off x="4242975" y="1357600"/>
              <a:ext cx="746250" cy="404725"/>
            </a:xfrm>
            <a:custGeom>
              <a:avLst/>
              <a:gdLst/>
              <a:ahLst/>
              <a:cxnLst/>
              <a:rect l="l" t="t" r="r" b="b"/>
              <a:pathLst>
                <a:path w="29850" h="16189" extrusionOk="0">
                  <a:moveTo>
                    <a:pt x="5419" y="1"/>
                  </a:moveTo>
                  <a:cubicBezTo>
                    <a:pt x="3292" y="1"/>
                    <a:pt x="1779" y="541"/>
                    <a:pt x="1261" y="1659"/>
                  </a:cubicBezTo>
                  <a:cubicBezTo>
                    <a:pt x="1" y="4331"/>
                    <a:pt x="5093" y="9424"/>
                    <a:pt x="12606" y="13004"/>
                  </a:cubicBezTo>
                  <a:cubicBezTo>
                    <a:pt x="17074" y="15089"/>
                    <a:pt x="21401" y="16188"/>
                    <a:pt x="24454" y="16188"/>
                  </a:cubicBezTo>
                  <a:cubicBezTo>
                    <a:pt x="26569" y="16188"/>
                    <a:pt x="28073" y="15660"/>
                    <a:pt x="28589" y="14567"/>
                  </a:cubicBezTo>
                  <a:cubicBezTo>
                    <a:pt x="29850" y="11844"/>
                    <a:pt x="24757" y="6751"/>
                    <a:pt x="17245" y="3222"/>
                  </a:cubicBezTo>
                  <a:cubicBezTo>
                    <a:pt x="12788" y="1112"/>
                    <a:pt x="8471" y="1"/>
                    <a:pt x="5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6"/>
            <p:cNvSpPr/>
            <p:nvPr/>
          </p:nvSpPr>
          <p:spPr>
            <a:xfrm>
              <a:off x="3786675" y="1428300"/>
              <a:ext cx="458850" cy="692850"/>
            </a:xfrm>
            <a:custGeom>
              <a:avLst/>
              <a:gdLst/>
              <a:ahLst/>
              <a:cxnLst/>
              <a:rect l="l" t="t" r="r" b="b"/>
              <a:pathLst>
                <a:path w="18354" h="27714" extrusionOk="0">
                  <a:moveTo>
                    <a:pt x="14725" y="1"/>
                  </a:moveTo>
                  <a:cubicBezTo>
                    <a:pt x="11890" y="1"/>
                    <a:pt x="7499" y="4794"/>
                    <a:pt x="4286" y="11537"/>
                  </a:cubicBezTo>
                  <a:cubicBezTo>
                    <a:pt x="757" y="19050"/>
                    <a:pt x="0" y="26260"/>
                    <a:pt x="2723" y="27520"/>
                  </a:cubicBezTo>
                  <a:cubicBezTo>
                    <a:pt x="3004" y="27650"/>
                    <a:pt x="3310" y="27713"/>
                    <a:pt x="3637" y="27713"/>
                  </a:cubicBezTo>
                  <a:cubicBezTo>
                    <a:pt x="6480" y="27713"/>
                    <a:pt x="10902" y="22958"/>
                    <a:pt x="14068" y="16176"/>
                  </a:cubicBezTo>
                  <a:cubicBezTo>
                    <a:pt x="17648" y="8613"/>
                    <a:pt x="18353" y="1453"/>
                    <a:pt x="15631" y="192"/>
                  </a:cubicBezTo>
                  <a:cubicBezTo>
                    <a:pt x="15352" y="63"/>
                    <a:pt x="15048" y="1"/>
                    <a:pt x="14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6"/>
            <p:cNvSpPr/>
            <p:nvPr/>
          </p:nvSpPr>
          <p:spPr>
            <a:xfrm>
              <a:off x="4172400" y="614000"/>
              <a:ext cx="457575" cy="692800"/>
            </a:xfrm>
            <a:custGeom>
              <a:avLst/>
              <a:gdLst/>
              <a:ahLst/>
              <a:cxnLst/>
              <a:rect l="l" t="t" r="r" b="b"/>
              <a:pathLst>
                <a:path w="18303" h="27712" extrusionOk="0">
                  <a:moveTo>
                    <a:pt x="14687" y="1"/>
                  </a:moveTo>
                  <a:cubicBezTo>
                    <a:pt x="11880" y="1"/>
                    <a:pt x="7449" y="4794"/>
                    <a:pt x="4235" y="11537"/>
                  </a:cubicBezTo>
                  <a:cubicBezTo>
                    <a:pt x="706" y="19050"/>
                    <a:pt x="0" y="26260"/>
                    <a:pt x="2723" y="27520"/>
                  </a:cubicBezTo>
                  <a:cubicBezTo>
                    <a:pt x="2997" y="27650"/>
                    <a:pt x="3296" y="27712"/>
                    <a:pt x="3616" y="27712"/>
                  </a:cubicBezTo>
                  <a:cubicBezTo>
                    <a:pt x="6423" y="27712"/>
                    <a:pt x="10854" y="22919"/>
                    <a:pt x="14068" y="16176"/>
                  </a:cubicBezTo>
                  <a:cubicBezTo>
                    <a:pt x="17597" y="8612"/>
                    <a:pt x="18303" y="1453"/>
                    <a:pt x="15580" y="192"/>
                  </a:cubicBezTo>
                  <a:cubicBezTo>
                    <a:pt x="15306" y="63"/>
                    <a:pt x="15007" y="1"/>
                    <a:pt x="14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6"/>
            <p:cNvSpPr/>
            <p:nvPr/>
          </p:nvSpPr>
          <p:spPr>
            <a:xfrm>
              <a:off x="3859775" y="585575"/>
              <a:ext cx="394575" cy="715625"/>
            </a:xfrm>
            <a:custGeom>
              <a:avLst/>
              <a:gdLst/>
              <a:ahLst/>
              <a:cxnLst/>
              <a:rect l="l" t="t" r="r" b="b"/>
              <a:pathLst>
                <a:path w="15783" h="28625" extrusionOk="0">
                  <a:moveTo>
                    <a:pt x="3513" y="1"/>
                  </a:moveTo>
                  <a:cubicBezTo>
                    <a:pt x="3273" y="1"/>
                    <a:pt x="3043" y="39"/>
                    <a:pt x="2824" y="119"/>
                  </a:cubicBezTo>
                  <a:cubicBezTo>
                    <a:pt x="1" y="1127"/>
                    <a:pt x="1" y="8287"/>
                    <a:pt x="2824" y="16153"/>
                  </a:cubicBezTo>
                  <a:cubicBezTo>
                    <a:pt x="5378" y="23351"/>
                    <a:pt x="9472" y="28625"/>
                    <a:pt x="12270" y="28625"/>
                  </a:cubicBezTo>
                  <a:cubicBezTo>
                    <a:pt x="12510" y="28625"/>
                    <a:pt x="12740" y="28586"/>
                    <a:pt x="12959" y="28506"/>
                  </a:cubicBezTo>
                  <a:cubicBezTo>
                    <a:pt x="15782" y="27498"/>
                    <a:pt x="15782" y="20338"/>
                    <a:pt x="12959" y="12472"/>
                  </a:cubicBezTo>
                  <a:cubicBezTo>
                    <a:pt x="10405" y="5274"/>
                    <a:pt x="6311" y="1"/>
                    <a:pt x="3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6"/>
            <p:cNvSpPr/>
            <p:nvPr/>
          </p:nvSpPr>
          <p:spPr>
            <a:xfrm>
              <a:off x="4162300" y="1432650"/>
              <a:ext cx="395825" cy="715650"/>
            </a:xfrm>
            <a:custGeom>
              <a:avLst/>
              <a:gdLst/>
              <a:ahLst/>
              <a:cxnLst/>
              <a:rect l="l" t="t" r="r" b="b"/>
              <a:pathLst>
                <a:path w="15833" h="28626" extrusionOk="0">
                  <a:moveTo>
                    <a:pt x="3524" y="1"/>
                  </a:moveTo>
                  <a:cubicBezTo>
                    <a:pt x="3281" y="1"/>
                    <a:pt x="3047" y="39"/>
                    <a:pt x="2824" y="119"/>
                  </a:cubicBezTo>
                  <a:cubicBezTo>
                    <a:pt x="51" y="1127"/>
                    <a:pt x="1" y="8338"/>
                    <a:pt x="2824" y="16153"/>
                  </a:cubicBezTo>
                  <a:cubicBezTo>
                    <a:pt x="5423" y="23393"/>
                    <a:pt x="9475" y="28625"/>
                    <a:pt x="12305" y="28625"/>
                  </a:cubicBezTo>
                  <a:cubicBezTo>
                    <a:pt x="12549" y="28625"/>
                    <a:pt x="12785" y="28586"/>
                    <a:pt x="13009" y="28506"/>
                  </a:cubicBezTo>
                  <a:cubicBezTo>
                    <a:pt x="15833" y="27548"/>
                    <a:pt x="15833" y="20338"/>
                    <a:pt x="13009" y="12523"/>
                  </a:cubicBezTo>
                  <a:cubicBezTo>
                    <a:pt x="10455" y="5278"/>
                    <a:pt x="6361" y="1"/>
                    <a:pt x="3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6"/>
            <p:cNvSpPr/>
            <p:nvPr/>
          </p:nvSpPr>
          <p:spPr>
            <a:xfrm>
              <a:off x="3404725" y="1338550"/>
              <a:ext cx="760125" cy="359600"/>
            </a:xfrm>
            <a:custGeom>
              <a:avLst/>
              <a:gdLst/>
              <a:ahLst/>
              <a:cxnLst/>
              <a:rect l="l" t="t" r="r" b="b"/>
              <a:pathLst>
                <a:path w="30405" h="14384" extrusionOk="0">
                  <a:moveTo>
                    <a:pt x="23951" y="1"/>
                  </a:moveTo>
                  <a:cubicBezTo>
                    <a:pt x="21051" y="1"/>
                    <a:pt x="17295" y="706"/>
                    <a:pt x="13362" y="2118"/>
                  </a:cubicBezTo>
                  <a:cubicBezTo>
                    <a:pt x="5547" y="4942"/>
                    <a:pt x="1" y="9480"/>
                    <a:pt x="1009" y="12303"/>
                  </a:cubicBezTo>
                  <a:cubicBezTo>
                    <a:pt x="1513" y="13690"/>
                    <a:pt x="3555" y="14383"/>
                    <a:pt x="6455" y="14383"/>
                  </a:cubicBezTo>
                  <a:cubicBezTo>
                    <a:pt x="9354" y="14383"/>
                    <a:pt x="13110" y="13690"/>
                    <a:pt x="17043" y="12303"/>
                  </a:cubicBezTo>
                  <a:cubicBezTo>
                    <a:pt x="24858" y="9480"/>
                    <a:pt x="30405" y="4942"/>
                    <a:pt x="29396" y="2118"/>
                  </a:cubicBezTo>
                  <a:cubicBezTo>
                    <a:pt x="28892" y="706"/>
                    <a:pt x="26850" y="1"/>
                    <a:pt x="239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6"/>
            <p:cNvSpPr/>
            <p:nvPr/>
          </p:nvSpPr>
          <p:spPr>
            <a:xfrm>
              <a:off x="4253050" y="1035700"/>
              <a:ext cx="758875" cy="359600"/>
            </a:xfrm>
            <a:custGeom>
              <a:avLst/>
              <a:gdLst/>
              <a:ahLst/>
              <a:cxnLst/>
              <a:rect l="l" t="t" r="r" b="b"/>
              <a:pathLst>
                <a:path w="30355" h="14384" extrusionOk="0">
                  <a:moveTo>
                    <a:pt x="23932" y="1"/>
                  </a:moveTo>
                  <a:cubicBezTo>
                    <a:pt x="21027" y="1"/>
                    <a:pt x="17270" y="694"/>
                    <a:pt x="13363" y="2081"/>
                  </a:cubicBezTo>
                  <a:cubicBezTo>
                    <a:pt x="5497" y="4904"/>
                    <a:pt x="1" y="9493"/>
                    <a:pt x="1009" y="12266"/>
                  </a:cubicBezTo>
                  <a:cubicBezTo>
                    <a:pt x="1514" y="13678"/>
                    <a:pt x="3543" y="14384"/>
                    <a:pt x="6430" y="14384"/>
                  </a:cubicBezTo>
                  <a:cubicBezTo>
                    <a:pt x="9316" y="14384"/>
                    <a:pt x="13060" y="13678"/>
                    <a:pt x="16993" y="12266"/>
                  </a:cubicBezTo>
                  <a:cubicBezTo>
                    <a:pt x="24859" y="9442"/>
                    <a:pt x="30354" y="4904"/>
                    <a:pt x="29396" y="2081"/>
                  </a:cubicBezTo>
                  <a:cubicBezTo>
                    <a:pt x="28892" y="694"/>
                    <a:pt x="26838" y="1"/>
                    <a:pt x="23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6"/>
            <p:cNvSpPr/>
            <p:nvPr/>
          </p:nvSpPr>
          <p:spPr>
            <a:xfrm>
              <a:off x="3382050" y="1232675"/>
              <a:ext cx="753800" cy="268500"/>
            </a:xfrm>
            <a:custGeom>
              <a:avLst/>
              <a:gdLst/>
              <a:ahLst/>
              <a:cxnLst/>
              <a:rect l="l" t="t" r="r" b="b"/>
              <a:pathLst>
                <a:path w="30152" h="10740" extrusionOk="0">
                  <a:moveTo>
                    <a:pt x="15076" y="0"/>
                  </a:moveTo>
                  <a:cubicBezTo>
                    <a:pt x="6756" y="0"/>
                    <a:pt x="0" y="2370"/>
                    <a:pt x="0" y="5345"/>
                  </a:cubicBezTo>
                  <a:cubicBezTo>
                    <a:pt x="0" y="8370"/>
                    <a:pt x="6706" y="10740"/>
                    <a:pt x="15076" y="10740"/>
                  </a:cubicBezTo>
                  <a:cubicBezTo>
                    <a:pt x="23395" y="10740"/>
                    <a:pt x="30152" y="8370"/>
                    <a:pt x="30152" y="5395"/>
                  </a:cubicBezTo>
                  <a:cubicBezTo>
                    <a:pt x="30152" y="2420"/>
                    <a:pt x="23395" y="0"/>
                    <a:pt x="150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6"/>
            <p:cNvSpPr/>
            <p:nvPr/>
          </p:nvSpPr>
          <p:spPr>
            <a:xfrm>
              <a:off x="4282050" y="1232675"/>
              <a:ext cx="753825" cy="268500"/>
            </a:xfrm>
            <a:custGeom>
              <a:avLst/>
              <a:gdLst/>
              <a:ahLst/>
              <a:cxnLst/>
              <a:rect l="l" t="t" r="r" b="b"/>
              <a:pathLst>
                <a:path w="30153" h="10740" extrusionOk="0">
                  <a:moveTo>
                    <a:pt x="15077" y="0"/>
                  </a:moveTo>
                  <a:cubicBezTo>
                    <a:pt x="6757" y="0"/>
                    <a:pt x="1" y="2370"/>
                    <a:pt x="1" y="5345"/>
                  </a:cubicBezTo>
                  <a:cubicBezTo>
                    <a:pt x="1" y="8370"/>
                    <a:pt x="6757" y="10740"/>
                    <a:pt x="15077" y="10740"/>
                  </a:cubicBezTo>
                  <a:cubicBezTo>
                    <a:pt x="23396" y="10740"/>
                    <a:pt x="30152" y="8370"/>
                    <a:pt x="30152" y="5395"/>
                  </a:cubicBezTo>
                  <a:cubicBezTo>
                    <a:pt x="30152" y="2420"/>
                    <a:pt x="23396" y="0"/>
                    <a:pt x="15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6"/>
            <p:cNvSpPr/>
            <p:nvPr/>
          </p:nvSpPr>
          <p:spPr>
            <a:xfrm>
              <a:off x="4074075" y="1439400"/>
              <a:ext cx="269775" cy="755075"/>
            </a:xfrm>
            <a:custGeom>
              <a:avLst/>
              <a:gdLst/>
              <a:ahLst/>
              <a:cxnLst/>
              <a:rect l="l" t="t" r="r" b="b"/>
              <a:pathLst>
                <a:path w="10791" h="30203" extrusionOk="0">
                  <a:moveTo>
                    <a:pt x="5395" y="0"/>
                  </a:moveTo>
                  <a:cubicBezTo>
                    <a:pt x="2420" y="0"/>
                    <a:pt x="0" y="6757"/>
                    <a:pt x="0" y="15076"/>
                  </a:cubicBezTo>
                  <a:cubicBezTo>
                    <a:pt x="0" y="23446"/>
                    <a:pt x="2420" y="30203"/>
                    <a:pt x="5395" y="30203"/>
                  </a:cubicBezTo>
                  <a:cubicBezTo>
                    <a:pt x="8370" y="30203"/>
                    <a:pt x="10790" y="23446"/>
                    <a:pt x="10790" y="15076"/>
                  </a:cubicBezTo>
                  <a:cubicBezTo>
                    <a:pt x="10790" y="6757"/>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6"/>
            <p:cNvSpPr/>
            <p:nvPr/>
          </p:nvSpPr>
          <p:spPr>
            <a:xfrm>
              <a:off x="4074075" y="540650"/>
              <a:ext cx="269775" cy="753800"/>
            </a:xfrm>
            <a:custGeom>
              <a:avLst/>
              <a:gdLst/>
              <a:ahLst/>
              <a:cxnLst/>
              <a:rect l="l" t="t" r="r" b="b"/>
              <a:pathLst>
                <a:path w="10791" h="30152" extrusionOk="0">
                  <a:moveTo>
                    <a:pt x="5395" y="0"/>
                  </a:moveTo>
                  <a:cubicBezTo>
                    <a:pt x="2420" y="0"/>
                    <a:pt x="0" y="6706"/>
                    <a:pt x="0" y="15076"/>
                  </a:cubicBezTo>
                  <a:cubicBezTo>
                    <a:pt x="0" y="23395"/>
                    <a:pt x="2420" y="30152"/>
                    <a:pt x="5395" y="30152"/>
                  </a:cubicBezTo>
                  <a:cubicBezTo>
                    <a:pt x="8370" y="30152"/>
                    <a:pt x="10790" y="23395"/>
                    <a:pt x="10790" y="15076"/>
                  </a:cubicBezTo>
                  <a:cubicBezTo>
                    <a:pt x="10790" y="6706"/>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6"/>
            <p:cNvSpPr/>
            <p:nvPr/>
          </p:nvSpPr>
          <p:spPr>
            <a:xfrm>
              <a:off x="3571125" y="765925"/>
              <a:ext cx="639100" cy="566700"/>
            </a:xfrm>
            <a:custGeom>
              <a:avLst/>
              <a:gdLst/>
              <a:ahLst/>
              <a:cxnLst/>
              <a:rect l="l" t="t" r="r" b="b"/>
              <a:pathLst>
                <a:path w="25564" h="22668" extrusionOk="0">
                  <a:moveTo>
                    <a:pt x="3988" y="0"/>
                  </a:moveTo>
                  <a:cubicBezTo>
                    <a:pt x="3179" y="0"/>
                    <a:pt x="2522" y="215"/>
                    <a:pt x="2067" y="670"/>
                  </a:cubicBezTo>
                  <a:cubicBezTo>
                    <a:pt x="0" y="2788"/>
                    <a:pt x="3025" y="9292"/>
                    <a:pt x="8925" y="15141"/>
                  </a:cubicBezTo>
                  <a:cubicBezTo>
                    <a:pt x="13559" y="19775"/>
                    <a:pt x="18567" y="22667"/>
                    <a:pt x="21529" y="22667"/>
                  </a:cubicBezTo>
                  <a:cubicBezTo>
                    <a:pt x="22336" y="22667"/>
                    <a:pt x="22992" y="22452"/>
                    <a:pt x="23446" y="21998"/>
                  </a:cubicBezTo>
                  <a:cubicBezTo>
                    <a:pt x="25564" y="19880"/>
                    <a:pt x="22488" y="13376"/>
                    <a:pt x="16589" y="7477"/>
                  </a:cubicBezTo>
                  <a:cubicBezTo>
                    <a:pt x="11956" y="2883"/>
                    <a:pt x="6949" y="0"/>
                    <a:pt x="3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6"/>
            <p:cNvSpPr/>
            <p:nvPr/>
          </p:nvSpPr>
          <p:spPr>
            <a:xfrm>
              <a:off x="4207675" y="1402500"/>
              <a:ext cx="639125" cy="566675"/>
            </a:xfrm>
            <a:custGeom>
              <a:avLst/>
              <a:gdLst/>
              <a:ahLst/>
              <a:cxnLst/>
              <a:rect l="l" t="t" r="r" b="b"/>
              <a:pathLst>
                <a:path w="25565" h="22667" extrusionOk="0">
                  <a:moveTo>
                    <a:pt x="4010" y="0"/>
                  </a:moveTo>
                  <a:cubicBezTo>
                    <a:pt x="3209" y="0"/>
                    <a:pt x="2562" y="216"/>
                    <a:pt x="2119" y="670"/>
                  </a:cubicBezTo>
                  <a:cubicBezTo>
                    <a:pt x="1" y="2787"/>
                    <a:pt x="3026" y="9292"/>
                    <a:pt x="8925" y="15140"/>
                  </a:cubicBezTo>
                  <a:cubicBezTo>
                    <a:pt x="13600" y="19775"/>
                    <a:pt x="18585" y="22667"/>
                    <a:pt x="21535" y="22667"/>
                  </a:cubicBezTo>
                  <a:cubicBezTo>
                    <a:pt x="22339" y="22667"/>
                    <a:pt x="22993" y="22452"/>
                    <a:pt x="23447" y="21998"/>
                  </a:cubicBezTo>
                  <a:cubicBezTo>
                    <a:pt x="25564" y="19880"/>
                    <a:pt x="22489" y="13376"/>
                    <a:pt x="16589" y="7527"/>
                  </a:cubicBezTo>
                  <a:cubicBezTo>
                    <a:pt x="11955" y="2892"/>
                    <a:pt x="6947" y="0"/>
                    <a:pt x="4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6"/>
            <p:cNvSpPr/>
            <p:nvPr/>
          </p:nvSpPr>
          <p:spPr>
            <a:xfrm>
              <a:off x="3571125" y="1402500"/>
              <a:ext cx="639100" cy="566675"/>
            </a:xfrm>
            <a:custGeom>
              <a:avLst/>
              <a:gdLst/>
              <a:ahLst/>
              <a:cxnLst/>
              <a:rect l="l" t="t" r="r" b="b"/>
              <a:pathLst>
                <a:path w="25564" h="22667" extrusionOk="0">
                  <a:moveTo>
                    <a:pt x="21529" y="0"/>
                  </a:moveTo>
                  <a:cubicBezTo>
                    <a:pt x="18570" y="0"/>
                    <a:pt x="13570" y="2892"/>
                    <a:pt x="8975" y="7527"/>
                  </a:cubicBezTo>
                  <a:cubicBezTo>
                    <a:pt x="3076" y="13426"/>
                    <a:pt x="0" y="19880"/>
                    <a:pt x="2118" y="21998"/>
                  </a:cubicBezTo>
                  <a:cubicBezTo>
                    <a:pt x="2572" y="22452"/>
                    <a:pt x="3227" y="22667"/>
                    <a:pt x="4035" y="22667"/>
                  </a:cubicBezTo>
                  <a:cubicBezTo>
                    <a:pt x="6994" y="22667"/>
                    <a:pt x="11994" y="19775"/>
                    <a:pt x="16589" y="15140"/>
                  </a:cubicBezTo>
                  <a:cubicBezTo>
                    <a:pt x="22488" y="9241"/>
                    <a:pt x="25564" y="2787"/>
                    <a:pt x="23446" y="670"/>
                  </a:cubicBezTo>
                  <a:cubicBezTo>
                    <a:pt x="22992" y="216"/>
                    <a:pt x="22336" y="0"/>
                    <a:pt x="2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6"/>
            <p:cNvSpPr/>
            <p:nvPr/>
          </p:nvSpPr>
          <p:spPr>
            <a:xfrm>
              <a:off x="4207675" y="765925"/>
              <a:ext cx="639125" cy="566700"/>
            </a:xfrm>
            <a:custGeom>
              <a:avLst/>
              <a:gdLst/>
              <a:ahLst/>
              <a:cxnLst/>
              <a:rect l="l" t="t" r="r" b="b"/>
              <a:pathLst>
                <a:path w="25565" h="22668" extrusionOk="0">
                  <a:moveTo>
                    <a:pt x="21527" y="0"/>
                  </a:moveTo>
                  <a:cubicBezTo>
                    <a:pt x="18567" y="0"/>
                    <a:pt x="13569" y="2883"/>
                    <a:pt x="8976" y="7477"/>
                  </a:cubicBezTo>
                  <a:cubicBezTo>
                    <a:pt x="3077" y="13376"/>
                    <a:pt x="1" y="19880"/>
                    <a:pt x="2119" y="21998"/>
                  </a:cubicBezTo>
                  <a:cubicBezTo>
                    <a:pt x="2572" y="22452"/>
                    <a:pt x="3228" y="22667"/>
                    <a:pt x="4036" y="22667"/>
                  </a:cubicBezTo>
                  <a:cubicBezTo>
                    <a:pt x="6997" y="22667"/>
                    <a:pt x="12005" y="19775"/>
                    <a:pt x="16640" y="15141"/>
                  </a:cubicBezTo>
                  <a:cubicBezTo>
                    <a:pt x="22489" y="9241"/>
                    <a:pt x="25564" y="2788"/>
                    <a:pt x="23447" y="670"/>
                  </a:cubicBezTo>
                  <a:cubicBezTo>
                    <a:pt x="22992" y="215"/>
                    <a:pt x="22336" y="0"/>
                    <a:pt x="21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6"/>
            <p:cNvSpPr/>
            <p:nvPr/>
          </p:nvSpPr>
          <p:spPr>
            <a:xfrm>
              <a:off x="4045075" y="1203175"/>
              <a:ext cx="381975" cy="327025"/>
            </a:xfrm>
            <a:custGeom>
              <a:avLst/>
              <a:gdLst/>
              <a:ahLst/>
              <a:cxnLst/>
              <a:rect l="l" t="t" r="r" b="b"/>
              <a:pathLst>
                <a:path w="15279" h="13081" extrusionOk="0">
                  <a:moveTo>
                    <a:pt x="6586" y="0"/>
                  </a:moveTo>
                  <a:cubicBezTo>
                    <a:pt x="3231" y="0"/>
                    <a:pt x="1" y="2619"/>
                    <a:pt x="1" y="6575"/>
                  </a:cubicBezTo>
                  <a:cubicBezTo>
                    <a:pt x="1" y="10125"/>
                    <a:pt x="2876" y="13080"/>
                    <a:pt x="6464" y="13080"/>
                  </a:cubicBezTo>
                  <a:cubicBezTo>
                    <a:pt x="6495" y="13080"/>
                    <a:pt x="6525" y="13080"/>
                    <a:pt x="6555" y="13080"/>
                  </a:cubicBezTo>
                  <a:cubicBezTo>
                    <a:pt x="12354" y="13080"/>
                    <a:pt x="15278" y="6071"/>
                    <a:pt x="11144" y="1937"/>
                  </a:cubicBezTo>
                  <a:cubicBezTo>
                    <a:pt x="9822" y="599"/>
                    <a:pt x="8190" y="0"/>
                    <a:pt x="6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5" name="Google Shape;2445;p16"/>
          <p:cNvSpPr txBox="1">
            <a:spLocks noGrp="1"/>
          </p:cNvSpPr>
          <p:nvPr>
            <p:ph type="title"/>
          </p:nvPr>
        </p:nvSpPr>
        <p:spPr>
          <a:xfrm>
            <a:off x="2357400" y="2081500"/>
            <a:ext cx="44292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2446" name="Google Shape;2446;p16"/>
          <p:cNvSpPr txBox="1">
            <a:spLocks noGrp="1"/>
          </p:cNvSpPr>
          <p:nvPr>
            <p:ph type="title" idx="2" hasCustomPrompt="1"/>
          </p:nvPr>
        </p:nvSpPr>
        <p:spPr>
          <a:xfrm>
            <a:off x="3679050" y="1239700"/>
            <a:ext cx="17859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447" name="Google Shape;2447;p16"/>
          <p:cNvSpPr txBox="1">
            <a:spLocks noGrp="1"/>
          </p:cNvSpPr>
          <p:nvPr>
            <p:ph type="subTitle" idx="1"/>
          </p:nvPr>
        </p:nvSpPr>
        <p:spPr>
          <a:xfrm>
            <a:off x="2357400" y="2876900"/>
            <a:ext cx="4429200" cy="26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4">
    <p:spTree>
      <p:nvGrpSpPr>
        <p:cNvPr id="1" name="Shape 2448"/>
        <p:cNvGrpSpPr/>
        <p:nvPr/>
      </p:nvGrpSpPr>
      <p:grpSpPr>
        <a:xfrm>
          <a:off x="0" y="0"/>
          <a:ext cx="0" cy="0"/>
          <a:chOff x="0" y="0"/>
          <a:chExt cx="0" cy="0"/>
        </a:xfrm>
      </p:grpSpPr>
      <p:grpSp>
        <p:nvGrpSpPr>
          <p:cNvPr id="2449" name="Google Shape;2449;p17"/>
          <p:cNvGrpSpPr/>
          <p:nvPr/>
        </p:nvGrpSpPr>
        <p:grpSpPr>
          <a:xfrm flipH="1">
            <a:off x="-610938" y="-277580"/>
            <a:ext cx="3291593" cy="2521915"/>
            <a:chOff x="317700" y="238725"/>
            <a:chExt cx="6772825" cy="5189125"/>
          </a:xfrm>
        </p:grpSpPr>
        <p:sp>
          <p:nvSpPr>
            <p:cNvPr id="2450" name="Google Shape;2450;p17"/>
            <p:cNvSpPr/>
            <p:nvPr/>
          </p:nvSpPr>
          <p:spPr>
            <a:xfrm>
              <a:off x="4408263" y="1501184"/>
              <a:ext cx="1476100" cy="2534425"/>
            </a:xfrm>
            <a:custGeom>
              <a:avLst/>
              <a:gdLst/>
              <a:ahLst/>
              <a:cxnLst/>
              <a:rect l="l" t="t" r="r" b="b"/>
              <a:pathLst>
                <a:path w="59044" h="101377" extrusionOk="0">
                  <a:moveTo>
                    <a:pt x="44257" y="1"/>
                  </a:moveTo>
                  <a:cubicBezTo>
                    <a:pt x="43835" y="1"/>
                    <a:pt x="43409" y="295"/>
                    <a:pt x="43463" y="837"/>
                  </a:cubicBezTo>
                  <a:cubicBezTo>
                    <a:pt x="44018" y="5526"/>
                    <a:pt x="43967" y="10215"/>
                    <a:pt x="43413" y="14854"/>
                  </a:cubicBezTo>
                  <a:cubicBezTo>
                    <a:pt x="43110" y="14803"/>
                    <a:pt x="42657" y="14703"/>
                    <a:pt x="42102" y="14602"/>
                  </a:cubicBezTo>
                  <a:cubicBezTo>
                    <a:pt x="40640" y="14350"/>
                    <a:pt x="39177" y="14249"/>
                    <a:pt x="37715" y="14198"/>
                  </a:cubicBezTo>
                  <a:cubicBezTo>
                    <a:pt x="35698" y="14198"/>
                    <a:pt x="33732" y="14350"/>
                    <a:pt x="31766" y="14652"/>
                  </a:cubicBezTo>
                  <a:cubicBezTo>
                    <a:pt x="29547" y="15056"/>
                    <a:pt x="27429" y="15610"/>
                    <a:pt x="25312" y="16316"/>
                  </a:cubicBezTo>
                  <a:cubicBezTo>
                    <a:pt x="23194" y="16972"/>
                    <a:pt x="21127" y="17829"/>
                    <a:pt x="19160" y="18837"/>
                  </a:cubicBezTo>
                  <a:cubicBezTo>
                    <a:pt x="18202" y="19291"/>
                    <a:pt x="17295" y="19846"/>
                    <a:pt x="16438" y="20350"/>
                  </a:cubicBezTo>
                  <a:cubicBezTo>
                    <a:pt x="15580" y="20854"/>
                    <a:pt x="14774" y="21409"/>
                    <a:pt x="14068" y="21963"/>
                  </a:cubicBezTo>
                  <a:cubicBezTo>
                    <a:pt x="13362" y="22518"/>
                    <a:pt x="12706" y="23022"/>
                    <a:pt x="12152" y="23526"/>
                  </a:cubicBezTo>
                  <a:cubicBezTo>
                    <a:pt x="11597" y="24031"/>
                    <a:pt x="11093" y="24484"/>
                    <a:pt x="10690" y="24888"/>
                  </a:cubicBezTo>
                  <a:cubicBezTo>
                    <a:pt x="10286" y="25341"/>
                    <a:pt x="9883" y="25795"/>
                    <a:pt x="9530" y="26249"/>
                  </a:cubicBezTo>
                  <a:cubicBezTo>
                    <a:pt x="10085" y="26400"/>
                    <a:pt x="10690" y="26552"/>
                    <a:pt x="11295" y="26652"/>
                  </a:cubicBezTo>
                  <a:cubicBezTo>
                    <a:pt x="11849" y="26753"/>
                    <a:pt x="12505" y="26804"/>
                    <a:pt x="13261" y="26905"/>
                  </a:cubicBezTo>
                  <a:cubicBezTo>
                    <a:pt x="13967" y="26955"/>
                    <a:pt x="14824" y="27056"/>
                    <a:pt x="15732" y="27056"/>
                  </a:cubicBezTo>
                  <a:cubicBezTo>
                    <a:pt x="16589" y="27056"/>
                    <a:pt x="17547" y="27005"/>
                    <a:pt x="18555" y="26955"/>
                  </a:cubicBezTo>
                  <a:cubicBezTo>
                    <a:pt x="19564" y="26854"/>
                    <a:pt x="20623" y="26753"/>
                    <a:pt x="21681" y="26602"/>
                  </a:cubicBezTo>
                  <a:cubicBezTo>
                    <a:pt x="26068" y="25896"/>
                    <a:pt x="30303" y="24484"/>
                    <a:pt x="34287" y="22467"/>
                  </a:cubicBezTo>
                  <a:cubicBezTo>
                    <a:pt x="36051" y="21560"/>
                    <a:pt x="37715" y="20501"/>
                    <a:pt x="39329" y="19341"/>
                  </a:cubicBezTo>
                  <a:cubicBezTo>
                    <a:pt x="40488" y="18434"/>
                    <a:pt x="41648" y="17476"/>
                    <a:pt x="42707" y="16417"/>
                  </a:cubicBezTo>
                  <a:cubicBezTo>
                    <a:pt x="42909" y="16165"/>
                    <a:pt x="43161" y="15913"/>
                    <a:pt x="43312" y="15711"/>
                  </a:cubicBezTo>
                  <a:lnTo>
                    <a:pt x="43312" y="15711"/>
                  </a:lnTo>
                  <a:cubicBezTo>
                    <a:pt x="42959" y="18888"/>
                    <a:pt x="42404" y="22064"/>
                    <a:pt x="41850" y="25140"/>
                  </a:cubicBezTo>
                  <a:cubicBezTo>
                    <a:pt x="41396" y="27661"/>
                    <a:pt x="40841" y="30182"/>
                    <a:pt x="40186" y="32653"/>
                  </a:cubicBezTo>
                  <a:cubicBezTo>
                    <a:pt x="39934" y="32552"/>
                    <a:pt x="39480" y="32451"/>
                    <a:pt x="38925" y="32350"/>
                  </a:cubicBezTo>
                  <a:cubicBezTo>
                    <a:pt x="37463" y="32148"/>
                    <a:pt x="36001" y="31997"/>
                    <a:pt x="34539" y="31997"/>
                  </a:cubicBezTo>
                  <a:cubicBezTo>
                    <a:pt x="32522" y="31997"/>
                    <a:pt x="30556" y="32098"/>
                    <a:pt x="28589" y="32400"/>
                  </a:cubicBezTo>
                  <a:cubicBezTo>
                    <a:pt x="26371" y="32753"/>
                    <a:pt x="24202" y="33308"/>
                    <a:pt x="22085" y="33963"/>
                  </a:cubicBezTo>
                  <a:cubicBezTo>
                    <a:pt x="19967" y="34669"/>
                    <a:pt x="17900" y="35527"/>
                    <a:pt x="15933" y="36485"/>
                  </a:cubicBezTo>
                  <a:cubicBezTo>
                    <a:pt x="14975" y="36989"/>
                    <a:pt x="14068" y="37543"/>
                    <a:pt x="13211" y="38048"/>
                  </a:cubicBezTo>
                  <a:cubicBezTo>
                    <a:pt x="12354" y="38552"/>
                    <a:pt x="11597" y="39106"/>
                    <a:pt x="10891" y="39661"/>
                  </a:cubicBezTo>
                  <a:cubicBezTo>
                    <a:pt x="10135" y="40165"/>
                    <a:pt x="9480" y="40720"/>
                    <a:pt x="8925" y="41224"/>
                  </a:cubicBezTo>
                  <a:cubicBezTo>
                    <a:pt x="8370" y="41728"/>
                    <a:pt x="7916" y="42182"/>
                    <a:pt x="7513" y="42585"/>
                  </a:cubicBezTo>
                  <a:cubicBezTo>
                    <a:pt x="7059" y="42989"/>
                    <a:pt x="6656" y="43443"/>
                    <a:pt x="6303" y="43947"/>
                  </a:cubicBezTo>
                  <a:cubicBezTo>
                    <a:pt x="6908" y="44098"/>
                    <a:pt x="7463" y="44249"/>
                    <a:pt x="8068" y="44350"/>
                  </a:cubicBezTo>
                  <a:cubicBezTo>
                    <a:pt x="8622" y="44451"/>
                    <a:pt x="9278" y="44501"/>
                    <a:pt x="10034" y="44602"/>
                  </a:cubicBezTo>
                  <a:cubicBezTo>
                    <a:pt x="10790" y="44653"/>
                    <a:pt x="11597" y="44703"/>
                    <a:pt x="12505" y="44703"/>
                  </a:cubicBezTo>
                  <a:cubicBezTo>
                    <a:pt x="13412" y="44703"/>
                    <a:pt x="14370" y="44703"/>
                    <a:pt x="15379" y="44653"/>
                  </a:cubicBezTo>
                  <a:cubicBezTo>
                    <a:pt x="16337" y="44552"/>
                    <a:pt x="17396" y="44451"/>
                    <a:pt x="18454" y="44300"/>
                  </a:cubicBezTo>
                  <a:cubicBezTo>
                    <a:pt x="20673" y="43947"/>
                    <a:pt x="22841" y="43443"/>
                    <a:pt x="24959" y="42737"/>
                  </a:cubicBezTo>
                  <a:cubicBezTo>
                    <a:pt x="27076" y="42031"/>
                    <a:pt x="29144" y="41224"/>
                    <a:pt x="31110" y="40216"/>
                  </a:cubicBezTo>
                  <a:cubicBezTo>
                    <a:pt x="32875" y="39308"/>
                    <a:pt x="34539" y="38249"/>
                    <a:pt x="36152" y="37090"/>
                  </a:cubicBezTo>
                  <a:cubicBezTo>
                    <a:pt x="37362" y="36182"/>
                    <a:pt x="38472" y="35224"/>
                    <a:pt x="39480" y="34165"/>
                  </a:cubicBezTo>
                  <a:lnTo>
                    <a:pt x="39984" y="33661"/>
                  </a:lnTo>
                  <a:lnTo>
                    <a:pt x="39984" y="33661"/>
                  </a:lnTo>
                  <a:cubicBezTo>
                    <a:pt x="38320" y="40064"/>
                    <a:pt x="36152" y="46417"/>
                    <a:pt x="33581" y="52569"/>
                  </a:cubicBezTo>
                  <a:cubicBezTo>
                    <a:pt x="33329" y="52468"/>
                    <a:pt x="32976" y="52418"/>
                    <a:pt x="32623" y="52367"/>
                  </a:cubicBezTo>
                  <a:cubicBezTo>
                    <a:pt x="31161" y="52115"/>
                    <a:pt x="29698" y="51964"/>
                    <a:pt x="28186" y="51964"/>
                  </a:cubicBezTo>
                  <a:cubicBezTo>
                    <a:pt x="26219" y="51964"/>
                    <a:pt x="24202" y="52065"/>
                    <a:pt x="22236" y="52418"/>
                  </a:cubicBezTo>
                  <a:cubicBezTo>
                    <a:pt x="20068" y="52771"/>
                    <a:pt x="17900" y="53275"/>
                    <a:pt x="15782" y="53930"/>
                  </a:cubicBezTo>
                  <a:cubicBezTo>
                    <a:pt x="13664" y="54636"/>
                    <a:pt x="11597" y="55493"/>
                    <a:pt x="9580" y="56451"/>
                  </a:cubicBezTo>
                  <a:cubicBezTo>
                    <a:pt x="8673" y="56955"/>
                    <a:pt x="7765" y="57460"/>
                    <a:pt x="6908" y="58014"/>
                  </a:cubicBezTo>
                  <a:cubicBezTo>
                    <a:pt x="6051" y="58519"/>
                    <a:pt x="5244" y="59073"/>
                    <a:pt x="4538" y="59628"/>
                  </a:cubicBezTo>
                  <a:cubicBezTo>
                    <a:pt x="3832" y="60132"/>
                    <a:pt x="3177" y="60687"/>
                    <a:pt x="2622" y="61191"/>
                  </a:cubicBezTo>
                  <a:cubicBezTo>
                    <a:pt x="2068" y="61695"/>
                    <a:pt x="1563" y="62149"/>
                    <a:pt x="1160" y="62552"/>
                  </a:cubicBezTo>
                  <a:cubicBezTo>
                    <a:pt x="757" y="62956"/>
                    <a:pt x="353" y="63409"/>
                    <a:pt x="0" y="63914"/>
                  </a:cubicBezTo>
                  <a:cubicBezTo>
                    <a:pt x="555" y="64065"/>
                    <a:pt x="1160" y="64216"/>
                    <a:pt x="1765" y="64267"/>
                  </a:cubicBezTo>
                  <a:cubicBezTo>
                    <a:pt x="2320" y="64367"/>
                    <a:pt x="2975" y="64468"/>
                    <a:pt x="3732" y="64569"/>
                  </a:cubicBezTo>
                  <a:cubicBezTo>
                    <a:pt x="4437" y="64619"/>
                    <a:pt x="5295" y="64670"/>
                    <a:pt x="6202" y="64670"/>
                  </a:cubicBezTo>
                  <a:cubicBezTo>
                    <a:pt x="7059" y="64670"/>
                    <a:pt x="8017" y="64670"/>
                    <a:pt x="9026" y="64619"/>
                  </a:cubicBezTo>
                  <a:cubicBezTo>
                    <a:pt x="10034" y="64519"/>
                    <a:pt x="11043" y="64418"/>
                    <a:pt x="12152" y="64216"/>
                  </a:cubicBezTo>
                  <a:cubicBezTo>
                    <a:pt x="14320" y="63914"/>
                    <a:pt x="16488" y="63359"/>
                    <a:pt x="18606" y="62653"/>
                  </a:cubicBezTo>
                  <a:cubicBezTo>
                    <a:pt x="20723" y="61998"/>
                    <a:pt x="22791" y="61140"/>
                    <a:pt x="24757" y="60132"/>
                  </a:cubicBezTo>
                  <a:cubicBezTo>
                    <a:pt x="26522" y="59224"/>
                    <a:pt x="28236" y="58166"/>
                    <a:pt x="29799" y="57006"/>
                  </a:cubicBezTo>
                  <a:cubicBezTo>
                    <a:pt x="30858" y="56199"/>
                    <a:pt x="31816" y="55392"/>
                    <a:pt x="32774" y="54485"/>
                  </a:cubicBezTo>
                  <a:lnTo>
                    <a:pt x="32774" y="54485"/>
                  </a:lnTo>
                  <a:cubicBezTo>
                    <a:pt x="30102" y="60586"/>
                    <a:pt x="27076" y="66535"/>
                    <a:pt x="23749" y="72284"/>
                  </a:cubicBezTo>
                  <a:cubicBezTo>
                    <a:pt x="23497" y="72384"/>
                    <a:pt x="23194" y="72536"/>
                    <a:pt x="22841" y="72687"/>
                  </a:cubicBezTo>
                  <a:cubicBezTo>
                    <a:pt x="21530" y="73393"/>
                    <a:pt x="20270" y="74149"/>
                    <a:pt x="19060" y="75057"/>
                  </a:cubicBezTo>
                  <a:cubicBezTo>
                    <a:pt x="17446" y="76216"/>
                    <a:pt x="15933" y="77477"/>
                    <a:pt x="14572" y="78939"/>
                  </a:cubicBezTo>
                  <a:cubicBezTo>
                    <a:pt x="13009" y="80502"/>
                    <a:pt x="11547" y="82216"/>
                    <a:pt x="10236" y="84032"/>
                  </a:cubicBezTo>
                  <a:cubicBezTo>
                    <a:pt x="8975" y="85796"/>
                    <a:pt x="7816" y="87712"/>
                    <a:pt x="6807" y="89679"/>
                  </a:cubicBezTo>
                  <a:cubicBezTo>
                    <a:pt x="6353" y="90637"/>
                    <a:pt x="5950" y="91595"/>
                    <a:pt x="5547" y="92553"/>
                  </a:cubicBezTo>
                  <a:cubicBezTo>
                    <a:pt x="5194" y="93460"/>
                    <a:pt x="4891" y="94368"/>
                    <a:pt x="4639" y="95225"/>
                  </a:cubicBezTo>
                  <a:cubicBezTo>
                    <a:pt x="4337" y="96082"/>
                    <a:pt x="4135" y="96889"/>
                    <a:pt x="3984" y="97595"/>
                  </a:cubicBezTo>
                  <a:cubicBezTo>
                    <a:pt x="3832" y="98351"/>
                    <a:pt x="3732" y="99007"/>
                    <a:pt x="3631" y="99561"/>
                  </a:cubicBezTo>
                  <a:cubicBezTo>
                    <a:pt x="3580" y="100166"/>
                    <a:pt x="3530" y="100771"/>
                    <a:pt x="3479" y="101376"/>
                  </a:cubicBezTo>
                  <a:cubicBezTo>
                    <a:pt x="4084" y="101175"/>
                    <a:pt x="4589" y="100923"/>
                    <a:pt x="5143" y="100671"/>
                  </a:cubicBezTo>
                  <a:cubicBezTo>
                    <a:pt x="5597" y="100418"/>
                    <a:pt x="6253" y="100066"/>
                    <a:pt x="6858" y="99713"/>
                  </a:cubicBezTo>
                  <a:cubicBezTo>
                    <a:pt x="7513" y="99309"/>
                    <a:pt x="8219" y="98855"/>
                    <a:pt x="8925" y="98301"/>
                  </a:cubicBezTo>
                  <a:cubicBezTo>
                    <a:pt x="9681" y="97797"/>
                    <a:pt x="10438" y="97192"/>
                    <a:pt x="11194" y="96536"/>
                  </a:cubicBezTo>
                  <a:cubicBezTo>
                    <a:pt x="11950" y="95931"/>
                    <a:pt x="12706" y="95175"/>
                    <a:pt x="13463" y="94418"/>
                  </a:cubicBezTo>
                  <a:cubicBezTo>
                    <a:pt x="16589" y="91242"/>
                    <a:pt x="19211" y="87612"/>
                    <a:pt x="21177" y="83628"/>
                  </a:cubicBezTo>
                  <a:cubicBezTo>
                    <a:pt x="22085" y="81864"/>
                    <a:pt x="22791" y="79998"/>
                    <a:pt x="23396" y="78082"/>
                  </a:cubicBezTo>
                  <a:cubicBezTo>
                    <a:pt x="23749" y="76872"/>
                    <a:pt x="24051" y="75611"/>
                    <a:pt x="24253" y="74351"/>
                  </a:cubicBezTo>
                  <a:cubicBezTo>
                    <a:pt x="26371" y="70771"/>
                    <a:pt x="28387" y="67141"/>
                    <a:pt x="30203" y="63460"/>
                  </a:cubicBezTo>
                  <a:lnTo>
                    <a:pt x="30203" y="63460"/>
                  </a:lnTo>
                  <a:cubicBezTo>
                    <a:pt x="29850" y="65376"/>
                    <a:pt x="29648" y="67292"/>
                    <a:pt x="29547" y="69258"/>
                  </a:cubicBezTo>
                  <a:cubicBezTo>
                    <a:pt x="29446" y="73695"/>
                    <a:pt x="29950" y="78132"/>
                    <a:pt x="31211" y="82418"/>
                  </a:cubicBezTo>
                  <a:cubicBezTo>
                    <a:pt x="31514" y="83477"/>
                    <a:pt x="31816" y="84485"/>
                    <a:pt x="32169" y="85393"/>
                  </a:cubicBezTo>
                  <a:cubicBezTo>
                    <a:pt x="32522" y="86301"/>
                    <a:pt x="32925" y="87208"/>
                    <a:pt x="33329" y="88015"/>
                  </a:cubicBezTo>
                  <a:cubicBezTo>
                    <a:pt x="33732" y="88822"/>
                    <a:pt x="34135" y="89528"/>
                    <a:pt x="34488" y="90183"/>
                  </a:cubicBezTo>
                  <a:cubicBezTo>
                    <a:pt x="34892" y="90838"/>
                    <a:pt x="35245" y="91393"/>
                    <a:pt x="35547" y="91847"/>
                  </a:cubicBezTo>
                  <a:cubicBezTo>
                    <a:pt x="35900" y="92351"/>
                    <a:pt x="36303" y="92855"/>
                    <a:pt x="36656" y="93259"/>
                  </a:cubicBezTo>
                  <a:cubicBezTo>
                    <a:pt x="36959" y="92754"/>
                    <a:pt x="37211" y="92200"/>
                    <a:pt x="37413" y="91645"/>
                  </a:cubicBezTo>
                  <a:cubicBezTo>
                    <a:pt x="37614" y="91091"/>
                    <a:pt x="37816" y="90435"/>
                    <a:pt x="38018" y="89729"/>
                  </a:cubicBezTo>
                  <a:cubicBezTo>
                    <a:pt x="38219" y="89023"/>
                    <a:pt x="38472" y="88217"/>
                    <a:pt x="38623" y="87309"/>
                  </a:cubicBezTo>
                  <a:cubicBezTo>
                    <a:pt x="38774" y="86452"/>
                    <a:pt x="38925" y="85494"/>
                    <a:pt x="39077" y="84536"/>
                  </a:cubicBezTo>
                  <a:cubicBezTo>
                    <a:pt x="39177" y="83527"/>
                    <a:pt x="39278" y="82469"/>
                    <a:pt x="39278" y="81410"/>
                  </a:cubicBezTo>
                  <a:cubicBezTo>
                    <a:pt x="39379" y="79191"/>
                    <a:pt x="39278" y="76973"/>
                    <a:pt x="38976" y="74754"/>
                  </a:cubicBezTo>
                  <a:cubicBezTo>
                    <a:pt x="38724" y="72536"/>
                    <a:pt x="38270" y="70368"/>
                    <a:pt x="37614" y="68250"/>
                  </a:cubicBezTo>
                  <a:cubicBezTo>
                    <a:pt x="37110" y="66334"/>
                    <a:pt x="36354" y="64468"/>
                    <a:pt x="35497" y="62653"/>
                  </a:cubicBezTo>
                  <a:cubicBezTo>
                    <a:pt x="34841" y="61342"/>
                    <a:pt x="34135" y="60031"/>
                    <a:pt x="33278" y="58821"/>
                  </a:cubicBezTo>
                  <a:cubicBezTo>
                    <a:pt x="33077" y="58519"/>
                    <a:pt x="32925" y="58317"/>
                    <a:pt x="32774" y="58115"/>
                  </a:cubicBezTo>
                  <a:cubicBezTo>
                    <a:pt x="34841" y="53628"/>
                    <a:pt x="36656" y="49039"/>
                    <a:pt x="38270" y="44401"/>
                  </a:cubicBezTo>
                  <a:cubicBezTo>
                    <a:pt x="38270" y="45157"/>
                    <a:pt x="38320" y="46014"/>
                    <a:pt x="38421" y="46972"/>
                  </a:cubicBezTo>
                  <a:cubicBezTo>
                    <a:pt x="38673" y="48939"/>
                    <a:pt x="39026" y="50905"/>
                    <a:pt x="39581" y="52821"/>
                  </a:cubicBezTo>
                  <a:cubicBezTo>
                    <a:pt x="40791" y="57107"/>
                    <a:pt x="42657" y="61191"/>
                    <a:pt x="45127" y="64872"/>
                  </a:cubicBezTo>
                  <a:cubicBezTo>
                    <a:pt x="45682" y="65779"/>
                    <a:pt x="46337" y="66636"/>
                    <a:pt x="46942" y="67393"/>
                  </a:cubicBezTo>
                  <a:cubicBezTo>
                    <a:pt x="47598" y="68199"/>
                    <a:pt x="48253" y="68905"/>
                    <a:pt x="48858" y="69561"/>
                  </a:cubicBezTo>
                  <a:cubicBezTo>
                    <a:pt x="49463" y="70216"/>
                    <a:pt x="50068" y="70771"/>
                    <a:pt x="50623" y="71275"/>
                  </a:cubicBezTo>
                  <a:cubicBezTo>
                    <a:pt x="51178" y="71779"/>
                    <a:pt x="51732" y="72183"/>
                    <a:pt x="52186" y="72536"/>
                  </a:cubicBezTo>
                  <a:cubicBezTo>
                    <a:pt x="52640" y="72889"/>
                    <a:pt x="53144" y="73242"/>
                    <a:pt x="53648" y="73544"/>
                  </a:cubicBezTo>
                  <a:cubicBezTo>
                    <a:pt x="53749" y="72989"/>
                    <a:pt x="53800" y="72384"/>
                    <a:pt x="53850" y="71779"/>
                  </a:cubicBezTo>
                  <a:cubicBezTo>
                    <a:pt x="53850" y="71174"/>
                    <a:pt x="53850" y="70519"/>
                    <a:pt x="53850" y="69762"/>
                  </a:cubicBezTo>
                  <a:cubicBezTo>
                    <a:pt x="53800" y="69006"/>
                    <a:pt x="53749" y="68199"/>
                    <a:pt x="53648" y="67292"/>
                  </a:cubicBezTo>
                  <a:cubicBezTo>
                    <a:pt x="53547" y="66435"/>
                    <a:pt x="53447" y="65477"/>
                    <a:pt x="53245" y="64468"/>
                  </a:cubicBezTo>
                  <a:cubicBezTo>
                    <a:pt x="53043" y="63510"/>
                    <a:pt x="52842" y="62502"/>
                    <a:pt x="52539" y="61443"/>
                  </a:cubicBezTo>
                  <a:cubicBezTo>
                    <a:pt x="51934" y="59325"/>
                    <a:pt x="51178" y="57208"/>
                    <a:pt x="50220" y="55191"/>
                  </a:cubicBezTo>
                  <a:cubicBezTo>
                    <a:pt x="49262" y="53174"/>
                    <a:pt x="48203" y="51258"/>
                    <a:pt x="46942" y="49392"/>
                  </a:cubicBezTo>
                  <a:cubicBezTo>
                    <a:pt x="45833" y="47728"/>
                    <a:pt x="44623" y="46216"/>
                    <a:pt x="43262" y="44754"/>
                  </a:cubicBezTo>
                  <a:cubicBezTo>
                    <a:pt x="42203" y="43644"/>
                    <a:pt x="41144" y="42636"/>
                    <a:pt x="39934" y="41728"/>
                  </a:cubicBezTo>
                  <a:lnTo>
                    <a:pt x="39329" y="41275"/>
                  </a:lnTo>
                  <a:cubicBezTo>
                    <a:pt x="40892" y="36434"/>
                    <a:pt x="42152" y="31543"/>
                    <a:pt x="43161" y="26602"/>
                  </a:cubicBezTo>
                  <a:cubicBezTo>
                    <a:pt x="43262" y="26047"/>
                    <a:pt x="43362" y="25543"/>
                    <a:pt x="43463" y="25039"/>
                  </a:cubicBezTo>
                  <a:cubicBezTo>
                    <a:pt x="43463" y="25795"/>
                    <a:pt x="43564" y="26602"/>
                    <a:pt x="43615" y="27459"/>
                  </a:cubicBezTo>
                  <a:cubicBezTo>
                    <a:pt x="43867" y="29426"/>
                    <a:pt x="44220" y="31392"/>
                    <a:pt x="44774" y="33308"/>
                  </a:cubicBezTo>
                  <a:cubicBezTo>
                    <a:pt x="45379" y="35476"/>
                    <a:pt x="46136" y="37543"/>
                    <a:pt x="47094" y="39560"/>
                  </a:cubicBezTo>
                  <a:cubicBezTo>
                    <a:pt x="48001" y="41577"/>
                    <a:pt x="49110" y="43543"/>
                    <a:pt x="50321" y="45409"/>
                  </a:cubicBezTo>
                  <a:cubicBezTo>
                    <a:pt x="50926" y="46266"/>
                    <a:pt x="51531" y="47123"/>
                    <a:pt x="52186" y="47930"/>
                  </a:cubicBezTo>
                  <a:cubicBezTo>
                    <a:pt x="52791" y="48686"/>
                    <a:pt x="53447" y="49443"/>
                    <a:pt x="54052" y="50048"/>
                  </a:cubicBezTo>
                  <a:cubicBezTo>
                    <a:pt x="54657" y="50703"/>
                    <a:pt x="55262" y="51308"/>
                    <a:pt x="55816" y="51813"/>
                  </a:cubicBezTo>
                  <a:cubicBezTo>
                    <a:pt x="56371" y="52266"/>
                    <a:pt x="56926" y="52720"/>
                    <a:pt x="57379" y="53073"/>
                  </a:cubicBezTo>
                  <a:cubicBezTo>
                    <a:pt x="57833" y="53426"/>
                    <a:pt x="58337" y="53779"/>
                    <a:pt x="58842" y="54081"/>
                  </a:cubicBezTo>
                  <a:cubicBezTo>
                    <a:pt x="58943" y="53476"/>
                    <a:pt x="58993" y="52871"/>
                    <a:pt x="59043" y="52266"/>
                  </a:cubicBezTo>
                  <a:cubicBezTo>
                    <a:pt x="59043" y="51712"/>
                    <a:pt x="59043" y="51056"/>
                    <a:pt x="59043" y="50300"/>
                  </a:cubicBezTo>
                  <a:cubicBezTo>
                    <a:pt x="58993" y="49544"/>
                    <a:pt x="58993" y="48737"/>
                    <a:pt x="58892" y="47829"/>
                  </a:cubicBezTo>
                  <a:cubicBezTo>
                    <a:pt x="58741" y="46922"/>
                    <a:pt x="58640" y="46014"/>
                    <a:pt x="58438" y="45006"/>
                  </a:cubicBezTo>
                  <a:cubicBezTo>
                    <a:pt x="58237" y="44048"/>
                    <a:pt x="58035" y="42989"/>
                    <a:pt x="57732" y="41980"/>
                  </a:cubicBezTo>
                  <a:cubicBezTo>
                    <a:pt x="57127" y="39812"/>
                    <a:pt x="56371" y="37745"/>
                    <a:pt x="55413" y="35728"/>
                  </a:cubicBezTo>
                  <a:cubicBezTo>
                    <a:pt x="54505" y="33711"/>
                    <a:pt x="53396" y="31745"/>
                    <a:pt x="52136" y="29930"/>
                  </a:cubicBezTo>
                  <a:cubicBezTo>
                    <a:pt x="51077" y="28266"/>
                    <a:pt x="49816" y="26703"/>
                    <a:pt x="48455" y="25241"/>
                  </a:cubicBezTo>
                  <a:cubicBezTo>
                    <a:pt x="47447" y="24182"/>
                    <a:pt x="46337" y="23173"/>
                    <a:pt x="45127" y="22266"/>
                  </a:cubicBezTo>
                  <a:cubicBezTo>
                    <a:pt x="44724" y="21913"/>
                    <a:pt x="44371" y="21661"/>
                    <a:pt x="44119" y="21509"/>
                  </a:cubicBezTo>
                  <a:cubicBezTo>
                    <a:pt x="45278" y="14652"/>
                    <a:pt x="45934" y="7442"/>
                    <a:pt x="45026" y="686"/>
                  </a:cubicBezTo>
                  <a:cubicBezTo>
                    <a:pt x="44980" y="219"/>
                    <a:pt x="44620" y="1"/>
                    <a:pt x="44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7"/>
            <p:cNvSpPr/>
            <p:nvPr/>
          </p:nvSpPr>
          <p:spPr>
            <a:xfrm>
              <a:off x="4636250" y="2940625"/>
              <a:ext cx="2454275" cy="2487225"/>
            </a:xfrm>
            <a:custGeom>
              <a:avLst/>
              <a:gdLst/>
              <a:ahLst/>
              <a:cxnLst/>
              <a:rect l="l" t="t" r="r" b="b"/>
              <a:pathLst>
                <a:path w="98171" h="99489" extrusionOk="0">
                  <a:moveTo>
                    <a:pt x="78960" y="1"/>
                  </a:moveTo>
                  <a:cubicBezTo>
                    <a:pt x="78609" y="1"/>
                    <a:pt x="78284" y="199"/>
                    <a:pt x="78204" y="658"/>
                  </a:cubicBezTo>
                  <a:cubicBezTo>
                    <a:pt x="77296" y="5751"/>
                    <a:pt x="75834" y="10742"/>
                    <a:pt x="73868" y="15583"/>
                  </a:cubicBezTo>
                  <a:cubicBezTo>
                    <a:pt x="72741" y="15008"/>
                    <a:pt x="70362" y="14703"/>
                    <a:pt x="67412" y="14703"/>
                  </a:cubicBezTo>
                  <a:cubicBezTo>
                    <a:pt x="57685" y="14703"/>
                    <a:pt x="41759" y="18015"/>
                    <a:pt x="44119" y="25869"/>
                  </a:cubicBezTo>
                  <a:cubicBezTo>
                    <a:pt x="44906" y="28512"/>
                    <a:pt x="47093" y="29550"/>
                    <a:pt x="49956" y="29550"/>
                  </a:cubicBezTo>
                  <a:cubicBezTo>
                    <a:pt x="56815" y="29550"/>
                    <a:pt x="67559" y="23592"/>
                    <a:pt x="72254" y="19465"/>
                  </a:cubicBezTo>
                  <a:lnTo>
                    <a:pt x="72254" y="19465"/>
                  </a:lnTo>
                  <a:cubicBezTo>
                    <a:pt x="71095" y="22138"/>
                    <a:pt x="69834" y="24760"/>
                    <a:pt x="68574" y="27281"/>
                  </a:cubicBezTo>
                  <a:cubicBezTo>
                    <a:pt x="67111" y="30104"/>
                    <a:pt x="65599" y="32827"/>
                    <a:pt x="64036" y="35550"/>
                  </a:cubicBezTo>
                  <a:cubicBezTo>
                    <a:pt x="62650" y="33658"/>
                    <a:pt x="53705" y="31485"/>
                    <a:pt x="45666" y="31485"/>
                  </a:cubicBezTo>
                  <a:cubicBezTo>
                    <a:pt x="38490" y="31485"/>
                    <a:pt x="32036" y="33216"/>
                    <a:pt x="32321" y="38424"/>
                  </a:cubicBezTo>
                  <a:cubicBezTo>
                    <a:pt x="32557" y="42347"/>
                    <a:pt x="36286" y="43750"/>
                    <a:pt x="41117" y="43750"/>
                  </a:cubicBezTo>
                  <a:cubicBezTo>
                    <a:pt x="48640" y="43750"/>
                    <a:pt x="58836" y="40347"/>
                    <a:pt x="62674" y="37768"/>
                  </a:cubicBezTo>
                  <a:lnTo>
                    <a:pt x="62674" y="37768"/>
                  </a:lnTo>
                  <a:cubicBezTo>
                    <a:pt x="59599" y="42810"/>
                    <a:pt x="56220" y="47600"/>
                    <a:pt x="52590" y="52239"/>
                  </a:cubicBezTo>
                  <a:cubicBezTo>
                    <a:pt x="50350" y="50058"/>
                    <a:pt x="40242" y="47171"/>
                    <a:pt x="32069" y="47171"/>
                  </a:cubicBezTo>
                  <a:cubicBezTo>
                    <a:pt x="26073" y="47171"/>
                    <a:pt x="21120" y="48724"/>
                    <a:pt x="21077" y="53247"/>
                  </a:cubicBezTo>
                  <a:cubicBezTo>
                    <a:pt x="21029" y="57705"/>
                    <a:pt x="25703" y="59244"/>
                    <a:pt x="31492" y="59244"/>
                  </a:cubicBezTo>
                  <a:cubicBezTo>
                    <a:pt x="37948" y="59244"/>
                    <a:pt x="45792" y="57330"/>
                    <a:pt x="50019" y="55416"/>
                  </a:cubicBezTo>
                  <a:lnTo>
                    <a:pt x="50019" y="55416"/>
                  </a:lnTo>
                  <a:cubicBezTo>
                    <a:pt x="46741" y="59348"/>
                    <a:pt x="43313" y="63130"/>
                    <a:pt x="39733" y="66760"/>
                  </a:cubicBezTo>
                  <a:cubicBezTo>
                    <a:pt x="37843" y="63959"/>
                    <a:pt x="25045" y="58629"/>
                    <a:pt x="16333" y="58629"/>
                  </a:cubicBezTo>
                  <a:cubicBezTo>
                    <a:pt x="12028" y="58629"/>
                    <a:pt x="8720" y="59931"/>
                    <a:pt x="8220" y="63483"/>
                  </a:cubicBezTo>
                  <a:cubicBezTo>
                    <a:pt x="7399" y="69229"/>
                    <a:pt x="15192" y="71107"/>
                    <a:pt x="23257" y="71107"/>
                  </a:cubicBezTo>
                  <a:cubicBezTo>
                    <a:pt x="28569" y="71107"/>
                    <a:pt x="33998" y="70292"/>
                    <a:pt x="37161" y="69231"/>
                  </a:cubicBezTo>
                  <a:lnTo>
                    <a:pt x="37161" y="69231"/>
                  </a:lnTo>
                  <a:cubicBezTo>
                    <a:pt x="34791" y="71500"/>
                    <a:pt x="32371" y="73668"/>
                    <a:pt x="29901" y="75786"/>
                  </a:cubicBezTo>
                  <a:cubicBezTo>
                    <a:pt x="23548" y="76038"/>
                    <a:pt x="1" y="87988"/>
                    <a:pt x="6354" y="96206"/>
                  </a:cubicBezTo>
                  <a:cubicBezTo>
                    <a:pt x="7403" y="97553"/>
                    <a:pt x="8729" y="98132"/>
                    <a:pt x="10221" y="98132"/>
                  </a:cubicBezTo>
                  <a:cubicBezTo>
                    <a:pt x="18341" y="98132"/>
                    <a:pt x="31379" y="80976"/>
                    <a:pt x="31464" y="76845"/>
                  </a:cubicBezTo>
                  <a:cubicBezTo>
                    <a:pt x="33682" y="74929"/>
                    <a:pt x="35800" y="73013"/>
                    <a:pt x="37918" y="71046"/>
                  </a:cubicBezTo>
                  <a:lnTo>
                    <a:pt x="37918" y="71046"/>
                  </a:lnTo>
                  <a:cubicBezTo>
                    <a:pt x="34186" y="79214"/>
                    <a:pt x="30556" y="99030"/>
                    <a:pt x="39682" y="99484"/>
                  </a:cubicBezTo>
                  <a:cubicBezTo>
                    <a:pt x="39767" y="99487"/>
                    <a:pt x="39851" y="99489"/>
                    <a:pt x="39935" y="99489"/>
                  </a:cubicBezTo>
                  <a:cubicBezTo>
                    <a:pt x="50534" y="99489"/>
                    <a:pt x="44847" y="70971"/>
                    <a:pt x="41195" y="67769"/>
                  </a:cubicBezTo>
                  <a:cubicBezTo>
                    <a:pt x="44876" y="64138"/>
                    <a:pt x="48355" y="60306"/>
                    <a:pt x="51632" y="56323"/>
                  </a:cubicBezTo>
                  <a:lnTo>
                    <a:pt x="51632" y="56323"/>
                  </a:lnTo>
                  <a:cubicBezTo>
                    <a:pt x="48957" y="64447"/>
                    <a:pt x="47742" y="84881"/>
                    <a:pt x="56496" y="84881"/>
                  </a:cubicBezTo>
                  <a:cubicBezTo>
                    <a:pt x="56653" y="84881"/>
                    <a:pt x="56813" y="84875"/>
                    <a:pt x="56977" y="84861"/>
                  </a:cubicBezTo>
                  <a:cubicBezTo>
                    <a:pt x="68069" y="83903"/>
                    <a:pt x="58187" y="55264"/>
                    <a:pt x="54204" y="53147"/>
                  </a:cubicBezTo>
                  <a:cubicBezTo>
                    <a:pt x="57229" y="49365"/>
                    <a:pt x="60002" y="45432"/>
                    <a:pt x="62624" y="41348"/>
                  </a:cubicBezTo>
                  <a:lnTo>
                    <a:pt x="62624" y="41348"/>
                  </a:lnTo>
                  <a:cubicBezTo>
                    <a:pt x="61068" y="50341"/>
                    <a:pt x="61762" y="67488"/>
                    <a:pt x="69450" y="67488"/>
                  </a:cubicBezTo>
                  <a:cubicBezTo>
                    <a:pt x="69736" y="67488"/>
                    <a:pt x="70032" y="67465"/>
                    <a:pt x="70338" y="67416"/>
                  </a:cubicBezTo>
                  <a:cubicBezTo>
                    <a:pt x="81028" y="65752"/>
                    <a:pt x="70187" y="39533"/>
                    <a:pt x="65750" y="36256"/>
                  </a:cubicBezTo>
                  <a:cubicBezTo>
                    <a:pt x="67313" y="33634"/>
                    <a:pt x="68775" y="30961"/>
                    <a:pt x="70137" y="28188"/>
                  </a:cubicBezTo>
                  <a:cubicBezTo>
                    <a:pt x="71548" y="25365"/>
                    <a:pt x="72960" y="22390"/>
                    <a:pt x="74221" y="19364"/>
                  </a:cubicBezTo>
                  <a:lnTo>
                    <a:pt x="74221" y="19364"/>
                  </a:lnTo>
                  <a:cubicBezTo>
                    <a:pt x="73988" y="27281"/>
                    <a:pt x="78314" y="45778"/>
                    <a:pt x="85849" y="45778"/>
                  </a:cubicBezTo>
                  <a:cubicBezTo>
                    <a:pt x="86472" y="45778"/>
                    <a:pt x="87117" y="45651"/>
                    <a:pt x="87784" y="45382"/>
                  </a:cubicBezTo>
                  <a:cubicBezTo>
                    <a:pt x="98171" y="41146"/>
                    <a:pt x="79969" y="16541"/>
                    <a:pt x="75683" y="15936"/>
                  </a:cubicBezTo>
                  <a:cubicBezTo>
                    <a:pt x="77599" y="11146"/>
                    <a:pt x="79061" y="6205"/>
                    <a:pt x="79969" y="1162"/>
                  </a:cubicBezTo>
                  <a:cubicBezTo>
                    <a:pt x="80091" y="462"/>
                    <a:pt x="79495" y="1"/>
                    <a:pt x="78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7"/>
            <p:cNvSpPr/>
            <p:nvPr/>
          </p:nvSpPr>
          <p:spPr>
            <a:xfrm>
              <a:off x="3625325" y="1846225"/>
              <a:ext cx="1551725" cy="825100"/>
            </a:xfrm>
            <a:custGeom>
              <a:avLst/>
              <a:gdLst/>
              <a:ahLst/>
              <a:cxnLst/>
              <a:rect l="l" t="t" r="r" b="b"/>
              <a:pathLst>
                <a:path w="62069" h="33004" extrusionOk="0">
                  <a:moveTo>
                    <a:pt x="42825" y="1"/>
                  </a:moveTo>
                  <a:cubicBezTo>
                    <a:pt x="41152" y="1"/>
                    <a:pt x="39479" y="90"/>
                    <a:pt x="37816" y="265"/>
                  </a:cubicBezTo>
                  <a:cubicBezTo>
                    <a:pt x="33732" y="719"/>
                    <a:pt x="29698" y="1677"/>
                    <a:pt x="25816" y="3190"/>
                  </a:cubicBezTo>
                  <a:cubicBezTo>
                    <a:pt x="21984" y="4702"/>
                    <a:pt x="18354" y="6669"/>
                    <a:pt x="15026" y="9140"/>
                  </a:cubicBezTo>
                  <a:cubicBezTo>
                    <a:pt x="9379" y="13274"/>
                    <a:pt x="4790" y="18669"/>
                    <a:pt x="1614" y="24871"/>
                  </a:cubicBezTo>
                  <a:cubicBezTo>
                    <a:pt x="1059" y="25980"/>
                    <a:pt x="656" y="26888"/>
                    <a:pt x="404" y="27543"/>
                  </a:cubicBezTo>
                  <a:cubicBezTo>
                    <a:pt x="152" y="28199"/>
                    <a:pt x="0" y="28602"/>
                    <a:pt x="0" y="28602"/>
                  </a:cubicBezTo>
                  <a:cubicBezTo>
                    <a:pt x="0" y="28602"/>
                    <a:pt x="353" y="28804"/>
                    <a:pt x="1009" y="29106"/>
                  </a:cubicBezTo>
                  <a:cubicBezTo>
                    <a:pt x="1614" y="29409"/>
                    <a:pt x="2572" y="29812"/>
                    <a:pt x="3681" y="30216"/>
                  </a:cubicBezTo>
                  <a:cubicBezTo>
                    <a:pt x="8732" y="32066"/>
                    <a:pt x="14020" y="33003"/>
                    <a:pt x="19340" y="33003"/>
                  </a:cubicBezTo>
                  <a:cubicBezTo>
                    <a:pt x="20976" y="33003"/>
                    <a:pt x="22616" y="32914"/>
                    <a:pt x="24253" y="32737"/>
                  </a:cubicBezTo>
                  <a:cubicBezTo>
                    <a:pt x="28337" y="32283"/>
                    <a:pt x="32371" y="31325"/>
                    <a:pt x="36203" y="29812"/>
                  </a:cubicBezTo>
                  <a:cubicBezTo>
                    <a:pt x="40085" y="28300"/>
                    <a:pt x="43715" y="26283"/>
                    <a:pt x="47043" y="23812"/>
                  </a:cubicBezTo>
                  <a:cubicBezTo>
                    <a:pt x="50119" y="21543"/>
                    <a:pt x="52942" y="18871"/>
                    <a:pt x="55363" y="15846"/>
                  </a:cubicBezTo>
                  <a:cubicBezTo>
                    <a:pt x="57329" y="13425"/>
                    <a:pt x="58993" y="10803"/>
                    <a:pt x="60405" y="8030"/>
                  </a:cubicBezTo>
                  <a:cubicBezTo>
                    <a:pt x="61010" y="6971"/>
                    <a:pt x="61413" y="6064"/>
                    <a:pt x="61665" y="5408"/>
                  </a:cubicBezTo>
                  <a:cubicBezTo>
                    <a:pt x="61917" y="4753"/>
                    <a:pt x="62069" y="4350"/>
                    <a:pt x="62069" y="4350"/>
                  </a:cubicBezTo>
                  <a:cubicBezTo>
                    <a:pt x="62069" y="4350"/>
                    <a:pt x="61665" y="4198"/>
                    <a:pt x="61060" y="3896"/>
                  </a:cubicBezTo>
                  <a:cubicBezTo>
                    <a:pt x="60405" y="3593"/>
                    <a:pt x="59497" y="3190"/>
                    <a:pt x="58337" y="2786"/>
                  </a:cubicBezTo>
                  <a:cubicBezTo>
                    <a:pt x="55413" y="1728"/>
                    <a:pt x="52438" y="921"/>
                    <a:pt x="49362" y="467"/>
                  </a:cubicBezTo>
                  <a:cubicBezTo>
                    <a:pt x="47194" y="153"/>
                    <a:pt x="45008" y="1"/>
                    <a:pt x="42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7"/>
            <p:cNvSpPr/>
            <p:nvPr/>
          </p:nvSpPr>
          <p:spPr>
            <a:xfrm>
              <a:off x="3702825" y="1974650"/>
              <a:ext cx="1407500" cy="608550"/>
            </a:xfrm>
            <a:custGeom>
              <a:avLst/>
              <a:gdLst/>
              <a:ahLst/>
              <a:cxnLst/>
              <a:rect l="l" t="t" r="r" b="b"/>
              <a:pathLst>
                <a:path w="56300" h="24342" extrusionOk="0">
                  <a:moveTo>
                    <a:pt x="55585" y="1"/>
                  </a:moveTo>
                  <a:cubicBezTo>
                    <a:pt x="55539" y="1"/>
                    <a:pt x="55490" y="6"/>
                    <a:pt x="55439" y="19"/>
                  </a:cubicBezTo>
                  <a:lnTo>
                    <a:pt x="47019" y="3347"/>
                  </a:lnTo>
                  <a:cubicBezTo>
                    <a:pt x="45476" y="3515"/>
                    <a:pt x="43747" y="3646"/>
                    <a:pt x="41971" y="3646"/>
                  </a:cubicBezTo>
                  <a:cubicBezTo>
                    <a:pt x="37886" y="3646"/>
                    <a:pt x="33549" y="2953"/>
                    <a:pt x="30632" y="423"/>
                  </a:cubicBezTo>
                  <a:cubicBezTo>
                    <a:pt x="30531" y="332"/>
                    <a:pt x="30424" y="294"/>
                    <a:pt x="30322" y="294"/>
                  </a:cubicBezTo>
                  <a:cubicBezTo>
                    <a:pt x="29912" y="294"/>
                    <a:pt x="29573" y="907"/>
                    <a:pt x="29977" y="1229"/>
                  </a:cubicBezTo>
                  <a:cubicBezTo>
                    <a:pt x="33092" y="3944"/>
                    <a:pt x="37661" y="4695"/>
                    <a:pt x="41950" y="4695"/>
                  </a:cubicBezTo>
                  <a:cubicBezTo>
                    <a:pt x="42520" y="4695"/>
                    <a:pt x="43085" y="4682"/>
                    <a:pt x="43641" y="4658"/>
                  </a:cubicBezTo>
                  <a:lnTo>
                    <a:pt x="43641" y="4658"/>
                  </a:lnTo>
                  <a:lnTo>
                    <a:pt x="38094" y="6826"/>
                  </a:lnTo>
                  <a:cubicBezTo>
                    <a:pt x="35905" y="7194"/>
                    <a:pt x="33455" y="7466"/>
                    <a:pt x="30979" y="7466"/>
                  </a:cubicBezTo>
                  <a:cubicBezTo>
                    <a:pt x="27011" y="7466"/>
                    <a:pt x="22977" y="6769"/>
                    <a:pt x="19842" y="4658"/>
                  </a:cubicBezTo>
                  <a:cubicBezTo>
                    <a:pt x="19742" y="4594"/>
                    <a:pt x="19638" y="4567"/>
                    <a:pt x="19539" y="4567"/>
                  </a:cubicBezTo>
                  <a:cubicBezTo>
                    <a:pt x="19090" y="4567"/>
                    <a:pt x="18732" y="5134"/>
                    <a:pt x="19186" y="5465"/>
                  </a:cubicBezTo>
                  <a:cubicBezTo>
                    <a:pt x="22547" y="7705"/>
                    <a:pt x="26765" y="8485"/>
                    <a:pt x="30933" y="8485"/>
                  </a:cubicBezTo>
                  <a:cubicBezTo>
                    <a:pt x="32018" y="8485"/>
                    <a:pt x="33099" y="8432"/>
                    <a:pt x="34161" y="8339"/>
                  </a:cubicBezTo>
                  <a:lnTo>
                    <a:pt x="34161" y="8339"/>
                  </a:lnTo>
                  <a:lnTo>
                    <a:pt x="24632" y="12070"/>
                  </a:lnTo>
                  <a:cubicBezTo>
                    <a:pt x="22421" y="12496"/>
                    <a:pt x="19367" y="13077"/>
                    <a:pt x="16427" y="13077"/>
                  </a:cubicBezTo>
                  <a:cubicBezTo>
                    <a:pt x="13801" y="13077"/>
                    <a:pt x="11266" y="12613"/>
                    <a:pt x="9506" y="11162"/>
                  </a:cubicBezTo>
                  <a:cubicBezTo>
                    <a:pt x="9409" y="11085"/>
                    <a:pt x="9307" y="11052"/>
                    <a:pt x="9210" y="11052"/>
                  </a:cubicBezTo>
                  <a:cubicBezTo>
                    <a:pt x="8795" y="11052"/>
                    <a:pt x="8452" y="11643"/>
                    <a:pt x="8901" y="11969"/>
                  </a:cubicBezTo>
                  <a:cubicBezTo>
                    <a:pt x="10838" y="13584"/>
                    <a:pt x="13670" y="14101"/>
                    <a:pt x="16560" y="14101"/>
                  </a:cubicBezTo>
                  <a:cubicBezTo>
                    <a:pt x="17730" y="14101"/>
                    <a:pt x="18910" y="14016"/>
                    <a:pt x="20044" y="13885"/>
                  </a:cubicBezTo>
                  <a:lnTo>
                    <a:pt x="20044" y="13885"/>
                  </a:lnTo>
                  <a:lnTo>
                    <a:pt x="581" y="21448"/>
                  </a:lnTo>
                  <a:cubicBezTo>
                    <a:pt x="1" y="21671"/>
                    <a:pt x="211" y="22448"/>
                    <a:pt x="722" y="22448"/>
                  </a:cubicBezTo>
                  <a:cubicBezTo>
                    <a:pt x="788" y="22448"/>
                    <a:pt x="859" y="22435"/>
                    <a:pt x="934" y="22406"/>
                  </a:cubicBezTo>
                  <a:lnTo>
                    <a:pt x="20397" y="14793"/>
                  </a:lnTo>
                  <a:lnTo>
                    <a:pt x="20397" y="14793"/>
                  </a:lnTo>
                  <a:cubicBezTo>
                    <a:pt x="17170" y="17162"/>
                    <a:pt x="13943" y="20238"/>
                    <a:pt x="13489" y="23768"/>
                  </a:cubicBezTo>
                  <a:cubicBezTo>
                    <a:pt x="13433" y="24133"/>
                    <a:pt x="13721" y="24341"/>
                    <a:pt x="14004" y="24341"/>
                  </a:cubicBezTo>
                  <a:cubicBezTo>
                    <a:pt x="14230" y="24341"/>
                    <a:pt x="14453" y="24209"/>
                    <a:pt x="14497" y="23919"/>
                  </a:cubicBezTo>
                  <a:cubicBezTo>
                    <a:pt x="15153" y="19129"/>
                    <a:pt x="21355" y="15246"/>
                    <a:pt x="24985" y="13028"/>
                  </a:cubicBezTo>
                  <a:lnTo>
                    <a:pt x="34514" y="9297"/>
                  </a:lnTo>
                  <a:lnTo>
                    <a:pt x="34514" y="9297"/>
                  </a:lnTo>
                  <a:cubicBezTo>
                    <a:pt x="30430" y="12473"/>
                    <a:pt x="26649" y="16658"/>
                    <a:pt x="25489" y="21549"/>
                  </a:cubicBezTo>
                  <a:cubicBezTo>
                    <a:pt x="25405" y="21914"/>
                    <a:pt x="25680" y="22123"/>
                    <a:pt x="25967" y="22123"/>
                  </a:cubicBezTo>
                  <a:cubicBezTo>
                    <a:pt x="26195" y="22123"/>
                    <a:pt x="26430" y="21991"/>
                    <a:pt x="26497" y="21700"/>
                  </a:cubicBezTo>
                  <a:cubicBezTo>
                    <a:pt x="27909" y="15751"/>
                    <a:pt x="33607" y="10910"/>
                    <a:pt x="38498" y="7784"/>
                  </a:cubicBezTo>
                  <a:lnTo>
                    <a:pt x="44044" y="5616"/>
                  </a:lnTo>
                  <a:lnTo>
                    <a:pt x="44044" y="5616"/>
                  </a:lnTo>
                  <a:cubicBezTo>
                    <a:pt x="40363" y="8692"/>
                    <a:pt x="36783" y="12725"/>
                    <a:pt x="36279" y="17364"/>
                  </a:cubicBezTo>
                  <a:cubicBezTo>
                    <a:pt x="36222" y="17708"/>
                    <a:pt x="36539" y="17922"/>
                    <a:pt x="36833" y="17922"/>
                  </a:cubicBezTo>
                  <a:cubicBezTo>
                    <a:pt x="37056" y="17922"/>
                    <a:pt x="37266" y="17798"/>
                    <a:pt x="37288" y="17515"/>
                  </a:cubicBezTo>
                  <a:cubicBezTo>
                    <a:pt x="37943" y="12019"/>
                    <a:pt x="43237" y="7280"/>
                    <a:pt x="47372" y="4255"/>
                  </a:cubicBezTo>
                  <a:lnTo>
                    <a:pt x="55792" y="977"/>
                  </a:lnTo>
                  <a:cubicBezTo>
                    <a:pt x="56300" y="700"/>
                    <a:pt x="56089" y="1"/>
                    <a:pt x="55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7"/>
            <p:cNvSpPr/>
            <p:nvPr/>
          </p:nvSpPr>
          <p:spPr>
            <a:xfrm>
              <a:off x="4510200" y="1075075"/>
              <a:ext cx="2084950" cy="2013300"/>
            </a:xfrm>
            <a:custGeom>
              <a:avLst/>
              <a:gdLst/>
              <a:ahLst/>
              <a:cxnLst/>
              <a:rect l="l" t="t" r="r" b="b"/>
              <a:pathLst>
                <a:path w="83398" h="80532" extrusionOk="0">
                  <a:moveTo>
                    <a:pt x="24628" y="0"/>
                  </a:moveTo>
                  <a:cubicBezTo>
                    <a:pt x="19081" y="0"/>
                    <a:pt x="13525" y="2223"/>
                    <a:pt x="9430" y="6708"/>
                  </a:cubicBezTo>
                  <a:cubicBezTo>
                    <a:pt x="959" y="15985"/>
                    <a:pt x="2724" y="30607"/>
                    <a:pt x="13110" y="37616"/>
                  </a:cubicBezTo>
                  <a:cubicBezTo>
                    <a:pt x="1665" y="45935"/>
                    <a:pt x="1" y="62372"/>
                    <a:pt x="9581" y="72810"/>
                  </a:cubicBezTo>
                  <a:cubicBezTo>
                    <a:pt x="14283" y="77960"/>
                    <a:pt x="20692" y="80532"/>
                    <a:pt x="27099" y="80532"/>
                  </a:cubicBezTo>
                  <a:cubicBezTo>
                    <a:pt x="33676" y="80532"/>
                    <a:pt x="40251" y="77821"/>
                    <a:pt x="44976" y="72406"/>
                  </a:cubicBezTo>
                  <a:cubicBezTo>
                    <a:pt x="48987" y="76442"/>
                    <a:pt x="54247" y="78448"/>
                    <a:pt x="59502" y="78448"/>
                  </a:cubicBezTo>
                  <a:cubicBezTo>
                    <a:pt x="65014" y="78448"/>
                    <a:pt x="70521" y="76240"/>
                    <a:pt x="74574" y="71852"/>
                  </a:cubicBezTo>
                  <a:cubicBezTo>
                    <a:pt x="82540" y="63330"/>
                    <a:pt x="81784" y="49868"/>
                    <a:pt x="72910" y="42254"/>
                  </a:cubicBezTo>
                  <a:cubicBezTo>
                    <a:pt x="82742" y="33380"/>
                    <a:pt x="83397" y="18204"/>
                    <a:pt x="74372" y="8472"/>
                  </a:cubicBezTo>
                  <a:cubicBezTo>
                    <a:pt x="69702" y="3464"/>
                    <a:pt x="63373" y="938"/>
                    <a:pt x="57031" y="938"/>
                  </a:cubicBezTo>
                  <a:cubicBezTo>
                    <a:pt x="51115" y="938"/>
                    <a:pt x="45189" y="3136"/>
                    <a:pt x="40590" y="7565"/>
                  </a:cubicBezTo>
                  <a:cubicBezTo>
                    <a:pt x="36475" y="2538"/>
                    <a:pt x="30556" y="0"/>
                    <a:pt x="24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7"/>
            <p:cNvSpPr/>
            <p:nvPr/>
          </p:nvSpPr>
          <p:spPr>
            <a:xfrm>
              <a:off x="4643825" y="1172150"/>
              <a:ext cx="1829050" cy="1786475"/>
            </a:xfrm>
            <a:custGeom>
              <a:avLst/>
              <a:gdLst/>
              <a:ahLst/>
              <a:cxnLst/>
              <a:rect l="l" t="t" r="r" b="b"/>
              <a:pathLst>
                <a:path w="73162" h="71459" extrusionOk="0">
                  <a:moveTo>
                    <a:pt x="34332" y="0"/>
                  </a:moveTo>
                  <a:cubicBezTo>
                    <a:pt x="33156" y="0"/>
                    <a:pt x="31959" y="131"/>
                    <a:pt x="30757" y="404"/>
                  </a:cubicBezTo>
                  <a:cubicBezTo>
                    <a:pt x="21177" y="2572"/>
                    <a:pt x="15833" y="12758"/>
                    <a:pt x="19413" y="21884"/>
                  </a:cubicBezTo>
                  <a:lnTo>
                    <a:pt x="19362" y="21833"/>
                  </a:lnTo>
                  <a:cubicBezTo>
                    <a:pt x="8370" y="22085"/>
                    <a:pt x="1" y="31867"/>
                    <a:pt x="1463" y="42809"/>
                  </a:cubicBezTo>
                  <a:cubicBezTo>
                    <a:pt x="2761" y="52159"/>
                    <a:pt x="10786" y="58796"/>
                    <a:pt x="19795" y="58796"/>
                  </a:cubicBezTo>
                  <a:cubicBezTo>
                    <a:pt x="21280" y="58796"/>
                    <a:pt x="22791" y="58615"/>
                    <a:pt x="24303" y="58237"/>
                  </a:cubicBezTo>
                  <a:cubicBezTo>
                    <a:pt x="25666" y="66016"/>
                    <a:pt x="32468" y="71459"/>
                    <a:pt x="40069" y="71459"/>
                  </a:cubicBezTo>
                  <a:cubicBezTo>
                    <a:pt x="41188" y="71459"/>
                    <a:pt x="42324" y="71341"/>
                    <a:pt x="43463" y="71095"/>
                  </a:cubicBezTo>
                  <a:cubicBezTo>
                    <a:pt x="52388" y="69128"/>
                    <a:pt x="57833" y="60153"/>
                    <a:pt x="55564" y="51380"/>
                  </a:cubicBezTo>
                  <a:cubicBezTo>
                    <a:pt x="65850" y="50170"/>
                    <a:pt x="73161" y="40691"/>
                    <a:pt x="71649" y="30405"/>
                  </a:cubicBezTo>
                  <a:cubicBezTo>
                    <a:pt x="70338" y="21182"/>
                    <a:pt x="62420" y="14554"/>
                    <a:pt x="53419" y="14554"/>
                  </a:cubicBezTo>
                  <a:cubicBezTo>
                    <a:pt x="52381" y="14554"/>
                    <a:pt x="51328" y="14642"/>
                    <a:pt x="50270" y="14825"/>
                  </a:cubicBezTo>
                  <a:cubicBezTo>
                    <a:pt x="49609" y="6277"/>
                    <a:pt x="42479" y="0"/>
                    <a:pt x="34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7"/>
            <p:cNvSpPr/>
            <p:nvPr/>
          </p:nvSpPr>
          <p:spPr>
            <a:xfrm>
              <a:off x="5567150" y="2139925"/>
              <a:ext cx="54875" cy="373000"/>
            </a:xfrm>
            <a:custGeom>
              <a:avLst/>
              <a:gdLst/>
              <a:ahLst/>
              <a:cxnLst/>
              <a:rect l="l" t="t" r="r" b="b"/>
              <a:pathLst>
                <a:path w="2195" h="14920" extrusionOk="0">
                  <a:moveTo>
                    <a:pt x="442" y="1"/>
                  </a:moveTo>
                  <a:cubicBezTo>
                    <a:pt x="215" y="1"/>
                    <a:pt x="1" y="139"/>
                    <a:pt x="26" y="417"/>
                  </a:cubicBezTo>
                  <a:cubicBezTo>
                    <a:pt x="480" y="5106"/>
                    <a:pt x="883" y="9795"/>
                    <a:pt x="1236" y="14484"/>
                  </a:cubicBezTo>
                  <a:cubicBezTo>
                    <a:pt x="1288" y="14768"/>
                    <a:pt x="1537" y="14919"/>
                    <a:pt x="1768" y="14919"/>
                  </a:cubicBezTo>
                  <a:cubicBezTo>
                    <a:pt x="1989" y="14919"/>
                    <a:pt x="2194" y="14780"/>
                    <a:pt x="2194" y="14484"/>
                  </a:cubicBezTo>
                  <a:cubicBezTo>
                    <a:pt x="1740" y="9795"/>
                    <a:pt x="1337" y="5106"/>
                    <a:pt x="934" y="417"/>
                  </a:cubicBezTo>
                  <a:cubicBezTo>
                    <a:pt x="908" y="139"/>
                    <a:pt x="66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7"/>
            <p:cNvSpPr/>
            <p:nvPr/>
          </p:nvSpPr>
          <p:spPr>
            <a:xfrm>
              <a:off x="5435675" y="2139150"/>
              <a:ext cx="120550" cy="425775"/>
            </a:xfrm>
            <a:custGeom>
              <a:avLst/>
              <a:gdLst/>
              <a:ahLst/>
              <a:cxnLst/>
              <a:rect l="l" t="t" r="r" b="b"/>
              <a:pathLst>
                <a:path w="4822" h="17031" extrusionOk="0">
                  <a:moveTo>
                    <a:pt x="4284" y="0"/>
                  </a:moveTo>
                  <a:cubicBezTo>
                    <a:pt x="4107" y="0"/>
                    <a:pt x="3934" y="105"/>
                    <a:pt x="3873" y="347"/>
                  </a:cubicBezTo>
                  <a:cubicBezTo>
                    <a:pt x="2613" y="5692"/>
                    <a:pt x="1352" y="11087"/>
                    <a:pt x="92" y="16431"/>
                  </a:cubicBezTo>
                  <a:cubicBezTo>
                    <a:pt x="1" y="16794"/>
                    <a:pt x="291" y="17030"/>
                    <a:pt x="560" y="17030"/>
                  </a:cubicBezTo>
                  <a:cubicBezTo>
                    <a:pt x="739" y="17030"/>
                    <a:pt x="909" y="16925"/>
                    <a:pt x="949" y="16683"/>
                  </a:cubicBezTo>
                  <a:lnTo>
                    <a:pt x="4730" y="599"/>
                  </a:lnTo>
                  <a:cubicBezTo>
                    <a:pt x="4821" y="236"/>
                    <a:pt x="4549" y="0"/>
                    <a:pt x="4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7"/>
            <p:cNvSpPr/>
            <p:nvPr/>
          </p:nvSpPr>
          <p:spPr>
            <a:xfrm>
              <a:off x="5302900" y="2128450"/>
              <a:ext cx="208375" cy="303450"/>
            </a:xfrm>
            <a:custGeom>
              <a:avLst/>
              <a:gdLst/>
              <a:ahLst/>
              <a:cxnLst/>
              <a:rect l="l" t="t" r="r" b="b"/>
              <a:pathLst>
                <a:path w="8335" h="12138" extrusionOk="0">
                  <a:moveTo>
                    <a:pt x="7695" y="1"/>
                  </a:moveTo>
                  <a:cubicBezTo>
                    <a:pt x="7553" y="1"/>
                    <a:pt x="7412" y="65"/>
                    <a:pt x="7319" y="220"/>
                  </a:cubicBezTo>
                  <a:lnTo>
                    <a:pt x="209" y="11464"/>
                  </a:lnTo>
                  <a:cubicBezTo>
                    <a:pt x="0" y="11813"/>
                    <a:pt x="322" y="12138"/>
                    <a:pt x="640" y="12138"/>
                  </a:cubicBezTo>
                  <a:cubicBezTo>
                    <a:pt x="782" y="12138"/>
                    <a:pt x="923" y="12073"/>
                    <a:pt x="1016" y="11918"/>
                  </a:cubicBezTo>
                  <a:cubicBezTo>
                    <a:pt x="3386" y="8187"/>
                    <a:pt x="5756" y="4456"/>
                    <a:pt x="8125" y="674"/>
                  </a:cubicBezTo>
                  <a:cubicBezTo>
                    <a:pt x="8335" y="325"/>
                    <a:pt x="8013" y="1"/>
                    <a:pt x="7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7"/>
            <p:cNvSpPr/>
            <p:nvPr/>
          </p:nvSpPr>
          <p:spPr>
            <a:xfrm>
              <a:off x="5085700" y="2080600"/>
              <a:ext cx="402025" cy="283700"/>
            </a:xfrm>
            <a:custGeom>
              <a:avLst/>
              <a:gdLst/>
              <a:ahLst/>
              <a:cxnLst/>
              <a:rect l="l" t="t" r="r" b="b"/>
              <a:pathLst>
                <a:path w="16081" h="11348" extrusionOk="0">
                  <a:moveTo>
                    <a:pt x="15409" y="0"/>
                  </a:moveTo>
                  <a:cubicBezTo>
                    <a:pt x="15341" y="0"/>
                    <a:pt x="15270" y="21"/>
                    <a:pt x="15200" y="67"/>
                  </a:cubicBezTo>
                  <a:lnTo>
                    <a:pt x="376" y="10454"/>
                  </a:lnTo>
                  <a:cubicBezTo>
                    <a:pt x="1" y="10746"/>
                    <a:pt x="246" y="11348"/>
                    <a:pt x="599" y="11348"/>
                  </a:cubicBezTo>
                  <a:cubicBezTo>
                    <a:pt x="673" y="11348"/>
                    <a:pt x="752" y="11322"/>
                    <a:pt x="830" y="11261"/>
                  </a:cubicBezTo>
                  <a:lnTo>
                    <a:pt x="15654" y="874"/>
                  </a:lnTo>
                  <a:cubicBezTo>
                    <a:pt x="16081" y="618"/>
                    <a:pt x="15785" y="0"/>
                    <a:pt x="15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7"/>
            <p:cNvSpPr/>
            <p:nvPr/>
          </p:nvSpPr>
          <p:spPr>
            <a:xfrm>
              <a:off x="5070650" y="2041725"/>
              <a:ext cx="418175" cy="92450"/>
            </a:xfrm>
            <a:custGeom>
              <a:avLst/>
              <a:gdLst/>
              <a:ahLst/>
              <a:cxnLst/>
              <a:rect l="l" t="t" r="r" b="b"/>
              <a:pathLst>
                <a:path w="16727" h="3698" extrusionOk="0">
                  <a:moveTo>
                    <a:pt x="16000" y="0"/>
                  </a:moveTo>
                  <a:cubicBezTo>
                    <a:pt x="15969" y="0"/>
                    <a:pt x="15936" y="3"/>
                    <a:pt x="15903" y="9"/>
                  </a:cubicBezTo>
                  <a:lnTo>
                    <a:pt x="524" y="2832"/>
                  </a:lnTo>
                  <a:cubicBezTo>
                    <a:pt x="1" y="2927"/>
                    <a:pt x="151" y="3698"/>
                    <a:pt x="680" y="3698"/>
                  </a:cubicBezTo>
                  <a:cubicBezTo>
                    <a:pt x="711" y="3698"/>
                    <a:pt x="743" y="3695"/>
                    <a:pt x="777" y="3689"/>
                  </a:cubicBezTo>
                  <a:lnTo>
                    <a:pt x="16155" y="866"/>
                  </a:lnTo>
                  <a:cubicBezTo>
                    <a:pt x="16726" y="770"/>
                    <a:pt x="16533" y="0"/>
                    <a:pt x="16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7"/>
            <p:cNvSpPr/>
            <p:nvPr/>
          </p:nvSpPr>
          <p:spPr>
            <a:xfrm>
              <a:off x="5038225" y="1881400"/>
              <a:ext cx="473000" cy="128225"/>
            </a:xfrm>
            <a:custGeom>
              <a:avLst/>
              <a:gdLst/>
              <a:ahLst/>
              <a:cxnLst/>
              <a:rect l="l" t="t" r="r" b="b"/>
              <a:pathLst>
                <a:path w="18920" h="5129" extrusionOk="0">
                  <a:moveTo>
                    <a:pt x="635" y="0"/>
                  </a:moveTo>
                  <a:cubicBezTo>
                    <a:pt x="173" y="0"/>
                    <a:pt x="1" y="736"/>
                    <a:pt x="510" y="875"/>
                  </a:cubicBezTo>
                  <a:lnTo>
                    <a:pt x="18158" y="5111"/>
                  </a:lnTo>
                  <a:cubicBezTo>
                    <a:pt x="18207" y="5123"/>
                    <a:pt x="18253" y="5128"/>
                    <a:pt x="18296" y="5128"/>
                  </a:cubicBezTo>
                  <a:cubicBezTo>
                    <a:pt x="18790" y="5128"/>
                    <a:pt x="18920" y="4393"/>
                    <a:pt x="18410" y="4253"/>
                  </a:cubicBezTo>
                  <a:lnTo>
                    <a:pt x="763" y="18"/>
                  </a:lnTo>
                  <a:cubicBezTo>
                    <a:pt x="718" y="6"/>
                    <a:pt x="675"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7"/>
            <p:cNvSpPr/>
            <p:nvPr/>
          </p:nvSpPr>
          <p:spPr>
            <a:xfrm>
              <a:off x="5201550" y="1732600"/>
              <a:ext cx="337850" cy="224050"/>
            </a:xfrm>
            <a:custGeom>
              <a:avLst/>
              <a:gdLst/>
              <a:ahLst/>
              <a:cxnLst/>
              <a:rect l="l" t="t" r="r" b="b"/>
              <a:pathLst>
                <a:path w="13514" h="8962" extrusionOk="0">
                  <a:moveTo>
                    <a:pt x="619" y="1"/>
                  </a:moveTo>
                  <a:cubicBezTo>
                    <a:pt x="258" y="1"/>
                    <a:pt x="0" y="573"/>
                    <a:pt x="381" y="827"/>
                  </a:cubicBezTo>
                  <a:lnTo>
                    <a:pt x="12633" y="8895"/>
                  </a:lnTo>
                  <a:cubicBezTo>
                    <a:pt x="12711" y="8941"/>
                    <a:pt x="12787" y="8961"/>
                    <a:pt x="12859" y="8961"/>
                  </a:cubicBezTo>
                  <a:cubicBezTo>
                    <a:pt x="13254" y="8961"/>
                    <a:pt x="13514" y="8344"/>
                    <a:pt x="13087" y="8088"/>
                  </a:cubicBezTo>
                  <a:lnTo>
                    <a:pt x="835" y="71"/>
                  </a:lnTo>
                  <a:cubicBezTo>
                    <a:pt x="761" y="22"/>
                    <a:pt x="688"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7"/>
            <p:cNvSpPr/>
            <p:nvPr/>
          </p:nvSpPr>
          <p:spPr>
            <a:xfrm>
              <a:off x="5324425" y="1556625"/>
              <a:ext cx="219525" cy="365575"/>
            </a:xfrm>
            <a:custGeom>
              <a:avLst/>
              <a:gdLst/>
              <a:ahLst/>
              <a:cxnLst/>
              <a:rect l="l" t="t" r="r" b="b"/>
              <a:pathLst>
                <a:path w="8781" h="14623" extrusionOk="0">
                  <a:moveTo>
                    <a:pt x="595" y="0"/>
                  </a:moveTo>
                  <a:cubicBezTo>
                    <a:pt x="282" y="0"/>
                    <a:pt x="0" y="330"/>
                    <a:pt x="206" y="706"/>
                  </a:cubicBezTo>
                  <a:lnTo>
                    <a:pt x="7769" y="14370"/>
                  </a:lnTo>
                  <a:cubicBezTo>
                    <a:pt x="7866" y="14549"/>
                    <a:pt x="8015" y="14623"/>
                    <a:pt x="8163" y="14623"/>
                  </a:cubicBezTo>
                  <a:cubicBezTo>
                    <a:pt x="8475" y="14623"/>
                    <a:pt x="8781" y="14293"/>
                    <a:pt x="8575" y="13917"/>
                  </a:cubicBezTo>
                  <a:lnTo>
                    <a:pt x="1012" y="253"/>
                  </a:lnTo>
                  <a:cubicBezTo>
                    <a:pt x="899" y="74"/>
                    <a:pt x="74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7"/>
            <p:cNvSpPr/>
            <p:nvPr/>
          </p:nvSpPr>
          <p:spPr>
            <a:xfrm>
              <a:off x="5531225" y="1541175"/>
              <a:ext cx="41625" cy="362125"/>
            </a:xfrm>
            <a:custGeom>
              <a:avLst/>
              <a:gdLst/>
              <a:ahLst/>
              <a:cxnLst/>
              <a:rect l="l" t="t" r="r" b="b"/>
              <a:pathLst>
                <a:path w="1665" h="14485" extrusionOk="0">
                  <a:moveTo>
                    <a:pt x="480" y="1"/>
                  </a:moveTo>
                  <a:cubicBezTo>
                    <a:pt x="240" y="1"/>
                    <a:pt x="1" y="139"/>
                    <a:pt x="1" y="417"/>
                  </a:cubicBezTo>
                  <a:cubicBezTo>
                    <a:pt x="253" y="4955"/>
                    <a:pt x="505" y="9493"/>
                    <a:pt x="757" y="14030"/>
                  </a:cubicBezTo>
                  <a:cubicBezTo>
                    <a:pt x="757" y="14333"/>
                    <a:pt x="984" y="14484"/>
                    <a:pt x="1211" y="14484"/>
                  </a:cubicBezTo>
                  <a:cubicBezTo>
                    <a:pt x="1438" y="14484"/>
                    <a:pt x="1665" y="14333"/>
                    <a:pt x="1665" y="14030"/>
                  </a:cubicBezTo>
                  <a:cubicBezTo>
                    <a:pt x="1413" y="9493"/>
                    <a:pt x="1161" y="4955"/>
                    <a:pt x="959" y="417"/>
                  </a:cubicBezTo>
                  <a:cubicBezTo>
                    <a:pt x="959" y="139"/>
                    <a:pt x="719"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7"/>
            <p:cNvSpPr/>
            <p:nvPr/>
          </p:nvSpPr>
          <p:spPr>
            <a:xfrm>
              <a:off x="5596225" y="1467725"/>
              <a:ext cx="165425" cy="467275"/>
            </a:xfrm>
            <a:custGeom>
              <a:avLst/>
              <a:gdLst/>
              <a:ahLst/>
              <a:cxnLst/>
              <a:rect l="l" t="t" r="r" b="b"/>
              <a:pathLst>
                <a:path w="6617" h="18691" extrusionOk="0">
                  <a:moveTo>
                    <a:pt x="6096" y="1"/>
                  </a:moveTo>
                  <a:cubicBezTo>
                    <a:pt x="5914" y="1"/>
                    <a:pt x="5732" y="101"/>
                    <a:pt x="5670" y="330"/>
                  </a:cubicBezTo>
                  <a:cubicBezTo>
                    <a:pt x="3804" y="6229"/>
                    <a:pt x="1939" y="12178"/>
                    <a:pt x="124" y="18128"/>
                  </a:cubicBezTo>
                  <a:cubicBezTo>
                    <a:pt x="1" y="18466"/>
                    <a:pt x="289" y="18691"/>
                    <a:pt x="567" y="18691"/>
                  </a:cubicBezTo>
                  <a:cubicBezTo>
                    <a:pt x="746" y="18691"/>
                    <a:pt x="922" y="18597"/>
                    <a:pt x="981" y="18380"/>
                  </a:cubicBezTo>
                  <a:cubicBezTo>
                    <a:pt x="2846" y="12431"/>
                    <a:pt x="4662" y="6481"/>
                    <a:pt x="6527" y="531"/>
                  </a:cubicBezTo>
                  <a:cubicBezTo>
                    <a:pt x="6616" y="205"/>
                    <a:pt x="6356"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7"/>
            <p:cNvSpPr/>
            <p:nvPr/>
          </p:nvSpPr>
          <p:spPr>
            <a:xfrm>
              <a:off x="5605350" y="1632200"/>
              <a:ext cx="301675" cy="324800"/>
            </a:xfrm>
            <a:custGeom>
              <a:avLst/>
              <a:gdLst/>
              <a:ahLst/>
              <a:cxnLst/>
              <a:rect l="l" t="t" r="r" b="b"/>
              <a:pathLst>
                <a:path w="12067" h="12992" extrusionOk="0">
                  <a:moveTo>
                    <a:pt x="11417" y="1"/>
                  </a:moveTo>
                  <a:cubicBezTo>
                    <a:pt x="11310" y="1"/>
                    <a:pt x="11199" y="46"/>
                    <a:pt x="11103" y="154"/>
                  </a:cubicBezTo>
                  <a:lnTo>
                    <a:pt x="11053" y="154"/>
                  </a:lnTo>
                  <a:lnTo>
                    <a:pt x="263" y="12205"/>
                  </a:lnTo>
                  <a:cubicBezTo>
                    <a:pt x="0" y="12542"/>
                    <a:pt x="268" y="12992"/>
                    <a:pt x="589" y="12992"/>
                  </a:cubicBezTo>
                  <a:cubicBezTo>
                    <a:pt x="699" y="12992"/>
                    <a:pt x="815" y="12939"/>
                    <a:pt x="918" y="12810"/>
                  </a:cubicBezTo>
                  <a:lnTo>
                    <a:pt x="11759" y="809"/>
                  </a:lnTo>
                  <a:cubicBezTo>
                    <a:pt x="12066" y="464"/>
                    <a:pt x="11759" y="1"/>
                    <a:pt x="11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7"/>
            <p:cNvSpPr/>
            <p:nvPr/>
          </p:nvSpPr>
          <p:spPr>
            <a:xfrm>
              <a:off x="5661750" y="1733100"/>
              <a:ext cx="443825" cy="246250"/>
            </a:xfrm>
            <a:custGeom>
              <a:avLst/>
              <a:gdLst/>
              <a:ahLst/>
              <a:cxnLst/>
              <a:rect l="l" t="t" r="r" b="b"/>
              <a:pathLst>
                <a:path w="17753" h="9850" extrusionOk="0">
                  <a:moveTo>
                    <a:pt x="17037" y="0"/>
                  </a:moveTo>
                  <a:cubicBezTo>
                    <a:pt x="16966" y="0"/>
                    <a:pt x="16891" y="16"/>
                    <a:pt x="16814" y="51"/>
                  </a:cubicBezTo>
                  <a:lnTo>
                    <a:pt x="427" y="9026"/>
                  </a:lnTo>
                  <a:cubicBezTo>
                    <a:pt x="1" y="9239"/>
                    <a:pt x="259" y="9849"/>
                    <a:pt x="685" y="9849"/>
                  </a:cubicBezTo>
                  <a:cubicBezTo>
                    <a:pt x="763" y="9849"/>
                    <a:pt x="846" y="9829"/>
                    <a:pt x="931" y="9782"/>
                  </a:cubicBezTo>
                  <a:lnTo>
                    <a:pt x="17318" y="858"/>
                  </a:lnTo>
                  <a:cubicBezTo>
                    <a:pt x="17752" y="597"/>
                    <a:pt x="17476" y="0"/>
                    <a:pt x="1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7"/>
            <p:cNvSpPr/>
            <p:nvPr/>
          </p:nvSpPr>
          <p:spPr>
            <a:xfrm>
              <a:off x="5685025" y="1990200"/>
              <a:ext cx="371875" cy="53075"/>
            </a:xfrm>
            <a:custGeom>
              <a:avLst/>
              <a:gdLst/>
              <a:ahLst/>
              <a:cxnLst/>
              <a:rect l="l" t="t" r="r" b="b"/>
              <a:pathLst>
                <a:path w="14875" h="2123" extrusionOk="0">
                  <a:moveTo>
                    <a:pt x="14317" y="0"/>
                  </a:moveTo>
                  <a:cubicBezTo>
                    <a:pt x="14302" y="0"/>
                    <a:pt x="14286" y="1"/>
                    <a:pt x="14269" y="2"/>
                  </a:cubicBezTo>
                  <a:lnTo>
                    <a:pt x="605" y="1212"/>
                  </a:lnTo>
                  <a:cubicBezTo>
                    <a:pt x="17" y="1261"/>
                    <a:pt x="1" y="2122"/>
                    <a:pt x="558" y="2122"/>
                  </a:cubicBezTo>
                  <a:cubicBezTo>
                    <a:pt x="573" y="2122"/>
                    <a:pt x="589" y="2121"/>
                    <a:pt x="605" y="2120"/>
                  </a:cubicBezTo>
                  <a:lnTo>
                    <a:pt x="14269" y="910"/>
                  </a:lnTo>
                  <a:cubicBezTo>
                    <a:pt x="14858" y="861"/>
                    <a:pt x="14874" y="0"/>
                    <a:pt x="14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7"/>
            <p:cNvSpPr/>
            <p:nvPr/>
          </p:nvSpPr>
          <p:spPr>
            <a:xfrm>
              <a:off x="5681575" y="2070075"/>
              <a:ext cx="497250" cy="221050"/>
            </a:xfrm>
            <a:custGeom>
              <a:avLst/>
              <a:gdLst/>
              <a:ahLst/>
              <a:cxnLst/>
              <a:rect l="l" t="t" r="r" b="b"/>
              <a:pathLst>
                <a:path w="19890" h="8842" extrusionOk="0">
                  <a:moveTo>
                    <a:pt x="758" y="0"/>
                  </a:moveTo>
                  <a:cubicBezTo>
                    <a:pt x="299" y="0"/>
                    <a:pt x="1" y="618"/>
                    <a:pt x="491" y="841"/>
                  </a:cubicBezTo>
                  <a:cubicBezTo>
                    <a:pt x="6643" y="3513"/>
                    <a:pt x="12794" y="6135"/>
                    <a:pt x="18945" y="8808"/>
                  </a:cubicBezTo>
                  <a:cubicBezTo>
                    <a:pt x="19009" y="8831"/>
                    <a:pt x="19072" y="8841"/>
                    <a:pt x="19132" y="8841"/>
                  </a:cubicBezTo>
                  <a:cubicBezTo>
                    <a:pt x="19591" y="8841"/>
                    <a:pt x="19890" y="8224"/>
                    <a:pt x="19399" y="8001"/>
                  </a:cubicBezTo>
                  <a:cubicBezTo>
                    <a:pt x="13248" y="5328"/>
                    <a:pt x="7096" y="2707"/>
                    <a:pt x="945" y="34"/>
                  </a:cubicBezTo>
                  <a:cubicBezTo>
                    <a:pt x="881" y="11"/>
                    <a:pt x="818" y="0"/>
                    <a:pt x="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7"/>
            <p:cNvSpPr/>
            <p:nvPr/>
          </p:nvSpPr>
          <p:spPr>
            <a:xfrm>
              <a:off x="5651950" y="2128275"/>
              <a:ext cx="254950" cy="234500"/>
            </a:xfrm>
            <a:custGeom>
              <a:avLst/>
              <a:gdLst/>
              <a:ahLst/>
              <a:cxnLst/>
              <a:rect l="l" t="t" r="r" b="b"/>
              <a:pathLst>
                <a:path w="10198" h="9380" extrusionOk="0">
                  <a:moveTo>
                    <a:pt x="660" y="0"/>
                  </a:moveTo>
                  <a:cubicBezTo>
                    <a:pt x="299" y="0"/>
                    <a:pt x="0" y="468"/>
                    <a:pt x="315" y="782"/>
                  </a:cubicBezTo>
                  <a:lnTo>
                    <a:pt x="9239" y="9253"/>
                  </a:lnTo>
                  <a:cubicBezTo>
                    <a:pt x="9329" y="9342"/>
                    <a:pt x="9431" y="9380"/>
                    <a:pt x="9531" y="9380"/>
                  </a:cubicBezTo>
                  <a:cubicBezTo>
                    <a:pt x="9879" y="9380"/>
                    <a:pt x="10197" y="8922"/>
                    <a:pt x="9844" y="8648"/>
                  </a:cubicBezTo>
                  <a:lnTo>
                    <a:pt x="9895" y="8648"/>
                  </a:lnTo>
                  <a:lnTo>
                    <a:pt x="970" y="126"/>
                  </a:lnTo>
                  <a:cubicBezTo>
                    <a:pt x="870" y="37"/>
                    <a:pt x="763"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7"/>
            <p:cNvSpPr/>
            <p:nvPr/>
          </p:nvSpPr>
          <p:spPr>
            <a:xfrm>
              <a:off x="5606775" y="2152850"/>
              <a:ext cx="237275" cy="411975"/>
            </a:xfrm>
            <a:custGeom>
              <a:avLst/>
              <a:gdLst/>
              <a:ahLst/>
              <a:cxnLst/>
              <a:rect l="l" t="t" r="r" b="b"/>
              <a:pathLst>
                <a:path w="9491" h="16479" extrusionOk="0">
                  <a:moveTo>
                    <a:pt x="602" y="0"/>
                  </a:moveTo>
                  <a:cubicBezTo>
                    <a:pt x="306" y="0"/>
                    <a:pt x="1" y="330"/>
                    <a:pt x="206" y="707"/>
                  </a:cubicBezTo>
                  <a:lnTo>
                    <a:pt x="8525" y="16236"/>
                  </a:lnTo>
                  <a:cubicBezTo>
                    <a:pt x="8603" y="16408"/>
                    <a:pt x="8735" y="16478"/>
                    <a:pt x="8870" y="16478"/>
                  </a:cubicBezTo>
                  <a:cubicBezTo>
                    <a:pt x="9171" y="16478"/>
                    <a:pt x="9490" y="16130"/>
                    <a:pt x="9282" y="15782"/>
                  </a:cubicBezTo>
                  <a:cubicBezTo>
                    <a:pt x="6508" y="10589"/>
                    <a:pt x="3735" y="5396"/>
                    <a:pt x="962" y="253"/>
                  </a:cubicBezTo>
                  <a:cubicBezTo>
                    <a:pt x="881" y="74"/>
                    <a:pt x="74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7"/>
            <p:cNvSpPr/>
            <p:nvPr/>
          </p:nvSpPr>
          <p:spPr>
            <a:xfrm>
              <a:off x="5318200" y="1777225"/>
              <a:ext cx="510550" cy="510525"/>
            </a:xfrm>
            <a:custGeom>
              <a:avLst/>
              <a:gdLst/>
              <a:ahLst/>
              <a:cxnLst/>
              <a:rect l="l" t="t" r="r" b="b"/>
              <a:pathLst>
                <a:path w="20422" h="20421" extrusionOk="0">
                  <a:moveTo>
                    <a:pt x="10236" y="0"/>
                  </a:moveTo>
                  <a:cubicBezTo>
                    <a:pt x="4589" y="0"/>
                    <a:pt x="1" y="4538"/>
                    <a:pt x="1" y="10185"/>
                  </a:cubicBezTo>
                  <a:cubicBezTo>
                    <a:pt x="1" y="15832"/>
                    <a:pt x="4589" y="20421"/>
                    <a:pt x="10236" y="20421"/>
                  </a:cubicBezTo>
                  <a:cubicBezTo>
                    <a:pt x="15833" y="20421"/>
                    <a:pt x="20421" y="15832"/>
                    <a:pt x="20421" y="10185"/>
                  </a:cubicBezTo>
                  <a:cubicBezTo>
                    <a:pt x="20421" y="4538"/>
                    <a:pt x="15833" y="0"/>
                    <a:pt x="10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7"/>
            <p:cNvSpPr/>
            <p:nvPr/>
          </p:nvSpPr>
          <p:spPr>
            <a:xfrm>
              <a:off x="5701400" y="2120150"/>
              <a:ext cx="70625" cy="60450"/>
            </a:xfrm>
            <a:custGeom>
              <a:avLst/>
              <a:gdLst/>
              <a:ahLst/>
              <a:cxnLst/>
              <a:rect l="l" t="t" r="r" b="b"/>
              <a:pathLst>
                <a:path w="2825" h="2418" extrusionOk="0">
                  <a:moveTo>
                    <a:pt x="1233" y="1"/>
                  </a:moveTo>
                  <a:cubicBezTo>
                    <a:pt x="607" y="1"/>
                    <a:pt x="1" y="488"/>
                    <a:pt x="1" y="1208"/>
                  </a:cubicBezTo>
                  <a:cubicBezTo>
                    <a:pt x="1" y="1863"/>
                    <a:pt x="555" y="2418"/>
                    <a:pt x="1211" y="2418"/>
                  </a:cubicBezTo>
                  <a:cubicBezTo>
                    <a:pt x="2270" y="2418"/>
                    <a:pt x="2824" y="1107"/>
                    <a:pt x="2068" y="351"/>
                  </a:cubicBezTo>
                  <a:cubicBezTo>
                    <a:pt x="1826" y="109"/>
                    <a:pt x="1527" y="1"/>
                    <a:pt x="1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7"/>
            <p:cNvSpPr/>
            <p:nvPr/>
          </p:nvSpPr>
          <p:spPr>
            <a:xfrm>
              <a:off x="5574100" y="2163475"/>
              <a:ext cx="109675" cy="94025"/>
            </a:xfrm>
            <a:custGeom>
              <a:avLst/>
              <a:gdLst/>
              <a:ahLst/>
              <a:cxnLst/>
              <a:rect l="l" t="t" r="r" b="b"/>
              <a:pathLst>
                <a:path w="4387" h="3761" extrusionOk="0">
                  <a:moveTo>
                    <a:pt x="1920" y="0"/>
                  </a:moveTo>
                  <a:cubicBezTo>
                    <a:pt x="939" y="0"/>
                    <a:pt x="0" y="760"/>
                    <a:pt x="0" y="1895"/>
                  </a:cubicBezTo>
                  <a:cubicBezTo>
                    <a:pt x="0" y="2954"/>
                    <a:pt x="807" y="3761"/>
                    <a:pt x="1866" y="3761"/>
                  </a:cubicBezTo>
                  <a:cubicBezTo>
                    <a:pt x="3530" y="3761"/>
                    <a:pt x="4387" y="1744"/>
                    <a:pt x="3227" y="534"/>
                  </a:cubicBezTo>
                  <a:cubicBezTo>
                    <a:pt x="2843" y="165"/>
                    <a:pt x="2377" y="0"/>
                    <a:pt x="1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7"/>
            <p:cNvSpPr/>
            <p:nvPr/>
          </p:nvSpPr>
          <p:spPr>
            <a:xfrm>
              <a:off x="5579125" y="1984525"/>
              <a:ext cx="142475" cy="121725"/>
            </a:xfrm>
            <a:custGeom>
              <a:avLst/>
              <a:gdLst/>
              <a:ahLst/>
              <a:cxnLst/>
              <a:rect l="l" t="t" r="r" b="b"/>
              <a:pathLst>
                <a:path w="5699" h="4869" extrusionOk="0">
                  <a:moveTo>
                    <a:pt x="2457" y="1"/>
                  </a:moveTo>
                  <a:cubicBezTo>
                    <a:pt x="1198" y="1"/>
                    <a:pt x="1" y="983"/>
                    <a:pt x="1" y="2448"/>
                  </a:cubicBezTo>
                  <a:cubicBezTo>
                    <a:pt x="1" y="3809"/>
                    <a:pt x="1110" y="4868"/>
                    <a:pt x="2472" y="4868"/>
                  </a:cubicBezTo>
                  <a:cubicBezTo>
                    <a:pt x="4640" y="4868"/>
                    <a:pt x="5698" y="2246"/>
                    <a:pt x="4186" y="734"/>
                  </a:cubicBezTo>
                  <a:cubicBezTo>
                    <a:pt x="3679" y="227"/>
                    <a:pt x="3061" y="1"/>
                    <a:pt x="2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7"/>
            <p:cNvSpPr/>
            <p:nvPr/>
          </p:nvSpPr>
          <p:spPr>
            <a:xfrm>
              <a:off x="5731650" y="2001675"/>
              <a:ext cx="70625" cy="60450"/>
            </a:xfrm>
            <a:custGeom>
              <a:avLst/>
              <a:gdLst/>
              <a:ahLst/>
              <a:cxnLst/>
              <a:rect l="l" t="t" r="r" b="b"/>
              <a:pathLst>
                <a:path w="2825" h="2418" extrusionOk="0">
                  <a:moveTo>
                    <a:pt x="1233" y="0"/>
                  </a:moveTo>
                  <a:cubicBezTo>
                    <a:pt x="607" y="0"/>
                    <a:pt x="1" y="487"/>
                    <a:pt x="1" y="1207"/>
                  </a:cubicBezTo>
                  <a:cubicBezTo>
                    <a:pt x="1" y="1863"/>
                    <a:pt x="555" y="2417"/>
                    <a:pt x="1211" y="2417"/>
                  </a:cubicBezTo>
                  <a:cubicBezTo>
                    <a:pt x="2320" y="2417"/>
                    <a:pt x="2824" y="1106"/>
                    <a:pt x="2068" y="350"/>
                  </a:cubicBezTo>
                  <a:cubicBezTo>
                    <a:pt x="1826" y="108"/>
                    <a:pt x="1527"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7"/>
            <p:cNvSpPr/>
            <p:nvPr/>
          </p:nvSpPr>
          <p:spPr>
            <a:xfrm>
              <a:off x="5465700" y="2180675"/>
              <a:ext cx="70600" cy="60450"/>
            </a:xfrm>
            <a:custGeom>
              <a:avLst/>
              <a:gdLst/>
              <a:ahLst/>
              <a:cxnLst/>
              <a:rect l="l" t="t" r="r" b="b"/>
              <a:pathLst>
                <a:path w="2824" h="2418" extrusionOk="0">
                  <a:moveTo>
                    <a:pt x="1232" y="0"/>
                  </a:moveTo>
                  <a:cubicBezTo>
                    <a:pt x="606" y="0"/>
                    <a:pt x="0" y="487"/>
                    <a:pt x="0" y="1207"/>
                  </a:cubicBezTo>
                  <a:cubicBezTo>
                    <a:pt x="0" y="1862"/>
                    <a:pt x="555" y="2417"/>
                    <a:pt x="1210" y="2417"/>
                  </a:cubicBezTo>
                  <a:cubicBezTo>
                    <a:pt x="2319" y="2417"/>
                    <a:pt x="2824" y="1106"/>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7"/>
            <p:cNvSpPr/>
            <p:nvPr/>
          </p:nvSpPr>
          <p:spPr>
            <a:xfrm>
              <a:off x="5449300" y="204537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7"/>
            <p:cNvSpPr/>
            <p:nvPr/>
          </p:nvSpPr>
          <p:spPr>
            <a:xfrm>
              <a:off x="5512325" y="1937425"/>
              <a:ext cx="71875" cy="61675"/>
            </a:xfrm>
            <a:custGeom>
              <a:avLst/>
              <a:gdLst/>
              <a:ahLst/>
              <a:cxnLst/>
              <a:rect l="l" t="t" r="r" b="b"/>
              <a:pathLst>
                <a:path w="2875" h="2467" extrusionOk="0">
                  <a:moveTo>
                    <a:pt x="1255" y="0"/>
                  </a:moveTo>
                  <a:cubicBezTo>
                    <a:pt x="611" y="0"/>
                    <a:pt x="1" y="499"/>
                    <a:pt x="1" y="1256"/>
                  </a:cubicBezTo>
                  <a:cubicBezTo>
                    <a:pt x="1" y="1912"/>
                    <a:pt x="555" y="2466"/>
                    <a:pt x="1211" y="2466"/>
                  </a:cubicBezTo>
                  <a:cubicBezTo>
                    <a:pt x="2320" y="2466"/>
                    <a:pt x="2875" y="1155"/>
                    <a:pt x="2118" y="349"/>
                  </a:cubicBezTo>
                  <a:cubicBezTo>
                    <a:pt x="1862" y="108"/>
                    <a:pt x="1555" y="0"/>
                    <a:pt x="1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7"/>
            <p:cNvSpPr/>
            <p:nvPr/>
          </p:nvSpPr>
          <p:spPr>
            <a:xfrm>
              <a:off x="5349725" y="1910175"/>
              <a:ext cx="142450" cy="121700"/>
            </a:xfrm>
            <a:custGeom>
              <a:avLst/>
              <a:gdLst/>
              <a:ahLst/>
              <a:cxnLst/>
              <a:rect l="l" t="t" r="r" b="b"/>
              <a:pathLst>
                <a:path w="5698" h="4868" extrusionOk="0">
                  <a:moveTo>
                    <a:pt x="2457" y="0"/>
                  </a:moveTo>
                  <a:cubicBezTo>
                    <a:pt x="1198" y="0"/>
                    <a:pt x="0" y="982"/>
                    <a:pt x="0" y="2447"/>
                  </a:cubicBezTo>
                  <a:cubicBezTo>
                    <a:pt x="0" y="3808"/>
                    <a:pt x="1110" y="4867"/>
                    <a:pt x="2471" y="4867"/>
                  </a:cubicBezTo>
                  <a:cubicBezTo>
                    <a:pt x="4639" y="4867"/>
                    <a:pt x="5698" y="2245"/>
                    <a:pt x="4185" y="733"/>
                  </a:cubicBezTo>
                  <a:cubicBezTo>
                    <a:pt x="3679" y="226"/>
                    <a:pt x="3061" y="0"/>
                    <a:pt x="2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7"/>
            <p:cNvSpPr/>
            <p:nvPr/>
          </p:nvSpPr>
          <p:spPr>
            <a:xfrm>
              <a:off x="5367375" y="2062175"/>
              <a:ext cx="70600" cy="60525"/>
            </a:xfrm>
            <a:custGeom>
              <a:avLst/>
              <a:gdLst/>
              <a:ahLst/>
              <a:cxnLst/>
              <a:rect l="l" t="t" r="r" b="b"/>
              <a:pathLst>
                <a:path w="2824" h="2421" extrusionOk="0">
                  <a:moveTo>
                    <a:pt x="1232" y="0"/>
                  </a:moveTo>
                  <a:cubicBezTo>
                    <a:pt x="606" y="0"/>
                    <a:pt x="0" y="487"/>
                    <a:pt x="0" y="1207"/>
                  </a:cubicBezTo>
                  <a:cubicBezTo>
                    <a:pt x="0" y="1883"/>
                    <a:pt x="463" y="2421"/>
                    <a:pt x="1122" y="2421"/>
                  </a:cubicBezTo>
                  <a:cubicBezTo>
                    <a:pt x="1151" y="2421"/>
                    <a:pt x="1180" y="2420"/>
                    <a:pt x="1210" y="2418"/>
                  </a:cubicBezTo>
                  <a:cubicBezTo>
                    <a:pt x="2269" y="2418"/>
                    <a:pt x="2824" y="1157"/>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7"/>
            <p:cNvSpPr/>
            <p:nvPr/>
          </p:nvSpPr>
          <p:spPr>
            <a:xfrm>
              <a:off x="5654775" y="1876500"/>
              <a:ext cx="109675" cy="94850"/>
            </a:xfrm>
            <a:custGeom>
              <a:avLst/>
              <a:gdLst/>
              <a:ahLst/>
              <a:cxnLst/>
              <a:rect l="l" t="t" r="r" b="b"/>
              <a:pathLst>
                <a:path w="4387" h="3794" extrusionOk="0">
                  <a:moveTo>
                    <a:pt x="1896" y="1"/>
                  </a:moveTo>
                  <a:cubicBezTo>
                    <a:pt x="924" y="1"/>
                    <a:pt x="0" y="768"/>
                    <a:pt x="0" y="1928"/>
                  </a:cubicBezTo>
                  <a:cubicBezTo>
                    <a:pt x="0" y="2937"/>
                    <a:pt x="807" y="3794"/>
                    <a:pt x="1866" y="3794"/>
                  </a:cubicBezTo>
                  <a:cubicBezTo>
                    <a:pt x="3530" y="3794"/>
                    <a:pt x="4387" y="1777"/>
                    <a:pt x="3227" y="567"/>
                  </a:cubicBezTo>
                  <a:cubicBezTo>
                    <a:pt x="2836" y="176"/>
                    <a:pt x="2360" y="1"/>
                    <a:pt x="1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7"/>
            <p:cNvSpPr/>
            <p:nvPr/>
          </p:nvSpPr>
          <p:spPr>
            <a:xfrm>
              <a:off x="5579125" y="1831500"/>
              <a:ext cx="71875" cy="60450"/>
            </a:xfrm>
            <a:custGeom>
              <a:avLst/>
              <a:gdLst/>
              <a:ahLst/>
              <a:cxnLst/>
              <a:rect l="l" t="t" r="r" b="b"/>
              <a:pathLst>
                <a:path w="2875" h="2418" extrusionOk="0">
                  <a:moveTo>
                    <a:pt x="1249" y="0"/>
                  </a:moveTo>
                  <a:cubicBezTo>
                    <a:pt x="607" y="0"/>
                    <a:pt x="1" y="487"/>
                    <a:pt x="1" y="1207"/>
                  </a:cubicBezTo>
                  <a:cubicBezTo>
                    <a:pt x="1" y="1863"/>
                    <a:pt x="556" y="2417"/>
                    <a:pt x="1261" y="2417"/>
                  </a:cubicBezTo>
                  <a:cubicBezTo>
                    <a:pt x="2320" y="2417"/>
                    <a:pt x="2875" y="1107"/>
                    <a:pt x="2119" y="350"/>
                  </a:cubicBezTo>
                  <a:cubicBezTo>
                    <a:pt x="1860" y="108"/>
                    <a:pt x="1551" y="0"/>
                    <a:pt x="1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7"/>
            <p:cNvSpPr/>
            <p:nvPr/>
          </p:nvSpPr>
          <p:spPr>
            <a:xfrm>
              <a:off x="5449300" y="182982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7"/>
            <p:cNvSpPr/>
            <p:nvPr/>
          </p:nvSpPr>
          <p:spPr>
            <a:xfrm>
              <a:off x="317700" y="393275"/>
              <a:ext cx="2706375" cy="2235425"/>
            </a:xfrm>
            <a:custGeom>
              <a:avLst/>
              <a:gdLst/>
              <a:ahLst/>
              <a:cxnLst/>
              <a:rect l="l" t="t" r="r" b="b"/>
              <a:pathLst>
                <a:path w="108255" h="89417" extrusionOk="0">
                  <a:moveTo>
                    <a:pt x="101909" y="1"/>
                  </a:moveTo>
                  <a:cubicBezTo>
                    <a:pt x="87579" y="1"/>
                    <a:pt x="54067" y="626"/>
                    <a:pt x="55615" y="6500"/>
                  </a:cubicBezTo>
                  <a:cubicBezTo>
                    <a:pt x="56987" y="12061"/>
                    <a:pt x="67027" y="12797"/>
                    <a:pt x="72247" y="12797"/>
                  </a:cubicBezTo>
                  <a:cubicBezTo>
                    <a:pt x="74126" y="12797"/>
                    <a:pt x="75380" y="12702"/>
                    <a:pt x="75380" y="12702"/>
                  </a:cubicBezTo>
                  <a:lnTo>
                    <a:pt x="75380" y="12702"/>
                  </a:lnTo>
                  <a:cubicBezTo>
                    <a:pt x="75379" y="12702"/>
                    <a:pt x="20522" y="22534"/>
                    <a:pt x="22740" y="35996"/>
                  </a:cubicBezTo>
                  <a:cubicBezTo>
                    <a:pt x="23414" y="40212"/>
                    <a:pt x="29289" y="41096"/>
                    <a:pt x="34098" y="41096"/>
                  </a:cubicBezTo>
                  <a:cubicBezTo>
                    <a:pt x="37571" y="41096"/>
                    <a:pt x="40488" y="40635"/>
                    <a:pt x="40489" y="40635"/>
                  </a:cubicBezTo>
                  <a:lnTo>
                    <a:pt x="40489" y="40635"/>
                  </a:lnTo>
                  <a:cubicBezTo>
                    <a:pt x="40488" y="40635"/>
                    <a:pt x="1" y="64283"/>
                    <a:pt x="18203" y="83896"/>
                  </a:cubicBezTo>
                  <a:cubicBezTo>
                    <a:pt x="21873" y="87842"/>
                    <a:pt x="25884" y="89416"/>
                    <a:pt x="29949" y="89416"/>
                  </a:cubicBezTo>
                  <a:cubicBezTo>
                    <a:pt x="46041" y="89416"/>
                    <a:pt x="62976" y="64737"/>
                    <a:pt x="62976" y="64736"/>
                  </a:cubicBezTo>
                  <a:lnTo>
                    <a:pt x="62976" y="64736"/>
                  </a:lnTo>
                  <a:cubicBezTo>
                    <a:pt x="62976" y="64737"/>
                    <a:pt x="58993" y="81527"/>
                    <a:pt x="66254" y="82787"/>
                  </a:cubicBezTo>
                  <a:cubicBezTo>
                    <a:pt x="66521" y="82835"/>
                    <a:pt x="66788" y="82858"/>
                    <a:pt x="67056" y="82858"/>
                  </a:cubicBezTo>
                  <a:cubicBezTo>
                    <a:pt x="79599" y="82858"/>
                    <a:pt x="93228" y="31965"/>
                    <a:pt x="93229" y="31963"/>
                  </a:cubicBezTo>
                  <a:lnTo>
                    <a:pt x="93229" y="31963"/>
                  </a:lnTo>
                  <a:cubicBezTo>
                    <a:pt x="93229" y="31964"/>
                    <a:pt x="90658" y="49661"/>
                    <a:pt x="97969" y="52131"/>
                  </a:cubicBezTo>
                  <a:cubicBezTo>
                    <a:pt x="98132" y="52186"/>
                    <a:pt x="98292" y="52213"/>
                    <a:pt x="98451" y="52213"/>
                  </a:cubicBezTo>
                  <a:cubicBezTo>
                    <a:pt x="105458" y="52213"/>
                    <a:pt x="108255" y="46"/>
                    <a:pt x="108255" y="46"/>
                  </a:cubicBezTo>
                  <a:cubicBezTo>
                    <a:pt x="108255" y="46"/>
                    <a:pt x="105783" y="1"/>
                    <a:pt x="1019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7"/>
            <p:cNvSpPr/>
            <p:nvPr/>
          </p:nvSpPr>
          <p:spPr>
            <a:xfrm>
              <a:off x="823175" y="238725"/>
              <a:ext cx="2373600" cy="2232450"/>
            </a:xfrm>
            <a:custGeom>
              <a:avLst/>
              <a:gdLst/>
              <a:ahLst/>
              <a:cxnLst/>
              <a:rect l="l" t="t" r="r" b="b"/>
              <a:pathLst>
                <a:path w="94944" h="89298" extrusionOk="0">
                  <a:moveTo>
                    <a:pt x="94274" y="1"/>
                  </a:moveTo>
                  <a:cubicBezTo>
                    <a:pt x="94175" y="1"/>
                    <a:pt x="94074" y="38"/>
                    <a:pt x="93985" y="127"/>
                  </a:cubicBezTo>
                  <a:lnTo>
                    <a:pt x="80825" y="12329"/>
                  </a:lnTo>
                  <a:cubicBezTo>
                    <a:pt x="80800" y="12304"/>
                    <a:pt x="80762" y="12291"/>
                    <a:pt x="80724" y="12291"/>
                  </a:cubicBezTo>
                  <a:cubicBezTo>
                    <a:pt x="80687" y="12291"/>
                    <a:pt x="80649" y="12304"/>
                    <a:pt x="80624" y="12329"/>
                  </a:cubicBezTo>
                  <a:cubicBezTo>
                    <a:pt x="75369" y="14367"/>
                    <a:pt x="69544" y="15378"/>
                    <a:pt x="63725" y="15378"/>
                  </a:cubicBezTo>
                  <a:cubicBezTo>
                    <a:pt x="58600" y="15378"/>
                    <a:pt x="53480" y="14593"/>
                    <a:pt x="48758" y="13035"/>
                  </a:cubicBezTo>
                  <a:cubicBezTo>
                    <a:pt x="48700" y="13014"/>
                    <a:pt x="48645" y="13005"/>
                    <a:pt x="48595" y="13005"/>
                  </a:cubicBezTo>
                  <a:cubicBezTo>
                    <a:pt x="48159" y="13005"/>
                    <a:pt x="48008" y="13712"/>
                    <a:pt x="48505" y="13892"/>
                  </a:cubicBezTo>
                  <a:cubicBezTo>
                    <a:pt x="53439" y="15487"/>
                    <a:pt x="58570" y="16281"/>
                    <a:pt x="63703" y="16281"/>
                  </a:cubicBezTo>
                  <a:cubicBezTo>
                    <a:pt x="68956" y="16281"/>
                    <a:pt x="74213" y="15449"/>
                    <a:pt x="79262" y="13791"/>
                  </a:cubicBezTo>
                  <a:lnTo>
                    <a:pt x="79262" y="13791"/>
                  </a:lnTo>
                  <a:lnTo>
                    <a:pt x="62422" y="29422"/>
                  </a:lnTo>
                  <a:cubicBezTo>
                    <a:pt x="62321" y="29422"/>
                    <a:pt x="62220" y="29472"/>
                    <a:pt x="62119" y="29523"/>
                  </a:cubicBezTo>
                  <a:cubicBezTo>
                    <a:pt x="53382" y="35606"/>
                    <a:pt x="41869" y="40125"/>
                    <a:pt x="30653" y="40125"/>
                  </a:cubicBezTo>
                  <a:cubicBezTo>
                    <a:pt x="26530" y="40125"/>
                    <a:pt x="22446" y="39514"/>
                    <a:pt x="18555" y="38145"/>
                  </a:cubicBezTo>
                  <a:cubicBezTo>
                    <a:pt x="18511" y="38133"/>
                    <a:pt x="18468" y="38127"/>
                    <a:pt x="18428" y="38127"/>
                  </a:cubicBezTo>
                  <a:cubicBezTo>
                    <a:pt x="17965" y="38127"/>
                    <a:pt x="17789" y="38867"/>
                    <a:pt x="18253" y="39052"/>
                  </a:cubicBezTo>
                  <a:cubicBezTo>
                    <a:pt x="22192" y="40425"/>
                    <a:pt x="26331" y="41038"/>
                    <a:pt x="30512" y="41038"/>
                  </a:cubicBezTo>
                  <a:cubicBezTo>
                    <a:pt x="40459" y="41038"/>
                    <a:pt x="50651" y="37568"/>
                    <a:pt x="58993" y="32598"/>
                  </a:cubicBezTo>
                  <a:lnTo>
                    <a:pt x="58993" y="32598"/>
                  </a:lnTo>
                  <a:lnTo>
                    <a:pt x="34539" y="55389"/>
                  </a:lnTo>
                  <a:cubicBezTo>
                    <a:pt x="34511" y="55380"/>
                    <a:pt x="34483" y="55375"/>
                    <a:pt x="34456" y="55375"/>
                  </a:cubicBezTo>
                  <a:cubicBezTo>
                    <a:pt x="34334" y="55375"/>
                    <a:pt x="34218" y="55458"/>
                    <a:pt x="34135" y="55540"/>
                  </a:cubicBezTo>
                  <a:lnTo>
                    <a:pt x="33934" y="55843"/>
                  </a:lnTo>
                  <a:cubicBezTo>
                    <a:pt x="24253" y="61944"/>
                    <a:pt x="12354" y="67792"/>
                    <a:pt x="656" y="68145"/>
                  </a:cubicBezTo>
                  <a:cubicBezTo>
                    <a:pt x="51" y="68145"/>
                    <a:pt x="0" y="69053"/>
                    <a:pt x="605" y="69053"/>
                  </a:cubicBezTo>
                  <a:cubicBezTo>
                    <a:pt x="11093" y="68750"/>
                    <a:pt x="21833" y="64061"/>
                    <a:pt x="30959" y="58717"/>
                  </a:cubicBezTo>
                  <a:lnTo>
                    <a:pt x="30959" y="58717"/>
                  </a:lnTo>
                  <a:lnTo>
                    <a:pt x="13967" y="74599"/>
                  </a:lnTo>
                  <a:lnTo>
                    <a:pt x="1765" y="85944"/>
                  </a:lnTo>
                  <a:cubicBezTo>
                    <a:pt x="1451" y="86258"/>
                    <a:pt x="1749" y="86726"/>
                    <a:pt x="2111" y="86726"/>
                  </a:cubicBezTo>
                  <a:cubicBezTo>
                    <a:pt x="2213" y="86726"/>
                    <a:pt x="2321" y="86688"/>
                    <a:pt x="2421" y="86599"/>
                  </a:cubicBezTo>
                  <a:lnTo>
                    <a:pt x="31161" y="59826"/>
                  </a:lnTo>
                  <a:lnTo>
                    <a:pt x="31161" y="59826"/>
                  </a:lnTo>
                  <a:cubicBezTo>
                    <a:pt x="25312" y="68448"/>
                    <a:pt x="20068" y="78582"/>
                    <a:pt x="19060" y="88818"/>
                  </a:cubicBezTo>
                  <a:cubicBezTo>
                    <a:pt x="19007" y="89133"/>
                    <a:pt x="19242" y="89298"/>
                    <a:pt x="19486" y="89298"/>
                  </a:cubicBezTo>
                  <a:cubicBezTo>
                    <a:pt x="19710" y="89298"/>
                    <a:pt x="19943" y="89158"/>
                    <a:pt x="19967" y="88868"/>
                  </a:cubicBezTo>
                  <a:cubicBezTo>
                    <a:pt x="21127" y="77322"/>
                    <a:pt x="27682" y="65977"/>
                    <a:pt x="34388" y="56801"/>
                  </a:cubicBezTo>
                  <a:lnTo>
                    <a:pt x="59195" y="33758"/>
                  </a:lnTo>
                  <a:lnTo>
                    <a:pt x="59195" y="33758"/>
                  </a:lnTo>
                  <a:cubicBezTo>
                    <a:pt x="51480" y="45052"/>
                    <a:pt x="46589" y="59977"/>
                    <a:pt x="50220" y="73389"/>
                  </a:cubicBezTo>
                  <a:cubicBezTo>
                    <a:pt x="50303" y="73618"/>
                    <a:pt x="50497" y="73718"/>
                    <a:pt x="50686" y="73718"/>
                  </a:cubicBezTo>
                  <a:cubicBezTo>
                    <a:pt x="50956" y="73718"/>
                    <a:pt x="51216" y="73514"/>
                    <a:pt x="51127" y="73187"/>
                  </a:cubicBezTo>
                  <a:cubicBezTo>
                    <a:pt x="47094" y="58414"/>
                    <a:pt x="53648" y="41775"/>
                    <a:pt x="62775" y="30380"/>
                  </a:cubicBezTo>
                  <a:lnTo>
                    <a:pt x="79615" y="14699"/>
                  </a:lnTo>
                  <a:lnTo>
                    <a:pt x="79615" y="14699"/>
                  </a:lnTo>
                  <a:cubicBezTo>
                    <a:pt x="75733" y="24329"/>
                    <a:pt x="74976" y="34968"/>
                    <a:pt x="77447" y="45052"/>
                  </a:cubicBezTo>
                  <a:cubicBezTo>
                    <a:pt x="77531" y="45263"/>
                    <a:pt x="77722" y="45360"/>
                    <a:pt x="77907" y="45360"/>
                  </a:cubicBezTo>
                  <a:cubicBezTo>
                    <a:pt x="78165" y="45360"/>
                    <a:pt x="78413" y="45173"/>
                    <a:pt x="78355" y="44851"/>
                  </a:cubicBezTo>
                  <a:cubicBezTo>
                    <a:pt x="75733" y="34565"/>
                    <a:pt x="76792" y="22716"/>
                    <a:pt x="81279" y="13136"/>
                  </a:cubicBezTo>
                  <a:lnTo>
                    <a:pt x="82439" y="12127"/>
                  </a:lnTo>
                  <a:lnTo>
                    <a:pt x="94590" y="783"/>
                  </a:lnTo>
                  <a:cubicBezTo>
                    <a:pt x="94944" y="468"/>
                    <a:pt x="94624" y="1"/>
                    <a:pt x="94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7"/>
            <p:cNvSpPr/>
            <p:nvPr/>
          </p:nvSpPr>
          <p:spPr>
            <a:xfrm>
              <a:off x="3020900" y="517050"/>
              <a:ext cx="988725" cy="1726900"/>
            </a:xfrm>
            <a:custGeom>
              <a:avLst/>
              <a:gdLst/>
              <a:ahLst/>
              <a:cxnLst/>
              <a:rect l="l" t="t" r="r" b="b"/>
              <a:pathLst>
                <a:path w="39549" h="69076" extrusionOk="0">
                  <a:moveTo>
                    <a:pt x="38253" y="1"/>
                  </a:moveTo>
                  <a:cubicBezTo>
                    <a:pt x="38106" y="1"/>
                    <a:pt x="37950" y="42"/>
                    <a:pt x="37791" y="137"/>
                  </a:cubicBezTo>
                  <a:cubicBezTo>
                    <a:pt x="15102" y="14154"/>
                    <a:pt x="1236" y="41836"/>
                    <a:pt x="26" y="68206"/>
                  </a:cubicBezTo>
                  <a:cubicBezTo>
                    <a:pt x="0" y="68786"/>
                    <a:pt x="442" y="69076"/>
                    <a:pt x="895" y="69076"/>
                  </a:cubicBezTo>
                  <a:cubicBezTo>
                    <a:pt x="1349" y="69076"/>
                    <a:pt x="1816" y="68786"/>
                    <a:pt x="1841" y="68206"/>
                  </a:cubicBezTo>
                  <a:cubicBezTo>
                    <a:pt x="3051" y="42441"/>
                    <a:pt x="16614" y="15364"/>
                    <a:pt x="38699" y="1700"/>
                  </a:cubicBezTo>
                  <a:cubicBezTo>
                    <a:pt x="39548" y="1191"/>
                    <a:pt x="39038" y="1"/>
                    <a:pt x="38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7"/>
            <p:cNvSpPr/>
            <p:nvPr/>
          </p:nvSpPr>
          <p:spPr>
            <a:xfrm>
              <a:off x="3008925" y="2862225"/>
              <a:ext cx="334075" cy="938300"/>
            </a:xfrm>
            <a:custGeom>
              <a:avLst/>
              <a:gdLst/>
              <a:ahLst/>
              <a:cxnLst/>
              <a:rect l="l" t="t" r="r" b="b"/>
              <a:pathLst>
                <a:path w="13363" h="37532" extrusionOk="0">
                  <a:moveTo>
                    <a:pt x="858" y="0"/>
                  </a:moveTo>
                  <a:cubicBezTo>
                    <a:pt x="429" y="0"/>
                    <a:pt x="0" y="290"/>
                    <a:pt x="0" y="870"/>
                  </a:cubicBezTo>
                  <a:cubicBezTo>
                    <a:pt x="51" y="9088"/>
                    <a:pt x="656" y="17458"/>
                    <a:pt x="3127" y="25324"/>
                  </a:cubicBezTo>
                  <a:cubicBezTo>
                    <a:pt x="3580" y="26938"/>
                    <a:pt x="4185" y="28450"/>
                    <a:pt x="4891" y="29963"/>
                  </a:cubicBezTo>
                  <a:cubicBezTo>
                    <a:pt x="1582" y="32557"/>
                    <a:pt x="3747" y="37531"/>
                    <a:pt x="7410" y="37531"/>
                  </a:cubicBezTo>
                  <a:cubicBezTo>
                    <a:pt x="7877" y="37531"/>
                    <a:pt x="8368" y="37450"/>
                    <a:pt x="8875" y="37274"/>
                  </a:cubicBezTo>
                  <a:cubicBezTo>
                    <a:pt x="13362" y="35711"/>
                    <a:pt x="12253" y="29055"/>
                    <a:pt x="7513" y="29055"/>
                  </a:cubicBezTo>
                  <a:cubicBezTo>
                    <a:pt x="7160" y="29055"/>
                    <a:pt x="6807" y="29106"/>
                    <a:pt x="6454" y="29206"/>
                  </a:cubicBezTo>
                  <a:cubicBezTo>
                    <a:pt x="5799" y="27795"/>
                    <a:pt x="5244" y="26332"/>
                    <a:pt x="4790" y="24870"/>
                  </a:cubicBezTo>
                  <a:cubicBezTo>
                    <a:pt x="2269" y="17206"/>
                    <a:pt x="1765" y="8887"/>
                    <a:pt x="1715" y="870"/>
                  </a:cubicBezTo>
                  <a:cubicBezTo>
                    <a:pt x="1715" y="290"/>
                    <a:pt x="1286"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7"/>
            <p:cNvSpPr/>
            <p:nvPr/>
          </p:nvSpPr>
          <p:spPr>
            <a:xfrm>
              <a:off x="1886075" y="2696025"/>
              <a:ext cx="746475" cy="722650"/>
            </a:xfrm>
            <a:custGeom>
              <a:avLst/>
              <a:gdLst/>
              <a:ahLst/>
              <a:cxnLst/>
              <a:rect l="l" t="t" r="r" b="b"/>
              <a:pathLst>
                <a:path w="29859" h="28906" extrusionOk="0">
                  <a:moveTo>
                    <a:pt x="28711" y="1"/>
                  </a:moveTo>
                  <a:cubicBezTo>
                    <a:pt x="28460" y="1"/>
                    <a:pt x="28205" y="120"/>
                    <a:pt x="28023" y="408"/>
                  </a:cubicBezTo>
                  <a:cubicBezTo>
                    <a:pt x="23637" y="7165"/>
                    <a:pt x="18796" y="13921"/>
                    <a:pt x="12544" y="19014"/>
                  </a:cubicBezTo>
                  <a:cubicBezTo>
                    <a:pt x="11334" y="20022"/>
                    <a:pt x="10074" y="20930"/>
                    <a:pt x="8813" y="21737"/>
                  </a:cubicBezTo>
                  <a:cubicBezTo>
                    <a:pt x="8561" y="21484"/>
                    <a:pt x="8258" y="21283"/>
                    <a:pt x="8006" y="21081"/>
                  </a:cubicBezTo>
                  <a:cubicBezTo>
                    <a:pt x="7240" y="20592"/>
                    <a:pt x="6455" y="20379"/>
                    <a:pt x="5707" y="20379"/>
                  </a:cubicBezTo>
                  <a:cubicBezTo>
                    <a:pt x="2519" y="20379"/>
                    <a:pt x="0" y="24261"/>
                    <a:pt x="2410" y="27283"/>
                  </a:cubicBezTo>
                  <a:cubicBezTo>
                    <a:pt x="3316" y="28419"/>
                    <a:pt x="4493" y="28906"/>
                    <a:pt x="5648" y="28906"/>
                  </a:cubicBezTo>
                  <a:cubicBezTo>
                    <a:pt x="8286" y="28906"/>
                    <a:pt x="10808" y="26370"/>
                    <a:pt x="9721" y="23249"/>
                  </a:cubicBezTo>
                  <a:cubicBezTo>
                    <a:pt x="11082" y="22342"/>
                    <a:pt x="12443" y="21384"/>
                    <a:pt x="13653" y="20325"/>
                  </a:cubicBezTo>
                  <a:cubicBezTo>
                    <a:pt x="19956" y="14930"/>
                    <a:pt x="24948" y="8224"/>
                    <a:pt x="29435" y="1316"/>
                  </a:cubicBezTo>
                  <a:cubicBezTo>
                    <a:pt x="29858" y="646"/>
                    <a:pt x="29295" y="1"/>
                    <a:pt x="28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7"/>
            <p:cNvSpPr/>
            <p:nvPr/>
          </p:nvSpPr>
          <p:spPr>
            <a:xfrm>
              <a:off x="2913500" y="2401175"/>
              <a:ext cx="919825" cy="1266100"/>
            </a:xfrm>
            <a:custGeom>
              <a:avLst/>
              <a:gdLst/>
              <a:ahLst/>
              <a:cxnLst/>
              <a:rect l="l" t="t" r="r" b="b"/>
              <a:pathLst>
                <a:path w="36793" h="50644" extrusionOk="0">
                  <a:moveTo>
                    <a:pt x="13347" y="1"/>
                  </a:moveTo>
                  <a:lnTo>
                    <a:pt x="792" y="1059"/>
                  </a:lnTo>
                  <a:cubicBezTo>
                    <a:pt x="0" y="30664"/>
                    <a:pt x="17484" y="50644"/>
                    <a:pt x="26948" y="50644"/>
                  </a:cubicBezTo>
                  <a:cubicBezTo>
                    <a:pt x="27123" y="50644"/>
                    <a:pt x="27296" y="50637"/>
                    <a:pt x="27465" y="50623"/>
                  </a:cubicBezTo>
                  <a:cubicBezTo>
                    <a:pt x="36793" y="49917"/>
                    <a:pt x="36137" y="37766"/>
                    <a:pt x="31499" y="24858"/>
                  </a:cubicBezTo>
                  <a:cubicBezTo>
                    <a:pt x="26860" y="11950"/>
                    <a:pt x="13347" y="1"/>
                    <a:pt x="13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7"/>
            <p:cNvSpPr/>
            <p:nvPr/>
          </p:nvSpPr>
          <p:spPr>
            <a:xfrm>
              <a:off x="1529075" y="2218400"/>
              <a:ext cx="1433225" cy="896775"/>
            </a:xfrm>
            <a:custGeom>
              <a:avLst/>
              <a:gdLst/>
              <a:ahLst/>
              <a:cxnLst/>
              <a:rect l="l" t="t" r="r" b="b"/>
              <a:pathLst>
                <a:path w="57329" h="35871" extrusionOk="0">
                  <a:moveTo>
                    <a:pt x="47598" y="1"/>
                  </a:moveTo>
                  <a:cubicBezTo>
                    <a:pt x="47598" y="1"/>
                    <a:pt x="29648" y="2269"/>
                    <a:pt x="18555" y="10286"/>
                  </a:cubicBezTo>
                  <a:cubicBezTo>
                    <a:pt x="7462" y="18303"/>
                    <a:pt x="0" y="27934"/>
                    <a:pt x="7311" y="33833"/>
                  </a:cubicBezTo>
                  <a:cubicBezTo>
                    <a:pt x="8963" y="35166"/>
                    <a:pt x="11585" y="35871"/>
                    <a:pt x="14844" y="35871"/>
                  </a:cubicBezTo>
                  <a:cubicBezTo>
                    <a:pt x="26009" y="35871"/>
                    <a:pt x="44645" y="27598"/>
                    <a:pt x="57329" y="7967"/>
                  </a:cubicBezTo>
                  <a:lnTo>
                    <a:pt x="47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7"/>
            <p:cNvSpPr/>
            <p:nvPr/>
          </p:nvSpPr>
          <p:spPr>
            <a:xfrm>
              <a:off x="2050925" y="2258725"/>
              <a:ext cx="1038700" cy="1421450"/>
            </a:xfrm>
            <a:custGeom>
              <a:avLst/>
              <a:gdLst/>
              <a:ahLst/>
              <a:cxnLst/>
              <a:rect l="l" t="t" r="r" b="b"/>
              <a:pathLst>
                <a:path w="41548" h="56858" extrusionOk="0">
                  <a:moveTo>
                    <a:pt x="32825" y="1"/>
                  </a:moveTo>
                  <a:cubicBezTo>
                    <a:pt x="26371" y="7161"/>
                    <a:pt x="0" y="49918"/>
                    <a:pt x="20219" y="56372"/>
                  </a:cubicBezTo>
                  <a:cubicBezTo>
                    <a:pt x="21255" y="56701"/>
                    <a:pt x="22240" y="56858"/>
                    <a:pt x="23177" y="56858"/>
                  </a:cubicBezTo>
                  <a:cubicBezTo>
                    <a:pt x="40594" y="56858"/>
                    <a:pt x="41547" y="2875"/>
                    <a:pt x="41547" y="2875"/>
                  </a:cubicBezTo>
                  <a:lnTo>
                    <a:pt x="328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7"/>
            <p:cNvSpPr/>
            <p:nvPr/>
          </p:nvSpPr>
          <p:spPr>
            <a:xfrm>
              <a:off x="2920450" y="2389625"/>
              <a:ext cx="131125" cy="516975"/>
            </a:xfrm>
            <a:custGeom>
              <a:avLst/>
              <a:gdLst/>
              <a:ahLst/>
              <a:cxnLst/>
              <a:rect l="l" t="t" r="r" b="b"/>
              <a:pathLst>
                <a:path w="5245" h="20679" extrusionOk="0">
                  <a:moveTo>
                    <a:pt x="4673" y="1"/>
                  </a:moveTo>
                  <a:cubicBezTo>
                    <a:pt x="4499" y="1"/>
                    <a:pt x="4335" y="94"/>
                    <a:pt x="4296" y="311"/>
                  </a:cubicBezTo>
                  <a:cubicBezTo>
                    <a:pt x="2884" y="6916"/>
                    <a:pt x="1472" y="13522"/>
                    <a:pt x="60" y="20127"/>
                  </a:cubicBezTo>
                  <a:cubicBezTo>
                    <a:pt x="1" y="20456"/>
                    <a:pt x="278" y="20679"/>
                    <a:pt x="535" y="20679"/>
                  </a:cubicBezTo>
                  <a:cubicBezTo>
                    <a:pt x="711" y="20679"/>
                    <a:pt x="877" y="20574"/>
                    <a:pt x="918" y="20328"/>
                  </a:cubicBezTo>
                  <a:cubicBezTo>
                    <a:pt x="2329" y="13774"/>
                    <a:pt x="3741" y="7169"/>
                    <a:pt x="5153" y="563"/>
                  </a:cubicBezTo>
                  <a:cubicBezTo>
                    <a:pt x="5245" y="226"/>
                    <a:pt x="4945" y="1"/>
                    <a:pt x="4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7"/>
            <p:cNvSpPr/>
            <p:nvPr/>
          </p:nvSpPr>
          <p:spPr>
            <a:xfrm>
              <a:off x="2813275" y="2364975"/>
              <a:ext cx="161150" cy="516150"/>
            </a:xfrm>
            <a:custGeom>
              <a:avLst/>
              <a:gdLst/>
              <a:ahLst/>
              <a:cxnLst/>
              <a:rect l="l" t="t" r="r" b="b"/>
              <a:pathLst>
                <a:path w="6446" h="20646" extrusionOk="0">
                  <a:moveTo>
                    <a:pt x="5924" y="0"/>
                  </a:moveTo>
                  <a:cubicBezTo>
                    <a:pt x="5754" y="0"/>
                    <a:pt x="5587" y="89"/>
                    <a:pt x="5507" y="289"/>
                  </a:cubicBezTo>
                  <a:lnTo>
                    <a:pt x="62" y="20104"/>
                  </a:lnTo>
                  <a:cubicBezTo>
                    <a:pt x="1" y="20439"/>
                    <a:pt x="252" y="20645"/>
                    <a:pt x="505" y="20645"/>
                  </a:cubicBezTo>
                  <a:cubicBezTo>
                    <a:pt x="672" y="20645"/>
                    <a:pt x="839" y="20556"/>
                    <a:pt x="919" y="20356"/>
                  </a:cubicBezTo>
                  <a:lnTo>
                    <a:pt x="6415" y="541"/>
                  </a:lnTo>
                  <a:cubicBezTo>
                    <a:pt x="6445" y="206"/>
                    <a:pt x="6182" y="0"/>
                    <a:pt x="5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7"/>
            <p:cNvSpPr/>
            <p:nvPr/>
          </p:nvSpPr>
          <p:spPr>
            <a:xfrm>
              <a:off x="2641625" y="2336450"/>
              <a:ext cx="249800" cy="516025"/>
            </a:xfrm>
            <a:custGeom>
              <a:avLst/>
              <a:gdLst/>
              <a:ahLst/>
              <a:cxnLst/>
              <a:rect l="l" t="t" r="r" b="b"/>
              <a:pathLst>
                <a:path w="9992" h="20641" extrusionOk="0">
                  <a:moveTo>
                    <a:pt x="9379" y="0"/>
                  </a:moveTo>
                  <a:cubicBezTo>
                    <a:pt x="9249" y="0"/>
                    <a:pt x="9123" y="64"/>
                    <a:pt x="9045" y="220"/>
                  </a:cubicBezTo>
                  <a:lnTo>
                    <a:pt x="171" y="19934"/>
                  </a:lnTo>
                  <a:cubicBezTo>
                    <a:pt x="0" y="20311"/>
                    <a:pt x="317" y="20641"/>
                    <a:pt x="601" y="20641"/>
                  </a:cubicBezTo>
                  <a:cubicBezTo>
                    <a:pt x="735" y="20641"/>
                    <a:pt x="863" y="20567"/>
                    <a:pt x="928" y="20388"/>
                  </a:cubicBezTo>
                  <a:lnTo>
                    <a:pt x="9852" y="674"/>
                  </a:lnTo>
                  <a:cubicBezTo>
                    <a:pt x="9992" y="325"/>
                    <a:pt x="9673" y="0"/>
                    <a:pt x="9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7"/>
            <p:cNvSpPr/>
            <p:nvPr/>
          </p:nvSpPr>
          <p:spPr>
            <a:xfrm>
              <a:off x="3133750" y="2337275"/>
              <a:ext cx="300300" cy="422825"/>
            </a:xfrm>
            <a:custGeom>
              <a:avLst/>
              <a:gdLst/>
              <a:ahLst/>
              <a:cxnLst/>
              <a:rect l="l" t="t" r="r" b="b"/>
              <a:pathLst>
                <a:path w="12012" h="16913" extrusionOk="0">
                  <a:moveTo>
                    <a:pt x="658" y="0"/>
                  </a:moveTo>
                  <a:cubicBezTo>
                    <a:pt x="335" y="0"/>
                    <a:pt x="1" y="333"/>
                    <a:pt x="251" y="691"/>
                  </a:cubicBezTo>
                  <a:lnTo>
                    <a:pt x="10991" y="16725"/>
                  </a:lnTo>
                  <a:cubicBezTo>
                    <a:pt x="11094" y="16858"/>
                    <a:pt x="11232" y="16913"/>
                    <a:pt x="11368" y="16913"/>
                  </a:cubicBezTo>
                  <a:cubicBezTo>
                    <a:pt x="11696" y="16913"/>
                    <a:pt x="12012" y="16592"/>
                    <a:pt x="11798" y="16271"/>
                  </a:cubicBezTo>
                  <a:lnTo>
                    <a:pt x="1008" y="187"/>
                  </a:lnTo>
                  <a:cubicBezTo>
                    <a:pt x="920" y="55"/>
                    <a:pt x="790" y="0"/>
                    <a:pt x="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7"/>
            <p:cNvSpPr/>
            <p:nvPr/>
          </p:nvSpPr>
          <p:spPr>
            <a:xfrm>
              <a:off x="3100425" y="2352350"/>
              <a:ext cx="197725" cy="499075"/>
            </a:xfrm>
            <a:custGeom>
              <a:avLst/>
              <a:gdLst/>
              <a:ahLst/>
              <a:cxnLst/>
              <a:rect l="l" t="t" r="r" b="b"/>
              <a:pathLst>
                <a:path w="7909" h="19963" extrusionOk="0">
                  <a:moveTo>
                    <a:pt x="559" y="1"/>
                  </a:moveTo>
                  <a:cubicBezTo>
                    <a:pt x="283" y="1"/>
                    <a:pt x="0" y="207"/>
                    <a:pt x="122" y="542"/>
                  </a:cubicBezTo>
                  <a:cubicBezTo>
                    <a:pt x="2391" y="6945"/>
                    <a:pt x="4660" y="13298"/>
                    <a:pt x="6878" y="19651"/>
                  </a:cubicBezTo>
                  <a:cubicBezTo>
                    <a:pt x="6957" y="19869"/>
                    <a:pt x="7145" y="19962"/>
                    <a:pt x="7331" y="19962"/>
                  </a:cubicBezTo>
                  <a:cubicBezTo>
                    <a:pt x="7621" y="19962"/>
                    <a:pt x="7909" y="19737"/>
                    <a:pt x="7786" y="19399"/>
                  </a:cubicBezTo>
                  <a:cubicBezTo>
                    <a:pt x="5517" y="13046"/>
                    <a:pt x="3248" y="6693"/>
                    <a:pt x="979" y="290"/>
                  </a:cubicBezTo>
                  <a:cubicBezTo>
                    <a:pt x="919" y="90"/>
                    <a:pt x="740"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7"/>
            <p:cNvSpPr/>
            <p:nvPr/>
          </p:nvSpPr>
          <p:spPr>
            <a:xfrm>
              <a:off x="3062075" y="2389625"/>
              <a:ext cx="126100" cy="538400"/>
            </a:xfrm>
            <a:custGeom>
              <a:avLst/>
              <a:gdLst/>
              <a:ahLst/>
              <a:cxnLst/>
              <a:rect l="l" t="t" r="r" b="b"/>
              <a:pathLst>
                <a:path w="5044" h="21536" extrusionOk="0">
                  <a:moveTo>
                    <a:pt x="572" y="1"/>
                  </a:moveTo>
                  <a:cubicBezTo>
                    <a:pt x="301" y="1"/>
                    <a:pt x="1" y="226"/>
                    <a:pt x="93" y="563"/>
                  </a:cubicBezTo>
                  <a:cubicBezTo>
                    <a:pt x="1404" y="7471"/>
                    <a:pt x="2765" y="14328"/>
                    <a:pt x="4076" y="21186"/>
                  </a:cubicBezTo>
                  <a:cubicBezTo>
                    <a:pt x="4138" y="21432"/>
                    <a:pt x="4316" y="21536"/>
                    <a:pt x="4499" y="21536"/>
                  </a:cubicBezTo>
                  <a:cubicBezTo>
                    <a:pt x="4766" y="21536"/>
                    <a:pt x="5044" y="21313"/>
                    <a:pt x="4984" y="20984"/>
                  </a:cubicBezTo>
                  <a:lnTo>
                    <a:pt x="950" y="311"/>
                  </a:lnTo>
                  <a:cubicBezTo>
                    <a:pt x="911" y="94"/>
                    <a:pt x="747"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7"/>
            <p:cNvSpPr/>
            <p:nvPr/>
          </p:nvSpPr>
          <p:spPr>
            <a:xfrm>
              <a:off x="2436550" y="2304050"/>
              <a:ext cx="404850" cy="432525"/>
            </a:xfrm>
            <a:custGeom>
              <a:avLst/>
              <a:gdLst/>
              <a:ahLst/>
              <a:cxnLst/>
              <a:rect l="l" t="t" r="r" b="b"/>
              <a:pathLst>
                <a:path w="16194" h="17301" extrusionOk="0">
                  <a:moveTo>
                    <a:pt x="15569" y="1"/>
                  </a:moveTo>
                  <a:cubicBezTo>
                    <a:pt x="15469" y="1"/>
                    <a:pt x="15367" y="46"/>
                    <a:pt x="15282" y="154"/>
                  </a:cubicBezTo>
                  <a:lnTo>
                    <a:pt x="307" y="16541"/>
                  </a:lnTo>
                  <a:cubicBezTo>
                    <a:pt x="0" y="16848"/>
                    <a:pt x="305" y="17300"/>
                    <a:pt x="625" y="17300"/>
                  </a:cubicBezTo>
                  <a:cubicBezTo>
                    <a:pt x="725" y="17300"/>
                    <a:pt x="827" y="17255"/>
                    <a:pt x="912" y="17146"/>
                  </a:cubicBezTo>
                  <a:lnTo>
                    <a:pt x="15887" y="759"/>
                  </a:lnTo>
                  <a:cubicBezTo>
                    <a:pt x="16194" y="453"/>
                    <a:pt x="15888" y="1"/>
                    <a:pt x="15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7"/>
            <p:cNvSpPr/>
            <p:nvPr/>
          </p:nvSpPr>
          <p:spPr>
            <a:xfrm>
              <a:off x="2351950" y="2268175"/>
              <a:ext cx="445225" cy="344800"/>
            </a:xfrm>
            <a:custGeom>
              <a:avLst/>
              <a:gdLst/>
              <a:ahLst/>
              <a:cxnLst/>
              <a:rect l="l" t="t" r="r" b="b"/>
              <a:pathLst>
                <a:path w="17809" h="13792" extrusionOk="0">
                  <a:moveTo>
                    <a:pt x="17118" y="0"/>
                  </a:moveTo>
                  <a:cubicBezTo>
                    <a:pt x="17012" y="0"/>
                    <a:pt x="16901" y="38"/>
                    <a:pt x="16800" y="127"/>
                  </a:cubicBezTo>
                  <a:lnTo>
                    <a:pt x="363" y="13035"/>
                  </a:lnTo>
                  <a:cubicBezTo>
                    <a:pt x="1" y="13317"/>
                    <a:pt x="346" y="13792"/>
                    <a:pt x="731" y="13792"/>
                  </a:cubicBezTo>
                  <a:cubicBezTo>
                    <a:pt x="828" y="13792"/>
                    <a:pt x="927" y="13762"/>
                    <a:pt x="1019" y="13690"/>
                  </a:cubicBezTo>
                  <a:lnTo>
                    <a:pt x="17456" y="732"/>
                  </a:lnTo>
                  <a:cubicBezTo>
                    <a:pt x="17809" y="458"/>
                    <a:pt x="17491" y="0"/>
                    <a:pt x="17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7"/>
            <p:cNvSpPr/>
            <p:nvPr/>
          </p:nvSpPr>
          <p:spPr>
            <a:xfrm>
              <a:off x="2228075" y="2207100"/>
              <a:ext cx="555925" cy="279825"/>
            </a:xfrm>
            <a:custGeom>
              <a:avLst/>
              <a:gdLst/>
              <a:ahLst/>
              <a:cxnLst/>
              <a:rect l="l" t="t" r="r" b="b"/>
              <a:pathLst>
                <a:path w="22237" h="11193" extrusionOk="0">
                  <a:moveTo>
                    <a:pt x="21514" y="1"/>
                  </a:moveTo>
                  <a:cubicBezTo>
                    <a:pt x="21447" y="1"/>
                    <a:pt x="21375" y="16"/>
                    <a:pt x="21302" y="49"/>
                  </a:cubicBezTo>
                  <a:lnTo>
                    <a:pt x="478" y="10335"/>
                  </a:lnTo>
                  <a:cubicBezTo>
                    <a:pt x="0" y="10596"/>
                    <a:pt x="270" y="11192"/>
                    <a:pt x="708" y="11192"/>
                  </a:cubicBezTo>
                  <a:cubicBezTo>
                    <a:pt x="779" y="11192"/>
                    <a:pt x="854" y="11177"/>
                    <a:pt x="931" y="11142"/>
                  </a:cubicBezTo>
                  <a:lnTo>
                    <a:pt x="21755" y="856"/>
                  </a:lnTo>
                  <a:cubicBezTo>
                    <a:pt x="22236" y="637"/>
                    <a:pt x="21959" y="1"/>
                    <a:pt x="2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7"/>
            <p:cNvSpPr/>
            <p:nvPr/>
          </p:nvSpPr>
          <p:spPr>
            <a:xfrm>
              <a:off x="2677400" y="2067200"/>
              <a:ext cx="582400" cy="374175"/>
            </a:xfrm>
            <a:custGeom>
              <a:avLst/>
              <a:gdLst/>
              <a:ahLst/>
              <a:cxnLst/>
              <a:rect l="l" t="t" r="r" b="b"/>
              <a:pathLst>
                <a:path w="23296" h="14967" extrusionOk="0">
                  <a:moveTo>
                    <a:pt x="10798" y="1"/>
                  </a:moveTo>
                  <a:cubicBezTo>
                    <a:pt x="3810" y="1"/>
                    <a:pt x="1" y="6704"/>
                    <a:pt x="1" y="6704"/>
                  </a:cubicBezTo>
                  <a:cubicBezTo>
                    <a:pt x="4286" y="13322"/>
                    <a:pt x="10025" y="14967"/>
                    <a:pt x="14672" y="14967"/>
                  </a:cubicBezTo>
                  <a:cubicBezTo>
                    <a:pt x="19265" y="14967"/>
                    <a:pt x="22791" y="13360"/>
                    <a:pt x="22791" y="13360"/>
                  </a:cubicBezTo>
                  <a:cubicBezTo>
                    <a:pt x="22791" y="13360"/>
                    <a:pt x="23295" y="3175"/>
                    <a:pt x="14169" y="502"/>
                  </a:cubicBezTo>
                  <a:cubicBezTo>
                    <a:pt x="12975" y="152"/>
                    <a:pt x="11850" y="1"/>
                    <a:pt x="10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7"/>
            <p:cNvSpPr/>
            <p:nvPr/>
          </p:nvSpPr>
          <p:spPr>
            <a:xfrm>
              <a:off x="3199275" y="1331000"/>
              <a:ext cx="471450" cy="1066825"/>
            </a:xfrm>
            <a:custGeom>
              <a:avLst/>
              <a:gdLst/>
              <a:ahLst/>
              <a:cxnLst/>
              <a:rect l="l" t="t" r="r" b="b"/>
              <a:pathLst>
                <a:path w="18858" h="42673" extrusionOk="0">
                  <a:moveTo>
                    <a:pt x="3378" y="0"/>
                  </a:moveTo>
                  <a:lnTo>
                    <a:pt x="0" y="6807"/>
                  </a:lnTo>
                  <a:cubicBezTo>
                    <a:pt x="0" y="6807"/>
                    <a:pt x="908" y="24959"/>
                    <a:pt x="6353" y="34539"/>
                  </a:cubicBezTo>
                  <a:cubicBezTo>
                    <a:pt x="9381" y="39837"/>
                    <a:pt x="12456" y="42673"/>
                    <a:pt x="14710" y="42673"/>
                  </a:cubicBezTo>
                  <a:cubicBezTo>
                    <a:pt x="16510" y="42673"/>
                    <a:pt x="17788" y="40865"/>
                    <a:pt x="18101" y="37060"/>
                  </a:cubicBezTo>
                  <a:cubicBezTo>
                    <a:pt x="18857" y="28488"/>
                    <a:pt x="10538" y="5849"/>
                    <a:pt x="3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7"/>
            <p:cNvSpPr/>
            <p:nvPr/>
          </p:nvSpPr>
          <p:spPr>
            <a:xfrm>
              <a:off x="3271625" y="1452075"/>
              <a:ext cx="306400" cy="896625"/>
            </a:xfrm>
            <a:custGeom>
              <a:avLst/>
              <a:gdLst/>
              <a:ahLst/>
              <a:cxnLst/>
              <a:rect l="l" t="t" r="r" b="b"/>
              <a:pathLst>
                <a:path w="12256" h="35865" extrusionOk="0">
                  <a:moveTo>
                    <a:pt x="552" y="0"/>
                  </a:moveTo>
                  <a:cubicBezTo>
                    <a:pt x="290" y="0"/>
                    <a:pt x="1" y="223"/>
                    <a:pt x="30" y="552"/>
                  </a:cubicBezTo>
                  <a:cubicBezTo>
                    <a:pt x="1846" y="12653"/>
                    <a:pt x="6131" y="24603"/>
                    <a:pt x="11274" y="35645"/>
                  </a:cubicBezTo>
                  <a:cubicBezTo>
                    <a:pt x="11352" y="35801"/>
                    <a:pt x="11482" y="35865"/>
                    <a:pt x="11618" y="35865"/>
                  </a:cubicBezTo>
                  <a:cubicBezTo>
                    <a:pt x="11923" y="35865"/>
                    <a:pt x="12255" y="35540"/>
                    <a:pt x="12081" y="35191"/>
                  </a:cubicBezTo>
                  <a:cubicBezTo>
                    <a:pt x="6938" y="24200"/>
                    <a:pt x="2703" y="12351"/>
                    <a:pt x="938" y="350"/>
                  </a:cubicBezTo>
                  <a:cubicBezTo>
                    <a:pt x="897" y="105"/>
                    <a:pt x="731" y="0"/>
                    <a:pt x="5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7"/>
            <p:cNvSpPr/>
            <p:nvPr/>
          </p:nvSpPr>
          <p:spPr>
            <a:xfrm>
              <a:off x="2374000" y="1011225"/>
              <a:ext cx="1093775" cy="533600"/>
            </a:xfrm>
            <a:custGeom>
              <a:avLst/>
              <a:gdLst/>
              <a:ahLst/>
              <a:cxnLst/>
              <a:rect l="l" t="t" r="r" b="b"/>
              <a:pathLst>
                <a:path w="43751" h="21344" extrusionOk="0">
                  <a:moveTo>
                    <a:pt x="41291" y="1"/>
                  </a:moveTo>
                  <a:cubicBezTo>
                    <a:pt x="30934" y="1"/>
                    <a:pt x="10192" y="7794"/>
                    <a:pt x="4674" y="13497"/>
                  </a:cubicBezTo>
                  <a:cubicBezTo>
                    <a:pt x="0" y="18369"/>
                    <a:pt x="2017" y="21343"/>
                    <a:pt x="8303" y="21343"/>
                  </a:cubicBezTo>
                  <a:cubicBezTo>
                    <a:pt x="10019" y="21343"/>
                    <a:pt x="12053" y="21122"/>
                    <a:pt x="14355" y="20657"/>
                  </a:cubicBezTo>
                  <a:cubicBezTo>
                    <a:pt x="25145" y="18438"/>
                    <a:pt x="39414" y="7194"/>
                    <a:pt x="39414" y="7194"/>
                  </a:cubicBezTo>
                  <a:lnTo>
                    <a:pt x="43751" y="186"/>
                  </a:lnTo>
                  <a:cubicBezTo>
                    <a:pt x="43021" y="60"/>
                    <a:pt x="42196" y="1"/>
                    <a:pt x="4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7"/>
            <p:cNvSpPr/>
            <p:nvPr/>
          </p:nvSpPr>
          <p:spPr>
            <a:xfrm>
              <a:off x="2475525" y="1089900"/>
              <a:ext cx="871925" cy="389025"/>
            </a:xfrm>
            <a:custGeom>
              <a:avLst/>
              <a:gdLst/>
              <a:ahLst/>
              <a:cxnLst/>
              <a:rect l="l" t="t" r="r" b="b"/>
              <a:pathLst>
                <a:path w="34877" h="15561" extrusionOk="0">
                  <a:moveTo>
                    <a:pt x="34286" y="0"/>
                  </a:moveTo>
                  <a:cubicBezTo>
                    <a:pt x="34225" y="0"/>
                    <a:pt x="34159" y="20"/>
                    <a:pt x="34093" y="64"/>
                  </a:cubicBezTo>
                  <a:cubicBezTo>
                    <a:pt x="23858" y="6619"/>
                    <a:pt x="12160" y="11258"/>
                    <a:pt x="513" y="14636"/>
                  </a:cubicBezTo>
                  <a:cubicBezTo>
                    <a:pt x="0" y="14775"/>
                    <a:pt x="90" y="15560"/>
                    <a:pt x="544" y="15560"/>
                  </a:cubicBezTo>
                  <a:cubicBezTo>
                    <a:pt x="581" y="15560"/>
                    <a:pt x="621" y="15555"/>
                    <a:pt x="664" y="15543"/>
                  </a:cubicBezTo>
                  <a:cubicBezTo>
                    <a:pt x="12412" y="12165"/>
                    <a:pt x="24210" y="7526"/>
                    <a:pt x="34446" y="921"/>
                  </a:cubicBezTo>
                  <a:cubicBezTo>
                    <a:pt x="34876" y="663"/>
                    <a:pt x="34645" y="0"/>
                    <a:pt x="342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7"/>
            <p:cNvSpPr/>
            <p:nvPr/>
          </p:nvSpPr>
          <p:spPr>
            <a:xfrm>
              <a:off x="3429950" y="972250"/>
              <a:ext cx="744975" cy="405250"/>
            </a:xfrm>
            <a:custGeom>
              <a:avLst/>
              <a:gdLst/>
              <a:ahLst/>
              <a:cxnLst/>
              <a:rect l="l" t="t" r="r" b="b"/>
              <a:pathLst>
                <a:path w="29799" h="16210" extrusionOk="0">
                  <a:moveTo>
                    <a:pt x="5361" y="1"/>
                  </a:moveTo>
                  <a:cubicBezTo>
                    <a:pt x="3264" y="1"/>
                    <a:pt x="1775" y="533"/>
                    <a:pt x="1261" y="1644"/>
                  </a:cubicBezTo>
                  <a:cubicBezTo>
                    <a:pt x="0" y="4367"/>
                    <a:pt x="5042" y="9459"/>
                    <a:pt x="12605" y="12989"/>
                  </a:cubicBezTo>
                  <a:cubicBezTo>
                    <a:pt x="17033" y="15098"/>
                    <a:pt x="21337" y="16210"/>
                    <a:pt x="24384" y="16210"/>
                  </a:cubicBezTo>
                  <a:cubicBezTo>
                    <a:pt x="26508" y="16210"/>
                    <a:pt x="28021" y="15670"/>
                    <a:pt x="28538" y="14552"/>
                  </a:cubicBezTo>
                  <a:cubicBezTo>
                    <a:pt x="29799" y="11829"/>
                    <a:pt x="24706" y="6787"/>
                    <a:pt x="17194" y="3207"/>
                  </a:cubicBezTo>
                  <a:cubicBezTo>
                    <a:pt x="12718" y="1118"/>
                    <a:pt x="8401" y="1"/>
                    <a:pt x="53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7"/>
            <p:cNvSpPr/>
            <p:nvPr/>
          </p:nvSpPr>
          <p:spPr>
            <a:xfrm>
              <a:off x="4242975" y="1357600"/>
              <a:ext cx="746250" cy="404725"/>
            </a:xfrm>
            <a:custGeom>
              <a:avLst/>
              <a:gdLst/>
              <a:ahLst/>
              <a:cxnLst/>
              <a:rect l="l" t="t" r="r" b="b"/>
              <a:pathLst>
                <a:path w="29850" h="16189" extrusionOk="0">
                  <a:moveTo>
                    <a:pt x="5419" y="1"/>
                  </a:moveTo>
                  <a:cubicBezTo>
                    <a:pt x="3292" y="1"/>
                    <a:pt x="1779" y="541"/>
                    <a:pt x="1261" y="1659"/>
                  </a:cubicBezTo>
                  <a:cubicBezTo>
                    <a:pt x="1" y="4331"/>
                    <a:pt x="5093" y="9424"/>
                    <a:pt x="12606" y="13004"/>
                  </a:cubicBezTo>
                  <a:cubicBezTo>
                    <a:pt x="17074" y="15089"/>
                    <a:pt x="21401" y="16188"/>
                    <a:pt x="24454" y="16188"/>
                  </a:cubicBezTo>
                  <a:cubicBezTo>
                    <a:pt x="26569" y="16188"/>
                    <a:pt x="28073" y="15660"/>
                    <a:pt x="28589" y="14567"/>
                  </a:cubicBezTo>
                  <a:cubicBezTo>
                    <a:pt x="29850" y="11844"/>
                    <a:pt x="24757" y="6751"/>
                    <a:pt x="17245" y="3222"/>
                  </a:cubicBezTo>
                  <a:cubicBezTo>
                    <a:pt x="12788" y="1112"/>
                    <a:pt x="8471" y="1"/>
                    <a:pt x="5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7"/>
            <p:cNvSpPr/>
            <p:nvPr/>
          </p:nvSpPr>
          <p:spPr>
            <a:xfrm>
              <a:off x="3786675" y="1428300"/>
              <a:ext cx="458850" cy="692850"/>
            </a:xfrm>
            <a:custGeom>
              <a:avLst/>
              <a:gdLst/>
              <a:ahLst/>
              <a:cxnLst/>
              <a:rect l="l" t="t" r="r" b="b"/>
              <a:pathLst>
                <a:path w="18354" h="27714" extrusionOk="0">
                  <a:moveTo>
                    <a:pt x="14725" y="1"/>
                  </a:moveTo>
                  <a:cubicBezTo>
                    <a:pt x="11890" y="1"/>
                    <a:pt x="7499" y="4794"/>
                    <a:pt x="4286" y="11537"/>
                  </a:cubicBezTo>
                  <a:cubicBezTo>
                    <a:pt x="757" y="19050"/>
                    <a:pt x="0" y="26260"/>
                    <a:pt x="2723" y="27520"/>
                  </a:cubicBezTo>
                  <a:cubicBezTo>
                    <a:pt x="3004" y="27650"/>
                    <a:pt x="3310" y="27713"/>
                    <a:pt x="3637" y="27713"/>
                  </a:cubicBezTo>
                  <a:cubicBezTo>
                    <a:pt x="6480" y="27713"/>
                    <a:pt x="10902" y="22958"/>
                    <a:pt x="14068" y="16176"/>
                  </a:cubicBezTo>
                  <a:cubicBezTo>
                    <a:pt x="17648" y="8613"/>
                    <a:pt x="18353" y="1453"/>
                    <a:pt x="15631" y="192"/>
                  </a:cubicBezTo>
                  <a:cubicBezTo>
                    <a:pt x="15352" y="63"/>
                    <a:pt x="15048" y="1"/>
                    <a:pt x="14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7"/>
            <p:cNvSpPr/>
            <p:nvPr/>
          </p:nvSpPr>
          <p:spPr>
            <a:xfrm>
              <a:off x="4172400" y="614000"/>
              <a:ext cx="457575" cy="692800"/>
            </a:xfrm>
            <a:custGeom>
              <a:avLst/>
              <a:gdLst/>
              <a:ahLst/>
              <a:cxnLst/>
              <a:rect l="l" t="t" r="r" b="b"/>
              <a:pathLst>
                <a:path w="18303" h="27712" extrusionOk="0">
                  <a:moveTo>
                    <a:pt x="14687" y="1"/>
                  </a:moveTo>
                  <a:cubicBezTo>
                    <a:pt x="11880" y="1"/>
                    <a:pt x="7449" y="4794"/>
                    <a:pt x="4235" y="11537"/>
                  </a:cubicBezTo>
                  <a:cubicBezTo>
                    <a:pt x="706" y="19050"/>
                    <a:pt x="0" y="26260"/>
                    <a:pt x="2723" y="27520"/>
                  </a:cubicBezTo>
                  <a:cubicBezTo>
                    <a:pt x="2997" y="27650"/>
                    <a:pt x="3296" y="27712"/>
                    <a:pt x="3616" y="27712"/>
                  </a:cubicBezTo>
                  <a:cubicBezTo>
                    <a:pt x="6423" y="27712"/>
                    <a:pt x="10854" y="22919"/>
                    <a:pt x="14068" y="16176"/>
                  </a:cubicBezTo>
                  <a:cubicBezTo>
                    <a:pt x="17597" y="8612"/>
                    <a:pt x="18303" y="1453"/>
                    <a:pt x="15580" y="192"/>
                  </a:cubicBezTo>
                  <a:cubicBezTo>
                    <a:pt x="15306" y="63"/>
                    <a:pt x="15007" y="1"/>
                    <a:pt x="14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7"/>
            <p:cNvSpPr/>
            <p:nvPr/>
          </p:nvSpPr>
          <p:spPr>
            <a:xfrm>
              <a:off x="3859775" y="585575"/>
              <a:ext cx="394575" cy="715625"/>
            </a:xfrm>
            <a:custGeom>
              <a:avLst/>
              <a:gdLst/>
              <a:ahLst/>
              <a:cxnLst/>
              <a:rect l="l" t="t" r="r" b="b"/>
              <a:pathLst>
                <a:path w="15783" h="28625" extrusionOk="0">
                  <a:moveTo>
                    <a:pt x="3513" y="1"/>
                  </a:moveTo>
                  <a:cubicBezTo>
                    <a:pt x="3273" y="1"/>
                    <a:pt x="3043" y="39"/>
                    <a:pt x="2824" y="119"/>
                  </a:cubicBezTo>
                  <a:cubicBezTo>
                    <a:pt x="1" y="1127"/>
                    <a:pt x="1" y="8287"/>
                    <a:pt x="2824" y="16153"/>
                  </a:cubicBezTo>
                  <a:cubicBezTo>
                    <a:pt x="5378" y="23351"/>
                    <a:pt x="9472" y="28625"/>
                    <a:pt x="12270" y="28625"/>
                  </a:cubicBezTo>
                  <a:cubicBezTo>
                    <a:pt x="12510" y="28625"/>
                    <a:pt x="12740" y="28586"/>
                    <a:pt x="12959" y="28506"/>
                  </a:cubicBezTo>
                  <a:cubicBezTo>
                    <a:pt x="15782" y="27498"/>
                    <a:pt x="15782" y="20338"/>
                    <a:pt x="12959" y="12472"/>
                  </a:cubicBezTo>
                  <a:cubicBezTo>
                    <a:pt x="10405" y="5274"/>
                    <a:pt x="6311" y="1"/>
                    <a:pt x="3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7"/>
            <p:cNvSpPr/>
            <p:nvPr/>
          </p:nvSpPr>
          <p:spPr>
            <a:xfrm>
              <a:off x="4162300" y="1432650"/>
              <a:ext cx="395825" cy="715650"/>
            </a:xfrm>
            <a:custGeom>
              <a:avLst/>
              <a:gdLst/>
              <a:ahLst/>
              <a:cxnLst/>
              <a:rect l="l" t="t" r="r" b="b"/>
              <a:pathLst>
                <a:path w="15833" h="28626" extrusionOk="0">
                  <a:moveTo>
                    <a:pt x="3524" y="1"/>
                  </a:moveTo>
                  <a:cubicBezTo>
                    <a:pt x="3281" y="1"/>
                    <a:pt x="3047" y="39"/>
                    <a:pt x="2824" y="119"/>
                  </a:cubicBezTo>
                  <a:cubicBezTo>
                    <a:pt x="51" y="1127"/>
                    <a:pt x="1" y="8338"/>
                    <a:pt x="2824" y="16153"/>
                  </a:cubicBezTo>
                  <a:cubicBezTo>
                    <a:pt x="5423" y="23393"/>
                    <a:pt x="9475" y="28625"/>
                    <a:pt x="12305" y="28625"/>
                  </a:cubicBezTo>
                  <a:cubicBezTo>
                    <a:pt x="12549" y="28625"/>
                    <a:pt x="12785" y="28586"/>
                    <a:pt x="13009" y="28506"/>
                  </a:cubicBezTo>
                  <a:cubicBezTo>
                    <a:pt x="15833" y="27548"/>
                    <a:pt x="15833" y="20338"/>
                    <a:pt x="13009" y="12523"/>
                  </a:cubicBezTo>
                  <a:cubicBezTo>
                    <a:pt x="10455" y="5278"/>
                    <a:pt x="6361" y="1"/>
                    <a:pt x="3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7"/>
            <p:cNvSpPr/>
            <p:nvPr/>
          </p:nvSpPr>
          <p:spPr>
            <a:xfrm>
              <a:off x="3404725" y="1338550"/>
              <a:ext cx="760125" cy="359600"/>
            </a:xfrm>
            <a:custGeom>
              <a:avLst/>
              <a:gdLst/>
              <a:ahLst/>
              <a:cxnLst/>
              <a:rect l="l" t="t" r="r" b="b"/>
              <a:pathLst>
                <a:path w="30405" h="14384" extrusionOk="0">
                  <a:moveTo>
                    <a:pt x="23951" y="1"/>
                  </a:moveTo>
                  <a:cubicBezTo>
                    <a:pt x="21051" y="1"/>
                    <a:pt x="17295" y="706"/>
                    <a:pt x="13362" y="2118"/>
                  </a:cubicBezTo>
                  <a:cubicBezTo>
                    <a:pt x="5547" y="4942"/>
                    <a:pt x="1" y="9480"/>
                    <a:pt x="1009" y="12303"/>
                  </a:cubicBezTo>
                  <a:cubicBezTo>
                    <a:pt x="1513" y="13690"/>
                    <a:pt x="3555" y="14383"/>
                    <a:pt x="6455" y="14383"/>
                  </a:cubicBezTo>
                  <a:cubicBezTo>
                    <a:pt x="9354" y="14383"/>
                    <a:pt x="13110" y="13690"/>
                    <a:pt x="17043" y="12303"/>
                  </a:cubicBezTo>
                  <a:cubicBezTo>
                    <a:pt x="24858" y="9480"/>
                    <a:pt x="30405" y="4942"/>
                    <a:pt x="29396" y="2118"/>
                  </a:cubicBezTo>
                  <a:cubicBezTo>
                    <a:pt x="28892" y="706"/>
                    <a:pt x="26850" y="1"/>
                    <a:pt x="239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7"/>
            <p:cNvSpPr/>
            <p:nvPr/>
          </p:nvSpPr>
          <p:spPr>
            <a:xfrm>
              <a:off x="4253050" y="1035700"/>
              <a:ext cx="758875" cy="359600"/>
            </a:xfrm>
            <a:custGeom>
              <a:avLst/>
              <a:gdLst/>
              <a:ahLst/>
              <a:cxnLst/>
              <a:rect l="l" t="t" r="r" b="b"/>
              <a:pathLst>
                <a:path w="30355" h="14384" extrusionOk="0">
                  <a:moveTo>
                    <a:pt x="23932" y="1"/>
                  </a:moveTo>
                  <a:cubicBezTo>
                    <a:pt x="21027" y="1"/>
                    <a:pt x="17270" y="694"/>
                    <a:pt x="13363" y="2081"/>
                  </a:cubicBezTo>
                  <a:cubicBezTo>
                    <a:pt x="5497" y="4904"/>
                    <a:pt x="1" y="9493"/>
                    <a:pt x="1009" y="12266"/>
                  </a:cubicBezTo>
                  <a:cubicBezTo>
                    <a:pt x="1514" y="13678"/>
                    <a:pt x="3543" y="14384"/>
                    <a:pt x="6430" y="14384"/>
                  </a:cubicBezTo>
                  <a:cubicBezTo>
                    <a:pt x="9316" y="14384"/>
                    <a:pt x="13060" y="13678"/>
                    <a:pt x="16993" y="12266"/>
                  </a:cubicBezTo>
                  <a:cubicBezTo>
                    <a:pt x="24859" y="9442"/>
                    <a:pt x="30354" y="4904"/>
                    <a:pt x="29396" y="2081"/>
                  </a:cubicBezTo>
                  <a:cubicBezTo>
                    <a:pt x="28892" y="694"/>
                    <a:pt x="26838" y="1"/>
                    <a:pt x="23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7"/>
            <p:cNvSpPr/>
            <p:nvPr/>
          </p:nvSpPr>
          <p:spPr>
            <a:xfrm>
              <a:off x="3382050" y="1232675"/>
              <a:ext cx="753800" cy="268500"/>
            </a:xfrm>
            <a:custGeom>
              <a:avLst/>
              <a:gdLst/>
              <a:ahLst/>
              <a:cxnLst/>
              <a:rect l="l" t="t" r="r" b="b"/>
              <a:pathLst>
                <a:path w="30152" h="10740" extrusionOk="0">
                  <a:moveTo>
                    <a:pt x="15076" y="0"/>
                  </a:moveTo>
                  <a:cubicBezTo>
                    <a:pt x="6756" y="0"/>
                    <a:pt x="0" y="2370"/>
                    <a:pt x="0" y="5345"/>
                  </a:cubicBezTo>
                  <a:cubicBezTo>
                    <a:pt x="0" y="8370"/>
                    <a:pt x="6706" y="10740"/>
                    <a:pt x="15076" y="10740"/>
                  </a:cubicBezTo>
                  <a:cubicBezTo>
                    <a:pt x="23395" y="10740"/>
                    <a:pt x="30152" y="8370"/>
                    <a:pt x="30152" y="5395"/>
                  </a:cubicBezTo>
                  <a:cubicBezTo>
                    <a:pt x="30152" y="2420"/>
                    <a:pt x="23395" y="0"/>
                    <a:pt x="150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7"/>
            <p:cNvSpPr/>
            <p:nvPr/>
          </p:nvSpPr>
          <p:spPr>
            <a:xfrm>
              <a:off x="4282050" y="1232675"/>
              <a:ext cx="753825" cy="268500"/>
            </a:xfrm>
            <a:custGeom>
              <a:avLst/>
              <a:gdLst/>
              <a:ahLst/>
              <a:cxnLst/>
              <a:rect l="l" t="t" r="r" b="b"/>
              <a:pathLst>
                <a:path w="30153" h="10740" extrusionOk="0">
                  <a:moveTo>
                    <a:pt x="15077" y="0"/>
                  </a:moveTo>
                  <a:cubicBezTo>
                    <a:pt x="6757" y="0"/>
                    <a:pt x="1" y="2370"/>
                    <a:pt x="1" y="5345"/>
                  </a:cubicBezTo>
                  <a:cubicBezTo>
                    <a:pt x="1" y="8370"/>
                    <a:pt x="6757" y="10740"/>
                    <a:pt x="15077" y="10740"/>
                  </a:cubicBezTo>
                  <a:cubicBezTo>
                    <a:pt x="23396" y="10740"/>
                    <a:pt x="30152" y="8370"/>
                    <a:pt x="30152" y="5395"/>
                  </a:cubicBezTo>
                  <a:cubicBezTo>
                    <a:pt x="30152" y="2420"/>
                    <a:pt x="23396" y="0"/>
                    <a:pt x="15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7"/>
            <p:cNvSpPr/>
            <p:nvPr/>
          </p:nvSpPr>
          <p:spPr>
            <a:xfrm>
              <a:off x="4074075" y="1439400"/>
              <a:ext cx="269775" cy="755075"/>
            </a:xfrm>
            <a:custGeom>
              <a:avLst/>
              <a:gdLst/>
              <a:ahLst/>
              <a:cxnLst/>
              <a:rect l="l" t="t" r="r" b="b"/>
              <a:pathLst>
                <a:path w="10791" h="30203" extrusionOk="0">
                  <a:moveTo>
                    <a:pt x="5395" y="0"/>
                  </a:moveTo>
                  <a:cubicBezTo>
                    <a:pt x="2420" y="0"/>
                    <a:pt x="0" y="6757"/>
                    <a:pt x="0" y="15076"/>
                  </a:cubicBezTo>
                  <a:cubicBezTo>
                    <a:pt x="0" y="23446"/>
                    <a:pt x="2420" y="30203"/>
                    <a:pt x="5395" y="30203"/>
                  </a:cubicBezTo>
                  <a:cubicBezTo>
                    <a:pt x="8370" y="30203"/>
                    <a:pt x="10790" y="23446"/>
                    <a:pt x="10790" y="15076"/>
                  </a:cubicBezTo>
                  <a:cubicBezTo>
                    <a:pt x="10790" y="6757"/>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7"/>
            <p:cNvSpPr/>
            <p:nvPr/>
          </p:nvSpPr>
          <p:spPr>
            <a:xfrm>
              <a:off x="4074075" y="540650"/>
              <a:ext cx="269775" cy="753800"/>
            </a:xfrm>
            <a:custGeom>
              <a:avLst/>
              <a:gdLst/>
              <a:ahLst/>
              <a:cxnLst/>
              <a:rect l="l" t="t" r="r" b="b"/>
              <a:pathLst>
                <a:path w="10791" h="30152" extrusionOk="0">
                  <a:moveTo>
                    <a:pt x="5395" y="0"/>
                  </a:moveTo>
                  <a:cubicBezTo>
                    <a:pt x="2420" y="0"/>
                    <a:pt x="0" y="6706"/>
                    <a:pt x="0" y="15076"/>
                  </a:cubicBezTo>
                  <a:cubicBezTo>
                    <a:pt x="0" y="23395"/>
                    <a:pt x="2420" y="30152"/>
                    <a:pt x="5395" y="30152"/>
                  </a:cubicBezTo>
                  <a:cubicBezTo>
                    <a:pt x="8370" y="30152"/>
                    <a:pt x="10790" y="23395"/>
                    <a:pt x="10790" y="15076"/>
                  </a:cubicBezTo>
                  <a:cubicBezTo>
                    <a:pt x="10790" y="6706"/>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7"/>
            <p:cNvSpPr/>
            <p:nvPr/>
          </p:nvSpPr>
          <p:spPr>
            <a:xfrm>
              <a:off x="3571125" y="765925"/>
              <a:ext cx="639100" cy="566700"/>
            </a:xfrm>
            <a:custGeom>
              <a:avLst/>
              <a:gdLst/>
              <a:ahLst/>
              <a:cxnLst/>
              <a:rect l="l" t="t" r="r" b="b"/>
              <a:pathLst>
                <a:path w="25564" h="22668" extrusionOk="0">
                  <a:moveTo>
                    <a:pt x="3988" y="0"/>
                  </a:moveTo>
                  <a:cubicBezTo>
                    <a:pt x="3179" y="0"/>
                    <a:pt x="2522" y="215"/>
                    <a:pt x="2067" y="670"/>
                  </a:cubicBezTo>
                  <a:cubicBezTo>
                    <a:pt x="0" y="2788"/>
                    <a:pt x="3025" y="9292"/>
                    <a:pt x="8925" y="15141"/>
                  </a:cubicBezTo>
                  <a:cubicBezTo>
                    <a:pt x="13559" y="19775"/>
                    <a:pt x="18567" y="22667"/>
                    <a:pt x="21529" y="22667"/>
                  </a:cubicBezTo>
                  <a:cubicBezTo>
                    <a:pt x="22336" y="22667"/>
                    <a:pt x="22992" y="22452"/>
                    <a:pt x="23446" y="21998"/>
                  </a:cubicBezTo>
                  <a:cubicBezTo>
                    <a:pt x="25564" y="19880"/>
                    <a:pt x="22488" y="13376"/>
                    <a:pt x="16589" y="7477"/>
                  </a:cubicBezTo>
                  <a:cubicBezTo>
                    <a:pt x="11956" y="2883"/>
                    <a:pt x="6949" y="0"/>
                    <a:pt x="3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7"/>
            <p:cNvSpPr/>
            <p:nvPr/>
          </p:nvSpPr>
          <p:spPr>
            <a:xfrm>
              <a:off x="4207675" y="1402500"/>
              <a:ext cx="639125" cy="566675"/>
            </a:xfrm>
            <a:custGeom>
              <a:avLst/>
              <a:gdLst/>
              <a:ahLst/>
              <a:cxnLst/>
              <a:rect l="l" t="t" r="r" b="b"/>
              <a:pathLst>
                <a:path w="25565" h="22667" extrusionOk="0">
                  <a:moveTo>
                    <a:pt x="4010" y="0"/>
                  </a:moveTo>
                  <a:cubicBezTo>
                    <a:pt x="3209" y="0"/>
                    <a:pt x="2562" y="216"/>
                    <a:pt x="2119" y="670"/>
                  </a:cubicBezTo>
                  <a:cubicBezTo>
                    <a:pt x="1" y="2787"/>
                    <a:pt x="3026" y="9292"/>
                    <a:pt x="8925" y="15140"/>
                  </a:cubicBezTo>
                  <a:cubicBezTo>
                    <a:pt x="13600" y="19775"/>
                    <a:pt x="18585" y="22667"/>
                    <a:pt x="21535" y="22667"/>
                  </a:cubicBezTo>
                  <a:cubicBezTo>
                    <a:pt x="22339" y="22667"/>
                    <a:pt x="22993" y="22452"/>
                    <a:pt x="23447" y="21998"/>
                  </a:cubicBezTo>
                  <a:cubicBezTo>
                    <a:pt x="25564" y="19880"/>
                    <a:pt x="22489" y="13376"/>
                    <a:pt x="16589" y="7527"/>
                  </a:cubicBezTo>
                  <a:cubicBezTo>
                    <a:pt x="11955" y="2892"/>
                    <a:pt x="6947" y="0"/>
                    <a:pt x="4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7"/>
            <p:cNvSpPr/>
            <p:nvPr/>
          </p:nvSpPr>
          <p:spPr>
            <a:xfrm>
              <a:off x="3571125" y="1402500"/>
              <a:ext cx="639100" cy="566675"/>
            </a:xfrm>
            <a:custGeom>
              <a:avLst/>
              <a:gdLst/>
              <a:ahLst/>
              <a:cxnLst/>
              <a:rect l="l" t="t" r="r" b="b"/>
              <a:pathLst>
                <a:path w="25564" h="22667" extrusionOk="0">
                  <a:moveTo>
                    <a:pt x="21529" y="0"/>
                  </a:moveTo>
                  <a:cubicBezTo>
                    <a:pt x="18570" y="0"/>
                    <a:pt x="13570" y="2892"/>
                    <a:pt x="8975" y="7527"/>
                  </a:cubicBezTo>
                  <a:cubicBezTo>
                    <a:pt x="3076" y="13426"/>
                    <a:pt x="0" y="19880"/>
                    <a:pt x="2118" y="21998"/>
                  </a:cubicBezTo>
                  <a:cubicBezTo>
                    <a:pt x="2572" y="22452"/>
                    <a:pt x="3227" y="22667"/>
                    <a:pt x="4035" y="22667"/>
                  </a:cubicBezTo>
                  <a:cubicBezTo>
                    <a:pt x="6994" y="22667"/>
                    <a:pt x="11994" y="19775"/>
                    <a:pt x="16589" y="15140"/>
                  </a:cubicBezTo>
                  <a:cubicBezTo>
                    <a:pt x="22488" y="9241"/>
                    <a:pt x="25564" y="2787"/>
                    <a:pt x="23446" y="670"/>
                  </a:cubicBezTo>
                  <a:cubicBezTo>
                    <a:pt x="22992" y="216"/>
                    <a:pt x="22336" y="0"/>
                    <a:pt x="2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7"/>
            <p:cNvSpPr/>
            <p:nvPr/>
          </p:nvSpPr>
          <p:spPr>
            <a:xfrm>
              <a:off x="4207675" y="765925"/>
              <a:ext cx="639125" cy="566700"/>
            </a:xfrm>
            <a:custGeom>
              <a:avLst/>
              <a:gdLst/>
              <a:ahLst/>
              <a:cxnLst/>
              <a:rect l="l" t="t" r="r" b="b"/>
              <a:pathLst>
                <a:path w="25565" h="22668" extrusionOk="0">
                  <a:moveTo>
                    <a:pt x="21527" y="0"/>
                  </a:moveTo>
                  <a:cubicBezTo>
                    <a:pt x="18567" y="0"/>
                    <a:pt x="13569" y="2883"/>
                    <a:pt x="8976" y="7477"/>
                  </a:cubicBezTo>
                  <a:cubicBezTo>
                    <a:pt x="3077" y="13376"/>
                    <a:pt x="1" y="19880"/>
                    <a:pt x="2119" y="21998"/>
                  </a:cubicBezTo>
                  <a:cubicBezTo>
                    <a:pt x="2572" y="22452"/>
                    <a:pt x="3228" y="22667"/>
                    <a:pt x="4036" y="22667"/>
                  </a:cubicBezTo>
                  <a:cubicBezTo>
                    <a:pt x="6997" y="22667"/>
                    <a:pt x="12005" y="19775"/>
                    <a:pt x="16640" y="15141"/>
                  </a:cubicBezTo>
                  <a:cubicBezTo>
                    <a:pt x="22489" y="9241"/>
                    <a:pt x="25564" y="2788"/>
                    <a:pt x="23447" y="670"/>
                  </a:cubicBezTo>
                  <a:cubicBezTo>
                    <a:pt x="22992" y="215"/>
                    <a:pt x="22336" y="0"/>
                    <a:pt x="21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7"/>
            <p:cNvSpPr/>
            <p:nvPr/>
          </p:nvSpPr>
          <p:spPr>
            <a:xfrm>
              <a:off x="4045075" y="1203175"/>
              <a:ext cx="381975" cy="327025"/>
            </a:xfrm>
            <a:custGeom>
              <a:avLst/>
              <a:gdLst/>
              <a:ahLst/>
              <a:cxnLst/>
              <a:rect l="l" t="t" r="r" b="b"/>
              <a:pathLst>
                <a:path w="15279" h="13081" extrusionOk="0">
                  <a:moveTo>
                    <a:pt x="6586" y="0"/>
                  </a:moveTo>
                  <a:cubicBezTo>
                    <a:pt x="3231" y="0"/>
                    <a:pt x="1" y="2619"/>
                    <a:pt x="1" y="6575"/>
                  </a:cubicBezTo>
                  <a:cubicBezTo>
                    <a:pt x="1" y="10125"/>
                    <a:pt x="2876" y="13080"/>
                    <a:pt x="6464" y="13080"/>
                  </a:cubicBezTo>
                  <a:cubicBezTo>
                    <a:pt x="6495" y="13080"/>
                    <a:pt x="6525" y="13080"/>
                    <a:pt x="6555" y="13080"/>
                  </a:cubicBezTo>
                  <a:cubicBezTo>
                    <a:pt x="12354" y="13080"/>
                    <a:pt x="15278" y="6071"/>
                    <a:pt x="11144" y="1937"/>
                  </a:cubicBezTo>
                  <a:cubicBezTo>
                    <a:pt x="9822" y="599"/>
                    <a:pt x="8190" y="0"/>
                    <a:pt x="6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17"/>
          <p:cNvGrpSpPr/>
          <p:nvPr/>
        </p:nvGrpSpPr>
        <p:grpSpPr>
          <a:xfrm flipH="1">
            <a:off x="-210528" y="2781794"/>
            <a:ext cx="2430491" cy="2522031"/>
            <a:chOff x="1297425" y="238025"/>
            <a:chExt cx="5004100" cy="5191500"/>
          </a:xfrm>
        </p:grpSpPr>
        <p:sp>
          <p:nvSpPr>
            <p:cNvPr id="2525" name="Google Shape;2525;p17"/>
            <p:cNvSpPr/>
            <p:nvPr/>
          </p:nvSpPr>
          <p:spPr>
            <a:xfrm>
              <a:off x="3514600" y="944475"/>
              <a:ext cx="1504975" cy="2113950"/>
            </a:xfrm>
            <a:custGeom>
              <a:avLst/>
              <a:gdLst/>
              <a:ahLst/>
              <a:cxnLst/>
              <a:rect l="l" t="t" r="r" b="b"/>
              <a:pathLst>
                <a:path w="60199" h="84558" extrusionOk="0">
                  <a:moveTo>
                    <a:pt x="0" y="0"/>
                  </a:moveTo>
                  <a:lnTo>
                    <a:pt x="0" y="0"/>
                  </a:lnTo>
                  <a:cubicBezTo>
                    <a:pt x="140" y="561"/>
                    <a:pt x="280" y="1121"/>
                    <a:pt x="467" y="1635"/>
                  </a:cubicBezTo>
                  <a:cubicBezTo>
                    <a:pt x="654" y="2102"/>
                    <a:pt x="887" y="2709"/>
                    <a:pt x="1168" y="3316"/>
                  </a:cubicBezTo>
                  <a:cubicBezTo>
                    <a:pt x="1448" y="3970"/>
                    <a:pt x="1728" y="4671"/>
                    <a:pt x="2148" y="5371"/>
                  </a:cubicBezTo>
                  <a:cubicBezTo>
                    <a:pt x="2569" y="6118"/>
                    <a:pt x="2989" y="6866"/>
                    <a:pt x="3503" y="7660"/>
                  </a:cubicBezTo>
                  <a:cubicBezTo>
                    <a:pt x="4016" y="8453"/>
                    <a:pt x="4577" y="9247"/>
                    <a:pt x="5184" y="9995"/>
                  </a:cubicBezTo>
                  <a:cubicBezTo>
                    <a:pt x="6445" y="11629"/>
                    <a:pt x="7846" y="13170"/>
                    <a:pt x="9340" y="14571"/>
                  </a:cubicBezTo>
                  <a:cubicBezTo>
                    <a:pt x="10881" y="15972"/>
                    <a:pt x="12469" y="17233"/>
                    <a:pt x="14197" y="18401"/>
                  </a:cubicBezTo>
                  <a:cubicBezTo>
                    <a:pt x="15738" y="19428"/>
                    <a:pt x="17326" y="20316"/>
                    <a:pt x="19008" y="21110"/>
                  </a:cubicBezTo>
                  <a:cubicBezTo>
                    <a:pt x="20268" y="21670"/>
                    <a:pt x="21576" y="22137"/>
                    <a:pt x="22884" y="22511"/>
                  </a:cubicBezTo>
                  <a:cubicBezTo>
                    <a:pt x="23211" y="22604"/>
                    <a:pt x="23491" y="22651"/>
                    <a:pt x="23771" y="22744"/>
                  </a:cubicBezTo>
                  <a:cubicBezTo>
                    <a:pt x="27881" y="27321"/>
                    <a:pt x="31710" y="32178"/>
                    <a:pt x="35213" y="37222"/>
                  </a:cubicBezTo>
                  <a:cubicBezTo>
                    <a:pt x="34232" y="36568"/>
                    <a:pt x="33158" y="36007"/>
                    <a:pt x="32084" y="35494"/>
                  </a:cubicBezTo>
                  <a:cubicBezTo>
                    <a:pt x="30403" y="34700"/>
                    <a:pt x="28675" y="34046"/>
                    <a:pt x="26900" y="33579"/>
                  </a:cubicBezTo>
                  <a:cubicBezTo>
                    <a:pt x="24892" y="33018"/>
                    <a:pt x="22884" y="32645"/>
                    <a:pt x="20829" y="32411"/>
                  </a:cubicBezTo>
                  <a:cubicBezTo>
                    <a:pt x="19340" y="32238"/>
                    <a:pt x="17799" y="32142"/>
                    <a:pt x="16264" y="32142"/>
                  </a:cubicBezTo>
                  <a:cubicBezTo>
                    <a:pt x="15729" y="32142"/>
                    <a:pt x="15195" y="32154"/>
                    <a:pt x="14664" y="32178"/>
                  </a:cubicBezTo>
                  <a:cubicBezTo>
                    <a:pt x="13684" y="32225"/>
                    <a:pt x="12703" y="32271"/>
                    <a:pt x="11816" y="32411"/>
                  </a:cubicBezTo>
                  <a:cubicBezTo>
                    <a:pt x="10881" y="32551"/>
                    <a:pt x="9994" y="32692"/>
                    <a:pt x="9200" y="32878"/>
                  </a:cubicBezTo>
                  <a:cubicBezTo>
                    <a:pt x="8360" y="33018"/>
                    <a:pt x="7659" y="33252"/>
                    <a:pt x="6959" y="33439"/>
                  </a:cubicBezTo>
                  <a:cubicBezTo>
                    <a:pt x="6305" y="33672"/>
                    <a:pt x="5744" y="33859"/>
                    <a:pt x="5231" y="34046"/>
                  </a:cubicBezTo>
                  <a:cubicBezTo>
                    <a:pt x="4717" y="34233"/>
                    <a:pt x="4203" y="34466"/>
                    <a:pt x="3689" y="34700"/>
                  </a:cubicBezTo>
                  <a:cubicBezTo>
                    <a:pt x="4110" y="35073"/>
                    <a:pt x="4577" y="35400"/>
                    <a:pt x="5044" y="35727"/>
                  </a:cubicBezTo>
                  <a:cubicBezTo>
                    <a:pt x="5464" y="36007"/>
                    <a:pt x="5978" y="36334"/>
                    <a:pt x="6585" y="36708"/>
                  </a:cubicBezTo>
                  <a:cubicBezTo>
                    <a:pt x="7192" y="37035"/>
                    <a:pt x="7846" y="37408"/>
                    <a:pt x="8593" y="37782"/>
                  </a:cubicBezTo>
                  <a:cubicBezTo>
                    <a:pt x="9340" y="38109"/>
                    <a:pt x="10181" y="38483"/>
                    <a:pt x="11068" y="38809"/>
                  </a:cubicBezTo>
                  <a:cubicBezTo>
                    <a:pt x="11909" y="39136"/>
                    <a:pt x="12843" y="39417"/>
                    <a:pt x="13777" y="39697"/>
                  </a:cubicBezTo>
                  <a:cubicBezTo>
                    <a:pt x="15785" y="40257"/>
                    <a:pt x="17793" y="40631"/>
                    <a:pt x="19848" y="40864"/>
                  </a:cubicBezTo>
                  <a:cubicBezTo>
                    <a:pt x="21441" y="41045"/>
                    <a:pt x="23034" y="41114"/>
                    <a:pt x="24627" y="41114"/>
                  </a:cubicBezTo>
                  <a:cubicBezTo>
                    <a:pt x="25089" y="41114"/>
                    <a:pt x="25551" y="41108"/>
                    <a:pt x="26013" y="41098"/>
                  </a:cubicBezTo>
                  <a:cubicBezTo>
                    <a:pt x="27881" y="41004"/>
                    <a:pt x="29702" y="40771"/>
                    <a:pt x="31477" y="40397"/>
                  </a:cubicBezTo>
                  <a:cubicBezTo>
                    <a:pt x="32831" y="40117"/>
                    <a:pt x="34186" y="39697"/>
                    <a:pt x="35446" y="39230"/>
                  </a:cubicBezTo>
                  <a:cubicBezTo>
                    <a:pt x="35773" y="39090"/>
                    <a:pt x="36100" y="38950"/>
                    <a:pt x="36334" y="38856"/>
                  </a:cubicBezTo>
                  <a:cubicBezTo>
                    <a:pt x="39790" y="43947"/>
                    <a:pt x="42872" y="49317"/>
                    <a:pt x="45581" y="54828"/>
                  </a:cubicBezTo>
                  <a:cubicBezTo>
                    <a:pt x="45441" y="54735"/>
                    <a:pt x="45254" y="54595"/>
                    <a:pt x="45020" y="54455"/>
                  </a:cubicBezTo>
                  <a:cubicBezTo>
                    <a:pt x="43899" y="53707"/>
                    <a:pt x="42685" y="53007"/>
                    <a:pt x="41471" y="52446"/>
                  </a:cubicBezTo>
                  <a:cubicBezTo>
                    <a:pt x="39790" y="51652"/>
                    <a:pt x="38062" y="50999"/>
                    <a:pt x="36287" y="50532"/>
                  </a:cubicBezTo>
                  <a:cubicBezTo>
                    <a:pt x="34279" y="49971"/>
                    <a:pt x="32271" y="49598"/>
                    <a:pt x="30216" y="49364"/>
                  </a:cubicBezTo>
                  <a:cubicBezTo>
                    <a:pt x="28692" y="49191"/>
                    <a:pt x="27168" y="49095"/>
                    <a:pt x="25644" y="49095"/>
                  </a:cubicBezTo>
                  <a:cubicBezTo>
                    <a:pt x="25113" y="49095"/>
                    <a:pt x="24582" y="49106"/>
                    <a:pt x="24051" y="49131"/>
                  </a:cubicBezTo>
                  <a:cubicBezTo>
                    <a:pt x="23071" y="49177"/>
                    <a:pt x="22090" y="49224"/>
                    <a:pt x="21156" y="49364"/>
                  </a:cubicBezTo>
                  <a:cubicBezTo>
                    <a:pt x="20268" y="49504"/>
                    <a:pt x="19381" y="49644"/>
                    <a:pt x="18587" y="49831"/>
                  </a:cubicBezTo>
                  <a:cubicBezTo>
                    <a:pt x="17747" y="49971"/>
                    <a:pt x="16999" y="50158"/>
                    <a:pt x="16346" y="50391"/>
                  </a:cubicBezTo>
                  <a:cubicBezTo>
                    <a:pt x="15692" y="50625"/>
                    <a:pt x="15085" y="50812"/>
                    <a:pt x="14618" y="50999"/>
                  </a:cubicBezTo>
                  <a:cubicBezTo>
                    <a:pt x="14104" y="51185"/>
                    <a:pt x="13590" y="51419"/>
                    <a:pt x="13076" y="51652"/>
                  </a:cubicBezTo>
                  <a:cubicBezTo>
                    <a:pt x="13497" y="52026"/>
                    <a:pt x="13964" y="52353"/>
                    <a:pt x="14431" y="52680"/>
                  </a:cubicBezTo>
                  <a:cubicBezTo>
                    <a:pt x="14851" y="52960"/>
                    <a:pt x="15412" y="53287"/>
                    <a:pt x="15972" y="53661"/>
                  </a:cubicBezTo>
                  <a:cubicBezTo>
                    <a:pt x="16579" y="53987"/>
                    <a:pt x="17280" y="54361"/>
                    <a:pt x="18027" y="54688"/>
                  </a:cubicBezTo>
                  <a:cubicBezTo>
                    <a:pt x="18774" y="55062"/>
                    <a:pt x="19568" y="55435"/>
                    <a:pt x="20455" y="55715"/>
                  </a:cubicBezTo>
                  <a:cubicBezTo>
                    <a:pt x="21343" y="56042"/>
                    <a:pt x="22230" y="56369"/>
                    <a:pt x="23211" y="56603"/>
                  </a:cubicBezTo>
                  <a:cubicBezTo>
                    <a:pt x="26613" y="57563"/>
                    <a:pt x="30119" y="58044"/>
                    <a:pt x="33668" y="58044"/>
                  </a:cubicBezTo>
                  <a:cubicBezTo>
                    <a:pt x="34260" y="58044"/>
                    <a:pt x="34853" y="58031"/>
                    <a:pt x="35446" y="58004"/>
                  </a:cubicBezTo>
                  <a:cubicBezTo>
                    <a:pt x="37268" y="57957"/>
                    <a:pt x="39089" y="57724"/>
                    <a:pt x="40911" y="57350"/>
                  </a:cubicBezTo>
                  <a:cubicBezTo>
                    <a:pt x="42265" y="57023"/>
                    <a:pt x="43573" y="56649"/>
                    <a:pt x="44880" y="56182"/>
                  </a:cubicBezTo>
                  <a:cubicBezTo>
                    <a:pt x="45347" y="55996"/>
                    <a:pt x="45721" y="55809"/>
                    <a:pt x="46001" y="55669"/>
                  </a:cubicBezTo>
                  <a:cubicBezTo>
                    <a:pt x="46982" y="57817"/>
                    <a:pt x="47962" y="59965"/>
                    <a:pt x="48850" y="62160"/>
                  </a:cubicBezTo>
                  <a:cubicBezTo>
                    <a:pt x="49924" y="64869"/>
                    <a:pt x="50998" y="67671"/>
                    <a:pt x="51932" y="70520"/>
                  </a:cubicBezTo>
                  <a:cubicBezTo>
                    <a:pt x="51699" y="70333"/>
                    <a:pt x="51465" y="70193"/>
                    <a:pt x="51185" y="69959"/>
                  </a:cubicBezTo>
                  <a:cubicBezTo>
                    <a:pt x="50064" y="69212"/>
                    <a:pt x="48850" y="68512"/>
                    <a:pt x="47589" y="67951"/>
                  </a:cubicBezTo>
                  <a:cubicBezTo>
                    <a:pt x="45954" y="67157"/>
                    <a:pt x="44226" y="66504"/>
                    <a:pt x="42405" y="66036"/>
                  </a:cubicBezTo>
                  <a:cubicBezTo>
                    <a:pt x="40444" y="65476"/>
                    <a:pt x="38435" y="65102"/>
                    <a:pt x="36380" y="64869"/>
                  </a:cubicBezTo>
                  <a:cubicBezTo>
                    <a:pt x="34856" y="64696"/>
                    <a:pt x="33332" y="64600"/>
                    <a:pt x="31808" y="64600"/>
                  </a:cubicBezTo>
                  <a:cubicBezTo>
                    <a:pt x="31278" y="64600"/>
                    <a:pt x="30747" y="64611"/>
                    <a:pt x="30216" y="64635"/>
                  </a:cubicBezTo>
                  <a:cubicBezTo>
                    <a:pt x="29188" y="64635"/>
                    <a:pt x="28254" y="64729"/>
                    <a:pt x="27320" y="64869"/>
                  </a:cubicBezTo>
                  <a:cubicBezTo>
                    <a:pt x="26386" y="64962"/>
                    <a:pt x="25546" y="65149"/>
                    <a:pt x="24705" y="65289"/>
                  </a:cubicBezTo>
                  <a:cubicBezTo>
                    <a:pt x="23911" y="65476"/>
                    <a:pt x="23164" y="65663"/>
                    <a:pt x="22510" y="65896"/>
                  </a:cubicBezTo>
                  <a:cubicBezTo>
                    <a:pt x="21856" y="66083"/>
                    <a:pt x="21249" y="66317"/>
                    <a:pt x="20735" y="66457"/>
                  </a:cubicBezTo>
                  <a:cubicBezTo>
                    <a:pt x="20222" y="66690"/>
                    <a:pt x="19708" y="66877"/>
                    <a:pt x="19194" y="67157"/>
                  </a:cubicBezTo>
                  <a:cubicBezTo>
                    <a:pt x="19661" y="67531"/>
                    <a:pt x="20082" y="67858"/>
                    <a:pt x="20549" y="68185"/>
                  </a:cubicBezTo>
                  <a:cubicBezTo>
                    <a:pt x="20969" y="68465"/>
                    <a:pt x="21483" y="68792"/>
                    <a:pt x="22090" y="69166"/>
                  </a:cubicBezTo>
                  <a:cubicBezTo>
                    <a:pt x="22697" y="69492"/>
                    <a:pt x="23397" y="69866"/>
                    <a:pt x="24145" y="70240"/>
                  </a:cubicBezTo>
                  <a:cubicBezTo>
                    <a:pt x="24892" y="70567"/>
                    <a:pt x="25686" y="70940"/>
                    <a:pt x="26573" y="71220"/>
                  </a:cubicBezTo>
                  <a:cubicBezTo>
                    <a:pt x="27461" y="71547"/>
                    <a:pt x="28348" y="71874"/>
                    <a:pt x="29329" y="72154"/>
                  </a:cubicBezTo>
                  <a:cubicBezTo>
                    <a:pt x="31290" y="72668"/>
                    <a:pt x="33345" y="73088"/>
                    <a:pt x="35353" y="73322"/>
                  </a:cubicBezTo>
                  <a:cubicBezTo>
                    <a:pt x="36757" y="73482"/>
                    <a:pt x="38162" y="73554"/>
                    <a:pt x="39566" y="73554"/>
                  </a:cubicBezTo>
                  <a:cubicBezTo>
                    <a:pt x="40216" y="73554"/>
                    <a:pt x="40867" y="73538"/>
                    <a:pt x="41518" y="73509"/>
                  </a:cubicBezTo>
                  <a:cubicBezTo>
                    <a:pt x="43386" y="73462"/>
                    <a:pt x="45207" y="73229"/>
                    <a:pt x="47028" y="72855"/>
                  </a:cubicBezTo>
                  <a:cubicBezTo>
                    <a:pt x="48383" y="72575"/>
                    <a:pt x="49690" y="72154"/>
                    <a:pt x="50951" y="71687"/>
                  </a:cubicBezTo>
                  <a:cubicBezTo>
                    <a:pt x="51465" y="71501"/>
                    <a:pt x="51839" y="71314"/>
                    <a:pt x="52119" y="71174"/>
                  </a:cubicBezTo>
                  <a:cubicBezTo>
                    <a:pt x="53473" y="75283"/>
                    <a:pt x="54361" y="79580"/>
                    <a:pt x="54734" y="83923"/>
                  </a:cubicBezTo>
                  <a:cubicBezTo>
                    <a:pt x="54777" y="84355"/>
                    <a:pt x="55111" y="84558"/>
                    <a:pt x="55447" y="84558"/>
                  </a:cubicBezTo>
                  <a:cubicBezTo>
                    <a:pt x="55837" y="84558"/>
                    <a:pt x="56232" y="84285"/>
                    <a:pt x="56182" y="83783"/>
                  </a:cubicBezTo>
                  <a:cubicBezTo>
                    <a:pt x="55762" y="77478"/>
                    <a:pt x="53847" y="71034"/>
                    <a:pt x="51512" y="65056"/>
                  </a:cubicBezTo>
                  <a:cubicBezTo>
                    <a:pt x="51699" y="64869"/>
                    <a:pt x="51979" y="64542"/>
                    <a:pt x="52306" y="64168"/>
                  </a:cubicBezTo>
                  <a:cubicBezTo>
                    <a:pt x="53193" y="63141"/>
                    <a:pt x="54034" y="62020"/>
                    <a:pt x="54734" y="60853"/>
                  </a:cubicBezTo>
                  <a:cubicBezTo>
                    <a:pt x="55715" y="59265"/>
                    <a:pt x="56556" y="57630"/>
                    <a:pt x="57256" y="55949"/>
                  </a:cubicBezTo>
                  <a:cubicBezTo>
                    <a:pt x="58050" y="54034"/>
                    <a:pt x="58704" y="52073"/>
                    <a:pt x="59171" y="50065"/>
                  </a:cubicBezTo>
                  <a:cubicBezTo>
                    <a:pt x="59638" y="48056"/>
                    <a:pt x="59965" y="46002"/>
                    <a:pt x="60105" y="43947"/>
                  </a:cubicBezTo>
                  <a:cubicBezTo>
                    <a:pt x="60198" y="42966"/>
                    <a:pt x="60198" y="41985"/>
                    <a:pt x="60198" y="41098"/>
                  </a:cubicBezTo>
                  <a:cubicBezTo>
                    <a:pt x="60198" y="40164"/>
                    <a:pt x="60152" y="39276"/>
                    <a:pt x="60058" y="38436"/>
                  </a:cubicBezTo>
                  <a:cubicBezTo>
                    <a:pt x="60011" y="37595"/>
                    <a:pt x="59871" y="36848"/>
                    <a:pt x="59778" y="36147"/>
                  </a:cubicBezTo>
                  <a:cubicBezTo>
                    <a:pt x="59685" y="35494"/>
                    <a:pt x="59498" y="34887"/>
                    <a:pt x="59404" y="34373"/>
                  </a:cubicBezTo>
                  <a:cubicBezTo>
                    <a:pt x="59264" y="33859"/>
                    <a:pt x="59077" y="33299"/>
                    <a:pt x="58891" y="32785"/>
                  </a:cubicBezTo>
                  <a:cubicBezTo>
                    <a:pt x="58470" y="33159"/>
                    <a:pt x="58097" y="33579"/>
                    <a:pt x="57723" y="33999"/>
                  </a:cubicBezTo>
                  <a:cubicBezTo>
                    <a:pt x="57396" y="34373"/>
                    <a:pt x="56976" y="34840"/>
                    <a:pt x="56556" y="35400"/>
                  </a:cubicBezTo>
                  <a:cubicBezTo>
                    <a:pt x="56135" y="35961"/>
                    <a:pt x="55715" y="36568"/>
                    <a:pt x="55248" y="37315"/>
                  </a:cubicBezTo>
                  <a:cubicBezTo>
                    <a:pt x="54828" y="38016"/>
                    <a:pt x="54361" y="38763"/>
                    <a:pt x="53940" y="39603"/>
                  </a:cubicBezTo>
                  <a:cubicBezTo>
                    <a:pt x="53520" y="40444"/>
                    <a:pt x="53100" y="41285"/>
                    <a:pt x="52726" y="42219"/>
                  </a:cubicBezTo>
                  <a:cubicBezTo>
                    <a:pt x="51932" y="44133"/>
                    <a:pt x="51325" y="46095"/>
                    <a:pt x="50858" y="48103"/>
                  </a:cubicBezTo>
                  <a:cubicBezTo>
                    <a:pt x="50391" y="50111"/>
                    <a:pt x="50111" y="52119"/>
                    <a:pt x="49971" y="54174"/>
                  </a:cubicBezTo>
                  <a:cubicBezTo>
                    <a:pt x="49831" y="56042"/>
                    <a:pt x="49877" y="57864"/>
                    <a:pt x="50017" y="59732"/>
                  </a:cubicBezTo>
                  <a:cubicBezTo>
                    <a:pt x="50111" y="60526"/>
                    <a:pt x="50204" y="61273"/>
                    <a:pt x="50344" y="61973"/>
                  </a:cubicBezTo>
                  <a:cubicBezTo>
                    <a:pt x="50157" y="61506"/>
                    <a:pt x="49971" y="61039"/>
                    <a:pt x="49737" y="60619"/>
                  </a:cubicBezTo>
                  <a:cubicBezTo>
                    <a:pt x="47916" y="56276"/>
                    <a:pt x="45861" y="52073"/>
                    <a:pt x="43573" y="48010"/>
                  </a:cubicBezTo>
                  <a:cubicBezTo>
                    <a:pt x="43713" y="47823"/>
                    <a:pt x="43853" y="47636"/>
                    <a:pt x="44086" y="47403"/>
                  </a:cubicBezTo>
                  <a:cubicBezTo>
                    <a:pt x="44974" y="46375"/>
                    <a:pt x="45767" y="45254"/>
                    <a:pt x="46515" y="44087"/>
                  </a:cubicBezTo>
                  <a:cubicBezTo>
                    <a:pt x="47495" y="42499"/>
                    <a:pt x="48336" y="40864"/>
                    <a:pt x="49037" y="39183"/>
                  </a:cubicBezTo>
                  <a:cubicBezTo>
                    <a:pt x="49831" y="37268"/>
                    <a:pt x="50438" y="35307"/>
                    <a:pt x="50905" y="33299"/>
                  </a:cubicBezTo>
                  <a:cubicBezTo>
                    <a:pt x="51418" y="31291"/>
                    <a:pt x="51699" y="29236"/>
                    <a:pt x="51885" y="27227"/>
                  </a:cubicBezTo>
                  <a:cubicBezTo>
                    <a:pt x="51932" y="26200"/>
                    <a:pt x="51979" y="25219"/>
                    <a:pt x="51979" y="24332"/>
                  </a:cubicBezTo>
                  <a:cubicBezTo>
                    <a:pt x="51979" y="23398"/>
                    <a:pt x="51885" y="22511"/>
                    <a:pt x="51839" y="21670"/>
                  </a:cubicBezTo>
                  <a:cubicBezTo>
                    <a:pt x="51745" y="20876"/>
                    <a:pt x="51652" y="20082"/>
                    <a:pt x="51512" y="19428"/>
                  </a:cubicBezTo>
                  <a:cubicBezTo>
                    <a:pt x="51418" y="18728"/>
                    <a:pt x="51278" y="18121"/>
                    <a:pt x="51138" y="17607"/>
                  </a:cubicBezTo>
                  <a:cubicBezTo>
                    <a:pt x="50998" y="17047"/>
                    <a:pt x="50858" y="16533"/>
                    <a:pt x="50624" y="16019"/>
                  </a:cubicBezTo>
                  <a:cubicBezTo>
                    <a:pt x="50251" y="16393"/>
                    <a:pt x="49831" y="16766"/>
                    <a:pt x="49457" y="17233"/>
                  </a:cubicBezTo>
                  <a:cubicBezTo>
                    <a:pt x="49130" y="17607"/>
                    <a:pt x="48756" y="18074"/>
                    <a:pt x="48289" y="18634"/>
                  </a:cubicBezTo>
                  <a:cubicBezTo>
                    <a:pt x="47869" y="19195"/>
                    <a:pt x="47449" y="19849"/>
                    <a:pt x="47028" y="20549"/>
                  </a:cubicBezTo>
                  <a:cubicBezTo>
                    <a:pt x="46561" y="21250"/>
                    <a:pt x="46141" y="21997"/>
                    <a:pt x="45721" y="22838"/>
                  </a:cubicBezTo>
                  <a:cubicBezTo>
                    <a:pt x="45254" y="23678"/>
                    <a:pt x="44880" y="24519"/>
                    <a:pt x="44507" y="25453"/>
                  </a:cubicBezTo>
                  <a:cubicBezTo>
                    <a:pt x="43713" y="27368"/>
                    <a:pt x="43106" y="29329"/>
                    <a:pt x="42592" y="31337"/>
                  </a:cubicBezTo>
                  <a:cubicBezTo>
                    <a:pt x="42125" y="33345"/>
                    <a:pt x="41845" y="35354"/>
                    <a:pt x="41658" y="37408"/>
                  </a:cubicBezTo>
                  <a:cubicBezTo>
                    <a:pt x="41518" y="39276"/>
                    <a:pt x="41518" y="41098"/>
                    <a:pt x="41704" y="42966"/>
                  </a:cubicBezTo>
                  <a:cubicBezTo>
                    <a:pt x="41798" y="43807"/>
                    <a:pt x="41891" y="44600"/>
                    <a:pt x="42031" y="45348"/>
                  </a:cubicBezTo>
                  <a:cubicBezTo>
                    <a:pt x="39696" y="41378"/>
                    <a:pt x="37221" y="37549"/>
                    <a:pt x="34512" y="33859"/>
                  </a:cubicBezTo>
                  <a:cubicBezTo>
                    <a:pt x="34606" y="33672"/>
                    <a:pt x="34746" y="33439"/>
                    <a:pt x="34839" y="33159"/>
                  </a:cubicBezTo>
                  <a:cubicBezTo>
                    <a:pt x="35400" y="31898"/>
                    <a:pt x="35820" y="30590"/>
                    <a:pt x="36147" y="29236"/>
                  </a:cubicBezTo>
                  <a:cubicBezTo>
                    <a:pt x="36614" y="27461"/>
                    <a:pt x="36941" y="25640"/>
                    <a:pt x="37081" y="23772"/>
                  </a:cubicBezTo>
                  <a:cubicBezTo>
                    <a:pt x="37408" y="19662"/>
                    <a:pt x="37128" y="15552"/>
                    <a:pt x="36194" y="11536"/>
                  </a:cubicBezTo>
                  <a:cubicBezTo>
                    <a:pt x="35960" y="10555"/>
                    <a:pt x="35680" y="9621"/>
                    <a:pt x="35400" y="8734"/>
                  </a:cubicBezTo>
                  <a:cubicBezTo>
                    <a:pt x="35120" y="7893"/>
                    <a:pt x="34839" y="7052"/>
                    <a:pt x="34466" y="6258"/>
                  </a:cubicBezTo>
                  <a:cubicBezTo>
                    <a:pt x="34139" y="5511"/>
                    <a:pt x="33812" y="4811"/>
                    <a:pt x="33485" y="4204"/>
                  </a:cubicBezTo>
                  <a:cubicBezTo>
                    <a:pt x="33158" y="3596"/>
                    <a:pt x="32878" y="3036"/>
                    <a:pt x="32598" y="2616"/>
                  </a:cubicBezTo>
                  <a:cubicBezTo>
                    <a:pt x="32271" y="2149"/>
                    <a:pt x="31991" y="1682"/>
                    <a:pt x="31617" y="1261"/>
                  </a:cubicBezTo>
                  <a:cubicBezTo>
                    <a:pt x="31337" y="1728"/>
                    <a:pt x="31103" y="2242"/>
                    <a:pt x="30870" y="2756"/>
                  </a:cubicBezTo>
                  <a:cubicBezTo>
                    <a:pt x="30683" y="3223"/>
                    <a:pt x="30449" y="3783"/>
                    <a:pt x="30216" y="4437"/>
                  </a:cubicBezTo>
                  <a:cubicBezTo>
                    <a:pt x="29982" y="5091"/>
                    <a:pt x="29749" y="5838"/>
                    <a:pt x="29562" y="6632"/>
                  </a:cubicBezTo>
                  <a:cubicBezTo>
                    <a:pt x="29329" y="7473"/>
                    <a:pt x="29142" y="8313"/>
                    <a:pt x="29002" y="9201"/>
                  </a:cubicBezTo>
                  <a:cubicBezTo>
                    <a:pt x="28862" y="10135"/>
                    <a:pt x="28721" y="11115"/>
                    <a:pt x="28628" y="12096"/>
                  </a:cubicBezTo>
                  <a:cubicBezTo>
                    <a:pt x="28488" y="14151"/>
                    <a:pt x="28488" y="16206"/>
                    <a:pt x="28628" y="18261"/>
                  </a:cubicBezTo>
                  <a:cubicBezTo>
                    <a:pt x="28768" y="20316"/>
                    <a:pt x="29095" y="22371"/>
                    <a:pt x="29562" y="24379"/>
                  </a:cubicBezTo>
                  <a:cubicBezTo>
                    <a:pt x="29982" y="26107"/>
                    <a:pt x="30543" y="27835"/>
                    <a:pt x="31243" y="29516"/>
                  </a:cubicBezTo>
                  <a:cubicBezTo>
                    <a:pt x="28862" y="26527"/>
                    <a:pt x="26386" y="23585"/>
                    <a:pt x="23818" y="20689"/>
                  </a:cubicBezTo>
                  <a:cubicBezTo>
                    <a:pt x="23397" y="19615"/>
                    <a:pt x="22884" y="18541"/>
                    <a:pt x="22323" y="17467"/>
                  </a:cubicBezTo>
                  <a:cubicBezTo>
                    <a:pt x="21483" y="15879"/>
                    <a:pt x="20455" y="14338"/>
                    <a:pt x="19334" y="12890"/>
                  </a:cubicBezTo>
                  <a:cubicBezTo>
                    <a:pt x="18074" y="11256"/>
                    <a:pt x="16672" y="9714"/>
                    <a:pt x="15131" y="8313"/>
                  </a:cubicBezTo>
                  <a:cubicBezTo>
                    <a:pt x="13637" y="6912"/>
                    <a:pt x="12049" y="5605"/>
                    <a:pt x="10321" y="4484"/>
                  </a:cubicBezTo>
                  <a:cubicBezTo>
                    <a:pt x="9527" y="3877"/>
                    <a:pt x="8687" y="3410"/>
                    <a:pt x="7893" y="2943"/>
                  </a:cubicBezTo>
                  <a:cubicBezTo>
                    <a:pt x="7052" y="2522"/>
                    <a:pt x="6258" y="2102"/>
                    <a:pt x="5558" y="1775"/>
                  </a:cubicBezTo>
                  <a:cubicBezTo>
                    <a:pt x="4810" y="1448"/>
                    <a:pt x="4063" y="1168"/>
                    <a:pt x="3409" y="934"/>
                  </a:cubicBezTo>
                  <a:cubicBezTo>
                    <a:pt x="2755" y="701"/>
                    <a:pt x="2148" y="514"/>
                    <a:pt x="1681" y="374"/>
                  </a:cubicBezTo>
                  <a:cubicBezTo>
                    <a:pt x="1121" y="234"/>
                    <a:pt x="560" y="9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7"/>
            <p:cNvSpPr/>
            <p:nvPr/>
          </p:nvSpPr>
          <p:spPr>
            <a:xfrm>
              <a:off x="1592850" y="2384700"/>
              <a:ext cx="616825" cy="1257675"/>
            </a:xfrm>
            <a:custGeom>
              <a:avLst/>
              <a:gdLst/>
              <a:ahLst/>
              <a:cxnLst/>
              <a:rect l="l" t="t" r="r" b="b"/>
              <a:pathLst>
                <a:path w="24673" h="50307" extrusionOk="0">
                  <a:moveTo>
                    <a:pt x="288" y="0"/>
                  </a:moveTo>
                  <a:cubicBezTo>
                    <a:pt x="146" y="0"/>
                    <a:pt x="0" y="174"/>
                    <a:pt x="139" y="348"/>
                  </a:cubicBezTo>
                  <a:cubicBezTo>
                    <a:pt x="2054" y="3197"/>
                    <a:pt x="3549" y="6326"/>
                    <a:pt x="4576" y="9642"/>
                  </a:cubicBezTo>
                  <a:cubicBezTo>
                    <a:pt x="5604" y="12911"/>
                    <a:pt x="6304" y="16320"/>
                    <a:pt x="7051" y="19683"/>
                  </a:cubicBezTo>
                  <a:cubicBezTo>
                    <a:pt x="7799" y="23232"/>
                    <a:pt x="8733" y="26688"/>
                    <a:pt x="9900" y="30097"/>
                  </a:cubicBezTo>
                  <a:cubicBezTo>
                    <a:pt x="11208" y="33786"/>
                    <a:pt x="12936" y="37336"/>
                    <a:pt x="14991" y="40652"/>
                  </a:cubicBezTo>
                  <a:cubicBezTo>
                    <a:pt x="17092" y="44014"/>
                    <a:pt x="19661" y="47283"/>
                    <a:pt x="23023" y="49525"/>
                  </a:cubicBezTo>
                  <a:cubicBezTo>
                    <a:pt x="23397" y="49805"/>
                    <a:pt x="23864" y="50039"/>
                    <a:pt x="24284" y="50272"/>
                  </a:cubicBezTo>
                  <a:cubicBezTo>
                    <a:pt x="24324" y="50296"/>
                    <a:pt x="24362" y="50306"/>
                    <a:pt x="24398" y="50306"/>
                  </a:cubicBezTo>
                  <a:cubicBezTo>
                    <a:pt x="24570" y="50306"/>
                    <a:pt x="24673" y="50061"/>
                    <a:pt x="24518" y="49945"/>
                  </a:cubicBezTo>
                  <a:lnTo>
                    <a:pt x="24471" y="49945"/>
                  </a:lnTo>
                  <a:cubicBezTo>
                    <a:pt x="20922" y="47984"/>
                    <a:pt x="18213" y="44855"/>
                    <a:pt x="15971" y="41492"/>
                  </a:cubicBezTo>
                  <a:cubicBezTo>
                    <a:pt x="13823" y="38176"/>
                    <a:pt x="12002" y="34674"/>
                    <a:pt x="10601" y="30984"/>
                  </a:cubicBezTo>
                  <a:cubicBezTo>
                    <a:pt x="9386" y="27575"/>
                    <a:pt x="8359" y="24073"/>
                    <a:pt x="7658" y="20523"/>
                  </a:cubicBezTo>
                  <a:cubicBezTo>
                    <a:pt x="6864" y="17161"/>
                    <a:pt x="6164" y="13751"/>
                    <a:pt x="5183" y="10436"/>
                  </a:cubicBezTo>
                  <a:cubicBezTo>
                    <a:pt x="4296" y="7120"/>
                    <a:pt x="2895" y="3991"/>
                    <a:pt x="1120" y="1095"/>
                  </a:cubicBezTo>
                  <a:cubicBezTo>
                    <a:pt x="887" y="768"/>
                    <a:pt x="653" y="395"/>
                    <a:pt x="420" y="68"/>
                  </a:cubicBezTo>
                  <a:cubicBezTo>
                    <a:pt x="384" y="20"/>
                    <a:pt x="336" y="0"/>
                    <a:pt x="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7"/>
            <p:cNvSpPr/>
            <p:nvPr/>
          </p:nvSpPr>
          <p:spPr>
            <a:xfrm>
              <a:off x="1884300" y="2600225"/>
              <a:ext cx="71650" cy="683100"/>
            </a:xfrm>
            <a:custGeom>
              <a:avLst/>
              <a:gdLst/>
              <a:ahLst/>
              <a:cxnLst/>
              <a:rect l="l" t="t" r="r" b="b"/>
              <a:pathLst>
                <a:path w="2866" h="27324" extrusionOk="0">
                  <a:moveTo>
                    <a:pt x="228" y="0"/>
                  </a:moveTo>
                  <a:cubicBezTo>
                    <a:pt x="108" y="0"/>
                    <a:pt x="0" y="115"/>
                    <a:pt x="63" y="274"/>
                  </a:cubicBezTo>
                  <a:cubicBezTo>
                    <a:pt x="1698" y="3496"/>
                    <a:pt x="2492" y="7139"/>
                    <a:pt x="2399" y="10781"/>
                  </a:cubicBezTo>
                  <a:cubicBezTo>
                    <a:pt x="2305" y="12556"/>
                    <a:pt x="2072" y="14284"/>
                    <a:pt x="1745" y="16012"/>
                  </a:cubicBezTo>
                  <a:cubicBezTo>
                    <a:pt x="1418" y="17787"/>
                    <a:pt x="1044" y="19515"/>
                    <a:pt x="811" y="21289"/>
                  </a:cubicBezTo>
                  <a:cubicBezTo>
                    <a:pt x="530" y="23017"/>
                    <a:pt x="484" y="24792"/>
                    <a:pt x="717" y="26520"/>
                  </a:cubicBezTo>
                  <a:cubicBezTo>
                    <a:pt x="764" y="26753"/>
                    <a:pt x="764" y="26987"/>
                    <a:pt x="811" y="27174"/>
                  </a:cubicBezTo>
                  <a:cubicBezTo>
                    <a:pt x="831" y="27275"/>
                    <a:pt x="912" y="27323"/>
                    <a:pt x="994" y="27323"/>
                  </a:cubicBezTo>
                  <a:cubicBezTo>
                    <a:pt x="1102" y="27323"/>
                    <a:pt x="1211" y="27239"/>
                    <a:pt x="1184" y="27080"/>
                  </a:cubicBezTo>
                  <a:cubicBezTo>
                    <a:pt x="904" y="25352"/>
                    <a:pt x="904" y="23578"/>
                    <a:pt x="1138" y="21850"/>
                  </a:cubicBezTo>
                  <a:cubicBezTo>
                    <a:pt x="1324" y="20075"/>
                    <a:pt x="1698" y="18347"/>
                    <a:pt x="2025" y="16619"/>
                  </a:cubicBezTo>
                  <a:cubicBezTo>
                    <a:pt x="2399" y="14844"/>
                    <a:pt x="2632" y="13070"/>
                    <a:pt x="2772" y="11295"/>
                  </a:cubicBezTo>
                  <a:cubicBezTo>
                    <a:pt x="2866" y="9474"/>
                    <a:pt x="2725" y="7652"/>
                    <a:pt x="2399" y="5878"/>
                  </a:cubicBezTo>
                  <a:cubicBezTo>
                    <a:pt x="2025" y="4056"/>
                    <a:pt x="1464" y="2328"/>
                    <a:pt x="717" y="694"/>
                  </a:cubicBezTo>
                  <a:lnTo>
                    <a:pt x="390" y="87"/>
                  </a:lnTo>
                  <a:cubicBezTo>
                    <a:pt x="345" y="26"/>
                    <a:pt x="285" y="0"/>
                    <a:pt x="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7"/>
            <p:cNvSpPr/>
            <p:nvPr/>
          </p:nvSpPr>
          <p:spPr>
            <a:xfrm>
              <a:off x="1528600" y="2618175"/>
              <a:ext cx="259625" cy="312675"/>
            </a:xfrm>
            <a:custGeom>
              <a:avLst/>
              <a:gdLst/>
              <a:ahLst/>
              <a:cxnLst/>
              <a:rect l="l" t="t" r="r" b="b"/>
              <a:pathLst>
                <a:path w="10385" h="12507" extrusionOk="0">
                  <a:moveTo>
                    <a:pt x="223" y="1"/>
                  </a:moveTo>
                  <a:cubicBezTo>
                    <a:pt x="112" y="1"/>
                    <a:pt x="1" y="73"/>
                    <a:pt x="1" y="209"/>
                  </a:cubicBezTo>
                  <a:cubicBezTo>
                    <a:pt x="234" y="1190"/>
                    <a:pt x="608" y="2171"/>
                    <a:pt x="1075" y="3011"/>
                  </a:cubicBezTo>
                  <a:cubicBezTo>
                    <a:pt x="1589" y="3899"/>
                    <a:pt x="2102" y="4786"/>
                    <a:pt x="2663" y="5580"/>
                  </a:cubicBezTo>
                  <a:cubicBezTo>
                    <a:pt x="3317" y="6467"/>
                    <a:pt x="3970" y="7355"/>
                    <a:pt x="4624" y="8195"/>
                  </a:cubicBezTo>
                  <a:cubicBezTo>
                    <a:pt x="5325" y="9036"/>
                    <a:pt x="6072" y="9830"/>
                    <a:pt x="6913" y="10530"/>
                  </a:cubicBezTo>
                  <a:cubicBezTo>
                    <a:pt x="7753" y="11278"/>
                    <a:pt x="8641" y="11885"/>
                    <a:pt x="9668" y="12352"/>
                  </a:cubicBezTo>
                  <a:lnTo>
                    <a:pt x="10042" y="12492"/>
                  </a:lnTo>
                  <a:cubicBezTo>
                    <a:pt x="10067" y="12502"/>
                    <a:pt x="10092" y="12507"/>
                    <a:pt x="10115" y="12507"/>
                  </a:cubicBezTo>
                  <a:cubicBezTo>
                    <a:pt x="10301" y="12507"/>
                    <a:pt x="10385" y="12201"/>
                    <a:pt x="10135" y="12118"/>
                  </a:cubicBezTo>
                  <a:cubicBezTo>
                    <a:pt x="9154" y="11745"/>
                    <a:pt x="8267" y="11184"/>
                    <a:pt x="7473" y="10484"/>
                  </a:cubicBezTo>
                  <a:cubicBezTo>
                    <a:pt x="6632" y="9830"/>
                    <a:pt x="5885" y="9083"/>
                    <a:pt x="5185" y="8242"/>
                  </a:cubicBezTo>
                  <a:cubicBezTo>
                    <a:pt x="4484" y="7401"/>
                    <a:pt x="3830" y="6561"/>
                    <a:pt x="3223" y="5673"/>
                  </a:cubicBezTo>
                  <a:cubicBezTo>
                    <a:pt x="2663" y="4879"/>
                    <a:pt x="2102" y="4039"/>
                    <a:pt x="1635" y="3198"/>
                  </a:cubicBezTo>
                  <a:cubicBezTo>
                    <a:pt x="1122" y="2358"/>
                    <a:pt x="748" y="1424"/>
                    <a:pt x="515" y="490"/>
                  </a:cubicBezTo>
                  <a:cubicBezTo>
                    <a:pt x="468" y="396"/>
                    <a:pt x="421" y="256"/>
                    <a:pt x="421" y="116"/>
                  </a:cubicBezTo>
                  <a:cubicBezTo>
                    <a:pt x="382" y="38"/>
                    <a:pt x="302"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7"/>
            <p:cNvSpPr/>
            <p:nvPr/>
          </p:nvSpPr>
          <p:spPr>
            <a:xfrm>
              <a:off x="1630150" y="3032850"/>
              <a:ext cx="330600" cy="341325"/>
            </a:xfrm>
            <a:custGeom>
              <a:avLst/>
              <a:gdLst/>
              <a:ahLst/>
              <a:cxnLst/>
              <a:rect l="l" t="t" r="r" b="b"/>
              <a:pathLst>
                <a:path w="13224" h="13653" extrusionOk="0">
                  <a:moveTo>
                    <a:pt x="270" y="1"/>
                  </a:moveTo>
                  <a:cubicBezTo>
                    <a:pt x="140" y="1"/>
                    <a:pt x="1" y="137"/>
                    <a:pt x="95" y="295"/>
                  </a:cubicBezTo>
                  <a:cubicBezTo>
                    <a:pt x="562" y="1416"/>
                    <a:pt x="1169" y="2490"/>
                    <a:pt x="1823" y="3517"/>
                  </a:cubicBezTo>
                  <a:cubicBezTo>
                    <a:pt x="2477" y="4545"/>
                    <a:pt x="3178" y="5572"/>
                    <a:pt x="3971" y="6506"/>
                  </a:cubicBezTo>
                  <a:cubicBezTo>
                    <a:pt x="4765" y="7440"/>
                    <a:pt x="5606" y="8327"/>
                    <a:pt x="6493" y="9168"/>
                  </a:cubicBezTo>
                  <a:cubicBezTo>
                    <a:pt x="7381" y="10009"/>
                    <a:pt x="8315" y="10803"/>
                    <a:pt x="9342" y="11503"/>
                  </a:cubicBezTo>
                  <a:cubicBezTo>
                    <a:pt x="10323" y="12204"/>
                    <a:pt x="11350" y="12858"/>
                    <a:pt x="12424" y="13418"/>
                  </a:cubicBezTo>
                  <a:cubicBezTo>
                    <a:pt x="12565" y="13465"/>
                    <a:pt x="12705" y="13558"/>
                    <a:pt x="12845" y="13605"/>
                  </a:cubicBezTo>
                  <a:cubicBezTo>
                    <a:pt x="12878" y="13638"/>
                    <a:pt x="12913" y="13652"/>
                    <a:pt x="12946" y="13652"/>
                  </a:cubicBezTo>
                  <a:cubicBezTo>
                    <a:pt x="13100" y="13652"/>
                    <a:pt x="13223" y="13355"/>
                    <a:pt x="13032" y="13278"/>
                  </a:cubicBezTo>
                  <a:lnTo>
                    <a:pt x="13032" y="13278"/>
                  </a:lnTo>
                  <a:lnTo>
                    <a:pt x="13032" y="13325"/>
                  </a:lnTo>
                  <a:cubicBezTo>
                    <a:pt x="11911" y="12764"/>
                    <a:pt x="10883" y="12157"/>
                    <a:pt x="9903" y="11456"/>
                  </a:cubicBezTo>
                  <a:cubicBezTo>
                    <a:pt x="8875" y="10756"/>
                    <a:pt x="7941" y="10009"/>
                    <a:pt x="7054" y="9215"/>
                  </a:cubicBezTo>
                  <a:cubicBezTo>
                    <a:pt x="6166" y="8421"/>
                    <a:pt x="5326" y="7534"/>
                    <a:pt x="4532" y="6600"/>
                  </a:cubicBezTo>
                  <a:cubicBezTo>
                    <a:pt x="3738" y="5665"/>
                    <a:pt x="3037" y="4685"/>
                    <a:pt x="2384" y="3704"/>
                  </a:cubicBezTo>
                  <a:cubicBezTo>
                    <a:pt x="1730" y="2677"/>
                    <a:pt x="1123" y="1602"/>
                    <a:pt x="609" y="528"/>
                  </a:cubicBezTo>
                  <a:lnTo>
                    <a:pt x="422" y="108"/>
                  </a:lnTo>
                  <a:cubicBezTo>
                    <a:pt x="392" y="32"/>
                    <a:pt x="332" y="1"/>
                    <a:pt x="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7"/>
            <p:cNvSpPr/>
            <p:nvPr/>
          </p:nvSpPr>
          <p:spPr>
            <a:xfrm>
              <a:off x="1912550" y="2836475"/>
              <a:ext cx="167150" cy="248125"/>
            </a:xfrm>
            <a:custGeom>
              <a:avLst/>
              <a:gdLst/>
              <a:ahLst/>
              <a:cxnLst/>
              <a:rect l="l" t="t" r="r" b="b"/>
              <a:pathLst>
                <a:path w="6686" h="9925" extrusionOk="0">
                  <a:moveTo>
                    <a:pt x="6499" y="0"/>
                  </a:moveTo>
                  <a:cubicBezTo>
                    <a:pt x="6406" y="0"/>
                    <a:pt x="6312" y="70"/>
                    <a:pt x="6312" y="211"/>
                  </a:cubicBezTo>
                  <a:cubicBezTo>
                    <a:pt x="6312" y="397"/>
                    <a:pt x="6266" y="537"/>
                    <a:pt x="6219" y="724"/>
                  </a:cubicBezTo>
                  <a:cubicBezTo>
                    <a:pt x="6172" y="911"/>
                    <a:pt x="6172" y="1098"/>
                    <a:pt x="6125" y="1331"/>
                  </a:cubicBezTo>
                  <a:cubicBezTo>
                    <a:pt x="6032" y="1705"/>
                    <a:pt x="5939" y="2079"/>
                    <a:pt x="5799" y="2406"/>
                  </a:cubicBezTo>
                  <a:cubicBezTo>
                    <a:pt x="5705" y="2779"/>
                    <a:pt x="5565" y="3153"/>
                    <a:pt x="5378" y="3480"/>
                  </a:cubicBezTo>
                  <a:lnTo>
                    <a:pt x="5285" y="3760"/>
                  </a:lnTo>
                  <a:lnTo>
                    <a:pt x="5285" y="3807"/>
                  </a:lnTo>
                  <a:lnTo>
                    <a:pt x="5238" y="3947"/>
                  </a:lnTo>
                  <a:cubicBezTo>
                    <a:pt x="5145" y="4133"/>
                    <a:pt x="5051" y="4274"/>
                    <a:pt x="4958" y="4460"/>
                  </a:cubicBezTo>
                  <a:cubicBezTo>
                    <a:pt x="4584" y="5114"/>
                    <a:pt x="4164" y="5768"/>
                    <a:pt x="3744" y="6375"/>
                  </a:cubicBezTo>
                  <a:cubicBezTo>
                    <a:pt x="3604" y="6562"/>
                    <a:pt x="3510" y="6702"/>
                    <a:pt x="3370" y="6842"/>
                  </a:cubicBezTo>
                  <a:lnTo>
                    <a:pt x="3323" y="6889"/>
                  </a:lnTo>
                  <a:cubicBezTo>
                    <a:pt x="3277" y="6936"/>
                    <a:pt x="3277" y="6982"/>
                    <a:pt x="3230" y="6982"/>
                  </a:cubicBezTo>
                  <a:lnTo>
                    <a:pt x="3043" y="7216"/>
                  </a:lnTo>
                  <a:cubicBezTo>
                    <a:pt x="2763" y="7496"/>
                    <a:pt x="2483" y="7776"/>
                    <a:pt x="2203" y="8010"/>
                  </a:cubicBezTo>
                  <a:cubicBezTo>
                    <a:pt x="1922" y="8290"/>
                    <a:pt x="1642" y="8523"/>
                    <a:pt x="1362" y="8757"/>
                  </a:cubicBezTo>
                  <a:cubicBezTo>
                    <a:pt x="1222" y="8897"/>
                    <a:pt x="1035" y="8990"/>
                    <a:pt x="895" y="9131"/>
                  </a:cubicBezTo>
                  <a:lnTo>
                    <a:pt x="802" y="9131"/>
                  </a:lnTo>
                  <a:lnTo>
                    <a:pt x="708" y="9224"/>
                  </a:lnTo>
                  <a:lnTo>
                    <a:pt x="475" y="9411"/>
                  </a:lnTo>
                  <a:lnTo>
                    <a:pt x="194" y="9551"/>
                  </a:lnTo>
                  <a:cubicBezTo>
                    <a:pt x="1" y="9667"/>
                    <a:pt x="96" y="9912"/>
                    <a:pt x="268" y="9912"/>
                  </a:cubicBezTo>
                  <a:cubicBezTo>
                    <a:pt x="303" y="9912"/>
                    <a:pt x="341" y="9902"/>
                    <a:pt x="381" y="9878"/>
                  </a:cubicBezTo>
                  <a:lnTo>
                    <a:pt x="381" y="9878"/>
                  </a:lnTo>
                  <a:lnTo>
                    <a:pt x="334" y="9924"/>
                  </a:lnTo>
                  <a:cubicBezTo>
                    <a:pt x="988" y="9551"/>
                    <a:pt x="1595" y="9084"/>
                    <a:pt x="2203" y="8570"/>
                  </a:cubicBezTo>
                  <a:cubicBezTo>
                    <a:pt x="2810" y="8010"/>
                    <a:pt x="3323" y="7449"/>
                    <a:pt x="3837" y="6842"/>
                  </a:cubicBezTo>
                  <a:cubicBezTo>
                    <a:pt x="4304" y="6235"/>
                    <a:pt x="4724" y="5581"/>
                    <a:pt x="5098" y="4927"/>
                  </a:cubicBezTo>
                  <a:cubicBezTo>
                    <a:pt x="5518" y="4227"/>
                    <a:pt x="5799" y="3526"/>
                    <a:pt x="6079" y="2779"/>
                  </a:cubicBezTo>
                  <a:cubicBezTo>
                    <a:pt x="6359" y="2032"/>
                    <a:pt x="6546" y="1285"/>
                    <a:pt x="6639" y="491"/>
                  </a:cubicBezTo>
                  <a:cubicBezTo>
                    <a:pt x="6639" y="397"/>
                    <a:pt x="6686" y="304"/>
                    <a:pt x="6686" y="211"/>
                  </a:cubicBezTo>
                  <a:cubicBezTo>
                    <a:pt x="6686" y="70"/>
                    <a:pt x="6592" y="0"/>
                    <a:pt x="6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7"/>
            <p:cNvSpPr/>
            <p:nvPr/>
          </p:nvSpPr>
          <p:spPr>
            <a:xfrm>
              <a:off x="1297425" y="2032600"/>
              <a:ext cx="266225" cy="324625"/>
            </a:xfrm>
            <a:custGeom>
              <a:avLst/>
              <a:gdLst/>
              <a:ahLst/>
              <a:cxnLst/>
              <a:rect l="l" t="t" r="r" b="b"/>
              <a:pathLst>
                <a:path w="10649" h="12985" extrusionOk="0">
                  <a:moveTo>
                    <a:pt x="3567" y="0"/>
                  </a:moveTo>
                  <a:cubicBezTo>
                    <a:pt x="1964" y="0"/>
                    <a:pt x="556" y="1427"/>
                    <a:pt x="234" y="2990"/>
                  </a:cubicBezTo>
                  <a:cubicBezTo>
                    <a:pt x="1" y="4625"/>
                    <a:pt x="375" y="6306"/>
                    <a:pt x="1309" y="7660"/>
                  </a:cubicBezTo>
                  <a:cubicBezTo>
                    <a:pt x="3177" y="10696"/>
                    <a:pt x="6399" y="12657"/>
                    <a:pt x="9948" y="12984"/>
                  </a:cubicBezTo>
                  <a:lnTo>
                    <a:pt x="10649" y="10836"/>
                  </a:lnTo>
                  <a:cubicBezTo>
                    <a:pt x="10415" y="7520"/>
                    <a:pt x="9154" y="4391"/>
                    <a:pt x="6959" y="1916"/>
                  </a:cubicBezTo>
                  <a:cubicBezTo>
                    <a:pt x="6072" y="935"/>
                    <a:pt x="4951" y="48"/>
                    <a:pt x="3644" y="1"/>
                  </a:cubicBezTo>
                  <a:cubicBezTo>
                    <a:pt x="3618" y="1"/>
                    <a:pt x="3592" y="0"/>
                    <a:pt x="3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7"/>
            <p:cNvSpPr/>
            <p:nvPr/>
          </p:nvSpPr>
          <p:spPr>
            <a:xfrm>
              <a:off x="1518100" y="2299100"/>
              <a:ext cx="87600" cy="95475"/>
            </a:xfrm>
            <a:custGeom>
              <a:avLst/>
              <a:gdLst/>
              <a:ahLst/>
              <a:cxnLst/>
              <a:rect l="l" t="t" r="r" b="b"/>
              <a:pathLst>
                <a:path w="3504" h="3819" extrusionOk="0">
                  <a:moveTo>
                    <a:pt x="1496" y="1"/>
                  </a:moveTo>
                  <a:cubicBezTo>
                    <a:pt x="1221" y="1"/>
                    <a:pt x="958" y="106"/>
                    <a:pt x="748" y="316"/>
                  </a:cubicBezTo>
                  <a:cubicBezTo>
                    <a:pt x="514" y="596"/>
                    <a:pt x="281" y="877"/>
                    <a:pt x="141" y="1250"/>
                  </a:cubicBezTo>
                  <a:cubicBezTo>
                    <a:pt x="94" y="1390"/>
                    <a:pt x="0" y="1577"/>
                    <a:pt x="0" y="1764"/>
                  </a:cubicBezTo>
                  <a:cubicBezTo>
                    <a:pt x="0" y="2138"/>
                    <a:pt x="327" y="2418"/>
                    <a:pt x="654" y="2605"/>
                  </a:cubicBezTo>
                  <a:cubicBezTo>
                    <a:pt x="1495" y="3118"/>
                    <a:pt x="2382" y="3539"/>
                    <a:pt x="3316" y="3772"/>
                  </a:cubicBezTo>
                  <a:lnTo>
                    <a:pt x="3316" y="3819"/>
                  </a:lnTo>
                  <a:cubicBezTo>
                    <a:pt x="3456" y="3352"/>
                    <a:pt x="3503" y="2838"/>
                    <a:pt x="3363" y="2324"/>
                  </a:cubicBezTo>
                  <a:cubicBezTo>
                    <a:pt x="3270" y="2091"/>
                    <a:pt x="3129" y="1857"/>
                    <a:pt x="2989" y="1624"/>
                  </a:cubicBezTo>
                  <a:lnTo>
                    <a:pt x="2429" y="737"/>
                  </a:lnTo>
                  <a:cubicBezTo>
                    <a:pt x="2289" y="410"/>
                    <a:pt x="2055" y="176"/>
                    <a:pt x="1775" y="36"/>
                  </a:cubicBezTo>
                  <a:cubicBezTo>
                    <a:pt x="1682" y="13"/>
                    <a:pt x="1588" y="1"/>
                    <a:pt x="1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7"/>
            <p:cNvSpPr/>
            <p:nvPr/>
          </p:nvSpPr>
          <p:spPr>
            <a:xfrm>
              <a:off x="1372150" y="2750625"/>
              <a:ext cx="266225" cy="323475"/>
            </a:xfrm>
            <a:custGeom>
              <a:avLst/>
              <a:gdLst/>
              <a:ahLst/>
              <a:cxnLst/>
              <a:rect l="l" t="t" r="r" b="b"/>
              <a:pathLst>
                <a:path w="10649" h="12939" extrusionOk="0">
                  <a:moveTo>
                    <a:pt x="3611" y="1"/>
                  </a:moveTo>
                  <a:cubicBezTo>
                    <a:pt x="1965" y="1"/>
                    <a:pt x="603" y="1428"/>
                    <a:pt x="281" y="2991"/>
                  </a:cubicBezTo>
                  <a:cubicBezTo>
                    <a:pt x="1" y="4625"/>
                    <a:pt x="421" y="6307"/>
                    <a:pt x="1308" y="7661"/>
                  </a:cubicBezTo>
                  <a:cubicBezTo>
                    <a:pt x="3223" y="10696"/>
                    <a:pt x="6399" y="12658"/>
                    <a:pt x="9948" y="12938"/>
                  </a:cubicBezTo>
                  <a:lnTo>
                    <a:pt x="10649" y="10837"/>
                  </a:lnTo>
                  <a:cubicBezTo>
                    <a:pt x="10462" y="7521"/>
                    <a:pt x="9154" y="4392"/>
                    <a:pt x="6959" y="1917"/>
                  </a:cubicBezTo>
                  <a:cubicBezTo>
                    <a:pt x="6119" y="936"/>
                    <a:pt x="4998" y="49"/>
                    <a:pt x="3690" y="2"/>
                  </a:cubicBezTo>
                  <a:cubicBezTo>
                    <a:pt x="3664" y="1"/>
                    <a:pt x="3637" y="1"/>
                    <a:pt x="3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7"/>
            <p:cNvSpPr/>
            <p:nvPr/>
          </p:nvSpPr>
          <p:spPr>
            <a:xfrm>
              <a:off x="1592825" y="3017150"/>
              <a:ext cx="87575" cy="94300"/>
            </a:xfrm>
            <a:custGeom>
              <a:avLst/>
              <a:gdLst/>
              <a:ahLst/>
              <a:cxnLst/>
              <a:rect l="l" t="t" r="r" b="b"/>
              <a:pathLst>
                <a:path w="3503" h="3772" extrusionOk="0">
                  <a:moveTo>
                    <a:pt x="1516" y="0"/>
                  </a:moveTo>
                  <a:cubicBezTo>
                    <a:pt x="1247" y="0"/>
                    <a:pt x="958" y="106"/>
                    <a:pt x="748" y="316"/>
                  </a:cubicBezTo>
                  <a:cubicBezTo>
                    <a:pt x="514" y="549"/>
                    <a:pt x="327" y="876"/>
                    <a:pt x="187" y="1250"/>
                  </a:cubicBezTo>
                  <a:cubicBezTo>
                    <a:pt x="94" y="1390"/>
                    <a:pt x="47" y="1577"/>
                    <a:pt x="0" y="1763"/>
                  </a:cubicBezTo>
                  <a:cubicBezTo>
                    <a:pt x="47" y="2137"/>
                    <a:pt x="374" y="2417"/>
                    <a:pt x="654" y="2604"/>
                  </a:cubicBezTo>
                  <a:cubicBezTo>
                    <a:pt x="1495" y="3118"/>
                    <a:pt x="2382" y="3538"/>
                    <a:pt x="3316" y="3772"/>
                  </a:cubicBezTo>
                  <a:cubicBezTo>
                    <a:pt x="3503" y="3305"/>
                    <a:pt x="3503" y="2838"/>
                    <a:pt x="3363" y="2324"/>
                  </a:cubicBezTo>
                  <a:cubicBezTo>
                    <a:pt x="3269" y="2090"/>
                    <a:pt x="3176" y="1857"/>
                    <a:pt x="2989" y="1623"/>
                  </a:cubicBezTo>
                  <a:lnTo>
                    <a:pt x="2429" y="689"/>
                  </a:lnTo>
                  <a:cubicBezTo>
                    <a:pt x="2289" y="409"/>
                    <a:pt x="2055" y="176"/>
                    <a:pt x="1775" y="35"/>
                  </a:cubicBezTo>
                  <a:cubicBezTo>
                    <a:pt x="1693" y="12"/>
                    <a:pt x="1606" y="0"/>
                    <a:pt x="1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7"/>
            <p:cNvSpPr/>
            <p:nvPr/>
          </p:nvSpPr>
          <p:spPr>
            <a:xfrm>
              <a:off x="1766775" y="2367900"/>
              <a:ext cx="134300" cy="213500"/>
            </a:xfrm>
            <a:custGeom>
              <a:avLst/>
              <a:gdLst/>
              <a:ahLst/>
              <a:cxnLst/>
              <a:rect l="l" t="t" r="r" b="b"/>
              <a:pathLst>
                <a:path w="5372" h="8540" extrusionOk="0">
                  <a:moveTo>
                    <a:pt x="2449" y="0"/>
                  </a:moveTo>
                  <a:cubicBezTo>
                    <a:pt x="1699" y="0"/>
                    <a:pt x="969" y="410"/>
                    <a:pt x="561" y="1114"/>
                  </a:cubicBezTo>
                  <a:cubicBezTo>
                    <a:pt x="141" y="2001"/>
                    <a:pt x="1" y="2982"/>
                    <a:pt x="281" y="3916"/>
                  </a:cubicBezTo>
                  <a:cubicBezTo>
                    <a:pt x="748" y="5970"/>
                    <a:pt x="2149" y="7698"/>
                    <a:pt x="4064" y="8539"/>
                  </a:cubicBezTo>
                  <a:lnTo>
                    <a:pt x="4858" y="7465"/>
                  </a:lnTo>
                  <a:cubicBezTo>
                    <a:pt x="5372" y="5597"/>
                    <a:pt x="5278" y="3589"/>
                    <a:pt x="4531" y="1814"/>
                  </a:cubicBezTo>
                  <a:cubicBezTo>
                    <a:pt x="4297" y="1067"/>
                    <a:pt x="3737" y="460"/>
                    <a:pt x="3036" y="86"/>
                  </a:cubicBezTo>
                  <a:cubicBezTo>
                    <a:pt x="2843" y="28"/>
                    <a:pt x="2646" y="0"/>
                    <a:pt x="2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7"/>
            <p:cNvSpPr/>
            <p:nvPr/>
          </p:nvSpPr>
          <p:spPr>
            <a:xfrm>
              <a:off x="1854350" y="2550050"/>
              <a:ext cx="45550" cy="62875"/>
            </a:xfrm>
            <a:custGeom>
              <a:avLst/>
              <a:gdLst/>
              <a:ahLst/>
              <a:cxnLst/>
              <a:rect l="l" t="t" r="r" b="b"/>
              <a:pathLst>
                <a:path w="1822" h="2515" extrusionOk="0">
                  <a:moveTo>
                    <a:pt x="1018" y="1"/>
                  </a:moveTo>
                  <a:cubicBezTo>
                    <a:pt x="921" y="1"/>
                    <a:pt x="826" y="27"/>
                    <a:pt x="748" y="86"/>
                  </a:cubicBezTo>
                  <a:cubicBezTo>
                    <a:pt x="561" y="179"/>
                    <a:pt x="374" y="319"/>
                    <a:pt x="234" y="459"/>
                  </a:cubicBezTo>
                  <a:cubicBezTo>
                    <a:pt x="141" y="553"/>
                    <a:pt x="94" y="646"/>
                    <a:pt x="47" y="739"/>
                  </a:cubicBezTo>
                  <a:cubicBezTo>
                    <a:pt x="1" y="973"/>
                    <a:pt x="94" y="1160"/>
                    <a:pt x="234" y="1346"/>
                  </a:cubicBezTo>
                  <a:cubicBezTo>
                    <a:pt x="608" y="1767"/>
                    <a:pt x="1028" y="2187"/>
                    <a:pt x="1495" y="2514"/>
                  </a:cubicBezTo>
                  <a:lnTo>
                    <a:pt x="1542" y="2514"/>
                  </a:lnTo>
                  <a:cubicBezTo>
                    <a:pt x="1682" y="2281"/>
                    <a:pt x="1822" y="2000"/>
                    <a:pt x="1822" y="1673"/>
                  </a:cubicBezTo>
                  <a:cubicBezTo>
                    <a:pt x="1822" y="1533"/>
                    <a:pt x="1775" y="1393"/>
                    <a:pt x="1775" y="1253"/>
                  </a:cubicBezTo>
                  <a:cubicBezTo>
                    <a:pt x="1728" y="1020"/>
                    <a:pt x="1682" y="833"/>
                    <a:pt x="1635" y="599"/>
                  </a:cubicBezTo>
                  <a:cubicBezTo>
                    <a:pt x="1588" y="412"/>
                    <a:pt x="1495" y="272"/>
                    <a:pt x="1402" y="132"/>
                  </a:cubicBezTo>
                  <a:cubicBezTo>
                    <a:pt x="1293" y="51"/>
                    <a:pt x="1153" y="1"/>
                    <a:pt x="1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7"/>
            <p:cNvSpPr/>
            <p:nvPr/>
          </p:nvSpPr>
          <p:spPr>
            <a:xfrm>
              <a:off x="1423525" y="2414575"/>
              <a:ext cx="133125" cy="212350"/>
            </a:xfrm>
            <a:custGeom>
              <a:avLst/>
              <a:gdLst/>
              <a:ahLst/>
              <a:cxnLst/>
              <a:rect l="l" t="t" r="r" b="b"/>
              <a:pathLst>
                <a:path w="5325" h="8494" extrusionOk="0">
                  <a:moveTo>
                    <a:pt x="2422" y="1"/>
                  </a:moveTo>
                  <a:cubicBezTo>
                    <a:pt x="1651" y="1"/>
                    <a:pt x="931" y="403"/>
                    <a:pt x="561" y="1068"/>
                  </a:cubicBezTo>
                  <a:cubicBezTo>
                    <a:pt x="94" y="1955"/>
                    <a:pt x="1" y="2936"/>
                    <a:pt x="234" y="3917"/>
                  </a:cubicBezTo>
                  <a:cubicBezTo>
                    <a:pt x="701" y="5925"/>
                    <a:pt x="2102" y="7653"/>
                    <a:pt x="4017" y="8493"/>
                  </a:cubicBezTo>
                  <a:lnTo>
                    <a:pt x="4811" y="7419"/>
                  </a:lnTo>
                  <a:cubicBezTo>
                    <a:pt x="5325" y="5551"/>
                    <a:pt x="5231" y="3590"/>
                    <a:pt x="4484" y="1768"/>
                  </a:cubicBezTo>
                  <a:cubicBezTo>
                    <a:pt x="4250" y="1021"/>
                    <a:pt x="3737" y="414"/>
                    <a:pt x="3036" y="87"/>
                  </a:cubicBezTo>
                  <a:cubicBezTo>
                    <a:pt x="2832" y="29"/>
                    <a:pt x="2625" y="1"/>
                    <a:pt x="2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7"/>
            <p:cNvSpPr/>
            <p:nvPr/>
          </p:nvSpPr>
          <p:spPr>
            <a:xfrm>
              <a:off x="1511100" y="2596075"/>
              <a:ext cx="44375" cy="62375"/>
            </a:xfrm>
            <a:custGeom>
              <a:avLst/>
              <a:gdLst/>
              <a:ahLst/>
              <a:cxnLst/>
              <a:rect l="l" t="t" r="r" b="b"/>
              <a:pathLst>
                <a:path w="1775" h="2495" extrusionOk="0">
                  <a:moveTo>
                    <a:pt x="1011" y="1"/>
                  </a:moveTo>
                  <a:cubicBezTo>
                    <a:pt x="911" y="1"/>
                    <a:pt x="806" y="24"/>
                    <a:pt x="701" y="66"/>
                  </a:cubicBezTo>
                  <a:cubicBezTo>
                    <a:pt x="514" y="159"/>
                    <a:pt x="374" y="299"/>
                    <a:pt x="187" y="440"/>
                  </a:cubicBezTo>
                  <a:cubicBezTo>
                    <a:pt x="140" y="533"/>
                    <a:pt x="47" y="626"/>
                    <a:pt x="0" y="720"/>
                  </a:cubicBezTo>
                  <a:cubicBezTo>
                    <a:pt x="0" y="953"/>
                    <a:pt x="47" y="1140"/>
                    <a:pt x="234" y="1327"/>
                  </a:cubicBezTo>
                  <a:cubicBezTo>
                    <a:pt x="561" y="1747"/>
                    <a:pt x="981" y="2167"/>
                    <a:pt x="1448" y="2494"/>
                  </a:cubicBezTo>
                  <a:lnTo>
                    <a:pt x="1448" y="2448"/>
                  </a:lnTo>
                  <a:cubicBezTo>
                    <a:pt x="1635" y="2214"/>
                    <a:pt x="1728" y="1934"/>
                    <a:pt x="1775" y="1654"/>
                  </a:cubicBezTo>
                  <a:cubicBezTo>
                    <a:pt x="1775" y="1514"/>
                    <a:pt x="1728" y="1327"/>
                    <a:pt x="1682" y="1187"/>
                  </a:cubicBezTo>
                  <a:lnTo>
                    <a:pt x="1541" y="626"/>
                  </a:lnTo>
                  <a:cubicBezTo>
                    <a:pt x="1541" y="440"/>
                    <a:pt x="1448" y="253"/>
                    <a:pt x="1355" y="113"/>
                  </a:cubicBezTo>
                  <a:cubicBezTo>
                    <a:pt x="1252" y="35"/>
                    <a:pt x="1135" y="1"/>
                    <a:pt x="1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7"/>
            <p:cNvSpPr/>
            <p:nvPr/>
          </p:nvSpPr>
          <p:spPr>
            <a:xfrm>
              <a:off x="1997950" y="2544650"/>
              <a:ext cx="169325" cy="272575"/>
            </a:xfrm>
            <a:custGeom>
              <a:avLst/>
              <a:gdLst/>
              <a:ahLst/>
              <a:cxnLst/>
              <a:rect l="l" t="t" r="r" b="b"/>
              <a:pathLst>
                <a:path w="6773" h="10903" extrusionOk="0">
                  <a:moveTo>
                    <a:pt x="4103" y="0"/>
                  </a:moveTo>
                  <a:cubicBezTo>
                    <a:pt x="3552" y="0"/>
                    <a:pt x="2997" y="165"/>
                    <a:pt x="2523" y="488"/>
                  </a:cubicBezTo>
                  <a:cubicBezTo>
                    <a:pt x="1495" y="1236"/>
                    <a:pt x="841" y="2310"/>
                    <a:pt x="608" y="3524"/>
                  </a:cubicBezTo>
                  <a:cubicBezTo>
                    <a:pt x="1" y="6139"/>
                    <a:pt x="701" y="8848"/>
                    <a:pt x="2429" y="10903"/>
                  </a:cubicBezTo>
                  <a:lnTo>
                    <a:pt x="3924" y="10109"/>
                  </a:lnTo>
                  <a:cubicBezTo>
                    <a:pt x="5512" y="8241"/>
                    <a:pt x="6492" y="5906"/>
                    <a:pt x="6632" y="3431"/>
                  </a:cubicBezTo>
                  <a:cubicBezTo>
                    <a:pt x="6773" y="2450"/>
                    <a:pt x="6492" y="1469"/>
                    <a:pt x="5885" y="675"/>
                  </a:cubicBezTo>
                  <a:cubicBezTo>
                    <a:pt x="5383" y="223"/>
                    <a:pt x="4745" y="0"/>
                    <a:pt x="4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7"/>
            <p:cNvSpPr/>
            <p:nvPr/>
          </p:nvSpPr>
          <p:spPr>
            <a:xfrm>
              <a:off x="2045825" y="2785675"/>
              <a:ext cx="52575" cy="80600"/>
            </a:xfrm>
            <a:custGeom>
              <a:avLst/>
              <a:gdLst/>
              <a:ahLst/>
              <a:cxnLst/>
              <a:rect l="l" t="t" r="r" b="b"/>
              <a:pathLst>
                <a:path w="2103" h="3224" extrusionOk="0">
                  <a:moveTo>
                    <a:pt x="1355" y="1"/>
                  </a:moveTo>
                  <a:cubicBezTo>
                    <a:pt x="1075" y="1"/>
                    <a:pt x="794" y="48"/>
                    <a:pt x="561" y="188"/>
                  </a:cubicBezTo>
                  <a:cubicBezTo>
                    <a:pt x="421" y="234"/>
                    <a:pt x="281" y="281"/>
                    <a:pt x="187" y="374"/>
                  </a:cubicBezTo>
                  <a:cubicBezTo>
                    <a:pt x="47" y="608"/>
                    <a:pt x="1" y="888"/>
                    <a:pt x="94" y="1168"/>
                  </a:cubicBezTo>
                  <a:cubicBezTo>
                    <a:pt x="234" y="1869"/>
                    <a:pt x="514" y="2569"/>
                    <a:pt x="888" y="3177"/>
                  </a:cubicBezTo>
                  <a:lnTo>
                    <a:pt x="888" y="3223"/>
                  </a:lnTo>
                  <a:cubicBezTo>
                    <a:pt x="1215" y="3036"/>
                    <a:pt x="1495" y="2756"/>
                    <a:pt x="1682" y="2476"/>
                  </a:cubicBezTo>
                  <a:cubicBezTo>
                    <a:pt x="1775" y="2243"/>
                    <a:pt x="1822" y="2056"/>
                    <a:pt x="1869" y="1869"/>
                  </a:cubicBezTo>
                  <a:cubicBezTo>
                    <a:pt x="1915" y="1635"/>
                    <a:pt x="1962" y="1355"/>
                    <a:pt x="2055" y="1075"/>
                  </a:cubicBezTo>
                  <a:cubicBezTo>
                    <a:pt x="2102" y="841"/>
                    <a:pt x="2102" y="608"/>
                    <a:pt x="2055" y="421"/>
                  </a:cubicBezTo>
                  <a:cubicBezTo>
                    <a:pt x="1915" y="141"/>
                    <a:pt x="1635" y="1"/>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7"/>
            <p:cNvSpPr/>
            <p:nvPr/>
          </p:nvSpPr>
          <p:spPr>
            <a:xfrm>
              <a:off x="4356150" y="238025"/>
              <a:ext cx="1634800" cy="2728000"/>
            </a:xfrm>
            <a:custGeom>
              <a:avLst/>
              <a:gdLst/>
              <a:ahLst/>
              <a:cxnLst/>
              <a:rect l="l" t="t" r="r" b="b"/>
              <a:pathLst>
                <a:path w="65392" h="109120" extrusionOk="0">
                  <a:moveTo>
                    <a:pt x="28615" y="0"/>
                  </a:moveTo>
                  <a:cubicBezTo>
                    <a:pt x="18721" y="0"/>
                    <a:pt x="24272" y="26364"/>
                    <a:pt x="27657" y="29333"/>
                  </a:cubicBezTo>
                  <a:cubicBezTo>
                    <a:pt x="27704" y="32041"/>
                    <a:pt x="27797" y="34703"/>
                    <a:pt x="27937" y="37365"/>
                  </a:cubicBezTo>
                  <a:cubicBezTo>
                    <a:pt x="24916" y="31128"/>
                    <a:pt x="16206" y="20200"/>
                    <a:pt x="10072" y="20200"/>
                  </a:cubicBezTo>
                  <a:cubicBezTo>
                    <a:pt x="8811" y="20200"/>
                    <a:pt x="7660" y="20661"/>
                    <a:pt x="6688" y="21720"/>
                  </a:cubicBezTo>
                  <a:cubicBezTo>
                    <a:pt x="0" y="29045"/>
                    <a:pt x="22609" y="41689"/>
                    <a:pt x="27926" y="41689"/>
                  </a:cubicBezTo>
                  <a:cubicBezTo>
                    <a:pt x="28067" y="41689"/>
                    <a:pt x="28195" y="41680"/>
                    <a:pt x="28311" y="41662"/>
                  </a:cubicBezTo>
                  <a:cubicBezTo>
                    <a:pt x="28731" y="46425"/>
                    <a:pt x="29338" y="51189"/>
                    <a:pt x="30226" y="55906"/>
                  </a:cubicBezTo>
                  <a:cubicBezTo>
                    <a:pt x="26786" y="50409"/>
                    <a:pt x="17028" y="40721"/>
                    <a:pt x="10710" y="40721"/>
                  </a:cubicBezTo>
                  <a:cubicBezTo>
                    <a:pt x="9137" y="40721"/>
                    <a:pt x="7778" y="41321"/>
                    <a:pt x="6782" y="42736"/>
                  </a:cubicBezTo>
                  <a:cubicBezTo>
                    <a:pt x="1263" y="50558"/>
                    <a:pt x="23561" y="59754"/>
                    <a:pt x="29812" y="59754"/>
                  </a:cubicBezTo>
                  <a:cubicBezTo>
                    <a:pt x="30279" y="59754"/>
                    <a:pt x="30657" y="59702"/>
                    <a:pt x="30926" y="59595"/>
                  </a:cubicBezTo>
                  <a:cubicBezTo>
                    <a:pt x="31860" y="63985"/>
                    <a:pt x="32981" y="68328"/>
                    <a:pt x="34335" y="72625"/>
                  </a:cubicBezTo>
                  <a:cubicBezTo>
                    <a:pt x="29977" y="67445"/>
                    <a:pt x="21163" y="60296"/>
                    <a:pt x="15421" y="60296"/>
                  </a:cubicBezTo>
                  <a:cubicBezTo>
                    <a:pt x="13658" y="60296"/>
                    <a:pt x="12184" y="60971"/>
                    <a:pt x="11218" y="62584"/>
                  </a:cubicBezTo>
                  <a:cubicBezTo>
                    <a:pt x="6389" y="70545"/>
                    <a:pt x="27859" y="77979"/>
                    <a:pt x="34787" y="77979"/>
                  </a:cubicBezTo>
                  <a:cubicBezTo>
                    <a:pt x="35296" y="77979"/>
                    <a:pt x="35727" y="77939"/>
                    <a:pt x="36063" y="77856"/>
                  </a:cubicBezTo>
                  <a:cubicBezTo>
                    <a:pt x="37044" y="80518"/>
                    <a:pt x="38072" y="83133"/>
                    <a:pt x="39192" y="85748"/>
                  </a:cubicBezTo>
                  <a:cubicBezTo>
                    <a:pt x="40360" y="88457"/>
                    <a:pt x="41621" y="91165"/>
                    <a:pt x="43022" y="93921"/>
                  </a:cubicBezTo>
                  <a:cubicBezTo>
                    <a:pt x="38837" y="90197"/>
                    <a:pt x="28675" y="84659"/>
                    <a:pt x="22120" y="84659"/>
                  </a:cubicBezTo>
                  <a:cubicBezTo>
                    <a:pt x="19386" y="84659"/>
                    <a:pt x="17279" y="85623"/>
                    <a:pt x="16495" y="88083"/>
                  </a:cubicBezTo>
                  <a:cubicBezTo>
                    <a:pt x="14190" y="95237"/>
                    <a:pt x="28449" y="98108"/>
                    <a:pt x="37598" y="98108"/>
                  </a:cubicBezTo>
                  <a:cubicBezTo>
                    <a:pt x="41052" y="98108"/>
                    <a:pt x="43778" y="97699"/>
                    <a:pt x="44610" y="96956"/>
                  </a:cubicBezTo>
                  <a:cubicBezTo>
                    <a:pt x="46851" y="101206"/>
                    <a:pt x="49513" y="105176"/>
                    <a:pt x="52549" y="108819"/>
                  </a:cubicBezTo>
                  <a:cubicBezTo>
                    <a:pt x="52736" y="109031"/>
                    <a:pt x="52974" y="109120"/>
                    <a:pt x="53208" y="109120"/>
                  </a:cubicBezTo>
                  <a:cubicBezTo>
                    <a:pt x="53849" y="109120"/>
                    <a:pt x="54463" y="108454"/>
                    <a:pt x="53950" y="107838"/>
                  </a:cubicBezTo>
                  <a:cubicBezTo>
                    <a:pt x="50868" y="104149"/>
                    <a:pt x="48159" y="100179"/>
                    <a:pt x="45917" y="95929"/>
                  </a:cubicBezTo>
                  <a:cubicBezTo>
                    <a:pt x="50541" y="93921"/>
                    <a:pt x="65392" y="72532"/>
                    <a:pt x="56285" y="68609"/>
                  </a:cubicBezTo>
                  <a:cubicBezTo>
                    <a:pt x="55643" y="68333"/>
                    <a:pt x="55024" y="68204"/>
                    <a:pt x="54429" y="68204"/>
                  </a:cubicBezTo>
                  <a:cubicBezTo>
                    <a:pt x="47665" y="68204"/>
                    <a:pt x="43967" y="84872"/>
                    <a:pt x="44096" y="92426"/>
                  </a:cubicBezTo>
                  <a:cubicBezTo>
                    <a:pt x="42882" y="89998"/>
                    <a:pt x="41808" y="87569"/>
                    <a:pt x="40780" y="85141"/>
                  </a:cubicBezTo>
                  <a:cubicBezTo>
                    <a:pt x="39613" y="82432"/>
                    <a:pt x="38539" y="79724"/>
                    <a:pt x="37605" y="76968"/>
                  </a:cubicBezTo>
                  <a:lnTo>
                    <a:pt x="37605" y="76968"/>
                  </a:lnTo>
                  <a:cubicBezTo>
                    <a:pt x="37640" y="76971"/>
                    <a:pt x="37677" y="76973"/>
                    <a:pt x="37715" y="76973"/>
                  </a:cubicBezTo>
                  <a:cubicBezTo>
                    <a:pt x="42033" y="76973"/>
                    <a:pt x="62564" y="58795"/>
                    <a:pt x="54417" y="52777"/>
                  </a:cubicBezTo>
                  <a:cubicBezTo>
                    <a:pt x="53542" y="52126"/>
                    <a:pt x="52642" y="51833"/>
                    <a:pt x="51732" y="51833"/>
                  </a:cubicBezTo>
                  <a:cubicBezTo>
                    <a:pt x="44866" y="51833"/>
                    <a:pt x="37470" y="68536"/>
                    <a:pt x="36811" y="74680"/>
                  </a:cubicBezTo>
                  <a:cubicBezTo>
                    <a:pt x="35083" y="69543"/>
                    <a:pt x="33682" y="64265"/>
                    <a:pt x="32561" y="58941"/>
                  </a:cubicBezTo>
                  <a:cubicBezTo>
                    <a:pt x="37558" y="58428"/>
                    <a:pt x="58106" y="42362"/>
                    <a:pt x="50588" y="35964"/>
                  </a:cubicBezTo>
                  <a:cubicBezTo>
                    <a:pt x="49675" y="35187"/>
                    <a:pt x="48700" y="34840"/>
                    <a:pt x="47691" y="34840"/>
                  </a:cubicBezTo>
                  <a:cubicBezTo>
                    <a:pt x="41366" y="34840"/>
                    <a:pt x="33707" y="48479"/>
                    <a:pt x="31814" y="55205"/>
                  </a:cubicBezTo>
                  <a:cubicBezTo>
                    <a:pt x="30973" y="50582"/>
                    <a:pt x="30319" y="45912"/>
                    <a:pt x="29899" y="41195"/>
                  </a:cubicBezTo>
                  <a:lnTo>
                    <a:pt x="29899" y="41195"/>
                  </a:lnTo>
                  <a:cubicBezTo>
                    <a:pt x="29985" y="41204"/>
                    <a:pt x="30078" y="41209"/>
                    <a:pt x="30176" y="41209"/>
                  </a:cubicBezTo>
                  <a:cubicBezTo>
                    <a:pt x="35375" y="41209"/>
                    <a:pt x="57561" y="28119"/>
                    <a:pt x="50961" y="20786"/>
                  </a:cubicBezTo>
                  <a:cubicBezTo>
                    <a:pt x="49994" y="19714"/>
                    <a:pt x="48858" y="19246"/>
                    <a:pt x="47620" y="19246"/>
                  </a:cubicBezTo>
                  <a:cubicBezTo>
                    <a:pt x="41202" y="19246"/>
                    <a:pt x="32053" y="31818"/>
                    <a:pt x="29665" y="37926"/>
                  </a:cubicBezTo>
                  <a:cubicBezTo>
                    <a:pt x="29478" y="34890"/>
                    <a:pt x="29338" y="31854"/>
                    <a:pt x="29292" y="28866"/>
                  </a:cubicBezTo>
                  <a:cubicBezTo>
                    <a:pt x="32934" y="24242"/>
                    <a:pt x="38445" y="378"/>
                    <a:pt x="28825" y="4"/>
                  </a:cubicBezTo>
                  <a:cubicBezTo>
                    <a:pt x="28754" y="1"/>
                    <a:pt x="28684" y="0"/>
                    <a:pt x="28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7"/>
            <p:cNvSpPr/>
            <p:nvPr/>
          </p:nvSpPr>
          <p:spPr>
            <a:xfrm>
              <a:off x="2527725" y="2431225"/>
              <a:ext cx="1178825" cy="1590400"/>
            </a:xfrm>
            <a:custGeom>
              <a:avLst/>
              <a:gdLst/>
              <a:ahLst/>
              <a:cxnLst/>
              <a:rect l="l" t="t" r="r" b="b"/>
              <a:pathLst>
                <a:path w="47153" h="63616" extrusionOk="0">
                  <a:moveTo>
                    <a:pt x="1149" y="1"/>
                  </a:moveTo>
                  <a:cubicBezTo>
                    <a:pt x="256" y="1"/>
                    <a:pt x="0" y="1527"/>
                    <a:pt x="1040" y="1943"/>
                  </a:cubicBezTo>
                  <a:cubicBezTo>
                    <a:pt x="24857" y="11564"/>
                    <a:pt x="41343" y="37716"/>
                    <a:pt x="45173" y="62889"/>
                  </a:cubicBezTo>
                  <a:cubicBezTo>
                    <a:pt x="45248" y="63396"/>
                    <a:pt x="45595" y="63616"/>
                    <a:pt x="45970" y="63616"/>
                  </a:cubicBezTo>
                  <a:cubicBezTo>
                    <a:pt x="46529" y="63616"/>
                    <a:pt x="47152" y="63129"/>
                    <a:pt x="47041" y="62375"/>
                  </a:cubicBezTo>
                  <a:cubicBezTo>
                    <a:pt x="43164" y="36549"/>
                    <a:pt x="26632" y="10163"/>
                    <a:pt x="1507" y="75"/>
                  </a:cubicBezTo>
                  <a:cubicBezTo>
                    <a:pt x="1379" y="24"/>
                    <a:pt x="1259" y="1"/>
                    <a:pt x="1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7"/>
            <p:cNvSpPr/>
            <p:nvPr/>
          </p:nvSpPr>
          <p:spPr>
            <a:xfrm>
              <a:off x="2170750" y="2518325"/>
              <a:ext cx="326950" cy="316425"/>
            </a:xfrm>
            <a:custGeom>
              <a:avLst/>
              <a:gdLst/>
              <a:ahLst/>
              <a:cxnLst/>
              <a:rect l="l" t="t" r="r" b="b"/>
              <a:pathLst>
                <a:path w="13078" h="12657" extrusionOk="0">
                  <a:moveTo>
                    <a:pt x="13077" y="0"/>
                  </a:moveTo>
                  <a:lnTo>
                    <a:pt x="13077" y="0"/>
                  </a:lnTo>
                  <a:cubicBezTo>
                    <a:pt x="1" y="2662"/>
                    <a:pt x="1822" y="12656"/>
                    <a:pt x="1822" y="12656"/>
                  </a:cubicBezTo>
                  <a:cubicBezTo>
                    <a:pt x="2709" y="7613"/>
                    <a:pt x="11583" y="3923"/>
                    <a:pt x="11583" y="3923"/>
                  </a:cubicBezTo>
                  <a:lnTo>
                    <a:pt x="130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7"/>
            <p:cNvSpPr/>
            <p:nvPr/>
          </p:nvSpPr>
          <p:spPr>
            <a:xfrm>
              <a:off x="2066850" y="2438275"/>
              <a:ext cx="489225" cy="272700"/>
            </a:xfrm>
            <a:custGeom>
              <a:avLst/>
              <a:gdLst/>
              <a:ahLst/>
              <a:cxnLst/>
              <a:rect l="l" t="t" r="r" b="b"/>
              <a:pathLst>
                <a:path w="19569" h="10908" extrusionOk="0">
                  <a:moveTo>
                    <a:pt x="14696" y="1"/>
                  </a:moveTo>
                  <a:cubicBezTo>
                    <a:pt x="2204" y="1"/>
                    <a:pt x="0" y="10908"/>
                    <a:pt x="0" y="10908"/>
                  </a:cubicBezTo>
                  <a:cubicBezTo>
                    <a:pt x="3095" y="5178"/>
                    <a:pt x="10091" y="4193"/>
                    <a:pt x="14536" y="4193"/>
                  </a:cubicBezTo>
                  <a:cubicBezTo>
                    <a:pt x="16865" y="4193"/>
                    <a:pt x="18494" y="4463"/>
                    <a:pt x="18494" y="4463"/>
                  </a:cubicBezTo>
                  <a:lnTo>
                    <a:pt x="19568" y="494"/>
                  </a:lnTo>
                  <a:cubicBezTo>
                    <a:pt x="17792" y="153"/>
                    <a:pt x="16172" y="1"/>
                    <a:pt x="14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7"/>
            <p:cNvSpPr/>
            <p:nvPr/>
          </p:nvSpPr>
          <p:spPr>
            <a:xfrm>
              <a:off x="2004975" y="2352475"/>
              <a:ext cx="580275" cy="144850"/>
            </a:xfrm>
            <a:custGeom>
              <a:avLst/>
              <a:gdLst/>
              <a:ahLst/>
              <a:cxnLst/>
              <a:rect l="l" t="t" r="r" b="b"/>
              <a:pathLst>
                <a:path w="23211" h="5794" extrusionOk="0">
                  <a:moveTo>
                    <a:pt x="13506" y="1"/>
                  </a:moveTo>
                  <a:cubicBezTo>
                    <a:pt x="4867" y="1"/>
                    <a:pt x="0" y="5794"/>
                    <a:pt x="0" y="5794"/>
                  </a:cubicBezTo>
                  <a:cubicBezTo>
                    <a:pt x="3038" y="3779"/>
                    <a:pt x="6542" y="3116"/>
                    <a:pt x="9836" y="3116"/>
                  </a:cubicBezTo>
                  <a:cubicBezTo>
                    <a:pt x="16162" y="3116"/>
                    <a:pt x="21716" y="5560"/>
                    <a:pt x="21716" y="5560"/>
                  </a:cubicBezTo>
                  <a:lnTo>
                    <a:pt x="23211" y="2291"/>
                  </a:lnTo>
                  <a:cubicBezTo>
                    <a:pt x="19594" y="627"/>
                    <a:pt x="16346" y="1"/>
                    <a:pt x="13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7"/>
            <p:cNvSpPr/>
            <p:nvPr/>
          </p:nvSpPr>
          <p:spPr>
            <a:xfrm>
              <a:off x="2512850" y="1980075"/>
              <a:ext cx="235850" cy="407500"/>
            </a:xfrm>
            <a:custGeom>
              <a:avLst/>
              <a:gdLst/>
              <a:ahLst/>
              <a:cxnLst/>
              <a:rect l="l" t="t" r="r" b="b"/>
              <a:pathLst>
                <a:path w="9434" h="16300" extrusionOk="0">
                  <a:moveTo>
                    <a:pt x="9434" y="1"/>
                  </a:moveTo>
                  <a:cubicBezTo>
                    <a:pt x="9433" y="1"/>
                    <a:pt x="0" y="3831"/>
                    <a:pt x="4717" y="16300"/>
                  </a:cubicBezTo>
                  <a:lnTo>
                    <a:pt x="7239" y="12937"/>
                  </a:lnTo>
                  <a:cubicBezTo>
                    <a:pt x="7239" y="12937"/>
                    <a:pt x="5651" y="3457"/>
                    <a:pt x="9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7"/>
            <p:cNvSpPr/>
            <p:nvPr/>
          </p:nvSpPr>
          <p:spPr>
            <a:xfrm>
              <a:off x="2313200" y="1920525"/>
              <a:ext cx="361950" cy="552275"/>
            </a:xfrm>
            <a:custGeom>
              <a:avLst/>
              <a:gdLst/>
              <a:ahLst/>
              <a:cxnLst/>
              <a:rect l="l" t="t" r="r" b="b"/>
              <a:pathLst>
                <a:path w="14478" h="22091" extrusionOk="0">
                  <a:moveTo>
                    <a:pt x="10041" y="1"/>
                  </a:moveTo>
                  <a:cubicBezTo>
                    <a:pt x="10040" y="2"/>
                    <a:pt x="1" y="9575"/>
                    <a:pt x="11676" y="22091"/>
                  </a:cubicBezTo>
                  <a:lnTo>
                    <a:pt x="14478" y="19055"/>
                  </a:lnTo>
                  <a:cubicBezTo>
                    <a:pt x="14478" y="19055"/>
                    <a:pt x="5184" y="8641"/>
                    <a:pt x="10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7"/>
            <p:cNvSpPr/>
            <p:nvPr/>
          </p:nvSpPr>
          <p:spPr>
            <a:xfrm>
              <a:off x="2249000" y="1982425"/>
              <a:ext cx="386450" cy="537075"/>
            </a:xfrm>
            <a:custGeom>
              <a:avLst/>
              <a:gdLst/>
              <a:ahLst/>
              <a:cxnLst/>
              <a:rect l="l" t="t" r="r" b="b"/>
              <a:pathLst>
                <a:path w="15458" h="21483" extrusionOk="0">
                  <a:moveTo>
                    <a:pt x="4016" y="0"/>
                  </a:moveTo>
                  <a:cubicBezTo>
                    <a:pt x="4016" y="1"/>
                    <a:pt x="0" y="12703"/>
                    <a:pt x="13496" y="21483"/>
                  </a:cubicBezTo>
                  <a:lnTo>
                    <a:pt x="15458" y="18494"/>
                  </a:lnTo>
                  <a:cubicBezTo>
                    <a:pt x="15458" y="18494"/>
                    <a:pt x="3829" y="10601"/>
                    <a:pt x="40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7"/>
            <p:cNvSpPr/>
            <p:nvPr/>
          </p:nvSpPr>
          <p:spPr>
            <a:xfrm>
              <a:off x="2450950" y="2285975"/>
              <a:ext cx="301250" cy="330600"/>
            </a:xfrm>
            <a:custGeom>
              <a:avLst/>
              <a:gdLst/>
              <a:ahLst/>
              <a:cxnLst/>
              <a:rect l="l" t="t" r="r" b="b"/>
              <a:pathLst>
                <a:path w="12050" h="13224" extrusionOk="0">
                  <a:moveTo>
                    <a:pt x="9715" y="1"/>
                  </a:moveTo>
                  <a:cubicBezTo>
                    <a:pt x="9715" y="1"/>
                    <a:pt x="1" y="3036"/>
                    <a:pt x="375" y="13217"/>
                  </a:cubicBezTo>
                  <a:cubicBezTo>
                    <a:pt x="375" y="13217"/>
                    <a:pt x="487" y="13223"/>
                    <a:pt x="688" y="13223"/>
                  </a:cubicBezTo>
                  <a:cubicBezTo>
                    <a:pt x="1937" y="13223"/>
                    <a:pt x="6620" y="12981"/>
                    <a:pt x="9154" y="9481"/>
                  </a:cubicBezTo>
                  <a:cubicBezTo>
                    <a:pt x="12050" y="5418"/>
                    <a:pt x="9715" y="1"/>
                    <a:pt x="9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7"/>
            <p:cNvSpPr/>
            <p:nvPr/>
          </p:nvSpPr>
          <p:spPr>
            <a:xfrm>
              <a:off x="2731175" y="1950450"/>
              <a:ext cx="405150" cy="169750"/>
            </a:xfrm>
            <a:custGeom>
              <a:avLst/>
              <a:gdLst/>
              <a:ahLst/>
              <a:cxnLst/>
              <a:rect l="l" t="t" r="r" b="b"/>
              <a:pathLst>
                <a:path w="16206" h="6790" extrusionOk="0">
                  <a:moveTo>
                    <a:pt x="5512" y="1"/>
                  </a:moveTo>
                  <a:cubicBezTo>
                    <a:pt x="2251" y="1"/>
                    <a:pt x="0" y="1559"/>
                    <a:pt x="0" y="1559"/>
                  </a:cubicBezTo>
                  <a:cubicBezTo>
                    <a:pt x="455" y="1441"/>
                    <a:pt x="926" y="1386"/>
                    <a:pt x="1407" y="1386"/>
                  </a:cubicBezTo>
                  <a:cubicBezTo>
                    <a:pt x="6221" y="1386"/>
                    <a:pt x="12049" y="6790"/>
                    <a:pt x="12049" y="6790"/>
                  </a:cubicBezTo>
                  <a:lnTo>
                    <a:pt x="16206" y="6510"/>
                  </a:lnTo>
                  <a:cubicBezTo>
                    <a:pt x="12431" y="1341"/>
                    <a:pt x="8536" y="1"/>
                    <a:pt x="55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7"/>
            <p:cNvSpPr/>
            <p:nvPr/>
          </p:nvSpPr>
          <p:spPr>
            <a:xfrm>
              <a:off x="2781375" y="1795375"/>
              <a:ext cx="441350" cy="359850"/>
            </a:xfrm>
            <a:custGeom>
              <a:avLst/>
              <a:gdLst/>
              <a:ahLst/>
              <a:cxnLst/>
              <a:rect l="l" t="t" r="r" b="b"/>
              <a:pathLst>
                <a:path w="17654" h="14394" extrusionOk="0">
                  <a:moveTo>
                    <a:pt x="2620" y="1"/>
                  </a:moveTo>
                  <a:cubicBezTo>
                    <a:pt x="1035" y="1"/>
                    <a:pt x="0" y="243"/>
                    <a:pt x="0" y="243"/>
                  </a:cubicBezTo>
                  <a:cubicBezTo>
                    <a:pt x="9948" y="897"/>
                    <a:pt x="13591" y="14394"/>
                    <a:pt x="13591" y="14394"/>
                  </a:cubicBezTo>
                  <a:lnTo>
                    <a:pt x="17654" y="13693"/>
                  </a:lnTo>
                  <a:cubicBezTo>
                    <a:pt x="14680" y="1663"/>
                    <a:pt x="6767" y="1"/>
                    <a:pt x="2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7"/>
            <p:cNvSpPr/>
            <p:nvPr/>
          </p:nvSpPr>
          <p:spPr>
            <a:xfrm>
              <a:off x="2950675" y="1655500"/>
              <a:ext cx="322250" cy="491575"/>
            </a:xfrm>
            <a:custGeom>
              <a:avLst/>
              <a:gdLst/>
              <a:ahLst/>
              <a:cxnLst/>
              <a:rect l="l" t="t" r="r" b="b"/>
              <a:pathLst>
                <a:path w="12890" h="19663" extrusionOk="0">
                  <a:moveTo>
                    <a:pt x="0" y="1"/>
                  </a:moveTo>
                  <a:lnTo>
                    <a:pt x="0" y="1"/>
                  </a:lnTo>
                  <a:cubicBezTo>
                    <a:pt x="9014" y="5652"/>
                    <a:pt x="9294" y="19662"/>
                    <a:pt x="9294" y="19662"/>
                  </a:cubicBezTo>
                  <a:lnTo>
                    <a:pt x="12843" y="19662"/>
                  </a:lnTo>
                  <a:cubicBezTo>
                    <a:pt x="12890" y="3597"/>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7"/>
            <p:cNvSpPr/>
            <p:nvPr/>
          </p:nvSpPr>
          <p:spPr>
            <a:xfrm>
              <a:off x="3311425" y="2055125"/>
              <a:ext cx="419175" cy="146825"/>
            </a:xfrm>
            <a:custGeom>
              <a:avLst/>
              <a:gdLst/>
              <a:ahLst/>
              <a:cxnLst/>
              <a:rect l="l" t="t" r="r" b="b"/>
              <a:pathLst>
                <a:path w="16767" h="5873" extrusionOk="0">
                  <a:moveTo>
                    <a:pt x="10065" y="1"/>
                  </a:moveTo>
                  <a:cubicBezTo>
                    <a:pt x="7278" y="1"/>
                    <a:pt x="3804" y="1143"/>
                    <a:pt x="1" y="4985"/>
                  </a:cubicBezTo>
                  <a:lnTo>
                    <a:pt x="4064" y="5872"/>
                  </a:lnTo>
                  <a:cubicBezTo>
                    <a:pt x="4064" y="5872"/>
                    <a:pt x="9748" y="2016"/>
                    <a:pt x="14357" y="2016"/>
                  </a:cubicBezTo>
                  <a:cubicBezTo>
                    <a:pt x="15212" y="2016"/>
                    <a:pt x="16029" y="2149"/>
                    <a:pt x="16767" y="2463"/>
                  </a:cubicBezTo>
                  <a:cubicBezTo>
                    <a:pt x="16767" y="2463"/>
                    <a:pt x="14156" y="1"/>
                    <a:pt x="100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7"/>
            <p:cNvSpPr/>
            <p:nvPr/>
          </p:nvSpPr>
          <p:spPr>
            <a:xfrm>
              <a:off x="3222700" y="1904150"/>
              <a:ext cx="485725" cy="319975"/>
            </a:xfrm>
            <a:custGeom>
              <a:avLst/>
              <a:gdLst/>
              <a:ahLst/>
              <a:cxnLst/>
              <a:rect l="l" t="t" r="r" b="b"/>
              <a:pathLst>
                <a:path w="19429" h="12799" extrusionOk="0">
                  <a:moveTo>
                    <a:pt x="14599" y="0"/>
                  </a:moveTo>
                  <a:cubicBezTo>
                    <a:pt x="10244" y="0"/>
                    <a:pt x="3937" y="1890"/>
                    <a:pt x="1" y="11491"/>
                  </a:cubicBezTo>
                  <a:lnTo>
                    <a:pt x="3924" y="12798"/>
                  </a:lnTo>
                  <a:cubicBezTo>
                    <a:pt x="3924" y="12798"/>
                    <a:pt x="9196" y="761"/>
                    <a:pt x="18546" y="761"/>
                  </a:cubicBezTo>
                  <a:cubicBezTo>
                    <a:pt x="18837" y="761"/>
                    <a:pt x="19131" y="772"/>
                    <a:pt x="19428" y="796"/>
                  </a:cubicBezTo>
                  <a:cubicBezTo>
                    <a:pt x="19428" y="796"/>
                    <a:pt x="17425" y="0"/>
                    <a:pt x="14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7"/>
            <p:cNvSpPr/>
            <p:nvPr/>
          </p:nvSpPr>
          <p:spPr>
            <a:xfrm>
              <a:off x="3172500" y="1754750"/>
              <a:ext cx="389975" cy="451850"/>
            </a:xfrm>
            <a:custGeom>
              <a:avLst/>
              <a:gdLst/>
              <a:ahLst/>
              <a:cxnLst/>
              <a:rect l="l" t="t" r="r" b="b"/>
              <a:pathLst>
                <a:path w="15599" h="18074" extrusionOk="0">
                  <a:moveTo>
                    <a:pt x="15599" y="0"/>
                  </a:moveTo>
                  <a:lnTo>
                    <a:pt x="15599" y="0"/>
                  </a:lnTo>
                  <a:cubicBezTo>
                    <a:pt x="15598" y="0"/>
                    <a:pt x="2336" y="1635"/>
                    <a:pt x="0" y="17560"/>
                  </a:cubicBezTo>
                  <a:lnTo>
                    <a:pt x="3550" y="18074"/>
                  </a:lnTo>
                  <a:cubicBezTo>
                    <a:pt x="3550" y="18074"/>
                    <a:pt x="5885" y="4250"/>
                    <a:pt x="15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7"/>
            <p:cNvSpPr/>
            <p:nvPr/>
          </p:nvSpPr>
          <p:spPr>
            <a:xfrm>
              <a:off x="3032400" y="2082925"/>
              <a:ext cx="396975" cy="200525"/>
            </a:xfrm>
            <a:custGeom>
              <a:avLst/>
              <a:gdLst/>
              <a:ahLst/>
              <a:cxnLst/>
              <a:rect l="l" t="t" r="r" b="b"/>
              <a:pathLst>
                <a:path w="15879" h="8021" extrusionOk="0">
                  <a:moveTo>
                    <a:pt x="5928" y="1"/>
                  </a:moveTo>
                  <a:cubicBezTo>
                    <a:pt x="4116" y="1"/>
                    <a:pt x="2122" y="414"/>
                    <a:pt x="0" y="1491"/>
                  </a:cubicBezTo>
                  <a:cubicBezTo>
                    <a:pt x="0" y="1491"/>
                    <a:pt x="2102" y="6955"/>
                    <a:pt x="7006" y="7889"/>
                  </a:cubicBezTo>
                  <a:cubicBezTo>
                    <a:pt x="7477" y="7980"/>
                    <a:pt x="7941" y="8021"/>
                    <a:pt x="8394" y="8021"/>
                  </a:cubicBezTo>
                  <a:cubicBezTo>
                    <a:pt x="12605" y="8021"/>
                    <a:pt x="15879" y="4480"/>
                    <a:pt x="15879" y="4480"/>
                  </a:cubicBezTo>
                  <a:cubicBezTo>
                    <a:pt x="15879" y="4480"/>
                    <a:pt x="11894" y="1"/>
                    <a:pt x="5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7"/>
            <p:cNvSpPr/>
            <p:nvPr/>
          </p:nvSpPr>
          <p:spPr>
            <a:xfrm>
              <a:off x="3203925" y="2155300"/>
              <a:ext cx="498375" cy="1812950"/>
            </a:xfrm>
            <a:custGeom>
              <a:avLst/>
              <a:gdLst/>
              <a:ahLst/>
              <a:cxnLst/>
              <a:rect l="l" t="t" r="r" b="b"/>
              <a:pathLst>
                <a:path w="19935" h="72518" extrusionOk="0">
                  <a:moveTo>
                    <a:pt x="1097" y="1"/>
                  </a:moveTo>
                  <a:cubicBezTo>
                    <a:pt x="562" y="1"/>
                    <a:pt x="0" y="383"/>
                    <a:pt x="51" y="1071"/>
                  </a:cubicBezTo>
                  <a:cubicBezTo>
                    <a:pt x="2199" y="25122"/>
                    <a:pt x="9812" y="49314"/>
                    <a:pt x="17844" y="71917"/>
                  </a:cubicBezTo>
                  <a:cubicBezTo>
                    <a:pt x="17996" y="72340"/>
                    <a:pt x="18331" y="72517"/>
                    <a:pt x="18677" y="72517"/>
                  </a:cubicBezTo>
                  <a:cubicBezTo>
                    <a:pt x="19289" y="72517"/>
                    <a:pt x="19934" y="71962"/>
                    <a:pt x="19666" y="71217"/>
                  </a:cubicBezTo>
                  <a:cubicBezTo>
                    <a:pt x="11680" y="48707"/>
                    <a:pt x="4161" y="24749"/>
                    <a:pt x="2013" y="838"/>
                  </a:cubicBezTo>
                  <a:cubicBezTo>
                    <a:pt x="1970" y="265"/>
                    <a:pt x="1543"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7"/>
            <p:cNvSpPr/>
            <p:nvPr/>
          </p:nvSpPr>
          <p:spPr>
            <a:xfrm>
              <a:off x="2271150" y="4159000"/>
              <a:ext cx="804475" cy="435750"/>
            </a:xfrm>
            <a:custGeom>
              <a:avLst/>
              <a:gdLst/>
              <a:ahLst/>
              <a:cxnLst/>
              <a:rect l="l" t="t" r="r" b="b"/>
              <a:pathLst>
                <a:path w="32179" h="17430" extrusionOk="0">
                  <a:moveTo>
                    <a:pt x="5869" y="1"/>
                  </a:moveTo>
                  <a:cubicBezTo>
                    <a:pt x="3583" y="1"/>
                    <a:pt x="1958" y="575"/>
                    <a:pt x="1402" y="1764"/>
                  </a:cubicBezTo>
                  <a:cubicBezTo>
                    <a:pt x="1" y="4659"/>
                    <a:pt x="5512" y="10123"/>
                    <a:pt x="13638" y="13999"/>
                  </a:cubicBezTo>
                  <a:cubicBezTo>
                    <a:pt x="18419" y="16238"/>
                    <a:pt x="23069" y="17430"/>
                    <a:pt x="26360" y="17430"/>
                  </a:cubicBezTo>
                  <a:cubicBezTo>
                    <a:pt x="28629" y="17430"/>
                    <a:pt x="30252" y="16863"/>
                    <a:pt x="30824" y="15681"/>
                  </a:cubicBezTo>
                  <a:cubicBezTo>
                    <a:pt x="32178" y="12738"/>
                    <a:pt x="26714" y="7274"/>
                    <a:pt x="18588" y="3445"/>
                  </a:cubicBezTo>
                  <a:cubicBezTo>
                    <a:pt x="13797" y="1187"/>
                    <a:pt x="9152" y="1"/>
                    <a:pt x="5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7"/>
            <p:cNvSpPr/>
            <p:nvPr/>
          </p:nvSpPr>
          <p:spPr>
            <a:xfrm>
              <a:off x="1393175" y="3742500"/>
              <a:ext cx="804450" cy="436650"/>
            </a:xfrm>
            <a:custGeom>
              <a:avLst/>
              <a:gdLst/>
              <a:ahLst/>
              <a:cxnLst/>
              <a:rect l="l" t="t" r="r" b="b"/>
              <a:pathLst>
                <a:path w="32178" h="17466" extrusionOk="0">
                  <a:moveTo>
                    <a:pt x="5879" y="1"/>
                  </a:moveTo>
                  <a:cubicBezTo>
                    <a:pt x="3576" y="1"/>
                    <a:pt x="1931" y="587"/>
                    <a:pt x="1355" y="1798"/>
                  </a:cubicBezTo>
                  <a:cubicBezTo>
                    <a:pt x="0" y="4693"/>
                    <a:pt x="5464" y="10157"/>
                    <a:pt x="13591" y="13987"/>
                  </a:cubicBezTo>
                  <a:cubicBezTo>
                    <a:pt x="18372" y="16268"/>
                    <a:pt x="23008" y="17465"/>
                    <a:pt x="26290" y="17465"/>
                  </a:cubicBezTo>
                  <a:cubicBezTo>
                    <a:pt x="28586" y="17465"/>
                    <a:pt x="30219" y="16879"/>
                    <a:pt x="30777" y="15668"/>
                  </a:cubicBezTo>
                  <a:cubicBezTo>
                    <a:pt x="32178" y="12773"/>
                    <a:pt x="26714" y="7309"/>
                    <a:pt x="18588" y="3479"/>
                  </a:cubicBezTo>
                  <a:cubicBezTo>
                    <a:pt x="13806" y="1198"/>
                    <a:pt x="9170" y="1"/>
                    <a:pt x="5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7"/>
            <p:cNvSpPr/>
            <p:nvPr/>
          </p:nvSpPr>
          <p:spPr>
            <a:xfrm>
              <a:off x="2195275" y="3356125"/>
              <a:ext cx="493900" cy="745875"/>
            </a:xfrm>
            <a:custGeom>
              <a:avLst/>
              <a:gdLst/>
              <a:ahLst/>
              <a:cxnLst/>
              <a:rect l="l" t="t" r="r" b="b"/>
              <a:pathLst>
                <a:path w="19756" h="29835" extrusionOk="0">
                  <a:moveTo>
                    <a:pt x="15891" y="1"/>
                  </a:moveTo>
                  <a:cubicBezTo>
                    <a:pt x="12852" y="1"/>
                    <a:pt x="8061" y="5150"/>
                    <a:pt x="4624" y="12443"/>
                  </a:cubicBezTo>
                  <a:cubicBezTo>
                    <a:pt x="794" y="20522"/>
                    <a:pt x="0" y="28228"/>
                    <a:pt x="2943" y="29629"/>
                  </a:cubicBezTo>
                  <a:cubicBezTo>
                    <a:pt x="3239" y="29768"/>
                    <a:pt x="3563" y="29835"/>
                    <a:pt x="3910" y="29835"/>
                  </a:cubicBezTo>
                  <a:cubicBezTo>
                    <a:pt x="6941" y="29835"/>
                    <a:pt x="11695" y="24686"/>
                    <a:pt x="15132" y="17393"/>
                  </a:cubicBezTo>
                  <a:cubicBezTo>
                    <a:pt x="19008" y="9267"/>
                    <a:pt x="19755" y="1561"/>
                    <a:pt x="16860" y="207"/>
                  </a:cubicBezTo>
                  <a:cubicBezTo>
                    <a:pt x="16563" y="68"/>
                    <a:pt x="16238" y="1"/>
                    <a:pt x="15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7"/>
            <p:cNvSpPr/>
            <p:nvPr/>
          </p:nvSpPr>
          <p:spPr>
            <a:xfrm>
              <a:off x="1780800" y="4234950"/>
              <a:ext cx="491550" cy="746225"/>
            </a:xfrm>
            <a:custGeom>
              <a:avLst/>
              <a:gdLst/>
              <a:ahLst/>
              <a:cxnLst/>
              <a:rect l="l" t="t" r="r" b="b"/>
              <a:pathLst>
                <a:path w="19662" h="29849" extrusionOk="0">
                  <a:moveTo>
                    <a:pt x="15815" y="1"/>
                  </a:moveTo>
                  <a:cubicBezTo>
                    <a:pt x="12774" y="1"/>
                    <a:pt x="8003" y="5140"/>
                    <a:pt x="4577" y="12409"/>
                  </a:cubicBezTo>
                  <a:cubicBezTo>
                    <a:pt x="748" y="20535"/>
                    <a:pt x="0" y="28241"/>
                    <a:pt x="2896" y="29642"/>
                  </a:cubicBezTo>
                  <a:cubicBezTo>
                    <a:pt x="3193" y="29781"/>
                    <a:pt x="3516" y="29848"/>
                    <a:pt x="3863" y="29848"/>
                  </a:cubicBezTo>
                  <a:cubicBezTo>
                    <a:pt x="6895" y="29848"/>
                    <a:pt x="11653" y="24699"/>
                    <a:pt x="15132" y="17406"/>
                  </a:cubicBezTo>
                  <a:cubicBezTo>
                    <a:pt x="18914" y="9280"/>
                    <a:pt x="19662" y="1574"/>
                    <a:pt x="16813" y="220"/>
                  </a:cubicBezTo>
                  <a:cubicBezTo>
                    <a:pt x="16508" y="72"/>
                    <a:pt x="16173" y="1"/>
                    <a:pt x="15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7"/>
            <p:cNvSpPr/>
            <p:nvPr/>
          </p:nvSpPr>
          <p:spPr>
            <a:xfrm>
              <a:off x="2185925" y="4239650"/>
              <a:ext cx="425025" cy="772175"/>
            </a:xfrm>
            <a:custGeom>
              <a:avLst/>
              <a:gdLst/>
              <a:ahLst/>
              <a:cxnLst/>
              <a:rect l="l" t="t" r="r" b="b"/>
              <a:pathLst>
                <a:path w="17001" h="30887" extrusionOk="0">
                  <a:moveTo>
                    <a:pt x="3734" y="1"/>
                  </a:moveTo>
                  <a:cubicBezTo>
                    <a:pt x="3476" y="1"/>
                    <a:pt x="3227" y="42"/>
                    <a:pt x="2990" y="125"/>
                  </a:cubicBezTo>
                  <a:cubicBezTo>
                    <a:pt x="1" y="1200"/>
                    <a:pt x="1" y="8952"/>
                    <a:pt x="2990" y="17405"/>
                  </a:cubicBezTo>
                  <a:cubicBezTo>
                    <a:pt x="5788" y="25197"/>
                    <a:pt x="10174" y="30886"/>
                    <a:pt x="13220" y="30886"/>
                  </a:cubicBezTo>
                  <a:cubicBezTo>
                    <a:pt x="13479" y="30886"/>
                    <a:pt x="13727" y="30846"/>
                    <a:pt x="13964" y="30762"/>
                  </a:cubicBezTo>
                  <a:cubicBezTo>
                    <a:pt x="17000" y="29688"/>
                    <a:pt x="17000" y="21935"/>
                    <a:pt x="13964" y="13482"/>
                  </a:cubicBezTo>
                  <a:cubicBezTo>
                    <a:pt x="11209" y="5690"/>
                    <a:pt x="6787" y="1"/>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7"/>
            <p:cNvSpPr/>
            <p:nvPr/>
          </p:nvSpPr>
          <p:spPr>
            <a:xfrm>
              <a:off x="1857850" y="3324300"/>
              <a:ext cx="425000" cy="772425"/>
            </a:xfrm>
            <a:custGeom>
              <a:avLst/>
              <a:gdLst/>
              <a:ahLst/>
              <a:cxnLst/>
              <a:rect l="l" t="t" r="r" b="b"/>
              <a:pathLst>
                <a:path w="17000" h="30897" extrusionOk="0">
                  <a:moveTo>
                    <a:pt x="3734" y="1"/>
                  </a:moveTo>
                  <a:cubicBezTo>
                    <a:pt x="3476" y="1"/>
                    <a:pt x="3227" y="41"/>
                    <a:pt x="2990" y="125"/>
                  </a:cubicBezTo>
                  <a:cubicBezTo>
                    <a:pt x="1" y="1246"/>
                    <a:pt x="1" y="8952"/>
                    <a:pt x="2990" y="17405"/>
                  </a:cubicBezTo>
                  <a:cubicBezTo>
                    <a:pt x="5822" y="25216"/>
                    <a:pt x="10192" y="30897"/>
                    <a:pt x="13202" y="30897"/>
                  </a:cubicBezTo>
                  <a:cubicBezTo>
                    <a:pt x="13467" y="30897"/>
                    <a:pt x="13722" y="30852"/>
                    <a:pt x="13964" y="30762"/>
                  </a:cubicBezTo>
                  <a:cubicBezTo>
                    <a:pt x="17000" y="29687"/>
                    <a:pt x="17000" y="21935"/>
                    <a:pt x="13964" y="13482"/>
                  </a:cubicBezTo>
                  <a:cubicBezTo>
                    <a:pt x="11209" y="5690"/>
                    <a:pt x="6787" y="1"/>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7"/>
            <p:cNvSpPr/>
            <p:nvPr/>
          </p:nvSpPr>
          <p:spPr>
            <a:xfrm>
              <a:off x="2281675" y="3811075"/>
              <a:ext cx="820800" cy="387350"/>
            </a:xfrm>
            <a:custGeom>
              <a:avLst/>
              <a:gdLst/>
              <a:ahLst/>
              <a:cxnLst/>
              <a:rect l="l" t="t" r="r" b="b"/>
              <a:pathLst>
                <a:path w="32832" h="15494" extrusionOk="0">
                  <a:moveTo>
                    <a:pt x="25861" y="1"/>
                  </a:moveTo>
                  <a:cubicBezTo>
                    <a:pt x="22732" y="1"/>
                    <a:pt x="18681" y="759"/>
                    <a:pt x="14431" y="2277"/>
                  </a:cubicBezTo>
                  <a:cubicBezTo>
                    <a:pt x="5978" y="5266"/>
                    <a:pt x="0" y="10216"/>
                    <a:pt x="1074" y="13252"/>
                  </a:cubicBezTo>
                  <a:cubicBezTo>
                    <a:pt x="1635" y="14747"/>
                    <a:pt x="3841" y="15494"/>
                    <a:pt x="6970" y="15494"/>
                  </a:cubicBezTo>
                  <a:cubicBezTo>
                    <a:pt x="10099" y="15494"/>
                    <a:pt x="14151" y="14747"/>
                    <a:pt x="18401" y="13252"/>
                  </a:cubicBezTo>
                  <a:cubicBezTo>
                    <a:pt x="26854" y="10216"/>
                    <a:pt x="32831" y="5266"/>
                    <a:pt x="31757" y="2277"/>
                  </a:cubicBezTo>
                  <a:cubicBezTo>
                    <a:pt x="31197" y="759"/>
                    <a:pt x="28990" y="1"/>
                    <a:pt x="25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7"/>
            <p:cNvSpPr/>
            <p:nvPr/>
          </p:nvSpPr>
          <p:spPr>
            <a:xfrm>
              <a:off x="1366325" y="4137975"/>
              <a:ext cx="820800" cy="388250"/>
            </a:xfrm>
            <a:custGeom>
              <a:avLst/>
              <a:gdLst/>
              <a:ahLst/>
              <a:cxnLst/>
              <a:rect l="l" t="t" r="r" b="b"/>
              <a:pathLst>
                <a:path w="32832" h="15530" extrusionOk="0">
                  <a:moveTo>
                    <a:pt x="25885" y="1"/>
                  </a:moveTo>
                  <a:cubicBezTo>
                    <a:pt x="22756" y="1"/>
                    <a:pt x="18704" y="760"/>
                    <a:pt x="14478" y="2278"/>
                  </a:cubicBezTo>
                  <a:cubicBezTo>
                    <a:pt x="5978" y="5313"/>
                    <a:pt x="0" y="10217"/>
                    <a:pt x="1121" y="13253"/>
                  </a:cubicBezTo>
                  <a:cubicBezTo>
                    <a:pt x="1658" y="14770"/>
                    <a:pt x="3865" y="15529"/>
                    <a:pt x="6994" y="15529"/>
                  </a:cubicBezTo>
                  <a:cubicBezTo>
                    <a:pt x="10123" y="15529"/>
                    <a:pt x="14174" y="14770"/>
                    <a:pt x="18401" y="13253"/>
                  </a:cubicBezTo>
                  <a:cubicBezTo>
                    <a:pt x="26854" y="10217"/>
                    <a:pt x="32831" y="5313"/>
                    <a:pt x="31757" y="2278"/>
                  </a:cubicBezTo>
                  <a:cubicBezTo>
                    <a:pt x="31220" y="760"/>
                    <a:pt x="29014" y="1"/>
                    <a:pt x="25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7"/>
            <p:cNvSpPr/>
            <p:nvPr/>
          </p:nvSpPr>
          <p:spPr>
            <a:xfrm>
              <a:off x="2314350" y="4022100"/>
              <a:ext cx="813800" cy="291925"/>
            </a:xfrm>
            <a:custGeom>
              <a:avLst/>
              <a:gdLst/>
              <a:ahLst/>
              <a:cxnLst/>
              <a:rect l="l" t="t" r="r" b="b"/>
              <a:pathLst>
                <a:path w="32552" h="11677" extrusionOk="0">
                  <a:moveTo>
                    <a:pt x="16253" y="1"/>
                  </a:moveTo>
                  <a:cubicBezTo>
                    <a:pt x="7286" y="1"/>
                    <a:pt x="1" y="2616"/>
                    <a:pt x="1" y="5839"/>
                  </a:cubicBezTo>
                  <a:cubicBezTo>
                    <a:pt x="1" y="9061"/>
                    <a:pt x="7286" y="11676"/>
                    <a:pt x="16253" y="11676"/>
                  </a:cubicBezTo>
                  <a:cubicBezTo>
                    <a:pt x="25220" y="11676"/>
                    <a:pt x="32552" y="9061"/>
                    <a:pt x="32552" y="5839"/>
                  </a:cubicBezTo>
                  <a:cubicBezTo>
                    <a:pt x="32552" y="2616"/>
                    <a:pt x="25266" y="1"/>
                    <a:pt x="16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7"/>
            <p:cNvSpPr/>
            <p:nvPr/>
          </p:nvSpPr>
          <p:spPr>
            <a:xfrm>
              <a:off x="1341800" y="4022100"/>
              <a:ext cx="813800" cy="291925"/>
            </a:xfrm>
            <a:custGeom>
              <a:avLst/>
              <a:gdLst/>
              <a:ahLst/>
              <a:cxnLst/>
              <a:rect l="l" t="t" r="r" b="b"/>
              <a:pathLst>
                <a:path w="32552" h="11677" extrusionOk="0">
                  <a:moveTo>
                    <a:pt x="16253" y="1"/>
                  </a:moveTo>
                  <a:cubicBezTo>
                    <a:pt x="7286" y="1"/>
                    <a:pt x="1" y="2616"/>
                    <a:pt x="1" y="5839"/>
                  </a:cubicBezTo>
                  <a:cubicBezTo>
                    <a:pt x="1" y="9061"/>
                    <a:pt x="7286" y="11676"/>
                    <a:pt x="16253" y="11676"/>
                  </a:cubicBezTo>
                  <a:cubicBezTo>
                    <a:pt x="25266" y="11676"/>
                    <a:pt x="32551" y="9061"/>
                    <a:pt x="32551" y="5839"/>
                  </a:cubicBezTo>
                  <a:cubicBezTo>
                    <a:pt x="32551" y="2616"/>
                    <a:pt x="25266" y="1"/>
                    <a:pt x="16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7"/>
            <p:cNvSpPr/>
            <p:nvPr/>
          </p:nvSpPr>
          <p:spPr>
            <a:xfrm>
              <a:off x="2087850" y="3276050"/>
              <a:ext cx="291925" cy="812625"/>
            </a:xfrm>
            <a:custGeom>
              <a:avLst/>
              <a:gdLst/>
              <a:ahLst/>
              <a:cxnLst/>
              <a:rect l="l" t="t" r="r" b="b"/>
              <a:pathLst>
                <a:path w="11677" h="32505" extrusionOk="0">
                  <a:moveTo>
                    <a:pt x="5838" y="1"/>
                  </a:moveTo>
                  <a:cubicBezTo>
                    <a:pt x="2616" y="1"/>
                    <a:pt x="1" y="7286"/>
                    <a:pt x="1" y="16253"/>
                  </a:cubicBezTo>
                  <a:cubicBezTo>
                    <a:pt x="1" y="25219"/>
                    <a:pt x="2616" y="32505"/>
                    <a:pt x="5838" y="32505"/>
                  </a:cubicBezTo>
                  <a:cubicBezTo>
                    <a:pt x="9061" y="32505"/>
                    <a:pt x="11676" y="25219"/>
                    <a:pt x="11676" y="16253"/>
                  </a:cubicBezTo>
                  <a:cubicBezTo>
                    <a:pt x="11676" y="7286"/>
                    <a:pt x="9061" y="1"/>
                    <a:pt x="5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7"/>
            <p:cNvSpPr/>
            <p:nvPr/>
          </p:nvSpPr>
          <p:spPr>
            <a:xfrm>
              <a:off x="2087850" y="4247450"/>
              <a:ext cx="291925" cy="813800"/>
            </a:xfrm>
            <a:custGeom>
              <a:avLst/>
              <a:gdLst/>
              <a:ahLst/>
              <a:cxnLst/>
              <a:rect l="l" t="t" r="r" b="b"/>
              <a:pathLst>
                <a:path w="11677" h="32552" extrusionOk="0">
                  <a:moveTo>
                    <a:pt x="5838" y="0"/>
                  </a:moveTo>
                  <a:cubicBezTo>
                    <a:pt x="2616" y="0"/>
                    <a:pt x="1" y="7286"/>
                    <a:pt x="1" y="16299"/>
                  </a:cubicBezTo>
                  <a:cubicBezTo>
                    <a:pt x="1" y="25266"/>
                    <a:pt x="2616" y="32551"/>
                    <a:pt x="5838" y="32551"/>
                  </a:cubicBezTo>
                  <a:cubicBezTo>
                    <a:pt x="9061" y="32551"/>
                    <a:pt x="11676" y="25266"/>
                    <a:pt x="11676" y="16299"/>
                  </a:cubicBezTo>
                  <a:cubicBezTo>
                    <a:pt x="11676" y="7286"/>
                    <a:pt x="9061" y="0"/>
                    <a:pt x="5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7"/>
            <p:cNvSpPr/>
            <p:nvPr/>
          </p:nvSpPr>
          <p:spPr>
            <a:xfrm>
              <a:off x="2233800" y="4205975"/>
              <a:ext cx="688875" cy="611375"/>
            </a:xfrm>
            <a:custGeom>
              <a:avLst/>
              <a:gdLst/>
              <a:ahLst/>
              <a:cxnLst/>
              <a:rect l="l" t="t" r="r" b="b"/>
              <a:pathLst>
                <a:path w="27555" h="24455" extrusionOk="0">
                  <a:moveTo>
                    <a:pt x="4338" y="1"/>
                  </a:moveTo>
                  <a:cubicBezTo>
                    <a:pt x="3471" y="1"/>
                    <a:pt x="2770" y="234"/>
                    <a:pt x="2289" y="725"/>
                  </a:cubicBezTo>
                  <a:cubicBezTo>
                    <a:pt x="0" y="3014"/>
                    <a:pt x="3316" y="10019"/>
                    <a:pt x="9668" y="16370"/>
                  </a:cubicBezTo>
                  <a:cubicBezTo>
                    <a:pt x="14627" y="21366"/>
                    <a:pt x="20048" y="24455"/>
                    <a:pt x="23227" y="24455"/>
                  </a:cubicBezTo>
                  <a:cubicBezTo>
                    <a:pt x="24090" y="24455"/>
                    <a:pt x="24788" y="24228"/>
                    <a:pt x="25266" y="23749"/>
                  </a:cubicBezTo>
                  <a:cubicBezTo>
                    <a:pt x="27554" y="21461"/>
                    <a:pt x="24239" y="14455"/>
                    <a:pt x="17887" y="8104"/>
                  </a:cubicBezTo>
                  <a:cubicBezTo>
                    <a:pt x="12900" y="3117"/>
                    <a:pt x="7509" y="1"/>
                    <a:pt x="4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7"/>
            <p:cNvSpPr/>
            <p:nvPr/>
          </p:nvSpPr>
          <p:spPr>
            <a:xfrm>
              <a:off x="1546125" y="3519475"/>
              <a:ext cx="688875" cy="610675"/>
            </a:xfrm>
            <a:custGeom>
              <a:avLst/>
              <a:gdLst/>
              <a:ahLst/>
              <a:cxnLst/>
              <a:rect l="l" t="t" r="r" b="b"/>
              <a:pathLst>
                <a:path w="27555" h="24427" extrusionOk="0">
                  <a:moveTo>
                    <a:pt x="4362" y="0"/>
                  </a:moveTo>
                  <a:cubicBezTo>
                    <a:pt x="3489" y="0"/>
                    <a:pt x="2780" y="233"/>
                    <a:pt x="2289" y="725"/>
                  </a:cubicBezTo>
                  <a:cubicBezTo>
                    <a:pt x="0" y="2966"/>
                    <a:pt x="3316" y="9972"/>
                    <a:pt x="9668" y="16323"/>
                  </a:cubicBezTo>
                  <a:cubicBezTo>
                    <a:pt x="14655" y="21311"/>
                    <a:pt x="20046" y="24426"/>
                    <a:pt x="23239" y="24426"/>
                  </a:cubicBezTo>
                  <a:cubicBezTo>
                    <a:pt x="24112" y="24426"/>
                    <a:pt x="24821" y="24193"/>
                    <a:pt x="25313" y="23702"/>
                  </a:cubicBezTo>
                  <a:cubicBezTo>
                    <a:pt x="27554" y="21460"/>
                    <a:pt x="24285" y="14455"/>
                    <a:pt x="17934" y="8104"/>
                  </a:cubicBezTo>
                  <a:cubicBezTo>
                    <a:pt x="12946" y="3116"/>
                    <a:pt x="7555" y="0"/>
                    <a:pt x="4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7"/>
            <p:cNvSpPr/>
            <p:nvPr/>
          </p:nvSpPr>
          <p:spPr>
            <a:xfrm>
              <a:off x="2233800" y="3519475"/>
              <a:ext cx="688875" cy="610675"/>
            </a:xfrm>
            <a:custGeom>
              <a:avLst/>
              <a:gdLst/>
              <a:ahLst/>
              <a:cxnLst/>
              <a:rect l="l" t="t" r="r" b="b"/>
              <a:pathLst>
                <a:path w="27555" h="24427" extrusionOk="0">
                  <a:moveTo>
                    <a:pt x="23217" y="0"/>
                  </a:moveTo>
                  <a:cubicBezTo>
                    <a:pt x="20046" y="0"/>
                    <a:pt x="14655" y="3116"/>
                    <a:pt x="9668" y="8104"/>
                  </a:cubicBezTo>
                  <a:cubicBezTo>
                    <a:pt x="3316" y="14455"/>
                    <a:pt x="0" y="21413"/>
                    <a:pt x="2289" y="23702"/>
                  </a:cubicBezTo>
                  <a:cubicBezTo>
                    <a:pt x="2770" y="24193"/>
                    <a:pt x="3471" y="24426"/>
                    <a:pt x="4338" y="24426"/>
                  </a:cubicBezTo>
                  <a:cubicBezTo>
                    <a:pt x="7509" y="24426"/>
                    <a:pt x="12900" y="21311"/>
                    <a:pt x="17887" y="16323"/>
                  </a:cubicBezTo>
                  <a:cubicBezTo>
                    <a:pt x="24239" y="9972"/>
                    <a:pt x="27554" y="2966"/>
                    <a:pt x="25266" y="725"/>
                  </a:cubicBezTo>
                  <a:cubicBezTo>
                    <a:pt x="24785" y="233"/>
                    <a:pt x="24084" y="0"/>
                    <a:pt x="23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7"/>
            <p:cNvSpPr/>
            <p:nvPr/>
          </p:nvSpPr>
          <p:spPr>
            <a:xfrm>
              <a:off x="1546125" y="4205975"/>
              <a:ext cx="688875" cy="611850"/>
            </a:xfrm>
            <a:custGeom>
              <a:avLst/>
              <a:gdLst/>
              <a:ahLst/>
              <a:cxnLst/>
              <a:rect l="l" t="t" r="r" b="b"/>
              <a:pathLst>
                <a:path w="27555" h="24474" extrusionOk="0">
                  <a:moveTo>
                    <a:pt x="23239" y="1"/>
                  </a:moveTo>
                  <a:cubicBezTo>
                    <a:pt x="20046" y="1"/>
                    <a:pt x="14655" y="3117"/>
                    <a:pt x="9668" y="8104"/>
                  </a:cubicBezTo>
                  <a:cubicBezTo>
                    <a:pt x="3316" y="14455"/>
                    <a:pt x="0" y="21461"/>
                    <a:pt x="2289" y="23749"/>
                  </a:cubicBezTo>
                  <a:cubicBezTo>
                    <a:pt x="2780" y="24240"/>
                    <a:pt x="3489" y="24473"/>
                    <a:pt x="4362" y="24473"/>
                  </a:cubicBezTo>
                  <a:cubicBezTo>
                    <a:pt x="7555" y="24473"/>
                    <a:pt x="12946" y="21358"/>
                    <a:pt x="17934" y="16370"/>
                  </a:cubicBezTo>
                  <a:cubicBezTo>
                    <a:pt x="24285" y="10019"/>
                    <a:pt x="27554" y="3014"/>
                    <a:pt x="25313" y="725"/>
                  </a:cubicBezTo>
                  <a:cubicBezTo>
                    <a:pt x="24821" y="234"/>
                    <a:pt x="24112" y="1"/>
                    <a:pt x="23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7"/>
            <p:cNvSpPr/>
            <p:nvPr/>
          </p:nvSpPr>
          <p:spPr>
            <a:xfrm>
              <a:off x="1997950" y="3991750"/>
              <a:ext cx="413350" cy="353750"/>
            </a:xfrm>
            <a:custGeom>
              <a:avLst/>
              <a:gdLst/>
              <a:ahLst/>
              <a:cxnLst/>
              <a:rect l="l" t="t" r="r" b="b"/>
              <a:pathLst>
                <a:path w="16534" h="14150" extrusionOk="0">
                  <a:moveTo>
                    <a:pt x="9481" y="1"/>
                  </a:moveTo>
                  <a:cubicBezTo>
                    <a:pt x="3176" y="1"/>
                    <a:pt x="1" y="7613"/>
                    <a:pt x="4484" y="12050"/>
                  </a:cubicBezTo>
                  <a:cubicBezTo>
                    <a:pt x="5920" y="13501"/>
                    <a:pt x="7689" y="14149"/>
                    <a:pt x="9424" y="14149"/>
                  </a:cubicBezTo>
                  <a:cubicBezTo>
                    <a:pt x="13051" y="14149"/>
                    <a:pt x="16533" y="11317"/>
                    <a:pt x="16533" y="7053"/>
                  </a:cubicBezTo>
                  <a:cubicBezTo>
                    <a:pt x="16533" y="3176"/>
                    <a:pt x="13357" y="1"/>
                    <a:pt x="9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7"/>
            <p:cNvSpPr/>
            <p:nvPr/>
          </p:nvSpPr>
          <p:spPr>
            <a:xfrm>
              <a:off x="4399575" y="2438000"/>
              <a:ext cx="1901950" cy="1389450"/>
            </a:xfrm>
            <a:custGeom>
              <a:avLst/>
              <a:gdLst/>
              <a:ahLst/>
              <a:cxnLst/>
              <a:rect l="l" t="t" r="r" b="b"/>
              <a:pathLst>
                <a:path w="76078" h="55578" extrusionOk="0">
                  <a:moveTo>
                    <a:pt x="62940" y="1"/>
                  </a:moveTo>
                  <a:cubicBezTo>
                    <a:pt x="55797" y="1"/>
                    <a:pt x="48702" y="1218"/>
                    <a:pt x="41939" y="3634"/>
                  </a:cubicBezTo>
                  <a:cubicBezTo>
                    <a:pt x="36568" y="5595"/>
                    <a:pt x="31431" y="8210"/>
                    <a:pt x="26714" y="11526"/>
                  </a:cubicBezTo>
                  <a:cubicBezTo>
                    <a:pt x="21997" y="14795"/>
                    <a:pt x="17747" y="18671"/>
                    <a:pt x="14058" y="23061"/>
                  </a:cubicBezTo>
                  <a:cubicBezTo>
                    <a:pt x="7800" y="30440"/>
                    <a:pt x="3317" y="39220"/>
                    <a:pt x="1028" y="48654"/>
                  </a:cubicBezTo>
                  <a:cubicBezTo>
                    <a:pt x="608" y="50288"/>
                    <a:pt x="374" y="51689"/>
                    <a:pt x="188" y="52623"/>
                  </a:cubicBezTo>
                  <a:cubicBezTo>
                    <a:pt x="47" y="53558"/>
                    <a:pt x="1" y="54165"/>
                    <a:pt x="1" y="54165"/>
                  </a:cubicBezTo>
                  <a:cubicBezTo>
                    <a:pt x="1" y="54165"/>
                    <a:pt x="561" y="54305"/>
                    <a:pt x="1495" y="54538"/>
                  </a:cubicBezTo>
                  <a:cubicBezTo>
                    <a:pt x="2476" y="54725"/>
                    <a:pt x="3830" y="54959"/>
                    <a:pt x="5512" y="55145"/>
                  </a:cubicBezTo>
                  <a:cubicBezTo>
                    <a:pt x="7943" y="55436"/>
                    <a:pt x="10375" y="55577"/>
                    <a:pt x="12807" y="55577"/>
                  </a:cubicBezTo>
                  <a:cubicBezTo>
                    <a:pt x="14672" y="55577"/>
                    <a:pt x="16537" y="55494"/>
                    <a:pt x="18401" y="55332"/>
                  </a:cubicBezTo>
                  <a:cubicBezTo>
                    <a:pt x="23772" y="54865"/>
                    <a:pt x="29002" y="53698"/>
                    <a:pt x="34093" y="51923"/>
                  </a:cubicBezTo>
                  <a:cubicBezTo>
                    <a:pt x="39464" y="50008"/>
                    <a:pt x="44601" y="47393"/>
                    <a:pt x="49318" y="44124"/>
                  </a:cubicBezTo>
                  <a:cubicBezTo>
                    <a:pt x="54034" y="40855"/>
                    <a:pt x="58331" y="36978"/>
                    <a:pt x="62020" y="32635"/>
                  </a:cubicBezTo>
                  <a:cubicBezTo>
                    <a:pt x="68278" y="25210"/>
                    <a:pt x="72762" y="16430"/>
                    <a:pt x="75050" y="6996"/>
                  </a:cubicBezTo>
                  <a:cubicBezTo>
                    <a:pt x="75470" y="5361"/>
                    <a:pt x="75704" y="3960"/>
                    <a:pt x="75844" y="2980"/>
                  </a:cubicBezTo>
                  <a:cubicBezTo>
                    <a:pt x="76031" y="2046"/>
                    <a:pt x="76077" y="1439"/>
                    <a:pt x="76077" y="1439"/>
                  </a:cubicBezTo>
                  <a:cubicBezTo>
                    <a:pt x="76077" y="1439"/>
                    <a:pt x="75517" y="1298"/>
                    <a:pt x="74536" y="1112"/>
                  </a:cubicBezTo>
                  <a:cubicBezTo>
                    <a:pt x="73602" y="878"/>
                    <a:pt x="72201" y="645"/>
                    <a:pt x="70520" y="458"/>
                  </a:cubicBezTo>
                  <a:cubicBezTo>
                    <a:pt x="67996" y="153"/>
                    <a:pt x="65465" y="1"/>
                    <a:pt x="62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7"/>
            <p:cNvSpPr/>
            <p:nvPr/>
          </p:nvSpPr>
          <p:spPr>
            <a:xfrm>
              <a:off x="4478125" y="2539200"/>
              <a:ext cx="1728500" cy="1198175"/>
            </a:xfrm>
            <a:custGeom>
              <a:avLst/>
              <a:gdLst/>
              <a:ahLst/>
              <a:cxnLst/>
              <a:rect l="l" t="t" r="r" b="b"/>
              <a:pathLst>
                <a:path w="69140" h="47927" extrusionOk="0">
                  <a:moveTo>
                    <a:pt x="68154" y="1"/>
                  </a:moveTo>
                  <a:cubicBezTo>
                    <a:pt x="68040" y="1"/>
                    <a:pt x="67920" y="31"/>
                    <a:pt x="67798" y="99"/>
                  </a:cubicBezTo>
                  <a:lnTo>
                    <a:pt x="43934" y="16632"/>
                  </a:lnTo>
                  <a:cubicBezTo>
                    <a:pt x="47530" y="12428"/>
                    <a:pt x="50939" y="7245"/>
                    <a:pt x="50425" y="2341"/>
                  </a:cubicBezTo>
                  <a:cubicBezTo>
                    <a:pt x="50359" y="1897"/>
                    <a:pt x="50018" y="1685"/>
                    <a:pt x="49684" y="1685"/>
                  </a:cubicBezTo>
                  <a:cubicBezTo>
                    <a:pt x="49315" y="1685"/>
                    <a:pt x="48953" y="1944"/>
                    <a:pt x="48978" y="2434"/>
                  </a:cubicBezTo>
                  <a:cubicBezTo>
                    <a:pt x="49631" y="9113"/>
                    <a:pt x="42486" y="16351"/>
                    <a:pt x="38283" y="20555"/>
                  </a:cubicBezTo>
                  <a:lnTo>
                    <a:pt x="26608" y="28587"/>
                  </a:lnTo>
                  <a:cubicBezTo>
                    <a:pt x="31091" y="23030"/>
                    <a:pt x="34874" y="16165"/>
                    <a:pt x="34874" y="9159"/>
                  </a:cubicBezTo>
                  <a:cubicBezTo>
                    <a:pt x="34874" y="8722"/>
                    <a:pt x="34557" y="8520"/>
                    <a:pt x="34219" y="8520"/>
                  </a:cubicBezTo>
                  <a:cubicBezTo>
                    <a:pt x="33836" y="8520"/>
                    <a:pt x="33426" y="8781"/>
                    <a:pt x="33426" y="9253"/>
                  </a:cubicBezTo>
                  <a:cubicBezTo>
                    <a:pt x="33426" y="17799"/>
                    <a:pt x="27355" y="26112"/>
                    <a:pt x="21751" y="31950"/>
                  </a:cubicBezTo>
                  <a:lnTo>
                    <a:pt x="14932" y="36667"/>
                  </a:lnTo>
                  <a:cubicBezTo>
                    <a:pt x="18902" y="31343"/>
                    <a:pt x="22451" y="24711"/>
                    <a:pt x="21657" y="18313"/>
                  </a:cubicBezTo>
                  <a:cubicBezTo>
                    <a:pt x="21592" y="17876"/>
                    <a:pt x="21250" y="17674"/>
                    <a:pt x="20914" y="17674"/>
                  </a:cubicBezTo>
                  <a:cubicBezTo>
                    <a:pt x="20533" y="17674"/>
                    <a:pt x="20160" y="17934"/>
                    <a:pt x="20210" y="18406"/>
                  </a:cubicBezTo>
                  <a:cubicBezTo>
                    <a:pt x="21144" y="26065"/>
                    <a:pt x="15446" y="34145"/>
                    <a:pt x="10869" y="39515"/>
                  </a:cubicBezTo>
                  <a:lnTo>
                    <a:pt x="548" y="46661"/>
                  </a:lnTo>
                  <a:cubicBezTo>
                    <a:pt x="1" y="47130"/>
                    <a:pt x="403" y="47927"/>
                    <a:pt x="987" y="47927"/>
                  </a:cubicBezTo>
                  <a:cubicBezTo>
                    <a:pt x="1100" y="47927"/>
                    <a:pt x="1221" y="47897"/>
                    <a:pt x="1342" y="47828"/>
                  </a:cubicBezTo>
                  <a:lnTo>
                    <a:pt x="11710" y="40683"/>
                  </a:lnTo>
                  <a:cubicBezTo>
                    <a:pt x="15957" y="39127"/>
                    <a:pt x="21412" y="37534"/>
                    <a:pt x="26576" y="37534"/>
                  </a:cubicBezTo>
                  <a:cubicBezTo>
                    <a:pt x="29475" y="37534"/>
                    <a:pt x="32282" y="38036"/>
                    <a:pt x="34734" y="39329"/>
                  </a:cubicBezTo>
                  <a:cubicBezTo>
                    <a:pt x="34851" y="39387"/>
                    <a:pt x="34963" y="39413"/>
                    <a:pt x="35068" y="39413"/>
                  </a:cubicBezTo>
                  <a:cubicBezTo>
                    <a:pt x="35715" y="39413"/>
                    <a:pt x="36064" y="38423"/>
                    <a:pt x="35341" y="38021"/>
                  </a:cubicBezTo>
                  <a:cubicBezTo>
                    <a:pt x="32737" y="36676"/>
                    <a:pt x="29762" y="36151"/>
                    <a:pt x="26688" y="36151"/>
                  </a:cubicBezTo>
                  <a:cubicBezTo>
                    <a:pt x="23037" y="36151"/>
                    <a:pt x="19247" y="36892"/>
                    <a:pt x="15773" y="37881"/>
                  </a:cubicBezTo>
                  <a:lnTo>
                    <a:pt x="22591" y="33164"/>
                  </a:lnTo>
                  <a:cubicBezTo>
                    <a:pt x="27774" y="30915"/>
                    <a:pt x="34185" y="28893"/>
                    <a:pt x="40300" y="28893"/>
                  </a:cubicBezTo>
                  <a:cubicBezTo>
                    <a:pt x="42946" y="28893"/>
                    <a:pt x="45538" y="29272"/>
                    <a:pt x="47950" y="30175"/>
                  </a:cubicBezTo>
                  <a:cubicBezTo>
                    <a:pt x="48047" y="30211"/>
                    <a:pt x="48141" y="30227"/>
                    <a:pt x="48230" y="30227"/>
                  </a:cubicBezTo>
                  <a:cubicBezTo>
                    <a:pt x="48953" y="30227"/>
                    <a:pt x="49347" y="29158"/>
                    <a:pt x="48557" y="28867"/>
                  </a:cubicBezTo>
                  <a:cubicBezTo>
                    <a:pt x="45952" y="27907"/>
                    <a:pt x="43164" y="27501"/>
                    <a:pt x="40326" y="27501"/>
                  </a:cubicBezTo>
                  <a:cubicBezTo>
                    <a:pt x="35991" y="27501"/>
                    <a:pt x="31541" y="28447"/>
                    <a:pt x="27448" y="29801"/>
                  </a:cubicBezTo>
                  <a:lnTo>
                    <a:pt x="39124" y="21722"/>
                  </a:lnTo>
                  <a:cubicBezTo>
                    <a:pt x="43219" y="19851"/>
                    <a:pt x="49502" y="17019"/>
                    <a:pt x="54928" y="17019"/>
                  </a:cubicBezTo>
                  <a:cubicBezTo>
                    <a:pt x="56679" y="17019"/>
                    <a:pt x="58342" y="17315"/>
                    <a:pt x="59812" y="18033"/>
                  </a:cubicBezTo>
                  <a:cubicBezTo>
                    <a:pt x="59904" y="18063"/>
                    <a:pt x="59991" y="18077"/>
                    <a:pt x="60073" y="18077"/>
                  </a:cubicBezTo>
                  <a:cubicBezTo>
                    <a:pt x="60741" y="18077"/>
                    <a:pt x="61044" y="17146"/>
                    <a:pt x="60419" y="16772"/>
                  </a:cubicBezTo>
                  <a:cubicBezTo>
                    <a:pt x="58775" y="15967"/>
                    <a:pt x="56924" y="15639"/>
                    <a:pt x="54983" y="15639"/>
                  </a:cubicBezTo>
                  <a:cubicBezTo>
                    <a:pt x="51631" y="15639"/>
                    <a:pt x="48011" y="16616"/>
                    <a:pt x="44728" y="17799"/>
                  </a:cubicBezTo>
                  <a:lnTo>
                    <a:pt x="68592" y="1267"/>
                  </a:lnTo>
                  <a:cubicBezTo>
                    <a:pt x="69140" y="798"/>
                    <a:pt x="68738" y="1"/>
                    <a:pt x="68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7"/>
            <p:cNvSpPr/>
            <p:nvPr/>
          </p:nvSpPr>
          <p:spPr>
            <a:xfrm>
              <a:off x="4434600" y="3800275"/>
              <a:ext cx="1823725" cy="797300"/>
            </a:xfrm>
            <a:custGeom>
              <a:avLst/>
              <a:gdLst/>
              <a:ahLst/>
              <a:cxnLst/>
              <a:rect l="l" t="t" r="r" b="b"/>
              <a:pathLst>
                <a:path w="72949" h="31892" extrusionOk="0">
                  <a:moveTo>
                    <a:pt x="4344" y="1"/>
                  </a:moveTo>
                  <a:lnTo>
                    <a:pt x="2149" y="5558"/>
                  </a:lnTo>
                  <a:lnTo>
                    <a:pt x="1" y="11116"/>
                  </a:lnTo>
                  <a:cubicBezTo>
                    <a:pt x="1" y="11116"/>
                    <a:pt x="34708" y="31892"/>
                    <a:pt x="47015" y="31892"/>
                  </a:cubicBezTo>
                  <a:cubicBezTo>
                    <a:pt x="50910" y="31892"/>
                    <a:pt x="52561" y="29811"/>
                    <a:pt x="50158" y="24332"/>
                  </a:cubicBezTo>
                  <a:cubicBezTo>
                    <a:pt x="72949" y="14338"/>
                    <a:pt x="4344" y="1"/>
                    <a:pt x="43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7"/>
            <p:cNvSpPr/>
            <p:nvPr/>
          </p:nvSpPr>
          <p:spPr>
            <a:xfrm>
              <a:off x="2344725" y="3134925"/>
              <a:ext cx="1823700" cy="796150"/>
            </a:xfrm>
            <a:custGeom>
              <a:avLst/>
              <a:gdLst/>
              <a:ahLst/>
              <a:cxnLst/>
              <a:rect l="l" t="t" r="r" b="b"/>
              <a:pathLst>
                <a:path w="72948" h="31846" extrusionOk="0">
                  <a:moveTo>
                    <a:pt x="25934" y="1"/>
                  </a:moveTo>
                  <a:cubicBezTo>
                    <a:pt x="22039" y="1"/>
                    <a:pt x="20388" y="2082"/>
                    <a:pt x="22790" y="7560"/>
                  </a:cubicBezTo>
                  <a:cubicBezTo>
                    <a:pt x="0" y="17554"/>
                    <a:pt x="68605" y="31845"/>
                    <a:pt x="68605" y="31845"/>
                  </a:cubicBezTo>
                  <a:lnTo>
                    <a:pt x="70800" y="26334"/>
                  </a:lnTo>
                  <a:lnTo>
                    <a:pt x="72948" y="20777"/>
                  </a:lnTo>
                  <a:cubicBezTo>
                    <a:pt x="72948" y="20777"/>
                    <a:pt x="38240" y="1"/>
                    <a:pt x="25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7"/>
            <p:cNvSpPr/>
            <p:nvPr/>
          </p:nvSpPr>
          <p:spPr>
            <a:xfrm>
              <a:off x="3321800" y="3998750"/>
              <a:ext cx="1045125" cy="1369925"/>
            </a:xfrm>
            <a:custGeom>
              <a:avLst/>
              <a:gdLst/>
              <a:ahLst/>
              <a:cxnLst/>
              <a:rect l="l" t="t" r="r" b="b"/>
              <a:pathLst>
                <a:path w="41805" h="54797" extrusionOk="0">
                  <a:moveTo>
                    <a:pt x="30736" y="1"/>
                  </a:moveTo>
                  <a:cubicBezTo>
                    <a:pt x="30736" y="1"/>
                    <a:pt x="1" y="51279"/>
                    <a:pt x="13261" y="51279"/>
                  </a:cubicBezTo>
                  <a:cubicBezTo>
                    <a:pt x="14362" y="51279"/>
                    <a:pt x="15768" y="50925"/>
                    <a:pt x="17519" y="50158"/>
                  </a:cubicBezTo>
                  <a:cubicBezTo>
                    <a:pt x="18936" y="53405"/>
                    <a:pt x="20442" y="54797"/>
                    <a:pt x="21983" y="54797"/>
                  </a:cubicBezTo>
                  <a:cubicBezTo>
                    <a:pt x="31260" y="54797"/>
                    <a:pt x="41804" y="4344"/>
                    <a:pt x="41804" y="4344"/>
                  </a:cubicBezTo>
                  <a:lnTo>
                    <a:pt x="36247" y="2196"/>
                  </a:lnTo>
                  <a:lnTo>
                    <a:pt x="307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7"/>
            <p:cNvSpPr/>
            <p:nvPr/>
          </p:nvSpPr>
          <p:spPr>
            <a:xfrm>
              <a:off x="4236125" y="2362725"/>
              <a:ext cx="1045575" cy="1369850"/>
            </a:xfrm>
            <a:custGeom>
              <a:avLst/>
              <a:gdLst/>
              <a:ahLst/>
              <a:cxnLst/>
              <a:rect l="l" t="t" r="r" b="b"/>
              <a:pathLst>
                <a:path w="41823" h="54794" extrusionOk="0">
                  <a:moveTo>
                    <a:pt x="19824" y="1"/>
                  </a:moveTo>
                  <a:cubicBezTo>
                    <a:pt x="10546" y="1"/>
                    <a:pt x="1" y="50497"/>
                    <a:pt x="1" y="50497"/>
                  </a:cubicBezTo>
                  <a:lnTo>
                    <a:pt x="5558" y="52646"/>
                  </a:lnTo>
                  <a:lnTo>
                    <a:pt x="11069" y="54794"/>
                  </a:lnTo>
                  <a:cubicBezTo>
                    <a:pt x="11069" y="54794"/>
                    <a:pt x="41822" y="3525"/>
                    <a:pt x="28532" y="3525"/>
                  </a:cubicBezTo>
                  <a:cubicBezTo>
                    <a:pt x="27432" y="3525"/>
                    <a:pt x="26031" y="3876"/>
                    <a:pt x="24285" y="4636"/>
                  </a:cubicBezTo>
                  <a:cubicBezTo>
                    <a:pt x="22869" y="1392"/>
                    <a:pt x="21364" y="1"/>
                    <a:pt x="19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7"/>
            <p:cNvSpPr/>
            <p:nvPr/>
          </p:nvSpPr>
          <p:spPr>
            <a:xfrm>
              <a:off x="4245475" y="3990575"/>
              <a:ext cx="1100250" cy="1360250"/>
            </a:xfrm>
            <a:custGeom>
              <a:avLst/>
              <a:gdLst/>
              <a:ahLst/>
              <a:cxnLst/>
              <a:rect l="l" t="t" r="r" b="b"/>
              <a:pathLst>
                <a:path w="44010" h="54410" extrusionOk="0">
                  <a:moveTo>
                    <a:pt x="10928" y="1"/>
                  </a:moveTo>
                  <a:lnTo>
                    <a:pt x="5464" y="2383"/>
                  </a:lnTo>
                  <a:lnTo>
                    <a:pt x="0" y="4764"/>
                  </a:lnTo>
                  <a:cubicBezTo>
                    <a:pt x="0" y="4764"/>
                    <a:pt x="12480" y="54410"/>
                    <a:pt x="21764" y="54410"/>
                  </a:cubicBezTo>
                  <a:cubicBezTo>
                    <a:pt x="23346" y="54410"/>
                    <a:pt x="24834" y="52969"/>
                    <a:pt x="26153" y="49598"/>
                  </a:cubicBezTo>
                  <a:cubicBezTo>
                    <a:pt x="27814" y="50248"/>
                    <a:pt x="29158" y="50549"/>
                    <a:pt x="30223" y="50549"/>
                  </a:cubicBezTo>
                  <a:cubicBezTo>
                    <a:pt x="44010" y="50549"/>
                    <a:pt x="10928" y="1"/>
                    <a:pt x="10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7"/>
            <p:cNvSpPr/>
            <p:nvPr/>
          </p:nvSpPr>
          <p:spPr>
            <a:xfrm>
              <a:off x="3257300" y="2381250"/>
              <a:ext cx="1100275" cy="1360675"/>
            </a:xfrm>
            <a:custGeom>
              <a:avLst/>
              <a:gdLst/>
              <a:ahLst/>
              <a:cxnLst/>
              <a:rect l="l" t="t" r="r" b="b"/>
              <a:pathLst>
                <a:path w="44011" h="54427" extrusionOk="0">
                  <a:moveTo>
                    <a:pt x="22255" y="0"/>
                  </a:moveTo>
                  <a:cubicBezTo>
                    <a:pt x="20670" y="0"/>
                    <a:pt x="19179" y="1445"/>
                    <a:pt x="17858" y="4829"/>
                  </a:cubicBezTo>
                  <a:cubicBezTo>
                    <a:pt x="16197" y="4180"/>
                    <a:pt x="14853" y="3878"/>
                    <a:pt x="13788" y="3878"/>
                  </a:cubicBezTo>
                  <a:cubicBezTo>
                    <a:pt x="1" y="3878"/>
                    <a:pt x="33082" y="54426"/>
                    <a:pt x="33082" y="54426"/>
                  </a:cubicBezTo>
                  <a:lnTo>
                    <a:pt x="38546" y="52045"/>
                  </a:lnTo>
                  <a:lnTo>
                    <a:pt x="44011" y="49616"/>
                  </a:lnTo>
                  <a:cubicBezTo>
                    <a:pt x="44011" y="49616"/>
                    <a:pt x="31538" y="0"/>
                    <a:pt x="22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7"/>
            <p:cNvSpPr/>
            <p:nvPr/>
          </p:nvSpPr>
          <p:spPr>
            <a:xfrm>
              <a:off x="2357550" y="3810775"/>
              <a:ext cx="1819050" cy="838475"/>
            </a:xfrm>
            <a:custGeom>
              <a:avLst/>
              <a:gdLst/>
              <a:ahLst/>
              <a:cxnLst/>
              <a:rect l="l" t="t" r="r" b="b"/>
              <a:pathLst>
                <a:path w="72762" h="33539" extrusionOk="0">
                  <a:moveTo>
                    <a:pt x="67998" y="1"/>
                  </a:moveTo>
                  <a:cubicBezTo>
                    <a:pt x="67998" y="1"/>
                    <a:pt x="1" y="17047"/>
                    <a:pt x="23165" y="26107"/>
                  </a:cubicBezTo>
                  <a:cubicBezTo>
                    <a:pt x="21065" y="31476"/>
                    <a:pt x="22603" y="33538"/>
                    <a:pt x="26205" y="33538"/>
                  </a:cubicBezTo>
                  <a:cubicBezTo>
                    <a:pt x="38144" y="33538"/>
                    <a:pt x="72762" y="10882"/>
                    <a:pt x="72762" y="10882"/>
                  </a:cubicBezTo>
                  <a:lnTo>
                    <a:pt x="70380" y="5418"/>
                  </a:lnTo>
                  <a:lnTo>
                    <a:pt x="679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7"/>
            <p:cNvSpPr/>
            <p:nvPr/>
          </p:nvSpPr>
          <p:spPr>
            <a:xfrm>
              <a:off x="4426425" y="3082100"/>
              <a:ext cx="1819050" cy="838450"/>
            </a:xfrm>
            <a:custGeom>
              <a:avLst/>
              <a:gdLst/>
              <a:ahLst/>
              <a:cxnLst/>
              <a:rect l="l" t="t" r="r" b="b"/>
              <a:pathLst>
                <a:path w="72762" h="33538" extrusionOk="0">
                  <a:moveTo>
                    <a:pt x="46517" y="1"/>
                  </a:moveTo>
                  <a:cubicBezTo>
                    <a:pt x="34591" y="1"/>
                    <a:pt x="1" y="22656"/>
                    <a:pt x="1" y="22656"/>
                  </a:cubicBezTo>
                  <a:lnTo>
                    <a:pt x="2383" y="28120"/>
                  </a:lnTo>
                  <a:lnTo>
                    <a:pt x="4764" y="33538"/>
                  </a:lnTo>
                  <a:cubicBezTo>
                    <a:pt x="4764" y="33538"/>
                    <a:pt x="72762" y="16538"/>
                    <a:pt x="49551" y="7432"/>
                  </a:cubicBezTo>
                  <a:cubicBezTo>
                    <a:pt x="51651" y="2063"/>
                    <a:pt x="50116" y="1"/>
                    <a:pt x="46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7"/>
            <p:cNvSpPr/>
            <p:nvPr/>
          </p:nvSpPr>
          <p:spPr>
            <a:xfrm>
              <a:off x="4343550" y="3898350"/>
              <a:ext cx="1654425" cy="1158175"/>
            </a:xfrm>
            <a:custGeom>
              <a:avLst/>
              <a:gdLst/>
              <a:ahLst/>
              <a:cxnLst/>
              <a:rect l="l" t="t" r="r" b="b"/>
              <a:pathLst>
                <a:path w="66177" h="46327" extrusionOk="0">
                  <a:moveTo>
                    <a:pt x="8220" y="0"/>
                  </a:moveTo>
                  <a:lnTo>
                    <a:pt x="4110" y="4297"/>
                  </a:lnTo>
                  <a:lnTo>
                    <a:pt x="0" y="8547"/>
                  </a:lnTo>
                  <a:cubicBezTo>
                    <a:pt x="0" y="8547"/>
                    <a:pt x="28037" y="46327"/>
                    <a:pt x="37904" y="46327"/>
                  </a:cubicBezTo>
                  <a:cubicBezTo>
                    <a:pt x="40084" y="46327"/>
                    <a:pt x="41377" y="44482"/>
                    <a:pt x="41284" y="39977"/>
                  </a:cubicBezTo>
                  <a:cubicBezTo>
                    <a:pt x="66176" y="39463"/>
                    <a:pt x="8220" y="0"/>
                    <a:pt x="82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7"/>
            <p:cNvSpPr/>
            <p:nvPr/>
          </p:nvSpPr>
          <p:spPr>
            <a:xfrm>
              <a:off x="4394900" y="3950900"/>
              <a:ext cx="709900" cy="772500"/>
            </a:xfrm>
            <a:custGeom>
              <a:avLst/>
              <a:gdLst/>
              <a:ahLst/>
              <a:cxnLst/>
              <a:rect l="l" t="t" r="r" b="b"/>
              <a:pathLst>
                <a:path w="28396" h="30900" extrusionOk="0">
                  <a:moveTo>
                    <a:pt x="4157" y="0"/>
                  </a:moveTo>
                  <a:lnTo>
                    <a:pt x="1" y="4297"/>
                  </a:lnTo>
                  <a:cubicBezTo>
                    <a:pt x="1" y="4297"/>
                    <a:pt x="20228" y="30899"/>
                    <a:pt x="23945" y="30899"/>
                  </a:cubicBezTo>
                  <a:cubicBezTo>
                    <a:pt x="24059" y="30899"/>
                    <a:pt x="24157" y="30874"/>
                    <a:pt x="24239" y="30823"/>
                  </a:cubicBezTo>
                  <a:cubicBezTo>
                    <a:pt x="26994" y="29095"/>
                    <a:pt x="10230" y="9995"/>
                    <a:pt x="10229" y="9994"/>
                  </a:cubicBezTo>
                  <a:lnTo>
                    <a:pt x="10229" y="9994"/>
                  </a:lnTo>
                  <a:cubicBezTo>
                    <a:pt x="10230" y="9995"/>
                    <a:pt x="23396" y="20061"/>
                    <a:pt x="26652" y="20061"/>
                  </a:cubicBezTo>
                  <a:cubicBezTo>
                    <a:pt x="26992" y="20061"/>
                    <a:pt x="27224" y="19951"/>
                    <a:pt x="27321" y="19708"/>
                  </a:cubicBezTo>
                  <a:cubicBezTo>
                    <a:pt x="28395" y="17093"/>
                    <a:pt x="4157" y="0"/>
                    <a:pt x="4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7"/>
            <p:cNvSpPr/>
            <p:nvPr/>
          </p:nvSpPr>
          <p:spPr>
            <a:xfrm>
              <a:off x="2605075" y="2675875"/>
              <a:ext cx="1654425" cy="1158275"/>
            </a:xfrm>
            <a:custGeom>
              <a:avLst/>
              <a:gdLst/>
              <a:ahLst/>
              <a:cxnLst/>
              <a:rect l="l" t="t" r="r" b="b"/>
              <a:pathLst>
                <a:path w="66177" h="46331" extrusionOk="0">
                  <a:moveTo>
                    <a:pt x="28277" y="0"/>
                  </a:moveTo>
                  <a:cubicBezTo>
                    <a:pt x="26094" y="0"/>
                    <a:pt x="24799" y="1846"/>
                    <a:pt x="24892" y="6354"/>
                  </a:cubicBezTo>
                  <a:cubicBezTo>
                    <a:pt x="1" y="6868"/>
                    <a:pt x="57910" y="46331"/>
                    <a:pt x="57910" y="46331"/>
                  </a:cubicBezTo>
                  <a:lnTo>
                    <a:pt x="62067" y="42034"/>
                  </a:lnTo>
                  <a:lnTo>
                    <a:pt x="66177" y="37738"/>
                  </a:lnTo>
                  <a:cubicBezTo>
                    <a:pt x="66177" y="37738"/>
                    <a:pt x="38148" y="0"/>
                    <a:pt x="28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7"/>
            <p:cNvSpPr/>
            <p:nvPr/>
          </p:nvSpPr>
          <p:spPr>
            <a:xfrm>
              <a:off x="3498250" y="3007950"/>
              <a:ext cx="709875" cy="773675"/>
            </a:xfrm>
            <a:custGeom>
              <a:avLst/>
              <a:gdLst/>
              <a:ahLst/>
              <a:cxnLst/>
              <a:rect l="l" t="t" r="r" b="b"/>
              <a:pathLst>
                <a:path w="28395" h="30947" extrusionOk="0">
                  <a:moveTo>
                    <a:pt x="4450" y="0"/>
                  </a:moveTo>
                  <a:cubicBezTo>
                    <a:pt x="4337" y="0"/>
                    <a:pt x="4238" y="25"/>
                    <a:pt x="4157" y="77"/>
                  </a:cubicBezTo>
                  <a:cubicBezTo>
                    <a:pt x="1401" y="1805"/>
                    <a:pt x="18167" y="20905"/>
                    <a:pt x="18167" y="20905"/>
                  </a:cubicBezTo>
                  <a:cubicBezTo>
                    <a:pt x="18167" y="20905"/>
                    <a:pt x="5045" y="10873"/>
                    <a:pt x="1761" y="10873"/>
                  </a:cubicBezTo>
                  <a:cubicBezTo>
                    <a:pt x="1411" y="10873"/>
                    <a:pt x="1173" y="10987"/>
                    <a:pt x="1074" y="11238"/>
                  </a:cubicBezTo>
                  <a:cubicBezTo>
                    <a:pt x="0" y="13854"/>
                    <a:pt x="24238" y="30946"/>
                    <a:pt x="24238" y="30946"/>
                  </a:cubicBezTo>
                  <a:lnTo>
                    <a:pt x="28395" y="26603"/>
                  </a:lnTo>
                  <a:cubicBezTo>
                    <a:pt x="28395" y="26603"/>
                    <a:pt x="8168" y="0"/>
                    <a:pt x="4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7"/>
            <p:cNvSpPr/>
            <p:nvPr/>
          </p:nvSpPr>
          <p:spPr>
            <a:xfrm>
              <a:off x="2663875" y="3908850"/>
              <a:ext cx="1606125" cy="1187000"/>
            </a:xfrm>
            <a:custGeom>
              <a:avLst/>
              <a:gdLst/>
              <a:ahLst/>
              <a:cxnLst/>
              <a:rect l="l" t="t" r="r" b="b"/>
              <a:pathLst>
                <a:path w="64245" h="47480" extrusionOk="0">
                  <a:moveTo>
                    <a:pt x="55652" y="1"/>
                  </a:moveTo>
                  <a:cubicBezTo>
                    <a:pt x="55652" y="1"/>
                    <a:pt x="1" y="41289"/>
                    <a:pt x="23861" y="41289"/>
                  </a:cubicBezTo>
                  <a:cubicBezTo>
                    <a:pt x="23994" y="41289"/>
                    <a:pt x="24130" y="41288"/>
                    <a:pt x="24268" y="41285"/>
                  </a:cubicBezTo>
                  <a:cubicBezTo>
                    <a:pt x="24359" y="45673"/>
                    <a:pt x="25665" y="47480"/>
                    <a:pt x="27754" y="47480"/>
                  </a:cubicBezTo>
                  <a:cubicBezTo>
                    <a:pt x="37491" y="47480"/>
                    <a:pt x="64245" y="8220"/>
                    <a:pt x="64245" y="8220"/>
                  </a:cubicBezTo>
                  <a:lnTo>
                    <a:pt x="59948" y="4111"/>
                  </a:lnTo>
                  <a:lnTo>
                    <a:pt x="556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7"/>
            <p:cNvSpPr/>
            <p:nvPr/>
          </p:nvSpPr>
          <p:spPr>
            <a:xfrm>
              <a:off x="3402500" y="3959050"/>
              <a:ext cx="814975" cy="685000"/>
            </a:xfrm>
            <a:custGeom>
              <a:avLst/>
              <a:gdLst/>
              <a:ahLst/>
              <a:cxnLst/>
              <a:rect l="l" t="t" r="r" b="b"/>
              <a:pathLst>
                <a:path w="32599" h="27400" extrusionOk="0">
                  <a:moveTo>
                    <a:pt x="28255" y="1"/>
                  </a:moveTo>
                  <a:cubicBezTo>
                    <a:pt x="28255" y="1"/>
                    <a:pt x="1" y="21530"/>
                    <a:pt x="1729" y="24239"/>
                  </a:cubicBezTo>
                  <a:cubicBezTo>
                    <a:pt x="1860" y="24448"/>
                    <a:pt x="2091" y="24545"/>
                    <a:pt x="2407" y="24545"/>
                  </a:cubicBezTo>
                  <a:cubicBezTo>
                    <a:pt x="6247" y="24545"/>
                    <a:pt x="22556" y="10229"/>
                    <a:pt x="22558" y="10229"/>
                  </a:cubicBezTo>
                  <a:lnTo>
                    <a:pt x="22558" y="10229"/>
                  </a:lnTo>
                  <a:cubicBezTo>
                    <a:pt x="22557" y="10230"/>
                    <a:pt x="10275" y="26294"/>
                    <a:pt x="12890" y="27368"/>
                  </a:cubicBezTo>
                  <a:cubicBezTo>
                    <a:pt x="12944" y="27389"/>
                    <a:pt x="13003" y="27400"/>
                    <a:pt x="13069" y="27400"/>
                  </a:cubicBezTo>
                  <a:cubicBezTo>
                    <a:pt x="16163" y="27400"/>
                    <a:pt x="32598" y="4157"/>
                    <a:pt x="32598" y="4157"/>
                  </a:cubicBezTo>
                  <a:lnTo>
                    <a:pt x="282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7"/>
            <p:cNvSpPr/>
            <p:nvPr/>
          </p:nvSpPr>
          <p:spPr>
            <a:xfrm>
              <a:off x="4334200" y="2636225"/>
              <a:ext cx="1603450" cy="1187425"/>
            </a:xfrm>
            <a:custGeom>
              <a:avLst/>
              <a:gdLst/>
              <a:ahLst/>
              <a:cxnLst/>
              <a:rect l="l" t="t" r="r" b="b"/>
              <a:pathLst>
                <a:path w="64138" h="47497" extrusionOk="0">
                  <a:moveTo>
                    <a:pt x="36486" y="1"/>
                  </a:moveTo>
                  <a:cubicBezTo>
                    <a:pt x="26744" y="1"/>
                    <a:pt x="0" y="39277"/>
                    <a:pt x="0" y="39277"/>
                  </a:cubicBezTo>
                  <a:lnTo>
                    <a:pt x="4297" y="43387"/>
                  </a:lnTo>
                  <a:lnTo>
                    <a:pt x="8594" y="47497"/>
                  </a:lnTo>
                  <a:cubicBezTo>
                    <a:pt x="8594" y="47497"/>
                    <a:pt x="64137" y="6208"/>
                    <a:pt x="40423" y="6208"/>
                  </a:cubicBezTo>
                  <a:cubicBezTo>
                    <a:pt x="40277" y="6208"/>
                    <a:pt x="40129" y="6209"/>
                    <a:pt x="39977" y="6212"/>
                  </a:cubicBezTo>
                  <a:cubicBezTo>
                    <a:pt x="39886" y="1812"/>
                    <a:pt x="38578" y="1"/>
                    <a:pt x="36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7"/>
            <p:cNvSpPr/>
            <p:nvPr/>
          </p:nvSpPr>
          <p:spPr>
            <a:xfrm>
              <a:off x="4385575" y="3088375"/>
              <a:ext cx="814950" cy="683900"/>
            </a:xfrm>
            <a:custGeom>
              <a:avLst/>
              <a:gdLst/>
              <a:ahLst/>
              <a:cxnLst/>
              <a:rect l="l" t="t" r="r" b="b"/>
              <a:pathLst>
                <a:path w="32598" h="27356" extrusionOk="0">
                  <a:moveTo>
                    <a:pt x="19521" y="1"/>
                  </a:moveTo>
                  <a:cubicBezTo>
                    <a:pt x="16405" y="1"/>
                    <a:pt x="0" y="23199"/>
                    <a:pt x="0" y="23199"/>
                  </a:cubicBezTo>
                  <a:lnTo>
                    <a:pt x="4344" y="27356"/>
                  </a:lnTo>
                  <a:cubicBezTo>
                    <a:pt x="4344" y="27356"/>
                    <a:pt x="32598" y="5873"/>
                    <a:pt x="30870" y="3118"/>
                  </a:cubicBezTo>
                  <a:cubicBezTo>
                    <a:pt x="30741" y="2915"/>
                    <a:pt x="30514" y="2821"/>
                    <a:pt x="30204" y="2821"/>
                  </a:cubicBezTo>
                  <a:cubicBezTo>
                    <a:pt x="26387" y="2821"/>
                    <a:pt x="10041" y="17128"/>
                    <a:pt x="10041" y="17128"/>
                  </a:cubicBezTo>
                  <a:cubicBezTo>
                    <a:pt x="10041" y="17128"/>
                    <a:pt x="22324" y="1109"/>
                    <a:pt x="19708" y="35"/>
                  </a:cubicBezTo>
                  <a:cubicBezTo>
                    <a:pt x="19653" y="12"/>
                    <a:pt x="19590" y="1"/>
                    <a:pt x="19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7"/>
            <p:cNvSpPr/>
            <p:nvPr/>
          </p:nvSpPr>
          <p:spPr>
            <a:xfrm>
              <a:off x="3956250" y="4064150"/>
              <a:ext cx="756500" cy="1365375"/>
            </a:xfrm>
            <a:custGeom>
              <a:avLst/>
              <a:gdLst/>
              <a:ahLst/>
              <a:cxnLst/>
              <a:rect l="l" t="t" r="r" b="b"/>
              <a:pathLst>
                <a:path w="30260" h="54615" extrusionOk="0">
                  <a:moveTo>
                    <a:pt x="19929" y="0"/>
                  </a:moveTo>
                  <a:lnTo>
                    <a:pt x="13951" y="140"/>
                  </a:lnTo>
                  <a:lnTo>
                    <a:pt x="8020" y="234"/>
                  </a:lnTo>
                  <a:cubicBezTo>
                    <a:pt x="8020" y="234"/>
                    <a:pt x="0" y="54614"/>
                    <a:pt x="10129" y="54614"/>
                  </a:cubicBezTo>
                  <a:cubicBezTo>
                    <a:pt x="11439" y="54614"/>
                    <a:pt x="13052" y="53705"/>
                    <a:pt x="15025" y="51652"/>
                  </a:cubicBezTo>
                  <a:cubicBezTo>
                    <a:pt x="17024" y="53568"/>
                    <a:pt x="18639" y="54419"/>
                    <a:pt x="19931" y="54419"/>
                  </a:cubicBezTo>
                  <a:cubicBezTo>
                    <a:pt x="30259" y="54419"/>
                    <a:pt x="19929" y="0"/>
                    <a:pt x="19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7"/>
            <p:cNvSpPr/>
            <p:nvPr/>
          </p:nvSpPr>
          <p:spPr>
            <a:xfrm>
              <a:off x="4112375" y="4065300"/>
              <a:ext cx="394650" cy="900550"/>
            </a:xfrm>
            <a:custGeom>
              <a:avLst/>
              <a:gdLst/>
              <a:ahLst/>
              <a:cxnLst/>
              <a:rect l="l" t="t" r="r" b="b"/>
              <a:pathLst>
                <a:path w="15786" h="36022" extrusionOk="0">
                  <a:moveTo>
                    <a:pt x="10742" y="1"/>
                  </a:moveTo>
                  <a:lnTo>
                    <a:pt x="4764" y="141"/>
                  </a:lnTo>
                  <a:cubicBezTo>
                    <a:pt x="4764" y="141"/>
                    <a:pt x="0" y="35307"/>
                    <a:pt x="3129" y="36008"/>
                  </a:cubicBezTo>
                  <a:cubicBezTo>
                    <a:pt x="3173" y="36017"/>
                    <a:pt x="3216" y="36022"/>
                    <a:pt x="3258" y="36022"/>
                  </a:cubicBezTo>
                  <a:cubicBezTo>
                    <a:pt x="6349" y="36022"/>
                    <a:pt x="7939" y="11396"/>
                    <a:pt x="7939" y="11396"/>
                  </a:cubicBezTo>
                  <a:cubicBezTo>
                    <a:pt x="7939" y="11396"/>
                    <a:pt x="10459" y="30355"/>
                    <a:pt x="13003" y="30355"/>
                  </a:cubicBezTo>
                  <a:cubicBezTo>
                    <a:pt x="13074" y="30355"/>
                    <a:pt x="13146" y="30341"/>
                    <a:pt x="13217" y="30310"/>
                  </a:cubicBezTo>
                  <a:cubicBezTo>
                    <a:pt x="15785" y="29236"/>
                    <a:pt x="10742" y="1"/>
                    <a:pt x="10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7"/>
            <p:cNvSpPr/>
            <p:nvPr/>
          </p:nvSpPr>
          <p:spPr>
            <a:xfrm>
              <a:off x="3890300" y="2302675"/>
              <a:ext cx="756425" cy="1365700"/>
            </a:xfrm>
            <a:custGeom>
              <a:avLst/>
              <a:gdLst/>
              <a:ahLst/>
              <a:cxnLst/>
              <a:rect l="l" t="t" r="r" b="b"/>
              <a:pathLst>
                <a:path w="30257" h="54628" extrusionOk="0">
                  <a:moveTo>
                    <a:pt x="20137" y="0"/>
                  </a:moveTo>
                  <a:cubicBezTo>
                    <a:pt x="18826" y="0"/>
                    <a:pt x="17211" y="913"/>
                    <a:pt x="15235" y="2975"/>
                  </a:cubicBezTo>
                  <a:cubicBezTo>
                    <a:pt x="13236" y="1059"/>
                    <a:pt x="11620" y="208"/>
                    <a:pt x="10329" y="208"/>
                  </a:cubicBezTo>
                  <a:cubicBezTo>
                    <a:pt x="1" y="208"/>
                    <a:pt x="10331" y="54627"/>
                    <a:pt x="10331" y="54627"/>
                  </a:cubicBezTo>
                  <a:lnTo>
                    <a:pt x="16262" y="54487"/>
                  </a:lnTo>
                  <a:lnTo>
                    <a:pt x="22240" y="54394"/>
                  </a:lnTo>
                  <a:cubicBezTo>
                    <a:pt x="22240" y="54394"/>
                    <a:pt x="30256" y="0"/>
                    <a:pt x="20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7"/>
            <p:cNvSpPr/>
            <p:nvPr/>
          </p:nvSpPr>
          <p:spPr>
            <a:xfrm>
              <a:off x="4096025" y="2765475"/>
              <a:ext cx="394650" cy="900550"/>
            </a:xfrm>
            <a:custGeom>
              <a:avLst/>
              <a:gdLst/>
              <a:ahLst/>
              <a:cxnLst/>
              <a:rect l="l" t="t" r="r" b="b"/>
              <a:pathLst>
                <a:path w="15786" h="36022" extrusionOk="0">
                  <a:moveTo>
                    <a:pt x="12528" y="1"/>
                  </a:moveTo>
                  <a:cubicBezTo>
                    <a:pt x="9437" y="1"/>
                    <a:pt x="7846" y="24673"/>
                    <a:pt x="7846" y="24673"/>
                  </a:cubicBezTo>
                  <a:cubicBezTo>
                    <a:pt x="7846" y="24673"/>
                    <a:pt x="5321" y="5671"/>
                    <a:pt x="2774" y="5671"/>
                  </a:cubicBezTo>
                  <a:cubicBezTo>
                    <a:pt x="2706" y="5671"/>
                    <a:pt x="2637" y="5684"/>
                    <a:pt x="2569" y="5713"/>
                  </a:cubicBezTo>
                  <a:cubicBezTo>
                    <a:pt x="0" y="6833"/>
                    <a:pt x="4997" y="36022"/>
                    <a:pt x="4997" y="36022"/>
                  </a:cubicBezTo>
                  <a:lnTo>
                    <a:pt x="11022" y="35928"/>
                  </a:lnTo>
                  <a:cubicBezTo>
                    <a:pt x="11022" y="35928"/>
                    <a:pt x="15785" y="762"/>
                    <a:pt x="12656" y="15"/>
                  </a:cubicBezTo>
                  <a:cubicBezTo>
                    <a:pt x="12613" y="5"/>
                    <a:pt x="12570" y="1"/>
                    <a:pt x="1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7"/>
            <p:cNvSpPr/>
            <p:nvPr/>
          </p:nvSpPr>
          <p:spPr>
            <a:xfrm>
              <a:off x="2607375" y="3645550"/>
              <a:ext cx="1495675" cy="487875"/>
            </a:xfrm>
            <a:custGeom>
              <a:avLst/>
              <a:gdLst/>
              <a:ahLst/>
              <a:cxnLst/>
              <a:rect l="l" t="t" r="r" b="b"/>
              <a:pathLst>
                <a:path w="59827" h="19515" extrusionOk="0">
                  <a:moveTo>
                    <a:pt x="23355" y="1"/>
                  </a:moveTo>
                  <a:cubicBezTo>
                    <a:pt x="10038" y="1"/>
                    <a:pt x="0" y="2139"/>
                    <a:pt x="8221" y="10019"/>
                  </a:cubicBezTo>
                  <a:cubicBezTo>
                    <a:pt x="1201" y="17344"/>
                    <a:pt x="8466" y="19515"/>
                    <a:pt x="19542" y="19515"/>
                  </a:cubicBezTo>
                  <a:cubicBezTo>
                    <a:pt x="35653" y="19515"/>
                    <a:pt x="59827" y="14923"/>
                    <a:pt x="59827" y="14923"/>
                  </a:cubicBezTo>
                  <a:lnTo>
                    <a:pt x="59733" y="8992"/>
                  </a:lnTo>
                  <a:lnTo>
                    <a:pt x="59593" y="3014"/>
                  </a:lnTo>
                  <a:cubicBezTo>
                    <a:pt x="59593" y="3014"/>
                    <a:pt x="39164" y="1"/>
                    <a:pt x="233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7"/>
            <p:cNvSpPr/>
            <p:nvPr/>
          </p:nvSpPr>
          <p:spPr>
            <a:xfrm>
              <a:off x="3184175" y="3728125"/>
              <a:ext cx="917700" cy="297625"/>
            </a:xfrm>
            <a:custGeom>
              <a:avLst/>
              <a:gdLst/>
              <a:ahLst/>
              <a:cxnLst/>
              <a:rect l="l" t="t" r="r" b="b"/>
              <a:pathLst>
                <a:path w="36708" h="11905" extrusionOk="0">
                  <a:moveTo>
                    <a:pt x="6488" y="0"/>
                  </a:moveTo>
                  <a:cubicBezTo>
                    <a:pt x="3154" y="0"/>
                    <a:pt x="874" y="292"/>
                    <a:pt x="701" y="1065"/>
                  </a:cubicBezTo>
                  <a:cubicBezTo>
                    <a:pt x="1" y="4241"/>
                    <a:pt x="25359" y="5922"/>
                    <a:pt x="25359" y="5922"/>
                  </a:cubicBezTo>
                  <a:cubicBezTo>
                    <a:pt x="25359" y="5922"/>
                    <a:pt x="5278" y="8584"/>
                    <a:pt x="6399" y="11153"/>
                  </a:cubicBezTo>
                  <a:cubicBezTo>
                    <a:pt x="6620" y="11691"/>
                    <a:pt x="8035" y="11905"/>
                    <a:pt x="10142" y="11905"/>
                  </a:cubicBezTo>
                  <a:cubicBezTo>
                    <a:pt x="18272" y="11905"/>
                    <a:pt x="36708" y="8724"/>
                    <a:pt x="36708" y="8724"/>
                  </a:cubicBezTo>
                  <a:lnTo>
                    <a:pt x="36568" y="2700"/>
                  </a:lnTo>
                  <a:cubicBezTo>
                    <a:pt x="36568" y="2700"/>
                    <a:pt x="16641" y="0"/>
                    <a:pt x="64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7"/>
            <p:cNvSpPr/>
            <p:nvPr/>
          </p:nvSpPr>
          <p:spPr>
            <a:xfrm>
              <a:off x="4498825" y="3598400"/>
              <a:ext cx="1496850" cy="487375"/>
            </a:xfrm>
            <a:custGeom>
              <a:avLst/>
              <a:gdLst/>
              <a:ahLst/>
              <a:cxnLst/>
              <a:rect l="l" t="t" r="r" b="b"/>
              <a:pathLst>
                <a:path w="59874" h="19495" extrusionOk="0">
                  <a:moveTo>
                    <a:pt x="40295" y="1"/>
                  </a:moveTo>
                  <a:cubicBezTo>
                    <a:pt x="24171" y="1"/>
                    <a:pt x="0" y="4573"/>
                    <a:pt x="0" y="4573"/>
                  </a:cubicBezTo>
                  <a:lnTo>
                    <a:pt x="140" y="10551"/>
                  </a:lnTo>
                  <a:lnTo>
                    <a:pt x="281" y="16482"/>
                  </a:lnTo>
                  <a:cubicBezTo>
                    <a:pt x="281" y="16482"/>
                    <a:pt x="20710" y="19495"/>
                    <a:pt x="36518" y="19495"/>
                  </a:cubicBezTo>
                  <a:cubicBezTo>
                    <a:pt x="49836" y="19495"/>
                    <a:pt x="59874" y="17356"/>
                    <a:pt x="51652" y="9477"/>
                  </a:cubicBezTo>
                  <a:cubicBezTo>
                    <a:pt x="58677" y="2166"/>
                    <a:pt x="51392" y="1"/>
                    <a:pt x="40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7"/>
            <p:cNvSpPr/>
            <p:nvPr/>
          </p:nvSpPr>
          <p:spPr>
            <a:xfrm>
              <a:off x="4501150" y="3706150"/>
              <a:ext cx="918875" cy="297250"/>
            </a:xfrm>
            <a:custGeom>
              <a:avLst/>
              <a:gdLst/>
              <a:ahLst/>
              <a:cxnLst/>
              <a:rect l="l" t="t" r="r" b="b"/>
              <a:pathLst>
                <a:path w="36755" h="11890" extrusionOk="0">
                  <a:moveTo>
                    <a:pt x="26680" y="1"/>
                  </a:moveTo>
                  <a:cubicBezTo>
                    <a:pt x="18573" y="1"/>
                    <a:pt x="1" y="3205"/>
                    <a:pt x="1" y="3205"/>
                  </a:cubicBezTo>
                  <a:lnTo>
                    <a:pt x="141" y="9230"/>
                  </a:lnTo>
                  <a:cubicBezTo>
                    <a:pt x="141" y="9230"/>
                    <a:pt x="19971" y="11889"/>
                    <a:pt x="30146" y="11889"/>
                  </a:cubicBezTo>
                  <a:cubicBezTo>
                    <a:pt x="33521" y="11889"/>
                    <a:pt x="35833" y="11597"/>
                    <a:pt x="36008" y="10817"/>
                  </a:cubicBezTo>
                  <a:cubicBezTo>
                    <a:pt x="36755" y="7688"/>
                    <a:pt x="11396" y="6007"/>
                    <a:pt x="11396" y="6007"/>
                  </a:cubicBezTo>
                  <a:cubicBezTo>
                    <a:pt x="11396" y="6007"/>
                    <a:pt x="31431" y="3345"/>
                    <a:pt x="30357" y="730"/>
                  </a:cubicBezTo>
                  <a:cubicBezTo>
                    <a:pt x="30129" y="209"/>
                    <a:pt x="28744" y="1"/>
                    <a:pt x="26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7"/>
            <p:cNvSpPr/>
            <p:nvPr/>
          </p:nvSpPr>
          <p:spPr>
            <a:xfrm>
              <a:off x="3862525" y="3504825"/>
              <a:ext cx="872250" cy="721950"/>
            </a:xfrm>
            <a:custGeom>
              <a:avLst/>
              <a:gdLst/>
              <a:ahLst/>
              <a:cxnLst/>
              <a:rect l="l" t="t" r="r" b="b"/>
              <a:pathLst>
                <a:path w="34890" h="28878" extrusionOk="0">
                  <a:moveTo>
                    <a:pt x="17635" y="0"/>
                  </a:moveTo>
                  <a:cubicBezTo>
                    <a:pt x="15723" y="0"/>
                    <a:pt x="13741" y="395"/>
                    <a:pt x="11769" y="1264"/>
                  </a:cubicBezTo>
                  <a:cubicBezTo>
                    <a:pt x="0" y="6401"/>
                    <a:pt x="327" y="23214"/>
                    <a:pt x="12283" y="27884"/>
                  </a:cubicBezTo>
                  <a:cubicBezTo>
                    <a:pt x="14012" y="28558"/>
                    <a:pt x="15791" y="28878"/>
                    <a:pt x="17541" y="28878"/>
                  </a:cubicBezTo>
                  <a:cubicBezTo>
                    <a:pt x="23305" y="28878"/>
                    <a:pt x="28742" y="25408"/>
                    <a:pt x="30963" y="19711"/>
                  </a:cubicBezTo>
                  <a:cubicBezTo>
                    <a:pt x="34890" y="9759"/>
                    <a:pt x="27133" y="0"/>
                    <a:pt x="17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17"/>
          <p:cNvGrpSpPr/>
          <p:nvPr/>
        </p:nvGrpSpPr>
        <p:grpSpPr>
          <a:xfrm rot="-3444759" flipH="1">
            <a:off x="7882043" y="-98770"/>
            <a:ext cx="702988" cy="1711821"/>
            <a:chOff x="2700375" y="238875"/>
            <a:chExt cx="2111650" cy="5142000"/>
          </a:xfrm>
        </p:grpSpPr>
        <p:sp>
          <p:nvSpPr>
            <p:cNvPr id="2603" name="Google Shape;2603;p17"/>
            <p:cNvSpPr/>
            <p:nvPr/>
          </p:nvSpPr>
          <p:spPr>
            <a:xfrm>
              <a:off x="3504000" y="774900"/>
              <a:ext cx="517825" cy="656925"/>
            </a:xfrm>
            <a:custGeom>
              <a:avLst/>
              <a:gdLst/>
              <a:ahLst/>
              <a:cxnLst/>
              <a:rect l="l" t="t" r="r" b="b"/>
              <a:pathLst>
                <a:path w="20713" h="26277" extrusionOk="0">
                  <a:moveTo>
                    <a:pt x="7222" y="0"/>
                  </a:moveTo>
                  <a:cubicBezTo>
                    <a:pt x="5516" y="0"/>
                    <a:pt x="3826" y="614"/>
                    <a:pt x="2421" y="1797"/>
                  </a:cubicBezTo>
                  <a:cubicBezTo>
                    <a:pt x="0" y="4353"/>
                    <a:pt x="807" y="8522"/>
                    <a:pt x="2287" y="11750"/>
                  </a:cubicBezTo>
                  <a:cubicBezTo>
                    <a:pt x="5380" y="18341"/>
                    <a:pt x="11702" y="23452"/>
                    <a:pt x="20713" y="26276"/>
                  </a:cubicBezTo>
                  <a:cubicBezTo>
                    <a:pt x="20713" y="20224"/>
                    <a:pt x="19368" y="14171"/>
                    <a:pt x="16947" y="8657"/>
                  </a:cubicBezTo>
                  <a:cubicBezTo>
                    <a:pt x="15871" y="5698"/>
                    <a:pt x="13853" y="3008"/>
                    <a:pt x="11298" y="1259"/>
                  </a:cubicBezTo>
                  <a:cubicBezTo>
                    <a:pt x="10027" y="412"/>
                    <a:pt x="8619" y="0"/>
                    <a:pt x="7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7"/>
            <p:cNvSpPr/>
            <p:nvPr/>
          </p:nvSpPr>
          <p:spPr>
            <a:xfrm>
              <a:off x="4031900" y="1010975"/>
              <a:ext cx="665800" cy="409850"/>
            </a:xfrm>
            <a:custGeom>
              <a:avLst/>
              <a:gdLst/>
              <a:ahLst/>
              <a:cxnLst/>
              <a:rect l="l" t="t" r="r" b="b"/>
              <a:pathLst>
                <a:path w="26632" h="16394" extrusionOk="0">
                  <a:moveTo>
                    <a:pt x="19214" y="1"/>
                  </a:moveTo>
                  <a:cubicBezTo>
                    <a:pt x="17160" y="1"/>
                    <a:pt x="15129" y="533"/>
                    <a:pt x="13316" y="1500"/>
                  </a:cubicBezTo>
                  <a:cubicBezTo>
                    <a:pt x="7263" y="4594"/>
                    <a:pt x="2421" y="9705"/>
                    <a:pt x="0" y="16026"/>
                  </a:cubicBezTo>
                  <a:cubicBezTo>
                    <a:pt x="1967" y="16272"/>
                    <a:pt x="3934" y="16393"/>
                    <a:pt x="5897" y="16393"/>
                  </a:cubicBezTo>
                  <a:cubicBezTo>
                    <a:pt x="10377" y="16393"/>
                    <a:pt x="14838" y="15763"/>
                    <a:pt x="19234" y="14547"/>
                  </a:cubicBezTo>
                  <a:cubicBezTo>
                    <a:pt x="21117" y="14009"/>
                    <a:pt x="23000" y="13067"/>
                    <a:pt x="24479" y="11588"/>
                  </a:cubicBezTo>
                  <a:cubicBezTo>
                    <a:pt x="26228" y="9570"/>
                    <a:pt x="26631" y="6880"/>
                    <a:pt x="25690" y="4459"/>
                  </a:cubicBezTo>
                  <a:cubicBezTo>
                    <a:pt x="24748" y="2038"/>
                    <a:pt x="22462" y="290"/>
                    <a:pt x="19906" y="21"/>
                  </a:cubicBezTo>
                  <a:cubicBezTo>
                    <a:pt x="19675" y="7"/>
                    <a:pt x="19444" y="1"/>
                    <a:pt x="19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7"/>
            <p:cNvSpPr/>
            <p:nvPr/>
          </p:nvSpPr>
          <p:spPr>
            <a:xfrm>
              <a:off x="3221550" y="1221850"/>
              <a:ext cx="692675" cy="640375"/>
            </a:xfrm>
            <a:custGeom>
              <a:avLst/>
              <a:gdLst/>
              <a:ahLst/>
              <a:cxnLst/>
              <a:rect l="l" t="t" r="r" b="b"/>
              <a:pathLst>
                <a:path w="27707" h="25615" extrusionOk="0">
                  <a:moveTo>
                    <a:pt x="4051" y="1"/>
                  </a:moveTo>
                  <a:cubicBezTo>
                    <a:pt x="3778" y="1"/>
                    <a:pt x="3503" y="20"/>
                    <a:pt x="3228" y="59"/>
                  </a:cubicBezTo>
                  <a:cubicBezTo>
                    <a:pt x="1480" y="732"/>
                    <a:pt x="269" y="2346"/>
                    <a:pt x="135" y="4229"/>
                  </a:cubicBezTo>
                  <a:cubicBezTo>
                    <a:pt x="0" y="6381"/>
                    <a:pt x="673" y="8533"/>
                    <a:pt x="1883" y="10416"/>
                  </a:cubicBezTo>
                  <a:cubicBezTo>
                    <a:pt x="3228" y="12164"/>
                    <a:pt x="4842" y="13644"/>
                    <a:pt x="6591" y="14989"/>
                  </a:cubicBezTo>
                  <a:cubicBezTo>
                    <a:pt x="12778" y="19965"/>
                    <a:pt x="20041" y="23597"/>
                    <a:pt x="27707" y="25614"/>
                  </a:cubicBezTo>
                  <a:cubicBezTo>
                    <a:pt x="22193" y="16872"/>
                    <a:pt x="16544" y="7995"/>
                    <a:pt x="8339" y="1808"/>
                  </a:cubicBezTo>
                  <a:cubicBezTo>
                    <a:pt x="7190" y="659"/>
                    <a:pt x="5649" y="1"/>
                    <a:pt x="40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7"/>
            <p:cNvSpPr/>
            <p:nvPr/>
          </p:nvSpPr>
          <p:spPr>
            <a:xfrm>
              <a:off x="3897400" y="1462050"/>
              <a:ext cx="914625" cy="413625"/>
            </a:xfrm>
            <a:custGeom>
              <a:avLst/>
              <a:gdLst/>
              <a:ahLst/>
              <a:cxnLst/>
              <a:rect l="l" t="t" r="r" b="b"/>
              <a:pathLst>
                <a:path w="36585" h="16545" extrusionOk="0">
                  <a:moveTo>
                    <a:pt x="28918" y="1"/>
                  </a:moveTo>
                  <a:cubicBezTo>
                    <a:pt x="23134" y="135"/>
                    <a:pt x="17485" y="1749"/>
                    <a:pt x="12643" y="4843"/>
                  </a:cubicBezTo>
                  <a:cubicBezTo>
                    <a:pt x="7801" y="7802"/>
                    <a:pt x="3497" y="11702"/>
                    <a:pt x="0" y="16275"/>
                  </a:cubicBezTo>
                  <a:cubicBezTo>
                    <a:pt x="2108" y="16455"/>
                    <a:pt x="4215" y="16544"/>
                    <a:pt x="6322" y="16544"/>
                  </a:cubicBezTo>
                  <a:cubicBezTo>
                    <a:pt x="10536" y="16544"/>
                    <a:pt x="14750" y="16186"/>
                    <a:pt x="18965" y="15468"/>
                  </a:cubicBezTo>
                  <a:cubicBezTo>
                    <a:pt x="23538" y="14796"/>
                    <a:pt x="28380" y="14123"/>
                    <a:pt x="32415" y="11433"/>
                  </a:cubicBezTo>
                  <a:cubicBezTo>
                    <a:pt x="33894" y="10626"/>
                    <a:pt x="34970" y="9281"/>
                    <a:pt x="35777" y="7667"/>
                  </a:cubicBezTo>
                  <a:cubicBezTo>
                    <a:pt x="36584" y="6053"/>
                    <a:pt x="36584" y="4170"/>
                    <a:pt x="35643" y="2691"/>
                  </a:cubicBezTo>
                  <a:cubicBezTo>
                    <a:pt x="34163" y="539"/>
                    <a:pt x="31339" y="1"/>
                    <a:pt x="28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7"/>
            <p:cNvSpPr/>
            <p:nvPr/>
          </p:nvSpPr>
          <p:spPr>
            <a:xfrm>
              <a:off x="2984850" y="1770700"/>
              <a:ext cx="848675" cy="521925"/>
            </a:xfrm>
            <a:custGeom>
              <a:avLst/>
              <a:gdLst/>
              <a:ahLst/>
              <a:cxnLst/>
              <a:rect l="l" t="t" r="r" b="b"/>
              <a:pathLst>
                <a:path w="33947" h="20877" extrusionOk="0">
                  <a:moveTo>
                    <a:pt x="5971" y="1"/>
                  </a:moveTo>
                  <a:cubicBezTo>
                    <a:pt x="2367" y="1"/>
                    <a:pt x="1" y="3817"/>
                    <a:pt x="1667" y="7023"/>
                  </a:cubicBezTo>
                  <a:cubicBezTo>
                    <a:pt x="2474" y="8637"/>
                    <a:pt x="3550" y="9982"/>
                    <a:pt x="4895" y="11058"/>
                  </a:cubicBezTo>
                  <a:cubicBezTo>
                    <a:pt x="12158" y="17648"/>
                    <a:pt x="22111" y="20204"/>
                    <a:pt x="33947" y="20876"/>
                  </a:cubicBezTo>
                  <a:cubicBezTo>
                    <a:pt x="28029" y="12672"/>
                    <a:pt x="20632" y="5274"/>
                    <a:pt x="11486" y="1239"/>
                  </a:cubicBezTo>
                  <a:cubicBezTo>
                    <a:pt x="9872" y="432"/>
                    <a:pt x="8258" y="29"/>
                    <a:pt x="6509" y="29"/>
                  </a:cubicBezTo>
                  <a:cubicBezTo>
                    <a:pt x="6327" y="10"/>
                    <a:pt x="6148" y="1"/>
                    <a:pt x="59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7"/>
            <p:cNvSpPr/>
            <p:nvPr/>
          </p:nvSpPr>
          <p:spPr>
            <a:xfrm>
              <a:off x="3826800" y="1992500"/>
              <a:ext cx="850725" cy="337350"/>
            </a:xfrm>
            <a:custGeom>
              <a:avLst/>
              <a:gdLst/>
              <a:ahLst/>
              <a:cxnLst/>
              <a:rect l="l" t="t" r="r" b="b"/>
              <a:pathLst>
                <a:path w="34029" h="13494" extrusionOk="0">
                  <a:moveTo>
                    <a:pt x="26550" y="1"/>
                  </a:moveTo>
                  <a:cubicBezTo>
                    <a:pt x="26260" y="1"/>
                    <a:pt x="25973" y="12"/>
                    <a:pt x="25689" y="34"/>
                  </a:cubicBezTo>
                  <a:cubicBezTo>
                    <a:pt x="20713" y="168"/>
                    <a:pt x="15871" y="1110"/>
                    <a:pt x="11432" y="2993"/>
                  </a:cubicBezTo>
                  <a:cubicBezTo>
                    <a:pt x="6859" y="4876"/>
                    <a:pt x="2959" y="7969"/>
                    <a:pt x="0" y="12004"/>
                  </a:cubicBezTo>
                  <a:cubicBezTo>
                    <a:pt x="3416" y="13118"/>
                    <a:pt x="6874" y="13494"/>
                    <a:pt x="10281" y="13494"/>
                  </a:cubicBezTo>
                  <a:cubicBezTo>
                    <a:pt x="13045" y="13494"/>
                    <a:pt x="15776" y="13247"/>
                    <a:pt x="18426" y="12946"/>
                  </a:cubicBezTo>
                  <a:cubicBezTo>
                    <a:pt x="20847" y="12811"/>
                    <a:pt x="23268" y="12542"/>
                    <a:pt x="25689" y="12004"/>
                  </a:cubicBezTo>
                  <a:cubicBezTo>
                    <a:pt x="28110" y="11332"/>
                    <a:pt x="30397" y="10256"/>
                    <a:pt x="32145" y="8642"/>
                  </a:cubicBezTo>
                  <a:cubicBezTo>
                    <a:pt x="33087" y="7700"/>
                    <a:pt x="33759" y="6490"/>
                    <a:pt x="34028" y="5279"/>
                  </a:cubicBezTo>
                  <a:cubicBezTo>
                    <a:pt x="33894" y="3262"/>
                    <a:pt x="32818" y="1648"/>
                    <a:pt x="31069" y="975"/>
                  </a:cubicBezTo>
                  <a:cubicBezTo>
                    <a:pt x="29604" y="299"/>
                    <a:pt x="28045" y="1"/>
                    <a:pt x="265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7"/>
            <p:cNvSpPr/>
            <p:nvPr/>
          </p:nvSpPr>
          <p:spPr>
            <a:xfrm>
              <a:off x="2915550" y="2270500"/>
              <a:ext cx="877625" cy="320875"/>
            </a:xfrm>
            <a:custGeom>
              <a:avLst/>
              <a:gdLst/>
              <a:ahLst/>
              <a:cxnLst/>
              <a:rect l="l" t="t" r="r" b="b"/>
              <a:pathLst>
                <a:path w="35105" h="12835" extrusionOk="0">
                  <a:moveTo>
                    <a:pt x="8734" y="0"/>
                  </a:moveTo>
                  <a:cubicBezTo>
                    <a:pt x="7570" y="0"/>
                    <a:pt x="6405" y="70"/>
                    <a:pt x="5246" y="212"/>
                  </a:cubicBezTo>
                  <a:cubicBezTo>
                    <a:pt x="3632" y="346"/>
                    <a:pt x="2287" y="1019"/>
                    <a:pt x="1211" y="2095"/>
                  </a:cubicBezTo>
                  <a:cubicBezTo>
                    <a:pt x="1" y="3843"/>
                    <a:pt x="270" y="6264"/>
                    <a:pt x="1749" y="7744"/>
                  </a:cubicBezTo>
                  <a:cubicBezTo>
                    <a:pt x="3229" y="9223"/>
                    <a:pt x="4977" y="10299"/>
                    <a:pt x="6995" y="10703"/>
                  </a:cubicBezTo>
                  <a:cubicBezTo>
                    <a:pt x="12069" y="12283"/>
                    <a:pt x="17297" y="12835"/>
                    <a:pt x="23220" y="12835"/>
                  </a:cubicBezTo>
                  <a:cubicBezTo>
                    <a:pt x="26874" y="12835"/>
                    <a:pt x="30794" y="12624"/>
                    <a:pt x="35105" y="12317"/>
                  </a:cubicBezTo>
                  <a:cubicBezTo>
                    <a:pt x="31070" y="8551"/>
                    <a:pt x="26363" y="5457"/>
                    <a:pt x="21386" y="2902"/>
                  </a:cubicBezTo>
                  <a:cubicBezTo>
                    <a:pt x="17456" y="989"/>
                    <a:pt x="13106" y="0"/>
                    <a:pt x="8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7"/>
            <p:cNvSpPr/>
            <p:nvPr/>
          </p:nvSpPr>
          <p:spPr>
            <a:xfrm>
              <a:off x="3793175" y="2423875"/>
              <a:ext cx="793550" cy="263850"/>
            </a:xfrm>
            <a:custGeom>
              <a:avLst/>
              <a:gdLst/>
              <a:ahLst/>
              <a:cxnLst/>
              <a:rect l="l" t="t" r="r" b="b"/>
              <a:pathLst>
                <a:path w="31742" h="10554" extrusionOk="0">
                  <a:moveTo>
                    <a:pt x="18424" y="1"/>
                  </a:moveTo>
                  <a:cubicBezTo>
                    <a:pt x="11839" y="1"/>
                    <a:pt x="5361" y="2138"/>
                    <a:pt x="0" y="6182"/>
                  </a:cubicBezTo>
                  <a:cubicBezTo>
                    <a:pt x="5826" y="9615"/>
                    <a:pt x="12135" y="10553"/>
                    <a:pt x="18491" y="10553"/>
                  </a:cubicBezTo>
                  <a:cubicBezTo>
                    <a:pt x="20352" y="10553"/>
                    <a:pt x="22217" y="10473"/>
                    <a:pt x="24075" y="10351"/>
                  </a:cubicBezTo>
                  <a:cubicBezTo>
                    <a:pt x="25824" y="10351"/>
                    <a:pt x="27572" y="9948"/>
                    <a:pt x="29186" y="9141"/>
                  </a:cubicBezTo>
                  <a:cubicBezTo>
                    <a:pt x="30800" y="8334"/>
                    <a:pt x="31742" y="6720"/>
                    <a:pt x="31473" y="4837"/>
                  </a:cubicBezTo>
                  <a:cubicBezTo>
                    <a:pt x="31069" y="2819"/>
                    <a:pt x="28917" y="1743"/>
                    <a:pt x="26900" y="1205"/>
                  </a:cubicBezTo>
                  <a:cubicBezTo>
                    <a:pt x="24108" y="396"/>
                    <a:pt x="21256" y="1"/>
                    <a:pt x="18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7"/>
            <p:cNvSpPr/>
            <p:nvPr/>
          </p:nvSpPr>
          <p:spPr>
            <a:xfrm>
              <a:off x="2868475" y="2791625"/>
              <a:ext cx="884375" cy="334725"/>
            </a:xfrm>
            <a:custGeom>
              <a:avLst/>
              <a:gdLst/>
              <a:ahLst/>
              <a:cxnLst/>
              <a:rect l="l" t="t" r="r" b="b"/>
              <a:pathLst>
                <a:path w="35375" h="13389" extrusionOk="0">
                  <a:moveTo>
                    <a:pt x="9616" y="0"/>
                  </a:moveTo>
                  <a:cubicBezTo>
                    <a:pt x="8060" y="0"/>
                    <a:pt x="6510" y="173"/>
                    <a:pt x="4977" y="618"/>
                  </a:cubicBezTo>
                  <a:cubicBezTo>
                    <a:pt x="2691" y="1290"/>
                    <a:pt x="270" y="3039"/>
                    <a:pt x="1" y="5459"/>
                  </a:cubicBezTo>
                  <a:cubicBezTo>
                    <a:pt x="1" y="7073"/>
                    <a:pt x="808" y="8687"/>
                    <a:pt x="2018" y="9763"/>
                  </a:cubicBezTo>
                  <a:cubicBezTo>
                    <a:pt x="3363" y="10705"/>
                    <a:pt x="4843" y="11377"/>
                    <a:pt x="6457" y="11781"/>
                  </a:cubicBezTo>
                  <a:cubicBezTo>
                    <a:pt x="9702" y="12795"/>
                    <a:pt x="13100" y="13389"/>
                    <a:pt x="16644" y="13389"/>
                  </a:cubicBezTo>
                  <a:cubicBezTo>
                    <a:pt x="22501" y="13389"/>
                    <a:pt x="28755" y="11768"/>
                    <a:pt x="35374" y="7746"/>
                  </a:cubicBezTo>
                  <a:cubicBezTo>
                    <a:pt x="30532" y="3442"/>
                    <a:pt x="23942" y="2097"/>
                    <a:pt x="17620" y="1021"/>
                  </a:cubicBezTo>
                  <a:cubicBezTo>
                    <a:pt x="14983" y="511"/>
                    <a:pt x="12292" y="0"/>
                    <a:pt x="9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7"/>
            <p:cNvSpPr/>
            <p:nvPr/>
          </p:nvSpPr>
          <p:spPr>
            <a:xfrm>
              <a:off x="3759550" y="2793225"/>
              <a:ext cx="988575" cy="368200"/>
            </a:xfrm>
            <a:custGeom>
              <a:avLst/>
              <a:gdLst/>
              <a:ahLst/>
              <a:cxnLst/>
              <a:rect l="l" t="t" r="r" b="b"/>
              <a:pathLst>
                <a:path w="39543" h="14728" extrusionOk="0">
                  <a:moveTo>
                    <a:pt x="26280" y="1"/>
                  </a:moveTo>
                  <a:cubicBezTo>
                    <a:pt x="16988" y="1"/>
                    <a:pt x="7825" y="2713"/>
                    <a:pt x="0" y="7816"/>
                  </a:cubicBezTo>
                  <a:cubicBezTo>
                    <a:pt x="5649" y="10372"/>
                    <a:pt x="11432" y="12524"/>
                    <a:pt x="17485" y="14003"/>
                  </a:cubicBezTo>
                  <a:cubicBezTo>
                    <a:pt x="19700" y="14447"/>
                    <a:pt x="22006" y="14727"/>
                    <a:pt x="24282" y="14727"/>
                  </a:cubicBezTo>
                  <a:cubicBezTo>
                    <a:pt x="28226" y="14727"/>
                    <a:pt x="32084" y="13885"/>
                    <a:pt x="35239" y="11582"/>
                  </a:cubicBezTo>
                  <a:cubicBezTo>
                    <a:pt x="37660" y="9834"/>
                    <a:pt x="39543" y="6606"/>
                    <a:pt x="38332" y="3916"/>
                  </a:cubicBezTo>
                  <a:cubicBezTo>
                    <a:pt x="37256" y="1361"/>
                    <a:pt x="34163" y="554"/>
                    <a:pt x="31473" y="285"/>
                  </a:cubicBezTo>
                  <a:cubicBezTo>
                    <a:pt x="29743" y="95"/>
                    <a:pt x="28009" y="1"/>
                    <a:pt x="262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7"/>
            <p:cNvSpPr/>
            <p:nvPr/>
          </p:nvSpPr>
          <p:spPr>
            <a:xfrm>
              <a:off x="2740700" y="3222650"/>
              <a:ext cx="995325" cy="425675"/>
            </a:xfrm>
            <a:custGeom>
              <a:avLst/>
              <a:gdLst/>
              <a:ahLst/>
              <a:cxnLst/>
              <a:rect l="l" t="t" r="r" b="b"/>
              <a:pathLst>
                <a:path w="39813" h="17027" extrusionOk="0">
                  <a:moveTo>
                    <a:pt x="14710" y="0"/>
                  </a:moveTo>
                  <a:cubicBezTo>
                    <a:pt x="12241" y="0"/>
                    <a:pt x="9782" y="280"/>
                    <a:pt x="7398" y="861"/>
                  </a:cubicBezTo>
                  <a:cubicBezTo>
                    <a:pt x="3767" y="1803"/>
                    <a:pt x="1" y="4224"/>
                    <a:pt x="1" y="7855"/>
                  </a:cubicBezTo>
                  <a:cubicBezTo>
                    <a:pt x="1" y="11487"/>
                    <a:pt x="3632" y="13908"/>
                    <a:pt x="6995" y="15118"/>
                  </a:cubicBezTo>
                  <a:cubicBezTo>
                    <a:pt x="10513" y="16352"/>
                    <a:pt x="14218" y="17027"/>
                    <a:pt x="17988" y="17027"/>
                  </a:cubicBezTo>
                  <a:cubicBezTo>
                    <a:pt x="25314" y="17027"/>
                    <a:pt x="32886" y="14478"/>
                    <a:pt x="39813" y="8528"/>
                  </a:cubicBezTo>
                  <a:cubicBezTo>
                    <a:pt x="34971" y="5434"/>
                    <a:pt x="29725" y="3148"/>
                    <a:pt x="24345" y="1399"/>
                  </a:cubicBezTo>
                  <a:cubicBezTo>
                    <a:pt x="21214" y="483"/>
                    <a:pt x="17953" y="0"/>
                    <a:pt x="14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7"/>
            <p:cNvSpPr/>
            <p:nvPr/>
          </p:nvSpPr>
          <p:spPr>
            <a:xfrm>
              <a:off x="3739375" y="3260150"/>
              <a:ext cx="981850" cy="371875"/>
            </a:xfrm>
            <a:custGeom>
              <a:avLst/>
              <a:gdLst/>
              <a:ahLst/>
              <a:cxnLst/>
              <a:rect l="l" t="t" r="r" b="b"/>
              <a:pathLst>
                <a:path w="39274" h="14875" extrusionOk="0">
                  <a:moveTo>
                    <a:pt x="28805" y="1"/>
                  </a:moveTo>
                  <a:cubicBezTo>
                    <a:pt x="18919" y="1"/>
                    <a:pt x="9279" y="3200"/>
                    <a:pt x="0" y="6759"/>
                  </a:cubicBezTo>
                  <a:cubicBezTo>
                    <a:pt x="5380" y="10390"/>
                    <a:pt x="11298" y="12946"/>
                    <a:pt x="17619" y="14291"/>
                  </a:cubicBezTo>
                  <a:cubicBezTo>
                    <a:pt x="19435" y="14680"/>
                    <a:pt x="21292" y="14874"/>
                    <a:pt x="23147" y="14874"/>
                  </a:cubicBezTo>
                  <a:cubicBezTo>
                    <a:pt x="27062" y="14874"/>
                    <a:pt x="30964" y="14007"/>
                    <a:pt x="34432" y="12273"/>
                  </a:cubicBezTo>
                  <a:cubicBezTo>
                    <a:pt x="35777" y="11601"/>
                    <a:pt x="36987" y="10659"/>
                    <a:pt x="38063" y="9449"/>
                  </a:cubicBezTo>
                  <a:cubicBezTo>
                    <a:pt x="38870" y="8238"/>
                    <a:pt x="39274" y="6624"/>
                    <a:pt x="39139" y="5145"/>
                  </a:cubicBezTo>
                  <a:cubicBezTo>
                    <a:pt x="38601" y="3396"/>
                    <a:pt x="37391" y="1917"/>
                    <a:pt x="35777" y="1110"/>
                  </a:cubicBezTo>
                  <a:cubicBezTo>
                    <a:pt x="34028" y="437"/>
                    <a:pt x="32280" y="168"/>
                    <a:pt x="30531" y="34"/>
                  </a:cubicBezTo>
                  <a:cubicBezTo>
                    <a:pt x="29955" y="12"/>
                    <a:pt x="29380" y="1"/>
                    <a:pt x="28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7"/>
            <p:cNvSpPr/>
            <p:nvPr/>
          </p:nvSpPr>
          <p:spPr>
            <a:xfrm>
              <a:off x="2700375" y="3809300"/>
              <a:ext cx="1059200" cy="423400"/>
            </a:xfrm>
            <a:custGeom>
              <a:avLst/>
              <a:gdLst/>
              <a:ahLst/>
              <a:cxnLst/>
              <a:rect l="l" t="t" r="r" b="b"/>
              <a:pathLst>
                <a:path w="42368" h="16936" extrusionOk="0">
                  <a:moveTo>
                    <a:pt x="20089" y="1"/>
                  </a:moveTo>
                  <a:cubicBezTo>
                    <a:pt x="15398" y="1"/>
                    <a:pt x="10697" y="758"/>
                    <a:pt x="6187" y="2278"/>
                  </a:cubicBezTo>
                  <a:cubicBezTo>
                    <a:pt x="3228" y="3354"/>
                    <a:pt x="0" y="5371"/>
                    <a:pt x="0" y="8465"/>
                  </a:cubicBezTo>
                  <a:cubicBezTo>
                    <a:pt x="269" y="10617"/>
                    <a:pt x="1614" y="12500"/>
                    <a:pt x="3497" y="13576"/>
                  </a:cubicBezTo>
                  <a:cubicBezTo>
                    <a:pt x="7085" y="15939"/>
                    <a:pt x="11357" y="16935"/>
                    <a:pt x="15682" y="16935"/>
                  </a:cubicBezTo>
                  <a:cubicBezTo>
                    <a:pt x="18004" y="16935"/>
                    <a:pt x="20341" y="16648"/>
                    <a:pt x="22596" y="16131"/>
                  </a:cubicBezTo>
                  <a:cubicBezTo>
                    <a:pt x="28917" y="14652"/>
                    <a:pt x="34835" y="11424"/>
                    <a:pt x="42367" y="6178"/>
                  </a:cubicBezTo>
                  <a:cubicBezTo>
                    <a:pt x="35577" y="2071"/>
                    <a:pt x="27847" y="1"/>
                    <a:pt x="20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7"/>
            <p:cNvSpPr/>
            <p:nvPr/>
          </p:nvSpPr>
          <p:spPr>
            <a:xfrm>
              <a:off x="3752825" y="3697050"/>
              <a:ext cx="1002025" cy="482775"/>
            </a:xfrm>
            <a:custGeom>
              <a:avLst/>
              <a:gdLst/>
              <a:ahLst/>
              <a:cxnLst/>
              <a:rect l="l" t="t" r="r" b="b"/>
              <a:pathLst>
                <a:path w="40081" h="19311" extrusionOk="0">
                  <a:moveTo>
                    <a:pt x="28301" y="0"/>
                  </a:moveTo>
                  <a:cubicBezTo>
                    <a:pt x="27829" y="0"/>
                    <a:pt x="27361" y="15"/>
                    <a:pt x="26900" y="43"/>
                  </a:cubicBezTo>
                  <a:cubicBezTo>
                    <a:pt x="16947" y="715"/>
                    <a:pt x="7532" y="4616"/>
                    <a:pt x="0" y="11206"/>
                  </a:cubicBezTo>
                  <a:cubicBezTo>
                    <a:pt x="5994" y="16451"/>
                    <a:pt x="13692" y="19311"/>
                    <a:pt x="21534" y="19311"/>
                  </a:cubicBezTo>
                  <a:cubicBezTo>
                    <a:pt x="23546" y="19311"/>
                    <a:pt x="25568" y="19123"/>
                    <a:pt x="27572" y="18738"/>
                  </a:cubicBezTo>
                  <a:cubicBezTo>
                    <a:pt x="31069" y="18200"/>
                    <a:pt x="34297" y="16586"/>
                    <a:pt x="36853" y="14165"/>
                  </a:cubicBezTo>
                  <a:cubicBezTo>
                    <a:pt x="39408" y="11610"/>
                    <a:pt x="40081" y="7709"/>
                    <a:pt x="38601" y="4481"/>
                  </a:cubicBezTo>
                  <a:cubicBezTo>
                    <a:pt x="36673" y="1107"/>
                    <a:pt x="32368" y="0"/>
                    <a:pt x="28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7"/>
            <p:cNvSpPr/>
            <p:nvPr/>
          </p:nvSpPr>
          <p:spPr>
            <a:xfrm>
              <a:off x="3692300" y="628525"/>
              <a:ext cx="561550" cy="4752350"/>
            </a:xfrm>
            <a:custGeom>
              <a:avLst/>
              <a:gdLst/>
              <a:ahLst/>
              <a:cxnLst/>
              <a:rect l="l" t="t" r="r" b="b"/>
              <a:pathLst>
                <a:path w="22462" h="190094" extrusionOk="0">
                  <a:moveTo>
                    <a:pt x="22334" y="0"/>
                  </a:moveTo>
                  <a:cubicBezTo>
                    <a:pt x="22246" y="0"/>
                    <a:pt x="22132" y="107"/>
                    <a:pt x="22058" y="255"/>
                  </a:cubicBezTo>
                  <a:cubicBezTo>
                    <a:pt x="10760" y="30383"/>
                    <a:pt x="3766" y="61990"/>
                    <a:pt x="1345" y="94001"/>
                  </a:cubicBezTo>
                  <a:cubicBezTo>
                    <a:pt x="0" y="111351"/>
                    <a:pt x="0" y="128702"/>
                    <a:pt x="1614" y="146052"/>
                  </a:cubicBezTo>
                  <a:cubicBezTo>
                    <a:pt x="2018" y="150491"/>
                    <a:pt x="2421" y="155064"/>
                    <a:pt x="3094" y="159502"/>
                  </a:cubicBezTo>
                  <a:lnTo>
                    <a:pt x="4035" y="166227"/>
                  </a:lnTo>
                  <a:cubicBezTo>
                    <a:pt x="4439" y="168514"/>
                    <a:pt x="4842" y="170666"/>
                    <a:pt x="5246" y="172952"/>
                  </a:cubicBezTo>
                  <a:cubicBezTo>
                    <a:pt x="5783" y="178332"/>
                    <a:pt x="7263" y="183443"/>
                    <a:pt x="9415" y="188420"/>
                  </a:cubicBezTo>
                  <a:cubicBezTo>
                    <a:pt x="10043" y="189585"/>
                    <a:pt x="10700" y="190093"/>
                    <a:pt x="11263" y="190093"/>
                  </a:cubicBezTo>
                  <a:cubicBezTo>
                    <a:pt x="12389" y="190093"/>
                    <a:pt x="13136" y="188061"/>
                    <a:pt x="12508" y="185192"/>
                  </a:cubicBezTo>
                  <a:cubicBezTo>
                    <a:pt x="4573" y="152912"/>
                    <a:pt x="2152" y="119690"/>
                    <a:pt x="5246" y="86604"/>
                  </a:cubicBezTo>
                  <a:cubicBezTo>
                    <a:pt x="6859" y="71943"/>
                    <a:pt x="9280" y="57283"/>
                    <a:pt x="12643" y="42757"/>
                  </a:cubicBezTo>
                  <a:cubicBezTo>
                    <a:pt x="16005" y="28096"/>
                    <a:pt x="19771" y="13839"/>
                    <a:pt x="22461" y="255"/>
                  </a:cubicBezTo>
                  <a:cubicBezTo>
                    <a:pt x="22461" y="73"/>
                    <a:pt x="22406" y="0"/>
                    <a:pt x="22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7"/>
            <p:cNvSpPr/>
            <p:nvPr/>
          </p:nvSpPr>
          <p:spPr>
            <a:xfrm>
              <a:off x="4095775" y="238875"/>
              <a:ext cx="501050" cy="749100"/>
            </a:xfrm>
            <a:custGeom>
              <a:avLst/>
              <a:gdLst/>
              <a:ahLst/>
              <a:cxnLst/>
              <a:rect l="l" t="t" r="r" b="b"/>
              <a:pathLst>
                <a:path w="20042" h="29964" extrusionOk="0">
                  <a:moveTo>
                    <a:pt x="14257" y="0"/>
                  </a:moveTo>
                  <a:cubicBezTo>
                    <a:pt x="13249" y="0"/>
                    <a:pt x="12235" y="273"/>
                    <a:pt x="11299" y="777"/>
                  </a:cubicBezTo>
                  <a:cubicBezTo>
                    <a:pt x="9550" y="1718"/>
                    <a:pt x="8071" y="3063"/>
                    <a:pt x="6995" y="4677"/>
                  </a:cubicBezTo>
                  <a:cubicBezTo>
                    <a:pt x="1749" y="11940"/>
                    <a:pt x="1" y="21221"/>
                    <a:pt x="2287" y="29963"/>
                  </a:cubicBezTo>
                  <a:cubicBezTo>
                    <a:pt x="8474" y="25525"/>
                    <a:pt x="13720" y="19876"/>
                    <a:pt x="17486" y="13151"/>
                  </a:cubicBezTo>
                  <a:cubicBezTo>
                    <a:pt x="18696" y="11268"/>
                    <a:pt x="19503" y="8981"/>
                    <a:pt x="19772" y="6560"/>
                  </a:cubicBezTo>
                  <a:cubicBezTo>
                    <a:pt x="20041" y="4139"/>
                    <a:pt x="18965" y="1853"/>
                    <a:pt x="16813" y="642"/>
                  </a:cubicBezTo>
                  <a:cubicBezTo>
                    <a:pt x="16001" y="205"/>
                    <a:pt x="15131" y="0"/>
                    <a:pt x="14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9" name="Google Shape;2619;p17"/>
          <p:cNvSpPr txBox="1">
            <a:spLocks noGrp="1"/>
          </p:cNvSpPr>
          <p:nvPr>
            <p:ph type="title"/>
          </p:nvPr>
        </p:nvSpPr>
        <p:spPr>
          <a:xfrm flipH="1">
            <a:off x="4001575" y="2462500"/>
            <a:ext cx="4429200" cy="84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000"/>
              <a:buNone/>
              <a:defRPr sz="5000"/>
            </a:lvl1pPr>
            <a:lvl2pPr lvl="1" algn="r" rtl="0">
              <a:spcBef>
                <a:spcPts val="0"/>
              </a:spcBef>
              <a:spcAft>
                <a:spcPts val="0"/>
              </a:spcAft>
              <a:buSzPts val="5000"/>
              <a:buNone/>
              <a:defRPr sz="5000"/>
            </a:lvl2pPr>
            <a:lvl3pPr lvl="2" algn="r" rtl="0">
              <a:spcBef>
                <a:spcPts val="0"/>
              </a:spcBef>
              <a:spcAft>
                <a:spcPts val="0"/>
              </a:spcAft>
              <a:buSzPts val="5000"/>
              <a:buNone/>
              <a:defRPr sz="5000"/>
            </a:lvl3pPr>
            <a:lvl4pPr lvl="3" algn="r" rtl="0">
              <a:spcBef>
                <a:spcPts val="0"/>
              </a:spcBef>
              <a:spcAft>
                <a:spcPts val="0"/>
              </a:spcAft>
              <a:buSzPts val="5000"/>
              <a:buNone/>
              <a:defRPr sz="5000"/>
            </a:lvl4pPr>
            <a:lvl5pPr lvl="4" algn="r" rtl="0">
              <a:spcBef>
                <a:spcPts val="0"/>
              </a:spcBef>
              <a:spcAft>
                <a:spcPts val="0"/>
              </a:spcAft>
              <a:buSzPts val="5000"/>
              <a:buNone/>
              <a:defRPr sz="5000"/>
            </a:lvl5pPr>
            <a:lvl6pPr lvl="5" algn="r" rtl="0">
              <a:spcBef>
                <a:spcPts val="0"/>
              </a:spcBef>
              <a:spcAft>
                <a:spcPts val="0"/>
              </a:spcAft>
              <a:buSzPts val="5000"/>
              <a:buNone/>
              <a:defRPr sz="5000"/>
            </a:lvl6pPr>
            <a:lvl7pPr lvl="6" algn="r" rtl="0">
              <a:spcBef>
                <a:spcPts val="0"/>
              </a:spcBef>
              <a:spcAft>
                <a:spcPts val="0"/>
              </a:spcAft>
              <a:buSzPts val="5000"/>
              <a:buNone/>
              <a:defRPr sz="5000"/>
            </a:lvl7pPr>
            <a:lvl8pPr lvl="7" algn="r" rtl="0">
              <a:spcBef>
                <a:spcPts val="0"/>
              </a:spcBef>
              <a:spcAft>
                <a:spcPts val="0"/>
              </a:spcAft>
              <a:buSzPts val="5000"/>
              <a:buNone/>
              <a:defRPr sz="5000"/>
            </a:lvl8pPr>
            <a:lvl9pPr lvl="8" algn="r" rtl="0">
              <a:spcBef>
                <a:spcPts val="0"/>
              </a:spcBef>
              <a:spcAft>
                <a:spcPts val="0"/>
              </a:spcAft>
              <a:buSzPts val="5000"/>
              <a:buNone/>
              <a:defRPr sz="5000"/>
            </a:lvl9pPr>
          </a:lstStyle>
          <a:p>
            <a:endParaRPr/>
          </a:p>
        </p:txBody>
      </p:sp>
      <p:sp>
        <p:nvSpPr>
          <p:cNvPr id="2620" name="Google Shape;2620;p17"/>
          <p:cNvSpPr txBox="1">
            <a:spLocks noGrp="1"/>
          </p:cNvSpPr>
          <p:nvPr>
            <p:ph type="title" idx="2" hasCustomPrompt="1"/>
          </p:nvPr>
        </p:nvSpPr>
        <p:spPr>
          <a:xfrm flipH="1">
            <a:off x="6644875" y="1620700"/>
            <a:ext cx="1785900" cy="84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7000"/>
              <a:buNone/>
              <a:defRPr sz="7000"/>
            </a:lvl1pPr>
            <a:lvl2pPr lvl="1" algn="r" rtl="0">
              <a:spcBef>
                <a:spcPts val="0"/>
              </a:spcBef>
              <a:spcAft>
                <a:spcPts val="0"/>
              </a:spcAft>
              <a:buSzPts val="7000"/>
              <a:buNone/>
              <a:defRPr sz="7000"/>
            </a:lvl2pPr>
            <a:lvl3pPr lvl="2" algn="r" rtl="0">
              <a:spcBef>
                <a:spcPts val="0"/>
              </a:spcBef>
              <a:spcAft>
                <a:spcPts val="0"/>
              </a:spcAft>
              <a:buSzPts val="7000"/>
              <a:buNone/>
              <a:defRPr sz="7000"/>
            </a:lvl3pPr>
            <a:lvl4pPr lvl="3" algn="r" rtl="0">
              <a:spcBef>
                <a:spcPts val="0"/>
              </a:spcBef>
              <a:spcAft>
                <a:spcPts val="0"/>
              </a:spcAft>
              <a:buSzPts val="7000"/>
              <a:buNone/>
              <a:defRPr sz="7000"/>
            </a:lvl4pPr>
            <a:lvl5pPr lvl="4" algn="r" rtl="0">
              <a:spcBef>
                <a:spcPts val="0"/>
              </a:spcBef>
              <a:spcAft>
                <a:spcPts val="0"/>
              </a:spcAft>
              <a:buSzPts val="7000"/>
              <a:buNone/>
              <a:defRPr sz="7000"/>
            </a:lvl5pPr>
            <a:lvl6pPr lvl="5" algn="r" rtl="0">
              <a:spcBef>
                <a:spcPts val="0"/>
              </a:spcBef>
              <a:spcAft>
                <a:spcPts val="0"/>
              </a:spcAft>
              <a:buSzPts val="7000"/>
              <a:buNone/>
              <a:defRPr sz="7000"/>
            </a:lvl6pPr>
            <a:lvl7pPr lvl="6" algn="r" rtl="0">
              <a:spcBef>
                <a:spcPts val="0"/>
              </a:spcBef>
              <a:spcAft>
                <a:spcPts val="0"/>
              </a:spcAft>
              <a:buSzPts val="7000"/>
              <a:buNone/>
              <a:defRPr sz="7000"/>
            </a:lvl7pPr>
            <a:lvl8pPr lvl="7" algn="r" rtl="0">
              <a:spcBef>
                <a:spcPts val="0"/>
              </a:spcBef>
              <a:spcAft>
                <a:spcPts val="0"/>
              </a:spcAft>
              <a:buSzPts val="7000"/>
              <a:buNone/>
              <a:defRPr sz="7000"/>
            </a:lvl8pPr>
            <a:lvl9pPr lvl="8" algn="r" rtl="0">
              <a:spcBef>
                <a:spcPts val="0"/>
              </a:spcBef>
              <a:spcAft>
                <a:spcPts val="0"/>
              </a:spcAft>
              <a:buSzPts val="7000"/>
              <a:buNone/>
              <a:defRPr sz="7000"/>
            </a:lvl9pPr>
          </a:lstStyle>
          <a:p>
            <a:r>
              <a:t>xx%</a:t>
            </a:r>
          </a:p>
        </p:txBody>
      </p:sp>
      <p:sp>
        <p:nvSpPr>
          <p:cNvPr id="2621" name="Google Shape;2621;p17"/>
          <p:cNvSpPr txBox="1">
            <a:spLocks noGrp="1"/>
          </p:cNvSpPr>
          <p:nvPr>
            <p:ph type="subTitle" idx="1"/>
          </p:nvPr>
        </p:nvSpPr>
        <p:spPr>
          <a:xfrm flipH="1">
            <a:off x="4001575" y="3257900"/>
            <a:ext cx="4429200" cy="264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1">
  <p:cSld name="CUSTOM_8">
    <p:spTree>
      <p:nvGrpSpPr>
        <p:cNvPr id="1" name="Shape 2985"/>
        <p:cNvGrpSpPr/>
        <p:nvPr/>
      </p:nvGrpSpPr>
      <p:grpSpPr>
        <a:xfrm>
          <a:off x="0" y="0"/>
          <a:ext cx="0" cy="0"/>
          <a:chOff x="0" y="0"/>
          <a:chExt cx="0" cy="0"/>
        </a:xfrm>
      </p:grpSpPr>
      <p:grpSp>
        <p:nvGrpSpPr>
          <p:cNvPr id="2986" name="Google Shape;2986;p20"/>
          <p:cNvGrpSpPr/>
          <p:nvPr/>
        </p:nvGrpSpPr>
        <p:grpSpPr>
          <a:xfrm>
            <a:off x="3938739" y="2227820"/>
            <a:ext cx="1266601" cy="1256143"/>
            <a:chOff x="1174175" y="240700"/>
            <a:chExt cx="5086750" cy="5044750"/>
          </a:xfrm>
        </p:grpSpPr>
        <p:sp>
          <p:nvSpPr>
            <p:cNvPr id="2987" name="Google Shape;2987;p20"/>
            <p:cNvSpPr/>
            <p:nvPr/>
          </p:nvSpPr>
          <p:spPr>
            <a:xfrm>
              <a:off x="3331300" y="2699300"/>
              <a:ext cx="813575" cy="2586150"/>
            </a:xfrm>
            <a:custGeom>
              <a:avLst/>
              <a:gdLst/>
              <a:ahLst/>
              <a:cxnLst/>
              <a:rect l="l" t="t" r="r" b="b"/>
              <a:pathLst>
                <a:path w="32543" h="103446" extrusionOk="0">
                  <a:moveTo>
                    <a:pt x="17915" y="0"/>
                  </a:moveTo>
                  <a:cubicBezTo>
                    <a:pt x="1" y="33693"/>
                    <a:pt x="494" y="62455"/>
                    <a:pt x="2959" y="91216"/>
                  </a:cubicBezTo>
                  <a:cubicBezTo>
                    <a:pt x="3288" y="95654"/>
                    <a:pt x="4274" y="100749"/>
                    <a:pt x="8054" y="102721"/>
                  </a:cubicBezTo>
                  <a:cubicBezTo>
                    <a:pt x="9244" y="103208"/>
                    <a:pt x="10488" y="103445"/>
                    <a:pt x="11715" y="103445"/>
                  </a:cubicBezTo>
                  <a:cubicBezTo>
                    <a:pt x="14215" y="103445"/>
                    <a:pt x="16644" y="102459"/>
                    <a:pt x="18408" y="100584"/>
                  </a:cubicBezTo>
                  <a:cubicBezTo>
                    <a:pt x="20874" y="97626"/>
                    <a:pt x="22517" y="94339"/>
                    <a:pt x="23503" y="90559"/>
                  </a:cubicBezTo>
                  <a:cubicBezTo>
                    <a:pt x="32543" y="60647"/>
                    <a:pt x="30571" y="28433"/>
                    <a:pt x="179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0"/>
            <p:cNvSpPr/>
            <p:nvPr/>
          </p:nvSpPr>
          <p:spPr>
            <a:xfrm>
              <a:off x="1782275" y="2760925"/>
              <a:ext cx="2021575" cy="1787575"/>
            </a:xfrm>
            <a:custGeom>
              <a:avLst/>
              <a:gdLst/>
              <a:ahLst/>
              <a:cxnLst/>
              <a:rect l="l" t="t" r="r" b="b"/>
              <a:pathLst>
                <a:path w="80863" h="71503" extrusionOk="0">
                  <a:moveTo>
                    <a:pt x="80862" y="1"/>
                  </a:moveTo>
                  <a:cubicBezTo>
                    <a:pt x="44540" y="11341"/>
                    <a:pt x="24325" y="31885"/>
                    <a:pt x="5918" y="53908"/>
                  </a:cubicBezTo>
                  <a:cubicBezTo>
                    <a:pt x="2959" y="57360"/>
                    <a:pt x="1" y="61633"/>
                    <a:pt x="1316" y="65742"/>
                  </a:cubicBezTo>
                  <a:cubicBezTo>
                    <a:pt x="2745" y="69236"/>
                    <a:pt x="6017" y="71503"/>
                    <a:pt x="9795" y="71503"/>
                  </a:cubicBezTo>
                  <a:cubicBezTo>
                    <a:pt x="9926" y="71503"/>
                    <a:pt x="10058" y="71500"/>
                    <a:pt x="10191" y="71494"/>
                  </a:cubicBezTo>
                  <a:cubicBezTo>
                    <a:pt x="13971" y="71166"/>
                    <a:pt x="17587" y="70015"/>
                    <a:pt x="20874" y="68043"/>
                  </a:cubicBezTo>
                  <a:cubicBezTo>
                    <a:pt x="48321" y="53415"/>
                    <a:pt x="69686" y="29256"/>
                    <a:pt x="808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0"/>
            <p:cNvSpPr/>
            <p:nvPr/>
          </p:nvSpPr>
          <p:spPr>
            <a:xfrm>
              <a:off x="1174175" y="2421600"/>
              <a:ext cx="2605025" cy="684500"/>
            </a:xfrm>
            <a:custGeom>
              <a:avLst/>
              <a:gdLst/>
              <a:ahLst/>
              <a:cxnLst/>
              <a:rect l="l" t="t" r="r" b="b"/>
              <a:pathLst>
                <a:path w="104201" h="27380" extrusionOk="0">
                  <a:moveTo>
                    <a:pt x="37790" y="0"/>
                  </a:moveTo>
                  <a:cubicBezTo>
                    <a:pt x="29489" y="0"/>
                    <a:pt x="21312" y="543"/>
                    <a:pt x="13149" y="1247"/>
                  </a:cubicBezTo>
                  <a:cubicBezTo>
                    <a:pt x="8711" y="1576"/>
                    <a:pt x="3616" y="2562"/>
                    <a:pt x="1480" y="6342"/>
                  </a:cubicBezTo>
                  <a:cubicBezTo>
                    <a:pt x="1" y="9958"/>
                    <a:pt x="987" y="14067"/>
                    <a:pt x="3781" y="16696"/>
                  </a:cubicBezTo>
                  <a:cubicBezTo>
                    <a:pt x="6575" y="19162"/>
                    <a:pt x="10026" y="20805"/>
                    <a:pt x="13642" y="21791"/>
                  </a:cubicBezTo>
                  <a:cubicBezTo>
                    <a:pt x="25995" y="25525"/>
                    <a:pt x="38741" y="27380"/>
                    <a:pt x="51452" y="27380"/>
                  </a:cubicBezTo>
                  <a:cubicBezTo>
                    <a:pt x="69517" y="27380"/>
                    <a:pt x="87510" y="23632"/>
                    <a:pt x="104200" y="16203"/>
                  </a:cubicBezTo>
                  <a:cubicBezTo>
                    <a:pt x="80126" y="3403"/>
                    <a:pt x="58569" y="0"/>
                    <a:pt x="37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0"/>
            <p:cNvSpPr/>
            <p:nvPr/>
          </p:nvSpPr>
          <p:spPr>
            <a:xfrm>
              <a:off x="1926100" y="854600"/>
              <a:ext cx="1791475" cy="1996750"/>
            </a:xfrm>
            <a:custGeom>
              <a:avLst/>
              <a:gdLst/>
              <a:ahLst/>
              <a:cxnLst/>
              <a:rect l="l" t="t" r="r" b="b"/>
              <a:pathLst>
                <a:path w="71659" h="79870" extrusionOk="0">
                  <a:moveTo>
                    <a:pt x="8062" y="1"/>
                  </a:moveTo>
                  <a:cubicBezTo>
                    <a:pt x="7353" y="1"/>
                    <a:pt x="6637" y="101"/>
                    <a:pt x="5917" y="323"/>
                  </a:cubicBezTo>
                  <a:cubicBezTo>
                    <a:pt x="2301" y="1637"/>
                    <a:pt x="0" y="5253"/>
                    <a:pt x="165" y="9033"/>
                  </a:cubicBezTo>
                  <a:cubicBezTo>
                    <a:pt x="493" y="12813"/>
                    <a:pt x="1644" y="16594"/>
                    <a:pt x="3616" y="19716"/>
                  </a:cubicBezTo>
                  <a:cubicBezTo>
                    <a:pt x="18408" y="47328"/>
                    <a:pt x="42568" y="68693"/>
                    <a:pt x="71658" y="79869"/>
                  </a:cubicBezTo>
                  <a:cubicBezTo>
                    <a:pt x="60482" y="43547"/>
                    <a:pt x="39774" y="23332"/>
                    <a:pt x="17750" y="4760"/>
                  </a:cubicBezTo>
                  <a:cubicBezTo>
                    <a:pt x="14881" y="2437"/>
                    <a:pt x="11557" y="1"/>
                    <a:pt x="8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0"/>
            <p:cNvSpPr/>
            <p:nvPr/>
          </p:nvSpPr>
          <p:spPr>
            <a:xfrm>
              <a:off x="3286125" y="240700"/>
              <a:ext cx="813550" cy="2590100"/>
            </a:xfrm>
            <a:custGeom>
              <a:avLst/>
              <a:gdLst/>
              <a:ahLst/>
              <a:cxnLst/>
              <a:rect l="l" t="t" r="r" b="b"/>
              <a:pathLst>
                <a:path w="32542" h="103604" extrusionOk="0">
                  <a:moveTo>
                    <a:pt x="20951" y="0"/>
                  </a:moveTo>
                  <a:cubicBezTo>
                    <a:pt x="18449" y="0"/>
                    <a:pt x="15962" y="1023"/>
                    <a:pt x="14299" y="3020"/>
                  </a:cubicBezTo>
                  <a:cubicBezTo>
                    <a:pt x="11833" y="5814"/>
                    <a:pt x="10026" y="9265"/>
                    <a:pt x="9204" y="12881"/>
                  </a:cubicBezTo>
                  <a:cubicBezTo>
                    <a:pt x="0" y="42793"/>
                    <a:pt x="1972" y="75006"/>
                    <a:pt x="14792" y="103604"/>
                  </a:cubicBezTo>
                  <a:cubicBezTo>
                    <a:pt x="32542" y="69911"/>
                    <a:pt x="32049" y="40985"/>
                    <a:pt x="29584" y="12223"/>
                  </a:cubicBezTo>
                  <a:cubicBezTo>
                    <a:pt x="29255" y="7950"/>
                    <a:pt x="28433" y="2691"/>
                    <a:pt x="24489" y="719"/>
                  </a:cubicBezTo>
                  <a:cubicBezTo>
                    <a:pt x="23366" y="238"/>
                    <a:pt x="22157" y="0"/>
                    <a:pt x="20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0"/>
            <p:cNvSpPr/>
            <p:nvPr/>
          </p:nvSpPr>
          <p:spPr>
            <a:xfrm>
              <a:off x="3627150" y="977500"/>
              <a:ext cx="2021550" cy="1787575"/>
            </a:xfrm>
            <a:custGeom>
              <a:avLst/>
              <a:gdLst/>
              <a:ahLst/>
              <a:cxnLst/>
              <a:rect l="l" t="t" r="r" b="b"/>
              <a:pathLst>
                <a:path w="80862" h="71503" extrusionOk="0">
                  <a:moveTo>
                    <a:pt x="71068" y="0"/>
                  </a:moveTo>
                  <a:cubicBezTo>
                    <a:pt x="70937" y="0"/>
                    <a:pt x="70805" y="3"/>
                    <a:pt x="70672" y="9"/>
                  </a:cubicBezTo>
                  <a:cubicBezTo>
                    <a:pt x="66892" y="337"/>
                    <a:pt x="63276" y="1488"/>
                    <a:pt x="60153" y="3460"/>
                  </a:cubicBezTo>
                  <a:cubicBezTo>
                    <a:pt x="32542" y="18252"/>
                    <a:pt x="11176" y="42412"/>
                    <a:pt x="0" y="71502"/>
                  </a:cubicBezTo>
                  <a:cubicBezTo>
                    <a:pt x="36322" y="60326"/>
                    <a:pt x="56538" y="39453"/>
                    <a:pt x="75110" y="17594"/>
                  </a:cubicBezTo>
                  <a:cubicBezTo>
                    <a:pt x="77904" y="14143"/>
                    <a:pt x="80862" y="10034"/>
                    <a:pt x="79547" y="5761"/>
                  </a:cubicBezTo>
                  <a:cubicBezTo>
                    <a:pt x="78276" y="2267"/>
                    <a:pt x="74857" y="0"/>
                    <a:pt x="710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0"/>
            <p:cNvSpPr/>
            <p:nvPr/>
          </p:nvSpPr>
          <p:spPr>
            <a:xfrm>
              <a:off x="3651800" y="2421000"/>
              <a:ext cx="2609125" cy="683500"/>
            </a:xfrm>
            <a:custGeom>
              <a:avLst/>
              <a:gdLst/>
              <a:ahLst/>
              <a:cxnLst/>
              <a:rect l="l" t="t" r="r" b="b"/>
              <a:pathLst>
                <a:path w="104365" h="27340" extrusionOk="0">
                  <a:moveTo>
                    <a:pt x="52630" y="1"/>
                  </a:moveTo>
                  <a:cubicBezTo>
                    <a:pt x="34604" y="1"/>
                    <a:pt x="16654" y="3788"/>
                    <a:pt x="0" y="11297"/>
                  </a:cubicBezTo>
                  <a:cubicBezTo>
                    <a:pt x="24041" y="23962"/>
                    <a:pt x="45571" y="27339"/>
                    <a:pt x="66382" y="27339"/>
                  </a:cubicBezTo>
                  <a:cubicBezTo>
                    <a:pt x="74737" y="27339"/>
                    <a:pt x="82977" y="26795"/>
                    <a:pt x="91216" y="26089"/>
                  </a:cubicBezTo>
                  <a:cubicBezTo>
                    <a:pt x="95654" y="25760"/>
                    <a:pt x="100749" y="24938"/>
                    <a:pt x="102721" y="20994"/>
                  </a:cubicBezTo>
                  <a:cubicBezTo>
                    <a:pt x="104365" y="17542"/>
                    <a:pt x="103378" y="13269"/>
                    <a:pt x="100584" y="10804"/>
                  </a:cubicBezTo>
                  <a:cubicBezTo>
                    <a:pt x="97626" y="8338"/>
                    <a:pt x="94339" y="6531"/>
                    <a:pt x="90559" y="5709"/>
                  </a:cubicBezTo>
                  <a:cubicBezTo>
                    <a:pt x="78167" y="1896"/>
                    <a:pt x="65379" y="1"/>
                    <a:pt x="526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0"/>
            <p:cNvSpPr/>
            <p:nvPr/>
          </p:nvSpPr>
          <p:spPr>
            <a:xfrm>
              <a:off x="3713425" y="2674650"/>
              <a:ext cx="1791475" cy="1996750"/>
            </a:xfrm>
            <a:custGeom>
              <a:avLst/>
              <a:gdLst/>
              <a:ahLst/>
              <a:cxnLst/>
              <a:rect l="l" t="t" r="r" b="b"/>
              <a:pathLst>
                <a:path w="71659" h="79870" extrusionOk="0">
                  <a:moveTo>
                    <a:pt x="1" y="0"/>
                  </a:moveTo>
                  <a:cubicBezTo>
                    <a:pt x="11177" y="36322"/>
                    <a:pt x="31885" y="56538"/>
                    <a:pt x="53908" y="75110"/>
                  </a:cubicBezTo>
                  <a:cubicBezTo>
                    <a:pt x="56778" y="77433"/>
                    <a:pt x="60215" y="79869"/>
                    <a:pt x="63654" y="79869"/>
                  </a:cubicBezTo>
                  <a:cubicBezTo>
                    <a:pt x="64352" y="79869"/>
                    <a:pt x="65049" y="79769"/>
                    <a:pt x="65742" y="79547"/>
                  </a:cubicBezTo>
                  <a:cubicBezTo>
                    <a:pt x="69358" y="78232"/>
                    <a:pt x="71659" y="74617"/>
                    <a:pt x="71494" y="70672"/>
                  </a:cubicBezTo>
                  <a:cubicBezTo>
                    <a:pt x="71166" y="66892"/>
                    <a:pt x="70015" y="63276"/>
                    <a:pt x="68043" y="60153"/>
                  </a:cubicBezTo>
                  <a:cubicBezTo>
                    <a:pt x="53415" y="32542"/>
                    <a:pt x="29256" y="1117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0"/>
            <p:cNvSpPr/>
            <p:nvPr/>
          </p:nvSpPr>
          <p:spPr>
            <a:xfrm>
              <a:off x="1991825" y="1201075"/>
              <a:ext cx="3521300" cy="2809500"/>
            </a:xfrm>
            <a:custGeom>
              <a:avLst/>
              <a:gdLst/>
              <a:ahLst/>
              <a:cxnLst/>
              <a:rect l="l" t="t" r="r" b="b"/>
              <a:pathLst>
                <a:path w="140852" h="112380" extrusionOk="0">
                  <a:moveTo>
                    <a:pt x="61798" y="63874"/>
                  </a:moveTo>
                  <a:lnTo>
                    <a:pt x="61798" y="64203"/>
                  </a:lnTo>
                  <a:cubicBezTo>
                    <a:pt x="61798" y="64038"/>
                    <a:pt x="61633" y="64038"/>
                    <a:pt x="61633" y="63874"/>
                  </a:cubicBezTo>
                  <a:close/>
                  <a:moveTo>
                    <a:pt x="67175" y="1"/>
                  </a:moveTo>
                  <a:cubicBezTo>
                    <a:pt x="66997" y="1"/>
                    <a:pt x="66807" y="206"/>
                    <a:pt x="66728" y="598"/>
                  </a:cubicBezTo>
                  <a:cubicBezTo>
                    <a:pt x="64427" y="15225"/>
                    <a:pt x="62948" y="30017"/>
                    <a:pt x="62126" y="44809"/>
                  </a:cubicBezTo>
                  <a:cubicBezTo>
                    <a:pt x="57689" y="38728"/>
                    <a:pt x="52265" y="33304"/>
                    <a:pt x="46020" y="29031"/>
                  </a:cubicBezTo>
                  <a:cubicBezTo>
                    <a:pt x="45925" y="28968"/>
                    <a:pt x="45831" y="28941"/>
                    <a:pt x="45743" y="28941"/>
                  </a:cubicBezTo>
                  <a:cubicBezTo>
                    <a:pt x="45368" y="28941"/>
                    <a:pt x="45096" y="29423"/>
                    <a:pt x="45362" y="29688"/>
                  </a:cubicBezTo>
                  <a:cubicBezTo>
                    <a:pt x="50622" y="34783"/>
                    <a:pt x="54895" y="40864"/>
                    <a:pt x="58017" y="47603"/>
                  </a:cubicBezTo>
                  <a:cubicBezTo>
                    <a:pt x="48321" y="38399"/>
                    <a:pt x="38459" y="29360"/>
                    <a:pt x="28927" y="20156"/>
                  </a:cubicBezTo>
                  <a:cubicBezTo>
                    <a:pt x="28783" y="20012"/>
                    <a:pt x="28624" y="19952"/>
                    <a:pt x="28484" y="19952"/>
                  </a:cubicBezTo>
                  <a:cubicBezTo>
                    <a:pt x="28147" y="19952"/>
                    <a:pt x="27921" y="20300"/>
                    <a:pt x="28270" y="20649"/>
                  </a:cubicBezTo>
                  <a:cubicBezTo>
                    <a:pt x="36487" y="30510"/>
                    <a:pt x="44540" y="40371"/>
                    <a:pt x="52758" y="50233"/>
                  </a:cubicBezTo>
                  <a:cubicBezTo>
                    <a:pt x="46020" y="45466"/>
                    <a:pt x="39281" y="40700"/>
                    <a:pt x="32543" y="35770"/>
                  </a:cubicBezTo>
                  <a:cubicBezTo>
                    <a:pt x="32449" y="35707"/>
                    <a:pt x="32354" y="35680"/>
                    <a:pt x="32267" y="35680"/>
                  </a:cubicBezTo>
                  <a:cubicBezTo>
                    <a:pt x="31897" y="35680"/>
                    <a:pt x="31651" y="36161"/>
                    <a:pt x="32050" y="36427"/>
                  </a:cubicBezTo>
                  <a:cubicBezTo>
                    <a:pt x="39117" y="43330"/>
                    <a:pt x="46184" y="50561"/>
                    <a:pt x="53416" y="57464"/>
                  </a:cubicBezTo>
                  <a:cubicBezTo>
                    <a:pt x="48135" y="56744"/>
                    <a:pt x="42815" y="56374"/>
                    <a:pt x="37513" y="56374"/>
                  </a:cubicBezTo>
                  <a:cubicBezTo>
                    <a:pt x="31924" y="56374"/>
                    <a:pt x="26356" y="56785"/>
                    <a:pt x="20874" y="57628"/>
                  </a:cubicBezTo>
                  <a:cubicBezTo>
                    <a:pt x="20216" y="57628"/>
                    <a:pt x="20216" y="58450"/>
                    <a:pt x="20874" y="58450"/>
                  </a:cubicBezTo>
                  <a:cubicBezTo>
                    <a:pt x="27776" y="58615"/>
                    <a:pt x="34679" y="59272"/>
                    <a:pt x="41582" y="60751"/>
                  </a:cubicBezTo>
                  <a:cubicBezTo>
                    <a:pt x="27941" y="62395"/>
                    <a:pt x="14464" y="64367"/>
                    <a:pt x="823" y="66010"/>
                  </a:cubicBezTo>
                  <a:cubicBezTo>
                    <a:pt x="1" y="66010"/>
                    <a:pt x="165" y="66832"/>
                    <a:pt x="823" y="66832"/>
                  </a:cubicBezTo>
                  <a:cubicBezTo>
                    <a:pt x="15943" y="66504"/>
                    <a:pt x="30899" y="66175"/>
                    <a:pt x="45855" y="65846"/>
                  </a:cubicBezTo>
                  <a:lnTo>
                    <a:pt x="45855" y="65846"/>
                  </a:lnTo>
                  <a:cubicBezTo>
                    <a:pt x="40432" y="67654"/>
                    <a:pt x="35008" y="69462"/>
                    <a:pt x="29749" y="71270"/>
                  </a:cubicBezTo>
                  <a:cubicBezTo>
                    <a:pt x="29300" y="71419"/>
                    <a:pt x="29396" y="72113"/>
                    <a:pt x="29788" y="72113"/>
                  </a:cubicBezTo>
                  <a:cubicBezTo>
                    <a:pt x="29827" y="72113"/>
                    <a:pt x="29869" y="72106"/>
                    <a:pt x="29913" y="72092"/>
                  </a:cubicBezTo>
                  <a:cubicBezTo>
                    <a:pt x="37309" y="70941"/>
                    <a:pt x="44869" y="70284"/>
                    <a:pt x="52265" y="69462"/>
                  </a:cubicBezTo>
                  <a:lnTo>
                    <a:pt x="52265" y="69462"/>
                  </a:lnTo>
                  <a:cubicBezTo>
                    <a:pt x="44376" y="74886"/>
                    <a:pt x="37145" y="81295"/>
                    <a:pt x="30899" y="88362"/>
                  </a:cubicBezTo>
                  <a:cubicBezTo>
                    <a:pt x="30529" y="88732"/>
                    <a:pt x="30807" y="89195"/>
                    <a:pt x="31177" y="89195"/>
                  </a:cubicBezTo>
                  <a:cubicBezTo>
                    <a:pt x="31300" y="89195"/>
                    <a:pt x="31433" y="89143"/>
                    <a:pt x="31557" y="89020"/>
                  </a:cubicBezTo>
                  <a:cubicBezTo>
                    <a:pt x="37966" y="83761"/>
                    <a:pt x="45034" y="79323"/>
                    <a:pt x="52429" y="75707"/>
                  </a:cubicBezTo>
                  <a:lnTo>
                    <a:pt x="52429" y="75707"/>
                  </a:lnTo>
                  <a:cubicBezTo>
                    <a:pt x="39117" y="85404"/>
                    <a:pt x="27119" y="96580"/>
                    <a:pt x="16600" y="109235"/>
                  </a:cubicBezTo>
                  <a:cubicBezTo>
                    <a:pt x="16162" y="109674"/>
                    <a:pt x="16308" y="110039"/>
                    <a:pt x="16600" y="110039"/>
                  </a:cubicBezTo>
                  <a:cubicBezTo>
                    <a:pt x="16747" y="110039"/>
                    <a:pt x="16929" y="109947"/>
                    <a:pt x="17094" y="109728"/>
                  </a:cubicBezTo>
                  <a:cubicBezTo>
                    <a:pt x="27776" y="99538"/>
                    <a:pt x="39610" y="90499"/>
                    <a:pt x="52265" y="82774"/>
                  </a:cubicBezTo>
                  <a:lnTo>
                    <a:pt x="52265" y="82774"/>
                  </a:lnTo>
                  <a:cubicBezTo>
                    <a:pt x="47663" y="89184"/>
                    <a:pt x="43226" y="95758"/>
                    <a:pt x="38459" y="102332"/>
                  </a:cubicBezTo>
                  <a:cubicBezTo>
                    <a:pt x="38227" y="102681"/>
                    <a:pt x="38488" y="103030"/>
                    <a:pt x="38776" y="103030"/>
                  </a:cubicBezTo>
                  <a:cubicBezTo>
                    <a:pt x="38896" y="103030"/>
                    <a:pt x="39021" y="102970"/>
                    <a:pt x="39117" y="102826"/>
                  </a:cubicBezTo>
                  <a:cubicBezTo>
                    <a:pt x="47828" y="93950"/>
                    <a:pt x="56703" y="85404"/>
                    <a:pt x="65085" y="76365"/>
                  </a:cubicBezTo>
                  <a:cubicBezTo>
                    <a:pt x="65742" y="75707"/>
                    <a:pt x="66071" y="74721"/>
                    <a:pt x="65742" y="73735"/>
                  </a:cubicBezTo>
                  <a:cubicBezTo>
                    <a:pt x="66564" y="72092"/>
                    <a:pt x="65742" y="70119"/>
                    <a:pt x="63934" y="69626"/>
                  </a:cubicBezTo>
                  <a:cubicBezTo>
                    <a:pt x="63934" y="69626"/>
                    <a:pt x="63934" y="69462"/>
                    <a:pt x="63934" y="69462"/>
                  </a:cubicBezTo>
                  <a:cubicBezTo>
                    <a:pt x="64278" y="69668"/>
                    <a:pt x="64680" y="69760"/>
                    <a:pt x="65091" y="69760"/>
                  </a:cubicBezTo>
                  <a:cubicBezTo>
                    <a:pt x="65662" y="69760"/>
                    <a:pt x="66251" y="69584"/>
                    <a:pt x="66728" y="69298"/>
                  </a:cubicBezTo>
                  <a:cubicBezTo>
                    <a:pt x="67271" y="69608"/>
                    <a:pt x="67888" y="69772"/>
                    <a:pt x="68491" y="69772"/>
                  </a:cubicBezTo>
                  <a:cubicBezTo>
                    <a:pt x="69165" y="69772"/>
                    <a:pt x="69823" y="69567"/>
                    <a:pt x="70344" y="69133"/>
                  </a:cubicBezTo>
                  <a:cubicBezTo>
                    <a:pt x="70658" y="69259"/>
                    <a:pt x="70972" y="69312"/>
                    <a:pt x="71286" y="69312"/>
                  </a:cubicBezTo>
                  <a:cubicBezTo>
                    <a:pt x="71793" y="69312"/>
                    <a:pt x="72301" y="69172"/>
                    <a:pt x="72809" y="68969"/>
                  </a:cubicBezTo>
                  <a:cubicBezTo>
                    <a:pt x="73302" y="69462"/>
                    <a:pt x="73795" y="69955"/>
                    <a:pt x="74288" y="70448"/>
                  </a:cubicBezTo>
                  <a:lnTo>
                    <a:pt x="75603" y="71434"/>
                  </a:lnTo>
                  <a:cubicBezTo>
                    <a:pt x="74617" y="72585"/>
                    <a:pt x="74781" y="74392"/>
                    <a:pt x="75932" y="75543"/>
                  </a:cubicBezTo>
                  <a:cubicBezTo>
                    <a:pt x="84971" y="84418"/>
                    <a:pt x="94504" y="92964"/>
                    <a:pt x="103872" y="101839"/>
                  </a:cubicBezTo>
                  <a:cubicBezTo>
                    <a:pt x="103948" y="101916"/>
                    <a:pt x="104034" y="101948"/>
                    <a:pt x="104117" y="101948"/>
                  </a:cubicBezTo>
                  <a:cubicBezTo>
                    <a:pt x="104394" y="101948"/>
                    <a:pt x="104655" y="101599"/>
                    <a:pt x="104529" y="101346"/>
                  </a:cubicBezTo>
                  <a:cubicBezTo>
                    <a:pt x="99927" y="95594"/>
                    <a:pt x="95326" y="89677"/>
                    <a:pt x="90888" y="83761"/>
                  </a:cubicBezTo>
                  <a:lnTo>
                    <a:pt x="90888" y="83761"/>
                  </a:lnTo>
                  <a:cubicBezTo>
                    <a:pt x="100420" y="92143"/>
                    <a:pt x="108802" y="101675"/>
                    <a:pt x="116198" y="112029"/>
                  </a:cubicBezTo>
                  <a:cubicBezTo>
                    <a:pt x="116440" y="112271"/>
                    <a:pt x="116681" y="112379"/>
                    <a:pt x="116865" y="112379"/>
                  </a:cubicBezTo>
                  <a:cubicBezTo>
                    <a:pt x="117183" y="112379"/>
                    <a:pt x="117332" y="112056"/>
                    <a:pt x="117020" y="111536"/>
                  </a:cubicBezTo>
                  <a:cubicBezTo>
                    <a:pt x="112747" y="104305"/>
                    <a:pt x="108145" y="97402"/>
                    <a:pt x="103050" y="90828"/>
                  </a:cubicBezTo>
                  <a:lnTo>
                    <a:pt x="103050" y="90828"/>
                  </a:lnTo>
                  <a:cubicBezTo>
                    <a:pt x="105844" y="93622"/>
                    <a:pt x="108638" y="96580"/>
                    <a:pt x="111268" y="99703"/>
                  </a:cubicBezTo>
                  <a:cubicBezTo>
                    <a:pt x="111364" y="99847"/>
                    <a:pt x="111489" y="99907"/>
                    <a:pt x="111608" y="99907"/>
                  </a:cubicBezTo>
                  <a:cubicBezTo>
                    <a:pt x="111897" y="99907"/>
                    <a:pt x="112158" y="99558"/>
                    <a:pt x="111925" y="99210"/>
                  </a:cubicBezTo>
                  <a:cubicBezTo>
                    <a:pt x="104858" y="87705"/>
                    <a:pt x="95654" y="77515"/>
                    <a:pt x="85136" y="69133"/>
                  </a:cubicBezTo>
                  <a:lnTo>
                    <a:pt x="85136" y="69133"/>
                  </a:lnTo>
                  <a:cubicBezTo>
                    <a:pt x="94011" y="69955"/>
                    <a:pt x="102886" y="70448"/>
                    <a:pt x="111596" y="71270"/>
                  </a:cubicBezTo>
                  <a:cubicBezTo>
                    <a:pt x="112090" y="71270"/>
                    <a:pt x="112254" y="70448"/>
                    <a:pt x="111761" y="70448"/>
                  </a:cubicBezTo>
                  <a:cubicBezTo>
                    <a:pt x="106502" y="68969"/>
                    <a:pt x="101078" y="67325"/>
                    <a:pt x="95654" y="65846"/>
                  </a:cubicBezTo>
                  <a:cubicBezTo>
                    <a:pt x="109131" y="65024"/>
                    <a:pt x="122444" y="63545"/>
                    <a:pt x="135592" y="61737"/>
                  </a:cubicBezTo>
                  <a:cubicBezTo>
                    <a:pt x="136414" y="61737"/>
                    <a:pt x="136249" y="60916"/>
                    <a:pt x="135592" y="60916"/>
                  </a:cubicBezTo>
                  <a:cubicBezTo>
                    <a:pt x="130004" y="61080"/>
                    <a:pt x="124416" y="61162"/>
                    <a:pt x="118849" y="61162"/>
                  </a:cubicBezTo>
                  <a:cubicBezTo>
                    <a:pt x="113281" y="61162"/>
                    <a:pt x="107734" y="61080"/>
                    <a:pt x="102228" y="60916"/>
                  </a:cubicBezTo>
                  <a:cubicBezTo>
                    <a:pt x="114555" y="58943"/>
                    <a:pt x="127210" y="58122"/>
                    <a:pt x="139701" y="58122"/>
                  </a:cubicBezTo>
                  <a:cubicBezTo>
                    <a:pt x="140687" y="58122"/>
                    <a:pt x="140851" y="57300"/>
                    <a:pt x="139865" y="57300"/>
                  </a:cubicBezTo>
                  <a:cubicBezTo>
                    <a:pt x="132063" y="56547"/>
                    <a:pt x="124233" y="56165"/>
                    <a:pt x="116410" y="56165"/>
                  </a:cubicBezTo>
                  <a:cubicBezTo>
                    <a:pt x="105445" y="56165"/>
                    <a:pt x="94495" y="56916"/>
                    <a:pt x="83656" y="58450"/>
                  </a:cubicBezTo>
                  <a:cubicBezTo>
                    <a:pt x="92038" y="49904"/>
                    <a:pt x="100585" y="41358"/>
                    <a:pt x="109460" y="33140"/>
                  </a:cubicBezTo>
                  <a:cubicBezTo>
                    <a:pt x="109842" y="32758"/>
                    <a:pt x="109632" y="32376"/>
                    <a:pt x="109289" y="32376"/>
                  </a:cubicBezTo>
                  <a:cubicBezTo>
                    <a:pt x="109189" y="32376"/>
                    <a:pt x="109078" y="32408"/>
                    <a:pt x="108967" y="32482"/>
                  </a:cubicBezTo>
                  <a:cubicBezTo>
                    <a:pt x="102228" y="37413"/>
                    <a:pt x="95490" y="42508"/>
                    <a:pt x="88751" y="47603"/>
                  </a:cubicBezTo>
                  <a:cubicBezTo>
                    <a:pt x="92696" y="43001"/>
                    <a:pt x="96805" y="38564"/>
                    <a:pt x="101078" y="34290"/>
                  </a:cubicBezTo>
                  <a:cubicBezTo>
                    <a:pt x="101477" y="34024"/>
                    <a:pt x="101230" y="33543"/>
                    <a:pt x="100860" y="33543"/>
                  </a:cubicBezTo>
                  <a:cubicBezTo>
                    <a:pt x="100773" y="33543"/>
                    <a:pt x="100679" y="33570"/>
                    <a:pt x="100585" y="33633"/>
                  </a:cubicBezTo>
                  <a:cubicBezTo>
                    <a:pt x="97133" y="36263"/>
                    <a:pt x="93518" y="39057"/>
                    <a:pt x="90231" y="41851"/>
                  </a:cubicBezTo>
                  <a:cubicBezTo>
                    <a:pt x="98284" y="32154"/>
                    <a:pt x="107488" y="23443"/>
                    <a:pt x="117678" y="15883"/>
                  </a:cubicBezTo>
                  <a:cubicBezTo>
                    <a:pt x="118259" y="15418"/>
                    <a:pt x="118182" y="14953"/>
                    <a:pt x="117797" y="14953"/>
                  </a:cubicBezTo>
                  <a:cubicBezTo>
                    <a:pt x="117638" y="14953"/>
                    <a:pt x="117425" y="15033"/>
                    <a:pt x="117184" y="15225"/>
                  </a:cubicBezTo>
                  <a:cubicBezTo>
                    <a:pt x="99763" y="25908"/>
                    <a:pt x="84314" y="39878"/>
                    <a:pt x="71987" y="56314"/>
                  </a:cubicBezTo>
                  <a:cubicBezTo>
                    <a:pt x="72480" y="43658"/>
                    <a:pt x="72152" y="31168"/>
                    <a:pt x="71330" y="18677"/>
                  </a:cubicBezTo>
                  <a:cubicBezTo>
                    <a:pt x="71330" y="18348"/>
                    <a:pt x="71125" y="18184"/>
                    <a:pt x="70919" y="18184"/>
                  </a:cubicBezTo>
                  <a:cubicBezTo>
                    <a:pt x="70714" y="18184"/>
                    <a:pt x="70508" y="18348"/>
                    <a:pt x="70508" y="18677"/>
                  </a:cubicBezTo>
                  <a:cubicBezTo>
                    <a:pt x="70015" y="28538"/>
                    <a:pt x="68865" y="38235"/>
                    <a:pt x="67386" y="47932"/>
                  </a:cubicBezTo>
                  <a:cubicBezTo>
                    <a:pt x="66564" y="32318"/>
                    <a:pt x="66564" y="16540"/>
                    <a:pt x="67550" y="762"/>
                  </a:cubicBezTo>
                  <a:cubicBezTo>
                    <a:pt x="67550" y="247"/>
                    <a:pt x="67370" y="1"/>
                    <a:pt x="67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0"/>
            <p:cNvSpPr/>
            <p:nvPr/>
          </p:nvSpPr>
          <p:spPr>
            <a:xfrm>
              <a:off x="3577850" y="3087050"/>
              <a:ext cx="332825" cy="1663125"/>
            </a:xfrm>
            <a:custGeom>
              <a:avLst/>
              <a:gdLst/>
              <a:ahLst/>
              <a:cxnLst/>
              <a:rect l="l" t="t" r="r" b="b"/>
              <a:pathLst>
                <a:path w="13313" h="66525" extrusionOk="0">
                  <a:moveTo>
                    <a:pt x="6818" y="1"/>
                  </a:moveTo>
                  <a:cubicBezTo>
                    <a:pt x="5407" y="1"/>
                    <a:pt x="4030" y="1152"/>
                    <a:pt x="3616" y="3391"/>
                  </a:cubicBezTo>
                  <a:cubicBezTo>
                    <a:pt x="1808" y="3391"/>
                    <a:pt x="0" y="4706"/>
                    <a:pt x="164" y="7664"/>
                  </a:cubicBezTo>
                  <a:cubicBezTo>
                    <a:pt x="1151" y="24428"/>
                    <a:pt x="1151" y="41192"/>
                    <a:pt x="493" y="57792"/>
                  </a:cubicBezTo>
                  <a:cubicBezTo>
                    <a:pt x="493" y="58203"/>
                    <a:pt x="657" y="58408"/>
                    <a:pt x="842" y="58408"/>
                  </a:cubicBezTo>
                  <a:cubicBezTo>
                    <a:pt x="1027" y="58408"/>
                    <a:pt x="1233" y="58203"/>
                    <a:pt x="1315" y="57792"/>
                  </a:cubicBezTo>
                  <a:cubicBezTo>
                    <a:pt x="2958" y="48095"/>
                    <a:pt x="4273" y="38234"/>
                    <a:pt x="5424" y="28208"/>
                  </a:cubicBezTo>
                  <a:cubicBezTo>
                    <a:pt x="6245" y="40699"/>
                    <a:pt x="6739" y="53190"/>
                    <a:pt x="6574" y="65845"/>
                  </a:cubicBezTo>
                  <a:cubicBezTo>
                    <a:pt x="6574" y="66275"/>
                    <a:pt x="6754" y="66524"/>
                    <a:pt x="6949" y="66524"/>
                  </a:cubicBezTo>
                  <a:cubicBezTo>
                    <a:pt x="7127" y="66524"/>
                    <a:pt x="7317" y="66316"/>
                    <a:pt x="7396" y="65845"/>
                  </a:cubicBezTo>
                  <a:cubicBezTo>
                    <a:pt x="8875" y="51382"/>
                    <a:pt x="9861" y="36755"/>
                    <a:pt x="10354" y="22292"/>
                  </a:cubicBezTo>
                  <a:cubicBezTo>
                    <a:pt x="10683" y="23771"/>
                    <a:pt x="11012" y="25414"/>
                    <a:pt x="11340" y="26893"/>
                  </a:cubicBezTo>
                  <a:cubicBezTo>
                    <a:pt x="11340" y="27058"/>
                    <a:pt x="11546" y="27140"/>
                    <a:pt x="11751" y="27140"/>
                  </a:cubicBezTo>
                  <a:cubicBezTo>
                    <a:pt x="11957" y="27140"/>
                    <a:pt x="12162" y="27058"/>
                    <a:pt x="12162" y="26893"/>
                  </a:cubicBezTo>
                  <a:cubicBezTo>
                    <a:pt x="12491" y="19662"/>
                    <a:pt x="13148" y="12266"/>
                    <a:pt x="13313" y="4870"/>
                  </a:cubicBezTo>
                  <a:cubicBezTo>
                    <a:pt x="13313" y="3884"/>
                    <a:pt x="11669" y="3391"/>
                    <a:pt x="10190" y="3391"/>
                  </a:cubicBezTo>
                  <a:cubicBezTo>
                    <a:pt x="9620" y="1111"/>
                    <a:pt x="8203" y="1"/>
                    <a:pt x="68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0"/>
            <p:cNvSpPr/>
            <p:nvPr/>
          </p:nvSpPr>
          <p:spPr>
            <a:xfrm>
              <a:off x="3080675" y="2094225"/>
              <a:ext cx="1394675" cy="1214675"/>
            </a:xfrm>
            <a:custGeom>
              <a:avLst/>
              <a:gdLst/>
              <a:ahLst/>
              <a:cxnLst/>
              <a:rect l="l" t="t" r="r" b="b"/>
              <a:pathLst>
                <a:path w="55787" h="48587" extrusionOk="0">
                  <a:moveTo>
                    <a:pt x="28706" y="1"/>
                  </a:moveTo>
                  <a:cubicBezTo>
                    <a:pt x="24395" y="1"/>
                    <a:pt x="20039" y="1136"/>
                    <a:pt x="16107" y="3495"/>
                  </a:cubicBezTo>
                  <a:cubicBezTo>
                    <a:pt x="11998" y="5632"/>
                    <a:pt x="8547" y="8754"/>
                    <a:pt x="5917" y="12534"/>
                  </a:cubicBezTo>
                  <a:cubicBezTo>
                    <a:pt x="0" y="22067"/>
                    <a:pt x="1644" y="34393"/>
                    <a:pt x="9697" y="42118"/>
                  </a:cubicBezTo>
                  <a:cubicBezTo>
                    <a:pt x="14821" y="46612"/>
                    <a:pt x="20706" y="48587"/>
                    <a:pt x="26436" y="48587"/>
                  </a:cubicBezTo>
                  <a:cubicBezTo>
                    <a:pt x="41660" y="48587"/>
                    <a:pt x="55787" y="34645"/>
                    <a:pt x="51607" y="16972"/>
                  </a:cubicBezTo>
                  <a:cubicBezTo>
                    <a:pt x="50950" y="14342"/>
                    <a:pt x="49799" y="11877"/>
                    <a:pt x="48156" y="9576"/>
                  </a:cubicBezTo>
                  <a:cubicBezTo>
                    <a:pt x="43378" y="3345"/>
                    <a:pt x="36107" y="1"/>
                    <a:pt x="28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20"/>
          <p:cNvGrpSpPr/>
          <p:nvPr/>
        </p:nvGrpSpPr>
        <p:grpSpPr>
          <a:xfrm>
            <a:off x="4140562" y="-419572"/>
            <a:ext cx="5196060" cy="2028630"/>
            <a:chOff x="224725" y="1449225"/>
            <a:chExt cx="7133525" cy="2785050"/>
          </a:xfrm>
        </p:grpSpPr>
        <p:sp>
          <p:nvSpPr>
            <p:cNvPr id="2999" name="Google Shape;2999;p20"/>
            <p:cNvSpPr/>
            <p:nvPr/>
          </p:nvSpPr>
          <p:spPr>
            <a:xfrm>
              <a:off x="224725" y="1895900"/>
              <a:ext cx="1316150" cy="1724075"/>
            </a:xfrm>
            <a:custGeom>
              <a:avLst/>
              <a:gdLst/>
              <a:ahLst/>
              <a:cxnLst/>
              <a:rect l="l" t="t" r="r" b="b"/>
              <a:pathLst>
                <a:path w="52646" h="68963" extrusionOk="0">
                  <a:moveTo>
                    <a:pt x="31843" y="1"/>
                  </a:moveTo>
                  <a:cubicBezTo>
                    <a:pt x="30951" y="1"/>
                    <a:pt x="30067" y="81"/>
                    <a:pt x="29206" y="312"/>
                  </a:cubicBezTo>
                  <a:cubicBezTo>
                    <a:pt x="27441" y="816"/>
                    <a:pt x="25771" y="2139"/>
                    <a:pt x="25456" y="3935"/>
                  </a:cubicBezTo>
                  <a:cubicBezTo>
                    <a:pt x="25236" y="5132"/>
                    <a:pt x="25645" y="6361"/>
                    <a:pt x="25708" y="7589"/>
                  </a:cubicBezTo>
                  <a:cubicBezTo>
                    <a:pt x="25771" y="8787"/>
                    <a:pt x="25362" y="10236"/>
                    <a:pt x="24196" y="10614"/>
                  </a:cubicBezTo>
                  <a:cubicBezTo>
                    <a:pt x="23913" y="10693"/>
                    <a:pt x="23613" y="10732"/>
                    <a:pt x="23310" y="10732"/>
                  </a:cubicBezTo>
                  <a:cubicBezTo>
                    <a:pt x="23007" y="10732"/>
                    <a:pt x="22700" y="10693"/>
                    <a:pt x="22400" y="10614"/>
                  </a:cubicBezTo>
                  <a:cubicBezTo>
                    <a:pt x="20985" y="10297"/>
                    <a:pt x="19532" y="9904"/>
                    <a:pt x="18085" y="9904"/>
                  </a:cubicBezTo>
                  <a:cubicBezTo>
                    <a:pt x="17664" y="9904"/>
                    <a:pt x="17243" y="9937"/>
                    <a:pt x="16824" y="10015"/>
                  </a:cubicBezTo>
                  <a:cubicBezTo>
                    <a:pt x="14965" y="10330"/>
                    <a:pt x="13169" y="11906"/>
                    <a:pt x="13327" y="13764"/>
                  </a:cubicBezTo>
                  <a:cubicBezTo>
                    <a:pt x="13548" y="16285"/>
                    <a:pt x="16982" y="18175"/>
                    <a:pt x="15973" y="20475"/>
                  </a:cubicBezTo>
                  <a:cubicBezTo>
                    <a:pt x="13894" y="20695"/>
                    <a:pt x="11720" y="20979"/>
                    <a:pt x="10082" y="22271"/>
                  </a:cubicBezTo>
                  <a:cubicBezTo>
                    <a:pt x="8412" y="23562"/>
                    <a:pt x="7719" y="26272"/>
                    <a:pt x="9168" y="27752"/>
                  </a:cubicBezTo>
                  <a:cubicBezTo>
                    <a:pt x="9767" y="28414"/>
                    <a:pt x="10649" y="28729"/>
                    <a:pt x="11185" y="29454"/>
                  </a:cubicBezTo>
                  <a:cubicBezTo>
                    <a:pt x="12350" y="30997"/>
                    <a:pt x="10933" y="33266"/>
                    <a:pt x="9200" y="34116"/>
                  </a:cubicBezTo>
                  <a:cubicBezTo>
                    <a:pt x="7436" y="34967"/>
                    <a:pt x="5388" y="35030"/>
                    <a:pt x="3686" y="35944"/>
                  </a:cubicBezTo>
                  <a:cubicBezTo>
                    <a:pt x="1985" y="36857"/>
                    <a:pt x="820" y="39315"/>
                    <a:pt x="2174" y="40701"/>
                  </a:cubicBezTo>
                  <a:cubicBezTo>
                    <a:pt x="2584" y="41142"/>
                    <a:pt x="3151" y="41362"/>
                    <a:pt x="3655" y="41740"/>
                  </a:cubicBezTo>
                  <a:cubicBezTo>
                    <a:pt x="5262" y="42906"/>
                    <a:pt x="5514" y="45332"/>
                    <a:pt x="4915" y="47254"/>
                  </a:cubicBezTo>
                  <a:cubicBezTo>
                    <a:pt x="4317" y="49176"/>
                    <a:pt x="3088" y="50814"/>
                    <a:pt x="2206" y="52610"/>
                  </a:cubicBezTo>
                  <a:cubicBezTo>
                    <a:pt x="252" y="56611"/>
                    <a:pt x="0" y="61242"/>
                    <a:pt x="1513" y="65401"/>
                  </a:cubicBezTo>
                  <a:cubicBezTo>
                    <a:pt x="2163" y="67136"/>
                    <a:pt x="3454" y="68962"/>
                    <a:pt x="5264" y="68962"/>
                  </a:cubicBezTo>
                  <a:cubicBezTo>
                    <a:pt x="5295" y="68962"/>
                    <a:pt x="5326" y="68962"/>
                    <a:pt x="5356" y="68961"/>
                  </a:cubicBezTo>
                  <a:cubicBezTo>
                    <a:pt x="6301" y="68929"/>
                    <a:pt x="7121" y="68394"/>
                    <a:pt x="7877" y="67826"/>
                  </a:cubicBezTo>
                  <a:cubicBezTo>
                    <a:pt x="10523" y="65842"/>
                    <a:pt x="12728" y="63290"/>
                    <a:pt x="14241" y="60328"/>
                  </a:cubicBezTo>
                  <a:cubicBezTo>
                    <a:pt x="14934" y="58942"/>
                    <a:pt x="15690" y="57335"/>
                    <a:pt x="17202" y="56989"/>
                  </a:cubicBezTo>
                  <a:cubicBezTo>
                    <a:pt x="17377" y="56954"/>
                    <a:pt x="17552" y="56938"/>
                    <a:pt x="17726" y="56938"/>
                  </a:cubicBezTo>
                  <a:cubicBezTo>
                    <a:pt x="18942" y="56938"/>
                    <a:pt x="20142" y="57683"/>
                    <a:pt x="21388" y="57683"/>
                  </a:cubicBezTo>
                  <a:cubicBezTo>
                    <a:pt x="21411" y="57683"/>
                    <a:pt x="21433" y="57682"/>
                    <a:pt x="21455" y="57682"/>
                  </a:cubicBezTo>
                  <a:cubicBezTo>
                    <a:pt x="24133" y="57650"/>
                    <a:pt x="25425" y="54248"/>
                    <a:pt x="25236" y="51570"/>
                  </a:cubicBezTo>
                  <a:cubicBezTo>
                    <a:pt x="25015" y="48892"/>
                    <a:pt x="24039" y="46088"/>
                    <a:pt x="25078" y="43599"/>
                  </a:cubicBezTo>
                  <a:cubicBezTo>
                    <a:pt x="25267" y="43095"/>
                    <a:pt x="25614" y="42654"/>
                    <a:pt x="26118" y="42402"/>
                  </a:cubicBezTo>
                  <a:cubicBezTo>
                    <a:pt x="26313" y="42315"/>
                    <a:pt x="26507" y="42278"/>
                    <a:pt x="26700" y="42278"/>
                  </a:cubicBezTo>
                  <a:cubicBezTo>
                    <a:pt x="27697" y="42278"/>
                    <a:pt x="28686" y="43262"/>
                    <a:pt x="29741" y="43473"/>
                  </a:cubicBezTo>
                  <a:cubicBezTo>
                    <a:pt x="29901" y="43508"/>
                    <a:pt x="30060" y="43525"/>
                    <a:pt x="30216" y="43525"/>
                  </a:cubicBezTo>
                  <a:cubicBezTo>
                    <a:pt x="31748" y="43525"/>
                    <a:pt x="33038" y="41924"/>
                    <a:pt x="33238" y="40323"/>
                  </a:cubicBezTo>
                  <a:cubicBezTo>
                    <a:pt x="33459" y="38590"/>
                    <a:pt x="32797" y="36857"/>
                    <a:pt x="32388" y="35125"/>
                  </a:cubicBezTo>
                  <a:cubicBezTo>
                    <a:pt x="32104" y="33833"/>
                    <a:pt x="32293" y="32037"/>
                    <a:pt x="33616" y="31817"/>
                  </a:cubicBezTo>
                  <a:cubicBezTo>
                    <a:pt x="33696" y="31803"/>
                    <a:pt x="33775" y="31797"/>
                    <a:pt x="33852" y="31797"/>
                  </a:cubicBezTo>
                  <a:cubicBezTo>
                    <a:pt x="34867" y="31797"/>
                    <a:pt x="35645" y="32887"/>
                    <a:pt x="36641" y="33297"/>
                  </a:cubicBezTo>
                  <a:cubicBezTo>
                    <a:pt x="36895" y="33396"/>
                    <a:pt x="37150" y="33441"/>
                    <a:pt x="37399" y="33441"/>
                  </a:cubicBezTo>
                  <a:cubicBezTo>
                    <a:pt x="39064" y="33441"/>
                    <a:pt x="40524" y="31415"/>
                    <a:pt x="40579" y="29580"/>
                  </a:cubicBezTo>
                  <a:cubicBezTo>
                    <a:pt x="40610" y="27437"/>
                    <a:pt x="39634" y="25421"/>
                    <a:pt x="39634" y="23279"/>
                  </a:cubicBezTo>
                  <a:cubicBezTo>
                    <a:pt x="39634" y="21409"/>
                    <a:pt x="41042" y="19293"/>
                    <a:pt x="42765" y="19293"/>
                  </a:cubicBezTo>
                  <a:cubicBezTo>
                    <a:pt x="42988" y="19293"/>
                    <a:pt x="43215" y="19328"/>
                    <a:pt x="43446" y="19404"/>
                  </a:cubicBezTo>
                  <a:cubicBezTo>
                    <a:pt x="44611" y="19773"/>
                    <a:pt x="45520" y="21091"/>
                    <a:pt x="46658" y="21091"/>
                  </a:cubicBezTo>
                  <a:cubicBezTo>
                    <a:pt x="46782" y="21091"/>
                    <a:pt x="46908" y="21076"/>
                    <a:pt x="47037" y="21042"/>
                  </a:cubicBezTo>
                  <a:cubicBezTo>
                    <a:pt x="47762" y="20853"/>
                    <a:pt x="48203" y="20097"/>
                    <a:pt x="48487" y="19372"/>
                  </a:cubicBezTo>
                  <a:cubicBezTo>
                    <a:pt x="52645" y="9228"/>
                    <a:pt x="44107" y="1194"/>
                    <a:pt x="34656" y="186"/>
                  </a:cubicBezTo>
                  <a:cubicBezTo>
                    <a:pt x="33721" y="89"/>
                    <a:pt x="32777" y="1"/>
                    <a:pt x="31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0"/>
            <p:cNvSpPr/>
            <p:nvPr/>
          </p:nvSpPr>
          <p:spPr>
            <a:xfrm>
              <a:off x="492525" y="1731200"/>
              <a:ext cx="1292500" cy="1529575"/>
            </a:xfrm>
            <a:custGeom>
              <a:avLst/>
              <a:gdLst/>
              <a:ahLst/>
              <a:cxnLst/>
              <a:rect l="l" t="t" r="r" b="b"/>
              <a:pathLst>
                <a:path w="51700" h="61183" extrusionOk="0">
                  <a:moveTo>
                    <a:pt x="51700" y="0"/>
                  </a:moveTo>
                  <a:cubicBezTo>
                    <a:pt x="48612" y="1449"/>
                    <a:pt x="45651" y="3151"/>
                    <a:pt x="42847" y="5104"/>
                  </a:cubicBezTo>
                  <a:cubicBezTo>
                    <a:pt x="40043" y="7089"/>
                    <a:pt x="37365" y="9168"/>
                    <a:pt x="34782" y="11405"/>
                  </a:cubicBezTo>
                  <a:cubicBezTo>
                    <a:pt x="32198" y="13642"/>
                    <a:pt x="29709" y="16005"/>
                    <a:pt x="27346" y="18462"/>
                  </a:cubicBezTo>
                  <a:cubicBezTo>
                    <a:pt x="24952" y="20888"/>
                    <a:pt x="22621" y="23408"/>
                    <a:pt x="20415" y="26023"/>
                  </a:cubicBezTo>
                  <a:cubicBezTo>
                    <a:pt x="18241" y="28638"/>
                    <a:pt x="16131" y="31316"/>
                    <a:pt x="14114" y="34088"/>
                  </a:cubicBezTo>
                  <a:cubicBezTo>
                    <a:pt x="12130" y="36861"/>
                    <a:pt x="10208" y="39665"/>
                    <a:pt x="8443" y="42595"/>
                  </a:cubicBezTo>
                  <a:cubicBezTo>
                    <a:pt x="6679" y="45525"/>
                    <a:pt x="5041" y="48518"/>
                    <a:pt x="3560" y="51605"/>
                  </a:cubicBezTo>
                  <a:cubicBezTo>
                    <a:pt x="2111" y="54692"/>
                    <a:pt x="914" y="57906"/>
                    <a:pt x="0" y="61182"/>
                  </a:cubicBezTo>
                  <a:cubicBezTo>
                    <a:pt x="1071" y="57969"/>
                    <a:pt x="2394" y="54818"/>
                    <a:pt x="3938" y="51794"/>
                  </a:cubicBezTo>
                  <a:cubicBezTo>
                    <a:pt x="5482" y="48770"/>
                    <a:pt x="7152" y="45808"/>
                    <a:pt x="8979" y="42941"/>
                  </a:cubicBezTo>
                  <a:cubicBezTo>
                    <a:pt x="16320" y="31505"/>
                    <a:pt x="25141" y="21045"/>
                    <a:pt x="35223" y="11909"/>
                  </a:cubicBezTo>
                  <a:cubicBezTo>
                    <a:pt x="37743" y="9609"/>
                    <a:pt x="40358" y="7467"/>
                    <a:pt x="43099" y="5451"/>
                  </a:cubicBezTo>
                  <a:cubicBezTo>
                    <a:pt x="45808" y="3434"/>
                    <a:pt x="48707" y="1607"/>
                    <a:pt x="5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0"/>
            <p:cNvSpPr/>
            <p:nvPr/>
          </p:nvSpPr>
          <p:spPr>
            <a:xfrm>
              <a:off x="396425" y="3135050"/>
              <a:ext cx="140225" cy="91075"/>
            </a:xfrm>
            <a:custGeom>
              <a:avLst/>
              <a:gdLst/>
              <a:ahLst/>
              <a:cxnLst/>
              <a:rect l="l" t="t" r="r" b="b"/>
              <a:pathLst>
                <a:path w="5609" h="3643" extrusionOk="0">
                  <a:moveTo>
                    <a:pt x="5242" y="0"/>
                  </a:moveTo>
                  <a:cubicBezTo>
                    <a:pt x="4768" y="0"/>
                    <a:pt x="4302" y="96"/>
                    <a:pt x="3876" y="271"/>
                  </a:cubicBezTo>
                  <a:cubicBezTo>
                    <a:pt x="3309" y="492"/>
                    <a:pt x="2804" y="775"/>
                    <a:pt x="2332" y="1090"/>
                  </a:cubicBezTo>
                  <a:cubicBezTo>
                    <a:pt x="1859" y="1437"/>
                    <a:pt x="1418" y="1815"/>
                    <a:pt x="1040" y="2256"/>
                  </a:cubicBezTo>
                  <a:cubicBezTo>
                    <a:pt x="631" y="2666"/>
                    <a:pt x="284" y="3138"/>
                    <a:pt x="0" y="3642"/>
                  </a:cubicBezTo>
                  <a:cubicBezTo>
                    <a:pt x="505" y="3390"/>
                    <a:pt x="977" y="3075"/>
                    <a:pt x="1450" y="2760"/>
                  </a:cubicBezTo>
                  <a:cubicBezTo>
                    <a:pt x="1922" y="2414"/>
                    <a:pt x="2363" y="2098"/>
                    <a:pt x="2804" y="1783"/>
                  </a:cubicBezTo>
                  <a:cubicBezTo>
                    <a:pt x="3246" y="1468"/>
                    <a:pt x="3687" y="1153"/>
                    <a:pt x="4159" y="838"/>
                  </a:cubicBezTo>
                  <a:cubicBezTo>
                    <a:pt x="4600" y="555"/>
                    <a:pt x="5073" y="303"/>
                    <a:pt x="5608" y="19"/>
                  </a:cubicBezTo>
                  <a:cubicBezTo>
                    <a:pt x="5486" y="6"/>
                    <a:pt x="5364" y="0"/>
                    <a:pt x="5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0"/>
            <p:cNvSpPr/>
            <p:nvPr/>
          </p:nvSpPr>
          <p:spPr>
            <a:xfrm>
              <a:off x="451550" y="2875600"/>
              <a:ext cx="292250" cy="383600"/>
            </a:xfrm>
            <a:custGeom>
              <a:avLst/>
              <a:gdLst/>
              <a:ahLst/>
              <a:cxnLst/>
              <a:rect l="l" t="t" r="r" b="b"/>
              <a:pathLst>
                <a:path w="11690" h="15344" extrusionOk="0">
                  <a:moveTo>
                    <a:pt x="8854" y="1"/>
                  </a:moveTo>
                  <a:lnTo>
                    <a:pt x="8381" y="64"/>
                  </a:lnTo>
                  <a:cubicBezTo>
                    <a:pt x="7688" y="158"/>
                    <a:pt x="6995" y="221"/>
                    <a:pt x="6302" y="253"/>
                  </a:cubicBezTo>
                  <a:cubicBezTo>
                    <a:pt x="5609" y="316"/>
                    <a:pt x="4916" y="316"/>
                    <a:pt x="4223" y="347"/>
                  </a:cubicBezTo>
                  <a:cubicBezTo>
                    <a:pt x="2836" y="379"/>
                    <a:pt x="1419" y="410"/>
                    <a:pt x="1" y="568"/>
                  </a:cubicBezTo>
                  <a:cubicBezTo>
                    <a:pt x="1419" y="662"/>
                    <a:pt x="2805" y="788"/>
                    <a:pt x="4223" y="883"/>
                  </a:cubicBezTo>
                  <a:cubicBezTo>
                    <a:pt x="4916" y="946"/>
                    <a:pt x="5609" y="946"/>
                    <a:pt x="6333" y="946"/>
                  </a:cubicBezTo>
                  <a:cubicBezTo>
                    <a:pt x="6899" y="946"/>
                    <a:pt x="7445" y="927"/>
                    <a:pt x="8001" y="873"/>
                  </a:cubicBezTo>
                  <a:lnTo>
                    <a:pt x="8001" y="873"/>
                  </a:lnTo>
                  <a:cubicBezTo>
                    <a:pt x="7977" y="1391"/>
                    <a:pt x="7993" y="1918"/>
                    <a:pt x="8066" y="2426"/>
                  </a:cubicBezTo>
                  <a:cubicBezTo>
                    <a:pt x="8161" y="3057"/>
                    <a:pt x="8287" y="3687"/>
                    <a:pt x="8444" y="4317"/>
                  </a:cubicBezTo>
                  <a:cubicBezTo>
                    <a:pt x="8696" y="5577"/>
                    <a:pt x="8980" y="6806"/>
                    <a:pt x="9326" y="8066"/>
                  </a:cubicBezTo>
                  <a:cubicBezTo>
                    <a:pt x="9641" y="9295"/>
                    <a:pt x="9988" y="10523"/>
                    <a:pt x="10397" y="11720"/>
                  </a:cubicBezTo>
                  <a:cubicBezTo>
                    <a:pt x="10776" y="12949"/>
                    <a:pt x="11217" y="14146"/>
                    <a:pt x="11689" y="15343"/>
                  </a:cubicBezTo>
                  <a:cubicBezTo>
                    <a:pt x="11437" y="14083"/>
                    <a:pt x="11154" y="12823"/>
                    <a:pt x="10870" y="11594"/>
                  </a:cubicBezTo>
                  <a:lnTo>
                    <a:pt x="10019" y="7877"/>
                  </a:lnTo>
                  <a:cubicBezTo>
                    <a:pt x="9767" y="6648"/>
                    <a:pt x="9484" y="5388"/>
                    <a:pt x="9232" y="4159"/>
                  </a:cubicBezTo>
                  <a:cubicBezTo>
                    <a:pt x="8980" y="2899"/>
                    <a:pt x="8696" y="1670"/>
                    <a:pt x="8791" y="505"/>
                  </a:cubicBezTo>
                  <a:lnTo>
                    <a:pt x="88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0"/>
            <p:cNvSpPr/>
            <p:nvPr/>
          </p:nvSpPr>
          <p:spPr>
            <a:xfrm>
              <a:off x="556325" y="2568325"/>
              <a:ext cx="452900" cy="319125"/>
            </a:xfrm>
            <a:custGeom>
              <a:avLst/>
              <a:gdLst/>
              <a:ahLst/>
              <a:cxnLst/>
              <a:rect l="l" t="t" r="r" b="b"/>
              <a:pathLst>
                <a:path w="18116" h="12765" extrusionOk="0">
                  <a:moveTo>
                    <a:pt x="2415" y="0"/>
                  </a:moveTo>
                  <a:cubicBezTo>
                    <a:pt x="1609" y="0"/>
                    <a:pt x="802" y="43"/>
                    <a:pt x="0" y="131"/>
                  </a:cubicBezTo>
                  <a:cubicBezTo>
                    <a:pt x="1985" y="225"/>
                    <a:pt x="3970" y="477"/>
                    <a:pt x="5923" y="918"/>
                  </a:cubicBezTo>
                  <a:cubicBezTo>
                    <a:pt x="7829" y="1349"/>
                    <a:pt x="9705" y="1869"/>
                    <a:pt x="11580" y="2450"/>
                  </a:cubicBezTo>
                  <a:lnTo>
                    <a:pt x="11580" y="2450"/>
                  </a:lnTo>
                  <a:cubicBezTo>
                    <a:pt x="12151" y="3260"/>
                    <a:pt x="12723" y="4044"/>
                    <a:pt x="13295" y="4856"/>
                  </a:cubicBezTo>
                  <a:cubicBezTo>
                    <a:pt x="13894" y="5707"/>
                    <a:pt x="14461" y="6558"/>
                    <a:pt x="14996" y="7440"/>
                  </a:cubicBezTo>
                  <a:cubicBezTo>
                    <a:pt x="15532" y="8322"/>
                    <a:pt x="16068" y="9204"/>
                    <a:pt x="16572" y="10086"/>
                  </a:cubicBezTo>
                  <a:cubicBezTo>
                    <a:pt x="17107" y="10968"/>
                    <a:pt x="17611" y="11882"/>
                    <a:pt x="18115" y="12764"/>
                  </a:cubicBezTo>
                  <a:cubicBezTo>
                    <a:pt x="17769" y="11788"/>
                    <a:pt x="17391" y="10811"/>
                    <a:pt x="16950" y="9897"/>
                  </a:cubicBezTo>
                  <a:cubicBezTo>
                    <a:pt x="16509" y="8921"/>
                    <a:pt x="16036" y="8007"/>
                    <a:pt x="15532" y="7093"/>
                  </a:cubicBezTo>
                  <a:cubicBezTo>
                    <a:pt x="15059" y="6180"/>
                    <a:pt x="14492" y="5298"/>
                    <a:pt x="13957" y="4415"/>
                  </a:cubicBezTo>
                  <a:cubicBezTo>
                    <a:pt x="13390" y="3533"/>
                    <a:pt x="12791" y="2683"/>
                    <a:pt x="12161" y="1864"/>
                  </a:cubicBezTo>
                  <a:lnTo>
                    <a:pt x="12098" y="1738"/>
                  </a:lnTo>
                  <a:lnTo>
                    <a:pt x="11972" y="1706"/>
                  </a:lnTo>
                  <a:cubicBezTo>
                    <a:pt x="10019" y="1107"/>
                    <a:pt x="8065" y="635"/>
                    <a:pt x="6049" y="288"/>
                  </a:cubicBezTo>
                  <a:cubicBezTo>
                    <a:pt x="4853" y="99"/>
                    <a:pt x="3635" y="0"/>
                    <a:pt x="2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0"/>
            <p:cNvSpPr/>
            <p:nvPr/>
          </p:nvSpPr>
          <p:spPr>
            <a:xfrm>
              <a:off x="684700" y="2238425"/>
              <a:ext cx="442675" cy="350500"/>
            </a:xfrm>
            <a:custGeom>
              <a:avLst/>
              <a:gdLst/>
              <a:ahLst/>
              <a:cxnLst/>
              <a:rect l="l" t="t" r="r" b="b"/>
              <a:pathLst>
                <a:path w="17707" h="14020" extrusionOk="0">
                  <a:moveTo>
                    <a:pt x="0" y="0"/>
                  </a:moveTo>
                  <a:cubicBezTo>
                    <a:pt x="2458" y="504"/>
                    <a:pt x="4915" y="1103"/>
                    <a:pt x="7309" y="1859"/>
                  </a:cubicBezTo>
                  <a:cubicBezTo>
                    <a:pt x="9735" y="2584"/>
                    <a:pt x="12067" y="3497"/>
                    <a:pt x="14335" y="4600"/>
                  </a:cubicBezTo>
                  <a:lnTo>
                    <a:pt x="14398" y="4631"/>
                  </a:lnTo>
                  <a:lnTo>
                    <a:pt x="14430" y="4631"/>
                  </a:lnTo>
                  <a:cubicBezTo>
                    <a:pt x="14619" y="4631"/>
                    <a:pt x="14839" y="4915"/>
                    <a:pt x="15060" y="5293"/>
                  </a:cubicBezTo>
                  <a:cubicBezTo>
                    <a:pt x="15249" y="5703"/>
                    <a:pt x="15438" y="6081"/>
                    <a:pt x="15627" y="6490"/>
                  </a:cubicBezTo>
                  <a:cubicBezTo>
                    <a:pt x="15973" y="7278"/>
                    <a:pt x="16288" y="8097"/>
                    <a:pt x="16540" y="8916"/>
                  </a:cubicBezTo>
                  <a:cubicBezTo>
                    <a:pt x="16824" y="9735"/>
                    <a:pt x="17044" y="10586"/>
                    <a:pt x="17234" y="11437"/>
                  </a:cubicBezTo>
                  <a:cubicBezTo>
                    <a:pt x="17423" y="12287"/>
                    <a:pt x="17549" y="13138"/>
                    <a:pt x="17675" y="14020"/>
                  </a:cubicBezTo>
                  <a:cubicBezTo>
                    <a:pt x="17706" y="13138"/>
                    <a:pt x="17675" y="12256"/>
                    <a:pt x="17580" y="11373"/>
                  </a:cubicBezTo>
                  <a:cubicBezTo>
                    <a:pt x="17486" y="10491"/>
                    <a:pt x="17328" y="9609"/>
                    <a:pt x="17139" y="8727"/>
                  </a:cubicBezTo>
                  <a:cubicBezTo>
                    <a:pt x="16918" y="7876"/>
                    <a:pt x="16635" y="7026"/>
                    <a:pt x="16288" y="6207"/>
                  </a:cubicBezTo>
                  <a:cubicBezTo>
                    <a:pt x="16131" y="5766"/>
                    <a:pt x="15942" y="5356"/>
                    <a:pt x="15753" y="4978"/>
                  </a:cubicBezTo>
                  <a:cubicBezTo>
                    <a:pt x="15658" y="4726"/>
                    <a:pt x="15532" y="4505"/>
                    <a:pt x="15375" y="4316"/>
                  </a:cubicBezTo>
                  <a:cubicBezTo>
                    <a:pt x="15170" y="4083"/>
                    <a:pt x="14912" y="3931"/>
                    <a:pt x="14650" y="3859"/>
                  </a:cubicBezTo>
                  <a:lnTo>
                    <a:pt x="14650" y="3859"/>
                  </a:lnTo>
                  <a:cubicBezTo>
                    <a:pt x="10090" y="1569"/>
                    <a:pt x="5092" y="25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0"/>
            <p:cNvSpPr/>
            <p:nvPr/>
          </p:nvSpPr>
          <p:spPr>
            <a:xfrm>
              <a:off x="950900" y="2045600"/>
              <a:ext cx="430075" cy="270025"/>
            </a:xfrm>
            <a:custGeom>
              <a:avLst/>
              <a:gdLst/>
              <a:ahLst/>
              <a:cxnLst/>
              <a:rect l="l" t="t" r="r" b="b"/>
              <a:pathLst>
                <a:path w="17203" h="10801" extrusionOk="0">
                  <a:moveTo>
                    <a:pt x="4066" y="0"/>
                  </a:moveTo>
                  <a:cubicBezTo>
                    <a:pt x="2693" y="0"/>
                    <a:pt x="1313" y="219"/>
                    <a:pt x="1" y="656"/>
                  </a:cubicBezTo>
                  <a:cubicBezTo>
                    <a:pt x="813" y="544"/>
                    <a:pt x="1631" y="488"/>
                    <a:pt x="2451" y="488"/>
                  </a:cubicBezTo>
                  <a:cubicBezTo>
                    <a:pt x="3474" y="488"/>
                    <a:pt x="4499" y="576"/>
                    <a:pt x="5514" y="751"/>
                  </a:cubicBezTo>
                  <a:cubicBezTo>
                    <a:pt x="6396" y="940"/>
                    <a:pt x="7279" y="1160"/>
                    <a:pt x="8129" y="1507"/>
                  </a:cubicBezTo>
                  <a:cubicBezTo>
                    <a:pt x="9011" y="1822"/>
                    <a:pt x="9831" y="2168"/>
                    <a:pt x="10650" y="2610"/>
                  </a:cubicBezTo>
                  <a:cubicBezTo>
                    <a:pt x="11059" y="2799"/>
                    <a:pt x="11500" y="3019"/>
                    <a:pt x="11878" y="3240"/>
                  </a:cubicBezTo>
                  <a:lnTo>
                    <a:pt x="12477" y="3586"/>
                  </a:lnTo>
                  <a:cubicBezTo>
                    <a:pt x="12666" y="3681"/>
                    <a:pt x="12855" y="3807"/>
                    <a:pt x="13044" y="3933"/>
                  </a:cubicBezTo>
                  <a:cubicBezTo>
                    <a:pt x="13391" y="4216"/>
                    <a:pt x="13769" y="4500"/>
                    <a:pt x="14115" y="4783"/>
                  </a:cubicBezTo>
                  <a:cubicBezTo>
                    <a:pt x="14430" y="5067"/>
                    <a:pt x="14745" y="5382"/>
                    <a:pt x="14997" y="5728"/>
                  </a:cubicBezTo>
                  <a:cubicBezTo>
                    <a:pt x="15943" y="7335"/>
                    <a:pt x="16667" y="9036"/>
                    <a:pt x="17203" y="10801"/>
                  </a:cubicBezTo>
                  <a:cubicBezTo>
                    <a:pt x="16982" y="8910"/>
                    <a:pt x="16415" y="7083"/>
                    <a:pt x="15533" y="5413"/>
                  </a:cubicBezTo>
                  <a:cubicBezTo>
                    <a:pt x="15281" y="4972"/>
                    <a:pt x="14966" y="4563"/>
                    <a:pt x="14588" y="4248"/>
                  </a:cubicBezTo>
                  <a:cubicBezTo>
                    <a:pt x="14210" y="3901"/>
                    <a:pt x="13863" y="3618"/>
                    <a:pt x="13485" y="3303"/>
                  </a:cubicBezTo>
                  <a:cubicBezTo>
                    <a:pt x="13296" y="3145"/>
                    <a:pt x="13076" y="3019"/>
                    <a:pt x="12887" y="2893"/>
                  </a:cubicBezTo>
                  <a:lnTo>
                    <a:pt x="12256" y="2515"/>
                  </a:lnTo>
                  <a:cubicBezTo>
                    <a:pt x="11847" y="2294"/>
                    <a:pt x="11437" y="2074"/>
                    <a:pt x="10996" y="1853"/>
                  </a:cubicBezTo>
                  <a:cubicBezTo>
                    <a:pt x="9326" y="971"/>
                    <a:pt x="7499" y="373"/>
                    <a:pt x="5577" y="89"/>
                  </a:cubicBezTo>
                  <a:cubicBezTo>
                    <a:pt x="5077" y="30"/>
                    <a:pt x="4572" y="0"/>
                    <a:pt x="4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0"/>
            <p:cNvSpPr/>
            <p:nvPr/>
          </p:nvSpPr>
          <p:spPr>
            <a:xfrm>
              <a:off x="3519425" y="2042125"/>
              <a:ext cx="1137275" cy="1835200"/>
            </a:xfrm>
            <a:custGeom>
              <a:avLst/>
              <a:gdLst/>
              <a:ahLst/>
              <a:cxnLst/>
              <a:rect l="l" t="t" r="r" b="b"/>
              <a:pathLst>
                <a:path w="45491" h="73408" extrusionOk="0">
                  <a:moveTo>
                    <a:pt x="17632" y="0"/>
                  </a:moveTo>
                  <a:cubicBezTo>
                    <a:pt x="8664" y="0"/>
                    <a:pt x="1" y="6238"/>
                    <a:pt x="2109" y="16422"/>
                  </a:cubicBezTo>
                  <a:cubicBezTo>
                    <a:pt x="2266" y="17178"/>
                    <a:pt x="2550" y="17997"/>
                    <a:pt x="3243" y="18312"/>
                  </a:cubicBezTo>
                  <a:cubicBezTo>
                    <a:pt x="3459" y="18417"/>
                    <a:pt x="3676" y="18461"/>
                    <a:pt x="3894" y="18461"/>
                  </a:cubicBezTo>
                  <a:cubicBezTo>
                    <a:pt x="4916" y="18461"/>
                    <a:pt x="5964" y="17497"/>
                    <a:pt x="7055" y="17367"/>
                  </a:cubicBezTo>
                  <a:cubicBezTo>
                    <a:pt x="7157" y="17353"/>
                    <a:pt x="7257" y="17346"/>
                    <a:pt x="7355" y="17346"/>
                  </a:cubicBezTo>
                  <a:cubicBezTo>
                    <a:pt x="9292" y="17346"/>
                    <a:pt x="10501" y="19925"/>
                    <a:pt x="10111" y="21903"/>
                  </a:cubicBezTo>
                  <a:cubicBezTo>
                    <a:pt x="9733" y="24014"/>
                    <a:pt x="8410" y="25841"/>
                    <a:pt x="8063" y="27921"/>
                  </a:cubicBezTo>
                  <a:cubicBezTo>
                    <a:pt x="7740" y="29887"/>
                    <a:pt x="8976" y="32373"/>
                    <a:pt x="10827" y="32373"/>
                  </a:cubicBezTo>
                  <a:cubicBezTo>
                    <a:pt x="10963" y="32373"/>
                    <a:pt x="11103" y="32359"/>
                    <a:pt x="11245" y="32331"/>
                  </a:cubicBezTo>
                  <a:cubicBezTo>
                    <a:pt x="12212" y="32144"/>
                    <a:pt x="13109" y="31338"/>
                    <a:pt x="14017" y="31338"/>
                  </a:cubicBezTo>
                  <a:cubicBezTo>
                    <a:pt x="14174" y="31338"/>
                    <a:pt x="14332" y="31362"/>
                    <a:pt x="14490" y="31418"/>
                  </a:cubicBezTo>
                  <a:cubicBezTo>
                    <a:pt x="15750" y="31890"/>
                    <a:pt x="15624" y="33718"/>
                    <a:pt x="15089" y="34946"/>
                  </a:cubicBezTo>
                  <a:cubicBezTo>
                    <a:pt x="14395" y="36553"/>
                    <a:pt x="13419" y="38160"/>
                    <a:pt x="13324" y="39924"/>
                  </a:cubicBezTo>
                  <a:cubicBezTo>
                    <a:pt x="13200" y="41662"/>
                    <a:pt x="14360" y="43675"/>
                    <a:pt x="16080" y="43675"/>
                  </a:cubicBezTo>
                  <a:cubicBezTo>
                    <a:pt x="16107" y="43675"/>
                    <a:pt x="16133" y="43674"/>
                    <a:pt x="16160" y="43673"/>
                  </a:cubicBezTo>
                  <a:cubicBezTo>
                    <a:pt x="17146" y="43650"/>
                    <a:pt x="18168" y="43031"/>
                    <a:pt x="19081" y="43031"/>
                  </a:cubicBezTo>
                  <a:cubicBezTo>
                    <a:pt x="19392" y="43031"/>
                    <a:pt x="19691" y="43103"/>
                    <a:pt x="19972" y="43295"/>
                  </a:cubicBezTo>
                  <a:cubicBezTo>
                    <a:pt x="20381" y="43642"/>
                    <a:pt x="20665" y="44114"/>
                    <a:pt x="20759" y="44681"/>
                  </a:cubicBezTo>
                  <a:cubicBezTo>
                    <a:pt x="21327" y="47296"/>
                    <a:pt x="19846" y="49911"/>
                    <a:pt x="19153" y="52526"/>
                  </a:cubicBezTo>
                  <a:cubicBezTo>
                    <a:pt x="18428" y="55109"/>
                    <a:pt x="19090" y="58701"/>
                    <a:pt x="21736" y="59237"/>
                  </a:cubicBezTo>
                  <a:cubicBezTo>
                    <a:pt x="21982" y="59285"/>
                    <a:pt x="22230" y="59303"/>
                    <a:pt x="22479" y="59303"/>
                  </a:cubicBezTo>
                  <a:cubicBezTo>
                    <a:pt x="23260" y="59303"/>
                    <a:pt x="24053" y="59125"/>
                    <a:pt x="24817" y="59125"/>
                  </a:cubicBezTo>
                  <a:cubicBezTo>
                    <a:pt x="25251" y="59125"/>
                    <a:pt x="25676" y="59182"/>
                    <a:pt x="26084" y="59363"/>
                  </a:cubicBezTo>
                  <a:cubicBezTo>
                    <a:pt x="27502" y="59961"/>
                    <a:pt x="27943" y="61694"/>
                    <a:pt x="28384" y="63175"/>
                  </a:cubicBezTo>
                  <a:cubicBezTo>
                    <a:pt x="29360" y="66357"/>
                    <a:pt x="31030" y="69318"/>
                    <a:pt x="33298" y="71775"/>
                  </a:cubicBezTo>
                  <a:cubicBezTo>
                    <a:pt x="33929" y="72468"/>
                    <a:pt x="34685" y="73130"/>
                    <a:pt x="35598" y="73351"/>
                  </a:cubicBezTo>
                  <a:cubicBezTo>
                    <a:pt x="35784" y="73389"/>
                    <a:pt x="35969" y="73407"/>
                    <a:pt x="36150" y="73407"/>
                  </a:cubicBezTo>
                  <a:cubicBezTo>
                    <a:pt x="37752" y="73407"/>
                    <a:pt x="39160" y="71990"/>
                    <a:pt x="40009" y="70547"/>
                  </a:cubicBezTo>
                  <a:cubicBezTo>
                    <a:pt x="42277" y="66703"/>
                    <a:pt x="42907" y="62072"/>
                    <a:pt x="41710" y="57787"/>
                  </a:cubicBezTo>
                  <a:cubicBezTo>
                    <a:pt x="41143" y="55834"/>
                    <a:pt x="40230" y="53975"/>
                    <a:pt x="40009" y="51990"/>
                  </a:cubicBezTo>
                  <a:cubicBezTo>
                    <a:pt x="39757" y="49974"/>
                    <a:pt x="40450" y="47643"/>
                    <a:pt x="42277" y="46792"/>
                  </a:cubicBezTo>
                  <a:cubicBezTo>
                    <a:pt x="42813" y="46509"/>
                    <a:pt x="43443" y="46383"/>
                    <a:pt x="43916" y="46036"/>
                  </a:cubicBezTo>
                  <a:cubicBezTo>
                    <a:pt x="45491" y="44933"/>
                    <a:pt x="44798" y="42287"/>
                    <a:pt x="43285" y="41058"/>
                  </a:cubicBezTo>
                  <a:cubicBezTo>
                    <a:pt x="41773" y="39830"/>
                    <a:pt x="39757" y="39389"/>
                    <a:pt x="38213" y="38223"/>
                  </a:cubicBezTo>
                  <a:cubicBezTo>
                    <a:pt x="36638" y="37089"/>
                    <a:pt x="35661" y="34600"/>
                    <a:pt x="37079" y="33245"/>
                  </a:cubicBezTo>
                  <a:cubicBezTo>
                    <a:pt x="37741" y="32647"/>
                    <a:pt x="38654" y="32457"/>
                    <a:pt x="39410" y="31985"/>
                  </a:cubicBezTo>
                  <a:cubicBezTo>
                    <a:pt x="41112" y="30756"/>
                    <a:pt x="40891" y="27952"/>
                    <a:pt x="39505" y="26377"/>
                  </a:cubicBezTo>
                  <a:cubicBezTo>
                    <a:pt x="38119" y="24802"/>
                    <a:pt x="36008" y="24109"/>
                    <a:pt x="33992" y="23510"/>
                  </a:cubicBezTo>
                  <a:cubicBezTo>
                    <a:pt x="33424" y="21084"/>
                    <a:pt x="37142" y="19793"/>
                    <a:pt x="37835" y="17398"/>
                  </a:cubicBezTo>
                  <a:cubicBezTo>
                    <a:pt x="38339" y="15571"/>
                    <a:pt x="36858" y="13712"/>
                    <a:pt x="35063" y="13019"/>
                  </a:cubicBezTo>
                  <a:cubicBezTo>
                    <a:pt x="34029" y="12631"/>
                    <a:pt x="32930" y="12536"/>
                    <a:pt x="31817" y="12536"/>
                  </a:cubicBezTo>
                  <a:cubicBezTo>
                    <a:pt x="31031" y="12536"/>
                    <a:pt x="30237" y="12583"/>
                    <a:pt x="29455" y="12609"/>
                  </a:cubicBezTo>
                  <a:cubicBezTo>
                    <a:pt x="29377" y="12613"/>
                    <a:pt x="29300" y="12615"/>
                    <a:pt x="29224" y="12615"/>
                  </a:cubicBezTo>
                  <a:cubicBezTo>
                    <a:pt x="28678" y="12615"/>
                    <a:pt x="28160" y="12515"/>
                    <a:pt x="27691" y="12294"/>
                  </a:cubicBezTo>
                  <a:cubicBezTo>
                    <a:pt x="26619" y="11696"/>
                    <a:pt x="26462" y="10184"/>
                    <a:pt x="26745" y="8986"/>
                  </a:cubicBezTo>
                  <a:cubicBezTo>
                    <a:pt x="27060" y="7821"/>
                    <a:pt x="27659" y="6687"/>
                    <a:pt x="27659" y="5458"/>
                  </a:cubicBezTo>
                  <a:cubicBezTo>
                    <a:pt x="27659" y="3631"/>
                    <a:pt x="26304" y="1992"/>
                    <a:pt x="24635" y="1205"/>
                  </a:cubicBezTo>
                  <a:cubicBezTo>
                    <a:pt x="22996" y="386"/>
                    <a:pt x="21106" y="228"/>
                    <a:pt x="19279" y="71"/>
                  </a:cubicBezTo>
                  <a:cubicBezTo>
                    <a:pt x="18730" y="23"/>
                    <a:pt x="18180" y="0"/>
                    <a:pt x="17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0"/>
            <p:cNvSpPr/>
            <p:nvPr/>
          </p:nvSpPr>
          <p:spPr>
            <a:xfrm>
              <a:off x="3347650" y="1746950"/>
              <a:ext cx="995575" cy="1749325"/>
            </a:xfrm>
            <a:custGeom>
              <a:avLst/>
              <a:gdLst/>
              <a:ahLst/>
              <a:cxnLst/>
              <a:rect l="l" t="t" r="r" b="b"/>
              <a:pathLst>
                <a:path w="39823" h="69973" extrusionOk="0">
                  <a:moveTo>
                    <a:pt x="1" y="0"/>
                  </a:moveTo>
                  <a:lnTo>
                    <a:pt x="1" y="0"/>
                  </a:lnTo>
                  <a:cubicBezTo>
                    <a:pt x="2647" y="2111"/>
                    <a:pt x="5167" y="4474"/>
                    <a:pt x="7467" y="6994"/>
                  </a:cubicBezTo>
                  <a:cubicBezTo>
                    <a:pt x="9799" y="9483"/>
                    <a:pt x="12004" y="12098"/>
                    <a:pt x="14083" y="14808"/>
                  </a:cubicBezTo>
                  <a:cubicBezTo>
                    <a:pt x="22338" y="25708"/>
                    <a:pt x="29111" y="37617"/>
                    <a:pt x="34278" y="50282"/>
                  </a:cubicBezTo>
                  <a:cubicBezTo>
                    <a:pt x="35538" y="53432"/>
                    <a:pt x="36672" y="56677"/>
                    <a:pt x="37618" y="59954"/>
                  </a:cubicBezTo>
                  <a:cubicBezTo>
                    <a:pt x="38594" y="63230"/>
                    <a:pt x="39350" y="66570"/>
                    <a:pt x="39823" y="69972"/>
                  </a:cubicBezTo>
                  <a:cubicBezTo>
                    <a:pt x="39508" y="66538"/>
                    <a:pt x="38909" y="63167"/>
                    <a:pt x="38059" y="59828"/>
                  </a:cubicBezTo>
                  <a:cubicBezTo>
                    <a:pt x="37176" y="56520"/>
                    <a:pt x="36105" y="53243"/>
                    <a:pt x="34908" y="50030"/>
                  </a:cubicBezTo>
                  <a:cubicBezTo>
                    <a:pt x="29993" y="37207"/>
                    <a:pt x="23157" y="25173"/>
                    <a:pt x="14619" y="14398"/>
                  </a:cubicBezTo>
                  <a:cubicBezTo>
                    <a:pt x="12477" y="11720"/>
                    <a:pt x="10208" y="9137"/>
                    <a:pt x="7814" y="6679"/>
                  </a:cubicBezTo>
                  <a:cubicBezTo>
                    <a:pt x="5388" y="4253"/>
                    <a:pt x="2773" y="201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0"/>
            <p:cNvSpPr/>
            <p:nvPr/>
          </p:nvSpPr>
          <p:spPr>
            <a:xfrm>
              <a:off x="4322725" y="3363925"/>
              <a:ext cx="121325" cy="115800"/>
            </a:xfrm>
            <a:custGeom>
              <a:avLst/>
              <a:gdLst/>
              <a:ahLst/>
              <a:cxnLst/>
              <a:rect l="l" t="t" r="r" b="b"/>
              <a:pathLst>
                <a:path w="4853" h="4632" extrusionOk="0">
                  <a:moveTo>
                    <a:pt x="1" y="1"/>
                  </a:moveTo>
                  <a:cubicBezTo>
                    <a:pt x="442" y="379"/>
                    <a:pt x="851" y="725"/>
                    <a:pt x="1261" y="1103"/>
                  </a:cubicBezTo>
                  <a:cubicBezTo>
                    <a:pt x="1639" y="1513"/>
                    <a:pt x="2017" y="1891"/>
                    <a:pt x="2395" y="2300"/>
                  </a:cubicBezTo>
                  <a:cubicBezTo>
                    <a:pt x="2773" y="2678"/>
                    <a:pt x="3183" y="3088"/>
                    <a:pt x="3561" y="3466"/>
                  </a:cubicBezTo>
                  <a:cubicBezTo>
                    <a:pt x="3970" y="3876"/>
                    <a:pt x="4380" y="4254"/>
                    <a:pt x="4853" y="4632"/>
                  </a:cubicBezTo>
                  <a:cubicBezTo>
                    <a:pt x="4663" y="4065"/>
                    <a:pt x="4411" y="3529"/>
                    <a:pt x="4128" y="3057"/>
                  </a:cubicBezTo>
                  <a:cubicBezTo>
                    <a:pt x="3813" y="2552"/>
                    <a:pt x="3466" y="2080"/>
                    <a:pt x="3057" y="1670"/>
                  </a:cubicBezTo>
                  <a:cubicBezTo>
                    <a:pt x="2647" y="1229"/>
                    <a:pt x="2175" y="851"/>
                    <a:pt x="1671" y="568"/>
                  </a:cubicBezTo>
                  <a:cubicBezTo>
                    <a:pt x="1166" y="253"/>
                    <a:pt x="599" y="64"/>
                    <a:pt x="1" y="1"/>
                  </a:cubicBezTo>
                  <a:close/>
                </a:path>
              </a:pathLst>
            </a:custGeom>
            <a:solidFill>
              <a:srgbClr val="55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0"/>
            <p:cNvSpPr/>
            <p:nvPr/>
          </p:nvSpPr>
          <p:spPr>
            <a:xfrm>
              <a:off x="4095100" y="3080375"/>
              <a:ext cx="356050" cy="367075"/>
            </a:xfrm>
            <a:custGeom>
              <a:avLst/>
              <a:gdLst/>
              <a:ahLst/>
              <a:cxnLst/>
              <a:rect l="l" t="t" r="r" b="b"/>
              <a:pathLst>
                <a:path w="14242" h="14683" extrusionOk="0">
                  <a:moveTo>
                    <a:pt x="5609" y="1"/>
                  </a:moveTo>
                  <a:lnTo>
                    <a:pt x="5546" y="536"/>
                  </a:lnTo>
                  <a:cubicBezTo>
                    <a:pt x="5451" y="1702"/>
                    <a:pt x="4916" y="2868"/>
                    <a:pt x="4443" y="4065"/>
                  </a:cubicBezTo>
                  <a:cubicBezTo>
                    <a:pt x="3970" y="5231"/>
                    <a:pt x="3466" y="6428"/>
                    <a:pt x="2962" y="7593"/>
                  </a:cubicBezTo>
                  <a:lnTo>
                    <a:pt x="1482" y="11154"/>
                  </a:lnTo>
                  <a:cubicBezTo>
                    <a:pt x="977" y="12319"/>
                    <a:pt x="473" y="13516"/>
                    <a:pt x="1" y="14682"/>
                  </a:cubicBezTo>
                  <a:cubicBezTo>
                    <a:pt x="694" y="13611"/>
                    <a:pt x="1356" y="12508"/>
                    <a:pt x="1954" y="11343"/>
                  </a:cubicBezTo>
                  <a:cubicBezTo>
                    <a:pt x="2269" y="10775"/>
                    <a:pt x="2553" y="10208"/>
                    <a:pt x="2868" y="9641"/>
                  </a:cubicBezTo>
                  <a:cubicBezTo>
                    <a:pt x="3151" y="9074"/>
                    <a:pt x="3435" y="8476"/>
                    <a:pt x="3718" y="7909"/>
                  </a:cubicBezTo>
                  <a:cubicBezTo>
                    <a:pt x="4285" y="6743"/>
                    <a:pt x="4790" y="5546"/>
                    <a:pt x="5294" y="4380"/>
                  </a:cubicBezTo>
                  <a:cubicBezTo>
                    <a:pt x="5546" y="3781"/>
                    <a:pt x="5766" y="3183"/>
                    <a:pt x="5987" y="2553"/>
                  </a:cubicBezTo>
                  <a:cubicBezTo>
                    <a:pt x="6152" y="2081"/>
                    <a:pt x="6264" y="1591"/>
                    <a:pt x="6337" y="1096"/>
                  </a:cubicBezTo>
                  <a:lnTo>
                    <a:pt x="6337" y="1096"/>
                  </a:lnTo>
                  <a:cubicBezTo>
                    <a:pt x="6862" y="1241"/>
                    <a:pt x="7392" y="1355"/>
                    <a:pt x="7940" y="1450"/>
                  </a:cubicBezTo>
                  <a:cubicBezTo>
                    <a:pt x="8633" y="1576"/>
                    <a:pt x="9326" y="1702"/>
                    <a:pt x="10019" y="1765"/>
                  </a:cubicBezTo>
                  <a:cubicBezTo>
                    <a:pt x="11437" y="1954"/>
                    <a:pt x="12823" y="2080"/>
                    <a:pt x="14241" y="2206"/>
                  </a:cubicBezTo>
                  <a:cubicBezTo>
                    <a:pt x="12886" y="1797"/>
                    <a:pt x="11500" y="1513"/>
                    <a:pt x="10145" y="1198"/>
                  </a:cubicBezTo>
                  <a:cubicBezTo>
                    <a:pt x="9452" y="1072"/>
                    <a:pt x="8759" y="914"/>
                    <a:pt x="8098" y="725"/>
                  </a:cubicBezTo>
                  <a:cubicBezTo>
                    <a:pt x="7404" y="568"/>
                    <a:pt x="6743" y="379"/>
                    <a:pt x="6081" y="158"/>
                  </a:cubicBez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0"/>
            <p:cNvSpPr/>
            <p:nvPr/>
          </p:nvSpPr>
          <p:spPr>
            <a:xfrm>
              <a:off x="3901350" y="2779375"/>
              <a:ext cx="505675" cy="253000"/>
            </a:xfrm>
            <a:custGeom>
              <a:avLst/>
              <a:gdLst/>
              <a:ahLst/>
              <a:cxnLst/>
              <a:rect l="l" t="t" r="r" b="b"/>
              <a:pathLst>
                <a:path w="20227" h="10120" extrusionOk="0">
                  <a:moveTo>
                    <a:pt x="13453" y="0"/>
                  </a:moveTo>
                  <a:cubicBezTo>
                    <a:pt x="11658" y="0"/>
                    <a:pt x="9865" y="100"/>
                    <a:pt x="8097" y="321"/>
                  </a:cubicBezTo>
                  <a:lnTo>
                    <a:pt x="7940" y="321"/>
                  </a:lnTo>
                  <a:lnTo>
                    <a:pt x="7845" y="416"/>
                  </a:lnTo>
                  <a:cubicBezTo>
                    <a:pt x="7089" y="1109"/>
                    <a:pt x="6333" y="1833"/>
                    <a:pt x="5608" y="2621"/>
                  </a:cubicBezTo>
                  <a:cubicBezTo>
                    <a:pt x="4915" y="3409"/>
                    <a:pt x="4191" y="4165"/>
                    <a:pt x="3561" y="4984"/>
                  </a:cubicBezTo>
                  <a:cubicBezTo>
                    <a:pt x="2899" y="5803"/>
                    <a:pt x="2237" y="6622"/>
                    <a:pt x="1670" y="7473"/>
                  </a:cubicBezTo>
                  <a:cubicBezTo>
                    <a:pt x="1072" y="8355"/>
                    <a:pt x="505" y="9205"/>
                    <a:pt x="1" y="10119"/>
                  </a:cubicBezTo>
                  <a:cubicBezTo>
                    <a:pt x="662" y="9331"/>
                    <a:pt x="1324" y="8575"/>
                    <a:pt x="2017" y="7788"/>
                  </a:cubicBezTo>
                  <a:cubicBezTo>
                    <a:pt x="2679" y="7000"/>
                    <a:pt x="3372" y="6212"/>
                    <a:pt x="4065" y="5456"/>
                  </a:cubicBezTo>
                  <a:cubicBezTo>
                    <a:pt x="4789" y="4700"/>
                    <a:pt x="5482" y="3976"/>
                    <a:pt x="6207" y="3220"/>
                  </a:cubicBezTo>
                  <a:cubicBezTo>
                    <a:pt x="6923" y="2534"/>
                    <a:pt x="7610" y="1848"/>
                    <a:pt x="8323" y="1189"/>
                  </a:cubicBezTo>
                  <a:lnTo>
                    <a:pt x="8323" y="1189"/>
                  </a:lnTo>
                  <a:cubicBezTo>
                    <a:pt x="10294" y="975"/>
                    <a:pt x="12236" y="792"/>
                    <a:pt x="14178" y="699"/>
                  </a:cubicBezTo>
                  <a:cubicBezTo>
                    <a:pt x="14581" y="687"/>
                    <a:pt x="14984" y="680"/>
                    <a:pt x="15388" y="680"/>
                  </a:cubicBezTo>
                  <a:cubicBezTo>
                    <a:pt x="17001" y="680"/>
                    <a:pt x="18614" y="781"/>
                    <a:pt x="20227" y="983"/>
                  </a:cubicBezTo>
                  <a:cubicBezTo>
                    <a:pt x="18273" y="384"/>
                    <a:pt x="16226" y="69"/>
                    <a:pt x="14209" y="6"/>
                  </a:cubicBezTo>
                  <a:cubicBezTo>
                    <a:pt x="13957" y="2"/>
                    <a:pt x="13705" y="0"/>
                    <a:pt x="13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0"/>
            <p:cNvSpPr/>
            <p:nvPr/>
          </p:nvSpPr>
          <p:spPr>
            <a:xfrm>
              <a:off x="3839925" y="2441600"/>
              <a:ext cx="500950" cy="274150"/>
            </a:xfrm>
            <a:custGeom>
              <a:avLst/>
              <a:gdLst/>
              <a:ahLst/>
              <a:cxnLst/>
              <a:rect l="l" t="t" r="r" b="b"/>
              <a:pathLst>
                <a:path w="20038" h="10966" extrusionOk="0">
                  <a:moveTo>
                    <a:pt x="14990" y="0"/>
                  </a:moveTo>
                  <a:cubicBezTo>
                    <a:pt x="14119" y="0"/>
                    <a:pt x="13249" y="32"/>
                    <a:pt x="12382" y="96"/>
                  </a:cubicBezTo>
                  <a:cubicBezTo>
                    <a:pt x="9830" y="285"/>
                    <a:pt x="7278" y="726"/>
                    <a:pt x="4820" y="1451"/>
                  </a:cubicBezTo>
                  <a:lnTo>
                    <a:pt x="4946" y="1451"/>
                  </a:lnTo>
                  <a:cubicBezTo>
                    <a:pt x="4600" y="1451"/>
                    <a:pt x="4316" y="1577"/>
                    <a:pt x="4064" y="1797"/>
                  </a:cubicBezTo>
                  <a:cubicBezTo>
                    <a:pt x="3875" y="1955"/>
                    <a:pt x="3686" y="2175"/>
                    <a:pt x="3560" y="2364"/>
                  </a:cubicBezTo>
                  <a:cubicBezTo>
                    <a:pt x="3277" y="2742"/>
                    <a:pt x="3025" y="3089"/>
                    <a:pt x="2804" y="3499"/>
                  </a:cubicBezTo>
                  <a:cubicBezTo>
                    <a:pt x="2332" y="4255"/>
                    <a:pt x="1890" y="5042"/>
                    <a:pt x="1512" y="5861"/>
                  </a:cubicBezTo>
                  <a:cubicBezTo>
                    <a:pt x="1134" y="6649"/>
                    <a:pt x="819" y="7500"/>
                    <a:pt x="567" y="8350"/>
                  </a:cubicBezTo>
                  <a:cubicBezTo>
                    <a:pt x="315" y="9201"/>
                    <a:pt x="126" y="10083"/>
                    <a:pt x="0" y="10965"/>
                  </a:cubicBezTo>
                  <a:cubicBezTo>
                    <a:pt x="284" y="10115"/>
                    <a:pt x="599" y="9295"/>
                    <a:pt x="914" y="8476"/>
                  </a:cubicBezTo>
                  <a:cubicBezTo>
                    <a:pt x="1575" y="6870"/>
                    <a:pt x="2426" y="5326"/>
                    <a:pt x="3434" y="3908"/>
                  </a:cubicBezTo>
                  <a:cubicBezTo>
                    <a:pt x="3686" y="3562"/>
                    <a:pt x="3970" y="3183"/>
                    <a:pt x="4222" y="2868"/>
                  </a:cubicBezTo>
                  <a:cubicBezTo>
                    <a:pt x="4474" y="2522"/>
                    <a:pt x="4757" y="2301"/>
                    <a:pt x="4915" y="2301"/>
                  </a:cubicBezTo>
                  <a:lnTo>
                    <a:pt x="5041" y="2301"/>
                  </a:lnTo>
                  <a:cubicBezTo>
                    <a:pt x="7498" y="1640"/>
                    <a:pt x="9956" y="1167"/>
                    <a:pt x="12476" y="884"/>
                  </a:cubicBezTo>
                  <a:cubicBezTo>
                    <a:pt x="14965" y="569"/>
                    <a:pt x="17485" y="443"/>
                    <a:pt x="20037" y="348"/>
                  </a:cubicBezTo>
                  <a:cubicBezTo>
                    <a:pt x="18373" y="119"/>
                    <a:pt x="16682" y="0"/>
                    <a:pt x="14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0"/>
            <p:cNvSpPr/>
            <p:nvPr/>
          </p:nvSpPr>
          <p:spPr>
            <a:xfrm>
              <a:off x="3639075" y="2186975"/>
              <a:ext cx="473375" cy="212150"/>
            </a:xfrm>
            <a:custGeom>
              <a:avLst/>
              <a:gdLst/>
              <a:ahLst/>
              <a:cxnLst/>
              <a:rect l="l" t="t" r="r" b="b"/>
              <a:pathLst>
                <a:path w="18935" h="8486" extrusionOk="0">
                  <a:moveTo>
                    <a:pt x="12820" y="0"/>
                  </a:moveTo>
                  <a:cubicBezTo>
                    <a:pt x="11110" y="0"/>
                    <a:pt x="9409" y="230"/>
                    <a:pt x="7782" y="735"/>
                  </a:cubicBezTo>
                  <a:cubicBezTo>
                    <a:pt x="7310" y="893"/>
                    <a:pt x="6869" y="1050"/>
                    <a:pt x="6427" y="1176"/>
                  </a:cubicBezTo>
                  <a:lnTo>
                    <a:pt x="5734" y="1428"/>
                  </a:lnTo>
                  <a:cubicBezTo>
                    <a:pt x="5514" y="1523"/>
                    <a:pt x="5293" y="1617"/>
                    <a:pt x="5073" y="1743"/>
                  </a:cubicBezTo>
                  <a:cubicBezTo>
                    <a:pt x="4632" y="1964"/>
                    <a:pt x="4191" y="2216"/>
                    <a:pt x="3813" y="2468"/>
                  </a:cubicBezTo>
                  <a:cubicBezTo>
                    <a:pt x="3371" y="2720"/>
                    <a:pt x="2962" y="3066"/>
                    <a:pt x="2615" y="3444"/>
                  </a:cubicBezTo>
                  <a:cubicBezTo>
                    <a:pt x="1450" y="4957"/>
                    <a:pt x="568" y="6658"/>
                    <a:pt x="0" y="8485"/>
                  </a:cubicBezTo>
                  <a:cubicBezTo>
                    <a:pt x="851" y="6815"/>
                    <a:pt x="1922" y="5303"/>
                    <a:pt x="3151" y="3886"/>
                  </a:cubicBezTo>
                  <a:cubicBezTo>
                    <a:pt x="3466" y="3602"/>
                    <a:pt x="3844" y="3318"/>
                    <a:pt x="4222" y="3129"/>
                  </a:cubicBezTo>
                  <a:cubicBezTo>
                    <a:pt x="4632" y="2877"/>
                    <a:pt x="5041" y="2657"/>
                    <a:pt x="5451" y="2468"/>
                  </a:cubicBezTo>
                  <a:cubicBezTo>
                    <a:pt x="5640" y="2373"/>
                    <a:pt x="5860" y="2279"/>
                    <a:pt x="6049" y="2216"/>
                  </a:cubicBezTo>
                  <a:lnTo>
                    <a:pt x="6711" y="1995"/>
                  </a:lnTo>
                  <a:cubicBezTo>
                    <a:pt x="7152" y="1869"/>
                    <a:pt x="7593" y="1712"/>
                    <a:pt x="8034" y="1617"/>
                  </a:cubicBezTo>
                  <a:cubicBezTo>
                    <a:pt x="8916" y="1334"/>
                    <a:pt x="9798" y="1113"/>
                    <a:pt x="10712" y="987"/>
                  </a:cubicBezTo>
                  <a:cubicBezTo>
                    <a:pt x="11626" y="830"/>
                    <a:pt x="12539" y="735"/>
                    <a:pt x="13453" y="704"/>
                  </a:cubicBezTo>
                  <a:cubicBezTo>
                    <a:pt x="15312" y="735"/>
                    <a:pt x="17139" y="1019"/>
                    <a:pt x="18935" y="1586"/>
                  </a:cubicBezTo>
                  <a:cubicBezTo>
                    <a:pt x="17234" y="672"/>
                    <a:pt x="15375" y="136"/>
                    <a:pt x="13453" y="10"/>
                  </a:cubicBezTo>
                  <a:cubicBezTo>
                    <a:pt x="13242" y="4"/>
                    <a:pt x="13031" y="0"/>
                    <a:pt x="12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0"/>
            <p:cNvSpPr/>
            <p:nvPr/>
          </p:nvSpPr>
          <p:spPr>
            <a:xfrm>
              <a:off x="1938600" y="2822050"/>
              <a:ext cx="407225" cy="992425"/>
            </a:xfrm>
            <a:custGeom>
              <a:avLst/>
              <a:gdLst/>
              <a:ahLst/>
              <a:cxnLst/>
              <a:rect l="l" t="t" r="r" b="b"/>
              <a:pathLst>
                <a:path w="16289" h="39697" extrusionOk="0">
                  <a:moveTo>
                    <a:pt x="14209" y="0"/>
                  </a:moveTo>
                  <a:cubicBezTo>
                    <a:pt x="8633" y="4694"/>
                    <a:pt x="4505" y="10901"/>
                    <a:pt x="2237" y="17832"/>
                  </a:cubicBezTo>
                  <a:cubicBezTo>
                    <a:pt x="0" y="24732"/>
                    <a:pt x="2773" y="32639"/>
                    <a:pt x="4537" y="39696"/>
                  </a:cubicBezTo>
                  <a:cubicBezTo>
                    <a:pt x="12130" y="32167"/>
                    <a:pt x="15091" y="21329"/>
                    <a:pt x="15973" y="10680"/>
                  </a:cubicBezTo>
                  <a:cubicBezTo>
                    <a:pt x="16288" y="7026"/>
                    <a:pt x="15690" y="3340"/>
                    <a:pt x="14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0"/>
            <p:cNvSpPr/>
            <p:nvPr/>
          </p:nvSpPr>
          <p:spPr>
            <a:xfrm>
              <a:off x="2140225" y="1677625"/>
              <a:ext cx="1245250" cy="1768250"/>
            </a:xfrm>
            <a:custGeom>
              <a:avLst/>
              <a:gdLst/>
              <a:ahLst/>
              <a:cxnLst/>
              <a:rect l="l" t="t" r="r" b="b"/>
              <a:pathLst>
                <a:path w="49810" h="70730" extrusionOk="0">
                  <a:moveTo>
                    <a:pt x="49810" y="1"/>
                  </a:moveTo>
                  <a:lnTo>
                    <a:pt x="49810" y="1"/>
                  </a:lnTo>
                  <a:cubicBezTo>
                    <a:pt x="46344" y="1482"/>
                    <a:pt x="42973" y="3183"/>
                    <a:pt x="39728" y="5136"/>
                  </a:cubicBezTo>
                  <a:cubicBezTo>
                    <a:pt x="36452" y="7089"/>
                    <a:pt x="33333" y="9232"/>
                    <a:pt x="30403" y="11626"/>
                  </a:cubicBezTo>
                  <a:cubicBezTo>
                    <a:pt x="24480" y="16383"/>
                    <a:pt x="19282" y="22023"/>
                    <a:pt x="14997" y="28292"/>
                  </a:cubicBezTo>
                  <a:cubicBezTo>
                    <a:pt x="10744" y="34593"/>
                    <a:pt x="7341" y="41398"/>
                    <a:pt x="4884" y="48581"/>
                  </a:cubicBezTo>
                  <a:cubicBezTo>
                    <a:pt x="3655" y="52173"/>
                    <a:pt x="2647" y="55827"/>
                    <a:pt x="1828" y="59545"/>
                  </a:cubicBezTo>
                  <a:cubicBezTo>
                    <a:pt x="1009" y="63231"/>
                    <a:pt x="410" y="66948"/>
                    <a:pt x="0" y="70729"/>
                  </a:cubicBezTo>
                  <a:cubicBezTo>
                    <a:pt x="599" y="66980"/>
                    <a:pt x="1292" y="63294"/>
                    <a:pt x="2206" y="59608"/>
                  </a:cubicBezTo>
                  <a:cubicBezTo>
                    <a:pt x="3088" y="55953"/>
                    <a:pt x="4191" y="52330"/>
                    <a:pt x="5482" y="48802"/>
                  </a:cubicBezTo>
                  <a:cubicBezTo>
                    <a:pt x="6774" y="45273"/>
                    <a:pt x="8255" y="41808"/>
                    <a:pt x="9956" y="38437"/>
                  </a:cubicBezTo>
                  <a:cubicBezTo>
                    <a:pt x="11626" y="35097"/>
                    <a:pt x="13548" y="31852"/>
                    <a:pt x="15690" y="28733"/>
                  </a:cubicBezTo>
                  <a:cubicBezTo>
                    <a:pt x="17801" y="25614"/>
                    <a:pt x="20132" y="22684"/>
                    <a:pt x="22653" y="19880"/>
                  </a:cubicBezTo>
                  <a:cubicBezTo>
                    <a:pt x="27725" y="14336"/>
                    <a:pt x="33553" y="9484"/>
                    <a:pt x="39917" y="5451"/>
                  </a:cubicBezTo>
                  <a:cubicBezTo>
                    <a:pt x="43099" y="3435"/>
                    <a:pt x="46407" y="1608"/>
                    <a:pt x="49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0"/>
            <p:cNvSpPr/>
            <p:nvPr/>
          </p:nvSpPr>
          <p:spPr>
            <a:xfrm>
              <a:off x="1722000" y="2670125"/>
              <a:ext cx="545050" cy="419725"/>
            </a:xfrm>
            <a:custGeom>
              <a:avLst/>
              <a:gdLst/>
              <a:ahLst/>
              <a:cxnLst/>
              <a:rect l="l" t="t" r="r" b="b"/>
              <a:pathLst>
                <a:path w="21802" h="16789" extrusionOk="0">
                  <a:moveTo>
                    <a:pt x="18319" y="1"/>
                  </a:moveTo>
                  <a:cubicBezTo>
                    <a:pt x="15044" y="1"/>
                    <a:pt x="11732" y="963"/>
                    <a:pt x="9137" y="2864"/>
                  </a:cubicBezTo>
                  <a:cubicBezTo>
                    <a:pt x="5010" y="5920"/>
                    <a:pt x="2174" y="12095"/>
                    <a:pt x="0" y="16789"/>
                  </a:cubicBezTo>
                  <a:cubicBezTo>
                    <a:pt x="9735" y="15781"/>
                    <a:pt x="18147" y="9480"/>
                    <a:pt x="21802" y="375"/>
                  </a:cubicBezTo>
                  <a:cubicBezTo>
                    <a:pt x="20669" y="125"/>
                    <a:pt x="19497" y="1"/>
                    <a:pt x="18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0"/>
            <p:cNvSpPr/>
            <p:nvPr/>
          </p:nvSpPr>
          <p:spPr>
            <a:xfrm>
              <a:off x="2380450" y="2705475"/>
              <a:ext cx="387525" cy="694700"/>
            </a:xfrm>
            <a:custGeom>
              <a:avLst/>
              <a:gdLst/>
              <a:ahLst/>
              <a:cxnLst/>
              <a:rect l="l" t="t" r="r" b="b"/>
              <a:pathLst>
                <a:path w="15501" h="27788" extrusionOk="0">
                  <a:moveTo>
                    <a:pt x="2647" y="1"/>
                  </a:moveTo>
                  <a:cubicBezTo>
                    <a:pt x="568" y="3025"/>
                    <a:pt x="0" y="6900"/>
                    <a:pt x="631" y="10492"/>
                  </a:cubicBezTo>
                  <a:cubicBezTo>
                    <a:pt x="1292" y="14083"/>
                    <a:pt x="3088" y="17391"/>
                    <a:pt x="5356" y="20258"/>
                  </a:cubicBezTo>
                  <a:cubicBezTo>
                    <a:pt x="7656" y="23094"/>
                    <a:pt x="10429" y="25519"/>
                    <a:pt x="13296" y="27788"/>
                  </a:cubicBezTo>
                  <a:cubicBezTo>
                    <a:pt x="14524" y="24921"/>
                    <a:pt x="14934" y="19534"/>
                    <a:pt x="15217" y="16446"/>
                  </a:cubicBezTo>
                  <a:cubicBezTo>
                    <a:pt x="15501" y="13359"/>
                    <a:pt x="15060" y="10145"/>
                    <a:pt x="13548" y="7436"/>
                  </a:cubicBezTo>
                  <a:cubicBezTo>
                    <a:pt x="11311" y="3498"/>
                    <a:pt x="6995" y="1198"/>
                    <a:pt x="2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0"/>
            <p:cNvSpPr/>
            <p:nvPr/>
          </p:nvSpPr>
          <p:spPr>
            <a:xfrm>
              <a:off x="1589675" y="2218900"/>
              <a:ext cx="809700" cy="487550"/>
            </a:xfrm>
            <a:custGeom>
              <a:avLst/>
              <a:gdLst/>
              <a:ahLst/>
              <a:cxnLst/>
              <a:rect l="l" t="t" r="r" b="b"/>
              <a:pathLst>
                <a:path w="32388" h="19502" extrusionOk="0">
                  <a:moveTo>
                    <a:pt x="22362" y="1"/>
                  </a:moveTo>
                  <a:cubicBezTo>
                    <a:pt x="18981" y="1"/>
                    <a:pt x="15661" y="785"/>
                    <a:pt x="12382" y="2577"/>
                  </a:cubicBezTo>
                  <a:cubicBezTo>
                    <a:pt x="5986" y="6074"/>
                    <a:pt x="1450" y="12186"/>
                    <a:pt x="1" y="19338"/>
                  </a:cubicBezTo>
                  <a:cubicBezTo>
                    <a:pt x="928" y="19448"/>
                    <a:pt x="1859" y="19502"/>
                    <a:pt x="2790" y="19502"/>
                  </a:cubicBezTo>
                  <a:cubicBezTo>
                    <a:pt x="8213" y="19502"/>
                    <a:pt x="13626" y="17692"/>
                    <a:pt x="18305" y="14895"/>
                  </a:cubicBezTo>
                  <a:cubicBezTo>
                    <a:pt x="23787" y="11587"/>
                    <a:pt x="28323" y="6956"/>
                    <a:pt x="32388" y="2010"/>
                  </a:cubicBezTo>
                  <a:cubicBezTo>
                    <a:pt x="28976" y="738"/>
                    <a:pt x="25640" y="1"/>
                    <a:pt x="22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0"/>
            <p:cNvSpPr/>
            <p:nvPr/>
          </p:nvSpPr>
          <p:spPr>
            <a:xfrm>
              <a:off x="2609650" y="2321850"/>
              <a:ext cx="628550" cy="696325"/>
            </a:xfrm>
            <a:custGeom>
              <a:avLst/>
              <a:gdLst/>
              <a:ahLst/>
              <a:cxnLst/>
              <a:rect l="l" t="t" r="r" b="b"/>
              <a:pathLst>
                <a:path w="25142" h="27853" extrusionOk="0">
                  <a:moveTo>
                    <a:pt x="2426" y="1"/>
                  </a:moveTo>
                  <a:cubicBezTo>
                    <a:pt x="2109" y="1"/>
                    <a:pt x="1802" y="22"/>
                    <a:pt x="1513" y="66"/>
                  </a:cubicBezTo>
                  <a:cubicBezTo>
                    <a:pt x="0" y="14400"/>
                    <a:pt x="10775" y="27034"/>
                    <a:pt x="25141" y="27853"/>
                  </a:cubicBezTo>
                  <a:cubicBezTo>
                    <a:pt x="24952" y="22560"/>
                    <a:pt x="23409" y="17362"/>
                    <a:pt x="20605" y="12857"/>
                  </a:cubicBezTo>
                  <a:cubicBezTo>
                    <a:pt x="17769" y="8289"/>
                    <a:pt x="13800" y="4508"/>
                    <a:pt x="9074" y="1925"/>
                  </a:cubicBezTo>
                  <a:cubicBezTo>
                    <a:pt x="7315" y="963"/>
                    <a:pt x="4597" y="1"/>
                    <a:pt x="2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0"/>
            <p:cNvSpPr/>
            <p:nvPr/>
          </p:nvSpPr>
          <p:spPr>
            <a:xfrm>
              <a:off x="1866925" y="2571575"/>
              <a:ext cx="784500" cy="660850"/>
            </a:xfrm>
            <a:custGeom>
              <a:avLst/>
              <a:gdLst/>
              <a:ahLst/>
              <a:cxnLst/>
              <a:rect l="l" t="t" r="r" b="b"/>
              <a:pathLst>
                <a:path w="31380" h="26434" extrusionOk="0">
                  <a:moveTo>
                    <a:pt x="21550" y="1"/>
                  </a:moveTo>
                  <a:lnTo>
                    <a:pt x="21172" y="158"/>
                  </a:lnTo>
                  <a:cubicBezTo>
                    <a:pt x="19155" y="1135"/>
                    <a:pt x="17170" y="2080"/>
                    <a:pt x="15186" y="3120"/>
                  </a:cubicBezTo>
                  <a:cubicBezTo>
                    <a:pt x="13232" y="4159"/>
                    <a:pt x="11342" y="5357"/>
                    <a:pt x="9546" y="6680"/>
                  </a:cubicBezTo>
                  <a:cubicBezTo>
                    <a:pt x="7782" y="8003"/>
                    <a:pt x="6112" y="9452"/>
                    <a:pt x="4537" y="11027"/>
                  </a:cubicBezTo>
                  <a:cubicBezTo>
                    <a:pt x="2962" y="12603"/>
                    <a:pt x="1449" y="14241"/>
                    <a:pt x="0" y="15911"/>
                  </a:cubicBezTo>
                  <a:cubicBezTo>
                    <a:pt x="1576" y="14335"/>
                    <a:pt x="3151" y="12792"/>
                    <a:pt x="4852" y="11342"/>
                  </a:cubicBezTo>
                  <a:cubicBezTo>
                    <a:pt x="6459" y="9862"/>
                    <a:pt x="8160" y="8507"/>
                    <a:pt x="9956" y="7215"/>
                  </a:cubicBezTo>
                  <a:cubicBezTo>
                    <a:pt x="11752" y="5955"/>
                    <a:pt x="13642" y="4821"/>
                    <a:pt x="15595" y="3813"/>
                  </a:cubicBezTo>
                  <a:cubicBezTo>
                    <a:pt x="17424" y="2869"/>
                    <a:pt x="19281" y="1980"/>
                    <a:pt x="21165" y="1121"/>
                  </a:cubicBezTo>
                  <a:lnTo>
                    <a:pt x="21165" y="1121"/>
                  </a:lnTo>
                  <a:cubicBezTo>
                    <a:pt x="22081" y="3100"/>
                    <a:pt x="22997" y="5077"/>
                    <a:pt x="23913" y="7026"/>
                  </a:cubicBezTo>
                  <a:cubicBezTo>
                    <a:pt x="24921" y="9106"/>
                    <a:pt x="25897" y="11216"/>
                    <a:pt x="26811" y="13327"/>
                  </a:cubicBezTo>
                  <a:cubicBezTo>
                    <a:pt x="27725" y="15438"/>
                    <a:pt x="28575" y="17612"/>
                    <a:pt x="29363" y="19786"/>
                  </a:cubicBezTo>
                  <a:cubicBezTo>
                    <a:pt x="30151" y="21960"/>
                    <a:pt x="30812" y="24165"/>
                    <a:pt x="31379" y="26433"/>
                  </a:cubicBezTo>
                  <a:cubicBezTo>
                    <a:pt x="30970" y="24133"/>
                    <a:pt x="30434" y="21865"/>
                    <a:pt x="29741" y="19660"/>
                  </a:cubicBezTo>
                  <a:cubicBezTo>
                    <a:pt x="29048" y="17423"/>
                    <a:pt x="28260" y="15249"/>
                    <a:pt x="27378" y="13075"/>
                  </a:cubicBezTo>
                  <a:cubicBezTo>
                    <a:pt x="26527" y="10933"/>
                    <a:pt x="25582" y="8791"/>
                    <a:pt x="24637" y="6680"/>
                  </a:cubicBezTo>
                  <a:lnTo>
                    <a:pt x="21739" y="379"/>
                  </a:lnTo>
                  <a:lnTo>
                    <a:pt x="21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0"/>
            <p:cNvSpPr/>
            <p:nvPr/>
          </p:nvSpPr>
          <p:spPr>
            <a:xfrm>
              <a:off x="1709400" y="2286100"/>
              <a:ext cx="1397275" cy="583225"/>
            </a:xfrm>
            <a:custGeom>
              <a:avLst/>
              <a:gdLst/>
              <a:ahLst/>
              <a:cxnLst/>
              <a:rect l="l" t="t" r="r" b="b"/>
              <a:pathLst>
                <a:path w="55891" h="23329" extrusionOk="0">
                  <a:moveTo>
                    <a:pt x="249" y="7808"/>
                  </a:moveTo>
                  <a:lnTo>
                    <a:pt x="249" y="7808"/>
                  </a:lnTo>
                  <a:cubicBezTo>
                    <a:pt x="166" y="7856"/>
                    <a:pt x="83" y="7905"/>
                    <a:pt x="0" y="7954"/>
                  </a:cubicBezTo>
                  <a:lnTo>
                    <a:pt x="32" y="7954"/>
                  </a:lnTo>
                  <a:cubicBezTo>
                    <a:pt x="104" y="7905"/>
                    <a:pt x="176" y="7856"/>
                    <a:pt x="249" y="7808"/>
                  </a:cubicBezTo>
                  <a:close/>
                  <a:moveTo>
                    <a:pt x="26303" y="1"/>
                  </a:moveTo>
                  <a:cubicBezTo>
                    <a:pt x="22727" y="1"/>
                    <a:pt x="19156" y="402"/>
                    <a:pt x="15658" y="1212"/>
                  </a:cubicBezTo>
                  <a:cubicBezTo>
                    <a:pt x="12854" y="1842"/>
                    <a:pt x="10145" y="2724"/>
                    <a:pt x="7530" y="3859"/>
                  </a:cubicBezTo>
                  <a:cubicBezTo>
                    <a:pt x="4995" y="4958"/>
                    <a:pt x="2549" y="6265"/>
                    <a:pt x="249" y="7808"/>
                  </a:cubicBezTo>
                  <a:lnTo>
                    <a:pt x="249" y="7808"/>
                  </a:lnTo>
                  <a:cubicBezTo>
                    <a:pt x="5064" y="4986"/>
                    <a:pt x="10302" y="2957"/>
                    <a:pt x="15753" y="1842"/>
                  </a:cubicBezTo>
                  <a:cubicBezTo>
                    <a:pt x="19076" y="1125"/>
                    <a:pt x="22445" y="769"/>
                    <a:pt x="25818" y="769"/>
                  </a:cubicBezTo>
                  <a:cubicBezTo>
                    <a:pt x="28073" y="769"/>
                    <a:pt x="30330" y="928"/>
                    <a:pt x="32576" y="1244"/>
                  </a:cubicBezTo>
                  <a:cubicBezTo>
                    <a:pt x="33270" y="1307"/>
                    <a:pt x="33963" y="1464"/>
                    <a:pt x="34656" y="1559"/>
                  </a:cubicBezTo>
                  <a:cubicBezTo>
                    <a:pt x="35002" y="1622"/>
                    <a:pt x="35349" y="1685"/>
                    <a:pt x="35695" y="1748"/>
                  </a:cubicBezTo>
                  <a:lnTo>
                    <a:pt x="36199" y="1874"/>
                  </a:lnTo>
                  <a:lnTo>
                    <a:pt x="36672" y="2000"/>
                  </a:lnTo>
                  <a:cubicBezTo>
                    <a:pt x="38027" y="2409"/>
                    <a:pt x="39318" y="2945"/>
                    <a:pt x="40516" y="3638"/>
                  </a:cubicBezTo>
                  <a:cubicBezTo>
                    <a:pt x="42910" y="5087"/>
                    <a:pt x="45084" y="6883"/>
                    <a:pt x="46943" y="8994"/>
                  </a:cubicBezTo>
                  <a:cubicBezTo>
                    <a:pt x="48801" y="11105"/>
                    <a:pt x="50503" y="13405"/>
                    <a:pt x="51952" y="15830"/>
                  </a:cubicBezTo>
                  <a:cubicBezTo>
                    <a:pt x="53401" y="18256"/>
                    <a:pt x="54724" y="20745"/>
                    <a:pt x="55890" y="23329"/>
                  </a:cubicBezTo>
                  <a:cubicBezTo>
                    <a:pt x="54850" y="20682"/>
                    <a:pt x="53653" y="18099"/>
                    <a:pt x="52267" y="15610"/>
                  </a:cubicBezTo>
                  <a:cubicBezTo>
                    <a:pt x="50881" y="13121"/>
                    <a:pt x="49274" y="10758"/>
                    <a:pt x="47415" y="8584"/>
                  </a:cubicBezTo>
                  <a:cubicBezTo>
                    <a:pt x="45556" y="6379"/>
                    <a:pt x="43351" y="4489"/>
                    <a:pt x="40894" y="3008"/>
                  </a:cubicBezTo>
                  <a:cubicBezTo>
                    <a:pt x="39634" y="2252"/>
                    <a:pt x="38310" y="1685"/>
                    <a:pt x="36924" y="1275"/>
                  </a:cubicBezTo>
                  <a:lnTo>
                    <a:pt x="36389" y="1118"/>
                  </a:lnTo>
                  <a:lnTo>
                    <a:pt x="35853" y="992"/>
                  </a:lnTo>
                  <a:cubicBezTo>
                    <a:pt x="35506" y="897"/>
                    <a:pt x="35160" y="834"/>
                    <a:pt x="34813" y="771"/>
                  </a:cubicBezTo>
                  <a:lnTo>
                    <a:pt x="33742" y="582"/>
                  </a:lnTo>
                  <a:cubicBezTo>
                    <a:pt x="33396" y="519"/>
                    <a:pt x="33049" y="456"/>
                    <a:pt x="32671" y="425"/>
                  </a:cubicBezTo>
                  <a:cubicBezTo>
                    <a:pt x="30557" y="143"/>
                    <a:pt x="28429" y="1"/>
                    <a:pt x="26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0"/>
            <p:cNvSpPr/>
            <p:nvPr/>
          </p:nvSpPr>
          <p:spPr>
            <a:xfrm>
              <a:off x="4929200" y="2603875"/>
              <a:ext cx="321375" cy="783700"/>
            </a:xfrm>
            <a:custGeom>
              <a:avLst/>
              <a:gdLst/>
              <a:ahLst/>
              <a:cxnLst/>
              <a:rect l="l" t="t" r="r" b="b"/>
              <a:pathLst>
                <a:path w="12855" h="31348" extrusionOk="0">
                  <a:moveTo>
                    <a:pt x="1639" y="0"/>
                  </a:moveTo>
                  <a:cubicBezTo>
                    <a:pt x="473" y="2678"/>
                    <a:pt x="1" y="5577"/>
                    <a:pt x="253" y="8475"/>
                  </a:cubicBezTo>
                  <a:cubicBezTo>
                    <a:pt x="914" y="16887"/>
                    <a:pt x="3277" y="25425"/>
                    <a:pt x="9263" y="31348"/>
                  </a:cubicBezTo>
                  <a:cubicBezTo>
                    <a:pt x="10649" y="25803"/>
                    <a:pt x="12855" y="19533"/>
                    <a:pt x="11090" y="14115"/>
                  </a:cubicBezTo>
                  <a:cubicBezTo>
                    <a:pt x="9295" y="8633"/>
                    <a:pt x="6018" y="375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0"/>
            <p:cNvSpPr/>
            <p:nvPr/>
          </p:nvSpPr>
          <p:spPr>
            <a:xfrm>
              <a:off x="4106925" y="1700475"/>
              <a:ext cx="984550" cy="1395675"/>
            </a:xfrm>
            <a:custGeom>
              <a:avLst/>
              <a:gdLst/>
              <a:ahLst/>
              <a:cxnLst/>
              <a:rect l="l" t="t" r="r" b="b"/>
              <a:pathLst>
                <a:path w="39382" h="55827" extrusionOk="0">
                  <a:moveTo>
                    <a:pt x="0" y="1"/>
                  </a:moveTo>
                  <a:lnTo>
                    <a:pt x="2017" y="1009"/>
                  </a:lnTo>
                  <a:cubicBezTo>
                    <a:pt x="2678" y="1355"/>
                    <a:pt x="3340" y="1639"/>
                    <a:pt x="4002" y="2048"/>
                  </a:cubicBezTo>
                  <a:lnTo>
                    <a:pt x="5923" y="3151"/>
                  </a:lnTo>
                  <a:cubicBezTo>
                    <a:pt x="6553" y="3529"/>
                    <a:pt x="7215" y="3876"/>
                    <a:pt x="7845" y="4317"/>
                  </a:cubicBezTo>
                  <a:lnTo>
                    <a:pt x="9704" y="5545"/>
                  </a:lnTo>
                  <a:lnTo>
                    <a:pt x="10618" y="6144"/>
                  </a:lnTo>
                  <a:lnTo>
                    <a:pt x="11531" y="6806"/>
                  </a:lnTo>
                  <a:cubicBezTo>
                    <a:pt x="12697" y="7719"/>
                    <a:pt x="13926" y="8570"/>
                    <a:pt x="15028" y="9578"/>
                  </a:cubicBezTo>
                  <a:cubicBezTo>
                    <a:pt x="19596" y="13390"/>
                    <a:pt x="23629" y="17801"/>
                    <a:pt x="26969" y="22715"/>
                  </a:cubicBezTo>
                  <a:cubicBezTo>
                    <a:pt x="30308" y="27630"/>
                    <a:pt x="33018" y="32955"/>
                    <a:pt x="35002" y="38562"/>
                  </a:cubicBezTo>
                  <a:lnTo>
                    <a:pt x="35790" y="40642"/>
                  </a:lnTo>
                  <a:lnTo>
                    <a:pt x="36420" y="42784"/>
                  </a:lnTo>
                  <a:lnTo>
                    <a:pt x="37082" y="44926"/>
                  </a:lnTo>
                  <a:lnTo>
                    <a:pt x="37208" y="45462"/>
                  </a:lnTo>
                  <a:lnTo>
                    <a:pt x="37365" y="45997"/>
                  </a:lnTo>
                  <a:lnTo>
                    <a:pt x="37617" y="47069"/>
                  </a:lnTo>
                  <a:lnTo>
                    <a:pt x="38121" y="49242"/>
                  </a:lnTo>
                  <a:lnTo>
                    <a:pt x="38405" y="50345"/>
                  </a:lnTo>
                  <a:cubicBezTo>
                    <a:pt x="38468" y="50692"/>
                    <a:pt x="38531" y="51070"/>
                    <a:pt x="38594" y="51416"/>
                  </a:cubicBezTo>
                  <a:lnTo>
                    <a:pt x="39382" y="55827"/>
                  </a:lnTo>
                  <a:lnTo>
                    <a:pt x="38751" y="51385"/>
                  </a:lnTo>
                  <a:cubicBezTo>
                    <a:pt x="38688" y="51038"/>
                    <a:pt x="38657" y="50660"/>
                    <a:pt x="38594" y="50282"/>
                  </a:cubicBezTo>
                  <a:lnTo>
                    <a:pt x="38373" y="49211"/>
                  </a:lnTo>
                  <a:lnTo>
                    <a:pt x="37901" y="47006"/>
                  </a:lnTo>
                  <a:lnTo>
                    <a:pt x="37680" y="45903"/>
                  </a:lnTo>
                  <a:lnTo>
                    <a:pt x="37554" y="45367"/>
                  </a:lnTo>
                  <a:lnTo>
                    <a:pt x="37428" y="44832"/>
                  </a:lnTo>
                  <a:lnTo>
                    <a:pt x="36830" y="42658"/>
                  </a:lnTo>
                  <a:lnTo>
                    <a:pt x="36231" y="40484"/>
                  </a:lnTo>
                  <a:lnTo>
                    <a:pt x="35506" y="38373"/>
                  </a:lnTo>
                  <a:cubicBezTo>
                    <a:pt x="33553" y="32702"/>
                    <a:pt x="30875" y="27315"/>
                    <a:pt x="27504" y="22337"/>
                  </a:cubicBezTo>
                  <a:cubicBezTo>
                    <a:pt x="24102" y="17391"/>
                    <a:pt x="20038" y="12949"/>
                    <a:pt x="15375" y="9168"/>
                  </a:cubicBezTo>
                  <a:cubicBezTo>
                    <a:pt x="14241" y="8192"/>
                    <a:pt x="12980" y="7341"/>
                    <a:pt x="11783" y="6491"/>
                  </a:cubicBezTo>
                  <a:lnTo>
                    <a:pt x="10870" y="5829"/>
                  </a:lnTo>
                  <a:lnTo>
                    <a:pt x="9924" y="5230"/>
                  </a:lnTo>
                  <a:lnTo>
                    <a:pt x="8003" y="4033"/>
                  </a:lnTo>
                  <a:cubicBezTo>
                    <a:pt x="7373" y="3624"/>
                    <a:pt x="6711" y="3309"/>
                    <a:pt x="6049" y="2930"/>
                  </a:cubicBezTo>
                  <a:lnTo>
                    <a:pt x="4065" y="1891"/>
                  </a:lnTo>
                  <a:cubicBezTo>
                    <a:pt x="2741" y="1198"/>
                    <a:pt x="1355" y="63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0"/>
            <p:cNvSpPr/>
            <p:nvPr/>
          </p:nvSpPr>
          <p:spPr>
            <a:xfrm>
              <a:off x="4990625" y="2484600"/>
              <a:ext cx="430875" cy="331175"/>
            </a:xfrm>
            <a:custGeom>
              <a:avLst/>
              <a:gdLst/>
              <a:ahLst/>
              <a:cxnLst/>
              <a:rect l="l" t="t" r="r" b="b"/>
              <a:pathLst>
                <a:path w="17235" h="13247" extrusionOk="0">
                  <a:moveTo>
                    <a:pt x="2746" y="0"/>
                  </a:moveTo>
                  <a:cubicBezTo>
                    <a:pt x="1820" y="0"/>
                    <a:pt x="896" y="99"/>
                    <a:pt x="1" y="298"/>
                  </a:cubicBezTo>
                  <a:cubicBezTo>
                    <a:pt x="2899" y="7481"/>
                    <a:pt x="9547" y="12459"/>
                    <a:pt x="17234" y="13246"/>
                  </a:cubicBezTo>
                  <a:cubicBezTo>
                    <a:pt x="15533" y="9529"/>
                    <a:pt x="13296" y="4677"/>
                    <a:pt x="10020" y="2283"/>
                  </a:cubicBezTo>
                  <a:cubicBezTo>
                    <a:pt x="7953" y="774"/>
                    <a:pt x="5340" y="0"/>
                    <a:pt x="2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0"/>
            <p:cNvSpPr/>
            <p:nvPr/>
          </p:nvSpPr>
          <p:spPr>
            <a:xfrm>
              <a:off x="4593675" y="2513300"/>
              <a:ext cx="307975" cy="547425"/>
            </a:xfrm>
            <a:custGeom>
              <a:avLst/>
              <a:gdLst/>
              <a:ahLst/>
              <a:cxnLst/>
              <a:rect l="l" t="t" r="r" b="b"/>
              <a:pathLst>
                <a:path w="12319" h="21897" extrusionOk="0">
                  <a:moveTo>
                    <a:pt x="10240" y="0"/>
                  </a:moveTo>
                  <a:cubicBezTo>
                    <a:pt x="6774" y="914"/>
                    <a:pt x="3371" y="2741"/>
                    <a:pt x="1607" y="5860"/>
                  </a:cubicBezTo>
                  <a:cubicBezTo>
                    <a:pt x="473" y="8034"/>
                    <a:pt x="0" y="10492"/>
                    <a:pt x="284" y="12949"/>
                  </a:cubicBezTo>
                  <a:cubicBezTo>
                    <a:pt x="536" y="15375"/>
                    <a:pt x="851" y="19628"/>
                    <a:pt x="1796" y="21896"/>
                  </a:cubicBezTo>
                  <a:cubicBezTo>
                    <a:pt x="4096" y="20163"/>
                    <a:pt x="6207" y="18147"/>
                    <a:pt x="8066" y="15973"/>
                  </a:cubicBezTo>
                  <a:cubicBezTo>
                    <a:pt x="9893" y="13705"/>
                    <a:pt x="11311" y="11090"/>
                    <a:pt x="11815" y="8255"/>
                  </a:cubicBezTo>
                  <a:cubicBezTo>
                    <a:pt x="12319" y="5419"/>
                    <a:pt x="11878" y="2363"/>
                    <a:pt x="10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0"/>
            <p:cNvSpPr/>
            <p:nvPr/>
          </p:nvSpPr>
          <p:spPr>
            <a:xfrm>
              <a:off x="4886675" y="2128350"/>
              <a:ext cx="639575" cy="385125"/>
            </a:xfrm>
            <a:custGeom>
              <a:avLst/>
              <a:gdLst/>
              <a:ahLst/>
              <a:cxnLst/>
              <a:rect l="l" t="t" r="r" b="b"/>
              <a:pathLst>
                <a:path w="25583" h="15405" extrusionOk="0">
                  <a:moveTo>
                    <a:pt x="0" y="1568"/>
                  </a:moveTo>
                  <a:lnTo>
                    <a:pt x="0" y="1599"/>
                  </a:lnTo>
                  <a:cubicBezTo>
                    <a:pt x="7" y="1597"/>
                    <a:pt x="14" y="1594"/>
                    <a:pt x="20" y="1592"/>
                  </a:cubicBezTo>
                  <a:lnTo>
                    <a:pt x="20" y="1592"/>
                  </a:lnTo>
                  <a:cubicBezTo>
                    <a:pt x="14" y="1584"/>
                    <a:pt x="7" y="1576"/>
                    <a:pt x="0" y="1568"/>
                  </a:cubicBezTo>
                  <a:close/>
                  <a:moveTo>
                    <a:pt x="7947" y="0"/>
                  </a:moveTo>
                  <a:cubicBezTo>
                    <a:pt x="5356" y="0"/>
                    <a:pt x="2719" y="586"/>
                    <a:pt x="20" y="1592"/>
                  </a:cubicBezTo>
                  <a:lnTo>
                    <a:pt x="20" y="1592"/>
                  </a:lnTo>
                  <a:cubicBezTo>
                    <a:pt x="3229" y="5458"/>
                    <a:pt x="6814" y="9134"/>
                    <a:pt x="11153" y="11744"/>
                  </a:cubicBezTo>
                  <a:cubicBezTo>
                    <a:pt x="14827" y="13996"/>
                    <a:pt x="19094" y="15405"/>
                    <a:pt x="23353" y="15405"/>
                  </a:cubicBezTo>
                  <a:cubicBezTo>
                    <a:pt x="24097" y="15405"/>
                    <a:pt x="24842" y="15361"/>
                    <a:pt x="25582" y="15272"/>
                  </a:cubicBezTo>
                  <a:cubicBezTo>
                    <a:pt x="24448" y="9633"/>
                    <a:pt x="20888" y="4781"/>
                    <a:pt x="15816" y="2040"/>
                  </a:cubicBezTo>
                  <a:cubicBezTo>
                    <a:pt x="13231" y="620"/>
                    <a:pt x="10613" y="0"/>
                    <a:pt x="7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0"/>
            <p:cNvSpPr/>
            <p:nvPr/>
          </p:nvSpPr>
          <p:spPr>
            <a:xfrm>
              <a:off x="4224275" y="2209475"/>
              <a:ext cx="496225" cy="549575"/>
            </a:xfrm>
            <a:custGeom>
              <a:avLst/>
              <a:gdLst/>
              <a:ahLst/>
              <a:cxnLst/>
              <a:rect l="l" t="t" r="r" b="b"/>
              <a:pathLst>
                <a:path w="19849" h="21983" extrusionOk="0">
                  <a:moveTo>
                    <a:pt x="17903" y="0"/>
                  </a:moveTo>
                  <a:cubicBezTo>
                    <a:pt x="16207" y="0"/>
                    <a:pt x="14062" y="741"/>
                    <a:pt x="12697" y="1505"/>
                  </a:cubicBezTo>
                  <a:cubicBezTo>
                    <a:pt x="8948" y="3553"/>
                    <a:pt x="5798" y="6514"/>
                    <a:pt x="3561" y="10137"/>
                  </a:cubicBezTo>
                  <a:cubicBezTo>
                    <a:pt x="1355" y="13697"/>
                    <a:pt x="127" y="17793"/>
                    <a:pt x="1" y="21983"/>
                  </a:cubicBezTo>
                  <a:cubicBezTo>
                    <a:pt x="11342" y="21353"/>
                    <a:pt x="19849" y="11334"/>
                    <a:pt x="18652" y="56"/>
                  </a:cubicBezTo>
                  <a:cubicBezTo>
                    <a:pt x="18416" y="18"/>
                    <a:pt x="18165" y="0"/>
                    <a:pt x="179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0"/>
            <p:cNvSpPr/>
            <p:nvPr/>
          </p:nvSpPr>
          <p:spPr>
            <a:xfrm>
              <a:off x="4688200" y="2406175"/>
              <a:ext cx="619075" cy="522225"/>
            </a:xfrm>
            <a:custGeom>
              <a:avLst/>
              <a:gdLst/>
              <a:ahLst/>
              <a:cxnLst/>
              <a:rect l="l" t="t" r="r" b="b"/>
              <a:pathLst>
                <a:path w="24763" h="20889" extrusionOk="0">
                  <a:moveTo>
                    <a:pt x="7750" y="1"/>
                  </a:moveTo>
                  <a:lnTo>
                    <a:pt x="7624" y="284"/>
                  </a:lnTo>
                  <a:lnTo>
                    <a:pt x="5324" y="5294"/>
                  </a:lnTo>
                  <a:cubicBezTo>
                    <a:pt x="4568" y="6963"/>
                    <a:pt x="3812" y="8633"/>
                    <a:pt x="3151" y="10334"/>
                  </a:cubicBezTo>
                  <a:cubicBezTo>
                    <a:pt x="2457" y="12036"/>
                    <a:pt x="1827" y="13768"/>
                    <a:pt x="1292" y="15533"/>
                  </a:cubicBezTo>
                  <a:cubicBezTo>
                    <a:pt x="756" y="17265"/>
                    <a:pt x="315" y="19061"/>
                    <a:pt x="0" y="20888"/>
                  </a:cubicBezTo>
                  <a:cubicBezTo>
                    <a:pt x="441" y="19093"/>
                    <a:pt x="977" y="17360"/>
                    <a:pt x="1575" y="15627"/>
                  </a:cubicBezTo>
                  <a:cubicBezTo>
                    <a:pt x="2174" y="13894"/>
                    <a:pt x="2867" y="12193"/>
                    <a:pt x="3592" y="10523"/>
                  </a:cubicBezTo>
                  <a:cubicBezTo>
                    <a:pt x="4316" y="8854"/>
                    <a:pt x="5104" y="7184"/>
                    <a:pt x="5891" y="5546"/>
                  </a:cubicBezTo>
                  <a:lnTo>
                    <a:pt x="8055" y="863"/>
                  </a:lnTo>
                  <a:lnTo>
                    <a:pt x="8055" y="863"/>
                  </a:lnTo>
                  <a:cubicBezTo>
                    <a:pt x="9553" y="1546"/>
                    <a:pt x="10999" y="2256"/>
                    <a:pt x="12444" y="2994"/>
                  </a:cubicBezTo>
                  <a:cubicBezTo>
                    <a:pt x="15563" y="4600"/>
                    <a:pt x="18430" y="6585"/>
                    <a:pt x="20951" y="8948"/>
                  </a:cubicBezTo>
                  <a:cubicBezTo>
                    <a:pt x="22274" y="10114"/>
                    <a:pt x="23503" y="11342"/>
                    <a:pt x="24763" y="12571"/>
                  </a:cubicBezTo>
                  <a:cubicBezTo>
                    <a:pt x="23597" y="11248"/>
                    <a:pt x="22400" y="9956"/>
                    <a:pt x="21203" y="8728"/>
                  </a:cubicBezTo>
                  <a:cubicBezTo>
                    <a:pt x="19943" y="7499"/>
                    <a:pt x="18619" y="6333"/>
                    <a:pt x="17233" y="5294"/>
                  </a:cubicBezTo>
                  <a:cubicBezTo>
                    <a:pt x="15816" y="4222"/>
                    <a:pt x="14335" y="3277"/>
                    <a:pt x="12760" y="2458"/>
                  </a:cubicBezTo>
                  <a:cubicBezTo>
                    <a:pt x="11184" y="1639"/>
                    <a:pt x="9609" y="883"/>
                    <a:pt x="8034" y="127"/>
                  </a:cubicBezTo>
                  <a:lnTo>
                    <a:pt x="77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0"/>
            <p:cNvSpPr/>
            <p:nvPr/>
          </p:nvSpPr>
          <p:spPr>
            <a:xfrm>
              <a:off x="4328250" y="2180550"/>
              <a:ext cx="1102700" cy="461150"/>
            </a:xfrm>
            <a:custGeom>
              <a:avLst/>
              <a:gdLst/>
              <a:ahLst/>
              <a:cxnLst/>
              <a:rect l="l" t="t" r="r" b="b"/>
              <a:pathLst>
                <a:path w="44108" h="18446" extrusionOk="0">
                  <a:moveTo>
                    <a:pt x="23283" y="1"/>
                  </a:moveTo>
                  <a:cubicBezTo>
                    <a:pt x="21625" y="1"/>
                    <a:pt x="19963" y="110"/>
                    <a:pt x="18305" y="330"/>
                  </a:cubicBezTo>
                  <a:cubicBezTo>
                    <a:pt x="17170" y="488"/>
                    <a:pt x="16068" y="709"/>
                    <a:pt x="14965" y="992"/>
                  </a:cubicBezTo>
                  <a:cubicBezTo>
                    <a:pt x="14682" y="1087"/>
                    <a:pt x="14398" y="1150"/>
                    <a:pt x="14146" y="1276"/>
                  </a:cubicBezTo>
                  <a:lnTo>
                    <a:pt x="13358" y="1591"/>
                  </a:lnTo>
                  <a:cubicBezTo>
                    <a:pt x="12823" y="1843"/>
                    <a:pt x="12319" y="2095"/>
                    <a:pt x="11815" y="2378"/>
                  </a:cubicBezTo>
                  <a:cubicBezTo>
                    <a:pt x="9893" y="3544"/>
                    <a:pt x="8160" y="5056"/>
                    <a:pt x="6711" y="6789"/>
                  </a:cubicBezTo>
                  <a:cubicBezTo>
                    <a:pt x="3749" y="10254"/>
                    <a:pt x="1639" y="14287"/>
                    <a:pt x="0" y="18446"/>
                  </a:cubicBezTo>
                  <a:cubicBezTo>
                    <a:pt x="914" y="16398"/>
                    <a:pt x="1954" y="14413"/>
                    <a:pt x="3119" y="12523"/>
                  </a:cubicBezTo>
                  <a:cubicBezTo>
                    <a:pt x="4253" y="10601"/>
                    <a:pt x="5577" y="8805"/>
                    <a:pt x="7057" y="7136"/>
                  </a:cubicBezTo>
                  <a:cubicBezTo>
                    <a:pt x="8507" y="5466"/>
                    <a:pt x="10208" y="4048"/>
                    <a:pt x="12130" y="2914"/>
                  </a:cubicBezTo>
                  <a:cubicBezTo>
                    <a:pt x="12602" y="2662"/>
                    <a:pt x="13106" y="2410"/>
                    <a:pt x="13610" y="2189"/>
                  </a:cubicBezTo>
                  <a:lnTo>
                    <a:pt x="14398" y="1874"/>
                  </a:lnTo>
                  <a:cubicBezTo>
                    <a:pt x="14650" y="1780"/>
                    <a:pt x="14902" y="1685"/>
                    <a:pt x="15186" y="1622"/>
                  </a:cubicBezTo>
                  <a:cubicBezTo>
                    <a:pt x="16225" y="1339"/>
                    <a:pt x="17328" y="1118"/>
                    <a:pt x="18431" y="992"/>
                  </a:cubicBezTo>
                  <a:cubicBezTo>
                    <a:pt x="20167" y="762"/>
                    <a:pt x="21909" y="647"/>
                    <a:pt x="23648" y="647"/>
                  </a:cubicBezTo>
                  <a:cubicBezTo>
                    <a:pt x="28567" y="647"/>
                    <a:pt x="33458" y="1563"/>
                    <a:pt x="38090" y="3355"/>
                  </a:cubicBezTo>
                  <a:cubicBezTo>
                    <a:pt x="40169" y="4174"/>
                    <a:pt x="42185" y="5151"/>
                    <a:pt x="44107" y="6285"/>
                  </a:cubicBezTo>
                  <a:cubicBezTo>
                    <a:pt x="42248" y="5025"/>
                    <a:pt x="40264" y="3954"/>
                    <a:pt x="38184" y="3071"/>
                  </a:cubicBezTo>
                  <a:cubicBezTo>
                    <a:pt x="36105" y="2189"/>
                    <a:pt x="33963" y="1465"/>
                    <a:pt x="31757" y="961"/>
                  </a:cubicBezTo>
                  <a:cubicBezTo>
                    <a:pt x="28970" y="323"/>
                    <a:pt x="26132" y="1"/>
                    <a:pt x="23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0"/>
            <p:cNvSpPr/>
            <p:nvPr/>
          </p:nvSpPr>
          <p:spPr>
            <a:xfrm>
              <a:off x="1288025" y="1499625"/>
              <a:ext cx="768725" cy="1436650"/>
            </a:xfrm>
            <a:custGeom>
              <a:avLst/>
              <a:gdLst/>
              <a:ahLst/>
              <a:cxnLst/>
              <a:rect l="l" t="t" r="r" b="b"/>
              <a:pathLst>
                <a:path w="30749" h="57466" fill="none" extrusionOk="0">
                  <a:moveTo>
                    <a:pt x="30749" y="347"/>
                  </a:moveTo>
                  <a:cubicBezTo>
                    <a:pt x="25992" y="1"/>
                    <a:pt x="22211" y="4128"/>
                    <a:pt x="19502" y="8035"/>
                  </a:cubicBezTo>
                  <a:cubicBezTo>
                    <a:pt x="9231" y="22779"/>
                    <a:pt x="2552" y="39697"/>
                    <a:pt x="0" y="5746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0"/>
            <p:cNvSpPr/>
            <p:nvPr/>
          </p:nvSpPr>
          <p:spPr>
            <a:xfrm>
              <a:off x="1051725" y="2714150"/>
              <a:ext cx="277275" cy="568675"/>
            </a:xfrm>
            <a:custGeom>
              <a:avLst/>
              <a:gdLst/>
              <a:ahLst/>
              <a:cxnLst/>
              <a:rect l="l" t="t" r="r" b="b"/>
              <a:pathLst>
                <a:path w="11091" h="22747" fill="none" extrusionOk="0">
                  <a:moveTo>
                    <a:pt x="11090" y="0"/>
                  </a:moveTo>
                  <a:cubicBezTo>
                    <a:pt x="5640" y="6301"/>
                    <a:pt x="1387" y="14524"/>
                    <a:pt x="1" y="227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0"/>
            <p:cNvSpPr/>
            <p:nvPr/>
          </p:nvSpPr>
          <p:spPr>
            <a:xfrm>
              <a:off x="1346300" y="2640100"/>
              <a:ext cx="90600" cy="836475"/>
            </a:xfrm>
            <a:custGeom>
              <a:avLst/>
              <a:gdLst/>
              <a:ahLst/>
              <a:cxnLst/>
              <a:rect l="l" t="t" r="r" b="b"/>
              <a:pathLst>
                <a:path w="3624" h="33459" fill="none" extrusionOk="0">
                  <a:moveTo>
                    <a:pt x="0" y="1"/>
                  </a:moveTo>
                  <a:cubicBezTo>
                    <a:pt x="3435" y="10870"/>
                    <a:pt x="3624" y="22495"/>
                    <a:pt x="536" y="3345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0"/>
            <p:cNvSpPr/>
            <p:nvPr/>
          </p:nvSpPr>
          <p:spPr>
            <a:xfrm>
              <a:off x="1155700" y="2287250"/>
              <a:ext cx="304825" cy="417475"/>
            </a:xfrm>
            <a:custGeom>
              <a:avLst/>
              <a:gdLst/>
              <a:ahLst/>
              <a:cxnLst/>
              <a:rect l="l" t="t" r="r" b="b"/>
              <a:pathLst>
                <a:path w="12193" h="16699" fill="none" extrusionOk="0">
                  <a:moveTo>
                    <a:pt x="12193" y="1"/>
                  </a:moveTo>
                  <a:cubicBezTo>
                    <a:pt x="9042" y="1891"/>
                    <a:pt x="6333" y="4411"/>
                    <a:pt x="4285" y="7467"/>
                  </a:cubicBezTo>
                  <a:cubicBezTo>
                    <a:pt x="2489" y="10366"/>
                    <a:pt x="1040" y="13453"/>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0"/>
            <p:cNvSpPr/>
            <p:nvPr/>
          </p:nvSpPr>
          <p:spPr>
            <a:xfrm>
              <a:off x="1097400" y="1943075"/>
              <a:ext cx="526175" cy="393025"/>
            </a:xfrm>
            <a:custGeom>
              <a:avLst/>
              <a:gdLst/>
              <a:ahLst/>
              <a:cxnLst/>
              <a:rect l="l" t="t" r="r" b="b"/>
              <a:pathLst>
                <a:path w="21047" h="15721" fill="none" extrusionOk="0">
                  <a:moveTo>
                    <a:pt x="21046" y="0"/>
                  </a:moveTo>
                  <a:cubicBezTo>
                    <a:pt x="12540" y="1733"/>
                    <a:pt x="3813" y="7908"/>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0"/>
            <p:cNvSpPr/>
            <p:nvPr/>
          </p:nvSpPr>
          <p:spPr>
            <a:xfrm>
              <a:off x="1499100" y="1631950"/>
              <a:ext cx="320575" cy="230025"/>
            </a:xfrm>
            <a:custGeom>
              <a:avLst/>
              <a:gdLst/>
              <a:ahLst/>
              <a:cxnLst/>
              <a:rect l="l" t="t" r="r" b="b"/>
              <a:pathLst>
                <a:path w="12823" h="9201" fill="none" extrusionOk="0">
                  <a:moveTo>
                    <a:pt x="12823" y="788"/>
                  </a:moveTo>
                  <a:cubicBezTo>
                    <a:pt x="11374" y="1"/>
                    <a:pt x="9546" y="788"/>
                    <a:pt x="8160" y="1670"/>
                  </a:cubicBezTo>
                  <a:cubicBezTo>
                    <a:pt x="4978" y="3655"/>
                    <a:pt x="2206" y="6207"/>
                    <a:pt x="0" y="92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0"/>
            <p:cNvSpPr/>
            <p:nvPr/>
          </p:nvSpPr>
          <p:spPr>
            <a:xfrm>
              <a:off x="1814150" y="1558700"/>
              <a:ext cx="141800" cy="655325"/>
            </a:xfrm>
            <a:custGeom>
              <a:avLst/>
              <a:gdLst/>
              <a:ahLst/>
              <a:cxnLst/>
              <a:rect l="l" t="t" r="r" b="b"/>
              <a:pathLst>
                <a:path w="5672" h="26213" fill="none" extrusionOk="0">
                  <a:moveTo>
                    <a:pt x="4285" y="1"/>
                  </a:moveTo>
                  <a:cubicBezTo>
                    <a:pt x="5608" y="2206"/>
                    <a:pt x="5671" y="5357"/>
                    <a:pt x="5356" y="7908"/>
                  </a:cubicBezTo>
                  <a:cubicBezTo>
                    <a:pt x="4632" y="14272"/>
                    <a:pt x="2836" y="20479"/>
                    <a:pt x="0" y="2621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0"/>
            <p:cNvSpPr/>
            <p:nvPr/>
          </p:nvSpPr>
          <p:spPr>
            <a:xfrm>
              <a:off x="1484125" y="1890300"/>
              <a:ext cx="204825" cy="751400"/>
            </a:xfrm>
            <a:custGeom>
              <a:avLst/>
              <a:gdLst/>
              <a:ahLst/>
              <a:cxnLst/>
              <a:rect l="l" t="t" r="r" b="b"/>
              <a:pathLst>
                <a:path w="8193" h="30056" fill="none" extrusionOk="0">
                  <a:moveTo>
                    <a:pt x="6837" y="0"/>
                  </a:moveTo>
                  <a:cubicBezTo>
                    <a:pt x="8192" y="10176"/>
                    <a:pt x="4002" y="20636"/>
                    <a:pt x="1" y="3005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0"/>
            <p:cNvSpPr/>
            <p:nvPr/>
          </p:nvSpPr>
          <p:spPr>
            <a:xfrm>
              <a:off x="1877950" y="1971425"/>
              <a:ext cx="75625" cy="467075"/>
            </a:xfrm>
            <a:custGeom>
              <a:avLst/>
              <a:gdLst/>
              <a:ahLst/>
              <a:cxnLst/>
              <a:rect l="l" t="t" r="r" b="b"/>
              <a:pathLst>
                <a:path w="3025" h="18683" fill="none" extrusionOk="0">
                  <a:moveTo>
                    <a:pt x="1292" y="0"/>
                  </a:moveTo>
                  <a:cubicBezTo>
                    <a:pt x="3025" y="6207"/>
                    <a:pt x="2584" y="12791"/>
                    <a:pt x="0" y="1868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0"/>
            <p:cNvSpPr/>
            <p:nvPr/>
          </p:nvSpPr>
          <p:spPr>
            <a:xfrm>
              <a:off x="1582575" y="2392800"/>
              <a:ext cx="52025" cy="430850"/>
            </a:xfrm>
            <a:custGeom>
              <a:avLst/>
              <a:gdLst/>
              <a:ahLst/>
              <a:cxnLst/>
              <a:rect l="l" t="t" r="r" b="b"/>
              <a:pathLst>
                <a:path w="2081" h="17234" fill="none" extrusionOk="0">
                  <a:moveTo>
                    <a:pt x="1" y="0"/>
                  </a:moveTo>
                  <a:cubicBezTo>
                    <a:pt x="1891" y="5545"/>
                    <a:pt x="2080" y="11562"/>
                    <a:pt x="537" y="1723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0"/>
            <p:cNvSpPr/>
            <p:nvPr/>
          </p:nvSpPr>
          <p:spPr>
            <a:xfrm>
              <a:off x="777625" y="3054400"/>
              <a:ext cx="341075" cy="426900"/>
            </a:xfrm>
            <a:custGeom>
              <a:avLst/>
              <a:gdLst/>
              <a:ahLst/>
              <a:cxnLst/>
              <a:rect l="l" t="t" r="r" b="b"/>
              <a:pathLst>
                <a:path w="13643" h="17076" fill="none" extrusionOk="0">
                  <a:moveTo>
                    <a:pt x="13643" y="0"/>
                  </a:moveTo>
                  <a:cubicBezTo>
                    <a:pt x="9767" y="441"/>
                    <a:pt x="5987" y="2930"/>
                    <a:pt x="3813" y="6144"/>
                  </a:cubicBezTo>
                  <a:cubicBezTo>
                    <a:pt x="1608" y="9357"/>
                    <a:pt x="536" y="13232"/>
                    <a:pt x="1" y="1707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0"/>
            <p:cNvSpPr/>
            <p:nvPr/>
          </p:nvSpPr>
          <p:spPr>
            <a:xfrm>
              <a:off x="1097400" y="3224525"/>
              <a:ext cx="310350" cy="393050"/>
            </a:xfrm>
            <a:custGeom>
              <a:avLst/>
              <a:gdLst/>
              <a:ahLst/>
              <a:cxnLst/>
              <a:rect l="l" t="t" r="r" b="b"/>
              <a:pathLst>
                <a:path w="12414" h="15722" fill="none" extrusionOk="0">
                  <a:moveTo>
                    <a:pt x="12414" y="0"/>
                  </a:moveTo>
                  <a:cubicBezTo>
                    <a:pt x="6333" y="2552"/>
                    <a:pt x="2017" y="9452"/>
                    <a:pt x="1" y="1572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0"/>
            <p:cNvSpPr/>
            <p:nvPr/>
          </p:nvSpPr>
          <p:spPr>
            <a:xfrm>
              <a:off x="1083225" y="1984025"/>
              <a:ext cx="367850" cy="115000"/>
            </a:xfrm>
            <a:custGeom>
              <a:avLst/>
              <a:gdLst/>
              <a:ahLst/>
              <a:cxnLst/>
              <a:rect l="l" t="t" r="r" b="b"/>
              <a:pathLst>
                <a:path w="14714" h="4600" fill="none" extrusionOk="0">
                  <a:moveTo>
                    <a:pt x="14714" y="725"/>
                  </a:moveTo>
                  <a:cubicBezTo>
                    <a:pt x="10082" y="0"/>
                    <a:pt x="3561" y="1607"/>
                    <a:pt x="1" y="46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0"/>
            <p:cNvSpPr/>
            <p:nvPr/>
          </p:nvSpPr>
          <p:spPr>
            <a:xfrm>
              <a:off x="1189550" y="2132875"/>
              <a:ext cx="68550" cy="238675"/>
            </a:xfrm>
            <a:custGeom>
              <a:avLst/>
              <a:gdLst/>
              <a:ahLst/>
              <a:cxnLst/>
              <a:rect l="l" t="t" r="r" b="b"/>
              <a:pathLst>
                <a:path w="2742" h="9547" fill="none" extrusionOk="0">
                  <a:moveTo>
                    <a:pt x="2616" y="1"/>
                  </a:moveTo>
                  <a:cubicBezTo>
                    <a:pt x="2742" y="3214"/>
                    <a:pt x="1482" y="6680"/>
                    <a:pt x="1" y="954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0"/>
            <p:cNvSpPr/>
            <p:nvPr/>
          </p:nvSpPr>
          <p:spPr>
            <a:xfrm>
              <a:off x="959575" y="2503850"/>
              <a:ext cx="284350" cy="346575"/>
            </a:xfrm>
            <a:custGeom>
              <a:avLst/>
              <a:gdLst/>
              <a:ahLst/>
              <a:cxnLst/>
              <a:rect l="l" t="t" r="r" b="b"/>
              <a:pathLst>
                <a:path w="11374" h="13863" fill="none" extrusionOk="0">
                  <a:moveTo>
                    <a:pt x="11374" y="0"/>
                  </a:moveTo>
                  <a:cubicBezTo>
                    <a:pt x="5955" y="2521"/>
                    <a:pt x="1891" y="8318"/>
                    <a:pt x="1" y="13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0"/>
            <p:cNvSpPr/>
            <p:nvPr/>
          </p:nvSpPr>
          <p:spPr>
            <a:xfrm>
              <a:off x="1340775" y="1668175"/>
              <a:ext cx="362350" cy="194575"/>
            </a:xfrm>
            <a:custGeom>
              <a:avLst/>
              <a:gdLst/>
              <a:ahLst/>
              <a:cxnLst/>
              <a:rect l="l" t="t" r="r" b="b"/>
              <a:pathLst>
                <a:path w="14494" h="7783" fill="none" extrusionOk="0">
                  <a:moveTo>
                    <a:pt x="14493" y="221"/>
                  </a:moveTo>
                  <a:cubicBezTo>
                    <a:pt x="8633" y="1"/>
                    <a:pt x="3120" y="2868"/>
                    <a:pt x="1" y="778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0"/>
            <p:cNvSpPr/>
            <p:nvPr/>
          </p:nvSpPr>
          <p:spPr>
            <a:xfrm>
              <a:off x="1733800" y="1739850"/>
              <a:ext cx="216625" cy="318225"/>
            </a:xfrm>
            <a:custGeom>
              <a:avLst/>
              <a:gdLst/>
              <a:ahLst/>
              <a:cxnLst/>
              <a:rect l="l" t="t" r="r" b="b"/>
              <a:pathLst>
                <a:path w="8665" h="12729" fill="none" extrusionOk="0">
                  <a:moveTo>
                    <a:pt x="8665" y="1"/>
                  </a:moveTo>
                  <a:cubicBezTo>
                    <a:pt x="6239" y="1261"/>
                    <a:pt x="4191" y="3183"/>
                    <a:pt x="2773" y="5546"/>
                  </a:cubicBezTo>
                  <a:cubicBezTo>
                    <a:pt x="1482" y="7782"/>
                    <a:pt x="537" y="10208"/>
                    <a:pt x="1" y="1272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0"/>
            <p:cNvSpPr/>
            <p:nvPr/>
          </p:nvSpPr>
          <p:spPr>
            <a:xfrm>
              <a:off x="1280925" y="1794200"/>
              <a:ext cx="103200" cy="103200"/>
            </a:xfrm>
            <a:custGeom>
              <a:avLst/>
              <a:gdLst/>
              <a:ahLst/>
              <a:cxnLst/>
              <a:rect l="l" t="t" r="r" b="b"/>
              <a:pathLst>
                <a:path w="4128" h="4128" extrusionOk="0">
                  <a:moveTo>
                    <a:pt x="2080" y="1"/>
                  </a:moveTo>
                  <a:cubicBezTo>
                    <a:pt x="946" y="1"/>
                    <a:pt x="1" y="946"/>
                    <a:pt x="1" y="2080"/>
                  </a:cubicBezTo>
                  <a:cubicBezTo>
                    <a:pt x="1" y="3214"/>
                    <a:pt x="946" y="4128"/>
                    <a:pt x="2080" y="4128"/>
                  </a:cubicBezTo>
                  <a:cubicBezTo>
                    <a:pt x="3214" y="4128"/>
                    <a:pt x="4128" y="3214"/>
                    <a:pt x="4128" y="2080"/>
                  </a:cubicBezTo>
                  <a:cubicBezTo>
                    <a:pt x="4128" y="946"/>
                    <a:pt x="3214" y="1"/>
                    <a:pt x="20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0"/>
            <p:cNvSpPr/>
            <p:nvPr/>
          </p:nvSpPr>
          <p:spPr>
            <a:xfrm>
              <a:off x="1444750" y="1815475"/>
              <a:ext cx="100850" cy="100050"/>
            </a:xfrm>
            <a:custGeom>
              <a:avLst/>
              <a:gdLst/>
              <a:ahLst/>
              <a:cxnLst/>
              <a:rect l="l" t="t" r="r" b="b"/>
              <a:pathLst>
                <a:path w="4034" h="4002" extrusionOk="0">
                  <a:moveTo>
                    <a:pt x="2017" y="0"/>
                  </a:moveTo>
                  <a:cubicBezTo>
                    <a:pt x="914" y="0"/>
                    <a:pt x="1" y="882"/>
                    <a:pt x="1" y="2017"/>
                  </a:cubicBezTo>
                  <a:cubicBezTo>
                    <a:pt x="1" y="3119"/>
                    <a:pt x="914" y="4001"/>
                    <a:pt x="2017" y="4001"/>
                  </a:cubicBezTo>
                  <a:cubicBezTo>
                    <a:pt x="3120" y="4001"/>
                    <a:pt x="4033" y="3119"/>
                    <a:pt x="4033" y="2017"/>
                  </a:cubicBezTo>
                  <a:cubicBezTo>
                    <a:pt x="4033" y="882"/>
                    <a:pt x="3120" y="0"/>
                    <a:pt x="2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0"/>
            <p:cNvSpPr/>
            <p:nvPr/>
          </p:nvSpPr>
          <p:spPr>
            <a:xfrm>
              <a:off x="1025725" y="2044925"/>
              <a:ext cx="109525" cy="95600"/>
            </a:xfrm>
            <a:custGeom>
              <a:avLst/>
              <a:gdLst/>
              <a:ahLst/>
              <a:cxnLst/>
              <a:rect l="l" t="t" r="r" b="b"/>
              <a:pathLst>
                <a:path w="4381" h="3824" extrusionOk="0">
                  <a:moveTo>
                    <a:pt x="2117" y="0"/>
                  </a:moveTo>
                  <a:cubicBezTo>
                    <a:pt x="1109" y="0"/>
                    <a:pt x="241" y="687"/>
                    <a:pt x="127" y="1660"/>
                  </a:cubicBezTo>
                  <a:cubicBezTo>
                    <a:pt x="1" y="2700"/>
                    <a:pt x="820" y="3676"/>
                    <a:pt x="1954" y="3802"/>
                  </a:cubicBezTo>
                  <a:cubicBezTo>
                    <a:pt x="2058" y="3817"/>
                    <a:pt x="2162" y="3824"/>
                    <a:pt x="2264" y="3824"/>
                  </a:cubicBezTo>
                  <a:cubicBezTo>
                    <a:pt x="3272" y="3824"/>
                    <a:pt x="4140" y="3137"/>
                    <a:pt x="4254" y="2164"/>
                  </a:cubicBezTo>
                  <a:cubicBezTo>
                    <a:pt x="4380" y="1124"/>
                    <a:pt x="3561" y="148"/>
                    <a:pt x="2427" y="22"/>
                  </a:cubicBezTo>
                  <a:cubicBezTo>
                    <a:pt x="2323" y="7"/>
                    <a:pt x="2219"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0"/>
            <p:cNvSpPr/>
            <p:nvPr/>
          </p:nvSpPr>
          <p:spPr>
            <a:xfrm>
              <a:off x="1032050" y="2279725"/>
              <a:ext cx="115800" cy="119025"/>
            </a:xfrm>
            <a:custGeom>
              <a:avLst/>
              <a:gdLst/>
              <a:ahLst/>
              <a:cxnLst/>
              <a:rect l="l" t="t" r="r" b="b"/>
              <a:pathLst>
                <a:path w="4632" h="4761" extrusionOk="0">
                  <a:moveTo>
                    <a:pt x="2354" y="1"/>
                  </a:moveTo>
                  <a:cubicBezTo>
                    <a:pt x="1261" y="1"/>
                    <a:pt x="304" y="900"/>
                    <a:pt x="158" y="2097"/>
                  </a:cubicBezTo>
                  <a:cubicBezTo>
                    <a:pt x="0" y="3421"/>
                    <a:pt x="819" y="4586"/>
                    <a:pt x="2016" y="4744"/>
                  </a:cubicBezTo>
                  <a:cubicBezTo>
                    <a:pt x="2104" y="4755"/>
                    <a:pt x="2191" y="4761"/>
                    <a:pt x="2278" y="4761"/>
                  </a:cubicBezTo>
                  <a:cubicBezTo>
                    <a:pt x="3370" y="4761"/>
                    <a:pt x="4328" y="3861"/>
                    <a:pt x="4474" y="2664"/>
                  </a:cubicBezTo>
                  <a:cubicBezTo>
                    <a:pt x="4631" y="1341"/>
                    <a:pt x="3812" y="176"/>
                    <a:pt x="2615" y="18"/>
                  </a:cubicBezTo>
                  <a:cubicBezTo>
                    <a:pt x="2527" y="6"/>
                    <a:pt x="2440" y="1"/>
                    <a:pt x="23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0"/>
            <p:cNvSpPr/>
            <p:nvPr/>
          </p:nvSpPr>
          <p:spPr>
            <a:xfrm>
              <a:off x="1136000" y="2310625"/>
              <a:ext cx="103200" cy="125775"/>
            </a:xfrm>
            <a:custGeom>
              <a:avLst/>
              <a:gdLst/>
              <a:ahLst/>
              <a:cxnLst/>
              <a:rect l="l" t="t" r="r" b="b"/>
              <a:pathLst>
                <a:path w="4128" h="5031" extrusionOk="0">
                  <a:moveTo>
                    <a:pt x="2214" y="0"/>
                  </a:moveTo>
                  <a:cubicBezTo>
                    <a:pt x="1216" y="0"/>
                    <a:pt x="337" y="970"/>
                    <a:pt x="158" y="2248"/>
                  </a:cubicBezTo>
                  <a:cubicBezTo>
                    <a:pt x="1" y="3634"/>
                    <a:pt x="694" y="4862"/>
                    <a:pt x="1765" y="5020"/>
                  </a:cubicBezTo>
                  <a:cubicBezTo>
                    <a:pt x="1824" y="5027"/>
                    <a:pt x="1882" y="5031"/>
                    <a:pt x="1941" y="5031"/>
                  </a:cubicBezTo>
                  <a:cubicBezTo>
                    <a:pt x="2913" y="5031"/>
                    <a:pt x="3792" y="4059"/>
                    <a:pt x="3970" y="2752"/>
                  </a:cubicBezTo>
                  <a:cubicBezTo>
                    <a:pt x="4128" y="1365"/>
                    <a:pt x="3435" y="137"/>
                    <a:pt x="2395" y="11"/>
                  </a:cubicBezTo>
                  <a:cubicBezTo>
                    <a:pt x="2334" y="4"/>
                    <a:pt x="2274" y="0"/>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0"/>
            <p:cNvSpPr/>
            <p:nvPr/>
          </p:nvSpPr>
          <p:spPr>
            <a:xfrm>
              <a:off x="1682625" y="2004175"/>
              <a:ext cx="100825" cy="105425"/>
            </a:xfrm>
            <a:custGeom>
              <a:avLst/>
              <a:gdLst/>
              <a:ahLst/>
              <a:cxnLst/>
              <a:rect l="l" t="t" r="r" b="b"/>
              <a:pathLst>
                <a:path w="4033" h="4217" extrusionOk="0">
                  <a:moveTo>
                    <a:pt x="2063" y="1"/>
                  </a:moveTo>
                  <a:cubicBezTo>
                    <a:pt x="1135" y="1"/>
                    <a:pt x="304" y="786"/>
                    <a:pt x="158" y="1872"/>
                  </a:cubicBezTo>
                  <a:cubicBezTo>
                    <a:pt x="0" y="3038"/>
                    <a:pt x="725" y="4077"/>
                    <a:pt x="1764" y="4204"/>
                  </a:cubicBezTo>
                  <a:cubicBezTo>
                    <a:pt x="1833" y="4212"/>
                    <a:pt x="1901" y="4216"/>
                    <a:pt x="1969" y="4216"/>
                  </a:cubicBezTo>
                  <a:cubicBezTo>
                    <a:pt x="2898" y="4216"/>
                    <a:pt x="3728" y="3431"/>
                    <a:pt x="3875" y="2345"/>
                  </a:cubicBezTo>
                  <a:cubicBezTo>
                    <a:pt x="4033" y="1211"/>
                    <a:pt x="3308" y="171"/>
                    <a:pt x="2268" y="13"/>
                  </a:cubicBezTo>
                  <a:cubicBezTo>
                    <a:pt x="2200" y="5"/>
                    <a:pt x="2131" y="1"/>
                    <a:pt x="2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0"/>
            <p:cNvSpPr/>
            <p:nvPr/>
          </p:nvSpPr>
          <p:spPr>
            <a:xfrm>
              <a:off x="1755075" y="2154150"/>
              <a:ext cx="122900" cy="122900"/>
            </a:xfrm>
            <a:custGeom>
              <a:avLst/>
              <a:gdLst/>
              <a:ahLst/>
              <a:cxnLst/>
              <a:rect l="l" t="t" r="r" b="b"/>
              <a:pathLst>
                <a:path w="4916" h="4916" extrusionOk="0">
                  <a:moveTo>
                    <a:pt x="2458" y="0"/>
                  </a:moveTo>
                  <a:cubicBezTo>
                    <a:pt x="1103" y="0"/>
                    <a:pt x="1" y="1103"/>
                    <a:pt x="1" y="2458"/>
                  </a:cubicBezTo>
                  <a:cubicBezTo>
                    <a:pt x="1" y="3812"/>
                    <a:pt x="1103" y="4915"/>
                    <a:pt x="2458" y="4915"/>
                  </a:cubicBezTo>
                  <a:cubicBezTo>
                    <a:pt x="3813" y="4915"/>
                    <a:pt x="4915" y="3812"/>
                    <a:pt x="4915" y="2458"/>
                  </a:cubicBezTo>
                  <a:cubicBezTo>
                    <a:pt x="4915" y="1103"/>
                    <a:pt x="3813"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0"/>
            <p:cNvSpPr/>
            <p:nvPr/>
          </p:nvSpPr>
          <p:spPr>
            <a:xfrm>
              <a:off x="1818075" y="2397650"/>
              <a:ext cx="121325" cy="80325"/>
            </a:xfrm>
            <a:custGeom>
              <a:avLst/>
              <a:gdLst/>
              <a:ahLst/>
              <a:cxnLst/>
              <a:rect l="l" t="t" r="r" b="b"/>
              <a:pathLst>
                <a:path w="4853" h="3213" extrusionOk="0">
                  <a:moveTo>
                    <a:pt x="2197" y="1"/>
                  </a:moveTo>
                  <a:cubicBezTo>
                    <a:pt x="1114" y="1"/>
                    <a:pt x="207" y="535"/>
                    <a:pt x="95" y="1318"/>
                  </a:cubicBezTo>
                  <a:cubicBezTo>
                    <a:pt x="1" y="2201"/>
                    <a:pt x="946" y="3020"/>
                    <a:pt x="2238" y="3177"/>
                  </a:cubicBezTo>
                  <a:cubicBezTo>
                    <a:pt x="2396" y="3201"/>
                    <a:pt x="2552" y="3212"/>
                    <a:pt x="2704" y="3212"/>
                  </a:cubicBezTo>
                  <a:cubicBezTo>
                    <a:pt x="3766" y="3212"/>
                    <a:pt x="4648" y="2661"/>
                    <a:pt x="4758" y="1917"/>
                  </a:cubicBezTo>
                  <a:cubicBezTo>
                    <a:pt x="4853" y="1035"/>
                    <a:pt x="3908" y="184"/>
                    <a:pt x="2616" y="27"/>
                  </a:cubicBezTo>
                  <a:cubicBezTo>
                    <a:pt x="2474" y="9"/>
                    <a:pt x="2335"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0"/>
            <p:cNvSpPr/>
            <p:nvPr/>
          </p:nvSpPr>
          <p:spPr>
            <a:xfrm>
              <a:off x="1412450" y="2594375"/>
              <a:ext cx="136300" cy="89675"/>
            </a:xfrm>
            <a:custGeom>
              <a:avLst/>
              <a:gdLst/>
              <a:ahLst/>
              <a:cxnLst/>
              <a:rect l="l" t="t" r="r" b="b"/>
              <a:pathLst>
                <a:path w="5452" h="3587" extrusionOk="0">
                  <a:moveTo>
                    <a:pt x="2453" y="0"/>
                  </a:moveTo>
                  <a:cubicBezTo>
                    <a:pt x="1228" y="0"/>
                    <a:pt x="238" y="592"/>
                    <a:pt x="127" y="1452"/>
                  </a:cubicBezTo>
                  <a:cubicBezTo>
                    <a:pt x="1" y="2428"/>
                    <a:pt x="1072" y="3373"/>
                    <a:pt x="2490" y="3562"/>
                  </a:cubicBezTo>
                  <a:cubicBezTo>
                    <a:pt x="2639" y="3579"/>
                    <a:pt x="2786" y="3587"/>
                    <a:pt x="2930" y="3587"/>
                  </a:cubicBezTo>
                  <a:cubicBezTo>
                    <a:pt x="4187" y="3587"/>
                    <a:pt x="5212" y="2989"/>
                    <a:pt x="5325" y="2113"/>
                  </a:cubicBezTo>
                  <a:cubicBezTo>
                    <a:pt x="5451" y="1137"/>
                    <a:pt x="4380" y="191"/>
                    <a:pt x="2962" y="34"/>
                  </a:cubicBezTo>
                  <a:cubicBezTo>
                    <a:pt x="2789" y="11"/>
                    <a:pt x="2619" y="0"/>
                    <a:pt x="2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0"/>
            <p:cNvSpPr/>
            <p:nvPr/>
          </p:nvSpPr>
          <p:spPr>
            <a:xfrm>
              <a:off x="1537700" y="2772100"/>
              <a:ext cx="101625" cy="106200"/>
            </a:xfrm>
            <a:custGeom>
              <a:avLst/>
              <a:gdLst/>
              <a:ahLst/>
              <a:cxnLst/>
              <a:rect l="l" t="t" r="r" b="b"/>
              <a:pathLst>
                <a:path w="4065" h="4248" extrusionOk="0">
                  <a:moveTo>
                    <a:pt x="2089" y="1"/>
                  </a:moveTo>
                  <a:cubicBezTo>
                    <a:pt x="1135" y="1"/>
                    <a:pt x="305" y="786"/>
                    <a:pt x="158" y="1872"/>
                  </a:cubicBezTo>
                  <a:cubicBezTo>
                    <a:pt x="0" y="3038"/>
                    <a:pt x="725" y="4109"/>
                    <a:pt x="1764" y="4235"/>
                  </a:cubicBezTo>
                  <a:cubicBezTo>
                    <a:pt x="1835" y="4244"/>
                    <a:pt x="1906" y="4248"/>
                    <a:pt x="1975" y="4248"/>
                  </a:cubicBezTo>
                  <a:cubicBezTo>
                    <a:pt x="2929" y="4248"/>
                    <a:pt x="3760" y="3463"/>
                    <a:pt x="3907" y="2376"/>
                  </a:cubicBezTo>
                  <a:cubicBezTo>
                    <a:pt x="4064" y="1211"/>
                    <a:pt x="3340" y="140"/>
                    <a:pt x="2300" y="13"/>
                  </a:cubicBezTo>
                  <a:cubicBezTo>
                    <a:pt x="2229" y="5"/>
                    <a:pt x="2159"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0"/>
            <p:cNvSpPr/>
            <p:nvPr/>
          </p:nvSpPr>
          <p:spPr>
            <a:xfrm>
              <a:off x="900500" y="2798425"/>
              <a:ext cx="111875" cy="112650"/>
            </a:xfrm>
            <a:custGeom>
              <a:avLst/>
              <a:gdLst/>
              <a:ahLst/>
              <a:cxnLst/>
              <a:rect l="l" t="t" r="r" b="b"/>
              <a:pathLst>
                <a:path w="4475" h="4506" extrusionOk="0">
                  <a:moveTo>
                    <a:pt x="2238" y="0"/>
                  </a:moveTo>
                  <a:cubicBezTo>
                    <a:pt x="1009" y="0"/>
                    <a:pt x="1" y="1008"/>
                    <a:pt x="1" y="2268"/>
                  </a:cubicBezTo>
                  <a:cubicBezTo>
                    <a:pt x="1" y="3497"/>
                    <a:pt x="1009" y="4505"/>
                    <a:pt x="2238" y="4505"/>
                  </a:cubicBezTo>
                  <a:cubicBezTo>
                    <a:pt x="3466" y="4505"/>
                    <a:pt x="4474" y="3497"/>
                    <a:pt x="4474" y="2268"/>
                  </a:cubicBezTo>
                  <a:cubicBezTo>
                    <a:pt x="4474" y="1008"/>
                    <a:pt x="3466" y="0"/>
                    <a:pt x="2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0"/>
            <p:cNvSpPr/>
            <p:nvPr/>
          </p:nvSpPr>
          <p:spPr>
            <a:xfrm>
              <a:off x="1117100" y="2651925"/>
              <a:ext cx="88250" cy="88225"/>
            </a:xfrm>
            <a:custGeom>
              <a:avLst/>
              <a:gdLst/>
              <a:ahLst/>
              <a:cxnLst/>
              <a:rect l="l" t="t" r="r" b="b"/>
              <a:pathLst>
                <a:path w="3530" h="3529" extrusionOk="0">
                  <a:moveTo>
                    <a:pt x="1765" y="0"/>
                  </a:moveTo>
                  <a:cubicBezTo>
                    <a:pt x="788" y="0"/>
                    <a:pt x="1" y="788"/>
                    <a:pt x="1" y="1765"/>
                  </a:cubicBezTo>
                  <a:cubicBezTo>
                    <a:pt x="1" y="2741"/>
                    <a:pt x="788" y="3529"/>
                    <a:pt x="1765" y="3529"/>
                  </a:cubicBezTo>
                  <a:cubicBezTo>
                    <a:pt x="2741" y="3529"/>
                    <a:pt x="3529" y="2741"/>
                    <a:pt x="3529" y="1765"/>
                  </a:cubicBezTo>
                  <a:cubicBezTo>
                    <a:pt x="3529" y="788"/>
                    <a:pt x="2741" y="0"/>
                    <a:pt x="1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0"/>
            <p:cNvSpPr/>
            <p:nvPr/>
          </p:nvSpPr>
          <p:spPr>
            <a:xfrm>
              <a:off x="1232875" y="2883475"/>
              <a:ext cx="98475" cy="99275"/>
            </a:xfrm>
            <a:custGeom>
              <a:avLst/>
              <a:gdLst/>
              <a:ahLst/>
              <a:cxnLst/>
              <a:rect l="l" t="t" r="r" b="b"/>
              <a:pathLst>
                <a:path w="3939" h="3971" extrusionOk="0">
                  <a:moveTo>
                    <a:pt x="1986" y="1"/>
                  </a:moveTo>
                  <a:cubicBezTo>
                    <a:pt x="883" y="1"/>
                    <a:pt x="1" y="883"/>
                    <a:pt x="1" y="1985"/>
                  </a:cubicBezTo>
                  <a:cubicBezTo>
                    <a:pt x="1" y="3088"/>
                    <a:pt x="883" y="3970"/>
                    <a:pt x="1986" y="3970"/>
                  </a:cubicBezTo>
                  <a:cubicBezTo>
                    <a:pt x="3057" y="3970"/>
                    <a:pt x="3939" y="3088"/>
                    <a:pt x="3939" y="1985"/>
                  </a:cubicBezTo>
                  <a:cubicBezTo>
                    <a:pt x="3939" y="883"/>
                    <a:pt x="3057" y="1"/>
                    <a:pt x="1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0"/>
            <p:cNvSpPr/>
            <p:nvPr/>
          </p:nvSpPr>
          <p:spPr>
            <a:xfrm>
              <a:off x="714625" y="3424975"/>
              <a:ext cx="122100" cy="129975"/>
            </a:xfrm>
            <a:custGeom>
              <a:avLst/>
              <a:gdLst/>
              <a:ahLst/>
              <a:cxnLst/>
              <a:rect l="l" t="t" r="r" b="b"/>
              <a:pathLst>
                <a:path w="4884" h="5199" extrusionOk="0">
                  <a:moveTo>
                    <a:pt x="2520" y="0"/>
                  </a:moveTo>
                  <a:cubicBezTo>
                    <a:pt x="1360" y="0"/>
                    <a:pt x="336" y="994"/>
                    <a:pt x="190" y="2316"/>
                  </a:cubicBezTo>
                  <a:cubicBezTo>
                    <a:pt x="1" y="3733"/>
                    <a:pt x="851" y="5025"/>
                    <a:pt x="2111" y="5183"/>
                  </a:cubicBezTo>
                  <a:cubicBezTo>
                    <a:pt x="2198" y="5194"/>
                    <a:pt x="2285" y="5199"/>
                    <a:pt x="2371" y="5199"/>
                  </a:cubicBezTo>
                  <a:cubicBezTo>
                    <a:pt x="3528" y="5199"/>
                    <a:pt x="4550" y="4232"/>
                    <a:pt x="4726" y="2883"/>
                  </a:cubicBezTo>
                  <a:cubicBezTo>
                    <a:pt x="4884" y="1465"/>
                    <a:pt x="4033" y="173"/>
                    <a:pt x="2773" y="16"/>
                  </a:cubicBezTo>
                  <a:cubicBezTo>
                    <a:pt x="2688" y="5"/>
                    <a:pt x="2604" y="0"/>
                    <a:pt x="2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0"/>
            <p:cNvSpPr/>
            <p:nvPr/>
          </p:nvSpPr>
          <p:spPr>
            <a:xfrm>
              <a:off x="987150" y="3233575"/>
              <a:ext cx="123675" cy="132350"/>
            </a:xfrm>
            <a:custGeom>
              <a:avLst/>
              <a:gdLst/>
              <a:ahLst/>
              <a:cxnLst/>
              <a:rect l="l" t="t" r="r" b="b"/>
              <a:pathLst>
                <a:path w="4947" h="5294" extrusionOk="0">
                  <a:moveTo>
                    <a:pt x="2551" y="0"/>
                  </a:moveTo>
                  <a:cubicBezTo>
                    <a:pt x="1392" y="0"/>
                    <a:pt x="366" y="996"/>
                    <a:pt x="189" y="2348"/>
                  </a:cubicBezTo>
                  <a:cubicBezTo>
                    <a:pt x="0" y="3797"/>
                    <a:pt x="882" y="5089"/>
                    <a:pt x="2143" y="5278"/>
                  </a:cubicBezTo>
                  <a:cubicBezTo>
                    <a:pt x="2227" y="5288"/>
                    <a:pt x="2312" y="5293"/>
                    <a:pt x="2395" y="5293"/>
                  </a:cubicBezTo>
                  <a:cubicBezTo>
                    <a:pt x="3555" y="5293"/>
                    <a:pt x="4581" y="4298"/>
                    <a:pt x="4757" y="2946"/>
                  </a:cubicBezTo>
                  <a:cubicBezTo>
                    <a:pt x="4946" y="1497"/>
                    <a:pt x="4064" y="205"/>
                    <a:pt x="2804" y="16"/>
                  </a:cubicBezTo>
                  <a:cubicBezTo>
                    <a:pt x="2719" y="6"/>
                    <a:pt x="2635" y="0"/>
                    <a:pt x="2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0"/>
            <p:cNvSpPr/>
            <p:nvPr/>
          </p:nvSpPr>
          <p:spPr>
            <a:xfrm>
              <a:off x="1031250" y="3541925"/>
              <a:ext cx="133925" cy="133925"/>
            </a:xfrm>
            <a:custGeom>
              <a:avLst/>
              <a:gdLst/>
              <a:ahLst/>
              <a:cxnLst/>
              <a:rect l="l" t="t" r="r" b="b"/>
              <a:pathLst>
                <a:path w="5357" h="5357" extrusionOk="0">
                  <a:moveTo>
                    <a:pt x="2678" y="1"/>
                  </a:moveTo>
                  <a:cubicBezTo>
                    <a:pt x="1198" y="1"/>
                    <a:pt x="0" y="1198"/>
                    <a:pt x="0" y="2679"/>
                  </a:cubicBezTo>
                  <a:cubicBezTo>
                    <a:pt x="0" y="4159"/>
                    <a:pt x="1198" y="5356"/>
                    <a:pt x="2678" y="5356"/>
                  </a:cubicBezTo>
                  <a:cubicBezTo>
                    <a:pt x="4159" y="5356"/>
                    <a:pt x="5356" y="4159"/>
                    <a:pt x="5356" y="2679"/>
                  </a:cubicBezTo>
                  <a:cubicBezTo>
                    <a:pt x="5356" y="1198"/>
                    <a:pt x="4159" y="1"/>
                    <a:pt x="2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0"/>
            <p:cNvSpPr/>
            <p:nvPr/>
          </p:nvSpPr>
          <p:spPr>
            <a:xfrm>
              <a:off x="1287225" y="3400150"/>
              <a:ext cx="141000" cy="141800"/>
            </a:xfrm>
            <a:custGeom>
              <a:avLst/>
              <a:gdLst/>
              <a:ahLst/>
              <a:cxnLst/>
              <a:rect l="l" t="t" r="r" b="b"/>
              <a:pathLst>
                <a:path w="5640" h="5672" extrusionOk="0">
                  <a:moveTo>
                    <a:pt x="2805" y="1"/>
                  </a:moveTo>
                  <a:cubicBezTo>
                    <a:pt x="1261" y="1"/>
                    <a:pt x="1" y="1292"/>
                    <a:pt x="1" y="2836"/>
                  </a:cubicBezTo>
                  <a:cubicBezTo>
                    <a:pt x="1" y="4411"/>
                    <a:pt x="1261" y="5672"/>
                    <a:pt x="2805" y="5672"/>
                  </a:cubicBezTo>
                  <a:cubicBezTo>
                    <a:pt x="4380" y="5672"/>
                    <a:pt x="5640" y="4411"/>
                    <a:pt x="5640" y="2836"/>
                  </a:cubicBezTo>
                  <a:cubicBezTo>
                    <a:pt x="5640" y="1292"/>
                    <a:pt x="4380" y="1"/>
                    <a:pt x="2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0"/>
            <p:cNvSpPr/>
            <p:nvPr/>
          </p:nvSpPr>
          <p:spPr>
            <a:xfrm>
              <a:off x="1413250" y="3020525"/>
              <a:ext cx="108725" cy="193775"/>
            </a:xfrm>
            <a:custGeom>
              <a:avLst/>
              <a:gdLst/>
              <a:ahLst/>
              <a:cxnLst/>
              <a:rect l="l" t="t" r="r" b="b"/>
              <a:pathLst>
                <a:path w="4349" h="7751" fill="none" extrusionOk="0">
                  <a:moveTo>
                    <a:pt x="0" y="0"/>
                  </a:moveTo>
                  <a:cubicBezTo>
                    <a:pt x="1261" y="788"/>
                    <a:pt x="2111" y="2143"/>
                    <a:pt x="2773" y="3498"/>
                  </a:cubicBezTo>
                  <a:cubicBezTo>
                    <a:pt x="3434" y="4852"/>
                    <a:pt x="3939" y="6301"/>
                    <a:pt x="4348" y="775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0"/>
            <p:cNvSpPr/>
            <p:nvPr/>
          </p:nvSpPr>
          <p:spPr>
            <a:xfrm>
              <a:off x="1462075" y="3148300"/>
              <a:ext cx="126850" cy="121575"/>
            </a:xfrm>
            <a:custGeom>
              <a:avLst/>
              <a:gdLst/>
              <a:ahLst/>
              <a:cxnLst/>
              <a:rect l="l" t="t" r="r" b="b"/>
              <a:pathLst>
                <a:path w="5074" h="4863" extrusionOk="0">
                  <a:moveTo>
                    <a:pt x="2506" y="1"/>
                  </a:moveTo>
                  <a:cubicBezTo>
                    <a:pt x="1342" y="1"/>
                    <a:pt x="302" y="897"/>
                    <a:pt x="158" y="2136"/>
                  </a:cubicBezTo>
                  <a:cubicBezTo>
                    <a:pt x="1" y="3459"/>
                    <a:pt x="914" y="4656"/>
                    <a:pt x="2238" y="4845"/>
                  </a:cubicBezTo>
                  <a:cubicBezTo>
                    <a:pt x="2332" y="4857"/>
                    <a:pt x="2426" y="4862"/>
                    <a:pt x="2520" y="4862"/>
                  </a:cubicBezTo>
                  <a:cubicBezTo>
                    <a:pt x="3703" y="4862"/>
                    <a:pt x="4769" y="3961"/>
                    <a:pt x="4915" y="2734"/>
                  </a:cubicBezTo>
                  <a:cubicBezTo>
                    <a:pt x="5073" y="1411"/>
                    <a:pt x="4159" y="182"/>
                    <a:pt x="2836" y="25"/>
                  </a:cubicBezTo>
                  <a:cubicBezTo>
                    <a:pt x="2725" y="9"/>
                    <a:pt x="2615" y="1"/>
                    <a:pt x="2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0"/>
            <p:cNvSpPr/>
            <p:nvPr/>
          </p:nvSpPr>
          <p:spPr>
            <a:xfrm>
              <a:off x="6224850" y="2371525"/>
              <a:ext cx="1133400" cy="1201925"/>
            </a:xfrm>
            <a:custGeom>
              <a:avLst/>
              <a:gdLst/>
              <a:ahLst/>
              <a:cxnLst/>
              <a:rect l="l" t="t" r="r" b="b"/>
              <a:pathLst>
                <a:path w="45336" h="48077" fill="none" extrusionOk="0">
                  <a:moveTo>
                    <a:pt x="45336" y="1670"/>
                  </a:moveTo>
                  <a:cubicBezTo>
                    <a:pt x="40862" y="1"/>
                    <a:pt x="36073" y="2931"/>
                    <a:pt x="32387" y="5923"/>
                  </a:cubicBezTo>
                  <a:cubicBezTo>
                    <a:pt x="18462" y="17265"/>
                    <a:pt x="7372" y="31694"/>
                    <a:pt x="0" y="480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0"/>
            <p:cNvSpPr/>
            <p:nvPr/>
          </p:nvSpPr>
          <p:spPr>
            <a:xfrm>
              <a:off x="5902700" y="3371025"/>
              <a:ext cx="422975" cy="470225"/>
            </a:xfrm>
            <a:custGeom>
              <a:avLst/>
              <a:gdLst/>
              <a:ahLst/>
              <a:cxnLst/>
              <a:rect l="l" t="t" r="r" b="b"/>
              <a:pathLst>
                <a:path w="16919" h="18809" fill="none" extrusionOk="0">
                  <a:moveTo>
                    <a:pt x="16919" y="0"/>
                  </a:moveTo>
                  <a:cubicBezTo>
                    <a:pt x="9925" y="4568"/>
                    <a:pt x="3592" y="11310"/>
                    <a:pt x="1" y="1880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0"/>
            <p:cNvSpPr/>
            <p:nvPr/>
          </p:nvSpPr>
          <p:spPr>
            <a:xfrm>
              <a:off x="6145300" y="3304850"/>
              <a:ext cx="225275" cy="808125"/>
            </a:xfrm>
            <a:custGeom>
              <a:avLst/>
              <a:gdLst/>
              <a:ahLst/>
              <a:cxnLst/>
              <a:rect l="l" t="t" r="r" b="b"/>
              <a:pathLst>
                <a:path w="9011" h="32325" fill="none" extrusionOk="0">
                  <a:moveTo>
                    <a:pt x="8727" y="1"/>
                  </a:moveTo>
                  <a:cubicBezTo>
                    <a:pt x="9011" y="11405"/>
                    <a:pt x="5986" y="22621"/>
                    <a:pt x="0" y="32325"/>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0"/>
            <p:cNvSpPr/>
            <p:nvPr/>
          </p:nvSpPr>
          <p:spPr>
            <a:xfrm>
              <a:off x="6161825" y="2997675"/>
              <a:ext cx="408025" cy="316650"/>
            </a:xfrm>
            <a:custGeom>
              <a:avLst/>
              <a:gdLst/>
              <a:ahLst/>
              <a:cxnLst/>
              <a:rect l="l" t="t" r="r" b="b"/>
              <a:pathLst>
                <a:path w="16321" h="12666" fill="none" extrusionOk="0">
                  <a:moveTo>
                    <a:pt x="16320" y="1"/>
                  </a:moveTo>
                  <a:cubicBezTo>
                    <a:pt x="12792" y="914"/>
                    <a:pt x="9484" y="2616"/>
                    <a:pt x="6680" y="4979"/>
                  </a:cubicBezTo>
                  <a:cubicBezTo>
                    <a:pt x="4159" y="7247"/>
                    <a:pt x="1923" y="9862"/>
                    <a:pt x="1" y="1266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0"/>
            <p:cNvSpPr/>
            <p:nvPr/>
          </p:nvSpPr>
          <p:spPr>
            <a:xfrm>
              <a:off x="6208300" y="2694450"/>
              <a:ext cx="613575" cy="249700"/>
            </a:xfrm>
            <a:custGeom>
              <a:avLst/>
              <a:gdLst/>
              <a:ahLst/>
              <a:cxnLst/>
              <a:rect l="l" t="t" r="r" b="b"/>
              <a:pathLst>
                <a:path w="24543" h="9988" fill="none" extrusionOk="0">
                  <a:moveTo>
                    <a:pt x="24543" y="662"/>
                  </a:moveTo>
                  <a:cubicBezTo>
                    <a:pt x="15879" y="1"/>
                    <a:pt x="5798" y="3529"/>
                    <a:pt x="1" y="998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0"/>
            <p:cNvSpPr/>
            <p:nvPr/>
          </p:nvSpPr>
          <p:spPr>
            <a:xfrm>
              <a:off x="6724200" y="2456600"/>
              <a:ext cx="367050" cy="142575"/>
            </a:xfrm>
            <a:custGeom>
              <a:avLst/>
              <a:gdLst/>
              <a:ahLst/>
              <a:cxnLst/>
              <a:rect l="l" t="t" r="r" b="b"/>
              <a:pathLst>
                <a:path w="14682" h="5703" fill="none" extrusionOk="0">
                  <a:moveTo>
                    <a:pt x="14682" y="1166"/>
                  </a:moveTo>
                  <a:cubicBezTo>
                    <a:pt x="13484" y="0"/>
                    <a:pt x="11531" y="252"/>
                    <a:pt x="9924" y="725"/>
                  </a:cubicBezTo>
                  <a:cubicBezTo>
                    <a:pt x="6333" y="1764"/>
                    <a:pt x="2962" y="3466"/>
                    <a:pt x="0" y="570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0"/>
            <p:cNvSpPr/>
            <p:nvPr/>
          </p:nvSpPr>
          <p:spPr>
            <a:xfrm>
              <a:off x="6930550" y="2423500"/>
              <a:ext cx="300125" cy="600975"/>
            </a:xfrm>
            <a:custGeom>
              <a:avLst/>
              <a:gdLst/>
              <a:ahLst/>
              <a:cxnLst/>
              <a:rect l="l" t="t" r="r" b="b"/>
              <a:pathLst>
                <a:path w="12005" h="24039" fill="none" extrusionOk="0">
                  <a:moveTo>
                    <a:pt x="11342" y="1"/>
                  </a:moveTo>
                  <a:cubicBezTo>
                    <a:pt x="12004" y="2521"/>
                    <a:pt x="11185" y="5514"/>
                    <a:pt x="10208" y="7940"/>
                  </a:cubicBezTo>
                  <a:cubicBezTo>
                    <a:pt x="7751" y="13863"/>
                    <a:pt x="4285" y="19282"/>
                    <a:pt x="1" y="2403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0"/>
            <p:cNvSpPr/>
            <p:nvPr/>
          </p:nvSpPr>
          <p:spPr>
            <a:xfrm>
              <a:off x="6495000" y="2670025"/>
              <a:ext cx="371775" cy="675025"/>
            </a:xfrm>
            <a:custGeom>
              <a:avLst/>
              <a:gdLst/>
              <a:ahLst/>
              <a:cxnLst/>
              <a:rect l="l" t="t" r="r" b="b"/>
              <a:pathLst>
                <a:path w="14871" h="27001" fill="none" extrusionOk="0">
                  <a:moveTo>
                    <a:pt x="14871" y="1"/>
                  </a:moveTo>
                  <a:cubicBezTo>
                    <a:pt x="13359" y="10145"/>
                    <a:pt x="6459" y="19030"/>
                    <a:pt x="0" y="2700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0"/>
            <p:cNvSpPr/>
            <p:nvPr/>
          </p:nvSpPr>
          <p:spPr>
            <a:xfrm>
              <a:off x="6928975" y="2818100"/>
              <a:ext cx="159925" cy="439525"/>
            </a:xfrm>
            <a:custGeom>
              <a:avLst/>
              <a:gdLst/>
              <a:ahLst/>
              <a:cxnLst/>
              <a:rect l="l" t="t" r="r" b="b"/>
              <a:pathLst>
                <a:path w="6397" h="17581" fill="none" extrusionOk="0">
                  <a:moveTo>
                    <a:pt x="6396" y="1"/>
                  </a:moveTo>
                  <a:cubicBezTo>
                    <a:pt x="6396" y="6428"/>
                    <a:pt x="4128" y="12666"/>
                    <a:pt x="1" y="17580"/>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0"/>
            <p:cNvSpPr/>
            <p:nvPr/>
          </p:nvSpPr>
          <p:spPr>
            <a:xfrm>
              <a:off x="6552500" y="3132375"/>
              <a:ext cx="112650" cy="417450"/>
            </a:xfrm>
            <a:custGeom>
              <a:avLst/>
              <a:gdLst/>
              <a:ahLst/>
              <a:cxnLst/>
              <a:rect l="l" t="t" r="r" b="b"/>
              <a:pathLst>
                <a:path w="4506" h="16698" fill="none" extrusionOk="0">
                  <a:moveTo>
                    <a:pt x="4222" y="0"/>
                  </a:moveTo>
                  <a:cubicBezTo>
                    <a:pt x="4506" y="5860"/>
                    <a:pt x="3056" y="11688"/>
                    <a:pt x="0" y="16698"/>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0"/>
            <p:cNvSpPr/>
            <p:nvPr/>
          </p:nvSpPr>
          <p:spPr>
            <a:xfrm>
              <a:off x="5584500" y="3624625"/>
              <a:ext cx="445025" cy="332400"/>
            </a:xfrm>
            <a:custGeom>
              <a:avLst/>
              <a:gdLst/>
              <a:ahLst/>
              <a:cxnLst/>
              <a:rect l="l" t="t" r="r" b="b"/>
              <a:pathLst>
                <a:path w="17801" h="13296" fill="none" extrusionOk="0">
                  <a:moveTo>
                    <a:pt x="17801" y="631"/>
                  </a:moveTo>
                  <a:cubicBezTo>
                    <a:pt x="13957" y="1"/>
                    <a:pt x="9641" y="1324"/>
                    <a:pt x="6648" y="3813"/>
                  </a:cubicBezTo>
                  <a:cubicBezTo>
                    <a:pt x="3655" y="6302"/>
                    <a:pt x="1544" y="9704"/>
                    <a:pt x="1" y="13296"/>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0"/>
            <p:cNvSpPr/>
            <p:nvPr/>
          </p:nvSpPr>
          <p:spPr>
            <a:xfrm>
              <a:off x="5853875" y="3883750"/>
              <a:ext cx="407225" cy="292225"/>
            </a:xfrm>
            <a:custGeom>
              <a:avLst/>
              <a:gdLst/>
              <a:ahLst/>
              <a:cxnLst/>
              <a:rect l="l" t="t" r="r" b="b"/>
              <a:pathLst>
                <a:path w="16289" h="11689" fill="none" extrusionOk="0">
                  <a:moveTo>
                    <a:pt x="16288" y="1"/>
                  </a:moveTo>
                  <a:cubicBezTo>
                    <a:pt x="9735" y="788"/>
                    <a:pt x="3686" y="6207"/>
                    <a:pt x="0" y="11689"/>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0"/>
            <p:cNvSpPr/>
            <p:nvPr/>
          </p:nvSpPr>
          <p:spPr>
            <a:xfrm>
              <a:off x="6259500" y="2665300"/>
              <a:ext cx="380450" cy="55175"/>
            </a:xfrm>
            <a:custGeom>
              <a:avLst/>
              <a:gdLst/>
              <a:ahLst/>
              <a:cxnLst/>
              <a:rect l="l" t="t" r="r" b="b"/>
              <a:pathLst>
                <a:path w="15218" h="2207" fill="none" extrusionOk="0">
                  <a:moveTo>
                    <a:pt x="15217" y="2206"/>
                  </a:moveTo>
                  <a:cubicBezTo>
                    <a:pt x="10964" y="253"/>
                    <a:pt x="4254" y="1"/>
                    <a:pt x="0" y="1891"/>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0"/>
            <p:cNvSpPr/>
            <p:nvPr/>
          </p:nvSpPr>
          <p:spPr>
            <a:xfrm>
              <a:off x="6287075" y="2792125"/>
              <a:ext cx="128400" cy="211100"/>
            </a:xfrm>
            <a:custGeom>
              <a:avLst/>
              <a:gdLst/>
              <a:ahLst/>
              <a:cxnLst/>
              <a:rect l="l" t="t" r="r" b="b"/>
              <a:pathLst>
                <a:path w="5136" h="8444" fill="none" extrusionOk="0">
                  <a:moveTo>
                    <a:pt x="5135" y="0"/>
                  </a:moveTo>
                  <a:cubicBezTo>
                    <a:pt x="4348" y="3119"/>
                    <a:pt x="2205" y="6144"/>
                    <a:pt x="0" y="844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0"/>
            <p:cNvSpPr/>
            <p:nvPr/>
          </p:nvSpPr>
          <p:spPr>
            <a:xfrm>
              <a:off x="5932625" y="3145750"/>
              <a:ext cx="370225" cy="254425"/>
            </a:xfrm>
            <a:custGeom>
              <a:avLst/>
              <a:gdLst/>
              <a:ahLst/>
              <a:cxnLst/>
              <a:rect l="l" t="t" r="r" b="b"/>
              <a:pathLst>
                <a:path w="14809" h="10177" fill="none" extrusionOk="0">
                  <a:moveTo>
                    <a:pt x="14808" y="1"/>
                  </a:moveTo>
                  <a:cubicBezTo>
                    <a:pt x="8885" y="914"/>
                    <a:pt x="3372" y="5388"/>
                    <a:pt x="1" y="10177"/>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0"/>
            <p:cNvSpPr/>
            <p:nvPr/>
          </p:nvSpPr>
          <p:spPr>
            <a:xfrm>
              <a:off x="6572175" y="2429025"/>
              <a:ext cx="400150" cy="126825"/>
            </a:xfrm>
            <a:custGeom>
              <a:avLst/>
              <a:gdLst/>
              <a:ahLst/>
              <a:cxnLst/>
              <a:rect l="l" t="t" r="r" b="b"/>
              <a:pathLst>
                <a:path w="16006" h="5073" fill="none" extrusionOk="0">
                  <a:moveTo>
                    <a:pt x="16005" y="1828"/>
                  </a:moveTo>
                  <a:cubicBezTo>
                    <a:pt x="10461" y="0"/>
                    <a:pt x="4380" y="1229"/>
                    <a:pt x="1" y="5073"/>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0"/>
            <p:cNvSpPr/>
            <p:nvPr/>
          </p:nvSpPr>
          <p:spPr>
            <a:xfrm>
              <a:off x="6896675" y="2606225"/>
              <a:ext cx="295400" cy="246550"/>
            </a:xfrm>
            <a:custGeom>
              <a:avLst/>
              <a:gdLst/>
              <a:ahLst/>
              <a:cxnLst/>
              <a:rect l="l" t="t" r="r" b="b"/>
              <a:pathLst>
                <a:path w="11816" h="9862" fill="none" extrusionOk="0">
                  <a:moveTo>
                    <a:pt x="11815" y="1"/>
                  </a:moveTo>
                  <a:cubicBezTo>
                    <a:pt x="9137" y="568"/>
                    <a:pt x="6649" y="1828"/>
                    <a:pt x="4632" y="3687"/>
                  </a:cubicBezTo>
                  <a:cubicBezTo>
                    <a:pt x="2773" y="5483"/>
                    <a:pt x="1198" y="7562"/>
                    <a:pt x="1" y="9862"/>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0"/>
            <p:cNvSpPr/>
            <p:nvPr/>
          </p:nvSpPr>
          <p:spPr>
            <a:xfrm>
              <a:off x="6517850" y="2486525"/>
              <a:ext cx="103200" cy="103200"/>
            </a:xfrm>
            <a:custGeom>
              <a:avLst/>
              <a:gdLst/>
              <a:ahLst/>
              <a:cxnLst/>
              <a:rect l="l" t="t" r="r" b="b"/>
              <a:pathLst>
                <a:path w="4128" h="4128" extrusionOk="0">
                  <a:moveTo>
                    <a:pt x="2048" y="0"/>
                  </a:moveTo>
                  <a:cubicBezTo>
                    <a:pt x="914" y="0"/>
                    <a:pt x="0" y="914"/>
                    <a:pt x="0" y="2048"/>
                  </a:cubicBezTo>
                  <a:cubicBezTo>
                    <a:pt x="0" y="3214"/>
                    <a:pt x="914" y="4127"/>
                    <a:pt x="2048" y="4127"/>
                  </a:cubicBezTo>
                  <a:cubicBezTo>
                    <a:pt x="3182" y="4127"/>
                    <a:pt x="4127" y="3214"/>
                    <a:pt x="4127" y="2048"/>
                  </a:cubicBezTo>
                  <a:cubicBezTo>
                    <a:pt x="4127" y="914"/>
                    <a:pt x="3182" y="0"/>
                    <a:pt x="2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0"/>
            <p:cNvSpPr/>
            <p:nvPr/>
          </p:nvSpPr>
          <p:spPr>
            <a:xfrm>
              <a:off x="6669075" y="2551100"/>
              <a:ext cx="100825" cy="100850"/>
            </a:xfrm>
            <a:custGeom>
              <a:avLst/>
              <a:gdLst/>
              <a:ahLst/>
              <a:cxnLst/>
              <a:rect l="l" t="t" r="r" b="b"/>
              <a:pathLst>
                <a:path w="4033" h="4034" extrusionOk="0">
                  <a:moveTo>
                    <a:pt x="2016" y="1"/>
                  </a:moveTo>
                  <a:cubicBezTo>
                    <a:pt x="914" y="1"/>
                    <a:pt x="0" y="914"/>
                    <a:pt x="0" y="2017"/>
                  </a:cubicBezTo>
                  <a:cubicBezTo>
                    <a:pt x="0" y="3120"/>
                    <a:pt x="914" y="4033"/>
                    <a:pt x="2016" y="4033"/>
                  </a:cubicBezTo>
                  <a:cubicBezTo>
                    <a:pt x="3151" y="4033"/>
                    <a:pt x="4033" y="3120"/>
                    <a:pt x="4033" y="2017"/>
                  </a:cubicBezTo>
                  <a:cubicBezTo>
                    <a:pt x="4033" y="914"/>
                    <a:pt x="3151" y="1"/>
                    <a:pt x="2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0"/>
            <p:cNvSpPr/>
            <p:nvPr/>
          </p:nvSpPr>
          <p:spPr>
            <a:xfrm>
              <a:off x="6199650" y="2656950"/>
              <a:ext cx="116575" cy="96775"/>
            </a:xfrm>
            <a:custGeom>
              <a:avLst/>
              <a:gdLst/>
              <a:ahLst/>
              <a:cxnLst/>
              <a:rect l="l" t="t" r="r" b="b"/>
              <a:pathLst>
                <a:path w="4663" h="3871" extrusionOk="0">
                  <a:moveTo>
                    <a:pt x="2225" y="1"/>
                  </a:moveTo>
                  <a:cubicBezTo>
                    <a:pt x="1456" y="1"/>
                    <a:pt x="739" y="411"/>
                    <a:pt x="441" y="1122"/>
                  </a:cubicBezTo>
                  <a:cubicBezTo>
                    <a:pt x="0" y="2068"/>
                    <a:pt x="536" y="3233"/>
                    <a:pt x="1575" y="3674"/>
                  </a:cubicBezTo>
                  <a:cubicBezTo>
                    <a:pt x="1877" y="3808"/>
                    <a:pt x="2190" y="3871"/>
                    <a:pt x="2491" y="3871"/>
                  </a:cubicBezTo>
                  <a:cubicBezTo>
                    <a:pt x="3259" y="3871"/>
                    <a:pt x="3959" y="3462"/>
                    <a:pt x="4253" y="2761"/>
                  </a:cubicBezTo>
                  <a:cubicBezTo>
                    <a:pt x="4663" y="1784"/>
                    <a:pt x="4159" y="618"/>
                    <a:pt x="3088" y="177"/>
                  </a:cubicBezTo>
                  <a:cubicBezTo>
                    <a:pt x="2805" y="58"/>
                    <a:pt x="2511"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0"/>
            <p:cNvSpPr/>
            <p:nvPr/>
          </p:nvSpPr>
          <p:spPr>
            <a:xfrm>
              <a:off x="6135850" y="2885725"/>
              <a:ext cx="126025" cy="117600"/>
            </a:xfrm>
            <a:custGeom>
              <a:avLst/>
              <a:gdLst/>
              <a:ahLst/>
              <a:cxnLst/>
              <a:rect l="l" t="t" r="r" b="b"/>
              <a:pathLst>
                <a:path w="5041" h="4704" extrusionOk="0">
                  <a:moveTo>
                    <a:pt x="2674" y="1"/>
                  </a:moveTo>
                  <a:cubicBezTo>
                    <a:pt x="1792" y="1"/>
                    <a:pt x="923" y="567"/>
                    <a:pt x="536" y="1486"/>
                  </a:cubicBezTo>
                  <a:cubicBezTo>
                    <a:pt x="0" y="2715"/>
                    <a:pt x="504" y="4069"/>
                    <a:pt x="1607" y="4542"/>
                  </a:cubicBezTo>
                  <a:cubicBezTo>
                    <a:pt x="1863" y="4652"/>
                    <a:pt x="2130" y="4704"/>
                    <a:pt x="2395" y="4704"/>
                  </a:cubicBezTo>
                  <a:cubicBezTo>
                    <a:pt x="3269" y="4704"/>
                    <a:pt x="4126" y="4137"/>
                    <a:pt x="4537" y="3219"/>
                  </a:cubicBezTo>
                  <a:cubicBezTo>
                    <a:pt x="5041" y="2021"/>
                    <a:pt x="4568" y="635"/>
                    <a:pt x="3466" y="163"/>
                  </a:cubicBezTo>
                  <a:cubicBezTo>
                    <a:pt x="3209" y="53"/>
                    <a:pt x="2941" y="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0"/>
            <p:cNvSpPr/>
            <p:nvPr/>
          </p:nvSpPr>
          <p:spPr>
            <a:xfrm>
              <a:off x="6226425" y="2943550"/>
              <a:ext cx="115000" cy="121700"/>
            </a:xfrm>
            <a:custGeom>
              <a:avLst/>
              <a:gdLst/>
              <a:ahLst/>
              <a:cxnLst/>
              <a:rect l="l" t="t" r="r" b="b"/>
              <a:pathLst>
                <a:path w="4600" h="4868" extrusionOk="0">
                  <a:moveTo>
                    <a:pt x="2717" y="0"/>
                  </a:moveTo>
                  <a:cubicBezTo>
                    <a:pt x="1879" y="0"/>
                    <a:pt x="993" y="653"/>
                    <a:pt x="536" y="1693"/>
                  </a:cubicBezTo>
                  <a:cubicBezTo>
                    <a:pt x="0" y="2953"/>
                    <a:pt x="347" y="4340"/>
                    <a:pt x="1292" y="4749"/>
                  </a:cubicBezTo>
                  <a:cubicBezTo>
                    <a:pt x="1482" y="4829"/>
                    <a:pt x="1682" y="4867"/>
                    <a:pt x="1885" y="4867"/>
                  </a:cubicBezTo>
                  <a:cubicBezTo>
                    <a:pt x="2722" y="4867"/>
                    <a:pt x="3608" y="4220"/>
                    <a:pt x="4064" y="3206"/>
                  </a:cubicBezTo>
                  <a:cubicBezTo>
                    <a:pt x="4600" y="1914"/>
                    <a:pt x="4285" y="528"/>
                    <a:pt x="3308" y="118"/>
                  </a:cubicBezTo>
                  <a:cubicBezTo>
                    <a:pt x="3118" y="38"/>
                    <a:pt x="2919" y="0"/>
                    <a:pt x="2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0"/>
            <p:cNvSpPr/>
            <p:nvPr/>
          </p:nvSpPr>
          <p:spPr>
            <a:xfrm>
              <a:off x="6840775" y="2798925"/>
              <a:ext cx="108700" cy="103775"/>
            </a:xfrm>
            <a:custGeom>
              <a:avLst/>
              <a:gdLst/>
              <a:ahLst/>
              <a:cxnLst/>
              <a:rect l="l" t="t" r="r" b="b"/>
              <a:pathLst>
                <a:path w="4348" h="4151" extrusionOk="0">
                  <a:moveTo>
                    <a:pt x="2327" y="0"/>
                  </a:moveTo>
                  <a:cubicBezTo>
                    <a:pt x="1565" y="0"/>
                    <a:pt x="806" y="508"/>
                    <a:pt x="441" y="1335"/>
                  </a:cubicBezTo>
                  <a:cubicBezTo>
                    <a:pt x="0" y="2406"/>
                    <a:pt x="410" y="3603"/>
                    <a:pt x="1355" y="4013"/>
                  </a:cubicBezTo>
                  <a:cubicBezTo>
                    <a:pt x="1570" y="4106"/>
                    <a:pt x="1795" y="4150"/>
                    <a:pt x="2020" y="4150"/>
                  </a:cubicBezTo>
                  <a:cubicBezTo>
                    <a:pt x="2783" y="4150"/>
                    <a:pt x="3542" y="3643"/>
                    <a:pt x="3907" y="2816"/>
                  </a:cubicBezTo>
                  <a:cubicBezTo>
                    <a:pt x="4348" y="1744"/>
                    <a:pt x="3970" y="547"/>
                    <a:pt x="2993" y="138"/>
                  </a:cubicBezTo>
                  <a:cubicBezTo>
                    <a:pt x="2778" y="44"/>
                    <a:pt x="2552"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0"/>
            <p:cNvSpPr/>
            <p:nvPr/>
          </p:nvSpPr>
          <p:spPr>
            <a:xfrm>
              <a:off x="6870700" y="2965400"/>
              <a:ext cx="122900" cy="122875"/>
            </a:xfrm>
            <a:custGeom>
              <a:avLst/>
              <a:gdLst/>
              <a:ahLst/>
              <a:cxnLst/>
              <a:rect l="l" t="t" r="r" b="b"/>
              <a:pathLst>
                <a:path w="4916" h="4915" extrusionOk="0">
                  <a:moveTo>
                    <a:pt x="2458" y="0"/>
                  </a:moveTo>
                  <a:cubicBezTo>
                    <a:pt x="1103" y="0"/>
                    <a:pt x="0" y="1103"/>
                    <a:pt x="0" y="2458"/>
                  </a:cubicBezTo>
                  <a:cubicBezTo>
                    <a:pt x="0" y="3812"/>
                    <a:pt x="1103" y="4915"/>
                    <a:pt x="2458" y="4915"/>
                  </a:cubicBezTo>
                  <a:cubicBezTo>
                    <a:pt x="3812" y="4915"/>
                    <a:pt x="4915" y="3812"/>
                    <a:pt x="4915" y="2458"/>
                  </a:cubicBezTo>
                  <a:cubicBezTo>
                    <a:pt x="4915" y="1103"/>
                    <a:pt x="3812"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0"/>
            <p:cNvSpPr/>
            <p:nvPr/>
          </p:nvSpPr>
          <p:spPr>
            <a:xfrm>
              <a:off x="6867550" y="3214050"/>
              <a:ext cx="125250" cy="86525"/>
            </a:xfrm>
            <a:custGeom>
              <a:avLst/>
              <a:gdLst/>
              <a:ahLst/>
              <a:cxnLst/>
              <a:rect l="l" t="t" r="r" b="b"/>
              <a:pathLst>
                <a:path w="5010" h="3461" extrusionOk="0">
                  <a:moveTo>
                    <a:pt x="1908" y="1"/>
                  </a:moveTo>
                  <a:cubicBezTo>
                    <a:pt x="1181" y="1"/>
                    <a:pt x="572" y="286"/>
                    <a:pt x="347" y="797"/>
                  </a:cubicBezTo>
                  <a:cubicBezTo>
                    <a:pt x="0" y="1616"/>
                    <a:pt x="693" y="2688"/>
                    <a:pt x="1891" y="3192"/>
                  </a:cubicBezTo>
                  <a:cubicBezTo>
                    <a:pt x="2309" y="3373"/>
                    <a:pt x="2740" y="3460"/>
                    <a:pt x="3136" y="3460"/>
                  </a:cubicBezTo>
                  <a:cubicBezTo>
                    <a:pt x="3843" y="3460"/>
                    <a:pt x="4441" y="3181"/>
                    <a:pt x="4663" y="2656"/>
                  </a:cubicBezTo>
                  <a:cubicBezTo>
                    <a:pt x="5010" y="1837"/>
                    <a:pt x="4316" y="797"/>
                    <a:pt x="3151" y="262"/>
                  </a:cubicBezTo>
                  <a:cubicBezTo>
                    <a:pt x="2730" y="85"/>
                    <a:pt x="2302" y="1"/>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0"/>
            <p:cNvSpPr/>
            <p:nvPr/>
          </p:nvSpPr>
          <p:spPr>
            <a:xfrm>
              <a:off x="6422525" y="3292600"/>
              <a:ext cx="139450" cy="96800"/>
            </a:xfrm>
            <a:custGeom>
              <a:avLst/>
              <a:gdLst/>
              <a:ahLst/>
              <a:cxnLst/>
              <a:rect l="l" t="t" r="r" b="b"/>
              <a:pathLst>
                <a:path w="5578" h="3872" extrusionOk="0">
                  <a:moveTo>
                    <a:pt x="2077" y="0"/>
                  </a:moveTo>
                  <a:cubicBezTo>
                    <a:pt x="1279" y="0"/>
                    <a:pt x="622" y="314"/>
                    <a:pt x="379" y="900"/>
                  </a:cubicBezTo>
                  <a:cubicBezTo>
                    <a:pt x="1" y="1814"/>
                    <a:pt x="757" y="2980"/>
                    <a:pt x="2080" y="3578"/>
                  </a:cubicBezTo>
                  <a:cubicBezTo>
                    <a:pt x="2546" y="3778"/>
                    <a:pt x="3019" y="3872"/>
                    <a:pt x="3453" y="3872"/>
                  </a:cubicBezTo>
                  <a:cubicBezTo>
                    <a:pt x="4254" y="3872"/>
                    <a:pt x="4923" y="3551"/>
                    <a:pt x="5168" y="2980"/>
                  </a:cubicBezTo>
                  <a:cubicBezTo>
                    <a:pt x="5577" y="2066"/>
                    <a:pt x="4821" y="869"/>
                    <a:pt x="3498" y="302"/>
                  </a:cubicBezTo>
                  <a:cubicBezTo>
                    <a:pt x="3012" y="98"/>
                    <a:pt x="2523"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0"/>
            <p:cNvSpPr/>
            <p:nvPr/>
          </p:nvSpPr>
          <p:spPr>
            <a:xfrm>
              <a:off x="6489475" y="3497200"/>
              <a:ext cx="109525" cy="104800"/>
            </a:xfrm>
            <a:custGeom>
              <a:avLst/>
              <a:gdLst/>
              <a:ahLst/>
              <a:cxnLst/>
              <a:rect l="l" t="t" r="r" b="b"/>
              <a:pathLst>
                <a:path w="4381" h="4192" extrusionOk="0">
                  <a:moveTo>
                    <a:pt x="2343" y="1"/>
                  </a:moveTo>
                  <a:cubicBezTo>
                    <a:pt x="1578" y="1"/>
                    <a:pt x="812" y="526"/>
                    <a:pt x="473" y="1349"/>
                  </a:cubicBezTo>
                  <a:cubicBezTo>
                    <a:pt x="1" y="2420"/>
                    <a:pt x="410" y="3617"/>
                    <a:pt x="1356" y="4058"/>
                  </a:cubicBezTo>
                  <a:cubicBezTo>
                    <a:pt x="1565" y="4149"/>
                    <a:pt x="1785" y="4192"/>
                    <a:pt x="2006" y="4192"/>
                  </a:cubicBezTo>
                  <a:cubicBezTo>
                    <a:pt x="2783" y="4192"/>
                    <a:pt x="3571" y="3663"/>
                    <a:pt x="3939" y="2829"/>
                  </a:cubicBezTo>
                  <a:cubicBezTo>
                    <a:pt x="4380" y="1758"/>
                    <a:pt x="4002" y="561"/>
                    <a:pt x="3025" y="151"/>
                  </a:cubicBezTo>
                  <a:cubicBezTo>
                    <a:pt x="2806" y="49"/>
                    <a:pt x="2574"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0"/>
            <p:cNvSpPr/>
            <p:nvPr/>
          </p:nvSpPr>
          <p:spPr>
            <a:xfrm>
              <a:off x="5872775" y="3347375"/>
              <a:ext cx="112650" cy="112675"/>
            </a:xfrm>
            <a:custGeom>
              <a:avLst/>
              <a:gdLst/>
              <a:ahLst/>
              <a:cxnLst/>
              <a:rect l="l" t="t" r="r" b="b"/>
              <a:pathLst>
                <a:path w="4506" h="4507" extrusionOk="0">
                  <a:moveTo>
                    <a:pt x="2237" y="1"/>
                  </a:moveTo>
                  <a:cubicBezTo>
                    <a:pt x="1009" y="1"/>
                    <a:pt x="1" y="1009"/>
                    <a:pt x="1" y="2238"/>
                  </a:cubicBezTo>
                  <a:cubicBezTo>
                    <a:pt x="1" y="3498"/>
                    <a:pt x="1009" y="4506"/>
                    <a:pt x="2237" y="4506"/>
                  </a:cubicBezTo>
                  <a:cubicBezTo>
                    <a:pt x="3498" y="4506"/>
                    <a:pt x="4506" y="3498"/>
                    <a:pt x="4506" y="2238"/>
                  </a:cubicBezTo>
                  <a:cubicBezTo>
                    <a:pt x="4506" y="1009"/>
                    <a:pt x="3498" y="1"/>
                    <a:pt x="2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0"/>
            <p:cNvSpPr/>
            <p:nvPr/>
          </p:nvSpPr>
          <p:spPr>
            <a:xfrm>
              <a:off x="6125600" y="3263100"/>
              <a:ext cx="88250" cy="89025"/>
            </a:xfrm>
            <a:custGeom>
              <a:avLst/>
              <a:gdLst/>
              <a:ahLst/>
              <a:cxnLst/>
              <a:rect l="l" t="t" r="r" b="b"/>
              <a:pathLst>
                <a:path w="3530" h="3561" extrusionOk="0">
                  <a:moveTo>
                    <a:pt x="1765" y="1"/>
                  </a:moveTo>
                  <a:cubicBezTo>
                    <a:pt x="788" y="1"/>
                    <a:pt x="1" y="820"/>
                    <a:pt x="1" y="1797"/>
                  </a:cubicBezTo>
                  <a:cubicBezTo>
                    <a:pt x="1" y="2773"/>
                    <a:pt x="788" y="3561"/>
                    <a:pt x="1765" y="3561"/>
                  </a:cubicBezTo>
                  <a:cubicBezTo>
                    <a:pt x="2742" y="3561"/>
                    <a:pt x="3529" y="2773"/>
                    <a:pt x="3529" y="1797"/>
                  </a:cubicBezTo>
                  <a:cubicBezTo>
                    <a:pt x="3529" y="820"/>
                    <a:pt x="2742"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0"/>
            <p:cNvSpPr/>
            <p:nvPr/>
          </p:nvSpPr>
          <p:spPr>
            <a:xfrm>
              <a:off x="6171275" y="3519875"/>
              <a:ext cx="98475" cy="98475"/>
            </a:xfrm>
            <a:custGeom>
              <a:avLst/>
              <a:gdLst/>
              <a:ahLst/>
              <a:cxnLst/>
              <a:rect l="l" t="t" r="r" b="b"/>
              <a:pathLst>
                <a:path w="3939" h="3939" extrusionOk="0">
                  <a:moveTo>
                    <a:pt x="1986" y="0"/>
                  </a:moveTo>
                  <a:cubicBezTo>
                    <a:pt x="883" y="0"/>
                    <a:pt x="1" y="883"/>
                    <a:pt x="1" y="1954"/>
                  </a:cubicBezTo>
                  <a:cubicBezTo>
                    <a:pt x="1" y="3056"/>
                    <a:pt x="883" y="3939"/>
                    <a:pt x="1986" y="3939"/>
                  </a:cubicBezTo>
                  <a:cubicBezTo>
                    <a:pt x="3057" y="3939"/>
                    <a:pt x="3939" y="3056"/>
                    <a:pt x="3939" y="1954"/>
                  </a:cubicBezTo>
                  <a:cubicBezTo>
                    <a:pt x="3939" y="883"/>
                    <a:pt x="3057" y="0"/>
                    <a:pt x="1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0"/>
            <p:cNvSpPr/>
            <p:nvPr/>
          </p:nvSpPr>
          <p:spPr>
            <a:xfrm>
              <a:off x="5512825" y="3900000"/>
              <a:ext cx="133925" cy="128200"/>
            </a:xfrm>
            <a:custGeom>
              <a:avLst/>
              <a:gdLst/>
              <a:ahLst/>
              <a:cxnLst/>
              <a:rect l="l" t="t" r="r" b="b"/>
              <a:pathLst>
                <a:path w="5357" h="5128" extrusionOk="0">
                  <a:moveTo>
                    <a:pt x="2897" y="1"/>
                  </a:moveTo>
                  <a:cubicBezTo>
                    <a:pt x="1952" y="1"/>
                    <a:pt x="1006" y="628"/>
                    <a:pt x="568" y="1651"/>
                  </a:cubicBezTo>
                  <a:cubicBezTo>
                    <a:pt x="1" y="2974"/>
                    <a:pt x="473" y="4454"/>
                    <a:pt x="1639" y="4959"/>
                  </a:cubicBezTo>
                  <a:cubicBezTo>
                    <a:pt x="1904" y="5073"/>
                    <a:pt x="2182" y="5127"/>
                    <a:pt x="2460" y="5127"/>
                  </a:cubicBezTo>
                  <a:cubicBezTo>
                    <a:pt x="3405" y="5127"/>
                    <a:pt x="4351" y="4500"/>
                    <a:pt x="4789" y="3478"/>
                  </a:cubicBezTo>
                  <a:cubicBezTo>
                    <a:pt x="5357" y="2155"/>
                    <a:pt x="4884" y="674"/>
                    <a:pt x="3718" y="170"/>
                  </a:cubicBezTo>
                  <a:cubicBezTo>
                    <a:pt x="3453" y="55"/>
                    <a:pt x="3175" y="1"/>
                    <a:pt x="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0"/>
            <p:cNvSpPr/>
            <p:nvPr/>
          </p:nvSpPr>
          <p:spPr>
            <a:xfrm>
              <a:off x="5827100" y="3792125"/>
              <a:ext cx="135500" cy="128950"/>
            </a:xfrm>
            <a:custGeom>
              <a:avLst/>
              <a:gdLst/>
              <a:ahLst/>
              <a:cxnLst/>
              <a:rect l="l" t="t" r="r" b="b"/>
              <a:pathLst>
                <a:path w="5420" h="5158" extrusionOk="0">
                  <a:moveTo>
                    <a:pt x="2931" y="0"/>
                  </a:moveTo>
                  <a:cubicBezTo>
                    <a:pt x="1985" y="0"/>
                    <a:pt x="1037" y="633"/>
                    <a:pt x="599" y="1681"/>
                  </a:cubicBezTo>
                  <a:cubicBezTo>
                    <a:pt x="0" y="3004"/>
                    <a:pt x="504" y="4485"/>
                    <a:pt x="1670" y="4989"/>
                  </a:cubicBezTo>
                  <a:cubicBezTo>
                    <a:pt x="1935" y="5104"/>
                    <a:pt x="2213" y="5158"/>
                    <a:pt x="2491" y="5158"/>
                  </a:cubicBezTo>
                  <a:cubicBezTo>
                    <a:pt x="3436" y="5158"/>
                    <a:pt x="4382" y="4530"/>
                    <a:pt x="4820" y="3508"/>
                  </a:cubicBezTo>
                  <a:cubicBezTo>
                    <a:pt x="5419" y="2153"/>
                    <a:pt x="4915" y="673"/>
                    <a:pt x="3749" y="169"/>
                  </a:cubicBezTo>
                  <a:cubicBezTo>
                    <a:pt x="3485" y="54"/>
                    <a:pt x="3208" y="0"/>
                    <a:pt x="2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0"/>
            <p:cNvSpPr/>
            <p:nvPr/>
          </p:nvSpPr>
          <p:spPr>
            <a:xfrm>
              <a:off x="5790075" y="4100350"/>
              <a:ext cx="134700" cy="133925"/>
            </a:xfrm>
            <a:custGeom>
              <a:avLst/>
              <a:gdLst/>
              <a:ahLst/>
              <a:cxnLst/>
              <a:rect l="l" t="t" r="r" b="b"/>
              <a:pathLst>
                <a:path w="5388" h="5357" extrusionOk="0">
                  <a:moveTo>
                    <a:pt x="2710" y="0"/>
                  </a:moveTo>
                  <a:cubicBezTo>
                    <a:pt x="1198" y="0"/>
                    <a:pt x="0" y="1198"/>
                    <a:pt x="0" y="2678"/>
                  </a:cubicBezTo>
                  <a:cubicBezTo>
                    <a:pt x="0" y="4159"/>
                    <a:pt x="1198" y="5356"/>
                    <a:pt x="2710" y="5356"/>
                  </a:cubicBezTo>
                  <a:cubicBezTo>
                    <a:pt x="4191" y="5356"/>
                    <a:pt x="5388" y="4159"/>
                    <a:pt x="5388" y="2678"/>
                  </a:cubicBezTo>
                  <a:cubicBezTo>
                    <a:pt x="5388" y="1198"/>
                    <a:pt x="419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0"/>
            <p:cNvSpPr/>
            <p:nvPr/>
          </p:nvSpPr>
          <p:spPr>
            <a:xfrm>
              <a:off x="6073625" y="4035775"/>
              <a:ext cx="141800" cy="141775"/>
            </a:xfrm>
            <a:custGeom>
              <a:avLst/>
              <a:gdLst/>
              <a:ahLst/>
              <a:cxnLst/>
              <a:rect l="l" t="t" r="r" b="b"/>
              <a:pathLst>
                <a:path w="5672" h="5671" extrusionOk="0">
                  <a:moveTo>
                    <a:pt x="2836" y="0"/>
                  </a:moveTo>
                  <a:cubicBezTo>
                    <a:pt x="1292" y="0"/>
                    <a:pt x="0" y="1292"/>
                    <a:pt x="0" y="2836"/>
                  </a:cubicBezTo>
                  <a:cubicBezTo>
                    <a:pt x="0" y="4411"/>
                    <a:pt x="1292" y="5671"/>
                    <a:pt x="2836" y="5671"/>
                  </a:cubicBezTo>
                  <a:cubicBezTo>
                    <a:pt x="4411" y="5671"/>
                    <a:pt x="5671" y="4411"/>
                    <a:pt x="5671" y="2836"/>
                  </a:cubicBezTo>
                  <a:cubicBezTo>
                    <a:pt x="5671" y="1292"/>
                    <a:pt x="4411"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0"/>
            <p:cNvSpPr/>
            <p:nvPr/>
          </p:nvSpPr>
          <p:spPr>
            <a:xfrm>
              <a:off x="6322500" y="3688425"/>
              <a:ext cx="51225" cy="216625"/>
            </a:xfrm>
            <a:custGeom>
              <a:avLst/>
              <a:gdLst/>
              <a:ahLst/>
              <a:cxnLst/>
              <a:rect l="l" t="t" r="r" b="b"/>
              <a:pathLst>
                <a:path w="2049" h="8665" fill="none" extrusionOk="0">
                  <a:moveTo>
                    <a:pt x="1" y="1"/>
                  </a:moveTo>
                  <a:cubicBezTo>
                    <a:pt x="1009" y="1135"/>
                    <a:pt x="1419" y="2678"/>
                    <a:pt x="1702" y="4159"/>
                  </a:cubicBezTo>
                  <a:cubicBezTo>
                    <a:pt x="1954" y="5640"/>
                    <a:pt x="2049" y="7152"/>
                    <a:pt x="2017" y="8664"/>
                  </a:cubicBezTo>
                </a:path>
              </a:pathLst>
            </a:custGeom>
            <a:solidFill>
              <a:schemeClr val="accent2"/>
            </a:solidFill>
            <a:ln w="2047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0"/>
            <p:cNvSpPr/>
            <p:nvPr/>
          </p:nvSpPr>
          <p:spPr>
            <a:xfrm>
              <a:off x="6309900" y="3840250"/>
              <a:ext cx="136300" cy="121050"/>
            </a:xfrm>
            <a:custGeom>
              <a:avLst/>
              <a:gdLst/>
              <a:ahLst/>
              <a:cxnLst/>
              <a:rect l="l" t="t" r="r" b="b"/>
              <a:pathLst>
                <a:path w="5452" h="4842" extrusionOk="0">
                  <a:moveTo>
                    <a:pt x="2747" y="0"/>
                  </a:moveTo>
                  <a:cubicBezTo>
                    <a:pt x="1804" y="0"/>
                    <a:pt x="907" y="567"/>
                    <a:pt x="505" y="1489"/>
                  </a:cubicBezTo>
                  <a:cubicBezTo>
                    <a:pt x="1" y="2717"/>
                    <a:pt x="536" y="4135"/>
                    <a:pt x="1765" y="4639"/>
                  </a:cubicBezTo>
                  <a:cubicBezTo>
                    <a:pt x="2080" y="4776"/>
                    <a:pt x="2404" y="4841"/>
                    <a:pt x="2723" y="4841"/>
                  </a:cubicBezTo>
                  <a:cubicBezTo>
                    <a:pt x="3648" y="4841"/>
                    <a:pt x="4517" y="4293"/>
                    <a:pt x="4916" y="3379"/>
                  </a:cubicBezTo>
                  <a:cubicBezTo>
                    <a:pt x="5451" y="2150"/>
                    <a:pt x="4884" y="733"/>
                    <a:pt x="3687" y="197"/>
                  </a:cubicBezTo>
                  <a:cubicBezTo>
                    <a:pt x="3380" y="63"/>
                    <a:pt x="3061" y="0"/>
                    <a:pt x="2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0"/>
            <p:cNvSpPr/>
            <p:nvPr/>
          </p:nvSpPr>
          <p:spPr>
            <a:xfrm>
              <a:off x="3023150" y="1811525"/>
              <a:ext cx="442675" cy="1757200"/>
            </a:xfrm>
            <a:custGeom>
              <a:avLst/>
              <a:gdLst/>
              <a:ahLst/>
              <a:cxnLst/>
              <a:rect l="l" t="t" r="r" b="b"/>
              <a:pathLst>
                <a:path w="17707" h="70288" fill="none" extrusionOk="0">
                  <a:moveTo>
                    <a:pt x="14934" y="70288"/>
                  </a:moveTo>
                  <a:cubicBezTo>
                    <a:pt x="17706" y="42564"/>
                    <a:pt x="14682" y="26150"/>
                    <a:pt x="1"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0"/>
            <p:cNvSpPr/>
            <p:nvPr/>
          </p:nvSpPr>
          <p:spPr>
            <a:xfrm>
              <a:off x="3316925" y="3235900"/>
              <a:ext cx="262325" cy="313000"/>
            </a:xfrm>
            <a:custGeom>
              <a:avLst/>
              <a:gdLst/>
              <a:ahLst/>
              <a:cxnLst/>
              <a:rect l="l" t="t" r="r" b="b"/>
              <a:pathLst>
                <a:path w="10493" h="12520" extrusionOk="0">
                  <a:moveTo>
                    <a:pt x="7790" y="0"/>
                  </a:moveTo>
                  <a:cubicBezTo>
                    <a:pt x="7068" y="0"/>
                    <a:pt x="6285" y="171"/>
                    <a:pt x="5609" y="427"/>
                  </a:cubicBezTo>
                  <a:cubicBezTo>
                    <a:pt x="4412" y="837"/>
                    <a:pt x="3813" y="2192"/>
                    <a:pt x="3246" y="3326"/>
                  </a:cubicBezTo>
                  <a:cubicBezTo>
                    <a:pt x="2269" y="5248"/>
                    <a:pt x="1" y="10572"/>
                    <a:pt x="2490" y="12273"/>
                  </a:cubicBezTo>
                  <a:cubicBezTo>
                    <a:pt x="2736" y="12443"/>
                    <a:pt x="3004" y="12520"/>
                    <a:pt x="3287" y="12520"/>
                  </a:cubicBezTo>
                  <a:cubicBezTo>
                    <a:pt x="5576" y="12520"/>
                    <a:pt x="8853" y="7497"/>
                    <a:pt x="9610" y="6067"/>
                  </a:cubicBezTo>
                  <a:cubicBezTo>
                    <a:pt x="10114" y="5153"/>
                    <a:pt x="10429" y="4113"/>
                    <a:pt x="10492" y="3042"/>
                  </a:cubicBezTo>
                  <a:cubicBezTo>
                    <a:pt x="10492" y="2003"/>
                    <a:pt x="10114" y="774"/>
                    <a:pt x="9200" y="301"/>
                  </a:cubicBezTo>
                  <a:cubicBezTo>
                    <a:pt x="8804" y="90"/>
                    <a:pt x="8313" y="0"/>
                    <a:pt x="7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0"/>
            <p:cNvSpPr/>
            <p:nvPr/>
          </p:nvSpPr>
          <p:spPr>
            <a:xfrm>
              <a:off x="3178325" y="3582275"/>
              <a:ext cx="219750" cy="312525"/>
            </a:xfrm>
            <a:custGeom>
              <a:avLst/>
              <a:gdLst/>
              <a:ahLst/>
              <a:cxnLst/>
              <a:rect l="l" t="t" r="r" b="b"/>
              <a:pathLst>
                <a:path w="8790" h="12501" extrusionOk="0">
                  <a:moveTo>
                    <a:pt x="7403" y="0"/>
                  </a:moveTo>
                  <a:cubicBezTo>
                    <a:pt x="6436" y="0"/>
                    <a:pt x="4896" y="1406"/>
                    <a:pt x="4474" y="1852"/>
                  </a:cubicBezTo>
                  <a:cubicBezTo>
                    <a:pt x="3025" y="3301"/>
                    <a:pt x="1827" y="5003"/>
                    <a:pt x="914" y="6861"/>
                  </a:cubicBezTo>
                  <a:cubicBezTo>
                    <a:pt x="410" y="7838"/>
                    <a:pt x="0" y="9004"/>
                    <a:pt x="410" y="10043"/>
                  </a:cubicBezTo>
                  <a:cubicBezTo>
                    <a:pt x="756" y="10926"/>
                    <a:pt x="1575" y="11524"/>
                    <a:pt x="2394" y="12028"/>
                  </a:cubicBezTo>
                  <a:cubicBezTo>
                    <a:pt x="2709" y="12280"/>
                    <a:pt x="3088" y="12438"/>
                    <a:pt x="3497" y="12501"/>
                  </a:cubicBezTo>
                  <a:cubicBezTo>
                    <a:pt x="4001" y="12501"/>
                    <a:pt x="4505" y="12312"/>
                    <a:pt x="4883" y="11965"/>
                  </a:cubicBezTo>
                  <a:cubicBezTo>
                    <a:pt x="6207" y="10894"/>
                    <a:pt x="6931" y="9256"/>
                    <a:pt x="7467" y="7618"/>
                  </a:cubicBezTo>
                  <a:cubicBezTo>
                    <a:pt x="8254" y="5349"/>
                    <a:pt x="8790" y="2892"/>
                    <a:pt x="8128" y="592"/>
                  </a:cubicBezTo>
                  <a:cubicBezTo>
                    <a:pt x="8000" y="165"/>
                    <a:pt x="7735" y="0"/>
                    <a:pt x="7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0"/>
            <p:cNvSpPr/>
            <p:nvPr/>
          </p:nvSpPr>
          <p:spPr>
            <a:xfrm>
              <a:off x="3126325" y="3212075"/>
              <a:ext cx="277200" cy="326225"/>
            </a:xfrm>
            <a:custGeom>
              <a:avLst/>
              <a:gdLst/>
              <a:ahLst/>
              <a:cxnLst/>
              <a:rect l="l" t="t" r="r" b="b"/>
              <a:pathLst>
                <a:path w="11088" h="13049" extrusionOk="0">
                  <a:moveTo>
                    <a:pt x="3388" y="1"/>
                  </a:moveTo>
                  <a:cubicBezTo>
                    <a:pt x="2751" y="1"/>
                    <a:pt x="2132" y="164"/>
                    <a:pt x="1607" y="530"/>
                  </a:cubicBezTo>
                  <a:cubicBezTo>
                    <a:pt x="410" y="1349"/>
                    <a:pt x="1" y="2956"/>
                    <a:pt x="253" y="4373"/>
                  </a:cubicBezTo>
                  <a:cubicBezTo>
                    <a:pt x="505" y="5791"/>
                    <a:pt x="1292" y="7051"/>
                    <a:pt x="2143" y="8185"/>
                  </a:cubicBezTo>
                  <a:cubicBezTo>
                    <a:pt x="3498" y="10107"/>
                    <a:pt x="5168" y="11934"/>
                    <a:pt x="7341" y="12754"/>
                  </a:cubicBezTo>
                  <a:cubicBezTo>
                    <a:pt x="7826" y="12930"/>
                    <a:pt x="8438" y="13048"/>
                    <a:pt x="9021" y="13048"/>
                  </a:cubicBezTo>
                  <a:cubicBezTo>
                    <a:pt x="10105" y="13048"/>
                    <a:pt x="11087" y="12639"/>
                    <a:pt x="10964" y="11430"/>
                  </a:cubicBezTo>
                  <a:cubicBezTo>
                    <a:pt x="10775" y="9383"/>
                    <a:pt x="9641" y="7146"/>
                    <a:pt x="8885" y="5287"/>
                  </a:cubicBezTo>
                  <a:cubicBezTo>
                    <a:pt x="8255" y="3743"/>
                    <a:pt x="7499" y="2168"/>
                    <a:pt x="6239" y="1065"/>
                  </a:cubicBezTo>
                  <a:cubicBezTo>
                    <a:pt x="5447" y="409"/>
                    <a:pt x="4395" y="1"/>
                    <a:pt x="3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0"/>
            <p:cNvSpPr/>
            <p:nvPr/>
          </p:nvSpPr>
          <p:spPr>
            <a:xfrm>
              <a:off x="3392550" y="3437175"/>
              <a:ext cx="350525" cy="211900"/>
            </a:xfrm>
            <a:custGeom>
              <a:avLst/>
              <a:gdLst/>
              <a:ahLst/>
              <a:cxnLst/>
              <a:rect l="l" t="t" r="r" b="b"/>
              <a:pathLst>
                <a:path w="14021" h="8476" extrusionOk="0">
                  <a:moveTo>
                    <a:pt x="10681" y="0"/>
                  </a:moveTo>
                  <a:cubicBezTo>
                    <a:pt x="9672" y="0"/>
                    <a:pt x="8696" y="127"/>
                    <a:pt x="7751" y="410"/>
                  </a:cubicBezTo>
                  <a:cubicBezTo>
                    <a:pt x="5136" y="1072"/>
                    <a:pt x="1481" y="2143"/>
                    <a:pt x="788" y="5167"/>
                  </a:cubicBezTo>
                  <a:cubicBezTo>
                    <a:pt x="0" y="8475"/>
                    <a:pt x="5293" y="7845"/>
                    <a:pt x="7278" y="8003"/>
                  </a:cubicBezTo>
                  <a:cubicBezTo>
                    <a:pt x="7577" y="8050"/>
                    <a:pt x="7869" y="8074"/>
                    <a:pt x="8160" y="8074"/>
                  </a:cubicBezTo>
                  <a:cubicBezTo>
                    <a:pt x="8452" y="8074"/>
                    <a:pt x="8743" y="8050"/>
                    <a:pt x="9042" y="8003"/>
                  </a:cubicBezTo>
                  <a:cubicBezTo>
                    <a:pt x="9767" y="7845"/>
                    <a:pt x="10460" y="7562"/>
                    <a:pt x="11090" y="7121"/>
                  </a:cubicBezTo>
                  <a:cubicBezTo>
                    <a:pt x="12098" y="6522"/>
                    <a:pt x="12949" y="5640"/>
                    <a:pt x="13485" y="4569"/>
                  </a:cubicBezTo>
                  <a:cubicBezTo>
                    <a:pt x="13989" y="3498"/>
                    <a:pt x="14020" y="2143"/>
                    <a:pt x="13264" y="1198"/>
                  </a:cubicBezTo>
                  <a:cubicBezTo>
                    <a:pt x="12634" y="442"/>
                    <a:pt x="11689" y="0"/>
                    <a:pt x="10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0"/>
            <p:cNvSpPr/>
            <p:nvPr/>
          </p:nvSpPr>
          <p:spPr>
            <a:xfrm>
              <a:off x="3032600" y="3452600"/>
              <a:ext cx="368625" cy="208925"/>
            </a:xfrm>
            <a:custGeom>
              <a:avLst/>
              <a:gdLst/>
              <a:ahLst/>
              <a:cxnLst/>
              <a:rect l="l" t="t" r="r" b="b"/>
              <a:pathLst>
                <a:path w="14745" h="8357" extrusionOk="0">
                  <a:moveTo>
                    <a:pt x="5130" y="1"/>
                  </a:moveTo>
                  <a:cubicBezTo>
                    <a:pt x="4102" y="1"/>
                    <a:pt x="3081" y="274"/>
                    <a:pt x="2174" y="801"/>
                  </a:cubicBezTo>
                  <a:cubicBezTo>
                    <a:pt x="851" y="1652"/>
                    <a:pt x="1" y="3227"/>
                    <a:pt x="253" y="4739"/>
                  </a:cubicBezTo>
                  <a:cubicBezTo>
                    <a:pt x="410" y="5464"/>
                    <a:pt x="757" y="6157"/>
                    <a:pt x="1229" y="6724"/>
                  </a:cubicBezTo>
                  <a:cubicBezTo>
                    <a:pt x="1765" y="7480"/>
                    <a:pt x="2553" y="8016"/>
                    <a:pt x="3435" y="8268"/>
                  </a:cubicBezTo>
                  <a:cubicBezTo>
                    <a:pt x="3783" y="8323"/>
                    <a:pt x="4141" y="8356"/>
                    <a:pt x="4504" y="8356"/>
                  </a:cubicBezTo>
                  <a:cubicBezTo>
                    <a:pt x="4766" y="8356"/>
                    <a:pt x="5030" y="8339"/>
                    <a:pt x="5293" y="8299"/>
                  </a:cubicBezTo>
                  <a:cubicBezTo>
                    <a:pt x="7688" y="8079"/>
                    <a:pt x="10208" y="7827"/>
                    <a:pt x="12288" y="6598"/>
                  </a:cubicBezTo>
                  <a:cubicBezTo>
                    <a:pt x="14745" y="5180"/>
                    <a:pt x="12162" y="3227"/>
                    <a:pt x="10775" y="2219"/>
                  </a:cubicBezTo>
                  <a:cubicBezTo>
                    <a:pt x="9547" y="1305"/>
                    <a:pt x="8160" y="612"/>
                    <a:pt x="6648" y="203"/>
                  </a:cubicBezTo>
                  <a:cubicBezTo>
                    <a:pt x="6148" y="67"/>
                    <a:pt x="5638" y="1"/>
                    <a:pt x="5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0"/>
            <p:cNvSpPr/>
            <p:nvPr/>
          </p:nvSpPr>
          <p:spPr>
            <a:xfrm>
              <a:off x="3338200" y="3563625"/>
              <a:ext cx="254425" cy="279650"/>
            </a:xfrm>
            <a:custGeom>
              <a:avLst/>
              <a:gdLst/>
              <a:ahLst/>
              <a:cxnLst/>
              <a:rect l="l" t="t" r="r" b="b"/>
              <a:pathLst>
                <a:path w="10177" h="11186" extrusionOk="0">
                  <a:moveTo>
                    <a:pt x="3717" y="1"/>
                  </a:moveTo>
                  <a:cubicBezTo>
                    <a:pt x="3253" y="1"/>
                    <a:pt x="2786" y="67"/>
                    <a:pt x="2332" y="204"/>
                  </a:cubicBezTo>
                  <a:cubicBezTo>
                    <a:pt x="1607" y="487"/>
                    <a:pt x="946" y="928"/>
                    <a:pt x="442" y="1495"/>
                  </a:cubicBezTo>
                  <a:cubicBezTo>
                    <a:pt x="253" y="1653"/>
                    <a:pt x="127" y="1874"/>
                    <a:pt x="32" y="2094"/>
                  </a:cubicBezTo>
                  <a:cubicBezTo>
                    <a:pt x="1" y="2409"/>
                    <a:pt x="32" y="2724"/>
                    <a:pt x="158" y="3008"/>
                  </a:cubicBezTo>
                  <a:cubicBezTo>
                    <a:pt x="505" y="4425"/>
                    <a:pt x="1040" y="5812"/>
                    <a:pt x="1702" y="7103"/>
                  </a:cubicBezTo>
                  <a:cubicBezTo>
                    <a:pt x="2363" y="8458"/>
                    <a:pt x="3435" y="9561"/>
                    <a:pt x="4758" y="10285"/>
                  </a:cubicBezTo>
                  <a:cubicBezTo>
                    <a:pt x="5517" y="10677"/>
                    <a:pt x="6698" y="11186"/>
                    <a:pt x="7684" y="11186"/>
                  </a:cubicBezTo>
                  <a:cubicBezTo>
                    <a:pt x="8047" y="11186"/>
                    <a:pt x="8384" y="11117"/>
                    <a:pt x="8664" y="10947"/>
                  </a:cubicBezTo>
                  <a:cubicBezTo>
                    <a:pt x="9673" y="10285"/>
                    <a:pt x="10145" y="8584"/>
                    <a:pt x="10177" y="7481"/>
                  </a:cubicBezTo>
                  <a:cubicBezTo>
                    <a:pt x="10177" y="6032"/>
                    <a:pt x="9736" y="4614"/>
                    <a:pt x="8948" y="3417"/>
                  </a:cubicBezTo>
                  <a:cubicBezTo>
                    <a:pt x="8255" y="2252"/>
                    <a:pt x="7247" y="1275"/>
                    <a:pt x="6081" y="613"/>
                  </a:cubicBezTo>
                  <a:cubicBezTo>
                    <a:pt x="5356" y="210"/>
                    <a:pt x="4540" y="1"/>
                    <a:pt x="3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0"/>
            <p:cNvSpPr/>
            <p:nvPr/>
          </p:nvSpPr>
          <p:spPr>
            <a:xfrm>
              <a:off x="3372075" y="3336350"/>
              <a:ext cx="72475" cy="185900"/>
            </a:xfrm>
            <a:custGeom>
              <a:avLst/>
              <a:gdLst/>
              <a:ahLst/>
              <a:cxnLst/>
              <a:rect l="l" t="t" r="r" b="b"/>
              <a:pathLst>
                <a:path w="2899" h="7436" extrusionOk="0">
                  <a:moveTo>
                    <a:pt x="2899" y="1"/>
                  </a:moveTo>
                  <a:lnTo>
                    <a:pt x="2899" y="1"/>
                  </a:lnTo>
                  <a:cubicBezTo>
                    <a:pt x="2363" y="442"/>
                    <a:pt x="1954" y="1009"/>
                    <a:pt x="1670" y="1608"/>
                  </a:cubicBezTo>
                  <a:cubicBezTo>
                    <a:pt x="1386" y="2238"/>
                    <a:pt x="1166" y="2868"/>
                    <a:pt x="1008" y="3529"/>
                  </a:cubicBezTo>
                  <a:cubicBezTo>
                    <a:pt x="725" y="4853"/>
                    <a:pt x="410" y="6144"/>
                    <a:pt x="0" y="7436"/>
                  </a:cubicBezTo>
                  <a:cubicBezTo>
                    <a:pt x="378" y="6869"/>
                    <a:pt x="693" y="6239"/>
                    <a:pt x="882" y="5609"/>
                  </a:cubicBezTo>
                  <a:cubicBezTo>
                    <a:pt x="1103" y="4947"/>
                    <a:pt x="1260" y="4286"/>
                    <a:pt x="1418" y="3655"/>
                  </a:cubicBezTo>
                  <a:cubicBezTo>
                    <a:pt x="1765" y="2364"/>
                    <a:pt x="2111" y="1104"/>
                    <a:pt x="2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0"/>
            <p:cNvSpPr/>
            <p:nvPr/>
          </p:nvSpPr>
          <p:spPr>
            <a:xfrm>
              <a:off x="3409875" y="3399375"/>
              <a:ext cx="92975" cy="138650"/>
            </a:xfrm>
            <a:custGeom>
              <a:avLst/>
              <a:gdLst/>
              <a:ahLst/>
              <a:cxnLst/>
              <a:rect l="l" t="t" r="r" b="b"/>
              <a:pathLst>
                <a:path w="3719" h="5546" extrusionOk="0">
                  <a:moveTo>
                    <a:pt x="3718" y="0"/>
                  </a:moveTo>
                  <a:lnTo>
                    <a:pt x="3718" y="0"/>
                  </a:lnTo>
                  <a:cubicBezTo>
                    <a:pt x="3245" y="1008"/>
                    <a:pt x="2710" y="1985"/>
                    <a:pt x="2111" y="2930"/>
                  </a:cubicBezTo>
                  <a:cubicBezTo>
                    <a:pt x="1481" y="3844"/>
                    <a:pt x="757" y="4726"/>
                    <a:pt x="0" y="5545"/>
                  </a:cubicBezTo>
                  <a:cubicBezTo>
                    <a:pt x="1985" y="4316"/>
                    <a:pt x="3340" y="2300"/>
                    <a:pt x="3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0"/>
            <p:cNvSpPr/>
            <p:nvPr/>
          </p:nvSpPr>
          <p:spPr>
            <a:xfrm>
              <a:off x="3406725" y="3382825"/>
              <a:ext cx="56725" cy="128400"/>
            </a:xfrm>
            <a:custGeom>
              <a:avLst/>
              <a:gdLst/>
              <a:ahLst/>
              <a:cxnLst/>
              <a:rect l="l" t="t" r="r" b="b"/>
              <a:pathLst>
                <a:path w="2269" h="5136" extrusionOk="0">
                  <a:moveTo>
                    <a:pt x="2269" y="1"/>
                  </a:moveTo>
                  <a:lnTo>
                    <a:pt x="2269" y="1"/>
                  </a:lnTo>
                  <a:cubicBezTo>
                    <a:pt x="1103" y="1513"/>
                    <a:pt x="316" y="3246"/>
                    <a:pt x="0" y="5136"/>
                  </a:cubicBezTo>
                  <a:cubicBezTo>
                    <a:pt x="473" y="4285"/>
                    <a:pt x="851" y="3466"/>
                    <a:pt x="1229" y="2616"/>
                  </a:cubicBezTo>
                  <a:cubicBezTo>
                    <a:pt x="1607" y="1765"/>
                    <a:pt x="1985" y="914"/>
                    <a:pt x="2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0"/>
            <p:cNvSpPr/>
            <p:nvPr/>
          </p:nvSpPr>
          <p:spPr>
            <a:xfrm>
              <a:off x="3424850" y="3493100"/>
              <a:ext cx="192200" cy="37825"/>
            </a:xfrm>
            <a:custGeom>
              <a:avLst/>
              <a:gdLst/>
              <a:ahLst/>
              <a:cxnLst/>
              <a:rect l="l" t="t" r="r" b="b"/>
              <a:pathLst>
                <a:path w="7688" h="1513" extrusionOk="0">
                  <a:moveTo>
                    <a:pt x="6371" y="0"/>
                  </a:moveTo>
                  <a:cubicBezTo>
                    <a:pt x="6147" y="0"/>
                    <a:pt x="5923" y="21"/>
                    <a:pt x="5702" y="63"/>
                  </a:cubicBezTo>
                  <a:cubicBezTo>
                    <a:pt x="5041" y="158"/>
                    <a:pt x="4411" y="315"/>
                    <a:pt x="3781" y="473"/>
                  </a:cubicBezTo>
                  <a:cubicBezTo>
                    <a:pt x="2520" y="788"/>
                    <a:pt x="1260" y="1134"/>
                    <a:pt x="0" y="1513"/>
                  </a:cubicBezTo>
                  <a:cubicBezTo>
                    <a:pt x="1323" y="1450"/>
                    <a:pt x="2615" y="1229"/>
                    <a:pt x="3875" y="882"/>
                  </a:cubicBezTo>
                  <a:lnTo>
                    <a:pt x="5765" y="410"/>
                  </a:lnTo>
                  <a:cubicBezTo>
                    <a:pt x="6233" y="293"/>
                    <a:pt x="6700" y="228"/>
                    <a:pt x="7180" y="228"/>
                  </a:cubicBezTo>
                  <a:cubicBezTo>
                    <a:pt x="7348" y="228"/>
                    <a:pt x="7516" y="236"/>
                    <a:pt x="7687" y="252"/>
                  </a:cubicBezTo>
                  <a:cubicBezTo>
                    <a:pt x="7267" y="84"/>
                    <a:pt x="6819" y="0"/>
                    <a:pt x="6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0"/>
            <p:cNvSpPr/>
            <p:nvPr/>
          </p:nvSpPr>
          <p:spPr>
            <a:xfrm>
              <a:off x="3426425" y="3523825"/>
              <a:ext cx="184325" cy="50400"/>
            </a:xfrm>
            <a:custGeom>
              <a:avLst/>
              <a:gdLst/>
              <a:ahLst/>
              <a:cxnLst/>
              <a:rect l="l" t="t" r="r" b="b"/>
              <a:pathLst>
                <a:path w="7373" h="2016" extrusionOk="0">
                  <a:moveTo>
                    <a:pt x="7372" y="0"/>
                  </a:moveTo>
                  <a:lnTo>
                    <a:pt x="7372" y="0"/>
                  </a:lnTo>
                  <a:cubicBezTo>
                    <a:pt x="5161" y="1167"/>
                    <a:pt x="2679" y="1765"/>
                    <a:pt x="192" y="1765"/>
                  </a:cubicBezTo>
                  <a:cubicBezTo>
                    <a:pt x="128" y="1765"/>
                    <a:pt x="64" y="1765"/>
                    <a:pt x="0" y="1764"/>
                  </a:cubicBezTo>
                  <a:lnTo>
                    <a:pt x="0" y="1764"/>
                  </a:lnTo>
                  <a:cubicBezTo>
                    <a:pt x="660" y="1933"/>
                    <a:pt x="1330" y="2016"/>
                    <a:pt x="1996" y="2016"/>
                  </a:cubicBezTo>
                  <a:cubicBezTo>
                    <a:pt x="3939" y="2016"/>
                    <a:pt x="5848" y="1314"/>
                    <a:pt x="7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0"/>
            <p:cNvSpPr/>
            <p:nvPr/>
          </p:nvSpPr>
          <p:spPr>
            <a:xfrm>
              <a:off x="3421700" y="3579725"/>
              <a:ext cx="96100" cy="155200"/>
            </a:xfrm>
            <a:custGeom>
              <a:avLst/>
              <a:gdLst/>
              <a:ahLst/>
              <a:cxnLst/>
              <a:rect l="l" t="t" r="r" b="b"/>
              <a:pathLst>
                <a:path w="3844" h="6208" extrusionOk="0">
                  <a:moveTo>
                    <a:pt x="0" y="1"/>
                  </a:moveTo>
                  <a:cubicBezTo>
                    <a:pt x="725" y="1009"/>
                    <a:pt x="1449" y="1986"/>
                    <a:pt x="2142" y="2994"/>
                  </a:cubicBezTo>
                  <a:cubicBezTo>
                    <a:pt x="2457" y="3498"/>
                    <a:pt x="2804" y="4033"/>
                    <a:pt x="3119" y="4538"/>
                  </a:cubicBezTo>
                  <a:cubicBezTo>
                    <a:pt x="3434" y="5073"/>
                    <a:pt x="3781" y="5577"/>
                    <a:pt x="3718" y="6207"/>
                  </a:cubicBezTo>
                  <a:cubicBezTo>
                    <a:pt x="3844" y="5892"/>
                    <a:pt x="3844" y="5577"/>
                    <a:pt x="3749" y="5262"/>
                  </a:cubicBezTo>
                  <a:cubicBezTo>
                    <a:pt x="3686" y="4947"/>
                    <a:pt x="3560" y="4664"/>
                    <a:pt x="3434" y="4380"/>
                  </a:cubicBezTo>
                  <a:cubicBezTo>
                    <a:pt x="3151" y="3813"/>
                    <a:pt x="2836" y="3277"/>
                    <a:pt x="2489" y="2742"/>
                  </a:cubicBezTo>
                  <a:cubicBezTo>
                    <a:pt x="1827" y="1702"/>
                    <a:pt x="977" y="78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0"/>
            <p:cNvSpPr/>
            <p:nvPr/>
          </p:nvSpPr>
          <p:spPr>
            <a:xfrm>
              <a:off x="3384675" y="3602575"/>
              <a:ext cx="68550" cy="167775"/>
            </a:xfrm>
            <a:custGeom>
              <a:avLst/>
              <a:gdLst/>
              <a:ahLst/>
              <a:cxnLst/>
              <a:rect l="l" t="t" r="r" b="b"/>
              <a:pathLst>
                <a:path w="2742" h="6711" extrusionOk="0">
                  <a:moveTo>
                    <a:pt x="410" y="0"/>
                  </a:moveTo>
                  <a:cubicBezTo>
                    <a:pt x="95" y="568"/>
                    <a:pt x="0" y="1198"/>
                    <a:pt x="63" y="1828"/>
                  </a:cubicBezTo>
                  <a:cubicBezTo>
                    <a:pt x="126" y="2458"/>
                    <a:pt x="315" y="3088"/>
                    <a:pt x="567" y="3687"/>
                  </a:cubicBezTo>
                  <a:cubicBezTo>
                    <a:pt x="1040" y="4852"/>
                    <a:pt x="1796" y="5892"/>
                    <a:pt x="2741" y="6711"/>
                  </a:cubicBezTo>
                  <a:cubicBezTo>
                    <a:pt x="2048" y="5703"/>
                    <a:pt x="1450" y="4632"/>
                    <a:pt x="977" y="3498"/>
                  </a:cubicBezTo>
                  <a:cubicBezTo>
                    <a:pt x="725" y="2962"/>
                    <a:pt x="536" y="2363"/>
                    <a:pt x="410" y="1796"/>
                  </a:cubicBezTo>
                  <a:cubicBezTo>
                    <a:pt x="284" y="1198"/>
                    <a:pt x="284" y="568"/>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0"/>
            <p:cNvSpPr/>
            <p:nvPr/>
          </p:nvSpPr>
          <p:spPr>
            <a:xfrm>
              <a:off x="3338200" y="3574225"/>
              <a:ext cx="52800" cy="181175"/>
            </a:xfrm>
            <a:custGeom>
              <a:avLst/>
              <a:gdLst/>
              <a:ahLst/>
              <a:cxnLst/>
              <a:rect l="l" t="t" r="r" b="b"/>
              <a:pathLst>
                <a:path w="2112" h="7247" extrusionOk="0">
                  <a:moveTo>
                    <a:pt x="1607" y="0"/>
                  </a:moveTo>
                  <a:lnTo>
                    <a:pt x="1607" y="0"/>
                  </a:lnTo>
                  <a:cubicBezTo>
                    <a:pt x="1828" y="567"/>
                    <a:pt x="1891" y="1197"/>
                    <a:pt x="1733" y="1828"/>
                  </a:cubicBezTo>
                  <a:cubicBezTo>
                    <a:pt x="1607" y="2426"/>
                    <a:pt x="1450" y="3056"/>
                    <a:pt x="1292" y="3655"/>
                  </a:cubicBezTo>
                  <a:cubicBezTo>
                    <a:pt x="946" y="4884"/>
                    <a:pt x="505" y="6081"/>
                    <a:pt x="1" y="7246"/>
                  </a:cubicBezTo>
                  <a:cubicBezTo>
                    <a:pt x="788" y="6207"/>
                    <a:pt x="1387" y="5041"/>
                    <a:pt x="1733" y="3781"/>
                  </a:cubicBezTo>
                  <a:cubicBezTo>
                    <a:pt x="1891" y="3151"/>
                    <a:pt x="2017" y="2521"/>
                    <a:pt x="2080" y="1859"/>
                  </a:cubicBezTo>
                  <a:cubicBezTo>
                    <a:pt x="2111" y="1513"/>
                    <a:pt x="2080" y="1197"/>
                    <a:pt x="2048" y="851"/>
                  </a:cubicBezTo>
                  <a:cubicBezTo>
                    <a:pt x="1985" y="536"/>
                    <a:pt x="1828" y="221"/>
                    <a:pt x="1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0"/>
            <p:cNvSpPr/>
            <p:nvPr/>
          </p:nvSpPr>
          <p:spPr>
            <a:xfrm>
              <a:off x="3258650" y="3589975"/>
              <a:ext cx="97700" cy="189050"/>
            </a:xfrm>
            <a:custGeom>
              <a:avLst/>
              <a:gdLst/>
              <a:ahLst/>
              <a:cxnLst/>
              <a:rect l="l" t="t" r="r" b="b"/>
              <a:pathLst>
                <a:path w="3908" h="7562" extrusionOk="0">
                  <a:moveTo>
                    <a:pt x="3907" y="0"/>
                  </a:moveTo>
                  <a:lnTo>
                    <a:pt x="3907" y="0"/>
                  </a:lnTo>
                  <a:cubicBezTo>
                    <a:pt x="3277" y="378"/>
                    <a:pt x="2741" y="914"/>
                    <a:pt x="2363" y="1513"/>
                  </a:cubicBezTo>
                  <a:cubicBezTo>
                    <a:pt x="1922" y="2111"/>
                    <a:pt x="1544" y="2741"/>
                    <a:pt x="1229" y="3371"/>
                  </a:cubicBezTo>
                  <a:cubicBezTo>
                    <a:pt x="883" y="4033"/>
                    <a:pt x="568" y="4695"/>
                    <a:pt x="316" y="5388"/>
                  </a:cubicBezTo>
                  <a:cubicBezTo>
                    <a:pt x="64" y="6081"/>
                    <a:pt x="1" y="6837"/>
                    <a:pt x="158" y="7562"/>
                  </a:cubicBezTo>
                  <a:cubicBezTo>
                    <a:pt x="190" y="6837"/>
                    <a:pt x="347" y="6144"/>
                    <a:pt x="662" y="5514"/>
                  </a:cubicBezTo>
                  <a:cubicBezTo>
                    <a:pt x="946" y="4852"/>
                    <a:pt x="1261" y="4222"/>
                    <a:pt x="1607" y="3592"/>
                  </a:cubicBezTo>
                  <a:cubicBezTo>
                    <a:pt x="1954" y="2962"/>
                    <a:pt x="2300" y="2332"/>
                    <a:pt x="2647" y="1702"/>
                  </a:cubicBezTo>
                  <a:cubicBezTo>
                    <a:pt x="2994" y="1072"/>
                    <a:pt x="3403" y="504"/>
                    <a:pt x="3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0"/>
            <p:cNvSpPr/>
            <p:nvPr/>
          </p:nvSpPr>
          <p:spPr>
            <a:xfrm>
              <a:off x="3300400" y="3601000"/>
              <a:ext cx="62250" cy="168575"/>
            </a:xfrm>
            <a:custGeom>
              <a:avLst/>
              <a:gdLst/>
              <a:ahLst/>
              <a:cxnLst/>
              <a:rect l="l" t="t" r="r" b="b"/>
              <a:pathLst>
                <a:path w="2490" h="6743" extrusionOk="0">
                  <a:moveTo>
                    <a:pt x="2489" y="0"/>
                  </a:moveTo>
                  <a:lnTo>
                    <a:pt x="2489" y="0"/>
                  </a:lnTo>
                  <a:cubicBezTo>
                    <a:pt x="1387" y="2111"/>
                    <a:pt x="536" y="4380"/>
                    <a:pt x="0" y="6742"/>
                  </a:cubicBezTo>
                  <a:cubicBezTo>
                    <a:pt x="567" y="5671"/>
                    <a:pt x="1040" y="4569"/>
                    <a:pt x="1450" y="3434"/>
                  </a:cubicBezTo>
                  <a:cubicBezTo>
                    <a:pt x="1891" y="2332"/>
                    <a:pt x="2237" y="1166"/>
                    <a:pt x="2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0"/>
            <p:cNvSpPr/>
            <p:nvPr/>
          </p:nvSpPr>
          <p:spPr>
            <a:xfrm>
              <a:off x="3204300" y="3578950"/>
              <a:ext cx="141025" cy="31325"/>
            </a:xfrm>
            <a:custGeom>
              <a:avLst/>
              <a:gdLst/>
              <a:ahLst/>
              <a:cxnLst/>
              <a:rect l="l" t="t" r="r" b="b"/>
              <a:pathLst>
                <a:path w="5641" h="1253" extrusionOk="0">
                  <a:moveTo>
                    <a:pt x="5640" y="0"/>
                  </a:moveTo>
                  <a:lnTo>
                    <a:pt x="5640" y="0"/>
                  </a:lnTo>
                  <a:cubicBezTo>
                    <a:pt x="5199" y="189"/>
                    <a:pt x="4726" y="315"/>
                    <a:pt x="4254" y="410"/>
                  </a:cubicBezTo>
                  <a:cubicBezTo>
                    <a:pt x="3781" y="504"/>
                    <a:pt x="3309" y="567"/>
                    <a:pt x="2836" y="662"/>
                  </a:cubicBezTo>
                  <a:lnTo>
                    <a:pt x="1418" y="914"/>
                  </a:lnTo>
                  <a:cubicBezTo>
                    <a:pt x="1198" y="945"/>
                    <a:pt x="946" y="977"/>
                    <a:pt x="725" y="1008"/>
                  </a:cubicBezTo>
                  <a:cubicBezTo>
                    <a:pt x="564" y="1055"/>
                    <a:pt x="386" y="1084"/>
                    <a:pt x="203" y="1084"/>
                  </a:cubicBezTo>
                  <a:cubicBezTo>
                    <a:pt x="136" y="1084"/>
                    <a:pt x="68" y="1080"/>
                    <a:pt x="1" y="1072"/>
                  </a:cubicBezTo>
                  <a:lnTo>
                    <a:pt x="1" y="1072"/>
                  </a:lnTo>
                  <a:cubicBezTo>
                    <a:pt x="221" y="1166"/>
                    <a:pt x="473" y="1229"/>
                    <a:pt x="725" y="1229"/>
                  </a:cubicBezTo>
                  <a:cubicBezTo>
                    <a:pt x="851" y="1245"/>
                    <a:pt x="977" y="1253"/>
                    <a:pt x="1103" y="1253"/>
                  </a:cubicBezTo>
                  <a:cubicBezTo>
                    <a:pt x="1229" y="1253"/>
                    <a:pt x="1355" y="1245"/>
                    <a:pt x="1481" y="1229"/>
                  </a:cubicBezTo>
                  <a:cubicBezTo>
                    <a:pt x="1954" y="1229"/>
                    <a:pt x="2458" y="1166"/>
                    <a:pt x="2931" y="1103"/>
                  </a:cubicBezTo>
                  <a:cubicBezTo>
                    <a:pt x="3403" y="1008"/>
                    <a:pt x="3876" y="882"/>
                    <a:pt x="4348" y="725"/>
                  </a:cubicBezTo>
                  <a:cubicBezTo>
                    <a:pt x="4821" y="599"/>
                    <a:pt x="5262" y="347"/>
                    <a:pt x="5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0"/>
            <p:cNvSpPr/>
            <p:nvPr/>
          </p:nvSpPr>
          <p:spPr>
            <a:xfrm>
              <a:off x="3148375" y="3530850"/>
              <a:ext cx="199300" cy="26850"/>
            </a:xfrm>
            <a:custGeom>
              <a:avLst/>
              <a:gdLst/>
              <a:ahLst/>
              <a:cxnLst/>
              <a:rect l="l" t="t" r="r" b="b"/>
              <a:pathLst>
                <a:path w="7972" h="1074" extrusionOk="0">
                  <a:moveTo>
                    <a:pt x="2718" y="0"/>
                  </a:moveTo>
                  <a:cubicBezTo>
                    <a:pt x="1805" y="0"/>
                    <a:pt x="894" y="95"/>
                    <a:pt x="1" y="286"/>
                  </a:cubicBezTo>
                  <a:cubicBezTo>
                    <a:pt x="1324" y="349"/>
                    <a:pt x="2647" y="381"/>
                    <a:pt x="3970" y="507"/>
                  </a:cubicBezTo>
                  <a:cubicBezTo>
                    <a:pt x="5325" y="633"/>
                    <a:pt x="6617" y="853"/>
                    <a:pt x="7972" y="1074"/>
                  </a:cubicBezTo>
                  <a:cubicBezTo>
                    <a:pt x="6302" y="364"/>
                    <a:pt x="4508" y="0"/>
                    <a:pt x="2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0"/>
            <p:cNvSpPr/>
            <p:nvPr/>
          </p:nvSpPr>
          <p:spPr>
            <a:xfrm>
              <a:off x="3190925" y="3370225"/>
              <a:ext cx="175650" cy="150450"/>
            </a:xfrm>
            <a:custGeom>
              <a:avLst/>
              <a:gdLst/>
              <a:ahLst/>
              <a:cxnLst/>
              <a:rect l="l" t="t" r="r" b="b"/>
              <a:pathLst>
                <a:path w="7026" h="6018" extrusionOk="0">
                  <a:moveTo>
                    <a:pt x="1544" y="1"/>
                  </a:moveTo>
                  <a:lnTo>
                    <a:pt x="1544" y="1"/>
                  </a:lnTo>
                  <a:cubicBezTo>
                    <a:pt x="1859" y="1261"/>
                    <a:pt x="2394" y="2426"/>
                    <a:pt x="3151" y="3435"/>
                  </a:cubicBezTo>
                  <a:cubicBezTo>
                    <a:pt x="3717" y="4237"/>
                    <a:pt x="4408" y="4916"/>
                    <a:pt x="5195" y="5471"/>
                  </a:cubicBezTo>
                  <a:lnTo>
                    <a:pt x="5195" y="5471"/>
                  </a:lnTo>
                  <a:cubicBezTo>
                    <a:pt x="4508" y="5346"/>
                    <a:pt x="3805" y="5140"/>
                    <a:pt x="3088" y="5010"/>
                  </a:cubicBezTo>
                  <a:cubicBezTo>
                    <a:pt x="2584" y="4915"/>
                    <a:pt x="2048" y="4852"/>
                    <a:pt x="1512" y="4852"/>
                  </a:cubicBezTo>
                  <a:cubicBezTo>
                    <a:pt x="977" y="4884"/>
                    <a:pt x="473" y="5010"/>
                    <a:pt x="0" y="5262"/>
                  </a:cubicBezTo>
                  <a:cubicBezTo>
                    <a:pt x="396" y="5104"/>
                    <a:pt x="814" y="5034"/>
                    <a:pt x="1236" y="5034"/>
                  </a:cubicBezTo>
                  <a:cubicBezTo>
                    <a:pt x="1317" y="5034"/>
                    <a:pt x="1399" y="5036"/>
                    <a:pt x="1481" y="5041"/>
                  </a:cubicBezTo>
                  <a:cubicBezTo>
                    <a:pt x="2016" y="5073"/>
                    <a:pt x="2521" y="5167"/>
                    <a:pt x="2993" y="5325"/>
                  </a:cubicBezTo>
                  <a:cubicBezTo>
                    <a:pt x="3970" y="5600"/>
                    <a:pt x="4947" y="5934"/>
                    <a:pt x="6011" y="5983"/>
                  </a:cubicBezTo>
                  <a:lnTo>
                    <a:pt x="6011" y="5983"/>
                  </a:lnTo>
                  <a:cubicBezTo>
                    <a:pt x="6013" y="5984"/>
                    <a:pt x="6015" y="5985"/>
                    <a:pt x="6018" y="5986"/>
                  </a:cubicBezTo>
                  <a:lnTo>
                    <a:pt x="6018" y="5983"/>
                  </a:lnTo>
                  <a:lnTo>
                    <a:pt x="6018" y="5983"/>
                  </a:lnTo>
                  <a:cubicBezTo>
                    <a:pt x="6050" y="5984"/>
                    <a:pt x="6081" y="5986"/>
                    <a:pt x="6112" y="5986"/>
                  </a:cubicBezTo>
                  <a:lnTo>
                    <a:pt x="7026" y="6018"/>
                  </a:lnTo>
                  <a:lnTo>
                    <a:pt x="6238" y="5577"/>
                  </a:lnTo>
                  <a:cubicBezTo>
                    <a:pt x="5167" y="4978"/>
                    <a:pt x="4222" y="4159"/>
                    <a:pt x="3434" y="3214"/>
                  </a:cubicBezTo>
                  <a:cubicBezTo>
                    <a:pt x="3056" y="2742"/>
                    <a:pt x="2678" y="2237"/>
                    <a:pt x="2394" y="1702"/>
                  </a:cubicBezTo>
                  <a:cubicBezTo>
                    <a:pt x="2048" y="1166"/>
                    <a:pt x="1796" y="599"/>
                    <a:pt x="1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0"/>
            <p:cNvSpPr/>
            <p:nvPr/>
          </p:nvSpPr>
          <p:spPr>
            <a:xfrm>
              <a:off x="3296450" y="3334775"/>
              <a:ext cx="74850" cy="162275"/>
            </a:xfrm>
            <a:custGeom>
              <a:avLst/>
              <a:gdLst/>
              <a:ahLst/>
              <a:cxnLst/>
              <a:rect l="l" t="t" r="r" b="b"/>
              <a:pathLst>
                <a:path w="2994" h="6491" extrusionOk="0">
                  <a:moveTo>
                    <a:pt x="1" y="1"/>
                  </a:moveTo>
                  <a:lnTo>
                    <a:pt x="1" y="1"/>
                  </a:lnTo>
                  <a:cubicBezTo>
                    <a:pt x="95" y="1230"/>
                    <a:pt x="379" y="2427"/>
                    <a:pt x="883" y="3561"/>
                  </a:cubicBezTo>
                  <a:cubicBezTo>
                    <a:pt x="1103" y="4096"/>
                    <a:pt x="1387" y="4664"/>
                    <a:pt x="1702" y="5168"/>
                  </a:cubicBezTo>
                  <a:cubicBezTo>
                    <a:pt x="1860" y="5451"/>
                    <a:pt x="2049" y="5703"/>
                    <a:pt x="2238" y="5924"/>
                  </a:cubicBezTo>
                  <a:cubicBezTo>
                    <a:pt x="2395" y="6207"/>
                    <a:pt x="2679" y="6396"/>
                    <a:pt x="2994" y="6491"/>
                  </a:cubicBezTo>
                  <a:cubicBezTo>
                    <a:pt x="2710" y="6302"/>
                    <a:pt x="2521" y="6081"/>
                    <a:pt x="2427" y="5798"/>
                  </a:cubicBezTo>
                  <a:lnTo>
                    <a:pt x="2017" y="5010"/>
                  </a:lnTo>
                  <a:cubicBezTo>
                    <a:pt x="1765" y="4475"/>
                    <a:pt x="1513" y="3939"/>
                    <a:pt x="1292" y="3372"/>
                  </a:cubicBezTo>
                  <a:cubicBezTo>
                    <a:pt x="788" y="2269"/>
                    <a:pt x="410" y="116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0"/>
            <p:cNvSpPr/>
            <p:nvPr/>
          </p:nvSpPr>
          <p:spPr>
            <a:xfrm>
              <a:off x="3313725" y="3471700"/>
              <a:ext cx="151300" cy="150800"/>
            </a:xfrm>
            <a:custGeom>
              <a:avLst/>
              <a:gdLst/>
              <a:ahLst/>
              <a:cxnLst/>
              <a:rect l="l" t="t" r="r" b="b"/>
              <a:pathLst>
                <a:path w="6052" h="6032" extrusionOk="0">
                  <a:moveTo>
                    <a:pt x="2427" y="1"/>
                  </a:moveTo>
                  <a:cubicBezTo>
                    <a:pt x="2344" y="1"/>
                    <a:pt x="2259" y="13"/>
                    <a:pt x="2177" y="37"/>
                  </a:cubicBezTo>
                  <a:cubicBezTo>
                    <a:pt x="1956" y="132"/>
                    <a:pt x="1736" y="289"/>
                    <a:pt x="1610" y="510"/>
                  </a:cubicBezTo>
                  <a:cubicBezTo>
                    <a:pt x="1541" y="585"/>
                    <a:pt x="1483" y="668"/>
                    <a:pt x="1436" y="756"/>
                  </a:cubicBezTo>
                  <a:lnTo>
                    <a:pt x="1436" y="756"/>
                  </a:lnTo>
                  <a:cubicBezTo>
                    <a:pt x="1410" y="746"/>
                    <a:pt x="1384" y="737"/>
                    <a:pt x="1358" y="730"/>
                  </a:cubicBezTo>
                  <a:cubicBezTo>
                    <a:pt x="1311" y="724"/>
                    <a:pt x="1264" y="722"/>
                    <a:pt x="1218" y="722"/>
                  </a:cubicBezTo>
                  <a:cubicBezTo>
                    <a:pt x="769" y="722"/>
                    <a:pt x="369" y="995"/>
                    <a:pt x="255" y="1423"/>
                  </a:cubicBezTo>
                  <a:cubicBezTo>
                    <a:pt x="169" y="1881"/>
                    <a:pt x="291" y="2312"/>
                    <a:pt x="550" y="2671"/>
                  </a:cubicBezTo>
                  <a:lnTo>
                    <a:pt x="550" y="2671"/>
                  </a:lnTo>
                  <a:cubicBezTo>
                    <a:pt x="356" y="2857"/>
                    <a:pt x="265" y="3117"/>
                    <a:pt x="294" y="3361"/>
                  </a:cubicBezTo>
                  <a:lnTo>
                    <a:pt x="294" y="3361"/>
                  </a:lnTo>
                  <a:cubicBezTo>
                    <a:pt x="190" y="3459"/>
                    <a:pt x="112" y="3584"/>
                    <a:pt x="66" y="3723"/>
                  </a:cubicBezTo>
                  <a:cubicBezTo>
                    <a:pt x="0" y="4030"/>
                    <a:pt x="147" y="4321"/>
                    <a:pt x="349" y="4575"/>
                  </a:cubicBezTo>
                  <a:lnTo>
                    <a:pt x="349" y="4575"/>
                  </a:lnTo>
                  <a:cubicBezTo>
                    <a:pt x="64" y="5304"/>
                    <a:pt x="638" y="6032"/>
                    <a:pt x="1361" y="6032"/>
                  </a:cubicBezTo>
                  <a:cubicBezTo>
                    <a:pt x="1513" y="6032"/>
                    <a:pt x="1672" y="6000"/>
                    <a:pt x="1830" y="5929"/>
                  </a:cubicBezTo>
                  <a:cubicBezTo>
                    <a:pt x="2108" y="5774"/>
                    <a:pt x="2355" y="5560"/>
                    <a:pt x="2513" y="5285"/>
                  </a:cubicBezTo>
                  <a:lnTo>
                    <a:pt x="2513" y="5285"/>
                  </a:lnTo>
                  <a:cubicBezTo>
                    <a:pt x="2536" y="5356"/>
                    <a:pt x="2570" y="5424"/>
                    <a:pt x="2618" y="5488"/>
                  </a:cubicBezTo>
                  <a:cubicBezTo>
                    <a:pt x="2785" y="5655"/>
                    <a:pt x="3006" y="5731"/>
                    <a:pt x="3227" y="5731"/>
                  </a:cubicBezTo>
                  <a:cubicBezTo>
                    <a:pt x="3297" y="5731"/>
                    <a:pt x="3368" y="5723"/>
                    <a:pt x="3437" y="5708"/>
                  </a:cubicBezTo>
                  <a:cubicBezTo>
                    <a:pt x="3626" y="5624"/>
                    <a:pt x="3787" y="5512"/>
                    <a:pt x="3921" y="5371"/>
                  </a:cubicBezTo>
                  <a:lnTo>
                    <a:pt x="3921" y="5371"/>
                  </a:lnTo>
                  <a:cubicBezTo>
                    <a:pt x="3927" y="5379"/>
                    <a:pt x="3934" y="5386"/>
                    <a:pt x="3941" y="5393"/>
                  </a:cubicBezTo>
                  <a:cubicBezTo>
                    <a:pt x="4004" y="5443"/>
                    <a:pt x="4082" y="5464"/>
                    <a:pt x="4165" y="5464"/>
                  </a:cubicBezTo>
                  <a:cubicBezTo>
                    <a:pt x="4290" y="5464"/>
                    <a:pt x="4426" y="5418"/>
                    <a:pt x="4540" y="5362"/>
                  </a:cubicBezTo>
                  <a:cubicBezTo>
                    <a:pt x="4981" y="5141"/>
                    <a:pt x="5390" y="4826"/>
                    <a:pt x="5737" y="4416"/>
                  </a:cubicBezTo>
                  <a:cubicBezTo>
                    <a:pt x="5957" y="4196"/>
                    <a:pt x="6052" y="3849"/>
                    <a:pt x="5957" y="3566"/>
                  </a:cubicBezTo>
                  <a:cubicBezTo>
                    <a:pt x="5829" y="3386"/>
                    <a:pt x="5616" y="3269"/>
                    <a:pt x="5405" y="3266"/>
                  </a:cubicBezTo>
                  <a:lnTo>
                    <a:pt x="5405" y="3266"/>
                  </a:lnTo>
                  <a:cubicBezTo>
                    <a:pt x="5634" y="3026"/>
                    <a:pt x="5806" y="2756"/>
                    <a:pt x="5894" y="2432"/>
                  </a:cubicBezTo>
                  <a:cubicBezTo>
                    <a:pt x="5926" y="2054"/>
                    <a:pt x="5737" y="1675"/>
                    <a:pt x="5390" y="1549"/>
                  </a:cubicBezTo>
                  <a:cubicBezTo>
                    <a:pt x="5252" y="1503"/>
                    <a:pt x="5215" y="1474"/>
                    <a:pt x="5131" y="1474"/>
                  </a:cubicBezTo>
                  <a:cubicBezTo>
                    <a:pt x="5100" y="1474"/>
                    <a:pt x="5063" y="1478"/>
                    <a:pt x="5012" y="1486"/>
                  </a:cubicBezTo>
                  <a:cubicBezTo>
                    <a:pt x="4925" y="1524"/>
                    <a:pt x="4843" y="1576"/>
                    <a:pt x="4770" y="1640"/>
                  </a:cubicBezTo>
                  <a:lnTo>
                    <a:pt x="4770" y="1640"/>
                  </a:lnTo>
                  <a:cubicBezTo>
                    <a:pt x="4811" y="1519"/>
                    <a:pt x="4823" y="1419"/>
                    <a:pt x="4817" y="1419"/>
                  </a:cubicBezTo>
                  <a:lnTo>
                    <a:pt x="4817" y="1419"/>
                  </a:lnTo>
                  <a:cubicBezTo>
                    <a:pt x="4813" y="1419"/>
                    <a:pt x="4804" y="1448"/>
                    <a:pt x="4792" y="1518"/>
                  </a:cubicBezTo>
                  <a:cubicBezTo>
                    <a:pt x="4787" y="1522"/>
                    <a:pt x="4785" y="1524"/>
                    <a:pt x="4784" y="1524"/>
                  </a:cubicBezTo>
                  <a:cubicBezTo>
                    <a:pt x="4776" y="1524"/>
                    <a:pt x="4823" y="1438"/>
                    <a:pt x="4823" y="1329"/>
                  </a:cubicBezTo>
                  <a:cubicBezTo>
                    <a:pt x="4823" y="1108"/>
                    <a:pt x="4697" y="1045"/>
                    <a:pt x="4477" y="888"/>
                  </a:cubicBezTo>
                  <a:cubicBezTo>
                    <a:pt x="4288" y="762"/>
                    <a:pt x="4036" y="699"/>
                    <a:pt x="3815" y="667"/>
                  </a:cubicBezTo>
                  <a:cubicBezTo>
                    <a:pt x="3740" y="674"/>
                    <a:pt x="3667" y="685"/>
                    <a:pt x="3594" y="700"/>
                  </a:cubicBezTo>
                  <a:lnTo>
                    <a:pt x="3594" y="700"/>
                  </a:lnTo>
                  <a:cubicBezTo>
                    <a:pt x="3484" y="522"/>
                    <a:pt x="3253" y="427"/>
                    <a:pt x="3059" y="258"/>
                  </a:cubicBezTo>
                  <a:cubicBezTo>
                    <a:pt x="2896" y="95"/>
                    <a:pt x="2664" y="1"/>
                    <a:pt x="2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0"/>
            <p:cNvSpPr/>
            <p:nvPr/>
          </p:nvSpPr>
          <p:spPr>
            <a:xfrm>
              <a:off x="3350800" y="3515925"/>
              <a:ext cx="67775" cy="67775"/>
            </a:xfrm>
            <a:custGeom>
              <a:avLst/>
              <a:gdLst/>
              <a:ahLst/>
              <a:cxnLst/>
              <a:rect l="l" t="t" r="r" b="b"/>
              <a:pathLst>
                <a:path w="2711" h="2711" extrusionOk="0">
                  <a:moveTo>
                    <a:pt x="1355" y="1"/>
                  </a:moveTo>
                  <a:cubicBezTo>
                    <a:pt x="631" y="1"/>
                    <a:pt x="1" y="631"/>
                    <a:pt x="1" y="1356"/>
                  </a:cubicBezTo>
                  <a:cubicBezTo>
                    <a:pt x="1" y="2112"/>
                    <a:pt x="631" y="2710"/>
                    <a:pt x="1355" y="2710"/>
                  </a:cubicBezTo>
                  <a:cubicBezTo>
                    <a:pt x="2111" y="2710"/>
                    <a:pt x="2710" y="2112"/>
                    <a:pt x="2710" y="1356"/>
                  </a:cubicBezTo>
                  <a:cubicBezTo>
                    <a:pt x="2710" y="631"/>
                    <a:pt x="2111" y="1"/>
                    <a:pt x="1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0"/>
            <p:cNvSpPr/>
            <p:nvPr/>
          </p:nvSpPr>
          <p:spPr>
            <a:xfrm>
              <a:off x="3398050" y="2819675"/>
              <a:ext cx="227650" cy="355250"/>
            </a:xfrm>
            <a:custGeom>
              <a:avLst/>
              <a:gdLst/>
              <a:ahLst/>
              <a:cxnLst/>
              <a:rect l="l" t="t" r="r" b="b"/>
              <a:pathLst>
                <a:path w="9106" h="14210" extrusionOk="0">
                  <a:moveTo>
                    <a:pt x="1" y="1"/>
                  </a:moveTo>
                  <a:lnTo>
                    <a:pt x="1" y="1"/>
                  </a:lnTo>
                  <a:cubicBezTo>
                    <a:pt x="158" y="2301"/>
                    <a:pt x="757" y="4506"/>
                    <a:pt x="1765" y="6554"/>
                  </a:cubicBezTo>
                  <a:cubicBezTo>
                    <a:pt x="1954" y="6900"/>
                    <a:pt x="2112" y="7278"/>
                    <a:pt x="2238" y="7625"/>
                  </a:cubicBezTo>
                  <a:cubicBezTo>
                    <a:pt x="2490" y="8539"/>
                    <a:pt x="2332" y="9515"/>
                    <a:pt x="2616" y="10397"/>
                  </a:cubicBezTo>
                  <a:cubicBezTo>
                    <a:pt x="2899" y="11279"/>
                    <a:pt x="3529" y="11847"/>
                    <a:pt x="4160" y="12445"/>
                  </a:cubicBezTo>
                  <a:cubicBezTo>
                    <a:pt x="4506" y="12855"/>
                    <a:pt x="4947" y="13170"/>
                    <a:pt x="5420" y="13422"/>
                  </a:cubicBezTo>
                  <a:cubicBezTo>
                    <a:pt x="5798" y="13548"/>
                    <a:pt x="6207" y="13642"/>
                    <a:pt x="6617" y="13674"/>
                  </a:cubicBezTo>
                  <a:cubicBezTo>
                    <a:pt x="7279" y="13737"/>
                    <a:pt x="8224" y="14115"/>
                    <a:pt x="8885" y="14209"/>
                  </a:cubicBezTo>
                  <a:cubicBezTo>
                    <a:pt x="9043" y="13296"/>
                    <a:pt x="9106" y="12351"/>
                    <a:pt x="9106" y="11405"/>
                  </a:cubicBezTo>
                  <a:cubicBezTo>
                    <a:pt x="9011" y="10870"/>
                    <a:pt x="8791" y="10397"/>
                    <a:pt x="8444" y="9988"/>
                  </a:cubicBezTo>
                  <a:cubicBezTo>
                    <a:pt x="7657" y="8948"/>
                    <a:pt x="6522" y="8318"/>
                    <a:pt x="5357" y="7782"/>
                  </a:cubicBezTo>
                  <a:cubicBezTo>
                    <a:pt x="4601" y="7499"/>
                    <a:pt x="3876" y="7089"/>
                    <a:pt x="3214" y="6585"/>
                  </a:cubicBezTo>
                  <a:cubicBezTo>
                    <a:pt x="2868" y="6270"/>
                    <a:pt x="2521" y="5892"/>
                    <a:pt x="2238" y="5483"/>
                  </a:cubicBezTo>
                  <a:cubicBezTo>
                    <a:pt x="1450" y="4348"/>
                    <a:pt x="852" y="3120"/>
                    <a:pt x="442" y="1828"/>
                  </a:cubicBezTo>
                  <a:cubicBezTo>
                    <a:pt x="253" y="123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0"/>
            <p:cNvSpPr/>
            <p:nvPr/>
          </p:nvSpPr>
          <p:spPr>
            <a:xfrm>
              <a:off x="3109000" y="2819675"/>
              <a:ext cx="299325" cy="354025"/>
            </a:xfrm>
            <a:custGeom>
              <a:avLst/>
              <a:gdLst/>
              <a:ahLst/>
              <a:cxnLst/>
              <a:rect l="l" t="t" r="r" b="b"/>
              <a:pathLst>
                <a:path w="11973" h="14161" extrusionOk="0">
                  <a:moveTo>
                    <a:pt x="11563" y="1"/>
                  </a:moveTo>
                  <a:cubicBezTo>
                    <a:pt x="11500" y="725"/>
                    <a:pt x="11374" y="1481"/>
                    <a:pt x="11185" y="2175"/>
                  </a:cubicBezTo>
                  <a:cubicBezTo>
                    <a:pt x="10775" y="3151"/>
                    <a:pt x="10208" y="4033"/>
                    <a:pt x="9484" y="4789"/>
                  </a:cubicBezTo>
                  <a:cubicBezTo>
                    <a:pt x="9232" y="5073"/>
                    <a:pt x="8948" y="5357"/>
                    <a:pt x="8633" y="5609"/>
                  </a:cubicBezTo>
                  <a:cubicBezTo>
                    <a:pt x="8192" y="5892"/>
                    <a:pt x="7688" y="6144"/>
                    <a:pt x="7215" y="6333"/>
                  </a:cubicBezTo>
                  <a:cubicBezTo>
                    <a:pt x="5451" y="7089"/>
                    <a:pt x="3781" y="8034"/>
                    <a:pt x="2206" y="9137"/>
                  </a:cubicBezTo>
                  <a:cubicBezTo>
                    <a:pt x="1544" y="9578"/>
                    <a:pt x="977" y="10145"/>
                    <a:pt x="536" y="10807"/>
                  </a:cubicBezTo>
                  <a:cubicBezTo>
                    <a:pt x="1" y="11815"/>
                    <a:pt x="32" y="13012"/>
                    <a:pt x="95" y="14146"/>
                  </a:cubicBezTo>
                  <a:cubicBezTo>
                    <a:pt x="254" y="14156"/>
                    <a:pt x="413" y="14161"/>
                    <a:pt x="571" y="14161"/>
                  </a:cubicBezTo>
                  <a:cubicBezTo>
                    <a:pt x="1980" y="14161"/>
                    <a:pt x="3351" y="13786"/>
                    <a:pt x="4569" y="13107"/>
                  </a:cubicBezTo>
                  <a:cubicBezTo>
                    <a:pt x="6837" y="11910"/>
                    <a:pt x="8822" y="9988"/>
                    <a:pt x="9547" y="7562"/>
                  </a:cubicBezTo>
                  <a:cubicBezTo>
                    <a:pt x="9673" y="6932"/>
                    <a:pt x="9862" y="6333"/>
                    <a:pt x="10082" y="5766"/>
                  </a:cubicBezTo>
                  <a:cubicBezTo>
                    <a:pt x="10492" y="4884"/>
                    <a:pt x="10870" y="3876"/>
                    <a:pt x="11374" y="3057"/>
                  </a:cubicBezTo>
                  <a:cubicBezTo>
                    <a:pt x="11815" y="2458"/>
                    <a:pt x="11972" y="1734"/>
                    <a:pt x="11846" y="1009"/>
                  </a:cubicBezTo>
                  <a:cubicBezTo>
                    <a:pt x="11783" y="662"/>
                    <a:pt x="11689" y="316"/>
                    <a:pt x="11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0"/>
            <p:cNvSpPr/>
            <p:nvPr/>
          </p:nvSpPr>
          <p:spPr>
            <a:xfrm>
              <a:off x="3438225" y="2069075"/>
              <a:ext cx="367850" cy="226275"/>
            </a:xfrm>
            <a:custGeom>
              <a:avLst/>
              <a:gdLst/>
              <a:ahLst/>
              <a:cxnLst/>
              <a:rect l="l" t="t" r="r" b="b"/>
              <a:pathLst>
                <a:path w="14714" h="9051" extrusionOk="0">
                  <a:moveTo>
                    <a:pt x="1" y="1"/>
                  </a:moveTo>
                  <a:lnTo>
                    <a:pt x="1" y="1"/>
                  </a:lnTo>
                  <a:cubicBezTo>
                    <a:pt x="1261" y="1923"/>
                    <a:pt x="2836" y="3561"/>
                    <a:pt x="4695" y="4852"/>
                  </a:cubicBezTo>
                  <a:cubicBezTo>
                    <a:pt x="5041" y="5073"/>
                    <a:pt x="5357" y="5325"/>
                    <a:pt x="5640" y="5577"/>
                  </a:cubicBezTo>
                  <a:cubicBezTo>
                    <a:pt x="6302" y="6239"/>
                    <a:pt x="6648" y="7152"/>
                    <a:pt x="7341" y="7782"/>
                  </a:cubicBezTo>
                  <a:cubicBezTo>
                    <a:pt x="8034" y="8413"/>
                    <a:pt x="8854" y="8602"/>
                    <a:pt x="9704" y="8854"/>
                  </a:cubicBezTo>
                  <a:cubicBezTo>
                    <a:pt x="10124" y="8985"/>
                    <a:pt x="10566" y="9050"/>
                    <a:pt x="11012" y="9050"/>
                  </a:cubicBezTo>
                  <a:cubicBezTo>
                    <a:pt x="11101" y="9050"/>
                    <a:pt x="11190" y="9048"/>
                    <a:pt x="11279" y="9043"/>
                  </a:cubicBezTo>
                  <a:cubicBezTo>
                    <a:pt x="11689" y="8980"/>
                    <a:pt x="12067" y="8854"/>
                    <a:pt x="12445" y="8696"/>
                  </a:cubicBezTo>
                  <a:cubicBezTo>
                    <a:pt x="13075" y="8413"/>
                    <a:pt x="14083" y="8287"/>
                    <a:pt x="14713" y="8034"/>
                  </a:cubicBezTo>
                  <a:cubicBezTo>
                    <a:pt x="14367" y="7152"/>
                    <a:pt x="13989" y="6333"/>
                    <a:pt x="13516" y="5514"/>
                  </a:cubicBezTo>
                  <a:cubicBezTo>
                    <a:pt x="13201" y="5073"/>
                    <a:pt x="12760" y="4758"/>
                    <a:pt x="12256" y="4569"/>
                  </a:cubicBezTo>
                  <a:cubicBezTo>
                    <a:pt x="11443" y="4217"/>
                    <a:pt x="10552" y="4111"/>
                    <a:pt x="9661" y="4111"/>
                  </a:cubicBezTo>
                  <a:cubicBezTo>
                    <a:pt x="9274" y="4111"/>
                    <a:pt x="8888" y="4131"/>
                    <a:pt x="8507" y="4159"/>
                  </a:cubicBezTo>
                  <a:cubicBezTo>
                    <a:pt x="8097" y="4222"/>
                    <a:pt x="7680" y="4254"/>
                    <a:pt x="7266" y="4254"/>
                  </a:cubicBezTo>
                  <a:cubicBezTo>
                    <a:pt x="6853" y="4254"/>
                    <a:pt x="6443" y="4222"/>
                    <a:pt x="6050" y="4159"/>
                  </a:cubicBezTo>
                  <a:cubicBezTo>
                    <a:pt x="5546" y="4065"/>
                    <a:pt x="5073" y="3876"/>
                    <a:pt x="4632" y="3655"/>
                  </a:cubicBezTo>
                  <a:cubicBezTo>
                    <a:pt x="3403" y="3088"/>
                    <a:pt x="2269" y="2301"/>
                    <a:pt x="1292" y="1355"/>
                  </a:cubicBezTo>
                  <a:cubicBezTo>
                    <a:pt x="851" y="94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0"/>
            <p:cNvSpPr/>
            <p:nvPr/>
          </p:nvSpPr>
          <p:spPr>
            <a:xfrm>
              <a:off x="3329525" y="2069075"/>
              <a:ext cx="170175" cy="448175"/>
            </a:xfrm>
            <a:custGeom>
              <a:avLst/>
              <a:gdLst/>
              <a:ahLst/>
              <a:cxnLst/>
              <a:rect l="l" t="t" r="r" b="b"/>
              <a:pathLst>
                <a:path w="6807" h="17927" extrusionOk="0">
                  <a:moveTo>
                    <a:pt x="4317" y="1"/>
                  </a:moveTo>
                  <a:lnTo>
                    <a:pt x="4317" y="1"/>
                  </a:lnTo>
                  <a:cubicBezTo>
                    <a:pt x="4632" y="662"/>
                    <a:pt x="4884" y="1387"/>
                    <a:pt x="5042" y="2080"/>
                  </a:cubicBezTo>
                  <a:cubicBezTo>
                    <a:pt x="5168" y="3120"/>
                    <a:pt x="5105" y="4191"/>
                    <a:pt x="4853" y="5199"/>
                  </a:cubicBezTo>
                  <a:cubicBezTo>
                    <a:pt x="4790" y="5577"/>
                    <a:pt x="4664" y="5987"/>
                    <a:pt x="4506" y="6333"/>
                  </a:cubicBezTo>
                  <a:cubicBezTo>
                    <a:pt x="4254" y="6806"/>
                    <a:pt x="3939" y="7247"/>
                    <a:pt x="3624" y="7656"/>
                  </a:cubicBezTo>
                  <a:cubicBezTo>
                    <a:pt x="2458" y="9169"/>
                    <a:pt x="1450" y="10807"/>
                    <a:pt x="631" y="12540"/>
                  </a:cubicBezTo>
                  <a:cubicBezTo>
                    <a:pt x="253" y="13264"/>
                    <a:pt x="32" y="14020"/>
                    <a:pt x="1" y="14839"/>
                  </a:cubicBezTo>
                  <a:cubicBezTo>
                    <a:pt x="1" y="15974"/>
                    <a:pt x="631" y="16982"/>
                    <a:pt x="1230" y="17927"/>
                  </a:cubicBezTo>
                  <a:cubicBezTo>
                    <a:pt x="2647" y="17265"/>
                    <a:pt x="3845" y="16194"/>
                    <a:pt x="4632" y="14839"/>
                  </a:cubicBezTo>
                  <a:cubicBezTo>
                    <a:pt x="6018" y="12729"/>
                    <a:pt x="6806" y="10082"/>
                    <a:pt x="6239" y="7593"/>
                  </a:cubicBezTo>
                  <a:cubicBezTo>
                    <a:pt x="6050" y="6995"/>
                    <a:pt x="5924" y="6365"/>
                    <a:pt x="5861" y="5735"/>
                  </a:cubicBezTo>
                  <a:cubicBezTo>
                    <a:pt x="5798" y="4789"/>
                    <a:pt x="5640" y="3718"/>
                    <a:pt x="5672" y="2773"/>
                  </a:cubicBezTo>
                  <a:cubicBezTo>
                    <a:pt x="5735" y="2049"/>
                    <a:pt x="5514" y="1292"/>
                    <a:pt x="5042" y="725"/>
                  </a:cubicBezTo>
                  <a:cubicBezTo>
                    <a:pt x="4853" y="473"/>
                    <a:pt x="4601" y="221"/>
                    <a:pt x="4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0"/>
            <p:cNvSpPr/>
            <p:nvPr/>
          </p:nvSpPr>
          <p:spPr>
            <a:xfrm>
              <a:off x="2743550" y="2435475"/>
              <a:ext cx="265825" cy="239900"/>
            </a:xfrm>
            <a:custGeom>
              <a:avLst/>
              <a:gdLst/>
              <a:ahLst/>
              <a:cxnLst/>
              <a:rect l="l" t="t" r="r" b="b"/>
              <a:pathLst>
                <a:path w="10633" h="9596" extrusionOk="0">
                  <a:moveTo>
                    <a:pt x="10234" y="1"/>
                  </a:moveTo>
                  <a:cubicBezTo>
                    <a:pt x="10155" y="1"/>
                    <a:pt x="10034" y="37"/>
                    <a:pt x="9861" y="120"/>
                  </a:cubicBezTo>
                  <a:cubicBezTo>
                    <a:pt x="8003" y="971"/>
                    <a:pt x="6364" y="2137"/>
                    <a:pt x="4442" y="2861"/>
                  </a:cubicBezTo>
                  <a:cubicBezTo>
                    <a:pt x="3781" y="3082"/>
                    <a:pt x="3119" y="3365"/>
                    <a:pt x="2521" y="3712"/>
                  </a:cubicBezTo>
                  <a:cubicBezTo>
                    <a:pt x="851" y="4783"/>
                    <a:pt x="0" y="6736"/>
                    <a:pt x="378" y="8690"/>
                  </a:cubicBezTo>
                  <a:cubicBezTo>
                    <a:pt x="410" y="9005"/>
                    <a:pt x="567" y="9288"/>
                    <a:pt x="788" y="9477"/>
                  </a:cubicBezTo>
                  <a:cubicBezTo>
                    <a:pt x="979" y="9554"/>
                    <a:pt x="1181" y="9595"/>
                    <a:pt x="1374" y="9595"/>
                  </a:cubicBezTo>
                  <a:cubicBezTo>
                    <a:pt x="1500" y="9595"/>
                    <a:pt x="1621" y="9578"/>
                    <a:pt x="1733" y="9540"/>
                  </a:cubicBezTo>
                  <a:lnTo>
                    <a:pt x="3907" y="9131"/>
                  </a:lnTo>
                  <a:cubicBezTo>
                    <a:pt x="4537" y="9068"/>
                    <a:pt x="5136" y="8879"/>
                    <a:pt x="5671" y="8564"/>
                  </a:cubicBezTo>
                  <a:cubicBezTo>
                    <a:pt x="6459" y="8028"/>
                    <a:pt x="6868" y="7115"/>
                    <a:pt x="7089" y="6201"/>
                  </a:cubicBezTo>
                  <a:cubicBezTo>
                    <a:pt x="7341" y="5319"/>
                    <a:pt x="7467" y="4374"/>
                    <a:pt x="7877" y="3523"/>
                  </a:cubicBezTo>
                  <a:cubicBezTo>
                    <a:pt x="8318" y="2609"/>
                    <a:pt x="9074" y="1948"/>
                    <a:pt x="9735" y="1192"/>
                  </a:cubicBezTo>
                  <a:cubicBezTo>
                    <a:pt x="9998" y="903"/>
                    <a:pt x="10633" y="1"/>
                    <a:pt x="10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0"/>
            <p:cNvSpPr/>
            <p:nvPr/>
          </p:nvSpPr>
          <p:spPr>
            <a:xfrm>
              <a:off x="3313775" y="2469975"/>
              <a:ext cx="285150" cy="258375"/>
            </a:xfrm>
            <a:custGeom>
              <a:avLst/>
              <a:gdLst/>
              <a:ahLst/>
              <a:cxnLst/>
              <a:rect l="l" t="t" r="r" b="b"/>
              <a:pathLst>
                <a:path w="11406" h="10335" extrusionOk="0">
                  <a:moveTo>
                    <a:pt x="284" y="1"/>
                  </a:moveTo>
                  <a:lnTo>
                    <a:pt x="284" y="1"/>
                  </a:lnTo>
                  <a:cubicBezTo>
                    <a:pt x="1" y="536"/>
                    <a:pt x="1419" y="2111"/>
                    <a:pt x="1734" y="2584"/>
                  </a:cubicBezTo>
                  <a:cubicBezTo>
                    <a:pt x="2332" y="3592"/>
                    <a:pt x="2868" y="4600"/>
                    <a:pt x="3466" y="5577"/>
                  </a:cubicBezTo>
                  <a:cubicBezTo>
                    <a:pt x="4065" y="6711"/>
                    <a:pt x="4916" y="7719"/>
                    <a:pt x="5892" y="8538"/>
                  </a:cubicBezTo>
                  <a:cubicBezTo>
                    <a:pt x="7468" y="9736"/>
                    <a:pt x="9484" y="10051"/>
                    <a:pt x="11406" y="10334"/>
                  </a:cubicBezTo>
                  <a:cubicBezTo>
                    <a:pt x="11028" y="9200"/>
                    <a:pt x="10555" y="8129"/>
                    <a:pt x="9956" y="7089"/>
                  </a:cubicBezTo>
                  <a:cubicBezTo>
                    <a:pt x="9358" y="6050"/>
                    <a:pt x="8476" y="5199"/>
                    <a:pt x="7405" y="4663"/>
                  </a:cubicBezTo>
                  <a:cubicBezTo>
                    <a:pt x="6207" y="4128"/>
                    <a:pt x="4758" y="4128"/>
                    <a:pt x="3624" y="3435"/>
                  </a:cubicBezTo>
                  <a:cubicBezTo>
                    <a:pt x="3057" y="3025"/>
                    <a:pt x="2521" y="2553"/>
                    <a:pt x="2112" y="2017"/>
                  </a:cubicBezTo>
                  <a:cubicBezTo>
                    <a:pt x="1545" y="1387"/>
                    <a:pt x="946" y="442"/>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0"/>
            <p:cNvSpPr/>
            <p:nvPr/>
          </p:nvSpPr>
          <p:spPr>
            <a:xfrm>
              <a:off x="2901075" y="1946225"/>
              <a:ext cx="107125" cy="937275"/>
            </a:xfrm>
            <a:custGeom>
              <a:avLst/>
              <a:gdLst/>
              <a:ahLst/>
              <a:cxnLst/>
              <a:rect l="l" t="t" r="r" b="b"/>
              <a:pathLst>
                <a:path w="4285" h="37491" fill="none" extrusionOk="0">
                  <a:moveTo>
                    <a:pt x="0" y="37491"/>
                  </a:moveTo>
                  <a:cubicBezTo>
                    <a:pt x="1260" y="34403"/>
                    <a:pt x="1891" y="31064"/>
                    <a:pt x="2521" y="27787"/>
                  </a:cubicBezTo>
                  <a:cubicBezTo>
                    <a:pt x="3371" y="23156"/>
                    <a:pt x="4222" y="18462"/>
                    <a:pt x="4253" y="13705"/>
                  </a:cubicBezTo>
                  <a:cubicBezTo>
                    <a:pt x="4285" y="8979"/>
                    <a:pt x="3466" y="4159"/>
                    <a:pt x="1229"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0"/>
            <p:cNvSpPr/>
            <p:nvPr/>
          </p:nvSpPr>
          <p:spPr>
            <a:xfrm>
              <a:off x="3190125" y="1748525"/>
              <a:ext cx="486775" cy="764800"/>
            </a:xfrm>
            <a:custGeom>
              <a:avLst/>
              <a:gdLst/>
              <a:ahLst/>
              <a:cxnLst/>
              <a:rect l="l" t="t" r="r" b="b"/>
              <a:pathLst>
                <a:path w="19471" h="30592" fill="none" extrusionOk="0">
                  <a:moveTo>
                    <a:pt x="19471" y="30591"/>
                  </a:moveTo>
                  <a:cubicBezTo>
                    <a:pt x="18273" y="25362"/>
                    <a:pt x="15375" y="20667"/>
                    <a:pt x="12571" y="16099"/>
                  </a:cubicBezTo>
                  <a:cubicBezTo>
                    <a:pt x="9610" y="11279"/>
                    <a:pt x="4065" y="3907"/>
                    <a:pt x="1" y="0"/>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0"/>
            <p:cNvSpPr/>
            <p:nvPr/>
          </p:nvSpPr>
          <p:spPr>
            <a:xfrm>
              <a:off x="2851450" y="2820425"/>
              <a:ext cx="304825" cy="161825"/>
            </a:xfrm>
            <a:custGeom>
              <a:avLst/>
              <a:gdLst/>
              <a:ahLst/>
              <a:cxnLst/>
              <a:rect l="l" t="t" r="r" b="b"/>
              <a:pathLst>
                <a:path w="12193" h="6473" extrusionOk="0">
                  <a:moveTo>
                    <a:pt x="8690" y="0"/>
                  </a:moveTo>
                  <a:cubicBezTo>
                    <a:pt x="7917" y="0"/>
                    <a:pt x="7084" y="310"/>
                    <a:pt x="6333" y="538"/>
                  </a:cubicBezTo>
                  <a:cubicBezTo>
                    <a:pt x="4569" y="1136"/>
                    <a:pt x="0" y="2964"/>
                    <a:pt x="536" y="5327"/>
                  </a:cubicBezTo>
                  <a:cubicBezTo>
                    <a:pt x="742" y="6189"/>
                    <a:pt x="1894" y="6473"/>
                    <a:pt x="3285" y="6473"/>
                  </a:cubicBezTo>
                  <a:cubicBezTo>
                    <a:pt x="5301" y="6473"/>
                    <a:pt x="7820" y="5877"/>
                    <a:pt x="8696" y="5579"/>
                  </a:cubicBezTo>
                  <a:cubicBezTo>
                    <a:pt x="9578" y="5358"/>
                    <a:pt x="10366" y="4917"/>
                    <a:pt x="11059" y="4318"/>
                  </a:cubicBezTo>
                  <a:cubicBezTo>
                    <a:pt x="11689" y="3720"/>
                    <a:pt x="12193" y="2806"/>
                    <a:pt x="11878" y="2019"/>
                  </a:cubicBezTo>
                  <a:cubicBezTo>
                    <a:pt x="11594" y="1231"/>
                    <a:pt x="10555" y="538"/>
                    <a:pt x="9546" y="160"/>
                  </a:cubicBezTo>
                  <a:cubicBezTo>
                    <a:pt x="9275" y="46"/>
                    <a:pt x="8987" y="0"/>
                    <a:pt x="8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0"/>
            <p:cNvSpPr/>
            <p:nvPr/>
          </p:nvSpPr>
          <p:spPr>
            <a:xfrm>
              <a:off x="2563975" y="2954225"/>
              <a:ext cx="284900" cy="152625"/>
            </a:xfrm>
            <a:custGeom>
              <a:avLst/>
              <a:gdLst/>
              <a:ahLst/>
              <a:cxnLst/>
              <a:rect l="l" t="t" r="r" b="b"/>
              <a:pathLst>
                <a:path w="11396" h="6105" extrusionOk="0">
                  <a:moveTo>
                    <a:pt x="8046" y="1"/>
                  </a:moveTo>
                  <a:cubicBezTo>
                    <a:pt x="7927" y="1"/>
                    <a:pt x="7826" y="3"/>
                    <a:pt x="7750" y="6"/>
                  </a:cubicBezTo>
                  <a:cubicBezTo>
                    <a:pt x="5986" y="69"/>
                    <a:pt x="4222" y="416"/>
                    <a:pt x="2552" y="983"/>
                  </a:cubicBezTo>
                  <a:cubicBezTo>
                    <a:pt x="1670" y="1298"/>
                    <a:pt x="693" y="1739"/>
                    <a:pt x="347" y="2558"/>
                  </a:cubicBezTo>
                  <a:cubicBezTo>
                    <a:pt x="0" y="3251"/>
                    <a:pt x="221" y="4039"/>
                    <a:pt x="410" y="4795"/>
                  </a:cubicBezTo>
                  <a:cubicBezTo>
                    <a:pt x="473" y="5110"/>
                    <a:pt x="599" y="5425"/>
                    <a:pt x="788" y="5645"/>
                  </a:cubicBezTo>
                  <a:cubicBezTo>
                    <a:pt x="1134" y="5929"/>
                    <a:pt x="1544" y="6087"/>
                    <a:pt x="1985" y="6087"/>
                  </a:cubicBezTo>
                  <a:cubicBezTo>
                    <a:pt x="2125" y="6098"/>
                    <a:pt x="2265" y="6104"/>
                    <a:pt x="2404" y="6104"/>
                  </a:cubicBezTo>
                  <a:cubicBezTo>
                    <a:pt x="3734" y="6104"/>
                    <a:pt x="5009" y="5583"/>
                    <a:pt x="6207" y="4984"/>
                  </a:cubicBezTo>
                  <a:cubicBezTo>
                    <a:pt x="8034" y="4102"/>
                    <a:pt x="9830" y="2968"/>
                    <a:pt x="10775" y="1266"/>
                  </a:cubicBezTo>
                  <a:cubicBezTo>
                    <a:pt x="11395" y="166"/>
                    <a:pt x="9061" y="1"/>
                    <a:pt x="8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0"/>
            <p:cNvSpPr/>
            <p:nvPr/>
          </p:nvSpPr>
          <p:spPr>
            <a:xfrm>
              <a:off x="2806550" y="2653850"/>
              <a:ext cx="181975" cy="296150"/>
            </a:xfrm>
            <a:custGeom>
              <a:avLst/>
              <a:gdLst/>
              <a:ahLst/>
              <a:cxnLst/>
              <a:rect l="l" t="t" r="r" b="b"/>
              <a:pathLst>
                <a:path w="7279" h="11846" extrusionOk="0">
                  <a:moveTo>
                    <a:pt x="4198" y="0"/>
                  </a:moveTo>
                  <a:cubicBezTo>
                    <a:pt x="3092" y="0"/>
                    <a:pt x="2045" y="555"/>
                    <a:pt x="1387" y="1499"/>
                  </a:cubicBezTo>
                  <a:cubicBezTo>
                    <a:pt x="788" y="2475"/>
                    <a:pt x="410" y="3578"/>
                    <a:pt x="316" y="4743"/>
                  </a:cubicBezTo>
                  <a:cubicBezTo>
                    <a:pt x="32" y="6571"/>
                    <a:pt x="1" y="8524"/>
                    <a:pt x="883" y="10194"/>
                  </a:cubicBezTo>
                  <a:cubicBezTo>
                    <a:pt x="1270" y="10946"/>
                    <a:pt x="2168" y="11846"/>
                    <a:pt x="3017" y="11846"/>
                  </a:cubicBezTo>
                  <a:cubicBezTo>
                    <a:pt x="3342" y="11846"/>
                    <a:pt x="3660" y="11714"/>
                    <a:pt x="3939" y="11391"/>
                  </a:cubicBezTo>
                  <a:cubicBezTo>
                    <a:pt x="5041" y="10131"/>
                    <a:pt x="5672" y="8209"/>
                    <a:pt x="6302" y="6697"/>
                  </a:cubicBezTo>
                  <a:cubicBezTo>
                    <a:pt x="6806" y="5468"/>
                    <a:pt x="7278" y="4176"/>
                    <a:pt x="7121" y="2853"/>
                  </a:cubicBezTo>
                  <a:cubicBezTo>
                    <a:pt x="6963" y="1530"/>
                    <a:pt x="5987" y="207"/>
                    <a:pt x="4537" y="18"/>
                  </a:cubicBezTo>
                  <a:cubicBezTo>
                    <a:pt x="4424" y="6"/>
                    <a:pt x="4311" y="0"/>
                    <a:pt x="4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0"/>
            <p:cNvSpPr/>
            <p:nvPr/>
          </p:nvSpPr>
          <p:spPr>
            <a:xfrm>
              <a:off x="2810500" y="2970850"/>
              <a:ext cx="317425" cy="185475"/>
            </a:xfrm>
            <a:custGeom>
              <a:avLst/>
              <a:gdLst/>
              <a:ahLst/>
              <a:cxnLst/>
              <a:rect l="l" t="t" r="r" b="b"/>
              <a:pathLst>
                <a:path w="12697" h="7419" extrusionOk="0">
                  <a:moveTo>
                    <a:pt x="4617" y="0"/>
                  </a:moveTo>
                  <a:cubicBezTo>
                    <a:pt x="3864" y="0"/>
                    <a:pt x="3129" y="163"/>
                    <a:pt x="2458" y="570"/>
                  </a:cubicBezTo>
                  <a:cubicBezTo>
                    <a:pt x="0" y="2082"/>
                    <a:pt x="3655" y="4571"/>
                    <a:pt x="4820" y="5737"/>
                  </a:cubicBezTo>
                  <a:cubicBezTo>
                    <a:pt x="5136" y="6115"/>
                    <a:pt x="5514" y="6430"/>
                    <a:pt x="5923" y="6713"/>
                  </a:cubicBezTo>
                  <a:cubicBezTo>
                    <a:pt x="6490" y="7028"/>
                    <a:pt x="7120" y="7217"/>
                    <a:pt x="7750" y="7312"/>
                  </a:cubicBezTo>
                  <a:cubicBezTo>
                    <a:pt x="8128" y="7383"/>
                    <a:pt x="8511" y="7418"/>
                    <a:pt x="8893" y="7418"/>
                  </a:cubicBezTo>
                  <a:cubicBezTo>
                    <a:pt x="9529" y="7418"/>
                    <a:pt x="10164" y="7320"/>
                    <a:pt x="10775" y="7123"/>
                  </a:cubicBezTo>
                  <a:cubicBezTo>
                    <a:pt x="11720" y="6776"/>
                    <a:pt x="12539" y="5989"/>
                    <a:pt x="12634" y="5075"/>
                  </a:cubicBezTo>
                  <a:cubicBezTo>
                    <a:pt x="12697" y="4256"/>
                    <a:pt x="12350" y="3468"/>
                    <a:pt x="11720" y="2964"/>
                  </a:cubicBezTo>
                  <a:cubicBezTo>
                    <a:pt x="11121" y="2397"/>
                    <a:pt x="10397" y="1956"/>
                    <a:pt x="9641" y="1609"/>
                  </a:cubicBezTo>
                  <a:cubicBezTo>
                    <a:pt x="8230" y="882"/>
                    <a:pt x="6372" y="0"/>
                    <a:pt x="4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0"/>
            <p:cNvSpPr/>
            <p:nvPr/>
          </p:nvSpPr>
          <p:spPr>
            <a:xfrm>
              <a:off x="2617525" y="2752650"/>
              <a:ext cx="235950" cy="224650"/>
            </a:xfrm>
            <a:custGeom>
              <a:avLst/>
              <a:gdLst/>
              <a:ahLst/>
              <a:cxnLst/>
              <a:rect l="l" t="t" r="r" b="b"/>
              <a:pathLst>
                <a:path w="9438" h="8986" extrusionOk="0">
                  <a:moveTo>
                    <a:pt x="3537" y="0"/>
                  </a:moveTo>
                  <a:cubicBezTo>
                    <a:pt x="2426" y="0"/>
                    <a:pt x="1315" y="467"/>
                    <a:pt x="694" y="1296"/>
                  </a:cubicBezTo>
                  <a:cubicBezTo>
                    <a:pt x="379" y="1800"/>
                    <a:pt x="158" y="2367"/>
                    <a:pt x="127" y="2965"/>
                  </a:cubicBezTo>
                  <a:cubicBezTo>
                    <a:pt x="0" y="3721"/>
                    <a:pt x="190" y="4446"/>
                    <a:pt x="599" y="5076"/>
                  </a:cubicBezTo>
                  <a:cubicBezTo>
                    <a:pt x="914" y="5486"/>
                    <a:pt x="1292" y="5832"/>
                    <a:pt x="1733" y="6084"/>
                  </a:cubicBezTo>
                  <a:cubicBezTo>
                    <a:pt x="3372" y="7281"/>
                    <a:pt x="5104" y="8479"/>
                    <a:pt x="7121" y="8920"/>
                  </a:cubicBezTo>
                  <a:cubicBezTo>
                    <a:pt x="7333" y="8964"/>
                    <a:pt x="7524" y="8985"/>
                    <a:pt x="7694" y="8985"/>
                  </a:cubicBezTo>
                  <a:cubicBezTo>
                    <a:pt x="9438" y="8985"/>
                    <a:pt x="9049" y="6786"/>
                    <a:pt x="8790" y="5580"/>
                  </a:cubicBezTo>
                  <a:cubicBezTo>
                    <a:pt x="8570" y="4352"/>
                    <a:pt x="8097" y="3186"/>
                    <a:pt x="7404" y="2146"/>
                  </a:cubicBezTo>
                  <a:cubicBezTo>
                    <a:pt x="6648" y="1075"/>
                    <a:pt x="5514" y="319"/>
                    <a:pt x="4254" y="67"/>
                  </a:cubicBezTo>
                  <a:cubicBezTo>
                    <a:pt x="4018" y="22"/>
                    <a:pt x="3777" y="0"/>
                    <a:pt x="3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0"/>
            <p:cNvSpPr/>
            <p:nvPr/>
          </p:nvSpPr>
          <p:spPr>
            <a:xfrm>
              <a:off x="2738025" y="2971550"/>
              <a:ext cx="185125" cy="248975"/>
            </a:xfrm>
            <a:custGeom>
              <a:avLst/>
              <a:gdLst/>
              <a:ahLst/>
              <a:cxnLst/>
              <a:rect l="l" t="t" r="r" b="b"/>
              <a:pathLst>
                <a:path w="7405" h="9959" extrusionOk="0">
                  <a:moveTo>
                    <a:pt x="3179" y="0"/>
                  </a:moveTo>
                  <a:cubicBezTo>
                    <a:pt x="3096" y="0"/>
                    <a:pt x="3013" y="2"/>
                    <a:pt x="2931" y="6"/>
                  </a:cubicBezTo>
                  <a:cubicBezTo>
                    <a:pt x="2710" y="6"/>
                    <a:pt x="2490" y="38"/>
                    <a:pt x="2301" y="132"/>
                  </a:cubicBezTo>
                  <a:cubicBezTo>
                    <a:pt x="2112" y="290"/>
                    <a:pt x="1954" y="479"/>
                    <a:pt x="1828" y="731"/>
                  </a:cubicBezTo>
                  <a:cubicBezTo>
                    <a:pt x="1229" y="1739"/>
                    <a:pt x="725" y="2810"/>
                    <a:pt x="347" y="3944"/>
                  </a:cubicBezTo>
                  <a:cubicBezTo>
                    <a:pt x="1" y="5078"/>
                    <a:pt x="1" y="6307"/>
                    <a:pt x="379" y="7441"/>
                  </a:cubicBezTo>
                  <a:cubicBezTo>
                    <a:pt x="725" y="8323"/>
                    <a:pt x="1418" y="9741"/>
                    <a:pt x="2458" y="9930"/>
                  </a:cubicBezTo>
                  <a:cubicBezTo>
                    <a:pt x="2562" y="9950"/>
                    <a:pt x="2669" y="9959"/>
                    <a:pt x="2779" y="9959"/>
                  </a:cubicBezTo>
                  <a:cubicBezTo>
                    <a:pt x="3732" y="9959"/>
                    <a:pt x="4861" y="9270"/>
                    <a:pt x="5483" y="8733"/>
                  </a:cubicBezTo>
                  <a:cubicBezTo>
                    <a:pt x="6333" y="7945"/>
                    <a:pt x="6900" y="6874"/>
                    <a:pt x="7152" y="5709"/>
                  </a:cubicBezTo>
                  <a:cubicBezTo>
                    <a:pt x="7404" y="4669"/>
                    <a:pt x="7341" y="3598"/>
                    <a:pt x="6995" y="2558"/>
                  </a:cubicBezTo>
                  <a:cubicBezTo>
                    <a:pt x="6648" y="1550"/>
                    <a:pt x="5861" y="731"/>
                    <a:pt x="4884" y="290"/>
                  </a:cubicBezTo>
                  <a:cubicBezTo>
                    <a:pt x="4333" y="97"/>
                    <a:pt x="3757" y="0"/>
                    <a:pt x="3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0"/>
            <p:cNvSpPr/>
            <p:nvPr/>
          </p:nvSpPr>
          <p:spPr>
            <a:xfrm>
              <a:off x="2872725" y="2869150"/>
              <a:ext cx="155975" cy="68700"/>
            </a:xfrm>
            <a:custGeom>
              <a:avLst/>
              <a:gdLst/>
              <a:ahLst/>
              <a:cxnLst/>
              <a:rect l="l" t="t" r="r" b="b"/>
              <a:pathLst>
                <a:path w="6239" h="2748" extrusionOk="0">
                  <a:moveTo>
                    <a:pt x="6024" y="1"/>
                  </a:moveTo>
                  <a:cubicBezTo>
                    <a:pt x="5522" y="1"/>
                    <a:pt x="5005" y="97"/>
                    <a:pt x="4537" y="290"/>
                  </a:cubicBezTo>
                  <a:cubicBezTo>
                    <a:pt x="4001" y="479"/>
                    <a:pt x="3466" y="731"/>
                    <a:pt x="2962" y="1015"/>
                  </a:cubicBezTo>
                  <a:cubicBezTo>
                    <a:pt x="2016" y="1645"/>
                    <a:pt x="1008" y="2212"/>
                    <a:pt x="0" y="2747"/>
                  </a:cubicBezTo>
                  <a:cubicBezTo>
                    <a:pt x="567" y="2621"/>
                    <a:pt x="1134" y="2432"/>
                    <a:pt x="1638" y="2180"/>
                  </a:cubicBezTo>
                  <a:cubicBezTo>
                    <a:pt x="2174" y="1928"/>
                    <a:pt x="2647" y="1613"/>
                    <a:pt x="3151" y="1330"/>
                  </a:cubicBezTo>
                  <a:cubicBezTo>
                    <a:pt x="4096" y="731"/>
                    <a:pt x="5167" y="259"/>
                    <a:pt x="6238" y="7"/>
                  </a:cubicBezTo>
                  <a:cubicBezTo>
                    <a:pt x="6167" y="3"/>
                    <a:pt x="6096" y="1"/>
                    <a:pt x="6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0"/>
            <p:cNvSpPr/>
            <p:nvPr/>
          </p:nvSpPr>
          <p:spPr>
            <a:xfrm>
              <a:off x="2887675" y="2937025"/>
              <a:ext cx="140225" cy="33800"/>
            </a:xfrm>
            <a:custGeom>
              <a:avLst/>
              <a:gdLst/>
              <a:ahLst/>
              <a:cxnLst/>
              <a:rect l="l" t="t" r="r" b="b"/>
              <a:pathLst>
                <a:path w="5609" h="1352" extrusionOk="0">
                  <a:moveTo>
                    <a:pt x="5609" y="1"/>
                  </a:moveTo>
                  <a:cubicBezTo>
                    <a:pt x="4695" y="348"/>
                    <a:pt x="3781" y="600"/>
                    <a:pt x="2836" y="820"/>
                  </a:cubicBezTo>
                  <a:cubicBezTo>
                    <a:pt x="1891" y="1009"/>
                    <a:pt x="946" y="1135"/>
                    <a:pt x="1" y="1198"/>
                  </a:cubicBezTo>
                  <a:cubicBezTo>
                    <a:pt x="455" y="1304"/>
                    <a:pt x="924" y="1352"/>
                    <a:pt x="1394" y="1352"/>
                  </a:cubicBezTo>
                  <a:cubicBezTo>
                    <a:pt x="1901" y="1352"/>
                    <a:pt x="2408" y="1296"/>
                    <a:pt x="2899" y="1198"/>
                  </a:cubicBezTo>
                  <a:cubicBezTo>
                    <a:pt x="3876" y="1009"/>
                    <a:pt x="4789" y="600"/>
                    <a:pt x="5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0"/>
            <p:cNvSpPr/>
            <p:nvPr/>
          </p:nvSpPr>
          <p:spPr>
            <a:xfrm>
              <a:off x="2901075" y="2907100"/>
              <a:ext cx="111850" cy="43350"/>
            </a:xfrm>
            <a:custGeom>
              <a:avLst/>
              <a:gdLst/>
              <a:ahLst/>
              <a:cxnLst/>
              <a:rect l="l" t="t" r="r" b="b"/>
              <a:pathLst>
                <a:path w="4474" h="1734" extrusionOk="0">
                  <a:moveTo>
                    <a:pt x="4474" y="1"/>
                  </a:moveTo>
                  <a:lnTo>
                    <a:pt x="4474" y="1"/>
                  </a:lnTo>
                  <a:cubicBezTo>
                    <a:pt x="3686" y="95"/>
                    <a:pt x="2899" y="284"/>
                    <a:pt x="2111" y="599"/>
                  </a:cubicBezTo>
                  <a:cubicBezTo>
                    <a:pt x="1355" y="883"/>
                    <a:pt x="662" y="1261"/>
                    <a:pt x="0" y="1734"/>
                  </a:cubicBezTo>
                  <a:cubicBezTo>
                    <a:pt x="788" y="1513"/>
                    <a:pt x="1513" y="1229"/>
                    <a:pt x="2269" y="946"/>
                  </a:cubicBezTo>
                  <a:cubicBezTo>
                    <a:pt x="3025" y="631"/>
                    <a:pt x="3749" y="347"/>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0"/>
            <p:cNvSpPr/>
            <p:nvPr/>
          </p:nvSpPr>
          <p:spPr>
            <a:xfrm>
              <a:off x="2901075" y="2971700"/>
              <a:ext cx="138650" cy="85875"/>
            </a:xfrm>
            <a:custGeom>
              <a:avLst/>
              <a:gdLst/>
              <a:ahLst/>
              <a:cxnLst/>
              <a:rect l="l" t="t" r="r" b="b"/>
              <a:pathLst>
                <a:path w="5546" h="3435" extrusionOk="0">
                  <a:moveTo>
                    <a:pt x="0" y="0"/>
                  </a:moveTo>
                  <a:lnTo>
                    <a:pt x="0" y="0"/>
                  </a:lnTo>
                  <a:cubicBezTo>
                    <a:pt x="851" y="662"/>
                    <a:pt x="1796" y="1260"/>
                    <a:pt x="2773" y="1733"/>
                  </a:cubicBezTo>
                  <a:lnTo>
                    <a:pt x="4253" y="2489"/>
                  </a:lnTo>
                  <a:cubicBezTo>
                    <a:pt x="4726" y="2710"/>
                    <a:pt x="5167" y="3025"/>
                    <a:pt x="5545" y="3434"/>
                  </a:cubicBezTo>
                  <a:cubicBezTo>
                    <a:pt x="5262" y="2930"/>
                    <a:pt x="4884" y="2521"/>
                    <a:pt x="4379" y="2237"/>
                  </a:cubicBezTo>
                  <a:cubicBezTo>
                    <a:pt x="3907" y="1953"/>
                    <a:pt x="3434" y="1670"/>
                    <a:pt x="2962" y="1418"/>
                  </a:cubicBezTo>
                  <a:cubicBezTo>
                    <a:pt x="1954" y="914"/>
                    <a:pt x="977" y="47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0"/>
            <p:cNvSpPr/>
            <p:nvPr/>
          </p:nvSpPr>
          <p:spPr>
            <a:xfrm>
              <a:off x="2879800" y="2992950"/>
              <a:ext cx="141025" cy="75650"/>
            </a:xfrm>
            <a:custGeom>
              <a:avLst/>
              <a:gdLst/>
              <a:ahLst/>
              <a:cxnLst/>
              <a:rect l="l" t="t" r="r" b="b"/>
              <a:pathLst>
                <a:path w="5641" h="3026" extrusionOk="0">
                  <a:moveTo>
                    <a:pt x="1" y="1"/>
                  </a:moveTo>
                  <a:lnTo>
                    <a:pt x="1" y="1"/>
                  </a:lnTo>
                  <a:cubicBezTo>
                    <a:pt x="631" y="946"/>
                    <a:pt x="1481" y="1671"/>
                    <a:pt x="2458" y="2175"/>
                  </a:cubicBezTo>
                  <a:cubicBezTo>
                    <a:pt x="3435" y="2710"/>
                    <a:pt x="4537" y="2994"/>
                    <a:pt x="5640" y="3025"/>
                  </a:cubicBezTo>
                  <a:cubicBezTo>
                    <a:pt x="4600" y="2742"/>
                    <a:pt x="3592" y="2332"/>
                    <a:pt x="2647" y="1860"/>
                  </a:cubicBezTo>
                  <a:cubicBezTo>
                    <a:pt x="1702" y="1356"/>
                    <a:pt x="788" y="72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0"/>
            <p:cNvSpPr/>
            <p:nvPr/>
          </p:nvSpPr>
          <p:spPr>
            <a:xfrm>
              <a:off x="2835700" y="2997675"/>
              <a:ext cx="37825" cy="140225"/>
            </a:xfrm>
            <a:custGeom>
              <a:avLst/>
              <a:gdLst/>
              <a:ahLst/>
              <a:cxnLst/>
              <a:rect l="l" t="t" r="r" b="b"/>
              <a:pathLst>
                <a:path w="1513" h="5609" extrusionOk="0">
                  <a:moveTo>
                    <a:pt x="1355" y="1"/>
                  </a:moveTo>
                  <a:lnTo>
                    <a:pt x="1355" y="1"/>
                  </a:lnTo>
                  <a:cubicBezTo>
                    <a:pt x="1229" y="1009"/>
                    <a:pt x="1103" y="1954"/>
                    <a:pt x="914" y="2931"/>
                  </a:cubicBezTo>
                  <a:cubicBezTo>
                    <a:pt x="819" y="3403"/>
                    <a:pt x="725" y="3876"/>
                    <a:pt x="599" y="4349"/>
                  </a:cubicBezTo>
                  <a:cubicBezTo>
                    <a:pt x="567" y="4821"/>
                    <a:pt x="347" y="5262"/>
                    <a:pt x="0" y="5609"/>
                  </a:cubicBezTo>
                  <a:cubicBezTo>
                    <a:pt x="221" y="5514"/>
                    <a:pt x="441" y="5357"/>
                    <a:pt x="567" y="5136"/>
                  </a:cubicBezTo>
                  <a:cubicBezTo>
                    <a:pt x="693" y="4916"/>
                    <a:pt x="819" y="4664"/>
                    <a:pt x="883" y="4443"/>
                  </a:cubicBezTo>
                  <a:cubicBezTo>
                    <a:pt x="1072" y="3970"/>
                    <a:pt x="1198" y="3466"/>
                    <a:pt x="1292" y="2994"/>
                  </a:cubicBezTo>
                  <a:cubicBezTo>
                    <a:pt x="1481" y="2017"/>
                    <a:pt x="1513" y="1009"/>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0"/>
            <p:cNvSpPr/>
            <p:nvPr/>
          </p:nvSpPr>
          <p:spPr>
            <a:xfrm>
              <a:off x="2773475" y="2996900"/>
              <a:ext cx="66175" cy="128400"/>
            </a:xfrm>
            <a:custGeom>
              <a:avLst/>
              <a:gdLst/>
              <a:ahLst/>
              <a:cxnLst/>
              <a:rect l="l" t="t" r="r" b="b"/>
              <a:pathLst>
                <a:path w="2647" h="5136" extrusionOk="0">
                  <a:moveTo>
                    <a:pt x="2647" y="0"/>
                  </a:moveTo>
                  <a:cubicBezTo>
                    <a:pt x="2143" y="126"/>
                    <a:pt x="1702" y="410"/>
                    <a:pt x="1355" y="819"/>
                  </a:cubicBezTo>
                  <a:cubicBezTo>
                    <a:pt x="1040" y="1229"/>
                    <a:pt x="757" y="1670"/>
                    <a:pt x="568" y="2143"/>
                  </a:cubicBezTo>
                  <a:cubicBezTo>
                    <a:pt x="158" y="3088"/>
                    <a:pt x="0" y="4127"/>
                    <a:pt x="126" y="5136"/>
                  </a:cubicBezTo>
                  <a:cubicBezTo>
                    <a:pt x="253" y="4159"/>
                    <a:pt x="536" y="3214"/>
                    <a:pt x="914" y="2300"/>
                  </a:cubicBezTo>
                  <a:cubicBezTo>
                    <a:pt x="1103" y="1828"/>
                    <a:pt x="1324" y="1387"/>
                    <a:pt x="1576" y="1008"/>
                  </a:cubicBezTo>
                  <a:cubicBezTo>
                    <a:pt x="1859" y="599"/>
                    <a:pt x="2237" y="252"/>
                    <a:pt x="2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0"/>
            <p:cNvSpPr/>
            <p:nvPr/>
          </p:nvSpPr>
          <p:spPr>
            <a:xfrm>
              <a:off x="2712825" y="2970900"/>
              <a:ext cx="133125" cy="83525"/>
            </a:xfrm>
            <a:custGeom>
              <a:avLst/>
              <a:gdLst/>
              <a:ahLst/>
              <a:cxnLst/>
              <a:rect l="l" t="t" r="r" b="b"/>
              <a:pathLst>
                <a:path w="5325" h="3341" extrusionOk="0">
                  <a:moveTo>
                    <a:pt x="5325" y="1"/>
                  </a:moveTo>
                  <a:lnTo>
                    <a:pt x="5325" y="1"/>
                  </a:lnTo>
                  <a:cubicBezTo>
                    <a:pt x="5104" y="505"/>
                    <a:pt x="4758" y="883"/>
                    <a:pt x="4285" y="1135"/>
                  </a:cubicBezTo>
                  <a:cubicBezTo>
                    <a:pt x="3844" y="1450"/>
                    <a:pt x="3372" y="1702"/>
                    <a:pt x="2931" y="1954"/>
                  </a:cubicBezTo>
                  <a:cubicBezTo>
                    <a:pt x="1985" y="2490"/>
                    <a:pt x="1009" y="2931"/>
                    <a:pt x="1" y="3340"/>
                  </a:cubicBezTo>
                  <a:cubicBezTo>
                    <a:pt x="1103" y="3183"/>
                    <a:pt x="2143" y="2836"/>
                    <a:pt x="3088" y="2301"/>
                  </a:cubicBezTo>
                  <a:cubicBezTo>
                    <a:pt x="3561" y="2048"/>
                    <a:pt x="4033" y="1733"/>
                    <a:pt x="4474" y="1387"/>
                  </a:cubicBezTo>
                  <a:cubicBezTo>
                    <a:pt x="4663" y="1229"/>
                    <a:pt x="4884" y="1009"/>
                    <a:pt x="5041" y="788"/>
                  </a:cubicBezTo>
                  <a:cubicBezTo>
                    <a:pt x="5199" y="568"/>
                    <a:pt x="5325" y="284"/>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0"/>
            <p:cNvSpPr/>
            <p:nvPr/>
          </p:nvSpPr>
          <p:spPr>
            <a:xfrm>
              <a:off x="2651400" y="2966525"/>
              <a:ext cx="171725" cy="60325"/>
            </a:xfrm>
            <a:custGeom>
              <a:avLst/>
              <a:gdLst/>
              <a:ahLst/>
              <a:cxnLst/>
              <a:rect l="l" t="t" r="r" b="b"/>
              <a:pathLst>
                <a:path w="6869" h="2413" extrusionOk="0">
                  <a:moveTo>
                    <a:pt x="6039" y="1"/>
                  </a:moveTo>
                  <a:cubicBezTo>
                    <a:pt x="5686" y="1"/>
                    <a:pt x="5332" y="42"/>
                    <a:pt x="4978" y="113"/>
                  </a:cubicBezTo>
                  <a:cubicBezTo>
                    <a:pt x="4379" y="239"/>
                    <a:pt x="3781" y="428"/>
                    <a:pt x="3182" y="585"/>
                  </a:cubicBezTo>
                  <a:cubicBezTo>
                    <a:pt x="2584" y="774"/>
                    <a:pt x="2017" y="963"/>
                    <a:pt x="1449" y="1247"/>
                  </a:cubicBezTo>
                  <a:cubicBezTo>
                    <a:pt x="851" y="1467"/>
                    <a:pt x="347" y="1877"/>
                    <a:pt x="0" y="2413"/>
                  </a:cubicBezTo>
                  <a:cubicBezTo>
                    <a:pt x="441" y="2003"/>
                    <a:pt x="977" y="1688"/>
                    <a:pt x="1544" y="1499"/>
                  </a:cubicBezTo>
                  <a:cubicBezTo>
                    <a:pt x="2111" y="1247"/>
                    <a:pt x="2710" y="1121"/>
                    <a:pt x="3308" y="932"/>
                  </a:cubicBezTo>
                  <a:lnTo>
                    <a:pt x="4190" y="648"/>
                  </a:lnTo>
                  <a:cubicBezTo>
                    <a:pt x="4474" y="554"/>
                    <a:pt x="4757" y="459"/>
                    <a:pt x="5041" y="365"/>
                  </a:cubicBezTo>
                  <a:cubicBezTo>
                    <a:pt x="5640" y="207"/>
                    <a:pt x="6238" y="113"/>
                    <a:pt x="6868" y="81"/>
                  </a:cubicBezTo>
                  <a:cubicBezTo>
                    <a:pt x="6592" y="26"/>
                    <a:pt x="6316" y="1"/>
                    <a:pt x="6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0"/>
            <p:cNvSpPr/>
            <p:nvPr/>
          </p:nvSpPr>
          <p:spPr>
            <a:xfrm>
              <a:off x="2680525" y="2978000"/>
              <a:ext cx="139450" cy="63825"/>
            </a:xfrm>
            <a:custGeom>
              <a:avLst/>
              <a:gdLst/>
              <a:ahLst/>
              <a:cxnLst/>
              <a:rect l="l" t="t" r="r" b="b"/>
              <a:pathLst>
                <a:path w="5578" h="2553" extrusionOk="0">
                  <a:moveTo>
                    <a:pt x="5577" y="0"/>
                  </a:moveTo>
                  <a:cubicBezTo>
                    <a:pt x="4601" y="315"/>
                    <a:pt x="3655" y="693"/>
                    <a:pt x="2710" y="1103"/>
                  </a:cubicBezTo>
                  <a:cubicBezTo>
                    <a:pt x="1797" y="1512"/>
                    <a:pt x="883" y="2017"/>
                    <a:pt x="1" y="2552"/>
                  </a:cubicBezTo>
                  <a:cubicBezTo>
                    <a:pt x="978" y="2237"/>
                    <a:pt x="1954" y="1891"/>
                    <a:pt x="2868" y="1449"/>
                  </a:cubicBezTo>
                  <a:cubicBezTo>
                    <a:pt x="3813" y="1040"/>
                    <a:pt x="4727" y="536"/>
                    <a:pt x="5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0"/>
            <p:cNvSpPr/>
            <p:nvPr/>
          </p:nvSpPr>
          <p:spPr>
            <a:xfrm>
              <a:off x="2718350" y="2894500"/>
              <a:ext cx="103975" cy="61475"/>
            </a:xfrm>
            <a:custGeom>
              <a:avLst/>
              <a:gdLst/>
              <a:ahLst/>
              <a:cxnLst/>
              <a:rect l="l" t="t" r="r" b="b"/>
              <a:pathLst>
                <a:path w="4159" h="2459" extrusionOk="0">
                  <a:moveTo>
                    <a:pt x="0" y="1"/>
                  </a:moveTo>
                  <a:cubicBezTo>
                    <a:pt x="63" y="190"/>
                    <a:pt x="189" y="379"/>
                    <a:pt x="347" y="536"/>
                  </a:cubicBezTo>
                  <a:cubicBezTo>
                    <a:pt x="504" y="662"/>
                    <a:pt x="662" y="820"/>
                    <a:pt x="819" y="946"/>
                  </a:cubicBezTo>
                  <a:cubicBezTo>
                    <a:pt x="1134" y="1198"/>
                    <a:pt x="1481" y="1418"/>
                    <a:pt x="1827" y="1639"/>
                  </a:cubicBezTo>
                  <a:cubicBezTo>
                    <a:pt x="2174" y="1860"/>
                    <a:pt x="2552" y="2049"/>
                    <a:pt x="2930" y="2206"/>
                  </a:cubicBezTo>
                  <a:cubicBezTo>
                    <a:pt x="3308" y="2364"/>
                    <a:pt x="3718" y="2458"/>
                    <a:pt x="4159" y="2458"/>
                  </a:cubicBezTo>
                  <a:cubicBezTo>
                    <a:pt x="3781" y="2332"/>
                    <a:pt x="3403" y="2143"/>
                    <a:pt x="3056" y="1923"/>
                  </a:cubicBezTo>
                  <a:cubicBezTo>
                    <a:pt x="2710" y="1733"/>
                    <a:pt x="2363" y="1544"/>
                    <a:pt x="2016" y="1324"/>
                  </a:cubicBezTo>
                  <a:lnTo>
                    <a:pt x="977" y="694"/>
                  </a:lnTo>
                  <a:cubicBezTo>
                    <a:pt x="819" y="599"/>
                    <a:pt x="630" y="473"/>
                    <a:pt x="473" y="379"/>
                  </a:cubicBezTo>
                  <a:cubicBezTo>
                    <a:pt x="284" y="284"/>
                    <a:pt x="126" y="15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0"/>
            <p:cNvSpPr/>
            <p:nvPr/>
          </p:nvSpPr>
          <p:spPr>
            <a:xfrm>
              <a:off x="2723075" y="2825200"/>
              <a:ext cx="113425" cy="119750"/>
            </a:xfrm>
            <a:custGeom>
              <a:avLst/>
              <a:gdLst/>
              <a:ahLst/>
              <a:cxnLst/>
              <a:rect l="l" t="t" r="r" b="b"/>
              <a:pathLst>
                <a:path w="4537" h="4790" extrusionOk="0">
                  <a:moveTo>
                    <a:pt x="0" y="0"/>
                  </a:moveTo>
                  <a:cubicBezTo>
                    <a:pt x="819" y="756"/>
                    <a:pt x="1607" y="1513"/>
                    <a:pt x="2363" y="2300"/>
                  </a:cubicBezTo>
                  <a:cubicBezTo>
                    <a:pt x="3119" y="3088"/>
                    <a:pt x="3812" y="3907"/>
                    <a:pt x="4537" y="4789"/>
                  </a:cubicBezTo>
                  <a:cubicBezTo>
                    <a:pt x="4064" y="3781"/>
                    <a:pt x="3403" y="2836"/>
                    <a:pt x="2647" y="2048"/>
                  </a:cubicBezTo>
                  <a:cubicBezTo>
                    <a:pt x="1859" y="1229"/>
                    <a:pt x="977" y="5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0"/>
            <p:cNvSpPr/>
            <p:nvPr/>
          </p:nvSpPr>
          <p:spPr>
            <a:xfrm>
              <a:off x="2771100" y="2772425"/>
              <a:ext cx="103225" cy="161475"/>
            </a:xfrm>
            <a:custGeom>
              <a:avLst/>
              <a:gdLst/>
              <a:ahLst/>
              <a:cxnLst/>
              <a:rect l="l" t="t" r="r" b="b"/>
              <a:pathLst>
                <a:path w="4129" h="6459" extrusionOk="0">
                  <a:moveTo>
                    <a:pt x="4128" y="0"/>
                  </a:moveTo>
                  <a:cubicBezTo>
                    <a:pt x="3593" y="851"/>
                    <a:pt x="3214" y="1828"/>
                    <a:pt x="3088" y="2836"/>
                  </a:cubicBezTo>
                  <a:cubicBezTo>
                    <a:pt x="2971" y="3614"/>
                    <a:pt x="2994" y="4392"/>
                    <a:pt x="3158" y="5144"/>
                  </a:cubicBezTo>
                  <a:lnTo>
                    <a:pt x="3158" y="5144"/>
                  </a:lnTo>
                  <a:cubicBezTo>
                    <a:pt x="2797" y="4704"/>
                    <a:pt x="2477" y="4203"/>
                    <a:pt x="2080" y="3718"/>
                  </a:cubicBezTo>
                  <a:cubicBezTo>
                    <a:pt x="1828" y="3371"/>
                    <a:pt x="1545" y="3056"/>
                    <a:pt x="1198" y="2773"/>
                  </a:cubicBezTo>
                  <a:cubicBezTo>
                    <a:pt x="852" y="2489"/>
                    <a:pt x="442" y="2300"/>
                    <a:pt x="1" y="2206"/>
                  </a:cubicBezTo>
                  <a:lnTo>
                    <a:pt x="1" y="2206"/>
                  </a:lnTo>
                  <a:cubicBezTo>
                    <a:pt x="789" y="2552"/>
                    <a:pt x="1419" y="3119"/>
                    <a:pt x="1891" y="3876"/>
                  </a:cubicBezTo>
                  <a:cubicBezTo>
                    <a:pt x="2286" y="4604"/>
                    <a:pt x="2798" y="5274"/>
                    <a:pt x="3370" y="5886"/>
                  </a:cubicBezTo>
                  <a:lnTo>
                    <a:pt x="3370" y="5886"/>
                  </a:lnTo>
                  <a:cubicBezTo>
                    <a:pt x="3371" y="5888"/>
                    <a:pt x="3371" y="5890"/>
                    <a:pt x="3372" y="5892"/>
                  </a:cubicBezTo>
                  <a:lnTo>
                    <a:pt x="3374" y="5890"/>
                  </a:lnTo>
                  <a:lnTo>
                    <a:pt x="3374" y="5890"/>
                  </a:lnTo>
                  <a:cubicBezTo>
                    <a:pt x="3394" y="5912"/>
                    <a:pt x="3415" y="5933"/>
                    <a:pt x="3435" y="5955"/>
                  </a:cubicBezTo>
                  <a:lnTo>
                    <a:pt x="3971" y="6459"/>
                  </a:lnTo>
                  <a:lnTo>
                    <a:pt x="3719" y="5766"/>
                  </a:lnTo>
                  <a:cubicBezTo>
                    <a:pt x="3403" y="4821"/>
                    <a:pt x="3309" y="3844"/>
                    <a:pt x="3403" y="2867"/>
                  </a:cubicBezTo>
                  <a:cubicBezTo>
                    <a:pt x="3467" y="1891"/>
                    <a:pt x="3719" y="914"/>
                    <a:pt x="4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0"/>
            <p:cNvSpPr/>
            <p:nvPr/>
          </p:nvSpPr>
          <p:spPr>
            <a:xfrm>
              <a:off x="2882175" y="2788175"/>
              <a:ext cx="55150" cy="133925"/>
            </a:xfrm>
            <a:custGeom>
              <a:avLst/>
              <a:gdLst/>
              <a:ahLst/>
              <a:cxnLst/>
              <a:rect l="l" t="t" r="r" b="b"/>
              <a:pathLst>
                <a:path w="2206" h="5357" extrusionOk="0">
                  <a:moveTo>
                    <a:pt x="2206" y="1"/>
                  </a:moveTo>
                  <a:lnTo>
                    <a:pt x="2206" y="1"/>
                  </a:lnTo>
                  <a:cubicBezTo>
                    <a:pt x="1544" y="725"/>
                    <a:pt x="1008" y="1576"/>
                    <a:pt x="630" y="2489"/>
                  </a:cubicBezTo>
                  <a:cubicBezTo>
                    <a:pt x="441" y="2962"/>
                    <a:pt x="315" y="3435"/>
                    <a:pt x="189" y="3907"/>
                  </a:cubicBezTo>
                  <a:cubicBezTo>
                    <a:pt x="126" y="4159"/>
                    <a:pt x="95" y="4380"/>
                    <a:pt x="63" y="4632"/>
                  </a:cubicBezTo>
                  <a:cubicBezTo>
                    <a:pt x="0" y="4884"/>
                    <a:pt x="63" y="5136"/>
                    <a:pt x="221" y="5356"/>
                  </a:cubicBezTo>
                  <a:cubicBezTo>
                    <a:pt x="126" y="5136"/>
                    <a:pt x="158" y="4884"/>
                    <a:pt x="252" y="4663"/>
                  </a:cubicBezTo>
                  <a:lnTo>
                    <a:pt x="504" y="4002"/>
                  </a:lnTo>
                  <a:cubicBezTo>
                    <a:pt x="662" y="3529"/>
                    <a:pt x="819" y="3088"/>
                    <a:pt x="1008" y="2647"/>
                  </a:cubicBezTo>
                  <a:cubicBezTo>
                    <a:pt x="1355" y="1765"/>
                    <a:pt x="1796" y="883"/>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0"/>
            <p:cNvSpPr/>
            <p:nvPr/>
          </p:nvSpPr>
          <p:spPr>
            <a:xfrm>
              <a:off x="2790800" y="2898350"/>
              <a:ext cx="140225" cy="120900"/>
            </a:xfrm>
            <a:custGeom>
              <a:avLst/>
              <a:gdLst/>
              <a:ahLst/>
              <a:cxnLst/>
              <a:rect l="l" t="t" r="r" b="b"/>
              <a:pathLst>
                <a:path w="5609" h="4836" extrusionOk="0">
                  <a:moveTo>
                    <a:pt x="2734" y="0"/>
                  </a:moveTo>
                  <a:cubicBezTo>
                    <a:pt x="2593" y="0"/>
                    <a:pt x="2455" y="32"/>
                    <a:pt x="2332" y="99"/>
                  </a:cubicBezTo>
                  <a:cubicBezTo>
                    <a:pt x="2042" y="302"/>
                    <a:pt x="1832" y="612"/>
                    <a:pt x="1800" y="979"/>
                  </a:cubicBezTo>
                  <a:lnTo>
                    <a:pt x="1800" y="979"/>
                  </a:lnTo>
                  <a:cubicBezTo>
                    <a:pt x="1790" y="978"/>
                    <a:pt x="1780" y="978"/>
                    <a:pt x="1769" y="978"/>
                  </a:cubicBezTo>
                  <a:cubicBezTo>
                    <a:pt x="1560" y="978"/>
                    <a:pt x="1367" y="1080"/>
                    <a:pt x="1241" y="1241"/>
                  </a:cubicBezTo>
                  <a:lnTo>
                    <a:pt x="1241" y="1241"/>
                  </a:lnTo>
                  <a:cubicBezTo>
                    <a:pt x="1233" y="1241"/>
                    <a:pt x="1225" y="1241"/>
                    <a:pt x="1217" y="1241"/>
                  </a:cubicBezTo>
                  <a:cubicBezTo>
                    <a:pt x="1095" y="1241"/>
                    <a:pt x="977" y="1280"/>
                    <a:pt x="883" y="1359"/>
                  </a:cubicBezTo>
                  <a:cubicBezTo>
                    <a:pt x="665" y="1511"/>
                    <a:pt x="538" y="1753"/>
                    <a:pt x="501" y="2003"/>
                  </a:cubicBezTo>
                  <a:lnTo>
                    <a:pt x="501" y="2003"/>
                  </a:lnTo>
                  <a:cubicBezTo>
                    <a:pt x="177" y="2137"/>
                    <a:pt x="1" y="2443"/>
                    <a:pt x="1" y="2808"/>
                  </a:cubicBezTo>
                  <a:cubicBezTo>
                    <a:pt x="32" y="3155"/>
                    <a:pt x="284" y="3470"/>
                    <a:pt x="631" y="3564"/>
                  </a:cubicBezTo>
                  <a:cubicBezTo>
                    <a:pt x="772" y="3596"/>
                    <a:pt x="914" y="3612"/>
                    <a:pt x="1056" y="3612"/>
                  </a:cubicBezTo>
                  <a:cubicBezTo>
                    <a:pt x="1183" y="3612"/>
                    <a:pt x="1310" y="3599"/>
                    <a:pt x="1436" y="3574"/>
                  </a:cubicBezTo>
                  <a:lnTo>
                    <a:pt x="1436" y="3574"/>
                  </a:lnTo>
                  <a:cubicBezTo>
                    <a:pt x="1409" y="3629"/>
                    <a:pt x="1392" y="3689"/>
                    <a:pt x="1387" y="3753"/>
                  </a:cubicBezTo>
                  <a:cubicBezTo>
                    <a:pt x="1387" y="3974"/>
                    <a:pt x="1544" y="4226"/>
                    <a:pt x="1796" y="4289"/>
                  </a:cubicBezTo>
                  <a:cubicBezTo>
                    <a:pt x="1939" y="4350"/>
                    <a:pt x="2094" y="4385"/>
                    <a:pt x="2255" y="4385"/>
                  </a:cubicBezTo>
                  <a:cubicBezTo>
                    <a:pt x="2270" y="4385"/>
                    <a:pt x="2286" y="4384"/>
                    <a:pt x="2302" y="4384"/>
                  </a:cubicBezTo>
                  <a:lnTo>
                    <a:pt x="2302" y="4384"/>
                  </a:lnTo>
                  <a:cubicBezTo>
                    <a:pt x="2301" y="4394"/>
                    <a:pt x="2300" y="4404"/>
                    <a:pt x="2300" y="4415"/>
                  </a:cubicBezTo>
                  <a:cubicBezTo>
                    <a:pt x="2332" y="4572"/>
                    <a:pt x="2521" y="4667"/>
                    <a:pt x="2679" y="4698"/>
                  </a:cubicBezTo>
                  <a:cubicBezTo>
                    <a:pt x="3015" y="4795"/>
                    <a:pt x="3352" y="4836"/>
                    <a:pt x="3689" y="4836"/>
                  </a:cubicBezTo>
                  <a:cubicBezTo>
                    <a:pt x="3793" y="4836"/>
                    <a:pt x="3898" y="4832"/>
                    <a:pt x="4002" y="4824"/>
                  </a:cubicBezTo>
                  <a:cubicBezTo>
                    <a:pt x="4254" y="4761"/>
                    <a:pt x="4600" y="4667"/>
                    <a:pt x="4663" y="4415"/>
                  </a:cubicBezTo>
                  <a:cubicBezTo>
                    <a:pt x="4688" y="4242"/>
                    <a:pt x="4635" y="4089"/>
                    <a:pt x="4521" y="3970"/>
                  </a:cubicBezTo>
                  <a:lnTo>
                    <a:pt x="4521" y="3970"/>
                  </a:lnTo>
                  <a:cubicBezTo>
                    <a:pt x="4792" y="3951"/>
                    <a:pt x="5039" y="3865"/>
                    <a:pt x="5262" y="3753"/>
                  </a:cubicBezTo>
                  <a:cubicBezTo>
                    <a:pt x="5514" y="3564"/>
                    <a:pt x="5608" y="3249"/>
                    <a:pt x="5482" y="2966"/>
                  </a:cubicBezTo>
                  <a:cubicBezTo>
                    <a:pt x="5388" y="2808"/>
                    <a:pt x="5419" y="2808"/>
                    <a:pt x="5262" y="2714"/>
                  </a:cubicBezTo>
                  <a:cubicBezTo>
                    <a:pt x="5195" y="2691"/>
                    <a:pt x="5124" y="2681"/>
                    <a:pt x="5052" y="2681"/>
                  </a:cubicBezTo>
                  <a:cubicBezTo>
                    <a:pt x="5045" y="2681"/>
                    <a:pt x="5037" y="2681"/>
                    <a:pt x="5030" y="2681"/>
                  </a:cubicBezTo>
                  <a:lnTo>
                    <a:pt x="5030" y="2681"/>
                  </a:lnTo>
                  <a:cubicBezTo>
                    <a:pt x="5128" y="2630"/>
                    <a:pt x="5194" y="2578"/>
                    <a:pt x="5182" y="2578"/>
                  </a:cubicBezTo>
                  <a:cubicBezTo>
                    <a:pt x="5175" y="2578"/>
                    <a:pt x="5151" y="2590"/>
                    <a:pt x="5104" y="2619"/>
                  </a:cubicBezTo>
                  <a:cubicBezTo>
                    <a:pt x="5073" y="2619"/>
                    <a:pt x="5167" y="2588"/>
                    <a:pt x="5230" y="2525"/>
                  </a:cubicBezTo>
                  <a:cubicBezTo>
                    <a:pt x="5388" y="2399"/>
                    <a:pt x="5356" y="2273"/>
                    <a:pt x="5293" y="2084"/>
                  </a:cubicBezTo>
                  <a:cubicBezTo>
                    <a:pt x="5230" y="1895"/>
                    <a:pt x="5136" y="1737"/>
                    <a:pt x="5010" y="1611"/>
                  </a:cubicBezTo>
                  <a:cubicBezTo>
                    <a:pt x="4956" y="1571"/>
                    <a:pt x="4899" y="1533"/>
                    <a:pt x="4840" y="1499"/>
                  </a:cubicBezTo>
                  <a:lnTo>
                    <a:pt x="4840" y="1499"/>
                  </a:lnTo>
                  <a:cubicBezTo>
                    <a:pt x="4881" y="1335"/>
                    <a:pt x="4789" y="1142"/>
                    <a:pt x="4789" y="949"/>
                  </a:cubicBezTo>
                  <a:cubicBezTo>
                    <a:pt x="4758" y="697"/>
                    <a:pt x="4600" y="445"/>
                    <a:pt x="4348" y="351"/>
                  </a:cubicBezTo>
                  <a:cubicBezTo>
                    <a:pt x="4244" y="299"/>
                    <a:pt x="4131" y="275"/>
                    <a:pt x="4013" y="275"/>
                  </a:cubicBezTo>
                  <a:cubicBezTo>
                    <a:pt x="3916" y="275"/>
                    <a:pt x="3817" y="291"/>
                    <a:pt x="3718" y="319"/>
                  </a:cubicBezTo>
                  <a:cubicBezTo>
                    <a:pt x="3637" y="326"/>
                    <a:pt x="3556" y="342"/>
                    <a:pt x="3477" y="365"/>
                  </a:cubicBezTo>
                  <a:lnTo>
                    <a:pt x="3477" y="365"/>
                  </a:lnTo>
                  <a:cubicBezTo>
                    <a:pt x="3465" y="339"/>
                    <a:pt x="3451" y="313"/>
                    <a:pt x="3435" y="288"/>
                  </a:cubicBezTo>
                  <a:cubicBezTo>
                    <a:pt x="3252" y="105"/>
                    <a:pt x="2990" y="0"/>
                    <a:pt x="2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0"/>
            <p:cNvSpPr/>
            <p:nvPr/>
          </p:nvSpPr>
          <p:spPr>
            <a:xfrm>
              <a:off x="2834125" y="2933875"/>
              <a:ext cx="59875" cy="54375"/>
            </a:xfrm>
            <a:custGeom>
              <a:avLst/>
              <a:gdLst/>
              <a:ahLst/>
              <a:cxnLst/>
              <a:rect l="l" t="t" r="r" b="b"/>
              <a:pathLst>
                <a:path w="2395" h="2175" extrusionOk="0">
                  <a:moveTo>
                    <a:pt x="1166" y="1"/>
                  </a:moveTo>
                  <a:cubicBezTo>
                    <a:pt x="536" y="32"/>
                    <a:pt x="0" y="537"/>
                    <a:pt x="32" y="1135"/>
                  </a:cubicBezTo>
                  <a:cubicBezTo>
                    <a:pt x="32" y="1702"/>
                    <a:pt x="599" y="2175"/>
                    <a:pt x="1229" y="2175"/>
                  </a:cubicBezTo>
                  <a:cubicBezTo>
                    <a:pt x="1891" y="2143"/>
                    <a:pt x="2395" y="1639"/>
                    <a:pt x="2363" y="1041"/>
                  </a:cubicBezTo>
                  <a:cubicBezTo>
                    <a:pt x="2363" y="474"/>
                    <a:pt x="1828" y="1"/>
                    <a:pt x="1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0"/>
            <p:cNvSpPr/>
            <p:nvPr/>
          </p:nvSpPr>
          <p:spPr>
            <a:xfrm>
              <a:off x="3631975" y="2553150"/>
              <a:ext cx="226075" cy="294025"/>
            </a:xfrm>
            <a:custGeom>
              <a:avLst/>
              <a:gdLst/>
              <a:ahLst/>
              <a:cxnLst/>
              <a:rect l="l" t="t" r="r" b="b"/>
              <a:pathLst>
                <a:path w="9043" h="11761" extrusionOk="0">
                  <a:moveTo>
                    <a:pt x="2917" y="0"/>
                  </a:moveTo>
                  <a:cubicBezTo>
                    <a:pt x="2734" y="0"/>
                    <a:pt x="2550" y="25"/>
                    <a:pt x="2364" y="76"/>
                  </a:cubicBezTo>
                  <a:cubicBezTo>
                    <a:pt x="1" y="706"/>
                    <a:pt x="1860" y="7039"/>
                    <a:pt x="2458" y="8551"/>
                  </a:cubicBezTo>
                  <a:cubicBezTo>
                    <a:pt x="2773" y="9433"/>
                    <a:pt x="3309" y="10252"/>
                    <a:pt x="4002" y="10914"/>
                  </a:cubicBezTo>
                  <a:cubicBezTo>
                    <a:pt x="4551" y="11391"/>
                    <a:pt x="5281" y="11760"/>
                    <a:pt x="5986" y="11760"/>
                  </a:cubicBezTo>
                  <a:cubicBezTo>
                    <a:pt x="6212" y="11760"/>
                    <a:pt x="6435" y="11722"/>
                    <a:pt x="6648" y="11638"/>
                  </a:cubicBezTo>
                  <a:cubicBezTo>
                    <a:pt x="7531" y="11260"/>
                    <a:pt x="8224" y="10158"/>
                    <a:pt x="8633" y="9118"/>
                  </a:cubicBezTo>
                  <a:cubicBezTo>
                    <a:pt x="9043" y="8047"/>
                    <a:pt x="8476" y="6850"/>
                    <a:pt x="8035" y="5779"/>
                  </a:cubicBezTo>
                  <a:cubicBezTo>
                    <a:pt x="7362" y="4140"/>
                    <a:pt x="5302" y="0"/>
                    <a:pt x="29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0"/>
            <p:cNvSpPr/>
            <p:nvPr/>
          </p:nvSpPr>
          <p:spPr>
            <a:xfrm>
              <a:off x="3504400" y="2251825"/>
              <a:ext cx="183900" cy="275400"/>
            </a:xfrm>
            <a:custGeom>
              <a:avLst/>
              <a:gdLst/>
              <a:ahLst/>
              <a:cxnLst/>
              <a:rect l="l" t="t" r="r" b="b"/>
              <a:pathLst>
                <a:path w="7356" h="11016" extrusionOk="0">
                  <a:moveTo>
                    <a:pt x="3183" y="1"/>
                  </a:moveTo>
                  <a:cubicBezTo>
                    <a:pt x="2603" y="1"/>
                    <a:pt x="2011" y="174"/>
                    <a:pt x="1449" y="346"/>
                  </a:cubicBezTo>
                  <a:cubicBezTo>
                    <a:pt x="1103" y="409"/>
                    <a:pt x="756" y="567"/>
                    <a:pt x="473" y="819"/>
                  </a:cubicBezTo>
                  <a:cubicBezTo>
                    <a:pt x="189" y="1166"/>
                    <a:pt x="32" y="1607"/>
                    <a:pt x="63" y="2079"/>
                  </a:cubicBezTo>
                  <a:cubicBezTo>
                    <a:pt x="0" y="3623"/>
                    <a:pt x="725" y="5072"/>
                    <a:pt x="1512" y="6395"/>
                  </a:cubicBezTo>
                  <a:cubicBezTo>
                    <a:pt x="2615" y="8223"/>
                    <a:pt x="3970" y="10050"/>
                    <a:pt x="5923" y="10932"/>
                  </a:cubicBezTo>
                  <a:cubicBezTo>
                    <a:pt x="6055" y="10989"/>
                    <a:pt x="6173" y="11016"/>
                    <a:pt x="6281" y="11016"/>
                  </a:cubicBezTo>
                  <a:cubicBezTo>
                    <a:pt x="7355" y="11016"/>
                    <a:pt x="7272" y="8377"/>
                    <a:pt x="7215" y="7719"/>
                  </a:cubicBezTo>
                  <a:cubicBezTo>
                    <a:pt x="7057" y="5860"/>
                    <a:pt x="6585" y="4064"/>
                    <a:pt x="5860" y="2331"/>
                  </a:cubicBezTo>
                  <a:cubicBezTo>
                    <a:pt x="5482" y="1418"/>
                    <a:pt x="4915" y="472"/>
                    <a:pt x="3970" y="126"/>
                  </a:cubicBezTo>
                  <a:cubicBezTo>
                    <a:pt x="3712" y="37"/>
                    <a:pt x="3449"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0"/>
            <p:cNvSpPr/>
            <p:nvPr/>
          </p:nvSpPr>
          <p:spPr>
            <a:xfrm>
              <a:off x="3675300" y="2490400"/>
              <a:ext cx="359975" cy="176850"/>
            </a:xfrm>
            <a:custGeom>
              <a:avLst/>
              <a:gdLst/>
              <a:ahLst/>
              <a:cxnLst/>
              <a:rect l="l" t="t" r="r" b="b"/>
              <a:pathLst>
                <a:path w="14399" h="7074" extrusionOk="0">
                  <a:moveTo>
                    <a:pt x="7118" y="0"/>
                  </a:moveTo>
                  <a:cubicBezTo>
                    <a:pt x="5525" y="0"/>
                    <a:pt x="3942" y="226"/>
                    <a:pt x="2553" y="979"/>
                  </a:cubicBezTo>
                  <a:cubicBezTo>
                    <a:pt x="1418" y="1610"/>
                    <a:pt x="1" y="3248"/>
                    <a:pt x="1387" y="4224"/>
                  </a:cubicBezTo>
                  <a:cubicBezTo>
                    <a:pt x="2868" y="5264"/>
                    <a:pt x="5073" y="5800"/>
                    <a:pt x="6774" y="6367"/>
                  </a:cubicBezTo>
                  <a:cubicBezTo>
                    <a:pt x="7918" y="6740"/>
                    <a:pt x="9102" y="7074"/>
                    <a:pt x="10278" y="7074"/>
                  </a:cubicBezTo>
                  <a:cubicBezTo>
                    <a:pt x="10592" y="7074"/>
                    <a:pt x="10905" y="7050"/>
                    <a:pt x="11216" y="6997"/>
                  </a:cubicBezTo>
                  <a:cubicBezTo>
                    <a:pt x="12697" y="6776"/>
                    <a:pt x="14115" y="5642"/>
                    <a:pt x="14272" y="4161"/>
                  </a:cubicBezTo>
                  <a:cubicBezTo>
                    <a:pt x="14398" y="2870"/>
                    <a:pt x="13548" y="1641"/>
                    <a:pt x="12445" y="1011"/>
                  </a:cubicBezTo>
                  <a:cubicBezTo>
                    <a:pt x="11311" y="349"/>
                    <a:pt x="10019" y="160"/>
                    <a:pt x="8728" y="66"/>
                  </a:cubicBezTo>
                  <a:cubicBezTo>
                    <a:pt x="8195" y="26"/>
                    <a:pt x="7656" y="0"/>
                    <a:pt x="7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0"/>
            <p:cNvSpPr/>
            <p:nvPr/>
          </p:nvSpPr>
          <p:spPr>
            <a:xfrm>
              <a:off x="3467375" y="2543625"/>
              <a:ext cx="230000" cy="291825"/>
            </a:xfrm>
            <a:custGeom>
              <a:avLst/>
              <a:gdLst/>
              <a:ahLst/>
              <a:cxnLst/>
              <a:rect l="l" t="t" r="r" b="b"/>
              <a:pathLst>
                <a:path w="9200" h="11673" extrusionOk="0">
                  <a:moveTo>
                    <a:pt x="6151" y="0"/>
                  </a:moveTo>
                  <a:cubicBezTo>
                    <a:pt x="4558" y="0"/>
                    <a:pt x="2766" y="2582"/>
                    <a:pt x="1796" y="3576"/>
                  </a:cubicBezTo>
                  <a:cubicBezTo>
                    <a:pt x="1387" y="3923"/>
                    <a:pt x="1040" y="4332"/>
                    <a:pt x="756" y="4773"/>
                  </a:cubicBezTo>
                  <a:cubicBezTo>
                    <a:pt x="441" y="5372"/>
                    <a:pt x="252" y="6034"/>
                    <a:pt x="189" y="6695"/>
                  </a:cubicBezTo>
                  <a:cubicBezTo>
                    <a:pt x="0" y="7766"/>
                    <a:pt x="95" y="8837"/>
                    <a:pt x="504" y="9846"/>
                  </a:cubicBezTo>
                  <a:cubicBezTo>
                    <a:pt x="945" y="10854"/>
                    <a:pt x="1859" y="11547"/>
                    <a:pt x="2930" y="11673"/>
                  </a:cubicBezTo>
                  <a:cubicBezTo>
                    <a:pt x="3844" y="11641"/>
                    <a:pt x="4695" y="11263"/>
                    <a:pt x="5293" y="10570"/>
                  </a:cubicBezTo>
                  <a:cubicBezTo>
                    <a:pt x="5892" y="9909"/>
                    <a:pt x="6364" y="9152"/>
                    <a:pt x="6711" y="8333"/>
                  </a:cubicBezTo>
                  <a:cubicBezTo>
                    <a:pt x="7782" y="6160"/>
                    <a:pt x="9200" y="3072"/>
                    <a:pt x="7499" y="804"/>
                  </a:cubicBezTo>
                  <a:cubicBezTo>
                    <a:pt x="7085" y="231"/>
                    <a:pt x="6627" y="0"/>
                    <a:pt x="6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0"/>
            <p:cNvSpPr/>
            <p:nvPr/>
          </p:nvSpPr>
          <p:spPr>
            <a:xfrm>
              <a:off x="3655750" y="2293250"/>
              <a:ext cx="259025" cy="237850"/>
            </a:xfrm>
            <a:custGeom>
              <a:avLst/>
              <a:gdLst/>
              <a:ahLst/>
              <a:cxnLst/>
              <a:rect l="l" t="t" r="r" b="b"/>
              <a:pathLst>
                <a:path w="10361" h="9514" extrusionOk="0">
                  <a:moveTo>
                    <a:pt x="6359" y="1"/>
                  </a:moveTo>
                  <a:cubicBezTo>
                    <a:pt x="5622" y="1"/>
                    <a:pt x="4918" y="197"/>
                    <a:pt x="4311" y="611"/>
                  </a:cubicBezTo>
                  <a:cubicBezTo>
                    <a:pt x="3870" y="958"/>
                    <a:pt x="3492" y="1399"/>
                    <a:pt x="3209" y="1871"/>
                  </a:cubicBezTo>
                  <a:cubicBezTo>
                    <a:pt x="1948" y="3636"/>
                    <a:pt x="657" y="5494"/>
                    <a:pt x="279" y="7637"/>
                  </a:cubicBezTo>
                  <a:cubicBezTo>
                    <a:pt x="0" y="9122"/>
                    <a:pt x="870" y="9513"/>
                    <a:pt x="1941" y="9513"/>
                  </a:cubicBezTo>
                  <a:cubicBezTo>
                    <a:pt x="2688" y="9513"/>
                    <a:pt x="3532" y="9323"/>
                    <a:pt x="4154" y="9180"/>
                  </a:cubicBezTo>
                  <a:cubicBezTo>
                    <a:pt x="5508" y="8865"/>
                    <a:pt x="6800" y="8330"/>
                    <a:pt x="7934" y="7542"/>
                  </a:cubicBezTo>
                  <a:cubicBezTo>
                    <a:pt x="9100" y="6723"/>
                    <a:pt x="9888" y="5494"/>
                    <a:pt x="10140" y="4108"/>
                  </a:cubicBezTo>
                  <a:cubicBezTo>
                    <a:pt x="10360" y="2691"/>
                    <a:pt x="9762" y="1304"/>
                    <a:pt x="8564" y="517"/>
                  </a:cubicBezTo>
                  <a:cubicBezTo>
                    <a:pt x="7966" y="202"/>
                    <a:pt x="7336" y="13"/>
                    <a:pt x="6674" y="13"/>
                  </a:cubicBezTo>
                  <a:cubicBezTo>
                    <a:pt x="6569" y="5"/>
                    <a:pt x="6464" y="1"/>
                    <a:pt x="6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0"/>
            <p:cNvSpPr/>
            <p:nvPr/>
          </p:nvSpPr>
          <p:spPr>
            <a:xfrm>
              <a:off x="3383875" y="2435450"/>
              <a:ext cx="286725" cy="185275"/>
            </a:xfrm>
            <a:custGeom>
              <a:avLst/>
              <a:gdLst/>
              <a:ahLst/>
              <a:cxnLst/>
              <a:rect l="l" t="t" r="r" b="b"/>
              <a:pathLst>
                <a:path w="11469" h="7411" extrusionOk="0">
                  <a:moveTo>
                    <a:pt x="5263" y="1"/>
                  </a:moveTo>
                  <a:cubicBezTo>
                    <a:pt x="4451" y="1"/>
                    <a:pt x="3636" y="148"/>
                    <a:pt x="2868" y="437"/>
                  </a:cubicBezTo>
                  <a:cubicBezTo>
                    <a:pt x="1891" y="815"/>
                    <a:pt x="347" y="1634"/>
                    <a:pt x="158" y="2705"/>
                  </a:cubicBezTo>
                  <a:cubicBezTo>
                    <a:pt x="1" y="3776"/>
                    <a:pt x="883" y="5099"/>
                    <a:pt x="1639" y="5761"/>
                  </a:cubicBezTo>
                  <a:cubicBezTo>
                    <a:pt x="2616" y="6611"/>
                    <a:pt x="3844" y="7147"/>
                    <a:pt x="5136" y="7305"/>
                  </a:cubicBezTo>
                  <a:cubicBezTo>
                    <a:pt x="5523" y="7376"/>
                    <a:pt x="5913" y="7411"/>
                    <a:pt x="6302" y="7411"/>
                  </a:cubicBezTo>
                  <a:cubicBezTo>
                    <a:pt x="7117" y="7411"/>
                    <a:pt x="7928" y="7257"/>
                    <a:pt x="8696" y="6958"/>
                  </a:cubicBezTo>
                  <a:cubicBezTo>
                    <a:pt x="9799" y="6580"/>
                    <a:pt x="10713" y="5729"/>
                    <a:pt x="11185" y="4658"/>
                  </a:cubicBezTo>
                  <a:cubicBezTo>
                    <a:pt x="11406" y="3997"/>
                    <a:pt x="11469" y="3303"/>
                    <a:pt x="11406" y="2610"/>
                  </a:cubicBezTo>
                  <a:cubicBezTo>
                    <a:pt x="11406" y="2390"/>
                    <a:pt x="11343" y="2169"/>
                    <a:pt x="11217" y="1980"/>
                  </a:cubicBezTo>
                  <a:cubicBezTo>
                    <a:pt x="11028" y="1791"/>
                    <a:pt x="10807" y="1634"/>
                    <a:pt x="10523" y="1539"/>
                  </a:cubicBezTo>
                  <a:cubicBezTo>
                    <a:pt x="9358" y="972"/>
                    <a:pt x="8098" y="500"/>
                    <a:pt x="6806" y="184"/>
                  </a:cubicBezTo>
                  <a:cubicBezTo>
                    <a:pt x="6302" y="61"/>
                    <a:pt x="5783" y="1"/>
                    <a:pt x="5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0"/>
            <p:cNvSpPr/>
            <p:nvPr/>
          </p:nvSpPr>
          <p:spPr>
            <a:xfrm>
              <a:off x="3709175" y="2562125"/>
              <a:ext cx="85075" cy="157550"/>
            </a:xfrm>
            <a:custGeom>
              <a:avLst/>
              <a:gdLst/>
              <a:ahLst/>
              <a:cxnLst/>
              <a:rect l="l" t="t" r="r" b="b"/>
              <a:pathLst>
                <a:path w="3403" h="6302" extrusionOk="0">
                  <a:moveTo>
                    <a:pt x="0" y="1"/>
                  </a:moveTo>
                  <a:cubicBezTo>
                    <a:pt x="158" y="568"/>
                    <a:pt x="410" y="1135"/>
                    <a:pt x="725" y="1639"/>
                  </a:cubicBezTo>
                  <a:cubicBezTo>
                    <a:pt x="1040" y="2175"/>
                    <a:pt x="1387" y="2679"/>
                    <a:pt x="1733" y="3151"/>
                  </a:cubicBezTo>
                  <a:cubicBezTo>
                    <a:pt x="2489" y="4096"/>
                    <a:pt x="3025" y="5168"/>
                    <a:pt x="3403" y="6302"/>
                  </a:cubicBezTo>
                  <a:cubicBezTo>
                    <a:pt x="3403" y="5703"/>
                    <a:pt x="3245" y="5073"/>
                    <a:pt x="2993" y="4537"/>
                  </a:cubicBezTo>
                  <a:cubicBezTo>
                    <a:pt x="2741" y="3970"/>
                    <a:pt x="2426" y="3435"/>
                    <a:pt x="2080" y="2962"/>
                  </a:cubicBezTo>
                  <a:cubicBezTo>
                    <a:pt x="1324" y="2017"/>
                    <a:pt x="630" y="100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0"/>
            <p:cNvSpPr/>
            <p:nvPr/>
          </p:nvSpPr>
          <p:spPr>
            <a:xfrm>
              <a:off x="3668225" y="2578675"/>
              <a:ext cx="48850" cy="144950"/>
            </a:xfrm>
            <a:custGeom>
              <a:avLst/>
              <a:gdLst/>
              <a:ahLst/>
              <a:cxnLst/>
              <a:rect l="l" t="t" r="r" b="b"/>
              <a:pathLst>
                <a:path w="1954" h="5798" extrusionOk="0">
                  <a:moveTo>
                    <a:pt x="347" y="0"/>
                  </a:moveTo>
                  <a:lnTo>
                    <a:pt x="347" y="0"/>
                  </a:lnTo>
                  <a:cubicBezTo>
                    <a:pt x="0" y="2080"/>
                    <a:pt x="599" y="4190"/>
                    <a:pt x="1953" y="5797"/>
                  </a:cubicBezTo>
                  <a:cubicBezTo>
                    <a:pt x="1544" y="4884"/>
                    <a:pt x="1197" y="3938"/>
                    <a:pt x="914" y="2962"/>
                  </a:cubicBezTo>
                  <a:cubicBezTo>
                    <a:pt x="630" y="1985"/>
                    <a:pt x="441" y="1008"/>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0"/>
            <p:cNvSpPr/>
            <p:nvPr/>
          </p:nvSpPr>
          <p:spPr>
            <a:xfrm>
              <a:off x="3696575" y="2592050"/>
              <a:ext cx="54375" cy="114250"/>
            </a:xfrm>
            <a:custGeom>
              <a:avLst/>
              <a:gdLst/>
              <a:ahLst/>
              <a:cxnLst/>
              <a:rect l="l" t="t" r="r" b="b"/>
              <a:pathLst>
                <a:path w="2175" h="4570" extrusionOk="0">
                  <a:moveTo>
                    <a:pt x="0" y="1"/>
                  </a:moveTo>
                  <a:cubicBezTo>
                    <a:pt x="284" y="820"/>
                    <a:pt x="599" y="1576"/>
                    <a:pt x="977" y="2332"/>
                  </a:cubicBezTo>
                  <a:cubicBezTo>
                    <a:pt x="1387" y="3088"/>
                    <a:pt x="1733" y="3844"/>
                    <a:pt x="2174" y="4569"/>
                  </a:cubicBezTo>
                  <a:cubicBezTo>
                    <a:pt x="2017" y="3718"/>
                    <a:pt x="1765" y="2899"/>
                    <a:pt x="1387" y="2143"/>
                  </a:cubicBezTo>
                  <a:cubicBezTo>
                    <a:pt x="1008" y="1387"/>
                    <a:pt x="567" y="66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0"/>
            <p:cNvSpPr/>
            <p:nvPr/>
          </p:nvSpPr>
          <p:spPr>
            <a:xfrm>
              <a:off x="3581575" y="2593625"/>
              <a:ext cx="91400" cy="148900"/>
            </a:xfrm>
            <a:custGeom>
              <a:avLst/>
              <a:gdLst/>
              <a:ahLst/>
              <a:cxnLst/>
              <a:rect l="l" t="t" r="r" b="b"/>
              <a:pathLst>
                <a:path w="3656" h="5956" extrusionOk="0">
                  <a:moveTo>
                    <a:pt x="3655" y="1"/>
                  </a:moveTo>
                  <a:cubicBezTo>
                    <a:pt x="2931" y="915"/>
                    <a:pt x="2300" y="1923"/>
                    <a:pt x="1796" y="2994"/>
                  </a:cubicBezTo>
                  <a:lnTo>
                    <a:pt x="1009" y="4569"/>
                  </a:lnTo>
                  <a:cubicBezTo>
                    <a:pt x="788" y="5073"/>
                    <a:pt x="442" y="5546"/>
                    <a:pt x="1" y="5955"/>
                  </a:cubicBezTo>
                  <a:cubicBezTo>
                    <a:pt x="536" y="5672"/>
                    <a:pt x="977" y="5231"/>
                    <a:pt x="1292" y="4727"/>
                  </a:cubicBezTo>
                  <a:cubicBezTo>
                    <a:pt x="1607" y="4223"/>
                    <a:pt x="1891" y="3687"/>
                    <a:pt x="2143" y="3183"/>
                  </a:cubicBezTo>
                  <a:cubicBezTo>
                    <a:pt x="2678" y="2112"/>
                    <a:pt x="3151" y="1072"/>
                    <a:pt x="3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0"/>
            <p:cNvSpPr/>
            <p:nvPr/>
          </p:nvSpPr>
          <p:spPr>
            <a:xfrm>
              <a:off x="3568175" y="2572375"/>
              <a:ext cx="78800" cy="151250"/>
            </a:xfrm>
            <a:custGeom>
              <a:avLst/>
              <a:gdLst/>
              <a:ahLst/>
              <a:cxnLst/>
              <a:rect l="l" t="t" r="r" b="b"/>
              <a:pathLst>
                <a:path w="3152" h="6050" extrusionOk="0">
                  <a:moveTo>
                    <a:pt x="3120" y="0"/>
                  </a:moveTo>
                  <a:cubicBezTo>
                    <a:pt x="1167" y="1386"/>
                    <a:pt x="1" y="3655"/>
                    <a:pt x="32" y="6049"/>
                  </a:cubicBezTo>
                  <a:cubicBezTo>
                    <a:pt x="285" y="4947"/>
                    <a:pt x="694" y="3844"/>
                    <a:pt x="1198" y="2836"/>
                  </a:cubicBezTo>
                  <a:cubicBezTo>
                    <a:pt x="1734" y="1828"/>
                    <a:pt x="2395" y="851"/>
                    <a:pt x="3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0"/>
            <p:cNvSpPr/>
            <p:nvPr/>
          </p:nvSpPr>
          <p:spPr>
            <a:xfrm>
              <a:off x="3481550" y="2536150"/>
              <a:ext cx="159900" cy="31000"/>
            </a:xfrm>
            <a:custGeom>
              <a:avLst/>
              <a:gdLst/>
              <a:ahLst/>
              <a:cxnLst/>
              <a:rect l="l" t="t" r="r" b="b"/>
              <a:pathLst>
                <a:path w="6396" h="1240" extrusionOk="0">
                  <a:moveTo>
                    <a:pt x="0" y="0"/>
                  </a:moveTo>
                  <a:cubicBezTo>
                    <a:pt x="126" y="221"/>
                    <a:pt x="347" y="441"/>
                    <a:pt x="599" y="567"/>
                  </a:cubicBezTo>
                  <a:cubicBezTo>
                    <a:pt x="851" y="693"/>
                    <a:pt x="1135" y="788"/>
                    <a:pt x="1387" y="851"/>
                  </a:cubicBezTo>
                  <a:cubicBezTo>
                    <a:pt x="1954" y="1008"/>
                    <a:pt x="2489" y="1103"/>
                    <a:pt x="3056" y="1166"/>
                  </a:cubicBezTo>
                  <a:cubicBezTo>
                    <a:pt x="3481" y="1214"/>
                    <a:pt x="3911" y="1239"/>
                    <a:pt x="4341" y="1239"/>
                  </a:cubicBezTo>
                  <a:cubicBezTo>
                    <a:pt x="5028" y="1239"/>
                    <a:pt x="5718" y="1175"/>
                    <a:pt x="6396" y="1040"/>
                  </a:cubicBezTo>
                  <a:cubicBezTo>
                    <a:pt x="5262" y="945"/>
                    <a:pt x="4191" y="882"/>
                    <a:pt x="3088" y="788"/>
                  </a:cubicBezTo>
                  <a:cubicBezTo>
                    <a:pt x="2552" y="725"/>
                    <a:pt x="2017" y="630"/>
                    <a:pt x="1450" y="567"/>
                  </a:cubicBezTo>
                  <a:cubicBezTo>
                    <a:pt x="914" y="536"/>
                    <a:pt x="410" y="3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0"/>
            <p:cNvSpPr/>
            <p:nvPr/>
          </p:nvSpPr>
          <p:spPr>
            <a:xfrm>
              <a:off x="3492575" y="2470725"/>
              <a:ext cx="148875" cy="60725"/>
            </a:xfrm>
            <a:custGeom>
              <a:avLst/>
              <a:gdLst/>
              <a:ahLst/>
              <a:cxnLst/>
              <a:rect l="l" t="t" r="r" b="b"/>
              <a:pathLst>
                <a:path w="5955" h="2429" extrusionOk="0">
                  <a:moveTo>
                    <a:pt x="1140" y="1"/>
                  </a:moveTo>
                  <a:cubicBezTo>
                    <a:pt x="757" y="1"/>
                    <a:pt x="375" y="32"/>
                    <a:pt x="1" y="97"/>
                  </a:cubicBezTo>
                  <a:cubicBezTo>
                    <a:pt x="1072" y="191"/>
                    <a:pt x="2174" y="412"/>
                    <a:pt x="3214" y="758"/>
                  </a:cubicBezTo>
                  <a:cubicBezTo>
                    <a:pt x="3750" y="916"/>
                    <a:pt x="4222" y="1105"/>
                    <a:pt x="4726" y="1357"/>
                  </a:cubicBezTo>
                  <a:cubicBezTo>
                    <a:pt x="5199" y="1609"/>
                    <a:pt x="5608" y="1987"/>
                    <a:pt x="5955" y="2428"/>
                  </a:cubicBezTo>
                  <a:cubicBezTo>
                    <a:pt x="5734" y="1892"/>
                    <a:pt x="5356" y="1420"/>
                    <a:pt x="4884" y="1105"/>
                  </a:cubicBezTo>
                  <a:cubicBezTo>
                    <a:pt x="4411" y="790"/>
                    <a:pt x="3876" y="538"/>
                    <a:pt x="3340" y="349"/>
                  </a:cubicBezTo>
                  <a:cubicBezTo>
                    <a:pt x="2633" y="120"/>
                    <a:pt x="1884" y="1"/>
                    <a:pt x="1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0"/>
            <p:cNvSpPr/>
            <p:nvPr/>
          </p:nvSpPr>
          <p:spPr>
            <a:xfrm>
              <a:off x="3569750" y="2403025"/>
              <a:ext cx="100850" cy="133150"/>
            </a:xfrm>
            <a:custGeom>
              <a:avLst/>
              <a:gdLst/>
              <a:ahLst/>
              <a:cxnLst/>
              <a:rect l="l" t="t" r="r" b="b"/>
              <a:pathLst>
                <a:path w="4034" h="5326" extrusionOk="0">
                  <a:moveTo>
                    <a:pt x="1" y="1"/>
                  </a:moveTo>
                  <a:cubicBezTo>
                    <a:pt x="222" y="1166"/>
                    <a:pt x="694" y="2238"/>
                    <a:pt x="1356" y="3183"/>
                  </a:cubicBezTo>
                  <a:cubicBezTo>
                    <a:pt x="1702" y="3687"/>
                    <a:pt x="2049" y="4128"/>
                    <a:pt x="2458" y="4537"/>
                  </a:cubicBezTo>
                  <a:cubicBezTo>
                    <a:pt x="2679" y="4758"/>
                    <a:pt x="2899" y="4947"/>
                    <a:pt x="3183" y="5105"/>
                  </a:cubicBezTo>
                  <a:cubicBezTo>
                    <a:pt x="3435" y="5262"/>
                    <a:pt x="3719" y="5325"/>
                    <a:pt x="4034" y="5325"/>
                  </a:cubicBezTo>
                  <a:cubicBezTo>
                    <a:pt x="3498" y="5168"/>
                    <a:pt x="3025" y="4821"/>
                    <a:pt x="2710" y="4348"/>
                  </a:cubicBezTo>
                  <a:cubicBezTo>
                    <a:pt x="2364" y="3907"/>
                    <a:pt x="2017" y="3435"/>
                    <a:pt x="1702" y="2994"/>
                  </a:cubicBezTo>
                  <a:cubicBezTo>
                    <a:pt x="1072" y="2017"/>
                    <a:pt x="505" y="104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0"/>
            <p:cNvSpPr/>
            <p:nvPr/>
          </p:nvSpPr>
          <p:spPr>
            <a:xfrm>
              <a:off x="3597325" y="2337650"/>
              <a:ext cx="77225" cy="174875"/>
            </a:xfrm>
            <a:custGeom>
              <a:avLst/>
              <a:gdLst/>
              <a:ahLst/>
              <a:cxnLst/>
              <a:rect l="l" t="t" r="r" b="b"/>
              <a:pathLst>
                <a:path w="3089" h="6995" extrusionOk="0">
                  <a:moveTo>
                    <a:pt x="1" y="1"/>
                  </a:moveTo>
                  <a:lnTo>
                    <a:pt x="1" y="1"/>
                  </a:lnTo>
                  <a:cubicBezTo>
                    <a:pt x="473" y="442"/>
                    <a:pt x="883" y="946"/>
                    <a:pt x="1135" y="1545"/>
                  </a:cubicBezTo>
                  <a:cubicBezTo>
                    <a:pt x="1387" y="2112"/>
                    <a:pt x="1639" y="2710"/>
                    <a:pt x="1859" y="3309"/>
                  </a:cubicBezTo>
                  <a:cubicBezTo>
                    <a:pt x="2112" y="3907"/>
                    <a:pt x="2332" y="4506"/>
                    <a:pt x="2553" y="5105"/>
                  </a:cubicBezTo>
                  <a:cubicBezTo>
                    <a:pt x="2805" y="5703"/>
                    <a:pt x="2931" y="6333"/>
                    <a:pt x="2994" y="6995"/>
                  </a:cubicBezTo>
                  <a:cubicBezTo>
                    <a:pt x="3088" y="6333"/>
                    <a:pt x="3057" y="5672"/>
                    <a:pt x="2868" y="5010"/>
                  </a:cubicBezTo>
                  <a:cubicBezTo>
                    <a:pt x="2679" y="4380"/>
                    <a:pt x="2490" y="3781"/>
                    <a:pt x="2238" y="3151"/>
                  </a:cubicBezTo>
                  <a:cubicBezTo>
                    <a:pt x="2017" y="2553"/>
                    <a:pt x="1733" y="1954"/>
                    <a:pt x="1418" y="1387"/>
                  </a:cubicBezTo>
                  <a:cubicBezTo>
                    <a:pt x="1072" y="788"/>
                    <a:pt x="599" y="31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0"/>
            <p:cNvSpPr/>
            <p:nvPr/>
          </p:nvSpPr>
          <p:spPr>
            <a:xfrm>
              <a:off x="3582375" y="2369175"/>
              <a:ext cx="78775" cy="141000"/>
            </a:xfrm>
            <a:custGeom>
              <a:avLst/>
              <a:gdLst/>
              <a:ahLst/>
              <a:cxnLst/>
              <a:rect l="l" t="t" r="r" b="b"/>
              <a:pathLst>
                <a:path w="3151" h="5640" extrusionOk="0">
                  <a:moveTo>
                    <a:pt x="0" y="0"/>
                  </a:moveTo>
                  <a:lnTo>
                    <a:pt x="0" y="0"/>
                  </a:lnTo>
                  <a:cubicBezTo>
                    <a:pt x="378" y="1008"/>
                    <a:pt x="851" y="1985"/>
                    <a:pt x="1386" y="2930"/>
                  </a:cubicBezTo>
                  <a:cubicBezTo>
                    <a:pt x="1890" y="3875"/>
                    <a:pt x="2489" y="4757"/>
                    <a:pt x="3151" y="5639"/>
                  </a:cubicBezTo>
                  <a:cubicBezTo>
                    <a:pt x="2741" y="4631"/>
                    <a:pt x="2268" y="3655"/>
                    <a:pt x="1733" y="2709"/>
                  </a:cubicBezTo>
                  <a:cubicBezTo>
                    <a:pt x="1229" y="1764"/>
                    <a:pt x="630" y="85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0"/>
            <p:cNvSpPr/>
            <p:nvPr/>
          </p:nvSpPr>
          <p:spPr>
            <a:xfrm>
              <a:off x="3685550" y="2399100"/>
              <a:ext cx="64600" cy="111850"/>
            </a:xfrm>
            <a:custGeom>
              <a:avLst/>
              <a:gdLst/>
              <a:ahLst/>
              <a:cxnLst/>
              <a:rect l="l" t="t" r="r" b="b"/>
              <a:pathLst>
                <a:path w="2584" h="4474" extrusionOk="0">
                  <a:moveTo>
                    <a:pt x="2584" y="0"/>
                  </a:moveTo>
                  <a:cubicBezTo>
                    <a:pt x="2363" y="95"/>
                    <a:pt x="2174" y="221"/>
                    <a:pt x="2048" y="410"/>
                  </a:cubicBezTo>
                  <a:cubicBezTo>
                    <a:pt x="1891" y="567"/>
                    <a:pt x="1733" y="725"/>
                    <a:pt x="1607" y="882"/>
                  </a:cubicBezTo>
                  <a:cubicBezTo>
                    <a:pt x="1323" y="1229"/>
                    <a:pt x="1071" y="1607"/>
                    <a:pt x="851" y="1985"/>
                  </a:cubicBezTo>
                  <a:cubicBezTo>
                    <a:pt x="630" y="2363"/>
                    <a:pt x="441" y="2773"/>
                    <a:pt x="284" y="3182"/>
                  </a:cubicBezTo>
                  <a:cubicBezTo>
                    <a:pt x="95" y="3592"/>
                    <a:pt x="0" y="4033"/>
                    <a:pt x="32" y="4474"/>
                  </a:cubicBezTo>
                  <a:cubicBezTo>
                    <a:pt x="158" y="4064"/>
                    <a:pt x="347" y="3655"/>
                    <a:pt x="567" y="3308"/>
                  </a:cubicBezTo>
                  <a:cubicBezTo>
                    <a:pt x="756" y="2930"/>
                    <a:pt x="977" y="2552"/>
                    <a:pt x="1197" y="2174"/>
                  </a:cubicBezTo>
                  <a:lnTo>
                    <a:pt x="1859" y="1071"/>
                  </a:lnTo>
                  <a:cubicBezTo>
                    <a:pt x="1954" y="882"/>
                    <a:pt x="2080" y="693"/>
                    <a:pt x="2174" y="536"/>
                  </a:cubicBezTo>
                  <a:cubicBezTo>
                    <a:pt x="2300" y="315"/>
                    <a:pt x="2426" y="158"/>
                    <a:pt x="2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0"/>
            <p:cNvSpPr/>
            <p:nvPr/>
          </p:nvSpPr>
          <p:spPr>
            <a:xfrm>
              <a:off x="3699725" y="2399875"/>
              <a:ext cx="129200" cy="125250"/>
            </a:xfrm>
            <a:custGeom>
              <a:avLst/>
              <a:gdLst/>
              <a:ahLst/>
              <a:cxnLst/>
              <a:rect l="l" t="t" r="r" b="b"/>
              <a:pathLst>
                <a:path w="5168" h="5010" extrusionOk="0">
                  <a:moveTo>
                    <a:pt x="5167" y="1"/>
                  </a:moveTo>
                  <a:cubicBezTo>
                    <a:pt x="4348" y="883"/>
                    <a:pt x="3529" y="1765"/>
                    <a:pt x="2678" y="2584"/>
                  </a:cubicBezTo>
                  <a:cubicBezTo>
                    <a:pt x="1828" y="3435"/>
                    <a:pt x="914" y="4222"/>
                    <a:pt x="0" y="5010"/>
                  </a:cubicBezTo>
                  <a:cubicBezTo>
                    <a:pt x="2174" y="3876"/>
                    <a:pt x="4001" y="2143"/>
                    <a:pt x="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0"/>
            <p:cNvSpPr/>
            <p:nvPr/>
          </p:nvSpPr>
          <p:spPr>
            <a:xfrm>
              <a:off x="3712325" y="2450300"/>
              <a:ext cx="183550" cy="108700"/>
            </a:xfrm>
            <a:custGeom>
              <a:avLst/>
              <a:gdLst/>
              <a:ahLst/>
              <a:cxnLst/>
              <a:rect l="l" t="t" r="r" b="b"/>
              <a:pathLst>
                <a:path w="7342" h="4348" extrusionOk="0">
                  <a:moveTo>
                    <a:pt x="4663" y="0"/>
                  </a:moveTo>
                  <a:lnTo>
                    <a:pt x="4663" y="0"/>
                  </a:lnTo>
                  <a:cubicBezTo>
                    <a:pt x="4474" y="441"/>
                    <a:pt x="4222" y="819"/>
                    <a:pt x="3876" y="1166"/>
                  </a:cubicBezTo>
                  <a:cubicBezTo>
                    <a:pt x="3560" y="1481"/>
                    <a:pt x="3214" y="1764"/>
                    <a:pt x="2836" y="2016"/>
                  </a:cubicBezTo>
                  <a:cubicBezTo>
                    <a:pt x="2017" y="2520"/>
                    <a:pt x="1229" y="3088"/>
                    <a:pt x="567" y="3749"/>
                  </a:cubicBezTo>
                  <a:lnTo>
                    <a:pt x="0" y="4348"/>
                  </a:lnTo>
                  <a:lnTo>
                    <a:pt x="0" y="4348"/>
                  </a:lnTo>
                  <a:lnTo>
                    <a:pt x="788" y="4064"/>
                  </a:lnTo>
                  <a:cubicBezTo>
                    <a:pt x="1696" y="3734"/>
                    <a:pt x="2651" y="3548"/>
                    <a:pt x="3613" y="3548"/>
                  </a:cubicBezTo>
                  <a:cubicBezTo>
                    <a:pt x="3753" y="3548"/>
                    <a:pt x="3893" y="3552"/>
                    <a:pt x="4033" y="3560"/>
                  </a:cubicBezTo>
                  <a:cubicBezTo>
                    <a:pt x="4600" y="3560"/>
                    <a:pt x="5167" y="3592"/>
                    <a:pt x="5703" y="3718"/>
                  </a:cubicBezTo>
                  <a:cubicBezTo>
                    <a:pt x="6270" y="3812"/>
                    <a:pt x="6805" y="3938"/>
                    <a:pt x="7341" y="4127"/>
                  </a:cubicBezTo>
                  <a:cubicBezTo>
                    <a:pt x="6301" y="3592"/>
                    <a:pt x="5199" y="3308"/>
                    <a:pt x="4065" y="3214"/>
                  </a:cubicBezTo>
                  <a:cubicBezTo>
                    <a:pt x="3846" y="3196"/>
                    <a:pt x="3627" y="3187"/>
                    <a:pt x="3409" y="3187"/>
                  </a:cubicBezTo>
                  <a:cubicBezTo>
                    <a:pt x="2761" y="3187"/>
                    <a:pt x="2119" y="3265"/>
                    <a:pt x="1498" y="3422"/>
                  </a:cubicBezTo>
                  <a:lnTo>
                    <a:pt x="1498" y="3422"/>
                  </a:lnTo>
                  <a:cubicBezTo>
                    <a:pt x="1974" y="3029"/>
                    <a:pt x="2507" y="2678"/>
                    <a:pt x="3025" y="2268"/>
                  </a:cubicBezTo>
                  <a:cubicBezTo>
                    <a:pt x="3403" y="1985"/>
                    <a:pt x="3749" y="1638"/>
                    <a:pt x="4033" y="1260"/>
                  </a:cubicBezTo>
                  <a:cubicBezTo>
                    <a:pt x="4348" y="914"/>
                    <a:pt x="4569" y="473"/>
                    <a:pt x="4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0"/>
            <p:cNvSpPr/>
            <p:nvPr/>
          </p:nvSpPr>
          <p:spPr>
            <a:xfrm>
              <a:off x="3728075" y="2571375"/>
              <a:ext cx="153600" cy="48275"/>
            </a:xfrm>
            <a:custGeom>
              <a:avLst/>
              <a:gdLst/>
              <a:ahLst/>
              <a:cxnLst/>
              <a:rect l="l" t="t" r="r" b="b"/>
              <a:pathLst>
                <a:path w="6144" h="1931" extrusionOk="0">
                  <a:moveTo>
                    <a:pt x="647" y="1"/>
                  </a:moveTo>
                  <a:cubicBezTo>
                    <a:pt x="412" y="1"/>
                    <a:pt x="184" y="67"/>
                    <a:pt x="0" y="198"/>
                  </a:cubicBezTo>
                  <a:cubicBezTo>
                    <a:pt x="111" y="151"/>
                    <a:pt x="237" y="127"/>
                    <a:pt x="367" y="127"/>
                  </a:cubicBezTo>
                  <a:cubicBezTo>
                    <a:pt x="497" y="127"/>
                    <a:pt x="631" y="151"/>
                    <a:pt x="757" y="198"/>
                  </a:cubicBezTo>
                  <a:lnTo>
                    <a:pt x="1544" y="387"/>
                  </a:lnTo>
                  <a:cubicBezTo>
                    <a:pt x="2048" y="544"/>
                    <a:pt x="2584" y="670"/>
                    <a:pt x="3088" y="828"/>
                  </a:cubicBezTo>
                  <a:cubicBezTo>
                    <a:pt x="4096" y="1143"/>
                    <a:pt x="5104" y="1553"/>
                    <a:pt x="6144" y="1931"/>
                  </a:cubicBezTo>
                  <a:cubicBezTo>
                    <a:pt x="5230" y="1269"/>
                    <a:pt x="4254" y="796"/>
                    <a:pt x="3214" y="450"/>
                  </a:cubicBezTo>
                  <a:cubicBezTo>
                    <a:pt x="2678" y="292"/>
                    <a:pt x="2143" y="166"/>
                    <a:pt x="1607" y="72"/>
                  </a:cubicBezTo>
                  <a:cubicBezTo>
                    <a:pt x="1324" y="40"/>
                    <a:pt x="1072" y="9"/>
                    <a:pt x="788" y="9"/>
                  </a:cubicBezTo>
                  <a:cubicBezTo>
                    <a:pt x="741" y="4"/>
                    <a:pt x="694"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0"/>
            <p:cNvSpPr/>
            <p:nvPr/>
          </p:nvSpPr>
          <p:spPr>
            <a:xfrm>
              <a:off x="3617025" y="2478700"/>
              <a:ext cx="138650" cy="144625"/>
            </a:xfrm>
            <a:custGeom>
              <a:avLst/>
              <a:gdLst/>
              <a:ahLst/>
              <a:cxnLst/>
              <a:rect l="l" t="t" r="r" b="b"/>
              <a:pathLst>
                <a:path w="5546" h="5785" extrusionOk="0">
                  <a:moveTo>
                    <a:pt x="2272" y="0"/>
                  </a:moveTo>
                  <a:cubicBezTo>
                    <a:pt x="1867" y="0"/>
                    <a:pt x="1462" y="241"/>
                    <a:pt x="1324" y="691"/>
                  </a:cubicBezTo>
                  <a:cubicBezTo>
                    <a:pt x="1262" y="999"/>
                    <a:pt x="1291" y="1277"/>
                    <a:pt x="1380" y="1554"/>
                  </a:cubicBezTo>
                  <a:lnTo>
                    <a:pt x="1380" y="1554"/>
                  </a:lnTo>
                  <a:cubicBezTo>
                    <a:pt x="1314" y="1526"/>
                    <a:pt x="1243" y="1510"/>
                    <a:pt x="1166" y="1510"/>
                  </a:cubicBezTo>
                  <a:cubicBezTo>
                    <a:pt x="882" y="1510"/>
                    <a:pt x="630" y="1668"/>
                    <a:pt x="536" y="1920"/>
                  </a:cubicBezTo>
                  <a:cubicBezTo>
                    <a:pt x="469" y="2121"/>
                    <a:pt x="449" y="2306"/>
                    <a:pt x="477" y="2487"/>
                  </a:cubicBezTo>
                  <a:lnTo>
                    <a:pt x="477" y="2487"/>
                  </a:lnTo>
                  <a:cubicBezTo>
                    <a:pt x="476" y="2487"/>
                    <a:pt x="474" y="2487"/>
                    <a:pt x="473" y="2487"/>
                  </a:cubicBezTo>
                  <a:cubicBezTo>
                    <a:pt x="284" y="2487"/>
                    <a:pt x="189" y="2708"/>
                    <a:pt x="126" y="2897"/>
                  </a:cubicBezTo>
                  <a:cubicBezTo>
                    <a:pt x="0" y="3338"/>
                    <a:pt x="0" y="3810"/>
                    <a:pt x="63" y="4283"/>
                  </a:cubicBezTo>
                  <a:cubicBezTo>
                    <a:pt x="126" y="4535"/>
                    <a:pt x="252" y="4881"/>
                    <a:pt x="536" y="4944"/>
                  </a:cubicBezTo>
                  <a:cubicBezTo>
                    <a:pt x="735" y="4944"/>
                    <a:pt x="914" y="4866"/>
                    <a:pt x="1043" y="4740"/>
                  </a:cubicBezTo>
                  <a:lnTo>
                    <a:pt x="1043" y="4740"/>
                  </a:lnTo>
                  <a:cubicBezTo>
                    <a:pt x="1061" y="5024"/>
                    <a:pt x="1179" y="5281"/>
                    <a:pt x="1324" y="5512"/>
                  </a:cubicBezTo>
                  <a:cubicBezTo>
                    <a:pt x="1465" y="5694"/>
                    <a:pt x="1672" y="5785"/>
                    <a:pt x="1886" y="5785"/>
                  </a:cubicBezTo>
                  <a:cubicBezTo>
                    <a:pt x="2004" y="5785"/>
                    <a:pt x="2125" y="5757"/>
                    <a:pt x="2237" y="5701"/>
                  </a:cubicBezTo>
                  <a:cubicBezTo>
                    <a:pt x="2395" y="5606"/>
                    <a:pt x="2395" y="5638"/>
                    <a:pt x="2489" y="5480"/>
                  </a:cubicBezTo>
                  <a:cubicBezTo>
                    <a:pt x="2516" y="5386"/>
                    <a:pt x="2526" y="5291"/>
                    <a:pt x="2521" y="5197"/>
                  </a:cubicBezTo>
                  <a:lnTo>
                    <a:pt x="2521" y="5197"/>
                  </a:lnTo>
                  <a:cubicBezTo>
                    <a:pt x="2584" y="5307"/>
                    <a:pt x="2656" y="5385"/>
                    <a:pt x="2662" y="5385"/>
                  </a:cubicBezTo>
                  <a:cubicBezTo>
                    <a:pt x="2663" y="5385"/>
                    <a:pt x="2663" y="5383"/>
                    <a:pt x="2661" y="5380"/>
                  </a:cubicBezTo>
                  <a:lnTo>
                    <a:pt x="2661" y="5380"/>
                  </a:lnTo>
                  <a:cubicBezTo>
                    <a:pt x="2674" y="5392"/>
                    <a:pt x="2691" y="5404"/>
                    <a:pt x="2710" y="5417"/>
                  </a:cubicBezTo>
                  <a:cubicBezTo>
                    <a:pt x="2783" y="5490"/>
                    <a:pt x="2850" y="5516"/>
                    <a:pt x="2922" y="5516"/>
                  </a:cubicBezTo>
                  <a:cubicBezTo>
                    <a:pt x="3005" y="5516"/>
                    <a:pt x="3096" y="5482"/>
                    <a:pt x="3214" y="5449"/>
                  </a:cubicBezTo>
                  <a:cubicBezTo>
                    <a:pt x="3403" y="5386"/>
                    <a:pt x="3592" y="5291"/>
                    <a:pt x="3749" y="5133"/>
                  </a:cubicBezTo>
                  <a:cubicBezTo>
                    <a:pt x="3788" y="5076"/>
                    <a:pt x="3823" y="5017"/>
                    <a:pt x="3856" y="4958"/>
                  </a:cubicBezTo>
                  <a:lnTo>
                    <a:pt x="3856" y="4958"/>
                  </a:lnTo>
                  <a:cubicBezTo>
                    <a:pt x="3882" y="4962"/>
                    <a:pt x="3907" y="4964"/>
                    <a:pt x="3933" y="4964"/>
                  </a:cubicBezTo>
                  <a:cubicBezTo>
                    <a:pt x="4105" y="4964"/>
                    <a:pt x="4283" y="4871"/>
                    <a:pt x="4474" y="4850"/>
                  </a:cubicBezTo>
                  <a:cubicBezTo>
                    <a:pt x="4758" y="4818"/>
                    <a:pt x="5010" y="4661"/>
                    <a:pt x="5136" y="4377"/>
                  </a:cubicBezTo>
                  <a:cubicBezTo>
                    <a:pt x="5199" y="4157"/>
                    <a:pt x="5199" y="3936"/>
                    <a:pt x="5136" y="3716"/>
                  </a:cubicBezTo>
                  <a:cubicBezTo>
                    <a:pt x="5121" y="3623"/>
                    <a:pt x="5096" y="3534"/>
                    <a:pt x="5060" y="3448"/>
                  </a:cubicBezTo>
                  <a:lnTo>
                    <a:pt x="5060" y="3448"/>
                  </a:lnTo>
                  <a:cubicBezTo>
                    <a:pt x="5086" y="3434"/>
                    <a:pt x="5111" y="3418"/>
                    <a:pt x="5136" y="3401"/>
                  </a:cubicBezTo>
                  <a:cubicBezTo>
                    <a:pt x="5482" y="3117"/>
                    <a:pt x="5545" y="2645"/>
                    <a:pt x="5293" y="2267"/>
                  </a:cubicBezTo>
                  <a:cubicBezTo>
                    <a:pt x="5037" y="1953"/>
                    <a:pt x="4677" y="1794"/>
                    <a:pt x="4284" y="1767"/>
                  </a:cubicBezTo>
                  <a:lnTo>
                    <a:pt x="4284" y="1767"/>
                  </a:lnTo>
                  <a:cubicBezTo>
                    <a:pt x="4276" y="1526"/>
                    <a:pt x="4151" y="1313"/>
                    <a:pt x="3962" y="1187"/>
                  </a:cubicBezTo>
                  <a:lnTo>
                    <a:pt x="3962" y="1187"/>
                  </a:lnTo>
                  <a:cubicBezTo>
                    <a:pt x="3963" y="1056"/>
                    <a:pt x="3923" y="928"/>
                    <a:pt x="3844" y="817"/>
                  </a:cubicBezTo>
                  <a:cubicBezTo>
                    <a:pt x="3678" y="610"/>
                    <a:pt x="3404" y="526"/>
                    <a:pt x="3119" y="501"/>
                  </a:cubicBezTo>
                  <a:lnTo>
                    <a:pt x="3119" y="501"/>
                  </a:lnTo>
                  <a:cubicBezTo>
                    <a:pt x="2934" y="161"/>
                    <a:pt x="2603"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0"/>
            <p:cNvSpPr/>
            <p:nvPr/>
          </p:nvSpPr>
          <p:spPr>
            <a:xfrm>
              <a:off x="3652475" y="2524325"/>
              <a:ext cx="60650" cy="60675"/>
            </a:xfrm>
            <a:custGeom>
              <a:avLst/>
              <a:gdLst/>
              <a:ahLst/>
              <a:cxnLst/>
              <a:rect l="l" t="t" r="r" b="b"/>
              <a:pathLst>
                <a:path w="2426" h="2427" extrusionOk="0">
                  <a:moveTo>
                    <a:pt x="1197" y="1"/>
                  </a:moveTo>
                  <a:cubicBezTo>
                    <a:pt x="536" y="1"/>
                    <a:pt x="0" y="536"/>
                    <a:pt x="0" y="1198"/>
                  </a:cubicBezTo>
                  <a:cubicBezTo>
                    <a:pt x="0" y="1891"/>
                    <a:pt x="536" y="2426"/>
                    <a:pt x="1197" y="2426"/>
                  </a:cubicBezTo>
                  <a:cubicBezTo>
                    <a:pt x="1890" y="2426"/>
                    <a:pt x="2426" y="1891"/>
                    <a:pt x="2426" y="1198"/>
                  </a:cubicBezTo>
                  <a:cubicBezTo>
                    <a:pt x="2426" y="536"/>
                    <a:pt x="1890" y="1"/>
                    <a:pt x="1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0"/>
            <p:cNvSpPr/>
            <p:nvPr/>
          </p:nvSpPr>
          <p:spPr>
            <a:xfrm>
              <a:off x="3032600" y="2462900"/>
              <a:ext cx="329250" cy="441075"/>
            </a:xfrm>
            <a:custGeom>
              <a:avLst/>
              <a:gdLst/>
              <a:ahLst/>
              <a:cxnLst/>
              <a:rect l="l" t="t" r="r" b="b"/>
              <a:pathLst>
                <a:path w="13170" h="17643" extrusionOk="0">
                  <a:moveTo>
                    <a:pt x="11405" y="0"/>
                  </a:moveTo>
                  <a:lnTo>
                    <a:pt x="11405" y="0"/>
                  </a:lnTo>
                  <a:cubicBezTo>
                    <a:pt x="10996" y="756"/>
                    <a:pt x="11657" y="1292"/>
                    <a:pt x="11405" y="2048"/>
                  </a:cubicBezTo>
                  <a:cubicBezTo>
                    <a:pt x="10870" y="3718"/>
                    <a:pt x="10082" y="5324"/>
                    <a:pt x="9043" y="6774"/>
                  </a:cubicBezTo>
                  <a:cubicBezTo>
                    <a:pt x="8664" y="7278"/>
                    <a:pt x="8255" y="7782"/>
                    <a:pt x="7782" y="8223"/>
                  </a:cubicBezTo>
                  <a:cubicBezTo>
                    <a:pt x="6932" y="8853"/>
                    <a:pt x="5987" y="9357"/>
                    <a:pt x="4978" y="9735"/>
                  </a:cubicBezTo>
                  <a:cubicBezTo>
                    <a:pt x="3466" y="10428"/>
                    <a:pt x="1985" y="11279"/>
                    <a:pt x="946" y="12571"/>
                  </a:cubicBezTo>
                  <a:cubicBezTo>
                    <a:pt x="505" y="13106"/>
                    <a:pt x="221" y="13736"/>
                    <a:pt x="127" y="14429"/>
                  </a:cubicBezTo>
                  <a:cubicBezTo>
                    <a:pt x="1" y="15532"/>
                    <a:pt x="599" y="16572"/>
                    <a:pt x="694" y="17643"/>
                  </a:cubicBezTo>
                  <a:lnTo>
                    <a:pt x="3340" y="17359"/>
                  </a:lnTo>
                  <a:cubicBezTo>
                    <a:pt x="3876" y="17328"/>
                    <a:pt x="4380" y="17233"/>
                    <a:pt x="4915" y="17044"/>
                  </a:cubicBezTo>
                  <a:cubicBezTo>
                    <a:pt x="5514" y="16761"/>
                    <a:pt x="6081" y="16320"/>
                    <a:pt x="6522" y="15816"/>
                  </a:cubicBezTo>
                  <a:cubicBezTo>
                    <a:pt x="7373" y="15028"/>
                    <a:pt x="8160" y="14209"/>
                    <a:pt x="8538" y="13138"/>
                  </a:cubicBezTo>
                  <a:cubicBezTo>
                    <a:pt x="8948" y="12003"/>
                    <a:pt x="8759" y="10743"/>
                    <a:pt x="9106" y="9578"/>
                  </a:cubicBezTo>
                  <a:cubicBezTo>
                    <a:pt x="9232" y="9073"/>
                    <a:pt x="9421" y="8601"/>
                    <a:pt x="9704" y="8160"/>
                  </a:cubicBezTo>
                  <a:cubicBezTo>
                    <a:pt x="11279" y="5450"/>
                    <a:pt x="13170" y="3938"/>
                    <a:pt x="1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0"/>
            <p:cNvSpPr/>
            <p:nvPr/>
          </p:nvSpPr>
          <p:spPr>
            <a:xfrm>
              <a:off x="2984300" y="2444425"/>
              <a:ext cx="166475" cy="258725"/>
            </a:xfrm>
            <a:custGeom>
              <a:avLst/>
              <a:gdLst/>
              <a:ahLst/>
              <a:cxnLst/>
              <a:rect l="l" t="t" r="r" b="b"/>
              <a:pathLst>
                <a:path w="6659" h="10349" extrusionOk="0">
                  <a:moveTo>
                    <a:pt x="362" y="0"/>
                  </a:moveTo>
                  <a:cubicBezTo>
                    <a:pt x="150" y="0"/>
                    <a:pt x="1" y="180"/>
                    <a:pt x="74" y="582"/>
                  </a:cubicBezTo>
                  <a:cubicBezTo>
                    <a:pt x="200" y="1306"/>
                    <a:pt x="956" y="2062"/>
                    <a:pt x="1271" y="2661"/>
                  </a:cubicBezTo>
                  <a:cubicBezTo>
                    <a:pt x="1681" y="3386"/>
                    <a:pt x="1933" y="4205"/>
                    <a:pt x="2027" y="5024"/>
                  </a:cubicBezTo>
                  <a:cubicBezTo>
                    <a:pt x="2122" y="5874"/>
                    <a:pt x="1996" y="6788"/>
                    <a:pt x="2248" y="7607"/>
                  </a:cubicBezTo>
                  <a:cubicBezTo>
                    <a:pt x="2531" y="8363"/>
                    <a:pt x="3035" y="8993"/>
                    <a:pt x="3728" y="9434"/>
                  </a:cubicBezTo>
                  <a:cubicBezTo>
                    <a:pt x="4421" y="9844"/>
                    <a:pt x="5146" y="10159"/>
                    <a:pt x="5902" y="10348"/>
                  </a:cubicBezTo>
                  <a:cubicBezTo>
                    <a:pt x="6312" y="9529"/>
                    <a:pt x="6564" y="8647"/>
                    <a:pt x="6595" y="7733"/>
                  </a:cubicBezTo>
                  <a:cubicBezTo>
                    <a:pt x="6658" y="6820"/>
                    <a:pt x="6343" y="5937"/>
                    <a:pt x="5745" y="5244"/>
                  </a:cubicBezTo>
                  <a:cubicBezTo>
                    <a:pt x="5209" y="4646"/>
                    <a:pt x="4453" y="4331"/>
                    <a:pt x="3854" y="3827"/>
                  </a:cubicBezTo>
                  <a:cubicBezTo>
                    <a:pt x="3413" y="3417"/>
                    <a:pt x="3035" y="3007"/>
                    <a:pt x="2657" y="2535"/>
                  </a:cubicBezTo>
                  <a:cubicBezTo>
                    <a:pt x="2059" y="1779"/>
                    <a:pt x="1523" y="960"/>
                    <a:pt x="861" y="267"/>
                  </a:cubicBezTo>
                  <a:cubicBezTo>
                    <a:pt x="703" y="94"/>
                    <a:pt x="516" y="0"/>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0"/>
            <p:cNvSpPr/>
            <p:nvPr/>
          </p:nvSpPr>
          <p:spPr>
            <a:xfrm>
              <a:off x="5577425" y="1449225"/>
              <a:ext cx="443450" cy="1758000"/>
            </a:xfrm>
            <a:custGeom>
              <a:avLst/>
              <a:gdLst/>
              <a:ahLst/>
              <a:cxnLst/>
              <a:rect l="l" t="t" r="r" b="b"/>
              <a:pathLst>
                <a:path w="17738" h="70320" fill="none" extrusionOk="0">
                  <a:moveTo>
                    <a:pt x="2804" y="70319"/>
                  </a:moveTo>
                  <a:cubicBezTo>
                    <a:pt x="0" y="42563"/>
                    <a:pt x="3025" y="26149"/>
                    <a:pt x="1773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0"/>
            <p:cNvSpPr/>
            <p:nvPr/>
          </p:nvSpPr>
          <p:spPr>
            <a:xfrm>
              <a:off x="5464000" y="2873825"/>
              <a:ext cx="262300" cy="312775"/>
            </a:xfrm>
            <a:custGeom>
              <a:avLst/>
              <a:gdLst/>
              <a:ahLst/>
              <a:cxnLst/>
              <a:rect l="l" t="t" r="r" b="b"/>
              <a:pathLst>
                <a:path w="10492" h="12511" extrusionOk="0">
                  <a:moveTo>
                    <a:pt x="2686" y="1"/>
                  </a:moveTo>
                  <a:cubicBezTo>
                    <a:pt x="2183" y="1"/>
                    <a:pt x="1711" y="86"/>
                    <a:pt x="1324" y="292"/>
                  </a:cubicBezTo>
                  <a:cubicBezTo>
                    <a:pt x="378" y="765"/>
                    <a:pt x="0" y="1993"/>
                    <a:pt x="0" y="3033"/>
                  </a:cubicBezTo>
                  <a:cubicBezTo>
                    <a:pt x="63" y="4104"/>
                    <a:pt x="378" y="5144"/>
                    <a:pt x="914" y="6058"/>
                  </a:cubicBezTo>
                  <a:cubicBezTo>
                    <a:pt x="1671" y="7487"/>
                    <a:pt x="4923" y="12511"/>
                    <a:pt x="7229" y="12511"/>
                  </a:cubicBezTo>
                  <a:cubicBezTo>
                    <a:pt x="7514" y="12511"/>
                    <a:pt x="7785" y="12434"/>
                    <a:pt x="8034" y="12264"/>
                  </a:cubicBezTo>
                  <a:cubicBezTo>
                    <a:pt x="10492" y="10563"/>
                    <a:pt x="8255" y="5238"/>
                    <a:pt x="7247" y="3317"/>
                  </a:cubicBezTo>
                  <a:cubicBezTo>
                    <a:pt x="6679" y="2182"/>
                    <a:pt x="6081" y="828"/>
                    <a:pt x="4884" y="418"/>
                  </a:cubicBezTo>
                  <a:cubicBezTo>
                    <a:pt x="4196" y="176"/>
                    <a:pt x="3409" y="1"/>
                    <a:pt x="2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0"/>
            <p:cNvSpPr/>
            <p:nvPr/>
          </p:nvSpPr>
          <p:spPr>
            <a:xfrm>
              <a:off x="5645950" y="3219950"/>
              <a:ext cx="218975" cy="313350"/>
            </a:xfrm>
            <a:custGeom>
              <a:avLst/>
              <a:gdLst/>
              <a:ahLst/>
              <a:cxnLst/>
              <a:rect l="l" t="t" r="r" b="b"/>
              <a:pathLst>
                <a:path w="8759" h="12534" extrusionOk="0">
                  <a:moveTo>
                    <a:pt x="1368" y="1"/>
                  </a:moveTo>
                  <a:cubicBezTo>
                    <a:pt x="1041" y="1"/>
                    <a:pt x="782" y="166"/>
                    <a:pt x="662" y="593"/>
                  </a:cubicBezTo>
                  <a:cubicBezTo>
                    <a:pt x="0" y="2893"/>
                    <a:pt x="536" y="5350"/>
                    <a:pt x="1292" y="7618"/>
                  </a:cubicBezTo>
                  <a:cubicBezTo>
                    <a:pt x="1827" y="9257"/>
                    <a:pt x="2552" y="10895"/>
                    <a:pt x="3907" y="11966"/>
                  </a:cubicBezTo>
                  <a:cubicBezTo>
                    <a:pt x="4285" y="12313"/>
                    <a:pt x="4757" y="12533"/>
                    <a:pt x="5261" y="12533"/>
                  </a:cubicBezTo>
                  <a:cubicBezTo>
                    <a:pt x="5671" y="12439"/>
                    <a:pt x="6049" y="12281"/>
                    <a:pt x="6364" y="12060"/>
                  </a:cubicBezTo>
                  <a:cubicBezTo>
                    <a:pt x="7183" y="11525"/>
                    <a:pt x="8034" y="10958"/>
                    <a:pt x="8380" y="10044"/>
                  </a:cubicBezTo>
                  <a:cubicBezTo>
                    <a:pt x="8758" y="9005"/>
                    <a:pt x="8349" y="7839"/>
                    <a:pt x="7876" y="6862"/>
                  </a:cubicBezTo>
                  <a:cubicBezTo>
                    <a:pt x="6931" y="5003"/>
                    <a:pt x="5734" y="3302"/>
                    <a:pt x="4285" y="1853"/>
                  </a:cubicBezTo>
                  <a:cubicBezTo>
                    <a:pt x="3862" y="1407"/>
                    <a:pt x="2322" y="1"/>
                    <a:pt x="1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0"/>
            <p:cNvSpPr/>
            <p:nvPr/>
          </p:nvSpPr>
          <p:spPr>
            <a:xfrm>
              <a:off x="5640225" y="2849825"/>
              <a:ext cx="276675" cy="326525"/>
            </a:xfrm>
            <a:custGeom>
              <a:avLst/>
              <a:gdLst/>
              <a:ahLst/>
              <a:cxnLst/>
              <a:rect l="l" t="t" r="r" b="b"/>
              <a:pathLst>
                <a:path w="11067" h="13061" extrusionOk="0">
                  <a:moveTo>
                    <a:pt x="7700" y="1"/>
                  </a:moveTo>
                  <a:cubicBezTo>
                    <a:pt x="6684" y="1"/>
                    <a:pt x="5635" y="417"/>
                    <a:pt x="4860" y="1095"/>
                  </a:cubicBezTo>
                  <a:cubicBezTo>
                    <a:pt x="3569" y="2166"/>
                    <a:pt x="2844" y="3741"/>
                    <a:pt x="2214" y="5285"/>
                  </a:cubicBezTo>
                  <a:cubicBezTo>
                    <a:pt x="1426" y="7144"/>
                    <a:pt x="292" y="9412"/>
                    <a:pt x="103" y="11428"/>
                  </a:cubicBezTo>
                  <a:cubicBezTo>
                    <a:pt x="1" y="12638"/>
                    <a:pt x="992" y="13060"/>
                    <a:pt x="2070" y="13060"/>
                  </a:cubicBezTo>
                  <a:cubicBezTo>
                    <a:pt x="2649" y="13060"/>
                    <a:pt x="3253" y="12938"/>
                    <a:pt x="3726" y="12751"/>
                  </a:cubicBezTo>
                  <a:cubicBezTo>
                    <a:pt x="5931" y="11932"/>
                    <a:pt x="7570" y="10105"/>
                    <a:pt x="8956" y="8215"/>
                  </a:cubicBezTo>
                  <a:cubicBezTo>
                    <a:pt x="9775" y="7049"/>
                    <a:pt x="10594" y="5789"/>
                    <a:pt x="10846" y="4371"/>
                  </a:cubicBezTo>
                  <a:cubicBezTo>
                    <a:pt x="11067" y="2953"/>
                    <a:pt x="10657" y="1347"/>
                    <a:pt x="9492" y="528"/>
                  </a:cubicBezTo>
                  <a:cubicBezTo>
                    <a:pt x="8958" y="164"/>
                    <a:pt x="8335" y="1"/>
                    <a:pt x="77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0"/>
            <p:cNvSpPr/>
            <p:nvPr/>
          </p:nvSpPr>
          <p:spPr>
            <a:xfrm>
              <a:off x="5300950" y="3074875"/>
              <a:ext cx="349750" cy="211900"/>
            </a:xfrm>
            <a:custGeom>
              <a:avLst/>
              <a:gdLst/>
              <a:ahLst/>
              <a:cxnLst/>
              <a:rect l="l" t="t" r="r" b="b"/>
              <a:pathLst>
                <a:path w="13990" h="8476" extrusionOk="0">
                  <a:moveTo>
                    <a:pt x="3309" y="0"/>
                  </a:moveTo>
                  <a:cubicBezTo>
                    <a:pt x="2332" y="0"/>
                    <a:pt x="1356" y="441"/>
                    <a:pt x="726" y="1197"/>
                  </a:cubicBezTo>
                  <a:cubicBezTo>
                    <a:pt x="1" y="2143"/>
                    <a:pt x="1" y="3497"/>
                    <a:pt x="505" y="4568"/>
                  </a:cubicBezTo>
                  <a:cubicBezTo>
                    <a:pt x="1041" y="5640"/>
                    <a:pt x="1891" y="6522"/>
                    <a:pt x="2899" y="7120"/>
                  </a:cubicBezTo>
                  <a:cubicBezTo>
                    <a:pt x="3529" y="7561"/>
                    <a:pt x="4223" y="7876"/>
                    <a:pt x="4947" y="8034"/>
                  </a:cubicBezTo>
                  <a:cubicBezTo>
                    <a:pt x="5246" y="8066"/>
                    <a:pt x="5546" y="8081"/>
                    <a:pt x="5841" y="8081"/>
                  </a:cubicBezTo>
                  <a:cubicBezTo>
                    <a:pt x="6136" y="8081"/>
                    <a:pt x="6428" y="8066"/>
                    <a:pt x="6711" y="8034"/>
                  </a:cubicBezTo>
                  <a:cubicBezTo>
                    <a:pt x="8696" y="7876"/>
                    <a:pt x="13989" y="8475"/>
                    <a:pt x="13201" y="5167"/>
                  </a:cubicBezTo>
                  <a:cubicBezTo>
                    <a:pt x="12508" y="2143"/>
                    <a:pt x="8854" y="1103"/>
                    <a:pt x="6239" y="410"/>
                  </a:cubicBezTo>
                  <a:cubicBezTo>
                    <a:pt x="5294" y="126"/>
                    <a:pt x="4317" y="0"/>
                    <a:pt x="33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0"/>
            <p:cNvSpPr/>
            <p:nvPr/>
          </p:nvSpPr>
          <p:spPr>
            <a:xfrm>
              <a:off x="5642000" y="3090650"/>
              <a:ext cx="368625" cy="209350"/>
            </a:xfrm>
            <a:custGeom>
              <a:avLst/>
              <a:gdLst/>
              <a:ahLst/>
              <a:cxnLst/>
              <a:rect l="l" t="t" r="r" b="b"/>
              <a:pathLst>
                <a:path w="14745" h="8374" extrusionOk="0">
                  <a:moveTo>
                    <a:pt x="9614" y="1"/>
                  </a:moveTo>
                  <a:cubicBezTo>
                    <a:pt x="9107" y="1"/>
                    <a:pt x="8597" y="64"/>
                    <a:pt x="8097" y="188"/>
                  </a:cubicBezTo>
                  <a:cubicBezTo>
                    <a:pt x="6585" y="598"/>
                    <a:pt x="5199" y="1291"/>
                    <a:pt x="3970" y="2236"/>
                  </a:cubicBezTo>
                  <a:cubicBezTo>
                    <a:pt x="2584" y="3213"/>
                    <a:pt x="1" y="5166"/>
                    <a:pt x="2458" y="6615"/>
                  </a:cubicBezTo>
                  <a:cubicBezTo>
                    <a:pt x="4569" y="7813"/>
                    <a:pt x="7058" y="8096"/>
                    <a:pt x="9452" y="8317"/>
                  </a:cubicBezTo>
                  <a:cubicBezTo>
                    <a:pt x="9716" y="8356"/>
                    <a:pt x="9980" y="8374"/>
                    <a:pt x="10241" y="8374"/>
                  </a:cubicBezTo>
                  <a:cubicBezTo>
                    <a:pt x="10604" y="8374"/>
                    <a:pt x="10963" y="8340"/>
                    <a:pt x="11311" y="8285"/>
                  </a:cubicBezTo>
                  <a:cubicBezTo>
                    <a:pt x="12224" y="8033"/>
                    <a:pt x="12981" y="7466"/>
                    <a:pt x="13516" y="6710"/>
                  </a:cubicBezTo>
                  <a:cubicBezTo>
                    <a:pt x="13989" y="6143"/>
                    <a:pt x="14335" y="5450"/>
                    <a:pt x="14493" y="4725"/>
                  </a:cubicBezTo>
                  <a:cubicBezTo>
                    <a:pt x="14745" y="3213"/>
                    <a:pt x="13894" y="1638"/>
                    <a:pt x="12571" y="787"/>
                  </a:cubicBezTo>
                  <a:cubicBezTo>
                    <a:pt x="11664" y="260"/>
                    <a:pt x="10643" y="1"/>
                    <a:pt x="9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0"/>
            <p:cNvSpPr/>
            <p:nvPr/>
          </p:nvSpPr>
          <p:spPr>
            <a:xfrm>
              <a:off x="5450600" y="3202125"/>
              <a:ext cx="254425" cy="279650"/>
            </a:xfrm>
            <a:custGeom>
              <a:avLst/>
              <a:gdLst/>
              <a:ahLst/>
              <a:cxnLst/>
              <a:rect l="l" t="t" r="r" b="b"/>
              <a:pathLst>
                <a:path w="10177" h="11186" extrusionOk="0">
                  <a:moveTo>
                    <a:pt x="6460" y="0"/>
                  </a:moveTo>
                  <a:cubicBezTo>
                    <a:pt x="5637" y="0"/>
                    <a:pt x="4822" y="210"/>
                    <a:pt x="4096" y="613"/>
                  </a:cubicBezTo>
                  <a:cubicBezTo>
                    <a:pt x="2931" y="1274"/>
                    <a:pt x="1923" y="2219"/>
                    <a:pt x="1230" y="3385"/>
                  </a:cubicBezTo>
                  <a:cubicBezTo>
                    <a:pt x="442" y="4582"/>
                    <a:pt x="1" y="6000"/>
                    <a:pt x="1" y="7449"/>
                  </a:cubicBezTo>
                  <a:cubicBezTo>
                    <a:pt x="64" y="8583"/>
                    <a:pt x="473" y="10285"/>
                    <a:pt x="1513" y="10946"/>
                  </a:cubicBezTo>
                  <a:cubicBezTo>
                    <a:pt x="1785" y="11116"/>
                    <a:pt x="2115" y="11185"/>
                    <a:pt x="2474" y="11185"/>
                  </a:cubicBezTo>
                  <a:cubicBezTo>
                    <a:pt x="3448" y="11185"/>
                    <a:pt x="4629" y="10676"/>
                    <a:pt x="5388" y="10285"/>
                  </a:cubicBezTo>
                  <a:cubicBezTo>
                    <a:pt x="6711" y="9560"/>
                    <a:pt x="7783" y="8457"/>
                    <a:pt x="8444" y="7103"/>
                  </a:cubicBezTo>
                  <a:cubicBezTo>
                    <a:pt x="9106" y="5811"/>
                    <a:pt x="9641" y="4425"/>
                    <a:pt x="10019" y="2976"/>
                  </a:cubicBezTo>
                  <a:cubicBezTo>
                    <a:pt x="10145" y="2692"/>
                    <a:pt x="10177" y="2408"/>
                    <a:pt x="10145" y="2093"/>
                  </a:cubicBezTo>
                  <a:cubicBezTo>
                    <a:pt x="10051" y="1873"/>
                    <a:pt x="9925" y="1652"/>
                    <a:pt x="9736" y="1495"/>
                  </a:cubicBezTo>
                  <a:cubicBezTo>
                    <a:pt x="9232" y="928"/>
                    <a:pt x="8570" y="487"/>
                    <a:pt x="7846" y="203"/>
                  </a:cubicBezTo>
                  <a:cubicBezTo>
                    <a:pt x="7391" y="67"/>
                    <a:pt x="6924"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0"/>
            <p:cNvSpPr/>
            <p:nvPr/>
          </p:nvSpPr>
          <p:spPr>
            <a:xfrm>
              <a:off x="5598675" y="2974050"/>
              <a:ext cx="72500" cy="185900"/>
            </a:xfrm>
            <a:custGeom>
              <a:avLst/>
              <a:gdLst/>
              <a:ahLst/>
              <a:cxnLst/>
              <a:rect l="l" t="t" r="r" b="b"/>
              <a:pathLst>
                <a:path w="2900" h="7436" extrusionOk="0">
                  <a:moveTo>
                    <a:pt x="1" y="1"/>
                  </a:moveTo>
                  <a:cubicBezTo>
                    <a:pt x="725" y="1103"/>
                    <a:pt x="1198" y="2364"/>
                    <a:pt x="1482" y="3655"/>
                  </a:cubicBezTo>
                  <a:cubicBezTo>
                    <a:pt x="1608" y="4317"/>
                    <a:pt x="1797" y="4978"/>
                    <a:pt x="2017" y="5609"/>
                  </a:cubicBezTo>
                  <a:cubicBezTo>
                    <a:pt x="2206" y="6270"/>
                    <a:pt x="2521" y="6869"/>
                    <a:pt x="2899" y="7436"/>
                  </a:cubicBezTo>
                  <a:cubicBezTo>
                    <a:pt x="2490" y="6144"/>
                    <a:pt x="2175" y="4852"/>
                    <a:pt x="1891" y="3561"/>
                  </a:cubicBezTo>
                  <a:cubicBezTo>
                    <a:pt x="1734" y="2899"/>
                    <a:pt x="1513" y="2238"/>
                    <a:pt x="1229" y="1639"/>
                  </a:cubicBezTo>
                  <a:cubicBezTo>
                    <a:pt x="946" y="1009"/>
                    <a:pt x="536" y="44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0"/>
            <p:cNvSpPr/>
            <p:nvPr/>
          </p:nvSpPr>
          <p:spPr>
            <a:xfrm>
              <a:off x="5540400" y="3037075"/>
              <a:ext cx="92950" cy="138625"/>
            </a:xfrm>
            <a:custGeom>
              <a:avLst/>
              <a:gdLst/>
              <a:ahLst/>
              <a:cxnLst/>
              <a:rect l="l" t="t" r="r" b="b"/>
              <a:pathLst>
                <a:path w="3718" h="5545" extrusionOk="0">
                  <a:moveTo>
                    <a:pt x="0" y="0"/>
                  </a:moveTo>
                  <a:cubicBezTo>
                    <a:pt x="378" y="2300"/>
                    <a:pt x="1733" y="4316"/>
                    <a:pt x="3718" y="5545"/>
                  </a:cubicBezTo>
                  <a:cubicBezTo>
                    <a:pt x="2962" y="4726"/>
                    <a:pt x="2269" y="3844"/>
                    <a:pt x="1639" y="2930"/>
                  </a:cubicBezTo>
                  <a:cubicBezTo>
                    <a:pt x="1009" y="1985"/>
                    <a:pt x="473" y="10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0"/>
            <p:cNvSpPr/>
            <p:nvPr/>
          </p:nvSpPr>
          <p:spPr>
            <a:xfrm>
              <a:off x="5579775" y="3020525"/>
              <a:ext cx="56725" cy="128400"/>
            </a:xfrm>
            <a:custGeom>
              <a:avLst/>
              <a:gdLst/>
              <a:ahLst/>
              <a:cxnLst/>
              <a:rect l="l" t="t" r="r" b="b"/>
              <a:pathLst>
                <a:path w="2269" h="5136" extrusionOk="0">
                  <a:moveTo>
                    <a:pt x="1" y="0"/>
                  </a:moveTo>
                  <a:lnTo>
                    <a:pt x="1" y="0"/>
                  </a:lnTo>
                  <a:cubicBezTo>
                    <a:pt x="284" y="914"/>
                    <a:pt x="662" y="1765"/>
                    <a:pt x="1040" y="2615"/>
                  </a:cubicBezTo>
                  <a:cubicBezTo>
                    <a:pt x="1418" y="3466"/>
                    <a:pt x="1796" y="4317"/>
                    <a:pt x="2269" y="5136"/>
                  </a:cubicBezTo>
                  <a:cubicBezTo>
                    <a:pt x="1954" y="3245"/>
                    <a:pt x="1166" y="148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0"/>
            <p:cNvSpPr/>
            <p:nvPr/>
          </p:nvSpPr>
          <p:spPr>
            <a:xfrm>
              <a:off x="5426200" y="3131575"/>
              <a:ext cx="192200" cy="37050"/>
            </a:xfrm>
            <a:custGeom>
              <a:avLst/>
              <a:gdLst/>
              <a:ahLst/>
              <a:cxnLst/>
              <a:rect l="l" t="t" r="r" b="b"/>
              <a:pathLst>
                <a:path w="7688" h="1482" extrusionOk="0">
                  <a:moveTo>
                    <a:pt x="1316" y="1"/>
                  </a:moveTo>
                  <a:cubicBezTo>
                    <a:pt x="868" y="1"/>
                    <a:pt x="420" y="85"/>
                    <a:pt x="0" y="253"/>
                  </a:cubicBezTo>
                  <a:cubicBezTo>
                    <a:pt x="195" y="223"/>
                    <a:pt x="393" y="209"/>
                    <a:pt x="593" y="209"/>
                  </a:cubicBezTo>
                  <a:cubicBezTo>
                    <a:pt x="1037" y="209"/>
                    <a:pt x="1487" y="280"/>
                    <a:pt x="1922" y="410"/>
                  </a:cubicBezTo>
                  <a:lnTo>
                    <a:pt x="3781" y="883"/>
                  </a:lnTo>
                  <a:cubicBezTo>
                    <a:pt x="5072" y="1229"/>
                    <a:pt x="6364" y="1418"/>
                    <a:pt x="7687" y="1481"/>
                  </a:cubicBezTo>
                  <a:cubicBezTo>
                    <a:pt x="6427" y="1103"/>
                    <a:pt x="5199" y="757"/>
                    <a:pt x="3907" y="442"/>
                  </a:cubicBezTo>
                  <a:cubicBezTo>
                    <a:pt x="3277" y="284"/>
                    <a:pt x="2615" y="158"/>
                    <a:pt x="1985" y="64"/>
                  </a:cubicBezTo>
                  <a:cubicBezTo>
                    <a:pt x="1764" y="22"/>
                    <a:pt x="1540" y="1"/>
                    <a:pt x="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0"/>
            <p:cNvSpPr/>
            <p:nvPr/>
          </p:nvSpPr>
          <p:spPr>
            <a:xfrm>
              <a:off x="5433275" y="3162300"/>
              <a:ext cx="184325" cy="49650"/>
            </a:xfrm>
            <a:custGeom>
              <a:avLst/>
              <a:gdLst/>
              <a:ahLst/>
              <a:cxnLst/>
              <a:rect l="l" t="t" r="r" b="b"/>
              <a:pathLst>
                <a:path w="7373" h="1986" extrusionOk="0">
                  <a:moveTo>
                    <a:pt x="1" y="0"/>
                  </a:moveTo>
                  <a:cubicBezTo>
                    <a:pt x="1500" y="1289"/>
                    <a:pt x="3401" y="1985"/>
                    <a:pt x="5352" y="1985"/>
                  </a:cubicBezTo>
                  <a:cubicBezTo>
                    <a:pt x="6024" y="1985"/>
                    <a:pt x="6703" y="1903"/>
                    <a:pt x="7373" y="1733"/>
                  </a:cubicBezTo>
                  <a:cubicBezTo>
                    <a:pt x="6081" y="1733"/>
                    <a:pt x="4821" y="1607"/>
                    <a:pt x="3561" y="1324"/>
                  </a:cubicBezTo>
                  <a:cubicBezTo>
                    <a:pt x="2332" y="1040"/>
                    <a:pt x="1135" y="56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0"/>
            <p:cNvSpPr/>
            <p:nvPr/>
          </p:nvSpPr>
          <p:spPr>
            <a:xfrm>
              <a:off x="5525425" y="3217425"/>
              <a:ext cx="96125" cy="155200"/>
            </a:xfrm>
            <a:custGeom>
              <a:avLst/>
              <a:gdLst/>
              <a:ahLst/>
              <a:cxnLst/>
              <a:rect l="l" t="t" r="r" b="b"/>
              <a:pathLst>
                <a:path w="3845" h="6208" extrusionOk="0">
                  <a:moveTo>
                    <a:pt x="3844" y="1"/>
                  </a:moveTo>
                  <a:lnTo>
                    <a:pt x="3844" y="1"/>
                  </a:lnTo>
                  <a:cubicBezTo>
                    <a:pt x="2899" y="788"/>
                    <a:pt x="2049" y="1702"/>
                    <a:pt x="1356" y="2742"/>
                  </a:cubicBezTo>
                  <a:cubicBezTo>
                    <a:pt x="1009" y="3277"/>
                    <a:pt x="694" y="3813"/>
                    <a:pt x="442" y="4380"/>
                  </a:cubicBezTo>
                  <a:cubicBezTo>
                    <a:pt x="284" y="4663"/>
                    <a:pt x="158" y="4947"/>
                    <a:pt x="95" y="5262"/>
                  </a:cubicBezTo>
                  <a:cubicBezTo>
                    <a:pt x="1" y="5577"/>
                    <a:pt x="32" y="5892"/>
                    <a:pt x="127" y="6207"/>
                  </a:cubicBezTo>
                  <a:cubicBezTo>
                    <a:pt x="95" y="5577"/>
                    <a:pt x="410" y="5041"/>
                    <a:pt x="725" y="4537"/>
                  </a:cubicBezTo>
                  <a:cubicBezTo>
                    <a:pt x="1072" y="4033"/>
                    <a:pt x="1387" y="3498"/>
                    <a:pt x="1734" y="2994"/>
                  </a:cubicBezTo>
                  <a:cubicBezTo>
                    <a:pt x="2395" y="1985"/>
                    <a:pt x="3120" y="1009"/>
                    <a:pt x="3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0"/>
            <p:cNvSpPr/>
            <p:nvPr/>
          </p:nvSpPr>
          <p:spPr>
            <a:xfrm>
              <a:off x="5590025" y="3240275"/>
              <a:ext cx="69325" cy="167775"/>
            </a:xfrm>
            <a:custGeom>
              <a:avLst/>
              <a:gdLst/>
              <a:ahLst/>
              <a:cxnLst/>
              <a:rect l="l" t="t" r="r" b="b"/>
              <a:pathLst>
                <a:path w="2773" h="6711" extrusionOk="0">
                  <a:moveTo>
                    <a:pt x="2332" y="0"/>
                  </a:moveTo>
                  <a:lnTo>
                    <a:pt x="2332" y="0"/>
                  </a:lnTo>
                  <a:cubicBezTo>
                    <a:pt x="2458" y="599"/>
                    <a:pt x="2458" y="1197"/>
                    <a:pt x="2332" y="1796"/>
                  </a:cubicBezTo>
                  <a:cubicBezTo>
                    <a:pt x="2206" y="2395"/>
                    <a:pt x="2017" y="2962"/>
                    <a:pt x="1764" y="3497"/>
                  </a:cubicBezTo>
                  <a:cubicBezTo>
                    <a:pt x="1292" y="4632"/>
                    <a:pt x="693" y="5703"/>
                    <a:pt x="0" y="6711"/>
                  </a:cubicBezTo>
                  <a:cubicBezTo>
                    <a:pt x="977" y="5892"/>
                    <a:pt x="1733" y="4852"/>
                    <a:pt x="2206" y="3686"/>
                  </a:cubicBezTo>
                  <a:cubicBezTo>
                    <a:pt x="2458" y="3088"/>
                    <a:pt x="2615" y="2489"/>
                    <a:pt x="2678" y="1828"/>
                  </a:cubicBezTo>
                  <a:cubicBezTo>
                    <a:pt x="2773" y="1197"/>
                    <a:pt x="2647" y="567"/>
                    <a:pt x="2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0"/>
            <p:cNvSpPr/>
            <p:nvPr/>
          </p:nvSpPr>
          <p:spPr>
            <a:xfrm>
              <a:off x="5652250" y="3211925"/>
              <a:ext cx="52775" cy="181175"/>
            </a:xfrm>
            <a:custGeom>
              <a:avLst/>
              <a:gdLst/>
              <a:ahLst/>
              <a:cxnLst/>
              <a:rect l="l" t="t" r="r" b="b"/>
              <a:pathLst>
                <a:path w="2111" h="7247" extrusionOk="0">
                  <a:moveTo>
                    <a:pt x="536" y="0"/>
                  </a:moveTo>
                  <a:lnTo>
                    <a:pt x="536" y="0"/>
                  </a:lnTo>
                  <a:cubicBezTo>
                    <a:pt x="284" y="252"/>
                    <a:pt x="158" y="536"/>
                    <a:pt x="95" y="882"/>
                  </a:cubicBezTo>
                  <a:cubicBezTo>
                    <a:pt x="32" y="1197"/>
                    <a:pt x="0" y="1544"/>
                    <a:pt x="63" y="1859"/>
                  </a:cubicBezTo>
                  <a:cubicBezTo>
                    <a:pt x="95" y="2521"/>
                    <a:pt x="221" y="3151"/>
                    <a:pt x="410" y="3781"/>
                  </a:cubicBezTo>
                  <a:cubicBezTo>
                    <a:pt x="725" y="5041"/>
                    <a:pt x="1323" y="6207"/>
                    <a:pt x="2111" y="7246"/>
                  </a:cubicBezTo>
                  <a:cubicBezTo>
                    <a:pt x="1607" y="6081"/>
                    <a:pt x="1166" y="4883"/>
                    <a:pt x="819" y="3655"/>
                  </a:cubicBezTo>
                  <a:cubicBezTo>
                    <a:pt x="662" y="3056"/>
                    <a:pt x="504" y="2426"/>
                    <a:pt x="410" y="1827"/>
                  </a:cubicBezTo>
                  <a:cubicBezTo>
                    <a:pt x="221" y="1229"/>
                    <a:pt x="284" y="567"/>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0"/>
            <p:cNvSpPr/>
            <p:nvPr/>
          </p:nvSpPr>
          <p:spPr>
            <a:xfrm>
              <a:off x="5686900" y="3227675"/>
              <a:ext cx="98475" cy="189050"/>
            </a:xfrm>
            <a:custGeom>
              <a:avLst/>
              <a:gdLst/>
              <a:ahLst/>
              <a:cxnLst/>
              <a:rect l="l" t="t" r="r" b="b"/>
              <a:pathLst>
                <a:path w="3939" h="7562" extrusionOk="0">
                  <a:moveTo>
                    <a:pt x="0" y="0"/>
                  </a:moveTo>
                  <a:cubicBezTo>
                    <a:pt x="504" y="504"/>
                    <a:pt x="945" y="1071"/>
                    <a:pt x="1292" y="1733"/>
                  </a:cubicBezTo>
                  <a:cubicBezTo>
                    <a:pt x="1639" y="2332"/>
                    <a:pt x="1985" y="2962"/>
                    <a:pt x="2332" y="3592"/>
                  </a:cubicBezTo>
                  <a:cubicBezTo>
                    <a:pt x="2647" y="4222"/>
                    <a:pt x="2993" y="4852"/>
                    <a:pt x="3277" y="5514"/>
                  </a:cubicBezTo>
                  <a:cubicBezTo>
                    <a:pt x="3592" y="6144"/>
                    <a:pt x="3749" y="6837"/>
                    <a:pt x="3749" y="7561"/>
                  </a:cubicBezTo>
                  <a:cubicBezTo>
                    <a:pt x="3938" y="6837"/>
                    <a:pt x="3875" y="6081"/>
                    <a:pt x="3623" y="5388"/>
                  </a:cubicBezTo>
                  <a:cubicBezTo>
                    <a:pt x="3371" y="4694"/>
                    <a:pt x="3056" y="4033"/>
                    <a:pt x="2710" y="3403"/>
                  </a:cubicBezTo>
                  <a:cubicBezTo>
                    <a:pt x="2363" y="2741"/>
                    <a:pt x="1985" y="2111"/>
                    <a:pt x="1576" y="1544"/>
                  </a:cubicBezTo>
                  <a:cubicBezTo>
                    <a:pt x="1166" y="914"/>
                    <a:pt x="630" y="37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0"/>
            <p:cNvSpPr/>
            <p:nvPr/>
          </p:nvSpPr>
          <p:spPr>
            <a:xfrm>
              <a:off x="5680600" y="3238700"/>
              <a:ext cx="62250" cy="168575"/>
            </a:xfrm>
            <a:custGeom>
              <a:avLst/>
              <a:gdLst/>
              <a:ahLst/>
              <a:cxnLst/>
              <a:rect l="l" t="t" r="r" b="b"/>
              <a:pathLst>
                <a:path w="2490" h="6743" extrusionOk="0">
                  <a:moveTo>
                    <a:pt x="0" y="0"/>
                  </a:moveTo>
                  <a:lnTo>
                    <a:pt x="0" y="0"/>
                  </a:lnTo>
                  <a:cubicBezTo>
                    <a:pt x="252" y="1166"/>
                    <a:pt x="599" y="2332"/>
                    <a:pt x="1040" y="3434"/>
                  </a:cubicBezTo>
                  <a:cubicBezTo>
                    <a:pt x="1450" y="4568"/>
                    <a:pt x="1922" y="5671"/>
                    <a:pt x="2489" y="6742"/>
                  </a:cubicBezTo>
                  <a:cubicBezTo>
                    <a:pt x="1954" y="4379"/>
                    <a:pt x="1103" y="214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0"/>
            <p:cNvSpPr/>
            <p:nvPr/>
          </p:nvSpPr>
          <p:spPr>
            <a:xfrm>
              <a:off x="5697925" y="3216650"/>
              <a:ext cx="141000" cy="31325"/>
            </a:xfrm>
            <a:custGeom>
              <a:avLst/>
              <a:gdLst/>
              <a:ahLst/>
              <a:cxnLst/>
              <a:rect l="l" t="t" r="r" b="b"/>
              <a:pathLst>
                <a:path w="5640" h="1253" extrusionOk="0">
                  <a:moveTo>
                    <a:pt x="0" y="0"/>
                  </a:moveTo>
                  <a:lnTo>
                    <a:pt x="0" y="0"/>
                  </a:lnTo>
                  <a:cubicBezTo>
                    <a:pt x="378" y="347"/>
                    <a:pt x="820" y="599"/>
                    <a:pt x="1292" y="725"/>
                  </a:cubicBezTo>
                  <a:cubicBezTo>
                    <a:pt x="1765" y="882"/>
                    <a:pt x="2237" y="1008"/>
                    <a:pt x="2710" y="1071"/>
                  </a:cubicBezTo>
                  <a:cubicBezTo>
                    <a:pt x="3214" y="1166"/>
                    <a:pt x="3686" y="1229"/>
                    <a:pt x="4191" y="1229"/>
                  </a:cubicBezTo>
                  <a:cubicBezTo>
                    <a:pt x="4301" y="1245"/>
                    <a:pt x="4419" y="1252"/>
                    <a:pt x="4541" y="1252"/>
                  </a:cubicBezTo>
                  <a:cubicBezTo>
                    <a:pt x="4663" y="1252"/>
                    <a:pt x="4789" y="1245"/>
                    <a:pt x="4915" y="1229"/>
                  </a:cubicBezTo>
                  <a:cubicBezTo>
                    <a:pt x="5167" y="1229"/>
                    <a:pt x="5419" y="1166"/>
                    <a:pt x="5640" y="1071"/>
                  </a:cubicBezTo>
                  <a:cubicBezTo>
                    <a:pt x="5388" y="1071"/>
                    <a:pt x="5167" y="1071"/>
                    <a:pt x="4915" y="1008"/>
                  </a:cubicBezTo>
                  <a:cubicBezTo>
                    <a:pt x="4695" y="977"/>
                    <a:pt x="4443" y="945"/>
                    <a:pt x="4222" y="914"/>
                  </a:cubicBezTo>
                  <a:lnTo>
                    <a:pt x="2804" y="662"/>
                  </a:lnTo>
                  <a:cubicBezTo>
                    <a:pt x="2332" y="567"/>
                    <a:pt x="1859" y="504"/>
                    <a:pt x="1387" y="410"/>
                  </a:cubicBezTo>
                  <a:cubicBezTo>
                    <a:pt x="914" y="315"/>
                    <a:pt x="441" y="18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0"/>
            <p:cNvSpPr/>
            <p:nvPr/>
          </p:nvSpPr>
          <p:spPr>
            <a:xfrm>
              <a:off x="5696350" y="3168625"/>
              <a:ext cx="199300" cy="26775"/>
            </a:xfrm>
            <a:custGeom>
              <a:avLst/>
              <a:gdLst/>
              <a:ahLst/>
              <a:cxnLst/>
              <a:rect l="l" t="t" r="r" b="b"/>
              <a:pathLst>
                <a:path w="7972" h="1071" extrusionOk="0">
                  <a:moveTo>
                    <a:pt x="5256" y="0"/>
                  </a:moveTo>
                  <a:cubicBezTo>
                    <a:pt x="4818" y="0"/>
                    <a:pt x="4378" y="21"/>
                    <a:pt x="3939" y="62"/>
                  </a:cubicBezTo>
                  <a:cubicBezTo>
                    <a:pt x="2584" y="188"/>
                    <a:pt x="1229" y="535"/>
                    <a:pt x="0" y="1071"/>
                  </a:cubicBezTo>
                  <a:cubicBezTo>
                    <a:pt x="1324" y="850"/>
                    <a:pt x="2647" y="661"/>
                    <a:pt x="3970" y="503"/>
                  </a:cubicBezTo>
                  <a:cubicBezTo>
                    <a:pt x="5293" y="377"/>
                    <a:pt x="6616" y="346"/>
                    <a:pt x="7971" y="283"/>
                  </a:cubicBezTo>
                  <a:cubicBezTo>
                    <a:pt x="7077" y="91"/>
                    <a:pt x="6169" y="0"/>
                    <a:pt x="5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0"/>
            <p:cNvSpPr/>
            <p:nvPr/>
          </p:nvSpPr>
          <p:spPr>
            <a:xfrm>
              <a:off x="5676650" y="3008700"/>
              <a:ext cx="175675" cy="150475"/>
            </a:xfrm>
            <a:custGeom>
              <a:avLst/>
              <a:gdLst/>
              <a:ahLst/>
              <a:cxnLst/>
              <a:rect l="l" t="t" r="r" b="b"/>
              <a:pathLst>
                <a:path w="7027" h="6019" extrusionOk="0">
                  <a:moveTo>
                    <a:pt x="5451" y="1"/>
                  </a:moveTo>
                  <a:cubicBezTo>
                    <a:pt x="5231" y="600"/>
                    <a:pt x="4947" y="1135"/>
                    <a:pt x="4632" y="1702"/>
                  </a:cubicBezTo>
                  <a:cubicBezTo>
                    <a:pt x="4317" y="2238"/>
                    <a:pt x="3970" y="2742"/>
                    <a:pt x="3561" y="3214"/>
                  </a:cubicBezTo>
                  <a:cubicBezTo>
                    <a:pt x="2805" y="4160"/>
                    <a:pt x="1860" y="4979"/>
                    <a:pt x="788" y="5577"/>
                  </a:cubicBezTo>
                  <a:lnTo>
                    <a:pt x="1" y="6018"/>
                  </a:lnTo>
                  <a:lnTo>
                    <a:pt x="1" y="6018"/>
                  </a:lnTo>
                  <a:lnTo>
                    <a:pt x="914" y="5987"/>
                  </a:lnTo>
                  <a:cubicBezTo>
                    <a:pt x="946" y="5986"/>
                    <a:pt x="977" y="5985"/>
                    <a:pt x="1008" y="5983"/>
                  </a:cubicBezTo>
                  <a:lnTo>
                    <a:pt x="1008" y="5983"/>
                  </a:lnTo>
                  <a:lnTo>
                    <a:pt x="1009" y="5987"/>
                  </a:lnTo>
                  <a:cubicBezTo>
                    <a:pt x="1011" y="5986"/>
                    <a:pt x="1013" y="5984"/>
                    <a:pt x="1016" y="5983"/>
                  </a:cubicBezTo>
                  <a:lnTo>
                    <a:pt x="1016" y="5983"/>
                  </a:lnTo>
                  <a:cubicBezTo>
                    <a:pt x="2079" y="5932"/>
                    <a:pt x="3055" y="5569"/>
                    <a:pt x="4002" y="5294"/>
                  </a:cubicBezTo>
                  <a:cubicBezTo>
                    <a:pt x="4506" y="5168"/>
                    <a:pt x="5010" y="5073"/>
                    <a:pt x="5514" y="5042"/>
                  </a:cubicBezTo>
                  <a:cubicBezTo>
                    <a:pt x="5622" y="5028"/>
                    <a:pt x="5731" y="5022"/>
                    <a:pt x="5841" y="5022"/>
                  </a:cubicBezTo>
                  <a:cubicBezTo>
                    <a:pt x="6244" y="5022"/>
                    <a:pt x="6655" y="5107"/>
                    <a:pt x="7026" y="5231"/>
                  </a:cubicBezTo>
                  <a:cubicBezTo>
                    <a:pt x="6554" y="4979"/>
                    <a:pt x="6018" y="4853"/>
                    <a:pt x="5483" y="4853"/>
                  </a:cubicBezTo>
                  <a:cubicBezTo>
                    <a:pt x="4947" y="4853"/>
                    <a:pt x="4443" y="4884"/>
                    <a:pt x="3907" y="5010"/>
                  </a:cubicBezTo>
                  <a:cubicBezTo>
                    <a:pt x="3189" y="5141"/>
                    <a:pt x="2500" y="5347"/>
                    <a:pt x="1810" y="5472"/>
                  </a:cubicBezTo>
                  <a:lnTo>
                    <a:pt x="1810" y="5472"/>
                  </a:lnTo>
                  <a:cubicBezTo>
                    <a:pt x="2595" y="4909"/>
                    <a:pt x="3300" y="4216"/>
                    <a:pt x="3844" y="3435"/>
                  </a:cubicBezTo>
                  <a:cubicBezTo>
                    <a:pt x="4632" y="2395"/>
                    <a:pt x="5168" y="1230"/>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20"/>
            <p:cNvSpPr/>
            <p:nvPr/>
          </p:nvSpPr>
          <p:spPr>
            <a:xfrm>
              <a:off x="5672725" y="2972475"/>
              <a:ext cx="74050" cy="162275"/>
            </a:xfrm>
            <a:custGeom>
              <a:avLst/>
              <a:gdLst/>
              <a:ahLst/>
              <a:cxnLst/>
              <a:rect l="l" t="t" r="r" b="b"/>
              <a:pathLst>
                <a:path w="2962" h="6491" extrusionOk="0">
                  <a:moveTo>
                    <a:pt x="2962" y="1"/>
                  </a:moveTo>
                  <a:lnTo>
                    <a:pt x="2962" y="1"/>
                  </a:lnTo>
                  <a:cubicBezTo>
                    <a:pt x="2552" y="1135"/>
                    <a:pt x="2174" y="2269"/>
                    <a:pt x="1702" y="3372"/>
                  </a:cubicBezTo>
                  <a:cubicBezTo>
                    <a:pt x="1449" y="3939"/>
                    <a:pt x="1197" y="4474"/>
                    <a:pt x="945" y="5010"/>
                  </a:cubicBezTo>
                  <a:lnTo>
                    <a:pt x="567" y="5829"/>
                  </a:lnTo>
                  <a:cubicBezTo>
                    <a:pt x="441" y="6113"/>
                    <a:pt x="252" y="6333"/>
                    <a:pt x="0" y="6491"/>
                  </a:cubicBezTo>
                  <a:cubicBezTo>
                    <a:pt x="315" y="6396"/>
                    <a:pt x="567" y="6207"/>
                    <a:pt x="756" y="5955"/>
                  </a:cubicBezTo>
                  <a:cubicBezTo>
                    <a:pt x="945" y="5703"/>
                    <a:pt x="1103" y="5451"/>
                    <a:pt x="1260" y="5167"/>
                  </a:cubicBezTo>
                  <a:cubicBezTo>
                    <a:pt x="1575" y="4663"/>
                    <a:pt x="1859" y="4128"/>
                    <a:pt x="2111" y="3561"/>
                  </a:cubicBezTo>
                  <a:cubicBezTo>
                    <a:pt x="2584" y="2427"/>
                    <a:pt x="2867" y="1229"/>
                    <a:pt x="2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0"/>
            <p:cNvSpPr/>
            <p:nvPr/>
          </p:nvSpPr>
          <p:spPr>
            <a:xfrm>
              <a:off x="5578200" y="3109400"/>
              <a:ext cx="151275" cy="151600"/>
            </a:xfrm>
            <a:custGeom>
              <a:avLst/>
              <a:gdLst/>
              <a:ahLst/>
              <a:cxnLst/>
              <a:rect l="l" t="t" r="r" b="b"/>
              <a:pathLst>
                <a:path w="6051" h="6064" extrusionOk="0">
                  <a:moveTo>
                    <a:pt x="3625" y="1"/>
                  </a:moveTo>
                  <a:cubicBezTo>
                    <a:pt x="3388" y="1"/>
                    <a:pt x="3157" y="95"/>
                    <a:pt x="2994" y="258"/>
                  </a:cubicBezTo>
                  <a:cubicBezTo>
                    <a:pt x="2827" y="424"/>
                    <a:pt x="2589" y="537"/>
                    <a:pt x="2482" y="717"/>
                  </a:cubicBezTo>
                  <a:lnTo>
                    <a:pt x="2482" y="717"/>
                  </a:lnTo>
                  <a:cubicBezTo>
                    <a:pt x="2411" y="705"/>
                    <a:pt x="2339" y="699"/>
                    <a:pt x="2269" y="699"/>
                  </a:cubicBezTo>
                  <a:cubicBezTo>
                    <a:pt x="2017" y="699"/>
                    <a:pt x="1796" y="793"/>
                    <a:pt x="1576" y="919"/>
                  </a:cubicBezTo>
                  <a:cubicBezTo>
                    <a:pt x="1387" y="1045"/>
                    <a:pt x="1229" y="1108"/>
                    <a:pt x="1261" y="1360"/>
                  </a:cubicBezTo>
                  <a:cubicBezTo>
                    <a:pt x="1261" y="1388"/>
                    <a:pt x="1262" y="1413"/>
                    <a:pt x="1265" y="1434"/>
                  </a:cubicBezTo>
                  <a:lnTo>
                    <a:pt x="1265" y="1434"/>
                  </a:lnTo>
                  <a:cubicBezTo>
                    <a:pt x="1261" y="1426"/>
                    <a:pt x="1258" y="1422"/>
                    <a:pt x="1255" y="1422"/>
                  </a:cubicBezTo>
                  <a:lnTo>
                    <a:pt x="1255" y="1422"/>
                  </a:lnTo>
                  <a:cubicBezTo>
                    <a:pt x="1243" y="1422"/>
                    <a:pt x="1259" y="1543"/>
                    <a:pt x="1307" y="1679"/>
                  </a:cubicBezTo>
                  <a:lnTo>
                    <a:pt x="1307" y="1679"/>
                  </a:lnTo>
                  <a:cubicBezTo>
                    <a:pt x="1233" y="1612"/>
                    <a:pt x="1145" y="1557"/>
                    <a:pt x="1040" y="1518"/>
                  </a:cubicBezTo>
                  <a:cubicBezTo>
                    <a:pt x="985" y="1509"/>
                    <a:pt x="948" y="1505"/>
                    <a:pt x="920" y="1505"/>
                  </a:cubicBezTo>
                  <a:cubicBezTo>
                    <a:pt x="851" y="1505"/>
                    <a:pt x="827" y="1527"/>
                    <a:pt x="694" y="1549"/>
                  </a:cubicBezTo>
                  <a:cubicBezTo>
                    <a:pt x="316" y="1707"/>
                    <a:pt x="127" y="2085"/>
                    <a:pt x="190" y="2463"/>
                  </a:cubicBezTo>
                  <a:cubicBezTo>
                    <a:pt x="217" y="2849"/>
                    <a:pt x="534" y="3162"/>
                    <a:pt x="655" y="3277"/>
                  </a:cubicBezTo>
                  <a:lnTo>
                    <a:pt x="655" y="3277"/>
                  </a:lnTo>
                  <a:cubicBezTo>
                    <a:pt x="442" y="3287"/>
                    <a:pt x="225" y="3383"/>
                    <a:pt x="95" y="3566"/>
                  </a:cubicBezTo>
                  <a:cubicBezTo>
                    <a:pt x="1" y="3881"/>
                    <a:pt x="95" y="4196"/>
                    <a:pt x="316" y="4416"/>
                  </a:cubicBezTo>
                  <a:cubicBezTo>
                    <a:pt x="662" y="4826"/>
                    <a:pt x="1072" y="5141"/>
                    <a:pt x="1544" y="5393"/>
                  </a:cubicBezTo>
                  <a:cubicBezTo>
                    <a:pt x="1650" y="5446"/>
                    <a:pt x="1766" y="5489"/>
                    <a:pt x="1875" y="5489"/>
                  </a:cubicBezTo>
                  <a:cubicBezTo>
                    <a:pt x="1961" y="5489"/>
                    <a:pt x="2042" y="5462"/>
                    <a:pt x="2111" y="5393"/>
                  </a:cubicBezTo>
                  <a:cubicBezTo>
                    <a:pt x="2120" y="5387"/>
                    <a:pt x="2129" y="5380"/>
                    <a:pt x="2137" y="5374"/>
                  </a:cubicBezTo>
                  <a:lnTo>
                    <a:pt x="2137" y="5374"/>
                  </a:lnTo>
                  <a:cubicBezTo>
                    <a:pt x="2275" y="5525"/>
                    <a:pt x="2445" y="5641"/>
                    <a:pt x="2647" y="5708"/>
                  </a:cubicBezTo>
                  <a:cubicBezTo>
                    <a:pt x="2721" y="5733"/>
                    <a:pt x="2797" y="5744"/>
                    <a:pt x="2874" y="5744"/>
                  </a:cubicBezTo>
                  <a:cubicBezTo>
                    <a:pt x="3089" y="5744"/>
                    <a:pt x="3303" y="5650"/>
                    <a:pt x="3466" y="5487"/>
                  </a:cubicBezTo>
                  <a:cubicBezTo>
                    <a:pt x="3509" y="5435"/>
                    <a:pt x="3541" y="5378"/>
                    <a:pt x="3564" y="5317"/>
                  </a:cubicBezTo>
                  <a:lnTo>
                    <a:pt x="3564" y="5317"/>
                  </a:lnTo>
                  <a:cubicBezTo>
                    <a:pt x="3748" y="5576"/>
                    <a:pt x="3987" y="5782"/>
                    <a:pt x="4254" y="5960"/>
                  </a:cubicBezTo>
                  <a:cubicBezTo>
                    <a:pt x="4407" y="6031"/>
                    <a:pt x="4561" y="6063"/>
                    <a:pt x="4711" y="6063"/>
                  </a:cubicBezTo>
                  <a:cubicBezTo>
                    <a:pt x="5412" y="6063"/>
                    <a:pt x="5996" y="5354"/>
                    <a:pt x="5718" y="4612"/>
                  </a:cubicBezTo>
                  <a:lnTo>
                    <a:pt x="5718" y="4612"/>
                  </a:lnTo>
                  <a:cubicBezTo>
                    <a:pt x="5912" y="4352"/>
                    <a:pt x="6051" y="4053"/>
                    <a:pt x="5987" y="3755"/>
                  </a:cubicBezTo>
                  <a:cubicBezTo>
                    <a:pt x="5939" y="3612"/>
                    <a:pt x="5859" y="3485"/>
                    <a:pt x="5751" y="3390"/>
                  </a:cubicBezTo>
                  <a:lnTo>
                    <a:pt x="5751" y="3390"/>
                  </a:lnTo>
                  <a:cubicBezTo>
                    <a:pt x="5784" y="3142"/>
                    <a:pt x="5695" y="2889"/>
                    <a:pt x="5507" y="2706"/>
                  </a:cubicBezTo>
                  <a:lnTo>
                    <a:pt x="5507" y="2706"/>
                  </a:lnTo>
                  <a:cubicBezTo>
                    <a:pt x="5787" y="2342"/>
                    <a:pt x="5884" y="1883"/>
                    <a:pt x="5798" y="1423"/>
                  </a:cubicBezTo>
                  <a:cubicBezTo>
                    <a:pt x="5687" y="1035"/>
                    <a:pt x="5308" y="745"/>
                    <a:pt x="4875" y="745"/>
                  </a:cubicBezTo>
                  <a:cubicBezTo>
                    <a:pt x="4816" y="745"/>
                    <a:pt x="4756" y="750"/>
                    <a:pt x="4695" y="762"/>
                  </a:cubicBezTo>
                  <a:cubicBezTo>
                    <a:pt x="4670" y="767"/>
                    <a:pt x="4646" y="773"/>
                    <a:pt x="4623" y="780"/>
                  </a:cubicBezTo>
                  <a:lnTo>
                    <a:pt x="4623" y="780"/>
                  </a:lnTo>
                  <a:cubicBezTo>
                    <a:pt x="4574" y="686"/>
                    <a:pt x="4514" y="595"/>
                    <a:pt x="4443" y="510"/>
                  </a:cubicBezTo>
                  <a:cubicBezTo>
                    <a:pt x="4317" y="289"/>
                    <a:pt x="4128" y="132"/>
                    <a:pt x="3876" y="37"/>
                  </a:cubicBezTo>
                  <a:cubicBezTo>
                    <a:pt x="3793" y="12"/>
                    <a:pt x="3709" y="1"/>
                    <a:pt x="3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0"/>
            <p:cNvSpPr/>
            <p:nvPr/>
          </p:nvSpPr>
          <p:spPr>
            <a:xfrm>
              <a:off x="5624675" y="3154425"/>
              <a:ext cx="67750" cy="67750"/>
            </a:xfrm>
            <a:custGeom>
              <a:avLst/>
              <a:gdLst/>
              <a:ahLst/>
              <a:cxnLst/>
              <a:rect l="l" t="t" r="r" b="b"/>
              <a:pathLst>
                <a:path w="2710" h="2710" extrusionOk="0">
                  <a:moveTo>
                    <a:pt x="1355" y="0"/>
                  </a:moveTo>
                  <a:cubicBezTo>
                    <a:pt x="599" y="0"/>
                    <a:pt x="0" y="599"/>
                    <a:pt x="0" y="1355"/>
                  </a:cubicBezTo>
                  <a:cubicBezTo>
                    <a:pt x="0" y="2080"/>
                    <a:pt x="599" y="2710"/>
                    <a:pt x="1355" y="2710"/>
                  </a:cubicBezTo>
                  <a:cubicBezTo>
                    <a:pt x="2111" y="2710"/>
                    <a:pt x="2710" y="2080"/>
                    <a:pt x="2710" y="1355"/>
                  </a:cubicBezTo>
                  <a:cubicBezTo>
                    <a:pt x="2710" y="599"/>
                    <a:pt x="2111"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0"/>
            <p:cNvSpPr/>
            <p:nvPr/>
          </p:nvSpPr>
          <p:spPr>
            <a:xfrm>
              <a:off x="5418325" y="2458175"/>
              <a:ext cx="227650" cy="354450"/>
            </a:xfrm>
            <a:custGeom>
              <a:avLst/>
              <a:gdLst/>
              <a:ahLst/>
              <a:cxnLst/>
              <a:rect l="l" t="t" r="r" b="b"/>
              <a:pathLst>
                <a:path w="9106" h="14178" extrusionOk="0">
                  <a:moveTo>
                    <a:pt x="9105" y="0"/>
                  </a:moveTo>
                  <a:cubicBezTo>
                    <a:pt x="9105" y="1"/>
                    <a:pt x="8853" y="1197"/>
                    <a:pt x="8664" y="1796"/>
                  </a:cubicBezTo>
                  <a:cubicBezTo>
                    <a:pt x="8254" y="3088"/>
                    <a:pt x="7656" y="4348"/>
                    <a:pt x="6868" y="5450"/>
                  </a:cubicBezTo>
                  <a:cubicBezTo>
                    <a:pt x="6585" y="5860"/>
                    <a:pt x="6238" y="6238"/>
                    <a:pt x="5892" y="6553"/>
                  </a:cubicBezTo>
                  <a:cubicBezTo>
                    <a:pt x="5230" y="7057"/>
                    <a:pt x="4505" y="7467"/>
                    <a:pt x="3749" y="7750"/>
                  </a:cubicBezTo>
                  <a:cubicBezTo>
                    <a:pt x="2584" y="8286"/>
                    <a:pt x="1449" y="8916"/>
                    <a:pt x="662" y="9924"/>
                  </a:cubicBezTo>
                  <a:cubicBezTo>
                    <a:pt x="315" y="10365"/>
                    <a:pt x="95" y="10838"/>
                    <a:pt x="0" y="11373"/>
                  </a:cubicBezTo>
                  <a:cubicBezTo>
                    <a:pt x="0" y="12318"/>
                    <a:pt x="63" y="13232"/>
                    <a:pt x="221" y="14177"/>
                  </a:cubicBezTo>
                  <a:cubicBezTo>
                    <a:pt x="882" y="14083"/>
                    <a:pt x="1827" y="13705"/>
                    <a:pt x="2489" y="13642"/>
                  </a:cubicBezTo>
                  <a:cubicBezTo>
                    <a:pt x="2899" y="13610"/>
                    <a:pt x="3308" y="13516"/>
                    <a:pt x="3686" y="13390"/>
                  </a:cubicBezTo>
                  <a:cubicBezTo>
                    <a:pt x="4159" y="13138"/>
                    <a:pt x="4568" y="12823"/>
                    <a:pt x="4915" y="12413"/>
                  </a:cubicBezTo>
                  <a:cubicBezTo>
                    <a:pt x="5545" y="11814"/>
                    <a:pt x="6175" y="11247"/>
                    <a:pt x="6459" y="10365"/>
                  </a:cubicBezTo>
                  <a:cubicBezTo>
                    <a:pt x="6742" y="9483"/>
                    <a:pt x="6585" y="8506"/>
                    <a:pt x="6868" y="7593"/>
                  </a:cubicBezTo>
                  <a:cubicBezTo>
                    <a:pt x="6994" y="7215"/>
                    <a:pt x="7120" y="6868"/>
                    <a:pt x="7309" y="6522"/>
                  </a:cubicBezTo>
                  <a:cubicBezTo>
                    <a:pt x="8317" y="4474"/>
                    <a:pt x="8948" y="2268"/>
                    <a:pt x="9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0"/>
            <p:cNvSpPr/>
            <p:nvPr/>
          </p:nvSpPr>
          <p:spPr>
            <a:xfrm>
              <a:off x="5634925" y="2457375"/>
              <a:ext cx="299300" cy="354025"/>
            </a:xfrm>
            <a:custGeom>
              <a:avLst/>
              <a:gdLst/>
              <a:ahLst/>
              <a:cxnLst/>
              <a:rect l="l" t="t" r="r" b="b"/>
              <a:pathLst>
                <a:path w="11972" h="14161" extrusionOk="0">
                  <a:moveTo>
                    <a:pt x="410" y="1"/>
                  </a:moveTo>
                  <a:cubicBezTo>
                    <a:pt x="284" y="316"/>
                    <a:pt x="189" y="662"/>
                    <a:pt x="126" y="1009"/>
                  </a:cubicBezTo>
                  <a:cubicBezTo>
                    <a:pt x="0" y="1733"/>
                    <a:pt x="158" y="2458"/>
                    <a:pt x="599" y="3057"/>
                  </a:cubicBezTo>
                  <a:cubicBezTo>
                    <a:pt x="1103" y="3907"/>
                    <a:pt x="1481" y="4884"/>
                    <a:pt x="1890" y="5766"/>
                  </a:cubicBezTo>
                  <a:cubicBezTo>
                    <a:pt x="2111" y="6333"/>
                    <a:pt x="2300" y="6963"/>
                    <a:pt x="2426" y="7562"/>
                  </a:cubicBezTo>
                  <a:cubicBezTo>
                    <a:pt x="3150" y="9988"/>
                    <a:pt x="5135" y="11909"/>
                    <a:pt x="7404" y="13107"/>
                  </a:cubicBezTo>
                  <a:cubicBezTo>
                    <a:pt x="8622" y="13786"/>
                    <a:pt x="9992" y="14160"/>
                    <a:pt x="11401" y="14160"/>
                  </a:cubicBezTo>
                  <a:cubicBezTo>
                    <a:pt x="11559" y="14160"/>
                    <a:pt x="11718" y="14156"/>
                    <a:pt x="11877" y="14146"/>
                  </a:cubicBezTo>
                  <a:cubicBezTo>
                    <a:pt x="11940" y="13012"/>
                    <a:pt x="11972" y="11815"/>
                    <a:pt x="11436" y="10807"/>
                  </a:cubicBezTo>
                  <a:cubicBezTo>
                    <a:pt x="10995" y="10145"/>
                    <a:pt x="10428" y="9578"/>
                    <a:pt x="9767" y="9137"/>
                  </a:cubicBezTo>
                  <a:cubicBezTo>
                    <a:pt x="8191" y="8034"/>
                    <a:pt x="6522" y="7089"/>
                    <a:pt x="4757" y="6333"/>
                  </a:cubicBezTo>
                  <a:cubicBezTo>
                    <a:pt x="4285" y="6144"/>
                    <a:pt x="3781" y="5892"/>
                    <a:pt x="3340" y="5608"/>
                  </a:cubicBezTo>
                  <a:cubicBezTo>
                    <a:pt x="3024" y="5356"/>
                    <a:pt x="2741" y="5073"/>
                    <a:pt x="2489" y="4789"/>
                  </a:cubicBezTo>
                  <a:cubicBezTo>
                    <a:pt x="1764" y="4033"/>
                    <a:pt x="1197" y="3151"/>
                    <a:pt x="788" y="2174"/>
                  </a:cubicBezTo>
                  <a:cubicBezTo>
                    <a:pt x="599" y="1481"/>
                    <a:pt x="473" y="757"/>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0"/>
            <p:cNvSpPr/>
            <p:nvPr/>
          </p:nvSpPr>
          <p:spPr>
            <a:xfrm>
              <a:off x="6033625" y="2073175"/>
              <a:ext cx="266075" cy="240125"/>
            </a:xfrm>
            <a:custGeom>
              <a:avLst/>
              <a:gdLst/>
              <a:ahLst/>
              <a:cxnLst/>
              <a:rect l="l" t="t" r="r" b="b"/>
              <a:pathLst>
                <a:path w="10643" h="9605" extrusionOk="0">
                  <a:moveTo>
                    <a:pt x="406" y="1"/>
                  </a:moveTo>
                  <a:cubicBezTo>
                    <a:pt x="0" y="1"/>
                    <a:pt x="618" y="908"/>
                    <a:pt x="907" y="1223"/>
                  </a:cubicBezTo>
                  <a:cubicBezTo>
                    <a:pt x="1600" y="1948"/>
                    <a:pt x="2325" y="2641"/>
                    <a:pt x="2766" y="3523"/>
                  </a:cubicBezTo>
                  <a:cubicBezTo>
                    <a:pt x="3176" y="4373"/>
                    <a:pt x="3302" y="5319"/>
                    <a:pt x="3554" y="6201"/>
                  </a:cubicBezTo>
                  <a:cubicBezTo>
                    <a:pt x="3806" y="7114"/>
                    <a:pt x="4184" y="8059"/>
                    <a:pt x="4971" y="8564"/>
                  </a:cubicBezTo>
                  <a:cubicBezTo>
                    <a:pt x="5507" y="8879"/>
                    <a:pt x="6105" y="9068"/>
                    <a:pt x="6736" y="9162"/>
                  </a:cubicBezTo>
                  <a:lnTo>
                    <a:pt x="8909" y="9540"/>
                  </a:lnTo>
                  <a:cubicBezTo>
                    <a:pt x="9047" y="9581"/>
                    <a:pt x="9184" y="9605"/>
                    <a:pt x="9322" y="9605"/>
                  </a:cubicBezTo>
                  <a:cubicBezTo>
                    <a:pt x="9500" y="9605"/>
                    <a:pt x="9677" y="9566"/>
                    <a:pt x="9855" y="9477"/>
                  </a:cubicBezTo>
                  <a:cubicBezTo>
                    <a:pt x="10075" y="9288"/>
                    <a:pt x="10233" y="9005"/>
                    <a:pt x="10264" y="8690"/>
                  </a:cubicBezTo>
                  <a:cubicBezTo>
                    <a:pt x="10642" y="6768"/>
                    <a:pt x="9792" y="4815"/>
                    <a:pt x="8153" y="3743"/>
                  </a:cubicBezTo>
                  <a:cubicBezTo>
                    <a:pt x="7523" y="3397"/>
                    <a:pt x="6862" y="3113"/>
                    <a:pt x="6168" y="2893"/>
                  </a:cubicBezTo>
                  <a:cubicBezTo>
                    <a:pt x="4247" y="2137"/>
                    <a:pt x="2640" y="1002"/>
                    <a:pt x="781" y="120"/>
                  </a:cubicBezTo>
                  <a:cubicBezTo>
                    <a:pt x="609" y="37"/>
                    <a:pt x="487" y="1"/>
                    <a:pt x="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0"/>
            <p:cNvSpPr/>
            <p:nvPr/>
          </p:nvSpPr>
          <p:spPr>
            <a:xfrm>
              <a:off x="5444300" y="2107675"/>
              <a:ext cx="285150" cy="258375"/>
            </a:xfrm>
            <a:custGeom>
              <a:avLst/>
              <a:gdLst/>
              <a:ahLst/>
              <a:cxnLst/>
              <a:rect l="l" t="t" r="r" b="b"/>
              <a:pathLst>
                <a:path w="11406" h="10335" extrusionOk="0">
                  <a:moveTo>
                    <a:pt x="11122" y="0"/>
                  </a:moveTo>
                  <a:lnTo>
                    <a:pt x="11122" y="0"/>
                  </a:lnTo>
                  <a:cubicBezTo>
                    <a:pt x="10460" y="442"/>
                    <a:pt x="9862" y="1387"/>
                    <a:pt x="9295" y="2017"/>
                  </a:cubicBezTo>
                  <a:cubicBezTo>
                    <a:pt x="8885" y="2552"/>
                    <a:pt x="8350" y="3025"/>
                    <a:pt x="7783" y="3403"/>
                  </a:cubicBezTo>
                  <a:cubicBezTo>
                    <a:pt x="6648" y="4096"/>
                    <a:pt x="5199" y="4096"/>
                    <a:pt x="4002" y="4663"/>
                  </a:cubicBezTo>
                  <a:cubicBezTo>
                    <a:pt x="2931" y="5199"/>
                    <a:pt x="2017" y="6018"/>
                    <a:pt x="1450" y="7058"/>
                  </a:cubicBezTo>
                  <a:cubicBezTo>
                    <a:pt x="851" y="8097"/>
                    <a:pt x="379" y="9200"/>
                    <a:pt x="1" y="10334"/>
                  </a:cubicBezTo>
                  <a:cubicBezTo>
                    <a:pt x="1923" y="10051"/>
                    <a:pt x="3939" y="9704"/>
                    <a:pt x="5514" y="8538"/>
                  </a:cubicBezTo>
                  <a:cubicBezTo>
                    <a:pt x="6522" y="7719"/>
                    <a:pt x="7341" y="6711"/>
                    <a:pt x="7972" y="5577"/>
                  </a:cubicBezTo>
                  <a:cubicBezTo>
                    <a:pt x="8570" y="4600"/>
                    <a:pt x="9106" y="3592"/>
                    <a:pt x="9704" y="2584"/>
                  </a:cubicBezTo>
                  <a:cubicBezTo>
                    <a:pt x="9988" y="2080"/>
                    <a:pt x="11406" y="536"/>
                    <a:pt x="1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0"/>
            <p:cNvSpPr/>
            <p:nvPr/>
          </p:nvSpPr>
          <p:spPr>
            <a:xfrm>
              <a:off x="6035025" y="1583900"/>
              <a:ext cx="107925" cy="936500"/>
            </a:xfrm>
            <a:custGeom>
              <a:avLst/>
              <a:gdLst/>
              <a:ahLst/>
              <a:cxnLst/>
              <a:rect l="l" t="t" r="r" b="b"/>
              <a:pathLst>
                <a:path w="4317" h="37460" fill="none" extrusionOk="0">
                  <a:moveTo>
                    <a:pt x="4317" y="37460"/>
                  </a:moveTo>
                  <a:cubicBezTo>
                    <a:pt x="3025" y="34373"/>
                    <a:pt x="2395" y="31065"/>
                    <a:pt x="1765" y="27788"/>
                  </a:cubicBezTo>
                  <a:cubicBezTo>
                    <a:pt x="914" y="23125"/>
                    <a:pt x="64" y="18463"/>
                    <a:pt x="32" y="13705"/>
                  </a:cubicBezTo>
                  <a:cubicBezTo>
                    <a:pt x="1" y="8980"/>
                    <a:pt x="820" y="4159"/>
                    <a:pt x="3057" y="1"/>
                  </a:cubicBezTo>
                </a:path>
              </a:pathLst>
            </a:custGeom>
            <a:solidFill>
              <a:schemeClr val="accent2"/>
            </a:solidFill>
            <a:ln w="22050"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0"/>
            <p:cNvSpPr/>
            <p:nvPr/>
          </p:nvSpPr>
          <p:spPr>
            <a:xfrm>
              <a:off x="5901125" y="2420300"/>
              <a:ext cx="298550" cy="188225"/>
            </a:xfrm>
            <a:custGeom>
              <a:avLst/>
              <a:gdLst/>
              <a:ahLst/>
              <a:cxnLst/>
              <a:rect l="l" t="t" r="r" b="b"/>
              <a:pathLst>
                <a:path w="11942" h="7529" extrusionOk="0">
                  <a:moveTo>
                    <a:pt x="3476" y="0"/>
                  </a:moveTo>
                  <a:cubicBezTo>
                    <a:pt x="3346" y="0"/>
                    <a:pt x="3217" y="11"/>
                    <a:pt x="3088" y="34"/>
                  </a:cubicBezTo>
                  <a:cubicBezTo>
                    <a:pt x="2017" y="223"/>
                    <a:pt x="883" y="696"/>
                    <a:pt x="442" y="1421"/>
                  </a:cubicBezTo>
                  <a:cubicBezTo>
                    <a:pt x="1" y="2177"/>
                    <a:pt x="316" y="3153"/>
                    <a:pt x="820" y="3846"/>
                  </a:cubicBezTo>
                  <a:cubicBezTo>
                    <a:pt x="1387" y="4571"/>
                    <a:pt x="2112" y="5138"/>
                    <a:pt x="2899" y="5548"/>
                  </a:cubicBezTo>
                  <a:cubicBezTo>
                    <a:pt x="3905" y="6074"/>
                    <a:pt x="7234" y="7529"/>
                    <a:pt x="9334" y="7529"/>
                  </a:cubicBezTo>
                  <a:cubicBezTo>
                    <a:pt x="10127" y="7529"/>
                    <a:pt x="10745" y="7321"/>
                    <a:pt x="10996" y="6776"/>
                  </a:cubicBezTo>
                  <a:cubicBezTo>
                    <a:pt x="11941" y="4571"/>
                    <a:pt x="7782" y="1925"/>
                    <a:pt x="6144" y="1011"/>
                  </a:cubicBezTo>
                  <a:cubicBezTo>
                    <a:pt x="5316" y="542"/>
                    <a:pt x="4391" y="0"/>
                    <a:pt x="3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0"/>
            <p:cNvSpPr/>
            <p:nvPr/>
          </p:nvSpPr>
          <p:spPr>
            <a:xfrm>
              <a:off x="6194125" y="2605400"/>
              <a:ext cx="261525" cy="182925"/>
            </a:xfrm>
            <a:custGeom>
              <a:avLst/>
              <a:gdLst/>
              <a:ahLst/>
              <a:cxnLst/>
              <a:rect l="l" t="t" r="r" b="b"/>
              <a:pathLst>
                <a:path w="10461" h="7317" extrusionOk="0">
                  <a:moveTo>
                    <a:pt x="1577" y="0"/>
                  </a:moveTo>
                  <a:cubicBezTo>
                    <a:pt x="733" y="0"/>
                    <a:pt x="1" y="194"/>
                    <a:pt x="253" y="916"/>
                  </a:cubicBezTo>
                  <a:cubicBezTo>
                    <a:pt x="851" y="2743"/>
                    <a:pt x="2426" y="4193"/>
                    <a:pt x="4033" y="5421"/>
                  </a:cubicBezTo>
                  <a:cubicBezTo>
                    <a:pt x="5199" y="6272"/>
                    <a:pt x="6522" y="7123"/>
                    <a:pt x="7971" y="7280"/>
                  </a:cubicBezTo>
                  <a:cubicBezTo>
                    <a:pt x="8087" y="7305"/>
                    <a:pt x="8202" y="7317"/>
                    <a:pt x="8316" y="7317"/>
                  </a:cubicBezTo>
                  <a:cubicBezTo>
                    <a:pt x="8639" y="7317"/>
                    <a:pt x="8952" y="7222"/>
                    <a:pt x="9231" y="7060"/>
                  </a:cubicBezTo>
                  <a:cubicBezTo>
                    <a:pt x="9484" y="6871"/>
                    <a:pt x="9673" y="6587"/>
                    <a:pt x="9767" y="6272"/>
                  </a:cubicBezTo>
                  <a:cubicBezTo>
                    <a:pt x="10114" y="5579"/>
                    <a:pt x="10460" y="4854"/>
                    <a:pt x="10271" y="4098"/>
                  </a:cubicBezTo>
                  <a:cubicBezTo>
                    <a:pt x="10051" y="3216"/>
                    <a:pt x="9200" y="2586"/>
                    <a:pt x="8381" y="2113"/>
                  </a:cubicBezTo>
                  <a:cubicBezTo>
                    <a:pt x="6837" y="1263"/>
                    <a:pt x="5167" y="633"/>
                    <a:pt x="3466" y="223"/>
                  </a:cubicBezTo>
                  <a:cubicBezTo>
                    <a:pt x="3142" y="149"/>
                    <a:pt x="2317" y="0"/>
                    <a:pt x="1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0"/>
            <p:cNvSpPr/>
            <p:nvPr/>
          </p:nvSpPr>
          <p:spPr>
            <a:xfrm>
              <a:off x="6090150" y="2285600"/>
              <a:ext cx="171725" cy="298750"/>
            </a:xfrm>
            <a:custGeom>
              <a:avLst/>
              <a:gdLst/>
              <a:ahLst/>
              <a:cxnLst/>
              <a:rect l="l" t="t" r="r" b="b"/>
              <a:pathLst>
                <a:path w="6869" h="11950" extrusionOk="0">
                  <a:moveTo>
                    <a:pt x="3348" y="1"/>
                  </a:moveTo>
                  <a:cubicBezTo>
                    <a:pt x="1952" y="1"/>
                    <a:pt x="809" y="1078"/>
                    <a:pt x="410" y="2303"/>
                  </a:cubicBezTo>
                  <a:cubicBezTo>
                    <a:pt x="1" y="3564"/>
                    <a:pt x="221" y="4950"/>
                    <a:pt x="505" y="6242"/>
                  </a:cubicBezTo>
                  <a:cubicBezTo>
                    <a:pt x="852" y="7817"/>
                    <a:pt x="1104" y="9833"/>
                    <a:pt x="1954" y="11314"/>
                  </a:cubicBezTo>
                  <a:cubicBezTo>
                    <a:pt x="2215" y="11770"/>
                    <a:pt x="2592" y="11949"/>
                    <a:pt x="3003" y="11949"/>
                  </a:cubicBezTo>
                  <a:cubicBezTo>
                    <a:pt x="3786" y="11949"/>
                    <a:pt x="4693" y="11303"/>
                    <a:pt x="5168" y="10684"/>
                  </a:cubicBezTo>
                  <a:cubicBezTo>
                    <a:pt x="6365" y="9203"/>
                    <a:pt x="6648" y="7281"/>
                    <a:pt x="6743" y="5422"/>
                  </a:cubicBezTo>
                  <a:cubicBezTo>
                    <a:pt x="6869" y="4288"/>
                    <a:pt x="6711" y="3123"/>
                    <a:pt x="6270" y="2051"/>
                  </a:cubicBezTo>
                  <a:cubicBezTo>
                    <a:pt x="5766" y="917"/>
                    <a:pt x="4695" y="130"/>
                    <a:pt x="3466" y="4"/>
                  </a:cubicBezTo>
                  <a:cubicBezTo>
                    <a:pt x="3427" y="2"/>
                    <a:pt x="3387" y="1"/>
                    <a:pt x="3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0"/>
            <p:cNvSpPr/>
            <p:nvPr/>
          </p:nvSpPr>
          <p:spPr>
            <a:xfrm>
              <a:off x="5889325" y="2593000"/>
              <a:ext cx="326875" cy="167775"/>
            </a:xfrm>
            <a:custGeom>
              <a:avLst/>
              <a:gdLst/>
              <a:ahLst/>
              <a:cxnLst/>
              <a:rect l="l" t="t" r="r" b="b"/>
              <a:pathLst>
                <a:path w="13075" h="6711" extrusionOk="0">
                  <a:moveTo>
                    <a:pt x="7778" y="1"/>
                  </a:moveTo>
                  <a:cubicBezTo>
                    <a:pt x="6362" y="1"/>
                    <a:pt x="4881" y="404"/>
                    <a:pt x="3686" y="751"/>
                  </a:cubicBezTo>
                  <a:cubicBezTo>
                    <a:pt x="2867" y="940"/>
                    <a:pt x="2111" y="1255"/>
                    <a:pt x="1386" y="1664"/>
                  </a:cubicBezTo>
                  <a:cubicBezTo>
                    <a:pt x="693" y="2074"/>
                    <a:pt x="189" y="2767"/>
                    <a:pt x="95" y="3586"/>
                  </a:cubicBezTo>
                  <a:cubicBezTo>
                    <a:pt x="0" y="4531"/>
                    <a:pt x="662" y="5445"/>
                    <a:pt x="1544" y="5980"/>
                  </a:cubicBezTo>
                  <a:cubicBezTo>
                    <a:pt x="2426" y="6453"/>
                    <a:pt x="3466" y="6705"/>
                    <a:pt x="4474" y="6705"/>
                  </a:cubicBezTo>
                  <a:cubicBezTo>
                    <a:pt x="4558" y="6709"/>
                    <a:pt x="4641" y="6711"/>
                    <a:pt x="4724" y="6711"/>
                  </a:cubicBezTo>
                  <a:cubicBezTo>
                    <a:pt x="5295" y="6711"/>
                    <a:pt x="5842" y="6618"/>
                    <a:pt x="6364" y="6453"/>
                  </a:cubicBezTo>
                  <a:cubicBezTo>
                    <a:pt x="6837" y="6264"/>
                    <a:pt x="7246" y="6012"/>
                    <a:pt x="7656" y="5728"/>
                  </a:cubicBezTo>
                  <a:cubicBezTo>
                    <a:pt x="9011" y="4783"/>
                    <a:pt x="13075" y="2987"/>
                    <a:pt x="10932" y="1066"/>
                  </a:cubicBezTo>
                  <a:cubicBezTo>
                    <a:pt x="10053" y="271"/>
                    <a:pt x="8937" y="1"/>
                    <a:pt x="7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0"/>
            <p:cNvSpPr/>
            <p:nvPr/>
          </p:nvSpPr>
          <p:spPr>
            <a:xfrm>
              <a:off x="6178975" y="2420350"/>
              <a:ext cx="262500" cy="204050"/>
            </a:xfrm>
            <a:custGeom>
              <a:avLst/>
              <a:gdLst/>
              <a:ahLst/>
              <a:cxnLst/>
              <a:rect l="l" t="t" r="r" b="b"/>
              <a:pathLst>
                <a:path w="10500" h="8162" extrusionOk="0">
                  <a:moveTo>
                    <a:pt x="6908" y="1"/>
                  </a:moveTo>
                  <a:cubicBezTo>
                    <a:pt x="5616" y="32"/>
                    <a:pt x="4356" y="536"/>
                    <a:pt x="3410" y="1450"/>
                  </a:cubicBezTo>
                  <a:cubicBezTo>
                    <a:pt x="2528" y="2332"/>
                    <a:pt x="1835" y="3403"/>
                    <a:pt x="1394" y="4569"/>
                  </a:cubicBezTo>
                  <a:cubicBezTo>
                    <a:pt x="897" y="5813"/>
                    <a:pt x="0" y="8162"/>
                    <a:pt x="2340" y="8162"/>
                  </a:cubicBezTo>
                  <a:cubicBezTo>
                    <a:pt x="2371" y="8162"/>
                    <a:pt x="2402" y="8161"/>
                    <a:pt x="2434" y="8161"/>
                  </a:cubicBezTo>
                  <a:cubicBezTo>
                    <a:pt x="4513" y="8098"/>
                    <a:pt x="6403" y="7247"/>
                    <a:pt x="8262" y="6396"/>
                  </a:cubicBezTo>
                  <a:cubicBezTo>
                    <a:pt x="8735" y="6207"/>
                    <a:pt x="9176" y="5924"/>
                    <a:pt x="9585" y="5609"/>
                  </a:cubicBezTo>
                  <a:cubicBezTo>
                    <a:pt x="10090" y="5073"/>
                    <a:pt x="10373" y="4380"/>
                    <a:pt x="10405" y="3624"/>
                  </a:cubicBezTo>
                  <a:cubicBezTo>
                    <a:pt x="10499" y="3025"/>
                    <a:pt x="10405" y="2427"/>
                    <a:pt x="10153" y="1891"/>
                  </a:cubicBezTo>
                  <a:cubicBezTo>
                    <a:pt x="9617" y="757"/>
                    <a:pt x="8262" y="1"/>
                    <a:pt x="6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0"/>
            <p:cNvSpPr/>
            <p:nvPr/>
          </p:nvSpPr>
          <p:spPr>
            <a:xfrm>
              <a:off x="6086225" y="2613000"/>
              <a:ext cx="186700" cy="250025"/>
            </a:xfrm>
            <a:custGeom>
              <a:avLst/>
              <a:gdLst/>
              <a:ahLst/>
              <a:cxnLst/>
              <a:rect l="l" t="t" r="r" b="b"/>
              <a:pathLst>
                <a:path w="7468" h="10001" extrusionOk="0">
                  <a:moveTo>
                    <a:pt x="4363" y="1"/>
                  </a:moveTo>
                  <a:cubicBezTo>
                    <a:pt x="4095" y="1"/>
                    <a:pt x="3825" y="26"/>
                    <a:pt x="3560" y="77"/>
                  </a:cubicBezTo>
                  <a:cubicBezTo>
                    <a:pt x="2521" y="329"/>
                    <a:pt x="1607" y="990"/>
                    <a:pt x="1072" y="1935"/>
                  </a:cubicBezTo>
                  <a:cubicBezTo>
                    <a:pt x="0" y="3920"/>
                    <a:pt x="126" y="6377"/>
                    <a:pt x="1418" y="8268"/>
                  </a:cubicBezTo>
                  <a:cubicBezTo>
                    <a:pt x="1985" y="9024"/>
                    <a:pt x="3119" y="10001"/>
                    <a:pt x="4159" y="10001"/>
                  </a:cubicBezTo>
                  <a:cubicBezTo>
                    <a:pt x="5199" y="10001"/>
                    <a:pt x="6144" y="8740"/>
                    <a:pt x="6648" y="7953"/>
                  </a:cubicBezTo>
                  <a:cubicBezTo>
                    <a:pt x="7246" y="6913"/>
                    <a:pt x="7467" y="5684"/>
                    <a:pt x="7309" y="4519"/>
                  </a:cubicBezTo>
                  <a:cubicBezTo>
                    <a:pt x="7152" y="3322"/>
                    <a:pt x="6868" y="2187"/>
                    <a:pt x="6459" y="1053"/>
                  </a:cubicBezTo>
                  <a:cubicBezTo>
                    <a:pt x="6396" y="801"/>
                    <a:pt x="6301" y="581"/>
                    <a:pt x="6112" y="392"/>
                  </a:cubicBezTo>
                  <a:cubicBezTo>
                    <a:pt x="5955" y="266"/>
                    <a:pt x="5766" y="203"/>
                    <a:pt x="5545" y="171"/>
                  </a:cubicBezTo>
                  <a:cubicBezTo>
                    <a:pt x="5167" y="58"/>
                    <a:pt x="4766" y="1"/>
                    <a:pt x="4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0"/>
            <p:cNvSpPr/>
            <p:nvPr/>
          </p:nvSpPr>
          <p:spPr>
            <a:xfrm>
              <a:off x="6030300" y="2476275"/>
              <a:ext cx="140225" cy="96900"/>
            </a:xfrm>
            <a:custGeom>
              <a:avLst/>
              <a:gdLst/>
              <a:ahLst/>
              <a:cxnLst/>
              <a:rect l="l" t="t" r="r" b="b"/>
              <a:pathLst>
                <a:path w="5609" h="3876" extrusionOk="0">
                  <a:moveTo>
                    <a:pt x="0" y="1"/>
                  </a:moveTo>
                  <a:lnTo>
                    <a:pt x="0" y="1"/>
                  </a:lnTo>
                  <a:cubicBezTo>
                    <a:pt x="1009" y="473"/>
                    <a:pt x="1954" y="1135"/>
                    <a:pt x="2773" y="1891"/>
                  </a:cubicBezTo>
                  <a:cubicBezTo>
                    <a:pt x="3214" y="2269"/>
                    <a:pt x="3655" y="2647"/>
                    <a:pt x="4096" y="2994"/>
                  </a:cubicBezTo>
                  <a:cubicBezTo>
                    <a:pt x="4569" y="3372"/>
                    <a:pt x="5073" y="3655"/>
                    <a:pt x="5608" y="3876"/>
                  </a:cubicBezTo>
                  <a:cubicBezTo>
                    <a:pt x="4726" y="3151"/>
                    <a:pt x="3844" y="2427"/>
                    <a:pt x="3025" y="1639"/>
                  </a:cubicBezTo>
                  <a:cubicBezTo>
                    <a:pt x="2584" y="1229"/>
                    <a:pt x="2111" y="883"/>
                    <a:pt x="1639" y="599"/>
                  </a:cubicBezTo>
                  <a:cubicBezTo>
                    <a:pt x="1135" y="284"/>
                    <a:pt x="568" y="9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0"/>
            <p:cNvSpPr/>
            <p:nvPr/>
          </p:nvSpPr>
          <p:spPr>
            <a:xfrm>
              <a:off x="6017700" y="2544025"/>
              <a:ext cx="133125" cy="55225"/>
            </a:xfrm>
            <a:custGeom>
              <a:avLst/>
              <a:gdLst/>
              <a:ahLst/>
              <a:cxnLst/>
              <a:rect l="l" t="t" r="r" b="b"/>
              <a:pathLst>
                <a:path w="5325" h="2209" extrusionOk="0">
                  <a:moveTo>
                    <a:pt x="0" y="0"/>
                  </a:moveTo>
                  <a:lnTo>
                    <a:pt x="0" y="0"/>
                  </a:lnTo>
                  <a:cubicBezTo>
                    <a:pt x="694" y="725"/>
                    <a:pt x="1513" y="1292"/>
                    <a:pt x="2458" y="1670"/>
                  </a:cubicBezTo>
                  <a:cubicBezTo>
                    <a:pt x="3277" y="2021"/>
                    <a:pt x="4204" y="2209"/>
                    <a:pt x="5114" y="2209"/>
                  </a:cubicBezTo>
                  <a:cubicBezTo>
                    <a:pt x="5184" y="2209"/>
                    <a:pt x="5255" y="2208"/>
                    <a:pt x="5325" y="2205"/>
                  </a:cubicBezTo>
                  <a:cubicBezTo>
                    <a:pt x="4411" y="1985"/>
                    <a:pt x="3466" y="1670"/>
                    <a:pt x="2584" y="1323"/>
                  </a:cubicBezTo>
                  <a:cubicBezTo>
                    <a:pt x="1702" y="945"/>
                    <a:pt x="851" y="50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0"/>
            <p:cNvSpPr/>
            <p:nvPr/>
          </p:nvSpPr>
          <p:spPr>
            <a:xfrm>
              <a:off x="6038175" y="2516450"/>
              <a:ext cx="102425" cy="63025"/>
            </a:xfrm>
            <a:custGeom>
              <a:avLst/>
              <a:gdLst/>
              <a:ahLst/>
              <a:cxnLst/>
              <a:rect l="l" t="t" r="r" b="b"/>
              <a:pathLst>
                <a:path w="4097" h="2521" extrusionOk="0">
                  <a:moveTo>
                    <a:pt x="1" y="0"/>
                  </a:moveTo>
                  <a:lnTo>
                    <a:pt x="1" y="0"/>
                  </a:lnTo>
                  <a:cubicBezTo>
                    <a:pt x="662" y="505"/>
                    <a:pt x="1324" y="946"/>
                    <a:pt x="2017" y="1355"/>
                  </a:cubicBezTo>
                  <a:cubicBezTo>
                    <a:pt x="2678" y="1733"/>
                    <a:pt x="3372" y="2174"/>
                    <a:pt x="4096" y="2521"/>
                  </a:cubicBezTo>
                  <a:cubicBezTo>
                    <a:pt x="2962" y="1387"/>
                    <a:pt x="1544" y="50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0"/>
            <p:cNvSpPr/>
            <p:nvPr/>
          </p:nvSpPr>
          <p:spPr>
            <a:xfrm>
              <a:off x="5983825" y="2600725"/>
              <a:ext cx="152825" cy="59100"/>
            </a:xfrm>
            <a:custGeom>
              <a:avLst/>
              <a:gdLst/>
              <a:ahLst/>
              <a:cxnLst/>
              <a:rect l="l" t="t" r="r" b="b"/>
              <a:pathLst>
                <a:path w="6113" h="2364" extrusionOk="0">
                  <a:moveTo>
                    <a:pt x="6113" y="0"/>
                  </a:moveTo>
                  <a:lnTo>
                    <a:pt x="6113" y="0"/>
                  </a:lnTo>
                  <a:cubicBezTo>
                    <a:pt x="5073" y="284"/>
                    <a:pt x="4002" y="536"/>
                    <a:pt x="2931" y="851"/>
                  </a:cubicBezTo>
                  <a:cubicBezTo>
                    <a:pt x="2395" y="1009"/>
                    <a:pt x="1891" y="1198"/>
                    <a:pt x="1355" y="1418"/>
                  </a:cubicBezTo>
                  <a:cubicBezTo>
                    <a:pt x="851" y="1576"/>
                    <a:pt x="379" y="1922"/>
                    <a:pt x="1" y="2363"/>
                  </a:cubicBezTo>
                  <a:cubicBezTo>
                    <a:pt x="442" y="2048"/>
                    <a:pt x="946" y="1796"/>
                    <a:pt x="1481" y="1670"/>
                  </a:cubicBezTo>
                  <a:lnTo>
                    <a:pt x="3057" y="1229"/>
                  </a:lnTo>
                  <a:cubicBezTo>
                    <a:pt x="4096" y="914"/>
                    <a:pt x="5136" y="505"/>
                    <a:pt x="6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0"/>
            <p:cNvSpPr/>
            <p:nvPr/>
          </p:nvSpPr>
          <p:spPr>
            <a:xfrm>
              <a:off x="6000375" y="2625925"/>
              <a:ext cx="152825" cy="50500"/>
            </a:xfrm>
            <a:custGeom>
              <a:avLst/>
              <a:gdLst/>
              <a:ahLst/>
              <a:cxnLst/>
              <a:rect l="l" t="t" r="r" b="b"/>
              <a:pathLst>
                <a:path w="6113" h="2020" extrusionOk="0">
                  <a:moveTo>
                    <a:pt x="6112" y="1"/>
                  </a:moveTo>
                  <a:lnTo>
                    <a:pt x="6112" y="1"/>
                  </a:lnTo>
                  <a:cubicBezTo>
                    <a:pt x="5199" y="568"/>
                    <a:pt x="4222" y="1009"/>
                    <a:pt x="3182" y="1324"/>
                  </a:cubicBezTo>
                  <a:cubicBezTo>
                    <a:pt x="2143" y="1639"/>
                    <a:pt x="1071" y="1828"/>
                    <a:pt x="0" y="1922"/>
                  </a:cubicBezTo>
                  <a:cubicBezTo>
                    <a:pt x="383" y="1988"/>
                    <a:pt x="769" y="2019"/>
                    <a:pt x="1153" y="2019"/>
                  </a:cubicBezTo>
                  <a:cubicBezTo>
                    <a:pt x="1878" y="2019"/>
                    <a:pt x="2598" y="1908"/>
                    <a:pt x="3277" y="1702"/>
                  </a:cubicBezTo>
                  <a:cubicBezTo>
                    <a:pt x="4348" y="1387"/>
                    <a:pt x="5325" y="788"/>
                    <a:pt x="6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0"/>
            <p:cNvSpPr/>
            <p:nvPr/>
          </p:nvSpPr>
          <p:spPr>
            <a:xfrm>
              <a:off x="6150025" y="2633025"/>
              <a:ext cx="19700" cy="143375"/>
            </a:xfrm>
            <a:custGeom>
              <a:avLst/>
              <a:gdLst/>
              <a:ahLst/>
              <a:cxnLst/>
              <a:rect l="l" t="t" r="r" b="b"/>
              <a:pathLst>
                <a:path w="788" h="5735" extrusionOk="0">
                  <a:moveTo>
                    <a:pt x="504" y="0"/>
                  </a:moveTo>
                  <a:lnTo>
                    <a:pt x="504" y="0"/>
                  </a:lnTo>
                  <a:cubicBezTo>
                    <a:pt x="189" y="914"/>
                    <a:pt x="0" y="1922"/>
                    <a:pt x="0" y="2930"/>
                  </a:cubicBezTo>
                  <a:cubicBezTo>
                    <a:pt x="0" y="3403"/>
                    <a:pt x="32" y="3907"/>
                    <a:pt x="126" y="4411"/>
                  </a:cubicBezTo>
                  <a:cubicBezTo>
                    <a:pt x="158" y="4663"/>
                    <a:pt x="221" y="4915"/>
                    <a:pt x="315" y="5167"/>
                  </a:cubicBezTo>
                  <a:cubicBezTo>
                    <a:pt x="410" y="5387"/>
                    <a:pt x="567" y="5608"/>
                    <a:pt x="788" y="5734"/>
                  </a:cubicBezTo>
                  <a:cubicBezTo>
                    <a:pt x="504" y="5356"/>
                    <a:pt x="378" y="4852"/>
                    <a:pt x="410" y="4379"/>
                  </a:cubicBezTo>
                  <a:cubicBezTo>
                    <a:pt x="410" y="3907"/>
                    <a:pt x="410" y="3403"/>
                    <a:pt x="410" y="2930"/>
                  </a:cubicBezTo>
                  <a:cubicBezTo>
                    <a:pt x="378" y="1953"/>
                    <a:pt x="441" y="977"/>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0"/>
            <p:cNvSpPr/>
            <p:nvPr/>
          </p:nvSpPr>
          <p:spPr>
            <a:xfrm>
              <a:off x="6192550" y="2636950"/>
              <a:ext cx="46500" cy="138650"/>
            </a:xfrm>
            <a:custGeom>
              <a:avLst/>
              <a:gdLst/>
              <a:ahLst/>
              <a:cxnLst/>
              <a:rect l="l" t="t" r="r" b="b"/>
              <a:pathLst>
                <a:path w="1860" h="5546" extrusionOk="0">
                  <a:moveTo>
                    <a:pt x="1" y="1"/>
                  </a:moveTo>
                  <a:cubicBezTo>
                    <a:pt x="347" y="316"/>
                    <a:pt x="631" y="725"/>
                    <a:pt x="851" y="1198"/>
                  </a:cubicBezTo>
                  <a:cubicBezTo>
                    <a:pt x="1040" y="1639"/>
                    <a:pt x="1166" y="2111"/>
                    <a:pt x="1261" y="2584"/>
                  </a:cubicBezTo>
                  <a:cubicBezTo>
                    <a:pt x="1481" y="3561"/>
                    <a:pt x="1544" y="4537"/>
                    <a:pt x="1513" y="5546"/>
                  </a:cubicBezTo>
                  <a:cubicBezTo>
                    <a:pt x="1828" y="4569"/>
                    <a:pt x="1859" y="3498"/>
                    <a:pt x="1639" y="2521"/>
                  </a:cubicBezTo>
                  <a:cubicBezTo>
                    <a:pt x="1544" y="1985"/>
                    <a:pt x="1355" y="1513"/>
                    <a:pt x="1103" y="1072"/>
                  </a:cubicBezTo>
                  <a:cubicBezTo>
                    <a:pt x="851" y="599"/>
                    <a:pt x="473" y="2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0"/>
            <p:cNvSpPr/>
            <p:nvPr/>
          </p:nvSpPr>
          <p:spPr>
            <a:xfrm>
              <a:off x="6189400" y="2610975"/>
              <a:ext cx="116600" cy="106350"/>
            </a:xfrm>
            <a:custGeom>
              <a:avLst/>
              <a:gdLst/>
              <a:ahLst/>
              <a:cxnLst/>
              <a:rect l="l" t="t" r="r" b="b"/>
              <a:pathLst>
                <a:path w="4664" h="4254" extrusionOk="0">
                  <a:moveTo>
                    <a:pt x="64" y="0"/>
                  </a:moveTo>
                  <a:lnTo>
                    <a:pt x="64" y="0"/>
                  </a:lnTo>
                  <a:cubicBezTo>
                    <a:pt x="0" y="284"/>
                    <a:pt x="64" y="567"/>
                    <a:pt x="190" y="819"/>
                  </a:cubicBezTo>
                  <a:cubicBezTo>
                    <a:pt x="316" y="1071"/>
                    <a:pt x="442" y="1292"/>
                    <a:pt x="631" y="1512"/>
                  </a:cubicBezTo>
                  <a:cubicBezTo>
                    <a:pt x="1009" y="1922"/>
                    <a:pt x="1387" y="2331"/>
                    <a:pt x="1828" y="2678"/>
                  </a:cubicBezTo>
                  <a:cubicBezTo>
                    <a:pt x="2647" y="3371"/>
                    <a:pt x="3624" y="3907"/>
                    <a:pt x="4663" y="4253"/>
                  </a:cubicBezTo>
                  <a:cubicBezTo>
                    <a:pt x="3750" y="3686"/>
                    <a:pt x="2867" y="3056"/>
                    <a:pt x="2017" y="2363"/>
                  </a:cubicBezTo>
                  <a:cubicBezTo>
                    <a:pt x="1639" y="2048"/>
                    <a:pt x="1229" y="1670"/>
                    <a:pt x="851" y="1323"/>
                  </a:cubicBezTo>
                  <a:cubicBezTo>
                    <a:pt x="442" y="977"/>
                    <a:pt x="158" y="504"/>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0"/>
            <p:cNvSpPr/>
            <p:nvPr/>
          </p:nvSpPr>
          <p:spPr>
            <a:xfrm>
              <a:off x="6213825" y="2612550"/>
              <a:ext cx="157550" cy="89025"/>
            </a:xfrm>
            <a:custGeom>
              <a:avLst/>
              <a:gdLst/>
              <a:ahLst/>
              <a:cxnLst/>
              <a:rect l="l" t="t" r="r" b="b"/>
              <a:pathLst>
                <a:path w="6302" h="3561" extrusionOk="0">
                  <a:moveTo>
                    <a:pt x="0" y="0"/>
                  </a:moveTo>
                  <a:cubicBezTo>
                    <a:pt x="599" y="126"/>
                    <a:pt x="1197" y="347"/>
                    <a:pt x="1733" y="630"/>
                  </a:cubicBezTo>
                  <a:cubicBezTo>
                    <a:pt x="2016" y="756"/>
                    <a:pt x="2300" y="914"/>
                    <a:pt x="2552" y="1040"/>
                  </a:cubicBezTo>
                  <a:lnTo>
                    <a:pt x="3340" y="1481"/>
                  </a:lnTo>
                  <a:cubicBezTo>
                    <a:pt x="3875" y="1764"/>
                    <a:pt x="4442" y="2016"/>
                    <a:pt x="4946" y="2363"/>
                  </a:cubicBezTo>
                  <a:cubicBezTo>
                    <a:pt x="5482" y="2646"/>
                    <a:pt x="5955" y="3056"/>
                    <a:pt x="6301" y="3560"/>
                  </a:cubicBezTo>
                  <a:cubicBezTo>
                    <a:pt x="6049" y="2961"/>
                    <a:pt x="5640" y="2457"/>
                    <a:pt x="5135" y="2111"/>
                  </a:cubicBezTo>
                  <a:cubicBezTo>
                    <a:pt x="4600" y="1733"/>
                    <a:pt x="4064" y="1418"/>
                    <a:pt x="3529" y="1166"/>
                  </a:cubicBezTo>
                  <a:cubicBezTo>
                    <a:pt x="2962" y="882"/>
                    <a:pt x="2426" y="599"/>
                    <a:pt x="1827" y="378"/>
                  </a:cubicBezTo>
                  <a:cubicBezTo>
                    <a:pt x="1260" y="126"/>
                    <a:pt x="63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0"/>
            <p:cNvSpPr/>
            <p:nvPr/>
          </p:nvSpPr>
          <p:spPr>
            <a:xfrm>
              <a:off x="6214600" y="2622775"/>
              <a:ext cx="125250" cy="88250"/>
            </a:xfrm>
            <a:custGeom>
              <a:avLst/>
              <a:gdLst/>
              <a:ahLst/>
              <a:cxnLst/>
              <a:rect l="l" t="t" r="r" b="b"/>
              <a:pathLst>
                <a:path w="5010" h="3530" extrusionOk="0">
                  <a:moveTo>
                    <a:pt x="1" y="1"/>
                  </a:moveTo>
                  <a:cubicBezTo>
                    <a:pt x="757" y="694"/>
                    <a:pt x="1544" y="1324"/>
                    <a:pt x="2395" y="1922"/>
                  </a:cubicBezTo>
                  <a:cubicBezTo>
                    <a:pt x="3246" y="2521"/>
                    <a:pt x="4096" y="3057"/>
                    <a:pt x="5010" y="3529"/>
                  </a:cubicBezTo>
                  <a:cubicBezTo>
                    <a:pt x="3498" y="2143"/>
                    <a:pt x="1796" y="97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0"/>
            <p:cNvSpPr/>
            <p:nvPr/>
          </p:nvSpPr>
          <p:spPr>
            <a:xfrm>
              <a:off x="6216975" y="2559775"/>
              <a:ext cx="114225" cy="42075"/>
            </a:xfrm>
            <a:custGeom>
              <a:avLst/>
              <a:gdLst/>
              <a:ahLst/>
              <a:cxnLst/>
              <a:rect l="l" t="t" r="r" b="b"/>
              <a:pathLst>
                <a:path w="4569" h="1683" extrusionOk="0">
                  <a:moveTo>
                    <a:pt x="4568" y="0"/>
                  </a:moveTo>
                  <a:lnTo>
                    <a:pt x="4568" y="0"/>
                  </a:lnTo>
                  <a:cubicBezTo>
                    <a:pt x="4379" y="126"/>
                    <a:pt x="4222" y="221"/>
                    <a:pt x="4033" y="284"/>
                  </a:cubicBezTo>
                  <a:cubicBezTo>
                    <a:pt x="3844" y="347"/>
                    <a:pt x="3655" y="410"/>
                    <a:pt x="3466" y="504"/>
                  </a:cubicBezTo>
                  <a:lnTo>
                    <a:pt x="2332" y="914"/>
                  </a:lnTo>
                  <a:cubicBezTo>
                    <a:pt x="1953" y="1040"/>
                    <a:pt x="1575" y="1166"/>
                    <a:pt x="1166" y="1323"/>
                  </a:cubicBezTo>
                  <a:cubicBezTo>
                    <a:pt x="788" y="1449"/>
                    <a:pt x="410" y="1544"/>
                    <a:pt x="0" y="1638"/>
                  </a:cubicBezTo>
                  <a:cubicBezTo>
                    <a:pt x="184" y="1667"/>
                    <a:pt x="375" y="1682"/>
                    <a:pt x="566" y="1682"/>
                  </a:cubicBezTo>
                  <a:cubicBezTo>
                    <a:pt x="800" y="1682"/>
                    <a:pt x="1035" y="1659"/>
                    <a:pt x="1260" y="1607"/>
                  </a:cubicBezTo>
                  <a:cubicBezTo>
                    <a:pt x="1670" y="1512"/>
                    <a:pt x="2048" y="1418"/>
                    <a:pt x="2458" y="1260"/>
                  </a:cubicBezTo>
                  <a:cubicBezTo>
                    <a:pt x="2836" y="1134"/>
                    <a:pt x="3214" y="945"/>
                    <a:pt x="3560" y="756"/>
                  </a:cubicBezTo>
                  <a:cubicBezTo>
                    <a:pt x="3749" y="662"/>
                    <a:pt x="3938" y="567"/>
                    <a:pt x="4096" y="441"/>
                  </a:cubicBezTo>
                  <a:cubicBezTo>
                    <a:pt x="4285" y="315"/>
                    <a:pt x="4442" y="189"/>
                    <a:pt x="4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0"/>
            <p:cNvSpPr/>
            <p:nvPr/>
          </p:nvSpPr>
          <p:spPr>
            <a:xfrm>
              <a:off x="6205150" y="2490450"/>
              <a:ext cx="133125" cy="96125"/>
            </a:xfrm>
            <a:custGeom>
              <a:avLst/>
              <a:gdLst/>
              <a:ahLst/>
              <a:cxnLst/>
              <a:rect l="l" t="t" r="r" b="b"/>
              <a:pathLst>
                <a:path w="5325" h="3845" extrusionOk="0">
                  <a:moveTo>
                    <a:pt x="5325" y="1"/>
                  </a:moveTo>
                  <a:lnTo>
                    <a:pt x="5325" y="1"/>
                  </a:lnTo>
                  <a:cubicBezTo>
                    <a:pt x="4254" y="347"/>
                    <a:pt x="3277" y="851"/>
                    <a:pt x="2363" y="1513"/>
                  </a:cubicBezTo>
                  <a:cubicBezTo>
                    <a:pt x="1450" y="2143"/>
                    <a:pt x="662" y="2931"/>
                    <a:pt x="1" y="3844"/>
                  </a:cubicBezTo>
                  <a:cubicBezTo>
                    <a:pt x="851" y="3120"/>
                    <a:pt x="1670" y="2458"/>
                    <a:pt x="2584" y="1797"/>
                  </a:cubicBezTo>
                  <a:cubicBezTo>
                    <a:pt x="3466" y="1166"/>
                    <a:pt x="4380" y="599"/>
                    <a:pt x="5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0"/>
            <p:cNvSpPr/>
            <p:nvPr/>
          </p:nvSpPr>
          <p:spPr>
            <a:xfrm>
              <a:off x="6174425" y="2410900"/>
              <a:ext cx="116600" cy="159125"/>
            </a:xfrm>
            <a:custGeom>
              <a:avLst/>
              <a:gdLst/>
              <a:ahLst/>
              <a:cxnLst/>
              <a:rect l="l" t="t" r="r" b="b"/>
              <a:pathLst>
                <a:path w="4664" h="6365" extrusionOk="0">
                  <a:moveTo>
                    <a:pt x="1041" y="1"/>
                  </a:moveTo>
                  <a:lnTo>
                    <a:pt x="1041" y="1"/>
                  </a:lnTo>
                  <a:cubicBezTo>
                    <a:pt x="1261" y="977"/>
                    <a:pt x="1324" y="1986"/>
                    <a:pt x="1230" y="2962"/>
                  </a:cubicBezTo>
                  <a:cubicBezTo>
                    <a:pt x="1135" y="3939"/>
                    <a:pt x="820" y="4884"/>
                    <a:pt x="347" y="5735"/>
                  </a:cubicBezTo>
                  <a:lnTo>
                    <a:pt x="1" y="6365"/>
                  </a:lnTo>
                  <a:lnTo>
                    <a:pt x="599" y="5987"/>
                  </a:lnTo>
                  <a:cubicBezTo>
                    <a:pt x="1324" y="5451"/>
                    <a:pt x="1954" y="4884"/>
                    <a:pt x="2521" y="4191"/>
                  </a:cubicBezTo>
                  <a:cubicBezTo>
                    <a:pt x="3088" y="3561"/>
                    <a:pt x="3845" y="3120"/>
                    <a:pt x="4664" y="2899"/>
                  </a:cubicBezTo>
                  <a:lnTo>
                    <a:pt x="4664" y="2899"/>
                  </a:lnTo>
                  <a:cubicBezTo>
                    <a:pt x="4223" y="2931"/>
                    <a:pt x="3781" y="3057"/>
                    <a:pt x="3403" y="3277"/>
                  </a:cubicBezTo>
                  <a:cubicBezTo>
                    <a:pt x="3025" y="3466"/>
                    <a:pt x="2679" y="3750"/>
                    <a:pt x="2332" y="4033"/>
                  </a:cubicBezTo>
                  <a:cubicBezTo>
                    <a:pt x="1883" y="4438"/>
                    <a:pt x="1466" y="4890"/>
                    <a:pt x="1001" y="5276"/>
                  </a:cubicBezTo>
                  <a:lnTo>
                    <a:pt x="1001" y="5276"/>
                  </a:lnTo>
                  <a:cubicBezTo>
                    <a:pt x="1318" y="4562"/>
                    <a:pt x="1489" y="3787"/>
                    <a:pt x="1513" y="2994"/>
                  </a:cubicBezTo>
                  <a:cubicBezTo>
                    <a:pt x="1576" y="1986"/>
                    <a:pt x="1419" y="977"/>
                    <a:pt x="1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0"/>
            <p:cNvSpPr/>
            <p:nvPr/>
          </p:nvSpPr>
          <p:spPr>
            <a:xfrm>
              <a:off x="6135850" y="2414050"/>
              <a:ext cx="30725" cy="141025"/>
            </a:xfrm>
            <a:custGeom>
              <a:avLst/>
              <a:gdLst/>
              <a:ahLst/>
              <a:cxnLst/>
              <a:rect l="l" t="t" r="r" b="b"/>
              <a:pathLst>
                <a:path w="1229" h="5641" extrusionOk="0">
                  <a:moveTo>
                    <a:pt x="0" y="1"/>
                  </a:moveTo>
                  <a:lnTo>
                    <a:pt x="0" y="1"/>
                  </a:lnTo>
                  <a:cubicBezTo>
                    <a:pt x="252" y="946"/>
                    <a:pt x="504" y="1891"/>
                    <a:pt x="693" y="2836"/>
                  </a:cubicBezTo>
                  <a:cubicBezTo>
                    <a:pt x="788" y="3277"/>
                    <a:pt x="882" y="3750"/>
                    <a:pt x="945" y="4254"/>
                  </a:cubicBezTo>
                  <a:lnTo>
                    <a:pt x="1040" y="4947"/>
                  </a:lnTo>
                  <a:cubicBezTo>
                    <a:pt x="1103" y="5199"/>
                    <a:pt x="1071" y="5420"/>
                    <a:pt x="945" y="5640"/>
                  </a:cubicBezTo>
                  <a:cubicBezTo>
                    <a:pt x="1134" y="5451"/>
                    <a:pt x="1229" y="5231"/>
                    <a:pt x="1229" y="4979"/>
                  </a:cubicBezTo>
                  <a:lnTo>
                    <a:pt x="1229" y="4222"/>
                  </a:lnTo>
                  <a:cubicBezTo>
                    <a:pt x="1197" y="3718"/>
                    <a:pt x="1166" y="3246"/>
                    <a:pt x="1071" y="2773"/>
                  </a:cubicBezTo>
                  <a:cubicBezTo>
                    <a:pt x="882" y="1797"/>
                    <a:pt x="504" y="8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0"/>
            <p:cNvSpPr/>
            <p:nvPr/>
          </p:nvSpPr>
          <p:spPr>
            <a:xfrm>
              <a:off x="6105900" y="2536325"/>
              <a:ext cx="142575" cy="116600"/>
            </a:xfrm>
            <a:custGeom>
              <a:avLst/>
              <a:gdLst/>
              <a:ahLst/>
              <a:cxnLst/>
              <a:rect l="l" t="t" r="r" b="b"/>
              <a:pathLst>
                <a:path w="5703" h="4664" extrusionOk="0">
                  <a:moveTo>
                    <a:pt x="3246" y="1"/>
                  </a:moveTo>
                  <a:cubicBezTo>
                    <a:pt x="3049" y="1"/>
                    <a:pt x="2852" y="72"/>
                    <a:pt x="2679" y="214"/>
                  </a:cubicBezTo>
                  <a:cubicBezTo>
                    <a:pt x="2670" y="223"/>
                    <a:pt x="2661" y="232"/>
                    <a:pt x="2653" y="241"/>
                  </a:cubicBezTo>
                  <a:lnTo>
                    <a:pt x="2653" y="241"/>
                  </a:lnTo>
                  <a:cubicBezTo>
                    <a:pt x="2580" y="202"/>
                    <a:pt x="2504" y="172"/>
                    <a:pt x="2427" y="151"/>
                  </a:cubicBezTo>
                  <a:cubicBezTo>
                    <a:pt x="2261" y="80"/>
                    <a:pt x="2096" y="44"/>
                    <a:pt x="1931" y="44"/>
                  </a:cubicBezTo>
                  <a:cubicBezTo>
                    <a:pt x="1876" y="44"/>
                    <a:pt x="1820" y="48"/>
                    <a:pt x="1765" y="56"/>
                  </a:cubicBezTo>
                  <a:cubicBezTo>
                    <a:pt x="1513" y="119"/>
                    <a:pt x="1324" y="308"/>
                    <a:pt x="1261" y="592"/>
                  </a:cubicBezTo>
                  <a:cubicBezTo>
                    <a:pt x="1214" y="758"/>
                    <a:pt x="1095" y="924"/>
                    <a:pt x="1093" y="1090"/>
                  </a:cubicBezTo>
                  <a:lnTo>
                    <a:pt x="1093" y="1090"/>
                  </a:lnTo>
                  <a:cubicBezTo>
                    <a:pt x="1032" y="1110"/>
                    <a:pt x="973" y="1133"/>
                    <a:pt x="915" y="1159"/>
                  </a:cubicBezTo>
                  <a:cubicBezTo>
                    <a:pt x="757" y="1285"/>
                    <a:pt x="600" y="1442"/>
                    <a:pt x="505" y="1600"/>
                  </a:cubicBezTo>
                  <a:cubicBezTo>
                    <a:pt x="442" y="1789"/>
                    <a:pt x="379" y="1883"/>
                    <a:pt x="505" y="2041"/>
                  </a:cubicBezTo>
                  <a:cubicBezTo>
                    <a:pt x="519" y="2061"/>
                    <a:pt x="532" y="2079"/>
                    <a:pt x="545" y="2094"/>
                  </a:cubicBezTo>
                  <a:lnTo>
                    <a:pt x="545" y="2094"/>
                  </a:lnTo>
                  <a:cubicBezTo>
                    <a:pt x="539" y="2090"/>
                    <a:pt x="535" y="2088"/>
                    <a:pt x="533" y="2088"/>
                  </a:cubicBezTo>
                  <a:cubicBezTo>
                    <a:pt x="517" y="2088"/>
                    <a:pt x="576" y="2161"/>
                    <a:pt x="672" y="2234"/>
                  </a:cubicBezTo>
                  <a:lnTo>
                    <a:pt x="672" y="2234"/>
                  </a:lnTo>
                  <a:cubicBezTo>
                    <a:pt x="628" y="2226"/>
                    <a:pt x="584" y="2222"/>
                    <a:pt x="542" y="2222"/>
                  </a:cubicBezTo>
                  <a:cubicBezTo>
                    <a:pt x="508" y="2222"/>
                    <a:pt x="474" y="2225"/>
                    <a:pt x="442" y="2230"/>
                  </a:cubicBezTo>
                  <a:cubicBezTo>
                    <a:pt x="285" y="2293"/>
                    <a:pt x="285" y="2293"/>
                    <a:pt x="190" y="2419"/>
                  </a:cubicBezTo>
                  <a:cubicBezTo>
                    <a:pt x="1" y="2671"/>
                    <a:pt x="32" y="3018"/>
                    <a:pt x="253" y="3238"/>
                  </a:cubicBezTo>
                  <a:cubicBezTo>
                    <a:pt x="455" y="3411"/>
                    <a:pt x="710" y="3532"/>
                    <a:pt x="970" y="3599"/>
                  </a:cubicBezTo>
                  <a:lnTo>
                    <a:pt x="970" y="3599"/>
                  </a:lnTo>
                  <a:cubicBezTo>
                    <a:pt x="833" y="3703"/>
                    <a:pt x="757" y="3855"/>
                    <a:pt x="757" y="4026"/>
                  </a:cubicBezTo>
                  <a:cubicBezTo>
                    <a:pt x="757" y="4278"/>
                    <a:pt x="1072" y="4404"/>
                    <a:pt x="1324" y="4498"/>
                  </a:cubicBezTo>
                  <a:cubicBezTo>
                    <a:pt x="1663" y="4603"/>
                    <a:pt x="2024" y="4664"/>
                    <a:pt x="2407" y="4664"/>
                  </a:cubicBezTo>
                  <a:cubicBezTo>
                    <a:pt x="2486" y="4664"/>
                    <a:pt x="2566" y="4661"/>
                    <a:pt x="2647" y="4656"/>
                  </a:cubicBezTo>
                  <a:cubicBezTo>
                    <a:pt x="2805" y="4656"/>
                    <a:pt x="3025" y="4593"/>
                    <a:pt x="3057" y="4404"/>
                  </a:cubicBezTo>
                  <a:cubicBezTo>
                    <a:pt x="3061" y="4395"/>
                    <a:pt x="3065" y="4385"/>
                    <a:pt x="3067" y="4375"/>
                  </a:cubicBezTo>
                  <a:lnTo>
                    <a:pt x="3067" y="4375"/>
                  </a:lnTo>
                  <a:cubicBezTo>
                    <a:pt x="3175" y="4402"/>
                    <a:pt x="3289" y="4416"/>
                    <a:pt x="3404" y="4416"/>
                  </a:cubicBezTo>
                  <a:cubicBezTo>
                    <a:pt x="3467" y="4416"/>
                    <a:pt x="3530" y="4412"/>
                    <a:pt x="3593" y="4404"/>
                  </a:cubicBezTo>
                  <a:cubicBezTo>
                    <a:pt x="3845" y="4341"/>
                    <a:pt x="4034" y="4152"/>
                    <a:pt x="4065" y="3931"/>
                  </a:cubicBezTo>
                  <a:cubicBezTo>
                    <a:pt x="4075" y="3870"/>
                    <a:pt x="4073" y="3811"/>
                    <a:pt x="4061" y="3755"/>
                  </a:cubicBezTo>
                  <a:lnTo>
                    <a:pt x="4061" y="3755"/>
                  </a:lnTo>
                  <a:cubicBezTo>
                    <a:pt x="4262" y="3852"/>
                    <a:pt x="4484" y="3908"/>
                    <a:pt x="4725" y="3908"/>
                  </a:cubicBezTo>
                  <a:cubicBezTo>
                    <a:pt x="4777" y="3908"/>
                    <a:pt x="4830" y="3905"/>
                    <a:pt x="4884" y="3900"/>
                  </a:cubicBezTo>
                  <a:cubicBezTo>
                    <a:pt x="5231" y="3868"/>
                    <a:pt x="5514" y="3616"/>
                    <a:pt x="5640" y="3270"/>
                  </a:cubicBezTo>
                  <a:cubicBezTo>
                    <a:pt x="5702" y="2929"/>
                    <a:pt x="5551" y="2589"/>
                    <a:pt x="5277" y="2368"/>
                  </a:cubicBezTo>
                  <a:lnTo>
                    <a:pt x="5277" y="2368"/>
                  </a:lnTo>
                  <a:cubicBezTo>
                    <a:pt x="5274" y="2128"/>
                    <a:pt x="5184" y="1898"/>
                    <a:pt x="5042" y="1694"/>
                  </a:cubicBezTo>
                  <a:cubicBezTo>
                    <a:pt x="4944" y="1613"/>
                    <a:pt x="4822" y="1557"/>
                    <a:pt x="4696" y="1535"/>
                  </a:cubicBezTo>
                  <a:lnTo>
                    <a:pt x="4696" y="1535"/>
                  </a:lnTo>
                  <a:cubicBezTo>
                    <a:pt x="4600" y="1348"/>
                    <a:pt x="4408" y="1216"/>
                    <a:pt x="4202" y="1191"/>
                  </a:cubicBezTo>
                  <a:lnTo>
                    <a:pt x="4202" y="1191"/>
                  </a:lnTo>
                  <a:cubicBezTo>
                    <a:pt x="4229" y="814"/>
                    <a:pt x="4075" y="446"/>
                    <a:pt x="3813" y="214"/>
                  </a:cubicBezTo>
                  <a:cubicBezTo>
                    <a:pt x="3640" y="72"/>
                    <a:pt x="3443" y="1"/>
                    <a:pt x="3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0"/>
            <p:cNvSpPr/>
            <p:nvPr/>
          </p:nvSpPr>
          <p:spPr>
            <a:xfrm>
              <a:off x="6142925" y="2570150"/>
              <a:ext cx="63050" cy="54075"/>
            </a:xfrm>
            <a:custGeom>
              <a:avLst/>
              <a:gdLst/>
              <a:ahLst/>
              <a:cxnLst/>
              <a:rect l="l" t="t" r="r" b="b"/>
              <a:pathLst>
                <a:path w="2522" h="2163" extrusionOk="0">
                  <a:moveTo>
                    <a:pt x="1223" y="0"/>
                  </a:moveTo>
                  <a:cubicBezTo>
                    <a:pt x="695" y="0"/>
                    <a:pt x="235" y="325"/>
                    <a:pt x="127" y="814"/>
                  </a:cubicBezTo>
                  <a:cubicBezTo>
                    <a:pt x="1" y="1412"/>
                    <a:pt x="410" y="1980"/>
                    <a:pt x="1040" y="2137"/>
                  </a:cubicBezTo>
                  <a:cubicBezTo>
                    <a:pt x="1127" y="2154"/>
                    <a:pt x="1213" y="2163"/>
                    <a:pt x="1298" y="2163"/>
                  </a:cubicBezTo>
                  <a:cubicBezTo>
                    <a:pt x="1826" y="2163"/>
                    <a:pt x="2286" y="1834"/>
                    <a:pt x="2395" y="1318"/>
                  </a:cubicBezTo>
                  <a:cubicBezTo>
                    <a:pt x="2521" y="751"/>
                    <a:pt x="2112" y="184"/>
                    <a:pt x="1481" y="26"/>
                  </a:cubicBezTo>
                  <a:cubicBezTo>
                    <a:pt x="1394" y="9"/>
                    <a:pt x="1308"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0"/>
            <p:cNvSpPr/>
            <p:nvPr/>
          </p:nvSpPr>
          <p:spPr>
            <a:xfrm>
              <a:off x="5682175" y="2100575"/>
              <a:ext cx="328450" cy="441100"/>
            </a:xfrm>
            <a:custGeom>
              <a:avLst/>
              <a:gdLst/>
              <a:ahLst/>
              <a:cxnLst/>
              <a:rect l="l" t="t" r="r" b="b"/>
              <a:pathLst>
                <a:path w="13138" h="17644" extrusionOk="0">
                  <a:moveTo>
                    <a:pt x="1733" y="1"/>
                  </a:moveTo>
                  <a:cubicBezTo>
                    <a:pt x="0" y="3971"/>
                    <a:pt x="1859" y="5483"/>
                    <a:pt x="3466" y="8192"/>
                  </a:cubicBezTo>
                  <a:cubicBezTo>
                    <a:pt x="3718" y="8633"/>
                    <a:pt x="3907" y="9106"/>
                    <a:pt x="4064" y="9578"/>
                  </a:cubicBezTo>
                  <a:cubicBezTo>
                    <a:pt x="4411" y="10744"/>
                    <a:pt x="4222" y="12004"/>
                    <a:pt x="4600" y="13170"/>
                  </a:cubicBezTo>
                  <a:cubicBezTo>
                    <a:pt x="4978" y="14210"/>
                    <a:pt x="5797" y="15060"/>
                    <a:pt x="6616" y="15848"/>
                  </a:cubicBezTo>
                  <a:cubicBezTo>
                    <a:pt x="7404" y="16793"/>
                    <a:pt x="8570" y="17360"/>
                    <a:pt x="9830" y="17360"/>
                  </a:cubicBezTo>
                  <a:lnTo>
                    <a:pt x="12445" y="17644"/>
                  </a:lnTo>
                  <a:cubicBezTo>
                    <a:pt x="12539" y="16572"/>
                    <a:pt x="13138" y="15533"/>
                    <a:pt x="13012" y="14430"/>
                  </a:cubicBezTo>
                  <a:cubicBezTo>
                    <a:pt x="12917" y="13737"/>
                    <a:pt x="12634" y="13107"/>
                    <a:pt x="12193" y="12571"/>
                  </a:cubicBezTo>
                  <a:cubicBezTo>
                    <a:pt x="11153" y="11280"/>
                    <a:pt x="9672" y="10429"/>
                    <a:pt x="8160" y="9767"/>
                  </a:cubicBezTo>
                  <a:cubicBezTo>
                    <a:pt x="7152" y="9358"/>
                    <a:pt x="6238" y="8854"/>
                    <a:pt x="5356" y="8224"/>
                  </a:cubicBezTo>
                  <a:cubicBezTo>
                    <a:pt x="4884" y="7783"/>
                    <a:pt x="4474" y="7310"/>
                    <a:pt x="4096" y="6774"/>
                  </a:cubicBezTo>
                  <a:cubicBezTo>
                    <a:pt x="3056" y="5325"/>
                    <a:pt x="2269" y="3719"/>
                    <a:pt x="1733" y="2049"/>
                  </a:cubicBezTo>
                  <a:cubicBezTo>
                    <a:pt x="1481" y="1293"/>
                    <a:pt x="2174" y="789"/>
                    <a:pt x="1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0"/>
            <p:cNvSpPr/>
            <p:nvPr/>
          </p:nvSpPr>
          <p:spPr>
            <a:xfrm>
              <a:off x="5893250" y="2082125"/>
              <a:ext cx="165675" cy="258700"/>
            </a:xfrm>
            <a:custGeom>
              <a:avLst/>
              <a:gdLst/>
              <a:ahLst/>
              <a:cxnLst/>
              <a:rect l="l" t="t" r="r" b="b"/>
              <a:pathLst>
                <a:path w="6627" h="10348" extrusionOk="0">
                  <a:moveTo>
                    <a:pt x="6279" y="0"/>
                  </a:moveTo>
                  <a:cubicBezTo>
                    <a:pt x="6127" y="0"/>
                    <a:pt x="5938" y="94"/>
                    <a:pt x="5766" y="266"/>
                  </a:cubicBezTo>
                  <a:cubicBezTo>
                    <a:pt x="5104" y="959"/>
                    <a:pt x="4569" y="1779"/>
                    <a:pt x="3970" y="2535"/>
                  </a:cubicBezTo>
                  <a:cubicBezTo>
                    <a:pt x="3624" y="3007"/>
                    <a:pt x="3214" y="3417"/>
                    <a:pt x="2773" y="3826"/>
                  </a:cubicBezTo>
                  <a:cubicBezTo>
                    <a:pt x="2174" y="4330"/>
                    <a:pt x="1418" y="4646"/>
                    <a:pt x="883" y="5244"/>
                  </a:cubicBezTo>
                  <a:cubicBezTo>
                    <a:pt x="284" y="5937"/>
                    <a:pt x="1" y="6819"/>
                    <a:pt x="32" y="7733"/>
                  </a:cubicBezTo>
                  <a:cubicBezTo>
                    <a:pt x="95" y="8647"/>
                    <a:pt x="316" y="9529"/>
                    <a:pt x="725" y="10348"/>
                  </a:cubicBezTo>
                  <a:cubicBezTo>
                    <a:pt x="1481" y="10127"/>
                    <a:pt x="2237" y="9844"/>
                    <a:pt x="2899" y="9403"/>
                  </a:cubicBezTo>
                  <a:cubicBezTo>
                    <a:pt x="3592" y="8993"/>
                    <a:pt x="4096" y="8363"/>
                    <a:pt x="4380" y="7607"/>
                  </a:cubicBezTo>
                  <a:cubicBezTo>
                    <a:pt x="4632" y="6788"/>
                    <a:pt x="4506" y="5874"/>
                    <a:pt x="4600" y="5024"/>
                  </a:cubicBezTo>
                  <a:cubicBezTo>
                    <a:pt x="4695" y="4204"/>
                    <a:pt x="4947" y="3385"/>
                    <a:pt x="5356" y="2661"/>
                  </a:cubicBezTo>
                  <a:cubicBezTo>
                    <a:pt x="5672" y="2062"/>
                    <a:pt x="6459" y="1275"/>
                    <a:pt x="6554" y="581"/>
                  </a:cubicBezTo>
                  <a:cubicBezTo>
                    <a:pt x="6627" y="180"/>
                    <a:pt x="6488" y="0"/>
                    <a:pt x="6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0"/>
            <p:cNvSpPr/>
            <p:nvPr/>
          </p:nvSpPr>
          <p:spPr>
            <a:xfrm>
              <a:off x="1840150" y="1987175"/>
              <a:ext cx="779750" cy="1191675"/>
            </a:xfrm>
            <a:custGeom>
              <a:avLst/>
              <a:gdLst/>
              <a:ahLst/>
              <a:cxnLst/>
              <a:rect l="l" t="t" r="r" b="b"/>
              <a:pathLst>
                <a:path w="31190" h="47667" fill="none" extrusionOk="0">
                  <a:moveTo>
                    <a:pt x="31190" y="0"/>
                  </a:moveTo>
                  <a:cubicBezTo>
                    <a:pt x="11814" y="7435"/>
                    <a:pt x="0" y="27063"/>
                    <a:pt x="2520" y="47667"/>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0"/>
            <p:cNvSpPr/>
            <p:nvPr/>
          </p:nvSpPr>
          <p:spPr>
            <a:xfrm>
              <a:off x="1960650" y="2670025"/>
              <a:ext cx="177225" cy="274925"/>
            </a:xfrm>
            <a:custGeom>
              <a:avLst/>
              <a:gdLst/>
              <a:ahLst/>
              <a:cxnLst/>
              <a:rect l="l" t="t" r="r" b="b"/>
              <a:pathLst>
                <a:path w="7089" h="10997" fill="none" extrusionOk="0">
                  <a:moveTo>
                    <a:pt x="0" y="1"/>
                  </a:moveTo>
                  <a:cubicBezTo>
                    <a:pt x="536" y="4538"/>
                    <a:pt x="3151" y="8602"/>
                    <a:pt x="7089" y="10996"/>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0"/>
            <p:cNvSpPr/>
            <p:nvPr/>
          </p:nvSpPr>
          <p:spPr>
            <a:xfrm>
              <a:off x="1647175" y="2670025"/>
              <a:ext cx="313500" cy="278850"/>
            </a:xfrm>
            <a:custGeom>
              <a:avLst/>
              <a:gdLst/>
              <a:ahLst/>
              <a:cxnLst/>
              <a:rect l="l" t="t" r="r" b="b"/>
              <a:pathLst>
                <a:path w="12540" h="11154" fill="none" extrusionOk="0">
                  <a:moveTo>
                    <a:pt x="12539" y="1"/>
                  </a:moveTo>
                  <a:cubicBezTo>
                    <a:pt x="5388" y="2679"/>
                    <a:pt x="2710" y="5325"/>
                    <a:pt x="0" y="11154"/>
                  </a:cubicBezTo>
                </a:path>
              </a:pathLst>
            </a:custGeom>
            <a:no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0"/>
            <p:cNvSpPr/>
            <p:nvPr/>
          </p:nvSpPr>
          <p:spPr>
            <a:xfrm>
              <a:off x="1991375" y="2195900"/>
              <a:ext cx="330825" cy="418250"/>
            </a:xfrm>
            <a:custGeom>
              <a:avLst/>
              <a:gdLst/>
              <a:ahLst/>
              <a:cxnLst/>
              <a:rect l="l" t="t" r="r" b="b"/>
              <a:pathLst>
                <a:path w="13233" h="16730" fill="none" extrusionOk="0">
                  <a:moveTo>
                    <a:pt x="0" y="4789"/>
                  </a:moveTo>
                  <a:cubicBezTo>
                    <a:pt x="3497" y="945"/>
                    <a:pt x="6238" y="221"/>
                    <a:pt x="11405" y="0"/>
                  </a:cubicBezTo>
                  <a:cubicBezTo>
                    <a:pt x="10113" y="5702"/>
                    <a:pt x="10019" y="11499"/>
                    <a:pt x="13232" y="16729"/>
                  </a:cubicBezTo>
                </a:path>
              </a:pathLst>
            </a:custGeom>
            <a:solidFill>
              <a:schemeClr val="accent2"/>
            </a:solidFill>
            <a:ln w="11025" cap="flat" cmpd="sng">
              <a:solidFill>
                <a:srgbClr val="558075"/>
              </a:solidFill>
              <a:prstDash val="solid"/>
              <a:miter lim="315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0"/>
            <p:cNvSpPr/>
            <p:nvPr/>
          </p:nvSpPr>
          <p:spPr>
            <a:xfrm>
              <a:off x="2049650" y="2820475"/>
              <a:ext cx="202450" cy="217750"/>
            </a:xfrm>
            <a:custGeom>
              <a:avLst/>
              <a:gdLst/>
              <a:ahLst/>
              <a:cxnLst/>
              <a:rect l="l" t="t" r="r" b="b"/>
              <a:pathLst>
                <a:path w="8098" h="8710" extrusionOk="0">
                  <a:moveTo>
                    <a:pt x="3907" y="0"/>
                  </a:moveTo>
                  <a:cubicBezTo>
                    <a:pt x="3686" y="0"/>
                    <a:pt x="3466" y="95"/>
                    <a:pt x="3308" y="221"/>
                  </a:cubicBezTo>
                  <a:cubicBezTo>
                    <a:pt x="2804" y="630"/>
                    <a:pt x="3088" y="1292"/>
                    <a:pt x="1544" y="1292"/>
                  </a:cubicBezTo>
                  <a:cubicBezTo>
                    <a:pt x="883" y="1292"/>
                    <a:pt x="378" y="2048"/>
                    <a:pt x="252" y="2678"/>
                  </a:cubicBezTo>
                  <a:cubicBezTo>
                    <a:pt x="189" y="3119"/>
                    <a:pt x="410" y="3592"/>
                    <a:pt x="473" y="4033"/>
                  </a:cubicBezTo>
                  <a:cubicBezTo>
                    <a:pt x="504" y="4442"/>
                    <a:pt x="378" y="4852"/>
                    <a:pt x="189" y="5230"/>
                  </a:cubicBezTo>
                  <a:cubicBezTo>
                    <a:pt x="0" y="5671"/>
                    <a:pt x="126" y="6207"/>
                    <a:pt x="536" y="6522"/>
                  </a:cubicBezTo>
                  <a:cubicBezTo>
                    <a:pt x="1009" y="6868"/>
                    <a:pt x="1387" y="6900"/>
                    <a:pt x="1607" y="7435"/>
                  </a:cubicBezTo>
                  <a:cubicBezTo>
                    <a:pt x="1733" y="7750"/>
                    <a:pt x="1922" y="8034"/>
                    <a:pt x="2143" y="8286"/>
                  </a:cubicBezTo>
                  <a:cubicBezTo>
                    <a:pt x="2479" y="8602"/>
                    <a:pt x="2762" y="8710"/>
                    <a:pt x="3017" y="8710"/>
                  </a:cubicBezTo>
                  <a:cubicBezTo>
                    <a:pt x="3551" y="8710"/>
                    <a:pt x="3962" y="8234"/>
                    <a:pt x="4474" y="8192"/>
                  </a:cubicBezTo>
                  <a:cubicBezTo>
                    <a:pt x="4510" y="8187"/>
                    <a:pt x="4547" y="8185"/>
                    <a:pt x="4583" y="8185"/>
                  </a:cubicBezTo>
                  <a:cubicBezTo>
                    <a:pt x="4970" y="8185"/>
                    <a:pt x="5344" y="8411"/>
                    <a:pt x="5727" y="8411"/>
                  </a:cubicBezTo>
                  <a:cubicBezTo>
                    <a:pt x="5833" y="8411"/>
                    <a:pt x="5941" y="8394"/>
                    <a:pt x="6049" y="8349"/>
                  </a:cubicBezTo>
                  <a:cubicBezTo>
                    <a:pt x="6616" y="8097"/>
                    <a:pt x="6616" y="7372"/>
                    <a:pt x="6837" y="6805"/>
                  </a:cubicBezTo>
                  <a:cubicBezTo>
                    <a:pt x="7058" y="6396"/>
                    <a:pt x="7310" y="5986"/>
                    <a:pt x="7625" y="5640"/>
                  </a:cubicBezTo>
                  <a:cubicBezTo>
                    <a:pt x="7940" y="5262"/>
                    <a:pt x="8097" y="4789"/>
                    <a:pt x="8003" y="4316"/>
                  </a:cubicBezTo>
                  <a:cubicBezTo>
                    <a:pt x="7814" y="3749"/>
                    <a:pt x="7152" y="3403"/>
                    <a:pt x="6963" y="2930"/>
                  </a:cubicBezTo>
                  <a:cubicBezTo>
                    <a:pt x="6774" y="2426"/>
                    <a:pt x="7058" y="1828"/>
                    <a:pt x="6648" y="1386"/>
                  </a:cubicBezTo>
                  <a:cubicBezTo>
                    <a:pt x="6270" y="977"/>
                    <a:pt x="5514" y="1103"/>
                    <a:pt x="5073" y="851"/>
                  </a:cubicBezTo>
                  <a:cubicBezTo>
                    <a:pt x="4632" y="630"/>
                    <a:pt x="4380" y="0"/>
                    <a:pt x="3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0"/>
            <p:cNvSpPr/>
            <p:nvPr/>
          </p:nvSpPr>
          <p:spPr>
            <a:xfrm>
              <a:off x="2112650" y="2896075"/>
              <a:ext cx="69350" cy="69350"/>
            </a:xfrm>
            <a:custGeom>
              <a:avLst/>
              <a:gdLst/>
              <a:ahLst/>
              <a:cxnLst/>
              <a:rect l="l" t="t" r="r" b="b"/>
              <a:pathLst>
                <a:path w="2774" h="2774" extrusionOk="0">
                  <a:moveTo>
                    <a:pt x="1387" y="1"/>
                  </a:moveTo>
                  <a:cubicBezTo>
                    <a:pt x="599" y="1"/>
                    <a:pt x="1" y="631"/>
                    <a:pt x="1" y="1387"/>
                  </a:cubicBezTo>
                  <a:cubicBezTo>
                    <a:pt x="1" y="2175"/>
                    <a:pt x="599" y="2773"/>
                    <a:pt x="1387" y="2773"/>
                  </a:cubicBezTo>
                  <a:cubicBezTo>
                    <a:pt x="2143" y="2773"/>
                    <a:pt x="2773" y="2175"/>
                    <a:pt x="2773" y="1387"/>
                  </a:cubicBezTo>
                  <a:cubicBezTo>
                    <a:pt x="2773" y="631"/>
                    <a:pt x="2143" y="1"/>
                    <a:pt x="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0"/>
            <p:cNvSpPr/>
            <p:nvPr/>
          </p:nvSpPr>
          <p:spPr>
            <a:xfrm>
              <a:off x="1917325" y="2208500"/>
              <a:ext cx="165425" cy="178200"/>
            </a:xfrm>
            <a:custGeom>
              <a:avLst/>
              <a:gdLst/>
              <a:ahLst/>
              <a:cxnLst/>
              <a:rect l="l" t="t" r="r" b="b"/>
              <a:pathLst>
                <a:path w="6617" h="7128" extrusionOk="0">
                  <a:moveTo>
                    <a:pt x="3214" y="0"/>
                  </a:moveTo>
                  <a:cubicBezTo>
                    <a:pt x="3025" y="32"/>
                    <a:pt x="2868" y="95"/>
                    <a:pt x="2742" y="189"/>
                  </a:cubicBezTo>
                  <a:cubicBezTo>
                    <a:pt x="2332" y="504"/>
                    <a:pt x="2552" y="1071"/>
                    <a:pt x="1292" y="1071"/>
                  </a:cubicBezTo>
                  <a:cubicBezTo>
                    <a:pt x="757" y="1071"/>
                    <a:pt x="347" y="1670"/>
                    <a:pt x="253" y="2205"/>
                  </a:cubicBezTo>
                  <a:cubicBezTo>
                    <a:pt x="253" y="2583"/>
                    <a:pt x="316" y="2962"/>
                    <a:pt x="410" y="3308"/>
                  </a:cubicBezTo>
                  <a:cubicBezTo>
                    <a:pt x="410" y="3655"/>
                    <a:pt x="316" y="3970"/>
                    <a:pt x="158" y="4285"/>
                  </a:cubicBezTo>
                  <a:cubicBezTo>
                    <a:pt x="1" y="4663"/>
                    <a:pt x="127" y="5072"/>
                    <a:pt x="442" y="5324"/>
                  </a:cubicBezTo>
                  <a:cubicBezTo>
                    <a:pt x="820" y="5608"/>
                    <a:pt x="1166" y="5639"/>
                    <a:pt x="1324" y="6081"/>
                  </a:cubicBezTo>
                  <a:cubicBezTo>
                    <a:pt x="1418" y="6333"/>
                    <a:pt x="1576" y="6585"/>
                    <a:pt x="1765" y="6774"/>
                  </a:cubicBezTo>
                  <a:cubicBezTo>
                    <a:pt x="2038" y="7037"/>
                    <a:pt x="2269" y="7128"/>
                    <a:pt x="2478" y="7128"/>
                  </a:cubicBezTo>
                  <a:cubicBezTo>
                    <a:pt x="2918" y="7128"/>
                    <a:pt x="3259" y="6722"/>
                    <a:pt x="3687" y="6679"/>
                  </a:cubicBezTo>
                  <a:cubicBezTo>
                    <a:pt x="3706" y="6678"/>
                    <a:pt x="3725" y="6677"/>
                    <a:pt x="3745" y="6677"/>
                  </a:cubicBezTo>
                  <a:cubicBezTo>
                    <a:pt x="4069" y="6677"/>
                    <a:pt x="4377" y="6862"/>
                    <a:pt x="4696" y="6862"/>
                  </a:cubicBezTo>
                  <a:cubicBezTo>
                    <a:pt x="4789" y="6862"/>
                    <a:pt x="4883" y="6846"/>
                    <a:pt x="4978" y="6805"/>
                  </a:cubicBezTo>
                  <a:cubicBezTo>
                    <a:pt x="5419" y="6616"/>
                    <a:pt x="5419" y="6018"/>
                    <a:pt x="5608" y="5576"/>
                  </a:cubicBezTo>
                  <a:cubicBezTo>
                    <a:pt x="5766" y="5230"/>
                    <a:pt x="5987" y="4915"/>
                    <a:pt x="6270" y="4600"/>
                  </a:cubicBezTo>
                  <a:cubicBezTo>
                    <a:pt x="6522" y="4316"/>
                    <a:pt x="6617" y="3907"/>
                    <a:pt x="6554" y="3529"/>
                  </a:cubicBezTo>
                  <a:cubicBezTo>
                    <a:pt x="6396" y="3088"/>
                    <a:pt x="5861" y="2804"/>
                    <a:pt x="5703" y="2394"/>
                  </a:cubicBezTo>
                  <a:cubicBezTo>
                    <a:pt x="5577" y="1985"/>
                    <a:pt x="5766" y="1481"/>
                    <a:pt x="5451" y="1134"/>
                  </a:cubicBezTo>
                  <a:cubicBezTo>
                    <a:pt x="5167" y="788"/>
                    <a:pt x="4537" y="914"/>
                    <a:pt x="4191" y="725"/>
                  </a:cubicBezTo>
                  <a:cubicBezTo>
                    <a:pt x="3813"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0"/>
            <p:cNvSpPr/>
            <p:nvPr/>
          </p:nvSpPr>
          <p:spPr>
            <a:xfrm>
              <a:off x="1969300" y="2270700"/>
              <a:ext cx="56750" cy="56750"/>
            </a:xfrm>
            <a:custGeom>
              <a:avLst/>
              <a:gdLst/>
              <a:ahLst/>
              <a:cxnLst/>
              <a:rect l="l" t="t" r="r" b="b"/>
              <a:pathLst>
                <a:path w="2270" h="2270" extrusionOk="0">
                  <a:moveTo>
                    <a:pt x="1135" y="1"/>
                  </a:moveTo>
                  <a:cubicBezTo>
                    <a:pt x="505" y="1"/>
                    <a:pt x="1" y="505"/>
                    <a:pt x="1" y="1135"/>
                  </a:cubicBezTo>
                  <a:cubicBezTo>
                    <a:pt x="1" y="1765"/>
                    <a:pt x="505"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0"/>
            <p:cNvSpPr/>
            <p:nvPr/>
          </p:nvSpPr>
          <p:spPr>
            <a:xfrm>
              <a:off x="2236325" y="2516925"/>
              <a:ext cx="165425" cy="176900"/>
            </a:xfrm>
            <a:custGeom>
              <a:avLst/>
              <a:gdLst/>
              <a:ahLst/>
              <a:cxnLst/>
              <a:rect l="l" t="t" r="r" b="b"/>
              <a:pathLst>
                <a:path w="6617" h="7076" extrusionOk="0">
                  <a:moveTo>
                    <a:pt x="4153" y="1"/>
                  </a:moveTo>
                  <a:cubicBezTo>
                    <a:pt x="4028" y="1"/>
                    <a:pt x="3896" y="30"/>
                    <a:pt x="3781" y="76"/>
                  </a:cubicBezTo>
                  <a:cubicBezTo>
                    <a:pt x="3407" y="225"/>
                    <a:pt x="3368" y="651"/>
                    <a:pt x="2761" y="651"/>
                  </a:cubicBezTo>
                  <a:cubicBezTo>
                    <a:pt x="2600" y="651"/>
                    <a:pt x="2399" y="621"/>
                    <a:pt x="2142" y="549"/>
                  </a:cubicBezTo>
                  <a:cubicBezTo>
                    <a:pt x="2078" y="528"/>
                    <a:pt x="2013" y="519"/>
                    <a:pt x="1947" y="519"/>
                  </a:cubicBezTo>
                  <a:cubicBezTo>
                    <a:pt x="1499" y="519"/>
                    <a:pt x="1043" y="955"/>
                    <a:pt x="851" y="1368"/>
                  </a:cubicBezTo>
                  <a:cubicBezTo>
                    <a:pt x="756" y="1714"/>
                    <a:pt x="725" y="2092"/>
                    <a:pt x="725" y="2470"/>
                  </a:cubicBezTo>
                  <a:cubicBezTo>
                    <a:pt x="662" y="2817"/>
                    <a:pt x="473" y="3100"/>
                    <a:pt x="252" y="3352"/>
                  </a:cubicBezTo>
                  <a:cubicBezTo>
                    <a:pt x="0" y="3668"/>
                    <a:pt x="0" y="4109"/>
                    <a:pt x="252" y="4424"/>
                  </a:cubicBezTo>
                  <a:cubicBezTo>
                    <a:pt x="536" y="4802"/>
                    <a:pt x="851" y="4928"/>
                    <a:pt x="914" y="5400"/>
                  </a:cubicBezTo>
                  <a:cubicBezTo>
                    <a:pt x="914" y="5684"/>
                    <a:pt x="1008" y="5936"/>
                    <a:pt x="1134" y="6188"/>
                  </a:cubicBezTo>
                  <a:cubicBezTo>
                    <a:pt x="1408" y="6626"/>
                    <a:pt x="1681" y="6743"/>
                    <a:pt x="1952" y="6743"/>
                  </a:cubicBezTo>
                  <a:cubicBezTo>
                    <a:pt x="2264" y="6743"/>
                    <a:pt x="2572" y="6588"/>
                    <a:pt x="2872" y="6588"/>
                  </a:cubicBezTo>
                  <a:cubicBezTo>
                    <a:pt x="2913" y="6588"/>
                    <a:pt x="2953" y="6591"/>
                    <a:pt x="2993" y="6597"/>
                  </a:cubicBezTo>
                  <a:cubicBezTo>
                    <a:pt x="3407" y="6657"/>
                    <a:pt x="3709" y="7076"/>
                    <a:pt x="4135" y="7076"/>
                  </a:cubicBezTo>
                  <a:cubicBezTo>
                    <a:pt x="4164" y="7076"/>
                    <a:pt x="4192" y="7074"/>
                    <a:pt x="4222" y="7070"/>
                  </a:cubicBezTo>
                  <a:cubicBezTo>
                    <a:pt x="4694" y="6976"/>
                    <a:pt x="4852" y="6408"/>
                    <a:pt x="5135" y="6030"/>
                  </a:cubicBezTo>
                  <a:cubicBezTo>
                    <a:pt x="5419" y="5715"/>
                    <a:pt x="5702" y="5463"/>
                    <a:pt x="6049" y="5274"/>
                  </a:cubicBezTo>
                  <a:cubicBezTo>
                    <a:pt x="6364" y="5054"/>
                    <a:pt x="6585" y="4676"/>
                    <a:pt x="6616" y="4298"/>
                  </a:cubicBezTo>
                  <a:cubicBezTo>
                    <a:pt x="6585" y="3825"/>
                    <a:pt x="6112" y="3415"/>
                    <a:pt x="6081" y="2974"/>
                  </a:cubicBezTo>
                  <a:cubicBezTo>
                    <a:pt x="6049" y="2533"/>
                    <a:pt x="6364" y="2124"/>
                    <a:pt x="6175" y="1714"/>
                  </a:cubicBezTo>
                  <a:cubicBezTo>
                    <a:pt x="5955" y="1305"/>
                    <a:pt x="5324" y="1242"/>
                    <a:pt x="5041" y="958"/>
                  </a:cubicBezTo>
                  <a:cubicBezTo>
                    <a:pt x="4757" y="675"/>
                    <a:pt x="4663" y="139"/>
                    <a:pt x="4285" y="13"/>
                  </a:cubicBezTo>
                  <a:cubicBezTo>
                    <a:pt x="4243" y="5"/>
                    <a:pt x="4198" y="1"/>
                    <a:pt x="4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0"/>
            <p:cNvSpPr/>
            <p:nvPr/>
          </p:nvSpPr>
          <p:spPr>
            <a:xfrm>
              <a:off x="2291450" y="2576300"/>
              <a:ext cx="56725" cy="56750"/>
            </a:xfrm>
            <a:custGeom>
              <a:avLst/>
              <a:gdLst/>
              <a:ahLst/>
              <a:cxnLst/>
              <a:rect l="l" t="t" r="r" b="b"/>
              <a:pathLst>
                <a:path w="2269" h="2270" extrusionOk="0">
                  <a:moveTo>
                    <a:pt x="1135" y="1"/>
                  </a:moveTo>
                  <a:cubicBezTo>
                    <a:pt x="536" y="1"/>
                    <a:pt x="0" y="505"/>
                    <a:pt x="0" y="1135"/>
                  </a:cubicBezTo>
                  <a:cubicBezTo>
                    <a:pt x="0" y="1765"/>
                    <a:pt x="536" y="2269"/>
                    <a:pt x="1135" y="2269"/>
                  </a:cubicBezTo>
                  <a:cubicBezTo>
                    <a:pt x="1765" y="2269"/>
                    <a:pt x="2269" y="1765"/>
                    <a:pt x="2269" y="1135"/>
                  </a:cubicBezTo>
                  <a:cubicBezTo>
                    <a:pt x="2269" y="505"/>
                    <a:pt x="176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0"/>
            <p:cNvSpPr/>
            <p:nvPr/>
          </p:nvSpPr>
          <p:spPr>
            <a:xfrm>
              <a:off x="1584950" y="2840150"/>
              <a:ext cx="165425" cy="177450"/>
            </a:xfrm>
            <a:custGeom>
              <a:avLst/>
              <a:gdLst/>
              <a:ahLst/>
              <a:cxnLst/>
              <a:rect l="l" t="t" r="r" b="b"/>
              <a:pathLst>
                <a:path w="6617" h="7098" extrusionOk="0">
                  <a:moveTo>
                    <a:pt x="3214" y="1"/>
                  </a:moveTo>
                  <a:cubicBezTo>
                    <a:pt x="3025" y="1"/>
                    <a:pt x="2836" y="64"/>
                    <a:pt x="2710" y="158"/>
                  </a:cubicBezTo>
                  <a:cubicBezTo>
                    <a:pt x="2300" y="505"/>
                    <a:pt x="2552" y="1041"/>
                    <a:pt x="1261" y="1041"/>
                  </a:cubicBezTo>
                  <a:cubicBezTo>
                    <a:pt x="725" y="1041"/>
                    <a:pt x="316" y="1671"/>
                    <a:pt x="221" y="2175"/>
                  </a:cubicBezTo>
                  <a:cubicBezTo>
                    <a:pt x="221" y="2553"/>
                    <a:pt x="284" y="2931"/>
                    <a:pt x="410" y="3277"/>
                  </a:cubicBezTo>
                  <a:cubicBezTo>
                    <a:pt x="410" y="3624"/>
                    <a:pt x="316" y="3970"/>
                    <a:pt x="158" y="4254"/>
                  </a:cubicBezTo>
                  <a:cubicBezTo>
                    <a:pt x="0" y="4632"/>
                    <a:pt x="95" y="5073"/>
                    <a:pt x="442" y="5294"/>
                  </a:cubicBezTo>
                  <a:cubicBezTo>
                    <a:pt x="820" y="5577"/>
                    <a:pt x="1135" y="5609"/>
                    <a:pt x="1324" y="6050"/>
                  </a:cubicBezTo>
                  <a:cubicBezTo>
                    <a:pt x="1418" y="6333"/>
                    <a:pt x="1576" y="6554"/>
                    <a:pt x="1765" y="6743"/>
                  </a:cubicBezTo>
                  <a:cubicBezTo>
                    <a:pt x="2040" y="7008"/>
                    <a:pt x="2268" y="7098"/>
                    <a:pt x="2474" y="7098"/>
                  </a:cubicBezTo>
                  <a:cubicBezTo>
                    <a:pt x="2906" y="7098"/>
                    <a:pt x="3239" y="6701"/>
                    <a:pt x="3687" y="6680"/>
                  </a:cubicBezTo>
                  <a:cubicBezTo>
                    <a:pt x="3721" y="6675"/>
                    <a:pt x="3756" y="6673"/>
                    <a:pt x="3790" y="6673"/>
                  </a:cubicBezTo>
                  <a:cubicBezTo>
                    <a:pt x="4103" y="6673"/>
                    <a:pt x="4403" y="6859"/>
                    <a:pt x="4712" y="6859"/>
                  </a:cubicBezTo>
                  <a:cubicBezTo>
                    <a:pt x="4800" y="6859"/>
                    <a:pt x="4889" y="6844"/>
                    <a:pt x="4978" y="6806"/>
                  </a:cubicBezTo>
                  <a:cubicBezTo>
                    <a:pt x="5419" y="6617"/>
                    <a:pt x="5419" y="5987"/>
                    <a:pt x="5577" y="5546"/>
                  </a:cubicBezTo>
                  <a:cubicBezTo>
                    <a:pt x="5766" y="5199"/>
                    <a:pt x="5986" y="4884"/>
                    <a:pt x="6238" y="4601"/>
                  </a:cubicBezTo>
                  <a:cubicBezTo>
                    <a:pt x="6522" y="4286"/>
                    <a:pt x="6617" y="3876"/>
                    <a:pt x="6554" y="3498"/>
                  </a:cubicBezTo>
                  <a:cubicBezTo>
                    <a:pt x="6396" y="3057"/>
                    <a:pt x="5860" y="2773"/>
                    <a:pt x="5703" y="2364"/>
                  </a:cubicBezTo>
                  <a:cubicBezTo>
                    <a:pt x="5545" y="1954"/>
                    <a:pt x="5734" y="1482"/>
                    <a:pt x="5451" y="1135"/>
                  </a:cubicBezTo>
                  <a:cubicBezTo>
                    <a:pt x="5136" y="789"/>
                    <a:pt x="4506" y="883"/>
                    <a:pt x="4159" y="694"/>
                  </a:cubicBezTo>
                  <a:cubicBezTo>
                    <a:pt x="3813" y="473"/>
                    <a:pt x="3592" y="1"/>
                    <a:pt x="3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0"/>
            <p:cNvSpPr/>
            <p:nvPr/>
          </p:nvSpPr>
          <p:spPr>
            <a:xfrm>
              <a:off x="1636925" y="2901600"/>
              <a:ext cx="56750" cy="56725"/>
            </a:xfrm>
            <a:custGeom>
              <a:avLst/>
              <a:gdLst/>
              <a:ahLst/>
              <a:cxnLst/>
              <a:rect l="l" t="t" r="r" b="b"/>
              <a:pathLst>
                <a:path w="2270" h="2269" extrusionOk="0">
                  <a:moveTo>
                    <a:pt x="1135" y="0"/>
                  </a:moveTo>
                  <a:cubicBezTo>
                    <a:pt x="505" y="0"/>
                    <a:pt x="1" y="504"/>
                    <a:pt x="1" y="1134"/>
                  </a:cubicBezTo>
                  <a:cubicBezTo>
                    <a:pt x="1" y="1765"/>
                    <a:pt x="505" y="2269"/>
                    <a:pt x="1135" y="2269"/>
                  </a:cubicBezTo>
                  <a:cubicBezTo>
                    <a:pt x="1765" y="2269"/>
                    <a:pt x="2269" y="1765"/>
                    <a:pt x="2269" y="1134"/>
                  </a:cubicBezTo>
                  <a:cubicBezTo>
                    <a:pt x="2269" y="504"/>
                    <a:pt x="1765" y="0"/>
                    <a:pt x="1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0"/>
            <p:cNvSpPr/>
            <p:nvPr/>
          </p:nvSpPr>
          <p:spPr>
            <a:xfrm>
              <a:off x="1814925" y="3082750"/>
              <a:ext cx="166225" cy="177850"/>
            </a:xfrm>
            <a:custGeom>
              <a:avLst/>
              <a:gdLst/>
              <a:ahLst/>
              <a:cxnLst/>
              <a:rect l="l" t="t" r="r" b="b"/>
              <a:pathLst>
                <a:path w="6649" h="7114" extrusionOk="0">
                  <a:moveTo>
                    <a:pt x="3214" y="0"/>
                  </a:moveTo>
                  <a:cubicBezTo>
                    <a:pt x="3025" y="0"/>
                    <a:pt x="2868" y="63"/>
                    <a:pt x="2742" y="189"/>
                  </a:cubicBezTo>
                  <a:cubicBezTo>
                    <a:pt x="2332" y="504"/>
                    <a:pt x="2553" y="1072"/>
                    <a:pt x="1293" y="1072"/>
                  </a:cubicBezTo>
                  <a:cubicBezTo>
                    <a:pt x="1280" y="1071"/>
                    <a:pt x="1267" y="1070"/>
                    <a:pt x="1254" y="1070"/>
                  </a:cubicBezTo>
                  <a:cubicBezTo>
                    <a:pt x="736" y="1070"/>
                    <a:pt x="314" y="1682"/>
                    <a:pt x="253" y="2174"/>
                  </a:cubicBezTo>
                  <a:cubicBezTo>
                    <a:pt x="253" y="2552"/>
                    <a:pt x="316" y="2930"/>
                    <a:pt x="411" y="3308"/>
                  </a:cubicBezTo>
                  <a:cubicBezTo>
                    <a:pt x="442" y="3655"/>
                    <a:pt x="347" y="3970"/>
                    <a:pt x="158" y="4253"/>
                  </a:cubicBezTo>
                  <a:cubicBezTo>
                    <a:pt x="1" y="4632"/>
                    <a:pt x="127" y="5073"/>
                    <a:pt x="442" y="5325"/>
                  </a:cubicBezTo>
                  <a:cubicBezTo>
                    <a:pt x="852" y="5608"/>
                    <a:pt x="1167" y="5640"/>
                    <a:pt x="1356" y="6081"/>
                  </a:cubicBezTo>
                  <a:cubicBezTo>
                    <a:pt x="1450" y="6333"/>
                    <a:pt x="1576" y="6553"/>
                    <a:pt x="1797" y="6774"/>
                  </a:cubicBezTo>
                  <a:cubicBezTo>
                    <a:pt x="2059" y="7026"/>
                    <a:pt x="2283" y="7114"/>
                    <a:pt x="2487" y="7114"/>
                  </a:cubicBezTo>
                  <a:cubicBezTo>
                    <a:pt x="2918" y="7114"/>
                    <a:pt x="3259" y="6722"/>
                    <a:pt x="3687" y="6679"/>
                  </a:cubicBezTo>
                  <a:cubicBezTo>
                    <a:pt x="3706" y="6678"/>
                    <a:pt x="3726" y="6677"/>
                    <a:pt x="3745" y="6677"/>
                  </a:cubicBezTo>
                  <a:cubicBezTo>
                    <a:pt x="4069" y="6677"/>
                    <a:pt x="4378" y="6862"/>
                    <a:pt x="4696" y="6862"/>
                  </a:cubicBezTo>
                  <a:cubicBezTo>
                    <a:pt x="4789" y="6862"/>
                    <a:pt x="4883" y="6846"/>
                    <a:pt x="4979" y="6805"/>
                  </a:cubicBezTo>
                  <a:cubicBezTo>
                    <a:pt x="5420" y="6616"/>
                    <a:pt x="5420" y="6018"/>
                    <a:pt x="5609" y="5577"/>
                  </a:cubicBezTo>
                  <a:cubicBezTo>
                    <a:pt x="5798" y="5230"/>
                    <a:pt x="6018" y="4884"/>
                    <a:pt x="6270" y="4600"/>
                  </a:cubicBezTo>
                  <a:cubicBezTo>
                    <a:pt x="6522" y="4317"/>
                    <a:pt x="6648" y="3907"/>
                    <a:pt x="6554" y="3529"/>
                  </a:cubicBezTo>
                  <a:cubicBezTo>
                    <a:pt x="6428" y="3056"/>
                    <a:pt x="5861" y="2773"/>
                    <a:pt x="5735" y="2395"/>
                  </a:cubicBezTo>
                  <a:cubicBezTo>
                    <a:pt x="5577" y="1985"/>
                    <a:pt x="5766" y="1481"/>
                    <a:pt x="5451" y="1135"/>
                  </a:cubicBezTo>
                  <a:cubicBezTo>
                    <a:pt x="5168" y="788"/>
                    <a:pt x="4538" y="914"/>
                    <a:pt x="4191" y="693"/>
                  </a:cubicBezTo>
                  <a:cubicBezTo>
                    <a:pt x="3845" y="504"/>
                    <a:pt x="3624" y="0"/>
                    <a:pt x="3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0"/>
            <p:cNvSpPr/>
            <p:nvPr/>
          </p:nvSpPr>
          <p:spPr>
            <a:xfrm>
              <a:off x="1866925" y="3144975"/>
              <a:ext cx="56725" cy="56725"/>
            </a:xfrm>
            <a:custGeom>
              <a:avLst/>
              <a:gdLst/>
              <a:ahLst/>
              <a:cxnLst/>
              <a:rect l="l" t="t" r="r" b="b"/>
              <a:pathLst>
                <a:path w="2269" h="2269" extrusionOk="0">
                  <a:moveTo>
                    <a:pt x="1134" y="0"/>
                  </a:moveTo>
                  <a:cubicBezTo>
                    <a:pt x="504" y="0"/>
                    <a:pt x="0" y="504"/>
                    <a:pt x="0" y="1134"/>
                  </a:cubicBezTo>
                  <a:cubicBezTo>
                    <a:pt x="0" y="1764"/>
                    <a:pt x="504" y="2269"/>
                    <a:pt x="1134" y="2269"/>
                  </a:cubicBezTo>
                  <a:cubicBezTo>
                    <a:pt x="1765" y="2269"/>
                    <a:pt x="2269" y="1764"/>
                    <a:pt x="2269" y="1134"/>
                  </a:cubicBezTo>
                  <a:cubicBezTo>
                    <a:pt x="2269" y="504"/>
                    <a:pt x="1765" y="0"/>
                    <a:pt x="1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0"/>
            <p:cNvSpPr/>
            <p:nvPr/>
          </p:nvSpPr>
          <p:spPr>
            <a:xfrm>
              <a:off x="1793675" y="2449500"/>
              <a:ext cx="268600" cy="188050"/>
            </a:xfrm>
            <a:custGeom>
              <a:avLst/>
              <a:gdLst/>
              <a:ahLst/>
              <a:cxnLst/>
              <a:rect l="l" t="t" r="r" b="b"/>
              <a:pathLst>
                <a:path w="10744" h="7522" extrusionOk="0">
                  <a:moveTo>
                    <a:pt x="10743" y="1"/>
                  </a:moveTo>
                  <a:lnTo>
                    <a:pt x="8727" y="473"/>
                  </a:lnTo>
                  <a:cubicBezTo>
                    <a:pt x="7688" y="757"/>
                    <a:pt x="6648" y="1103"/>
                    <a:pt x="5640" y="1513"/>
                  </a:cubicBezTo>
                  <a:cubicBezTo>
                    <a:pt x="4033" y="2048"/>
                    <a:pt x="2552" y="2899"/>
                    <a:pt x="1292" y="4033"/>
                  </a:cubicBezTo>
                  <a:cubicBezTo>
                    <a:pt x="756" y="4474"/>
                    <a:pt x="378" y="5073"/>
                    <a:pt x="189" y="5734"/>
                  </a:cubicBezTo>
                  <a:cubicBezTo>
                    <a:pt x="0" y="6396"/>
                    <a:pt x="347" y="7121"/>
                    <a:pt x="977" y="7436"/>
                  </a:cubicBezTo>
                  <a:cubicBezTo>
                    <a:pt x="1122" y="7495"/>
                    <a:pt x="1270" y="7521"/>
                    <a:pt x="1419" y="7521"/>
                  </a:cubicBezTo>
                  <a:cubicBezTo>
                    <a:pt x="1981" y="7521"/>
                    <a:pt x="2558" y="7148"/>
                    <a:pt x="3056" y="6774"/>
                  </a:cubicBezTo>
                  <a:cubicBezTo>
                    <a:pt x="4600" y="5640"/>
                    <a:pt x="6144" y="4506"/>
                    <a:pt x="7593" y="3246"/>
                  </a:cubicBezTo>
                  <a:cubicBezTo>
                    <a:pt x="8349" y="2584"/>
                    <a:pt x="9042" y="1859"/>
                    <a:pt x="9672" y="1103"/>
                  </a:cubicBezTo>
                  <a:cubicBezTo>
                    <a:pt x="9830" y="883"/>
                    <a:pt x="10743" y="1"/>
                    <a:pt x="10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0"/>
            <p:cNvSpPr/>
            <p:nvPr/>
          </p:nvSpPr>
          <p:spPr>
            <a:xfrm>
              <a:off x="2046775" y="2455775"/>
              <a:ext cx="95825" cy="199750"/>
            </a:xfrm>
            <a:custGeom>
              <a:avLst/>
              <a:gdLst/>
              <a:ahLst/>
              <a:cxnLst/>
              <a:rect l="l" t="t" r="r" b="b"/>
              <a:pathLst>
                <a:path w="3833" h="7990" extrusionOk="0">
                  <a:moveTo>
                    <a:pt x="184" y="0"/>
                  </a:moveTo>
                  <a:cubicBezTo>
                    <a:pt x="0" y="0"/>
                    <a:pt x="330" y="1091"/>
                    <a:pt x="304" y="1451"/>
                  </a:cubicBezTo>
                  <a:cubicBezTo>
                    <a:pt x="273" y="3215"/>
                    <a:pt x="588" y="4979"/>
                    <a:pt x="1281" y="6649"/>
                  </a:cubicBezTo>
                  <a:cubicBezTo>
                    <a:pt x="1407" y="7027"/>
                    <a:pt x="1628" y="7374"/>
                    <a:pt x="1943" y="7657"/>
                  </a:cubicBezTo>
                  <a:cubicBezTo>
                    <a:pt x="2152" y="7866"/>
                    <a:pt x="2446" y="7990"/>
                    <a:pt x="2751" y="7990"/>
                  </a:cubicBezTo>
                  <a:cubicBezTo>
                    <a:pt x="2859" y="7990"/>
                    <a:pt x="2969" y="7974"/>
                    <a:pt x="3077" y="7941"/>
                  </a:cubicBezTo>
                  <a:cubicBezTo>
                    <a:pt x="3549" y="7689"/>
                    <a:pt x="3833" y="7216"/>
                    <a:pt x="3801" y="6681"/>
                  </a:cubicBezTo>
                  <a:cubicBezTo>
                    <a:pt x="3801" y="5452"/>
                    <a:pt x="2951" y="4475"/>
                    <a:pt x="2289" y="3436"/>
                  </a:cubicBezTo>
                  <a:cubicBezTo>
                    <a:pt x="1785" y="2648"/>
                    <a:pt x="966" y="915"/>
                    <a:pt x="399" y="191"/>
                  </a:cubicBezTo>
                  <a:cubicBezTo>
                    <a:pt x="294" y="56"/>
                    <a:pt x="226"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0"/>
            <p:cNvSpPr/>
            <p:nvPr/>
          </p:nvSpPr>
          <p:spPr>
            <a:xfrm>
              <a:off x="1899200" y="2882700"/>
              <a:ext cx="92975" cy="110775"/>
            </a:xfrm>
            <a:custGeom>
              <a:avLst/>
              <a:gdLst/>
              <a:ahLst/>
              <a:cxnLst/>
              <a:rect l="l" t="t" r="r" b="b"/>
              <a:pathLst>
                <a:path w="3719" h="4431" extrusionOk="0">
                  <a:moveTo>
                    <a:pt x="413" y="1"/>
                  </a:moveTo>
                  <a:cubicBezTo>
                    <a:pt x="305" y="1"/>
                    <a:pt x="214" y="53"/>
                    <a:pt x="158" y="189"/>
                  </a:cubicBezTo>
                  <a:cubicBezTo>
                    <a:pt x="1" y="599"/>
                    <a:pt x="379" y="1544"/>
                    <a:pt x="505" y="1953"/>
                  </a:cubicBezTo>
                  <a:cubicBezTo>
                    <a:pt x="663" y="2521"/>
                    <a:pt x="915" y="3088"/>
                    <a:pt x="1261" y="3560"/>
                  </a:cubicBezTo>
                  <a:cubicBezTo>
                    <a:pt x="1482" y="3875"/>
                    <a:pt x="1765" y="4127"/>
                    <a:pt x="2112" y="4316"/>
                  </a:cubicBezTo>
                  <a:cubicBezTo>
                    <a:pt x="2262" y="4391"/>
                    <a:pt x="2434" y="4431"/>
                    <a:pt x="2610" y="4431"/>
                  </a:cubicBezTo>
                  <a:cubicBezTo>
                    <a:pt x="2803" y="4431"/>
                    <a:pt x="3002" y="4384"/>
                    <a:pt x="3183" y="4285"/>
                  </a:cubicBezTo>
                  <a:cubicBezTo>
                    <a:pt x="3561" y="4001"/>
                    <a:pt x="3719" y="3529"/>
                    <a:pt x="3624" y="3088"/>
                  </a:cubicBezTo>
                  <a:cubicBezTo>
                    <a:pt x="3530" y="2615"/>
                    <a:pt x="3277" y="2205"/>
                    <a:pt x="2962" y="1890"/>
                  </a:cubicBezTo>
                  <a:cubicBezTo>
                    <a:pt x="2490" y="1418"/>
                    <a:pt x="1954" y="977"/>
                    <a:pt x="1387" y="599"/>
                  </a:cubicBezTo>
                  <a:cubicBezTo>
                    <a:pt x="1199" y="458"/>
                    <a:pt x="730" y="1"/>
                    <a:pt x="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0"/>
            <p:cNvSpPr/>
            <p:nvPr/>
          </p:nvSpPr>
          <p:spPr>
            <a:xfrm>
              <a:off x="1799175" y="2872100"/>
              <a:ext cx="118025" cy="131900"/>
            </a:xfrm>
            <a:custGeom>
              <a:avLst/>
              <a:gdLst/>
              <a:ahLst/>
              <a:cxnLst/>
              <a:rect l="l" t="t" r="r" b="b"/>
              <a:pathLst>
                <a:path w="4721" h="5276" extrusionOk="0">
                  <a:moveTo>
                    <a:pt x="4024" y="0"/>
                  </a:moveTo>
                  <a:cubicBezTo>
                    <a:pt x="3979" y="0"/>
                    <a:pt x="3930" y="5"/>
                    <a:pt x="3876" y="15"/>
                  </a:cubicBezTo>
                  <a:cubicBezTo>
                    <a:pt x="3088" y="172"/>
                    <a:pt x="2269" y="991"/>
                    <a:pt x="1734" y="1558"/>
                  </a:cubicBezTo>
                  <a:cubicBezTo>
                    <a:pt x="1041" y="2283"/>
                    <a:pt x="473" y="3134"/>
                    <a:pt x="127" y="4079"/>
                  </a:cubicBezTo>
                  <a:cubicBezTo>
                    <a:pt x="32" y="4268"/>
                    <a:pt x="1" y="4488"/>
                    <a:pt x="1" y="4709"/>
                  </a:cubicBezTo>
                  <a:cubicBezTo>
                    <a:pt x="1" y="4961"/>
                    <a:pt x="158" y="5150"/>
                    <a:pt x="347" y="5244"/>
                  </a:cubicBezTo>
                  <a:cubicBezTo>
                    <a:pt x="421" y="5265"/>
                    <a:pt x="498" y="5276"/>
                    <a:pt x="576" y="5276"/>
                  </a:cubicBezTo>
                  <a:cubicBezTo>
                    <a:pt x="732" y="5276"/>
                    <a:pt x="893" y="5234"/>
                    <a:pt x="1041" y="5150"/>
                  </a:cubicBezTo>
                  <a:cubicBezTo>
                    <a:pt x="2553" y="4394"/>
                    <a:pt x="3687" y="3102"/>
                    <a:pt x="4286" y="1527"/>
                  </a:cubicBezTo>
                  <a:cubicBezTo>
                    <a:pt x="4433" y="1083"/>
                    <a:pt x="4720" y="0"/>
                    <a:pt x="4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0"/>
            <p:cNvSpPr/>
            <p:nvPr/>
          </p:nvSpPr>
          <p:spPr>
            <a:xfrm>
              <a:off x="2122100" y="2039725"/>
              <a:ext cx="296975" cy="114450"/>
            </a:xfrm>
            <a:custGeom>
              <a:avLst/>
              <a:gdLst/>
              <a:ahLst/>
              <a:cxnLst/>
              <a:rect l="l" t="t" r="r" b="b"/>
              <a:pathLst>
                <a:path w="11879" h="4578" extrusionOk="0">
                  <a:moveTo>
                    <a:pt x="3363" y="1"/>
                  </a:moveTo>
                  <a:cubicBezTo>
                    <a:pt x="2289" y="1"/>
                    <a:pt x="1068" y="95"/>
                    <a:pt x="410" y="923"/>
                  </a:cubicBezTo>
                  <a:cubicBezTo>
                    <a:pt x="221" y="1175"/>
                    <a:pt x="95" y="1458"/>
                    <a:pt x="64" y="1773"/>
                  </a:cubicBezTo>
                  <a:cubicBezTo>
                    <a:pt x="1" y="2403"/>
                    <a:pt x="253" y="3034"/>
                    <a:pt x="725" y="3443"/>
                  </a:cubicBezTo>
                  <a:cubicBezTo>
                    <a:pt x="1072" y="3758"/>
                    <a:pt x="1482" y="3979"/>
                    <a:pt x="1923" y="4105"/>
                  </a:cubicBezTo>
                  <a:cubicBezTo>
                    <a:pt x="2898" y="4418"/>
                    <a:pt x="3912" y="4578"/>
                    <a:pt x="4928" y="4578"/>
                  </a:cubicBezTo>
                  <a:cubicBezTo>
                    <a:pt x="5749" y="4578"/>
                    <a:pt x="6570" y="4473"/>
                    <a:pt x="7373" y="4262"/>
                  </a:cubicBezTo>
                  <a:cubicBezTo>
                    <a:pt x="8255" y="4042"/>
                    <a:pt x="9137" y="3727"/>
                    <a:pt x="9925" y="3254"/>
                  </a:cubicBezTo>
                  <a:cubicBezTo>
                    <a:pt x="10167" y="3133"/>
                    <a:pt x="11544" y="2051"/>
                    <a:pt x="11847" y="2051"/>
                  </a:cubicBezTo>
                  <a:cubicBezTo>
                    <a:pt x="11859" y="2051"/>
                    <a:pt x="11870" y="2053"/>
                    <a:pt x="11878" y="2057"/>
                  </a:cubicBezTo>
                  <a:cubicBezTo>
                    <a:pt x="10618" y="1364"/>
                    <a:pt x="9263" y="797"/>
                    <a:pt x="7877" y="324"/>
                  </a:cubicBezTo>
                  <a:cubicBezTo>
                    <a:pt x="7688" y="293"/>
                    <a:pt x="7499" y="230"/>
                    <a:pt x="7279" y="198"/>
                  </a:cubicBezTo>
                  <a:cubicBezTo>
                    <a:pt x="6465" y="67"/>
                    <a:pt x="5629" y="1"/>
                    <a:pt x="4771" y="1"/>
                  </a:cubicBezTo>
                  <a:cubicBezTo>
                    <a:pt x="4600" y="1"/>
                    <a:pt x="4427" y="4"/>
                    <a:pt x="4254" y="9"/>
                  </a:cubicBezTo>
                  <a:cubicBezTo>
                    <a:pt x="3982" y="9"/>
                    <a:pt x="3679" y="1"/>
                    <a:pt x="3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0"/>
            <p:cNvSpPr/>
            <p:nvPr/>
          </p:nvSpPr>
          <p:spPr>
            <a:xfrm>
              <a:off x="2335550" y="2093800"/>
              <a:ext cx="107925" cy="250475"/>
            </a:xfrm>
            <a:custGeom>
              <a:avLst/>
              <a:gdLst/>
              <a:ahLst/>
              <a:cxnLst/>
              <a:rect l="l" t="t" r="r" b="b"/>
              <a:pathLst>
                <a:path w="4317" h="10019" extrusionOk="0">
                  <a:moveTo>
                    <a:pt x="3193" y="1"/>
                  </a:moveTo>
                  <a:cubicBezTo>
                    <a:pt x="2962" y="1"/>
                    <a:pt x="2833" y="446"/>
                    <a:pt x="2805" y="587"/>
                  </a:cubicBezTo>
                  <a:cubicBezTo>
                    <a:pt x="2616" y="1343"/>
                    <a:pt x="2332" y="2099"/>
                    <a:pt x="2017" y="2792"/>
                  </a:cubicBezTo>
                  <a:cubicBezTo>
                    <a:pt x="1229" y="4399"/>
                    <a:pt x="1" y="5943"/>
                    <a:pt x="127" y="7802"/>
                  </a:cubicBezTo>
                  <a:cubicBezTo>
                    <a:pt x="203" y="8839"/>
                    <a:pt x="726" y="10019"/>
                    <a:pt x="1679" y="10019"/>
                  </a:cubicBezTo>
                  <a:cubicBezTo>
                    <a:pt x="1913" y="10019"/>
                    <a:pt x="2173" y="9948"/>
                    <a:pt x="2458" y="9786"/>
                  </a:cubicBezTo>
                  <a:cubicBezTo>
                    <a:pt x="4002" y="8904"/>
                    <a:pt x="4317" y="7298"/>
                    <a:pt x="4222" y="5691"/>
                  </a:cubicBezTo>
                  <a:cubicBezTo>
                    <a:pt x="4159" y="4809"/>
                    <a:pt x="4065" y="3927"/>
                    <a:pt x="3907" y="3076"/>
                  </a:cubicBezTo>
                  <a:cubicBezTo>
                    <a:pt x="3781" y="2383"/>
                    <a:pt x="3655" y="1658"/>
                    <a:pt x="3498" y="965"/>
                  </a:cubicBezTo>
                  <a:cubicBezTo>
                    <a:pt x="3466" y="808"/>
                    <a:pt x="3435" y="114"/>
                    <a:pt x="3277" y="20"/>
                  </a:cubicBezTo>
                  <a:cubicBezTo>
                    <a:pt x="3248" y="7"/>
                    <a:pt x="3220" y="1"/>
                    <a:pt x="3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0" name="Google Shape;3250;p20"/>
          <p:cNvGrpSpPr/>
          <p:nvPr/>
        </p:nvGrpSpPr>
        <p:grpSpPr>
          <a:xfrm rot="10800000">
            <a:off x="-763570" y="2966655"/>
            <a:ext cx="3348485" cy="2565503"/>
            <a:chOff x="317700" y="238725"/>
            <a:chExt cx="6772825" cy="5189125"/>
          </a:xfrm>
        </p:grpSpPr>
        <p:sp>
          <p:nvSpPr>
            <p:cNvPr id="3251" name="Google Shape;3251;p20"/>
            <p:cNvSpPr/>
            <p:nvPr/>
          </p:nvSpPr>
          <p:spPr>
            <a:xfrm>
              <a:off x="4408263" y="1501184"/>
              <a:ext cx="1476100" cy="2534425"/>
            </a:xfrm>
            <a:custGeom>
              <a:avLst/>
              <a:gdLst/>
              <a:ahLst/>
              <a:cxnLst/>
              <a:rect l="l" t="t" r="r" b="b"/>
              <a:pathLst>
                <a:path w="59044" h="101377" extrusionOk="0">
                  <a:moveTo>
                    <a:pt x="44257" y="1"/>
                  </a:moveTo>
                  <a:cubicBezTo>
                    <a:pt x="43835" y="1"/>
                    <a:pt x="43409" y="295"/>
                    <a:pt x="43463" y="837"/>
                  </a:cubicBezTo>
                  <a:cubicBezTo>
                    <a:pt x="44018" y="5526"/>
                    <a:pt x="43967" y="10215"/>
                    <a:pt x="43413" y="14854"/>
                  </a:cubicBezTo>
                  <a:cubicBezTo>
                    <a:pt x="43110" y="14803"/>
                    <a:pt x="42657" y="14703"/>
                    <a:pt x="42102" y="14602"/>
                  </a:cubicBezTo>
                  <a:cubicBezTo>
                    <a:pt x="40640" y="14350"/>
                    <a:pt x="39177" y="14249"/>
                    <a:pt x="37715" y="14198"/>
                  </a:cubicBezTo>
                  <a:cubicBezTo>
                    <a:pt x="35698" y="14198"/>
                    <a:pt x="33732" y="14350"/>
                    <a:pt x="31766" y="14652"/>
                  </a:cubicBezTo>
                  <a:cubicBezTo>
                    <a:pt x="29547" y="15056"/>
                    <a:pt x="27429" y="15610"/>
                    <a:pt x="25312" y="16316"/>
                  </a:cubicBezTo>
                  <a:cubicBezTo>
                    <a:pt x="23194" y="16972"/>
                    <a:pt x="21127" y="17829"/>
                    <a:pt x="19160" y="18837"/>
                  </a:cubicBezTo>
                  <a:cubicBezTo>
                    <a:pt x="18202" y="19291"/>
                    <a:pt x="17295" y="19846"/>
                    <a:pt x="16438" y="20350"/>
                  </a:cubicBezTo>
                  <a:cubicBezTo>
                    <a:pt x="15580" y="20854"/>
                    <a:pt x="14774" y="21409"/>
                    <a:pt x="14068" y="21963"/>
                  </a:cubicBezTo>
                  <a:cubicBezTo>
                    <a:pt x="13362" y="22518"/>
                    <a:pt x="12706" y="23022"/>
                    <a:pt x="12152" y="23526"/>
                  </a:cubicBezTo>
                  <a:cubicBezTo>
                    <a:pt x="11597" y="24031"/>
                    <a:pt x="11093" y="24484"/>
                    <a:pt x="10690" y="24888"/>
                  </a:cubicBezTo>
                  <a:cubicBezTo>
                    <a:pt x="10286" y="25341"/>
                    <a:pt x="9883" y="25795"/>
                    <a:pt x="9530" y="26249"/>
                  </a:cubicBezTo>
                  <a:cubicBezTo>
                    <a:pt x="10085" y="26400"/>
                    <a:pt x="10690" y="26552"/>
                    <a:pt x="11295" y="26652"/>
                  </a:cubicBezTo>
                  <a:cubicBezTo>
                    <a:pt x="11849" y="26753"/>
                    <a:pt x="12505" y="26804"/>
                    <a:pt x="13261" y="26905"/>
                  </a:cubicBezTo>
                  <a:cubicBezTo>
                    <a:pt x="13967" y="26955"/>
                    <a:pt x="14824" y="27056"/>
                    <a:pt x="15732" y="27056"/>
                  </a:cubicBezTo>
                  <a:cubicBezTo>
                    <a:pt x="16589" y="27056"/>
                    <a:pt x="17547" y="27005"/>
                    <a:pt x="18555" y="26955"/>
                  </a:cubicBezTo>
                  <a:cubicBezTo>
                    <a:pt x="19564" y="26854"/>
                    <a:pt x="20623" y="26753"/>
                    <a:pt x="21681" y="26602"/>
                  </a:cubicBezTo>
                  <a:cubicBezTo>
                    <a:pt x="26068" y="25896"/>
                    <a:pt x="30303" y="24484"/>
                    <a:pt x="34287" y="22467"/>
                  </a:cubicBezTo>
                  <a:cubicBezTo>
                    <a:pt x="36051" y="21560"/>
                    <a:pt x="37715" y="20501"/>
                    <a:pt x="39329" y="19341"/>
                  </a:cubicBezTo>
                  <a:cubicBezTo>
                    <a:pt x="40488" y="18434"/>
                    <a:pt x="41648" y="17476"/>
                    <a:pt x="42707" y="16417"/>
                  </a:cubicBezTo>
                  <a:cubicBezTo>
                    <a:pt x="42909" y="16165"/>
                    <a:pt x="43161" y="15913"/>
                    <a:pt x="43312" y="15711"/>
                  </a:cubicBezTo>
                  <a:lnTo>
                    <a:pt x="43312" y="15711"/>
                  </a:lnTo>
                  <a:cubicBezTo>
                    <a:pt x="42959" y="18888"/>
                    <a:pt x="42404" y="22064"/>
                    <a:pt x="41850" y="25140"/>
                  </a:cubicBezTo>
                  <a:cubicBezTo>
                    <a:pt x="41396" y="27661"/>
                    <a:pt x="40841" y="30182"/>
                    <a:pt x="40186" y="32653"/>
                  </a:cubicBezTo>
                  <a:cubicBezTo>
                    <a:pt x="39934" y="32552"/>
                    <a:pt x="39480" y="32451"/>
                    <a:pt x="38925" y="32350"/>
                  </a:cubicBezTo>
                  <a:cubicBezTo>
                    <a:pt x="37463" y="32148"/>
                    <a:pt x="36001" y="31997"/>
                    <a:pt x="34539" y="31997"/>
                  </a:cubicBezTo>
                  <a:cubicBezTo>
                    <a:pt x="32522" y="31997"/>
                    <a:pt x="30556" y="32098"/>
                    <a:pt x="28589" y="32400"/>
                  </a:cubicBezTo>
                  <a:cubicBezTo>
                    <a:pt x="26371" y="32753"/>
                    <a:pt x="24202" y="33308"/>
                    <a:pt x="22085" y="33963"/>
                  </a:cubicBezTo>
                  <a:cubicBezTo>
                    <a:pt x="19967" y="34669"/>
                    <a:pt x="17900" y="35527"/>
                    <a:pt x="15933" y="36485"/>
                  </a:cubicBezTo>
                  <a:cubicBezTo>
                    <a:pt x="14975" y="36989"/>
                    <a:pt x="14068" y="37543"/>
                    <a:pt x="13211" y="38048"/>
                  </a:cubicBezTo>
                  <a:cubicBezTo>
                    <a:pt x="12354" y="38552"/>
                    <a:pt x="11597" y="39106"/>
                    <a:pt x="10891" y="39661"/>
                  </a:cubicBezTo>
                  <a:cubicBezTo>
                    <a:pt x="10135" y="40165"/>
                    <a:pt x="9480" y="40720"/>
                    <a:pt x="8925" y="41224"/>
                  </a:cubicBezTo>
                  <a:cubicBezTo>
                    <a:pt x="8370" y="41728"/>
                    <a:pt x="7916" y="42182"/>
                    <a:pt x="7513" y="42585"/>
                  </a:cubicBezTo>
                  <a:cubicBezTo>
                    <a:pt x="7059" y="42989"/>
                    <a:pt x="6656" y="43443"/>
                    <a:pt x="6303" y="43947"/>
                  </a:cubicBezTo>
                  <a:cubicBezTo>
                    <a:pt x="6908" y="44098"/>
                    <a:pt x="7463" y="44249"/>
                    <a:pt x="8068" y="44350"/>
                  </a:cubicBezTo>
                  <a:cubicBezTo>
                    <a:pt x="8622" y="44451"/>
                    <a:pt x="9278" y="44501"/>
                    <a:pt x="10034" y="44602"/>
                  </a:cubicBezTo>
                  <a:cubicBezTo>
                    <a:pt x="10790" y="44653"/>
                    <a:pt x="11597" y="44703"/>
                    <a:pt x="12505" y="44703"/>
                  </a:cubicBezTo>
                  <a:cubicBezTo>
                    <a:pt x="13412" y="44703"/>
                    <a:pt x="14370" y="44703"/>
                    <a:pt x="15379" y="44653"/>
                  </a:cubicBezTo>
                  <a:cubicBezTo>
                    <a:pt x="16337" y="44552"/>
                    <a:pt x="17396" y="44451"/>
                    <a:pt x="18454" y="44300"/>
                  </a:cubicBezTo>
                  <a:cubicBezTo>
                    <a:pt x="20673" y="43947"/>
                    <a:pt x="22841" y="43443"/>
                    <a:pt x="24959" y="42737"/>
                  </a:cubicBezTo>
                  <a:cubicBezTo>
                    <a:pt x="27076" y="42031"/>
                    <a:pt x="29144" y="41224"/>
                    <a:pt x="31110" y="40216"/>
                  </a:cubicBezTo>
                  <a:cubicBezTo>
                    <a:pt x="32875" y="39308"/>
                    <a:pt x="34539" y="38249"/>
                    <a:pt x="36152" y="37090"/>
                  </a:cubicBezTo>
                  <a:cubicBezTo>
                    <a:pt x="37362" y="36182"/>
                    <a:pt x="38472" y="35224"/>
                    <a:pt x="39480" y="34165"/>
                  </a:cubicBezTo>
                  <a:lnTo>
                    <a:pt x="39984" y="33661"/>
                  </a:lnTo>
                  <a:lnTo>
                    <a:pt x="39984" y="33661"/>
                  </a:lnTo>
                  <a:cubicBezTo>
                    <a:pt x="38320" y="40064"/>
                    <a:pt x="36152" y="46417"/>
                    <a:pt x="33581" y="52569"/>
                  </a:cubicBezTo>
                  <a:cubicBezTo>
                    <a:pt x="33329" y="52468"/>
                    <a:pt x="32976" y="52418"/>
                    <a:pt x="32623" y="52367"/>
                  </a:cubicBezTo>
                  <a:cubicBezTo>
                    <a:pt x="31161" y="52115"/>
                    <a:pt x="29698" y="51964"/>
                    <a:pt x="28186" y="51964"/>
                  </a:cubicBezTo>
                  <a:cubicBezTo>
                    <a:pt x="26219" y="51964"/>
                    <a:pt x="24202" y="52065"/>
                    <a:pt x="22236" y="52418"/>
                  </a:cubicBezTo>
                  <a:cubicBezTo>
                    <a:pt x="20068" y="52771"/>
                    <a:pt x="17900" y="53275"/>
                    <a:pt x="15782" y="53930"/>
                  </a:cubicBezTo>
                  <a:cubicBezTo>
                    <a:pt x="13664" y="54636"/>
                    <a:pt x="11597" y="55493"/>
                    <a:pt x="9580" y="56451"/>
                  </a:cubicBezTo>
                  <a:cubicBezTo>
                    <a:pt x="8673" y="56955"/>
                    <a:pt x="7765" y="57460"/>
                    <a:pt x="6908" y="58014"/>
                  </a:cubicBezTo>
                  <a:cubicBezTo>
                    <a:pt x="6051" y="58519"/>
                    <a:pt x="5244" y="59073"/>
                    <a:pt x="4538" y="59628"/>
                  </a:cubicBezTo>
                  <a:cubicBezTo>
                    <a:pt x="3832" y="60132"/>
                    <a:pt x="3177" y="60687"/>
                    <a:pt x="2622" y="61191"/>
                  </a:cubicBezTo>
                  <a:cubicBezTo>
                    <a:pt x="2068" y="61695"/>
                    <a:pt x="1563" y="62149"/>
                    <a:pt x="1160" y="62552"/>
                  </a:cubicBezTo>
                  <a:cubicBezTo>
                    <a:pt x="757" y="62956"/>
                    <a:pt x="353" y="63409"/>
                    <a:pt x="0" y="63914"/>
                  </a:cubicBezTo>
                  <a:cubicBezTo>
                    <a:pt x="555" y="64065"/>
                    <a:pt x="1160" y="64216"/>
                    <a:pt x="1765" y="64267"/>
                  </a:cubicBezTo>
                  <a:cubicBezTo>
                    <a:pt x="2320" y="64367"/>
                    <a:pt x="2975" y="64468"/>
                    <a:pt x="3732" y="64569"/>
                  </a:cubicBezTo>
                  <a:cubicBezTo>
                    <a:pt x="4437" y="64619"/>
                    <a:pt x="5295" y="64670"/>
                    <a:pt x="6202" y="64670"/>
                  </a:cubicBezTo>
                  <a:cubicBezTo>
                    <a:pt x="7059" y="64670"/>
                    <a:pt x="8017" y="64670"/>
                    <a:pt x="9026" y="64619"/>
                  </a:cubicBezTo>
                  <a:cubicBezTo>
                    <a:pt x="10034" y="64519"/>
                    <a:pt x="11043" y="64418"/>
                    <a:pt x="12152" y="64216"/>
                  </a:cubicBezTo>
                  <a:cubicBezTo>
                    <a:pt x="14320" y="63914"/>
                    <a:pt x="16488" y="63359"/>
                    <a:pt x="18606" y="62653"/>
                  </a:cubicBezTo>
                  <a:cubicBezTo>
                    <a:pt x="20723" y="61998"/>
                    <a:pt x="22791" y="61140"/>
                    <a:pt x="24757" y="60132"/>
                  </a:cubicBezTo>
                  <a:cubicBezTo>
                    <a:pt x="26522" y="59224"/>
                    <a:pt x="28236" y="58166"/>
                    <a:pt x="29799" y="57006"/>
                  </a:cubicBezTo>
                  <a:cubicBezTo>
                    <a:pt x="30858" y="56199"/>
                    <a:pt x="31816" y="55392"/>
                    <a:pt x="32774" y="54485"/>
                  </a:cubicBezTo>
                  <a:lnTo>
                    <a:pt x="32774" y="54485"/>
                  </a:lnTo>
                  <a:cubicBezTo>
                    <a:pt x="30102" y="60586"/>
                    <a:pt x="27076" y="66535"/>
                    <a:pt x="23749" y="72284"/>
                  </a:cubicBezTo>
                  <a:cubicBezTo>
                    <a:pt x="23497" y="72384"/>
                    <a:pt x="23194" y="72536"/>
                    <a:pt x="22841" y="72687"/>
                  </a:cubicBezTo>
                  <a:cubicBezTo>
                    <a:pt x="21530" y="73393"/>
                    <a:pt x="20270" y="74149"/>
                    <a:pt x="19060" y="75057"/>
                  </a:cubicBezTo>
                  <a:cubicBezTo>
                    <a:pt x="17446" y="76216"/>
                    <a:pt x="15933" y="77477"/>
                    <a:pt x="14572" y="78939"/>
                  </a:cubicBezTo>
                  <a:cubicBezTo>
                    <a:pt x="13009" y="80502"/>
                    <a:pt x="11547" y="82216"/>
                    <a:pt x="10236" y="84032"/>
                  </a:cubicBezTo>
                  <a:cubicBezTo>
                    <a:pt x="8975" y="85796"/>
                    <a:pt x="7816" y="87712"/>
                    <a:pt x="6807" y="89679"/>
                  </a:cubicBezTo>
                  <a:cubicBezTo>
                    <a:pt x="6353" y="90637"/>
                    <a:pt x="5950" y="91595"/>
                    <a:pt x="5547" y="92553"/>
                  </a:cubicBezTo>
                  <a:cubicBezTo>
                    <a:pt x="5194" y="93460"/>
                    <a:pt x="4891" y="94368"/>
                    <a:pt x="4639" y="95225"/>
                  </a:cubicBezTo>
                  <a:cubicBezTo>
                    <a:pt x="4337" y="96082"/>
                    <a:pt x="4135" y="96889"/>
                    <a:pt x="3984" y="97595"/>
                  </a:cubicBezTo>
                  <a:cubicBezTo>
                    <a:pt x="3832" y="98351"/>
                    <a:pt x="3732" y="99007"/>
                    <a:pt x="3631" y="99561"/>
                  </a:cubicBezTo>
                  <a:cubicBezTo>
                    <a:pt x="3580" y="100166"/>
                    <a:pt x="3530" y="100771"/>
                    <a:pt x="3479" y="101376"/>
                  </a:cubicBezTo>
                  <a:cubicBezTo>
                    <a:pt x="4084" y="101175"/>
                    <a:pt x="4589" y="100923"/>
                    <a:pt x="5143" y="100671"/>
                  </a:cubicBezTo>
                  <a:cubicBezTo>
                    <a:pt x="5597" y="100418"/>
                    <a:pt x="6253" y="100066"/>
                    <a:pt x="6858" y="99713"/>
                  </a:cubicBezTo>
                  <a:cubicBezTo>
                    <a:pt x="7513" y="99309"/>
                    <a:pt x="8219" y="98855"/>
                    <a:pt x="8925" y="98301"/>
                  </a:cubicBezTo>
                  <a:cubicBezTo>
                    <a:pt x="9681" y="97797"/>
                    <a:pt x="10438" y="97192"/>
                    <a:pt x="11194" y="96536"/>
                  </a:cubicBezTo>
                  <a:cubicBezTo>
                    <a:pt x="11950" y="95931"/>
                    <a:pt x="12706" y="95175"/>
                    <a:pt x="13463" y="94418"/>
                  </a:cubicBezTo>
                  <a:cubicBezTo>
                    <a:pt x="16589" y="91242"/>
                    <a:pt x="19211" y="87612"/>
                    <a:pt x="21177" y="83628"/>
                  </a:cubicBezTo>
                  <a:cubicBezTo>
                    <a:pt x="22085" y="81864"/>
                    <a:pt x="22791" y="79998"/>
                    <a:pt x="23396" y="78082"/>
                  </a:cubicBezTo>
                  <a:cubicBezTo>
                    <a:pt x="23749" y="76872"/>
                    <a:pt x="24051" y="75611"/>
                    <a:pt x="24253" y="74351"/>
                  </a:cubicBezTo>
                  <a:cubicBezTo>
                    <a:pt x="26371" y="70771"/>
                    <a:pt x="28387" y="67141"/>
                    <a:pt x="30203" y="63460"/>
                  </a:cubicBezTo>
                  <a:lnTo>
                    <a:pt x="30203" y="63460"/>
                  </a:lnTo>
                  <a:cubicBezTo>
                    <a:pt x="29850" y="65376"/>
                    <a:pt x="29648" y="67292"/>
                    <a:pt x="29547" y="69258"/>
                  </a:cubicBezTo>
                  <a:cubicBezTo>
                    <a:pt x="29446" y="73695"/>
                    <a:pt x="29950" y="78132"/>
                    <a:pt x="31211" y="82418"/>
                  </a:cubicBezTo>
                  <a:cubicBezTo>
                    <a:pt x="31514" y="83477"/>
                    <a:pt x="31816" y="84485"/>
                    <a:pt x="32169" y="85393"/>
                  </a:cubicBezTo>
                  <a:cubicBezTo>
                    <a:pt x="32522" y="86301"/>
                    <a:pt x="32925" y="87208"/>
                    <a:pt x="33329" y="88015"/>
                  </a:cubicBezTo>
                  <a:cubicBezTo>
                    <a:pt x="33732" y="88822"/>
                    <a:pt x="34135" y="89528"/>
                    <a:pt x="34488" y="90183"/>
                  </a:cubicBezTo>
                  <a:cubicBezTo>
                    <a:pt x="34892" y="90838"/>
                    <a:pt x="35245" y="91393"/>
                    <a:pt x="35547" y="91847"/>
                  </a:cubicBezTo>
                  <a:cubicBezTo>
                    <a:pt x="35900" y="92351"/>
                    <a:pt x="36303" y="92855"/>
                    <a:pt x="36656" y="93259"/>
                  </a:cubicBezTo>
                  <a:cubicBezTo>
                    <a:pt x="36959" y="92754"/>
                    <a:pt x="37211" y="92200"/>
                    <a:pt x="37413" y="91645"/>
                  </a:cubicBezTo>
                  <a:cubicBezTo>
                    <a:pt x="37614" y="91091"/>
                    <a:pt x="37816" y="90435"/>
                    <a:pt x="38018" y="89729"/>
                  </a:cubicBezTo>
                  <a:cubicBezTo>
                    <a:pt x="38219" y="89023"/>
                    <a:pt x="38472" y="88217"/>
                    <a:pt x="38623" y="87309"/>
                  </a:cubicBezTo>
                  <a:cubicBezTo>
                    <a:pt x="38774" y="86452"/>
                    <a:pt x="38925" y="85494"/>
                    <a:pt x="39077" y="84536"/>
                  </a:cubicBezTo>
                  <a:cubicBezTo>
                    <a:pt x="39177" y="83527"/>
                    <a:pt x="39278" y="82469"/>
                    <a:pt x="39278" y="81410"/>
                  </a:cubicBezTo>
                  <a:cubicBezTo>
                    <a:pt x="39379" y="79191"/>
                    <a:pt x="39278" y="76973"/>
                    <a:pt x="38976" y="74754"/>
                  </a:cubicBezTo>
                  <a:cubicBezTo>
                    <a:pt x="38724" y="72536"/>
                    <a:pt x="38270" y="70368"/>
                    <a:pt x="37614" y="68250"/>
                  </a:cubicBezTo>
                  <a:cubicBezTo>
                    <a:pt x="37110" y="66334"/>
                    <a:pt x="36354" y="64468"/>
                    <a:pt x="35497" y="62653"/>
                  </a:cubicBezTo>
                  <a:cubicBezTo>
                    <a:pt x="34841" y="61342"/>
                    <a:pt x="34135" y="60031"/>
                    <a:pt x="33278" y="58821"/>
                  </a:cubicBezTo>
                  <a:cubicBezTo>
                    <a:pt x="33077" y="58519"/>
                    <a:pt x="32925" y="58317"/>
                    <a:pt x="32774" y="58115"/>
                  </a:cubicBezTo>
                  <a:cubicBezTo>
                    <a:pt x="34841" y="53628"/>
                    <a:pt x="36656" y="49039"/>
                    <a:pt x="38270" y="44401"/>
                  </a:cubicBezTo>
                  <a:cubicBezTo>
                    <a:pt x="38270" y="45157"/>
                    <a:pt x="38320" y="46014"/>
                    <a:pt x="38421" y="46972"/>
                  </a:cubicBezTo>
                  <a:cubicBezTo>
                    <a:pt x="38673" y="48939"/>
                    <a:pt x="39026" y="50905"/>
                    <a:pt x="39581" y="52821"/>
                  </a:cubicBezTo>
                  <a:cubicBezTo>
                    <a:pt x="40791" y="57107"/>
                    <a:pt x="42657" y="61191"/>
                    <a:pt x="45127" y="64872"/>
                  </a:cubicBezTo>
                  <a:cubicBezTo>
                    <a:pt x="45682" y="65779"/>
                    <a:pt x="46337" y="66636"/>
                    <a:pt x="46942" y="67393"/>
                  </a:cubicBezTo>
                  <a:cubicBezTo>
                    <a:pt x="47598" y="68199"/>
                    <a:pt x="48253" y="68905"/>
                    <a:pt x="48858" y="69561"/>
                  </a:cubicBezTo>
                  <a:cubicBezTo>
                    <a:pt x="49463" y="70216"/>
                    <a:pt x="50068" y="70771"/>
                    <a:pt x="50623" y="71275"/>
                  </a:cubicBezTo>
                  <a:cubicBezTo>
                    <a:pt x="51178" y="71779"/>
                    <a:pt x="51732" y="72183"/>
                    <a:pt x="52186" y="72536"/>
                  </a:cubicBezTo>
                  <a:cubicBezTo>
                    <a:pt x="52640" y="72889"/>
                    <a:pt x="53144" y="73242"/>
                    <a:pt x="53648" y="73544"/>
                  </a:cubicBezTo>
                  <a:cubicBezTo>
                    <a:pt x="53749" y="72989"/>
                    <a:pt x="53800" y="72384"/>
                    <a:pt x="53850" y="71779"/>
                  </a:cubicBezTo>
                  <a:cubicBezTo>
                    <a:pt x="53850" y="71174"/>
                    <a:pt x="53850" y="70519"/>
                    <a:pt x="53850" y="69762"/>
                  </a:cubicBezTo>
                  <a:cubicBezTo>
                    <a:pt x="53800" y="69006"/>
                    <a:pt x="53749" y="68199"/>
                    <a:pt x="53648" y="67292"/>
                  </a:cubicBezTo>
                  <a:cubicBezTo>
                    <a:pt x="53547" y="66435"/>
                    <a:pt x="53447" y="65477"/>
                    <a:pt x="53245" y="64468"/>
                  </a:cubicBezTo>
                  <a:cubicBezTo>
                    <a:pt x="53043" y="63510"/>
                    <a:pt x="52842" y="62502"/>
                    <a:pt x="52539" y="61443"/>
                  </a:cubicBezTo>
                  <a:cubicBezTo>
                    <a:pt x="51934" y="59325"/>
                    <a:pt x="51178" y="57208"/>
                    <a:pt x="50220" y="55191"/>
                  </a:cubicBezTo>
                  <a:cubicBezTo>
                    <a:pt x="49262" y="53174"/>
                    <a:pt x="48203" y="51258"/>
                    <a:pt x="46942" y="49392"/>
                  </a:cubicBezTo>
                  <a:cubicBezTo>
                    <a:pt x="45833" y="47728"/>
                    <a:pt x="44623" y="46216"/>
                    <a:pt x="43262" y="44754"/>
                  </a:cubicBezTo>
                  <a:cubicBezTo>
                    <a:pt x="42203" y="43644"/>
                    <a:pt x="41144" y="42636"/>
                    <a:pt x="39934" y="41728"/>
                  </a:cubicBezTo>
                  <a:lnTo>
                    <a:pt x="39329" y="41275"/>
                  </a:lnTo>
                  <a:cubicBezTo>
                    <a:pt x="40892" y="36434"/>
                    <a:pt x="42152" y="31543"/>
                    <a:pt x="43161" y="26602"/>
                  </a:cubicBezTo>
                  <a:cubicBezTo>
                    <a:pt x="43262" y="26047"/>
                    <a:pt x="43362" y="25543"/>
                    <a:pt x="43463" y="25039"/>
                  </a:cubicBezTo>
                  <a:cubicBezTo>
                    <a:pt x="43463" y="25795"/>
                    <a:pt x="43564" y="26602"/>
                    <a:pt x="43615" y="27459"/>
                  </a:cubicBezTo>
                  <a:cubicBezTo>
                    <a:pt x="43867" y="29426"/>
                    <a:pt x="44220" y="31392"/>
                    <a:pt x="44774" y="33308"/>
                  </a:cubicBezTo>
                  <a:cubicBezTo>
                    <a:pt x="45379" y="35476"/>
                    <a:pt x="46136" y="37543"/>
                    <a:pt x="47094" y="39560"/>
                  </a:cubicBezTo>
                  <a:cubicBezTo>
                    <a:pt x="48001" y="41577"/>
                    <a:pt x="49110" y="43543"/>
                    <a:pt x="50321" y="45409"/>
                  </a:cubicBezTo>
                  <a:cubicBezTo>
                    <a:pt x="50926" y="46266"/>
                    <a:pt x="51531" y="47123"/>
                    <a:pt x="52186" y="47930"/>
                  </a:cubicBezTo>
                  <a:cubicBezTo>
                    <a:pt x="52791" y="48686"/>
                    <a:pt x="53447" y="49443"/>
                    <a:pt x="54052" y="50048"/>
                  </a:cubicBezTo>
                  <a:cubicBezTo>
                    <a:pt x="54657" y="50703"/>
                    <a:pt x="55262" y="51308"/>
                    <a:pt x="55816" y="51813"/>
                  </a:cubicBezTo>
                  <a:cubicBezTo>
                    <a:pt x="56371" y="52266"/>
                    <a:pt x="56926" y="52720"/>
                    <a:pt x="57379" y="53073"/>
                  </a:cubicBezTo>
                  <a:cubicBezTo>
                    <a:pt x="57833" y="53426"/>
                    <a:pt x="58337" y="53779"/>
                    <a:pt x="58842" y="54081"/>
                  </a:cubicBezTo>
                  <a:cubicBezTo>
                    <a:pt x="58943" y="53476"/>
                    <a:pt x="58993" y="52871"/>
                    <a:pt x="59043" y="52266"/>
                  </a:cubicBezTo>
                  <a:cubicBezTo>
                    <a:pt x="59043" y="51712"/>
                    <a:pt x="59043" y="51056"/>
                    <a:pt x="59043" y="50300"/>
                  </a:cubicBezTo>
                  <a:cubicBezTo>
                    <a:pt x="58993" y="49544"/>
                    <a:pt x="58993" y="48737"/>
                    <a:pt x="58892" y="47829"/>
                  </a:cubicBezTo>
                  <a:cubicBezTo>
                    <a:pt x="58741" y="46922"/>
                    <a:pt x="58640" y="46014"/>
                    <a:pt x="58438" y="45006"/>
                  </a:cubicBezTo>
                  <a:cubicBezTo>
                    <a:pt x="58237" y="44048"/>
                    <a:pt x="58035" y="42989"/>
                    <a:pt x="57732" y="41980"/>
                  </a:cubicBezTo>
                  <a:cubicBezTo>
                    <a:pt x="57127" y="39812"/>
                    <a:pt x="56371" y="37745"/>
                    <a:pt x="55413" y="35728"/>
                  </a:cubicBezTo>
                  <a:cubicBezTo>
                    <a:pt x="54505" y="33711"/>
                    <a:pt x="53396" y="31745"/>
                    <a:pt x="52136" y="29930"/>
                  </a:cubicBezTo>
                  <a:cubicBezTo>
                    <a:pt x="51077" y="28266"/>
                    <a:pt x="49816" y="26703"/>
                    <a:pt x="48455" y="25241"/>
                  </a:cubicBezTo>
                  <a:cubicBezTo>
                    <a:pt x="47447" y="24182"/>
                    <a:pt x="46337" y="23173"/>
                    <a:pt x="45127" y="22266"/>
                  </a:cubicBezTo>
                  <a:cubicBezTo>
                    <a:pt x="44724" y="21913"/>
                    <a:pt x="44371" y="21661"/>
                    <a:pt x="44119" y="21509"/>
                  </a:cubicBezTo>
                  <a:cubicBezTo>
                    <a:pt x="45278" y="14652"/>
                    <a:pt x="45934" y="7442"/>
                    <a:pt x="45026" y="686"/>
                  </a:cubicBezTo>
                  <a:cubicBezTo>
                    <a:pt x="44980" y="219"/>
                    <a:pt x="44620" y="1"/>
                    <a:pt x="44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0"/>
            <p:cNvSpPr/>
            <p:nvPr/>
          </p:nvSpPr>
          <p:spPr>
            <a:xfrm>
              <a:off x="4636250" y="2940625"/>
              <a:ext cx="2454275" cy="2487225"/>
            </a:xfrm>
            <a:custGeom>
              <a:avLst/>
              <a:gdLst/>
              <a:ahLst/>
              <a:cxnLst/>
              <a:rect l="l" t="t" r="r" b="b"/>
              <a:pathLst>
                <a:path w="98171" h="99489" extrusionOk="0">
                  <a:moveTo>
                    <a:pt x="78960" y="1"/>
                  </a:moveTo>
                  <a:cubicBezTo>
                    <a:pt x="78609" y="1"/>
                    <a:pt x="78284" y="199"/>
                    <a:pt x="78204" y="658"/>
                  </a:cubicBezTo>
                  <a:cubicBezTo>
                    <a:pt x="77296" y="5751"/>
                    <a:pt x="75834" y="10742"/>
                    <a:pt x="73868" y="15583"/>
                  </a:cubicBezTo>
                  <a:cubicBezTo>
                    <a:pt x="72741" y="15008"/>
                    <a:pt x="70362" y="14703"/>
                    <a:pt x="67412" y="14703"/>
                  </a:cubicBezTo>
                  <a:cubicBezTo>
                    <a:pt x="57685" y="14703"/>
                    <a:pt x="41759" y="18015"/>
                    <a:pt x="44119" y="25869"/>
                  </a:cubicBezTo>
                  <a:cubicBezTo>
                    <a:pt x="44906" y="28512"/>
                    <a:pt x="47093" y="29550"/>
                    <a:pt x="49956" y="29550"/>
                  </a:cubicBezTo>
                  <a:cubicBezTo>
                    <a:pt x="56815" y="29550"/>
                    <a:pt x="67559" y="23592"/>
                    <a:pt x="72254" y="19465"/>
                  </a:cubicBezTo>
                  <a:lnTo>
                    <a:pt x="72254" y="19465"/>
                  </a:lnTo>
                  <a:cubicBezTo>
                    <a:pt x="71095" y="22138"/>
                    <a:pt x="69834" y="24760"/>
                    <a:pt x="68574" y="27281"/>
                  </a:cubicBezTo>
                  <a:cubicBezTo>
                    <a:pt x="67111" y="30104"/>
                    <a:pt x="65599" y="32827"/>
                    <a:pt x="64036" y="35550"/>
                  </a:cubicBezTo>
                  <a:cubicBezTo>
                    <a:pt x="62650" y="33658"/>
                    <a:pt x="53705" y="31485"/>
                    <a:pt x="45666" y="31485"/>
                  </a:cubicBezTo>
                  <a:cubicBezTo>
                    <a:pt x="38490" y="31485"/>
                    <a:pt x="32036" y="33216"/>
                    <a:pt x="32321" y="38424"/>
                  </a:cubicBezTo>
                  <a:cubicBezTo>
                    <a:pt x="32557" y="42347"/>
                    <a:pt x="36286" y="43750"/>
                    <a:pt x="41117" y="43750"/>
                  </a:cubicBezTo>
                  <a:cubicBezTo>
                    <a:pt x="48640" y="43750"/>
                    <a:pt x="58836" y="40347"/>
                    <a:pt x="62674" y="37768"/>
                  </a:cubicBezTo>
                  <a:lnTo>
                    <a:pt x="62674" y="37768"/>
                  </a:lnTo>
                  <a:cubicBezTo>
                    <a:pt x="59599" y="42810"/>
                    <a:pt x="56220" y="47600"/>
                    <a:pt x="52590" y="52239"/>
                  </a:cubicBezTo>
                  <a:cubicBezTo>
                    <a:pt x="50350" y="50058"/>
                    <a:pt x="40242" y="47171"/>
                    <a:pt x="32069" y="47171"/>
                  </a:cubicBezTo>
                  <a:cubicBezTo>
                    <a:pt x="26073" y="47171"/>
                    <a:pt x="21120" y="48724"/>
                    <a:pt x="21077" y="53247"/>
                  </a:cubicBezTo>
                  <a:cubicBezTo>
                    <a:pt x="21029" y="57705"/>
                    <a:pt x="25703" y="59244"/>
                    <a:pt x="31492" y="59244"/>
                  </a:cubicBezTo>
                  <a:cubicBezTo>
                    <a:pt x="37948" y="59244"/>
                    <a:pt x="45792" y="57330"/>
                    <a:pt x="50019" y="55416"/>
                  </a:cubicBezTo>
                  <a:lnTo>
                    <a:pt x="50019" y="55416"/>
                  </a:lnTo>
                  <a:cubicBezTo>
                    <a:pt x="46741" y="59348"/>
                    <a:pt x="43313" y="63130"/>
                    <a:pt x="39733" y="66760"/>
                  </a:cubicBezTo>
                  <a:cubicBezTo>
                    <a:pt x="37843" y="63959"/>
                    <a:pt x="25045" y="58629"/>
                    <a:pt x="16333" y="58629"/>
                  </a:cubicBezTo>
                  <a:cubicBezTo>
                    <a:pt x="12028" y="58629"/>
                    <a:pt x="8720" y="59931"/>
                    <a:pt x="8220" y="63483"/>
                  </a:cubicBezTo>
                  <a:cubicBezTo>
                    <a:pt x="7399" y="69229"/>
                    <a:pt x="15192" y="71107"/>
                    <a:pt x="23257" y="71107"/>
                  </a:cubicBezTo>
                  <a:cubicBezTo>
                    <a:pt x="28569" y="71107"/>
                    <a:pt x="33998" y="70292"/>
                    <a:pt x="37161" y="69231"/>
                  </a:cubicBezTo>
                  <a:lnTo>
                    <a:pt x="37161" y="69231"/>
                  </a:lnTo>
                  <a:cubicBezTo>
                    <a:pt x="34791" y="71500"/>
                    <a:pt x="32371" y="73668"/>
                    <a:pt x="29901" y="75786"/>
                  </a:cubicBezTo>
                  <a:cubicBezTo>
                    <a:pt x="23548" y="76038"/>
                    <a:pt x="1" y="87988"/>
                    <a:pt x="6354" y="96206"/>
                  </a:cubicBezTo>
                  <a:cubicBezTo>
                    <a:pt x="7403" y="97553"/>
                    <a:pt x="8729" y="98132"/>
                    <a:pt x="10221" y="98132"/>
                  </a:cubicBezTo>
                  <a:cubicBezTo>
                    <a:pt x="18341" y="98132"/>
                    <a:pt x="31379" y="80976"/>
                    <a:pt x="31464" y="76845"/>
                  </a:cubicBezTo>
                  <a:cubicBezTo>
                    <a:pt x="33682" y="74929"/>
                    <a:pt x="35800" y="73013"/>
                    <a:pt x="37918" y="71046"/>
                  </a:cubicBezTo>
                  <a:lnTo>
                    <a:pt x="37918" y="71046"/>
                  </a:lnTo>
                  <a:cubicBezTo>
                    <a:pt x="34186" y="79214"/>
                    <a:pt x="30556" y="99030"/>
                    <a:pt x="39682" y="99484"/>
                  </a:cubicBezTo>
                  <a:cubicBezTo>
                    <a:pt x="39767" y="99487"/>
                    <a:pt x="39851" y="99489"/>
                    <a:pt x="39935" y="99489"/>
                  </a:cubicBezTo>
                  <a:cubicBezTo>
                    <a:pt x="50534" y="99489"/>
                    <a:pt x="44847" y="70971"/>
                    <a:pt x="41195" y="67769"/>
                  </a:cubicBezTo>
                  <a:cubicBezTo>
                    <a:pt x="44876" y="64138"/>
                    <a:pt x="48355" y="60306"/>
                    <a:pt x="51632" y="56323"/>
                  </a:cubicBezTo>
                  <a:lnTo>
                    <a:pt x="51632" y="56323"/>
                  </a:lnTo>
                  <a:cubicBezTo>
                    <a:pt x="48957" y="64447"/>
                    <a:pt x="47742" y="84881"/>
                    <a:pt x="56496" y="84881"/>
                  </a:cubicBezTo>
                  <a:cubicBezTo>
                    <a:pt x="56653" y="84881"/>
                    <a:pt x="56813" y="84875"/>
                    <a:pt x="56977" y="84861"/>
                  </a:cubicBezTo>
                  <a:cubicBezTo>
                    <a:pt x="68069" y="83903"/>
                    <a:pt x="58187" y="55264"/>
                    <a:pt x="54204" y="53147"/>
                  </a:cubicBezTo>
                  <a:cubicBezTo>
                    <a:pt x="57229" y="49365"/>
                    <a:pt x="60002" y="45432"/>
                    <a:pt x="62624" y="41348"/>
                  </a:cubicBezTo>
                  <a:lnTo>
                    <a:pt x="62624" y="41348"/>
                  </a:lnTo>
                  <a:cubicBezTo>
                    <a:pt x="61068" y="50341"/>
                    <a:pt x="61762" y="67488"/>
                    <a:pt x="69450" y="67488"/>
                  </a:cubicBezTo>
                  <a:cubicBezTo>
                    <a:pt x="69736" y="67488"/>
                    <a:pt x="70032" y="67465"/>
                    <a:pt x="70338" y="67416"/>
                  </a:cubicBezTo>
                  <a:cubicBezTo>
                    <a:pt x="81028" y="65752"/>
                    <a:pt x="70187" y="39533"/>
                    <a:pt x="65750" y="36256"/>
                  </a:cubicBezTo>
                  <a:cubicBezTo>
                    <a:pt x="67313" y="33634"/>
                    <a:pt x="68775" y="30961"/>
                    <a:pt x="70137" y="28188"/>
                  </a:cubicBezTo>
                  <a:cubicBezTo>
                    <a:pt x="71548" y="25365"/>
                    <a:pt x="72960" y="22390"/>
                    <a:pt x="74221" y="19364"/>
                  </a:cubicBezTo>
                  <a:lnTo>
                    <a:pt x="74221" y="19364"/>
                  </a:lnTo>
                  <a:cubicBezTo>
                    <a:pt x="73988" y="27281"/>
                    <a:pt x="78314" y="45778"/>
                    <a:pt x="85849" y="45778"/>
                  </a:cubicBezTo>
                  <a:cubicBezTo>
                    <a:pt x="86472" y="45778"/>
                    <a:pt x="87117" y="45651"/>
                    <a:pt x="87784" y="45382"/>
                  </a:cubicBezTo>
                  <a:cubicBezTo>
                    <a:pt x="98171" y="41146"/>
                    <a:pt x="79969" y="16541"/>
                    <a:pt x="75683" y="15936"/>
                  </a:cubicBezTo>
                  <a:cubicBezTo>
                    <a:pt x="77599" y="11146"/>
                    <a:pt x="79061" y="6205"/>
                    <a:pt x="79969" y="1162"/>
                  </a:cubicBezTo>
                  <a:cubicBezTo>
                    <a:pt x="80091" y="462"/>
                    <a:pt x="79495" y="1"/>
                    <a:pt x="78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0"/>
            <p:cNvSpPr/>
            <p:nvPr/>
          </p:nvSpPr>
          <p:spPr>
            <a:xfrm>
              <a:off x="3625325" y="1846225"/>
              <a:ext cx="1551725" cy="825100"/>
            </a:xfrm>
            <a:custGeom>
              <a:avLst/>
              <a:gdLst/>
              <a:ahLst/>
              <a:cxnLst/>
              <a:rect l="l" t="t" r="r" b="b"/>
              <a:pathLst>
                <a:path w="62069" h="33004" extrusionOk="0">
                  <a:moveTo>
                    <a:pt x="42825" y="1"/>
                  </a:moveTo>
                  <a:cubicBezTo>
                    <a:pt x="41152" y="1"/>
                    <a:pt x="39479" y="90"/>
                    <a:pt x="37816" y="265"/>
                  </a:cubicBezTo>
                  <a:cubicBezTo>
                    <a:pt x="33732" y="719"/>
                    <a:pt x="29698" y="1677"/>
                    <a:pt x="25816" y="3190"/>
                  </a:cubicBezTo>
                  <a:cubicBezTo>
                    <a:pt x="21984" y="4702"/>
                    <a:pt x="18354" y="6669"/>
                    <a:pt x="15026" y="9140"/>
                  </a:cubicBezTo>
                  <a:cubicBezTo>
                    <a:pt x="9379" y="13274"/>
                    <a:pt x="4790" y="18669"/>
                    <a:pt x="1614" y="24871"/>
                  </a:cubicBezTo>
                  <a:cubicBezTo>
                    <a:pt x="1059" y="25980"/>
                    <a:pt x="656" y="26888"/>
                    <a:pt x="404" y="27543"/>
                  </a:cubicBezTo>
                  <a:cubicBezTo>
                    <a:pt x="152" y="28199"/>
                    <a:pt x="0" y="28602"/>
                    <a:pt x="0" y="28602"/>
                  </a:cubicBezTo>
                  <a:cubicBezTo>
                    <a:pt x="0" y="28602"/>
                    <a:pt x="353" y="28804"/>
                    <a:pt x="1009" y="29106"/>
                  </a:cubicBezTo>
                  <a:cubicBezTo>
                    <a:pt x="1614" y="29409"/>
                    <a:pt x="2572" y="29812"/>
                    <a:pt x="3681" y="30216"/>
                  </a:cubicBezTo>
                  <a:cubicBezTo>
                    <a:pt x="8732" y="32066"/>
                    <a:pt x="14020" y="33003"/>
                    <a:pt x="19340" y="33003"/>
                  </a:cubicBezTo>
                  <a:cubicBezTo>
                    <a:pt x="20976" y="33003"/>
                    <a:pt x="22616" y="32914"/>
                    <a:pt x="24253" y="32737"/>
                  </a:cubicBezTo>
                  <a:cubicBezTo>
                    <a:pt x="28337" y="32283"/>
                    <a:pt x="32371" y="31325"/>
                    <a:pt x="36203" y="29812"/>
                  </a:cubicBezTo>
                  <a:cubicBezTo>
                    <a:pt x="40085" y="28300"/>
                    <a:pt x="43715" y="26283"/>
                    <a:pt x="47043" y="23812"/>
                  </a:cubicBezTo>
                  <a:cubicBezTo>
                    <a:pt x="50119" y="21543"/>
                    <a:pt x="52942" y="18871"/>
                    <a:pt x="55363" y="15846"/>
                  </a:cubicBezTo>
                  <a:cubicBezTo>
                    <a:pt x="57329" y="13425"/>
                    <a:pt x="58993" y="10803"/>
                    <a:pt x="60405" y="8030"/>
                  </a:cubicBezTo>
                  <a:cubicBezTo>
                    <a:pt x="61010" y="6971"/>
                    <a:pt x="61413" y="6064"/>
                    <a:pt x="61665" y="5408"/>
                  </a:cubicBezTo>
                  <a:cubicBezTo>
                    <a:pt x="61917" y="4753"/>
                    <a:pt x="62069" y="4350"/>
                    <a:pt x="62069" y="4350"/>
                  </a:cubicBezTo>
                  <a:cubicBezTo>
                    <a:pt x="62069" y="4350"/>
                    <a:pt x="61665" y="4198"/>
                    <a:pt x="61060" y="3896"/>
                  </a:cubicBezTo>
                  <a:cubicBezTo>
                    <a:pt x="60405" y="3593"/>
                    <a:pt x="59497" y="3190"/>
                    <a:pt x="58337" y="2786"/>
                  </a:cubicBezTo>
                  <a:cubicBezTo>
                    <a:pt x="55413" y="1728"/>
                    <a:pt x="52438" y="921"/>
                    <a:pt x="49362" y="467"/>
                  </a:cubicBezTo>
                  <a:cubicBezTo>
                    <a:pt x="47194" y="153"/>
                    <a:pt x="45008" y="1"/>
                    <a:pt x="42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0"/>
            <p:cNvSpPr/>
            <p:nvPr/>
          </p:nvSpPr>
          <p:spPr>
            <a:xfrm>
              <a:off x="3702825" y="1974650"/>
              <a:ext cx="1407500" cy="608550"/>
            </a:xfrm>
            <a:custGeom>
              <a:avLst/>
              <a:gdLst/>
              <a:ahLst/>
              <a:cxnLst/>
              <a:rect l="l" t="t" r="r" b="b"/>
              <a:pathLst>
                <a:path w="56300" h="24342" extrusionOk="0">
                  <a:moveTo>
                    <a:pt x="55585" y="1"/>
                  </a:moveTo>
                  <a:cubicBezTo>
                    <a:pt x="55539" y="1"/>
                    <a:pt x="55490" y="6"/>
                    <a:pt x="55439" y="19"/>
                  </a:cubicBezTo>
                  <a:lnTo>
                    <a:pt x="47019" y="3347"/>
                  </a:lnTo>
                  <a:cubicBezTo>
                    <a:pt x="45476" y="3515"/>
                    <a:pt x="43747" y="3646"/>
                    <a:pt x="41971" y="3646"/>
                  </a:cubicBezTo>
                  <a:cubicBezTo>
                    <a:pt x="37886" y="3646"/>
                    <a:pt x="33549" y="2953"/>
                    <a:pt x="30632" y="423"/>
                  </a:cubicBezTo>
                  <a:cubicBezTo>
                    <a:pt x="30531" y="332"/>
                    <a:pt x="30424" y="294"/>
                    <a:pt x="30322" y="294"/>
                  </a:cubicBezTo>
                  <a:cubicBezTo>
                    <a:pt x="29912" y="294"/>
                    <a:pt x="29573" y="907"/>
                    <a:pt x="29977" y="1229"/>
                  </a:cubicBezTo>
                  <a:cubicBezTo>
                    <a:pt x="33092" y="3944"/>
                    <a:pt x="37661" y="4695"/>
                    <a:pt x="41950" y="4695"/>
                  </a:cubicBezTo>
                  <a:cubicBezTo>
                    <a:pt x="42520" y="4695"/>
                    <a:pt x="43085" y="4682"/>
                    <a:pt x="43641" y="4658"/>
                  </a:cubicBezTo>
                  <a:lnTo>
                    <a:pt x="43641" y="4658"/>
                  </a:lnTo>
                  <a:lnTo>
                    <a:pt x="38094" y="6826"/>
                  </a:lnTo>
                  <a:cubicBezTo>
                    <a:pt x="35905" y="7194"/>
                    <a:pt x="33455" y="7466"/>
                    <a:pt x="30979" y="7466"/>
                  </a:cubicBezTo>
                  <a:cubicBezTo>
                    <a:pt x="27011" y="7466"/>
                    <a:pt x="22977" y="6769"/>
                    <a:pt x="19842" y="4658"/>
                  </a:cubicBezTo>
                  <a:cubicBezTo>
                    <a:pt x="19742" y="4594"/>
                    <a:pt x="19638" y="4567"/>
                    <a:pt x="19539" y="4567"/>
                  </a:cubicBezTo>
                  <a:cubicBezTo>
                    <a:pt x="19090" y="4567"/>
                    <a:pt x="18732" y="5134"/>
                    <a:pt x="19186" y="5465"/>
                  </a:cubicBezTo>
                  <a:cubicBezTo>
                    <a:pt x="22547" y="7705"/>
                    <a:pt x="26765" y="8485"/>
                    <a:pt x="30933" y="8485"/>
                  </a:cubicBezTo>
                  <a:cubicBezTo>
                    <a:pt x="32018" y="8485"/>
                    <a:pt x="33099" y="8432"/>
                    <a:pt x="34161" y="8339"/>
                  </a:cubicBezTo>
                  <a:lnTo>
                    <a:pt x="34161" y="8339"/>
                  </a:lnTo>
                  <a:lnTo>
                    <a:pt x="24632" y="12070"/>
                  </a:lnTo>
                  <a:cubicBezTo>
                    <a:pt x="22421" y="12496"/>
                    <a:pt x="19367" y="13077"/>
                    <a:pt x="16427" y="13077"/>
                  </a:cubicBezTo>
                  <a:cubicBezTo>
                    <a:pt x="13801" y="13077"/>
                    <a:pt x="11266" y="12613"/>
                    <a:pt x="9506" y="11162"/>
                  </a:cubicBezTo>
                  <a:cubicBezTo>
                    <a:pt x="9409" y="11085"/>
                    <a:pt x="9307" y="11052"/>
                    <a:pt x="9210" y="11052"/>
                  </a:cubicBezTo>
                  <a:cubicBezTo>
                    <a:pt x="8795" y="11052"/>
                    <a:pt x="8452" y="11643"/>
                    <a:pt x="8901" y="11969"/>
                  </a:cubicBezTo>
                  <a:cubicBezTo>
                    <a:pt x="10838" y="13584"/>
                    <a:pt x="13670" y="14101"/>
                    <a:pt x="16560" y="14101"/>
                  </a:cubicBezTo>
                  <a:cubicBezTo>
                    <a:pt x="17730" y="14101"/>
                    <a:pt x="18910" y="14016"/>
                    <a:pt x="20044" y="13885"/>
                  </a:cubicBezTo>
                  <a:lnTo>
                    <a:pt x="20044" y="13885"/>
                  </a:lnTo>
                  <a:lnTo>
                    <a:pt x="581" y="21448"/>
                  </a:lnTo>
                  <a:cubicBezTo>
                    <a:pt x="1" y="21671"/>
                    <a:pt x="211" y="22448"/>
                    <a:pt x="722" y="22448"/>
                  </a:cubicBezTo>
                  <a:cubicBezTo>
                    <a:pt x="788" y="22448"/>
                    <a:pt x="859" y="22435"/>
                    <a:pt x="934" y="22406"/>
                  </a:cubicBezTo>
                  <a:lnTo>
                    <a:pt x="20397" y="14793"/>
                  </a:lnTo>
                  <a:lnTo>
                    <a:pt x="20397" y="14793"/>
                  </a:lnTo>
                  <a:cubicBezTo>
                    <a:pt x="17170" y="17162"/>
                    <a:pt x="13943" y="20238"/>
                    <a:pt x="13489" y="23768"/>
                  </a:cubicBezTo>
                  <a:cubicBezTo>
                    <a:pt x="13433" y="24133"/>
                    <a:pt x="13721" y="24341"/>
                    <a:pt x="14004" y="24341"/>
                  </a:cubicBezTo>
                  <a:cubicBezTo>
                    <a:pt x="14230" y="24341"/>
                    <a:pt x="14453" y="24209"/>
                    <a:pt x="14497" y="23919"/>
                  </a:cubicBezTo>
                  <a:cubicBezTo>
                    <a:pt x="15153" y="19129"/>
                    <a:pt x="21355" y="15246"/>
                    <a:pt x="24985" y="13028"/>
                  </a:cubicBezTo>
                  <a:lnTo>
                    <a:pt x="34514" y="9297"/>
                  </a:lnTo>
                  <a:lnTo>
                    <a:pt x="34514" y="9297"/>
                  </a:lnTo>
                  <a:cubicBezTo>
                    <a:pt x="30430" y="12473"/>
                    <a:pt x="26649" y="16658"/>
                    <a:pt x="25489" y="21549"/>
                  </a:cubicBezTo>
                  <a:cubicBezTo>
                    <a:pt x="25405" y="21914"/>
                    <a:pt x="25680" y="22123"/>
                    <a:pt x="25967" y="22123"/>
                  </a:cubicBezTo>
                  <a:cubicBezTo>
                    <a:pt x="26195" y="22123"/>
                    <a:pt x="26430" y="21991"/>
                    <a:pt x="26497" y="21700"/>
                  </a:cubicBezTo>
                  <a:cubicBezTo>
                    <a:pt x="27909" y="15751"/>
                    <a:pt x="33607" y="10910"/>
                    <a:pt x="38498" y="7784"/>
                  </a:cubicBezTo>
                  <a:lnTo>
                    <a:pt x="44044" y="5616"/>
                  </a:lnTo>
                  <a:lnTo>
                    <a:pt x="44044" y="5616"/>
                  </a:lnTo>
                  <a:cubicBezTo>
                    <a:pt x="40363" y="8692"/>
                    <a:pt x="36783" y="12725"/>
                    <a:pt x="36279" y="17364"/>
                  </a:cubicBezTo>
                  <a:cubicBezTo>
                    <a:pt x="36222" y="17708"/>
                    <a:pt x="36539" y="17922"/>
                    <a:pt x="36833" y="17922"/>
                  </a:cubicBezTo>
                  <a:cubicBezTo>
                    <a:pt x="37056" y="17922"/>
                    <a:pt x="37266" y="17798"/>
                    <a:pt x="37288" y="17515"/>
                  </a:cubicBezTo>
                  <a:cubicBezTo>
                    <a:pt x="37943" y="12019"/>
                    <a:pt x="43237" y="7280"/>
                    <a:pt x="47372" y="4255"/>
                  </a:cubicBezTo>
                  <a:lnTo>
                    <a:pt x="55792" y="977"/>
                  </a:lnTo>
                  <a:cubicBezTo>
                    <a:pt x="56300" y="700"/>
                    <a:pt x="56089" y="1"/>
                    <a:pt x="55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0"/>
            <p:cNvSpPr/>
            <p:nvPr/>
          </p:nvSpPr>
          <p:spPr>
            <a:xfrm>
              <a:off x="4510200" y="1075075"/>
              <a:ext cx="2084950" cy="2013300"/>
            </a:xfrm>
            <a:custGeom>
              <a:avLst/>
              <a:gdLst/>
              <a:ahLst/>
              <a:cxnLst/>
              <a:rect l="l" t="t" r="r" b="b"/>
              <a:pathLst>
                <a:path w="83398" h="80532" extrusionOk="0">
                  <a:moveTo>
                    <a:pt x="24628" y="0"/>
                  </a:moveTo>
                  <a:cubicBezTo>
                    <a:pt x="19081" y="0"/>
                    <a:pt x="13525" y="2223"/>
                    <a:pt x="9430" y="6708"/>
                  </a:cubicBezTo>
                  <a:cubicBezTo>
                    <a:pt x="959" y="15985"/>
                    <a:pt x="2724" y="30607"/>
                    <a:pt x="13110" y="37616"/>
                  </a:cubicBezTo>
                  <a:cubicBezTo>
                    <a:pt x="1665" y="45935"/>
                    <a:pt x="1" y="62372"/>
                    <a:pt x="9581" y="72810"/>
                  </a:cubicBezTo>
                  <a:cubicBezTo>
                    <a:pt x="14283" y="77960"/>
                    <a:pt x="20692" y="80532"/>
                    <a:pt x="27099" y="80532"/>
                  </a:cubicBezTo>
                  <a:cubicBezTo>
                    <a:pt x="33676" y="80532"/>
                    <a:pt x="40251" y="77821"/>
                    <a:pt x="44976" y="72406"/>
                  </a:cubicBezTo>
                  <a:cubicBezTo>
                    <a:pt x="48987" y="76442"/>
                    <a:pt x="54247" y="78448"/>
                    <a:pt x="59502" y="78448"/>
                  </a:cubicBezTo>
                  <a:cubicBezTo>
                    <a:pt x="65014" y="78448"/>
                    <a:pt x="70521" y="76240"/>
                    <a:pt x="74574" y="71852"/>
                  </a:cubicBezTo>
                  <a:cubicBezTo>
                    <a:pt x="82540" y="63330"/>
                    <a:pt x="81784" y="49868"/>
                    <a:pt x="72910" y="42254"/>
                  </a:cubicBezTo>
                  <a:cubicBezTo>
                    <a:pt x="82742" y="33380"/>
                    <a:pt x="83397" y="18204"/>
                    <a:pt x="74372" y="8472"/>
                  </a:cubicBezTo>
                  <a:cubicBezTo>
                    <a:pt x="69702" y="3464"/>
                    <a:pt x="63373" y="938"/>
                    <a:pt x="57031" y="938"/>
                  </a:cubicBezTo>
                  <a:cubicBezTo>
                    <a:pt x="51115" y="938"/>
                    <a:pt x="45189" y="3136"/>
                    <a:pt x="40590" y="7565"/>
                  </a:cubicBezTo>
                  <a:cubicBezTo>
                    <a:pt x="36475" y="2538"/>
                    <a:pt x="30556" y="0"/>
                    <a:pt x="24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0"/>
            <p:cNvSpPr/>
            <p:nvPr/>
          </p:nvSpPr>
          <p:spPr>
            <a:xfrm>
              <a:off x="4643825" y="1172150"/>
              <a:ext cx="1829050" cy="1786475"/>
            </a:xfrm>
            <a:custGeom>
              <a:avLst/>
              <a:gdLst/>
              <a:ahLst/>
              <a:cxnLst/>
              <a:rect l="l" t="t" r="r" b="b"/>
              <a:pathLst>
                <a:path w="73162" h="71459" extrusionOk="0">
                  <a:moveTo>
                    <a:pt x="34332" y="0"/>
                  </a:moveTo>
                  <a:cubicBezTo>
                    <a:pt x="33156" y="0"/>
                    <a:pt x="31959" y="131"/>
                    <a:pt x="30757" y="404"/>
                  </a:cubicBezTo>
                  <a:cubicBezTo>
                    <a:pt x="21177" y="2572"/>
                    <a:pt x="15833" y="12758"/>
                    <a:pt x="19413" y="21884"/>
                  </a:cubicBezTo>
                  <a:lnTo>
                    <a:pt x="19362" y="21833"/>
                  </a:lnTo>
                  <a:cubicBezTo>
                    <a:pt x="8370" y="22085"/>
                    <a:pt x="1" y="31867"/>
                    <a:pt x="1463" y="42809"/>
                  </a:cubicBezTo>
                  <a:cubicBezTo>
                    <a:pt x="2761" y="52159"/>
                    <a:pt x="10786" y="58796"/>
                    <a:pt x="19795" y="58796"/>
                  </a:cubicBezTo>
                  <a:cubicBezTo>
                    <a:pt x="21280" y="58796"/>
                    <a:pt x="22791" y="58615"/>
                    <a:pt x="24303" y="58237"/>
                  </a:cubicBezTo>
                  <a:cubicBezTo>
                    <a:pt x="25666" y="66016"/>
                    <a:pt x="32468" y="71459"/>
                    <a:pt x="40069" y="71459"/>
                  </a:cubicBezTo>
                  <a:cubicBezTo>
                    <a:pt x="41188" y="71459"/>
                    <a:pt x="42324" y="71341"/>
                    <a:pt x="43463" y="71095"/>
                  </a:cubicBezTo>
                  <a:cubicBezTo>
                    <a:pt x="52388" y="69128"/>
                    <a:pt x="57833" y="60153"/>
                    <a:pt x="55564" y="51380"/>
                  </a:cubicBezTo>
                  <a:cubicBezTo>
                    <a:pt x="65850" y="50170"/>
                    <a:pt x="73161" y="40691"/>
                    <a:pt x="71649" y="30405"/>
                  </a:cubicBezTo>
                  <a:cubicBezTo>
                    <a:pt x="70338" y="21182"/>
                    <a:pt x="62420" y="14554"/>
                    <a:pt x="53419" y="14554"/>
                  </a:cubicBezTo>
                  <a:cubicBezTo>
                    <a:pt x="52381" y="14554"/>
                    <a:pt x="51328" y="14642"/>
                    <a:pt x="50270" y="14825"/>
                  </a:cubicBezTo>
                  <a:cubicBezTo>
                    <a:pt x="49609" y="6277"/>
                    <a:pt x="42479" y="0"/>
                    <a:pt x="34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0"/>
            <p:cNvSpPr/>
            <p:nvPr/>
          </p:nvSpPr>
          <p:spPr>
            <a:xfrm>
              <a:off x="5567150" y="2139925"/>
              <a:ext cx="54875" cy="373000"/>
            </a:xfrm>
            <a:custGeom>
              <a:avLst/>
              <a:gdLst/>
              <a:ahLst/>
              <a:cxnLst/>
              <a:rect l="l" t="t" r="r" b="b"/>
              <a:pathLst>
                <a:path w="2195" h="14920" extrusionOk="0">
                  <a:moveTo>
                    <a:pt x="442" y="1"/>
                  </a:moveTo>
                  <a:cubicBezTo>
                    <a:pt x="215" y="1"/>
                    <a:pt x="1" y="139"/>
                    <a:pt x="26" y="417"/>
                  </a:cubicBezTo>
                  <a:cubicBezTo>
                    <a:pt x="480" y="5106"/>
                    <a:pt x="883" y="9795"/>
                    <a:pt x="1236" y="14484"/>
                  </a:cubicBezTo>
                  <a:cubicBezTo>
                    <a:pt x="1288" y="14768"/>
                    <a:pt x="1537" y="14919"/>
                    <a:pt x="1768" y="14919"/>
                  </a:cubicBezTo>
                  <a:cubicBezTo>
                    <a:pt x="1989" y="14919"/>
                    <a:pt x="2194" y="14780"/>
                    <a:pt x="2194" y="14484"/>
                  </a:cubicBezTo>
                  <a:cubicBezTo>
                    <a:pt x="1740" y="9795"/>
                    <a:pt x="1337" y="5106"/>
                    <a:pt x="934" y="417"/>
                  </a:cubicBezTo>
                  <a:cubicBezTo>
                    <a:pt x="908" y="139"/>
                    <a:pt x="66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0"/>
            <p:cNvSpPr/>
            <p:nvPr/>
          </p:nvSpPr>
          <p:spPr>
            <a:xfrm>
              <a:off x="5435675" y="2139150"/>
              <a:ext cx="120550" cy="425775"/>
            </a:xfrm>
            <a:custGeom>
              <a:avLst/>
              <a:gdLst/>
              <a:ahLst/>
              <a:cxnLst/>
              <a:rect l="l" t="t" r="r" b="b"/>
              <a:pathLst>
                <a:path w="4822" h="17031" extrusionOk="0">
                  <a:moveTo>
                    <a:pt x="4284" y="0"/>
                  </a:moveTo>
                  <a:cubicBezTo>
                    <a:pt x="4107" y="0"/>
                    <a:pt x="3934" y="105"/>
                    <a:pt x="3873" y="347"/>
                  </a:cubicBezTo>
                  <a:cubicBezTo>
                    <a:pt x="2613" y="5692"/>
                    <a:pt x="1352" y="11087"/>
                    <a:pt x="92" y="16431"/>
                  </a:cubicBezTo>
                  <a:cubicBezTo>
                    <a:pt x="1" y="16794"/>
                    <a:pt x="291" y="17030"/>
                    <a:pt x="560" y="17030"/>
                  </a:cubicBezTo>
                  <a:cubicBezTo>
                    <a:pt x="739" y="17030"/>
                    <a:pt x="909" y="16925"/>
                    <a:pt x="949" y="16683"/>
                  </a:cubicBezTo>
                  <a:lnTo>
                    <a:pt x="4730" y="599"/>
                  </a:lnTo>
                  <a:cubicBezTo>
                    <a:pt x="4821" y="236"/>
                    <a:pt x="4549" y="0"/>
                    <a:pt x="4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0"/>
            <p:cNvSpPr/>
            <p:nvPr/>
          </p:nvSpPr>
          <p:spPr>
            <a:xfrm>
              <a:off x="5302900" y="2128450"/>
              <a:ext cx="208375" cy="303450"/>
            </a:xfrm>
            <a:custGeom>
              <a:avLst/>
              <a:gdLst/>
              <a:ahLst/>
              <a:cxnLst/>
              <a:rect l="l" t="t" r="r" b="b"/>
              <a:pathLst>
                <a:path w="8335" h="12138" extrusionOk="0">
                  <a:moveTo>
                    <a:pt x="7695" y="1"/>
                  </a:moveTo>
                  <a:cubicBezTo>
                    <a:pt x="7553" y="1"/>
                    <a:pt x="7412" y="65"/>
                    <a:pt x="7319" y="220"/>
                  </a:cubicBezTo>
                  <a:lnTo>
                    <a:pt x="209" y="11464"/>
                  </a:lnTo>
                  <a:cubicBezTo>
                    <a:pt x="0" y="11813"/>
                    <a:pt x="322" y="12138"/>
                    <a:pt x="640" y="12138"/>
                  </a:cubicBezTo>
                  <a:cubicBezTo>
                    <a:pt x="782" y="12138"/>
                    <a:pt x="923" y="12073"/>
                    <a:pt x="1016" y="11918"/>
                  </a:cubicBezTo>
                  <a:cubicBezTo>
                    <a:pt x="3386" y="8187"/>
                    <a:pt x="5756" y="4456"/>
                    <a:pt x="8125" y="674"/>
                  </a:cubicBezTo>
                  <a:cubicBezTo>
                    <a:pt x="8335" y="325"/>
                    <a:pt x="8013" y="1"/>
                    <a:pt x="7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0"/>
            <p:cNvSpPr/>
            <p:nvPr/>
          </p:nvSpPr>
          <p:spPr>
            <a:xfrm>
              <a:off x="5085700" y="2080600"/>
              <a:ext cx="402025" cy="283700"/>
            </a:xfrm>
            <a:custGeom>
              <a:avLst/>
              <a:gdLst/>
              <a:ahLst/>
              <a:cxnLst/>
              <a:rect l="l" t="t" r="r" b="b"/>
              <a:pathLst>
                <a:path w="16081" h="11348" extrusionOk="0">
                  <a:moveTo>
                    <a:pt x="15409" y="0"/>
                  </a:moveTo>
                  <a:cubicBezTo>
                    <a:pt x="15341" y="0"/>
                    <a:pt x="15270" y="21"/>
                    <a:pt x="15200" y="67"/>
                  </a:cubicBezTo>
                  <a:lnTo>
                    <a:pt x="376" y="10454"/>
                  </a:lnTo>
                  <a:cubicBezTo>
                    <a:pt x="1" y="10746"/>
                    <a:pt x="246" y="11348"/>
                    <a:pt x="599" y="11348"/>
                  </a:cubicBezTo>
                  <a:cubicBezTo>
                    <a:pt x="673" y="11348"/>
                    <a:pt x="752" y="11322"/>
                    <a:pt x="830" y="11261"/>
                  </a:cubicBezTo>
                  <a:lnTo>
                    <a:pt x="15654" y="874"/>
                  </a:lnTo>
                  <a:cubicBezTo>
                    <a:pt x="16081" y="618"/>
                    <a:pt x="15785" y="0"/>
                    <a:pt x="15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0"/>
            <p:cNvSpPr/>
            <p:nvPr/>
          </p:nvSpPr>
          <p:spPr>
            <a:xfrm>
              <a:off x="5070650" y="2041725"/>
              <a:ext cx="418175" cy="92450"/>
            </a:xfrm>
            <a:custGeom>
              <a:avLst/>
              <a:gdLst/>
              <a:ahLst/>
              <a:cxnLst/>
              <a:rect l="l" t="t" r="r" b="b"/>
              <a:pathLst>
                <a:path w="16727" h="3698" extrusionOk="0">
                  <a:moveTo>
                    <a:pt x="16000" y="0"/>
                  </a:moveTo>
                  <a:cubicBezTo>
                    <a:pt x="15969" y="0"/>
                    <a:pt x="15936" y="3"/>
                    <a:pt x="15903" y="9"/>
                  </a:cubicBezTo>
                  <a:lnTo>
                    <a:pt x="524" y="2832"/>
                  </a:lnTo>
                  <a:cubicBezTo>
                    <a:pt x="1" y="2927"/>
                    <a:pt x="151" y="3698"/>
                    <a:pt x="680" y="3698"/>
                  </a:cubicBezTo>
                  <a:cubicBezTo>
                    <a:pt x="711" y="3698"/>
                    <a:pt x="743" y="3695"/>
                    <a:pt x="777" y="3689"/>
                  </a:cubicBezTo>
                  <a:lnTo>
                    <a:pt x="16155" y="866"/>
                  </a:lnTo>
                  <a:cubicBezTo>
                    <a:pt x="16726" y="770"/>
                    <a:pt x="16533" y="0"/>
                    <a:pt x="16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0"/>
            <p:cNvSpPr/>
            <p:nvPr/>
          </p:nvSpPr>
          <p:spPr>
            <a:xfrm>
              <a:off x="5038225" y="1881400"/>
              <a:ext cx="473000" cy="128225"/>
            </a:xfrm>
            <a:custGeom>
              <a:avLst/>
              <a:gdLst/>
              <a:ahLst/>
              <a:cxnLst/>
              <a:rect l="l" t="t" r="r" b="b"/>
              <a:pathLst>
                <a:path w="18920" h="5129" extrusionOk="0">
                  <a:moveTo>
                    <a:pt x="635" y="0"/>
                  </a:moveTo>
                  <a:cubicBezTo>
                    <a:pt x="173" y="0"/>
                    <a:pt x="1" y="736"/>
                    <a:pt x="510" y="875"/>
                  </a:cubicBezTo>
                  <a:lnTo>
                    <a:pt x="18158" y="5111"/>
                  </a:lnTo>
                  <a:cubicBezTo>
                    <a:pt x="18207" y="5123"/>
                    <a:pt x="18253" y="5128"/>
                    <a:pt x="18296" y="5128"/>
                  </a:cubicBezTo>
                  <a:cubicBezTo>
                    <a:pt x="18790" y="5128"/>
                    <a:pt x="18920" y="4393"/>
                    <a:pt x="18410" y="4253"/>
                  </a:cubicBezTo>
                  <a:lnTo>
                    <a:pt x="763" y="18"/>
                  </a:lnTo>
                  <a:cubicBezTo>
                    <a:pt x="718" y="6"/>
                    <a:pt x="675"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0"/>
            <p:cNvSpPr/>
            <p:nvPr/>
          </p:nvSpPr>
          <p:spPr>
            <a:xfrm>
              <a:off x="5201550" y="1732600"/>
              <a:ext cx="337850" cy="224050"/>
            </a:xfrm>
            <a:custGeom>
              <a:avLst/>
              <a:gdLst/>
              <a:ahLst/>
              <a:cxnLst/>
              <a:rect l="l" t="t" r="r" b="b"/>
              <a:pathLst>
                <a:path w="13514" h="8962" extrusionOk="0">
                  <a:moveTo>
                    <a:pt x="619" y="1"/>
                  </a:moveTo>
                  <a:cubicBezTo>
                    <a:pt x="258" y="1"/>
                    <a:pt x="0" y="573"/>
                    <a:pt x="381" y="827"/>
                  </a:cubicBezTo>
                  <a:lnTo>
                    <a:pt x="12633" y="8895"/>
                  </a:lnTo>
                  <a:cubicBezTo>
                    <a:pt x="12711" y="8941"/>
                    <a:pt x="12787" y="8961"/>
                    <a:pt x="12859" y="8961"/>
                  </a:cubicBezTo>
                  <a:cubicBezTo>
                    <a:pt x="13254" y="8961"/>
                    <a:pt x="13514" y="8344"/>
                    <a:pt x="13087" y="8088"/>
                  </a:cubicBezTo>
                  <a:lnTo>
                    <a:pt x="835" y="71"/>
                  </a:lnTo>
                  <a:cubicBezTo>
                    <a:pt x="761" y="22"/>
                    <a:pt x="688"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0"/>
            <p:cNvSpPr/>
            <p:nvPr/>
          </p:nvSpPr>
          <p:spPr>
            <a:xfrm>
              <a:off x="5324425" y="1556625"/>
              <a:ext cx="219525" cy="365575"/>
            </a:xfrm>
            <a:custGeom>
              <a:avLst/>
              <a:gdLst/>
              <a:ahLst/>
              <a:cxnLst/>
              <a:rect l="l" t="t" r="r" b="b"/>
              <a:pathLst>
                <a:path w="8781" h="14623" extrusionOk="0">
                  <a:moveTo>
                    <a:pt x="595" y="0"/>
                  </a:moveTo>
                  <a:cubicBezTo>
                    <a:pt x="282" y="0"/>
                    <a:pt x="0" y="330"/>
                    <a:pt x="206" y="706"/>
                  </a:cubicBezTo>
                  <a:lnTo>
                    <a:pt x="7769" y="14370"/>
                  </a:lnTo>
                  <a:cubicBezTo>
                    <a:pt x="7866" y="14549"/>
                    <a:pt x="8015" y="14623"/>
                    <a:pt x="8163" y="14623"/>
                  </a:cubicBezTo>
                  <a:cubicBezTo>
                    <a:pt x="8475" y="14623"/>
                    <a:pt x="8781" y="14293"/>
                    <a:pt x="8575" y="13917"/>
                  </a:cubicBezTo>
                  <a:lnTo>
                    <a:pt x="1012" y="253"/>
                  </a:lnTo>
                  <a:cubicBezTo>
                    <a:pt x="899" y="74"/>
                    <a:pt x="74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0"/>
            <p:cNvSpPr/>
            <p:nvPr/>
          </p:nvSpPr>
          <p:spPr>
            <a:xfrm>
              <a:off x="5531225" y="1541175"/>
              <a:ext cx="41625" cy="362125"/>
            </a:xfrm>
            <a:custGeom>
              <a:avLst/>
              <a:gdLst/>
              <a:ahLst/>
              <a:cxnLst/>
              <a:rect l="l" t="t" r="r" b="b"/>
              <a:pathLst>
                <a:path w="1665" h="14485" extrusionOk="0">
                  <a:moveTo>
                    <a:pt x="480" y="1"/>
                  </a:moveTo>
                  <a:cubicBezTo>
                    <a:pt x="240" y="1"/>
                    <a:pt x="1" y="139"/>
                    <a:pt x="1" y="417"/>
                  </a:cubicBezTo>
                  <a:cubicBezTo>
                    <a:pt x="253" y="4955"/>
                    <a:pt x="505" y="9493"/>
                    <a:pt x="757" y="14030"/>
                  </a:cubicBezTo>
                  <a:cubicBezTo>
                    <a:pt x="757" y="14333"/>
                    <a:pt x="984" y="14484"/>
                    <a:pt x="1211" y="14484"/>
                  </a:cubicBezTo>
                  <a:cubicBezTo>
                    <a:pt x="1438" y="14484"/>
                    <a:pt x="1665" y="14333"/>
                    <a:pt x="1665" y="14030"/>
                  </a:cubicBezTo>
                  <a:cubicBezTo>
                    <a:pt x="1413" y="9493"/>
                    <a:pt x="1161" y="4955"/>
                    <a:pt x="959" y="417"/>
                  </a:cubicBezTo>
                  <a:cubicBezTo>
                    <a:pt x="959" y="139"/>
                    <a:pt x="719"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0"/>
            <p:cNvSpPr/>
            <p:nvPr/>
          </p:nvSpPr>
          <p:spPr>
            <a:xfrm>
              <a:off x="5596225" y="1467725"/>
              <a:ext cx="165425" cy="467275"/>
            </a:xfrm>
            <a:custGeom>
              <a:avLst/>
              <a:gdLst/>
              <a:ahLst/>
              <a:cxnLst/>
              <a:rect l="l" t="t" r="r" b="b"/>
              <a:pathLst>
                <a:path w="6617" h="18691" extrusionOk="0">
                  <a:moveTo>
                    <a:pt x="6096" y="1"/>
                  </a:moveTo>
                  <a:cubicBezTo>
                    <a:pt x="5914" y="1"/>
                    <a:pt x="5732" y="101"/>
                    <a:pt x="5670" y="330"/>
                  </a:cubicBezTo>
                  <a:cubicBezTo>
                    <a:pt x="3804" y="6229"/>
                    <a:pt x="1939" y="12178"/>
                    <a:pt x="124" y="18128"/>
                  </a:cubicBezTo>
                  <a:cubicBezTo>
                    <a:pt x="1" y="18466"/>
                    <a:pt x="289" y="18691"/>
                    <a:pt x="567" y="18691"/>
                  </a:cubicBezTo>
                  <a:cubicBezTo>
                    <a:pt x="746" y="18691"/>
                    <a:pt x="922" y="18597"/>
                    <a:pt x="981" y="18380"/>
                  </a:cubicBezTo>
                  <a:cubicBezTo>
                    <a:pt x="2846" y="12431"/>
                    <a:pt x="4662" y="6481"/>
                    <a:pt x="6527" y="531"/>
                  </a:cubicBezTo>
                  <a:cubicBezTo>
                    <a:pt x="6616" y="205"/>
                    <a:pt x="6356"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0"/>
            <p:cNvSpPr/>
            <p:nvPr/>
          </p:nvSpPr>
          <p:spPr>
            <a:xfrm>
              <a:off x="5605350" y="1632200"/>
              <a:ext cx="301675" cy="324800"/>
            </a:xfrm>
            <a:custGeom>
              <a:avLst/>
              <a:gdLst/>
              <a:ahLst/>
              <a:cxnLst/>
              <a:rect l="l" t="t" r="r" b="b"/>
              <a:pathLst>
                <a:path w="12067" h="12992" extrusionOk="0">
                  <a:moveTo>
                    <a:pt x="11417" y="1"/>
                  </a:moveTo>
                  <a:cubicBezTo>
                    <a:pt x="11310" y="1"/>
                    <a:pt x="11199" y="46"/>
                    <a:pt x="11103" y="154"/>
                  </a:cubicBezTo>
                  <a:lnTo>
                    <a:pt x="11053" y="154"/>
                  </a:lnTo>
                  <a:lnTo>
                    <a:pt x="263" y="12205"/>
                  </a:lnTo>
                  <a:cubicBezTo>
                    <a:pt x="0" y="12542"/>
                    <a:pt x="268" y="12992"/>
                    <a:pt x="589" y="12992"/>
                  </a:cubicBezTo>
                  <a:cubicBezTo>
                    <a:pt x="699" y="12992"/>
                    <a:pt x="815" y="12939"/>
                    <a:pt x="918" y="12810"/>
                  </a:cubicBezTo>
                  <a:lnTo>
                    <a:pt x="11759" y="809"/>
                  </a:lnTo>
                  <a:cubicBezTo>
                    <a:pt x="12066" y="464"/>
                    <a:pt x="11759" y="1"/>
                    <a:pt x="11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0"/>
            <p:cNvSpPr/>
            <p:nvPr/>
          </p:nvSpPr>
          <p:spPr>
            <a:xfrm>
              <a:off x="5661750" y="1733100"/>
              <a:ext cx="443825" cy="246250"/>
            </a:xfrm>
            <a:custGeom>
              <a:avLst/>
              <a:gdLst/>
              <a:ahLst/>
              <a:cxnLst/>
              <a:rect l="l" t="t" r="r" b="b"/>
              <a:pathLst>
                <a:path w="17753" h="9850" extrusionOk="0">
                  <a:moveTo>
                    <a:pt x="17037" y="0"/>
                  </a:moveTo>
                  <a:cubicBezTo>
                    <a:pt x="16966" y="0"/>
                    <a:pt x="16891" y="16"/>
                    <a:pt x="16814" y="51"/>
                  </a:cubicBezTo>
                  <a:lnTo>
                    <a:pt x="427" y="9026"/>
                  </a:lnTo>
                  <a:cubicBezTo>
                    <a:pt x="1" y="9239"/>
                    <a:pt x="259" y="9849"/>
                    <a:pt x="685" y="9849"/>
                  </a:cubicBezTo>
                  <a:cubicBezTo>
                    <a:pt x="763" y="9849"/>
                    <a:pt x="846" y="9829"/>
                    <a:pt x="931" y="9782"/>
                  </a:cubicBezTo>
                  <a:lnTo>
                    <a:pt x="17318" y="858"/>
                  </a:lnTo>
                  <a:cubicBezTo>
                    <a:pt x="17752" y="597"/>
                    <a:pt x="17476" y="0"/>
                    <a:pt x="1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0"/>
            <p:cNvSpPr/>
            <p:nvPr/>
          </p:nvSpPr>
          <p:spPr>
            <a:xfrm>
              <a:off x="5685025" y="1990200"/>
              <a:ext cx="371875" cy="53075"/>
            </a:xfrm>
            <a:custGeom>
              <a:avLst/>
              <a:gdLst/>
              <a:ahLst/>
              <a:cxnLst/>
              <a:rect l="l" t="t" r="r" b="b"/>
              <a:pathLst>
                <a:path w="14875" h="2123" extrusionOk="0">
                  <a:moveTo>
                    <a:pt x="14317" y="0"/>
                  </a:moveTo>
                  <a:cubicBezTo>
                    <a:pt x="14302" y="0"/>
                    <a:pt x="14286" y="1"/>
                    <a:pt x="14269" y="2"/>
                  </a:cubicBezTo>
                  <a:lnTo>
                    <a:pt x="605" y="1212"/>
                  </a:lnTo>
                  <a:cubicBezTo>
                    <a:pt x="17" y="1261"/>
                    <a:pt x="1" y="2122"/>
                    <a:pt x="558" y="2122"/>
                  </a:cubicBezTo>
                  <a:cubicBezTo>
                    <a:pt x="573" y="2122"/>
                    <a:pt x="589" y="2121"/>
                    <a:pt x="605" y="2120"/>
                  </a:cubicBezTo>
                  <a:lnTo>
                    <a:pt x="14269" y="910"/>
                  </a:lnTo>
                  <a:cubicBezTo>
                    <a:pt x="14858" y="861"/>
                    <a:pt x="14874" y="0"/>
                    <a:pt x="14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0"/>
            <p:cNvSpPr/>
            <p:nvPr/>
          </p:nvSpPr>
          <p:spPr>
            <a:xfrm>
              <a:off x="5681575" y="2070075"/>
              <a:ext cx="497250" cy="221050"/>
            </a:xfrm>
            <a:custGeom>
              <a:avLst/>
              <a:gdLst/>
              <a:ahLst/>
              <a:cxnLst/>
              <a:rect l="l" t="t" r="r" b="b"/>
              <a:pathLst>
                <a:path w="19890" h="8842" extrusionOk="0">
                  <a:moveTo>
                    <a:pt x="758" y="0"/>
                  </a:moveTo>
                  <a:cubicBezTo>
                    <a:pt x="299" y="0"/>
                    <a:pt x="1" y="618"/>
                    <a:pt x="491" y="841"/>
                  </a:cubicBezTo>
                  <a:cubicBezTo>
                    <a:pt x="6643" y="3513"/>
                    <a:pt x="12794" y="6135"/>
                    <a:pt x="18945" y="8808"/>
                  </a:cubicBezTo>
                  <a:cubicBezTo>
                    <a:pt x="19009" y="8831"/>
                    <a:pt x="19072" y="8841"/>
                    <a:pt x="19132" y="8841"/>
                  </a:cubicBezTo>
                  <a:cubicBezTo>
                    <a:pt x="19591" y="8841"/>
                    <a:pt x="19890" y="8224"/>
                    <a:pt x="19399" y="8001"/>
                  </a:cubicBezTo>
                  <a:cubicBezTo>
                    <a:pt x="13248" y="5328"/>
                    <a:pt x="7096" y="2707"/>
                    <a:pt x="945" y="34"/>
                  </a:cubicBezTo>
                  <a:cubicBezTo>
                    <a:pt x="881" y="11"/>
                    <a:pt x="818" y="0"/>
                    <a:pt x="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0"/>
            <p:cNvSpPr/>
            <p:nvPr/>
          </p:nvSpPr>
          <p:spPr>
            <a:xfrm>
              <a:off x="5651950" y="2128275"/>
              <a:ext cx="254950" cy="234500"/>
            </a:xfrm>
            <a:custGeom>
              <a:avLst/>
              <a:gdLst/>
              <a:ahLst/>
              <a:cxnLst/>
              <a:rect l="l" t="t" r="r" b="b"/>
              <a:pathLst>
                <a:path w="10198" h="9380" extrusionOk="0">
                  <a:moveTo>
                    <a:pt x="660" y="0"/>
                  </a:moveTo>
                  <a:cubicBezTo>
                    <a:pt x="299" y="0"/>
                    <a:pt x="0" y="468"/>
                    <a:pt x="315" y="782"/>
                  </a:cubicBezTo>
                  <a:lnTo>
                    <a:pt x="9239" y="9253"/>
                  </a:lnTo>
                  <a:cubicBezTo>
                    <a:pt x="9329" y="9342"/>
                    <a:pt x="9431" y="9380"/>
                    <a:pt x="9531" y="9380"/>
                  </a:cubicBezTo>
                  <a:cubicBezTo>
                    <a:pt x="9879" y="9380"/>
                    <a:pt x="10197" y="8922"/>
                    <a:pt x="9844" y="8648"/>
                  </a:cubicBezTo>
                  <a:lnTo>
                    <a:pt x="9895" y="8648"/>
                  </a:lnTo>
                  <a:lnTo>
                    <a:pt x="970" y="126"/>
                  </a:lnTo>
                  <a:cubicBezTo>
                    <a:pt x="870" y="37"/>
                    <a:pt x="763"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0"/>
            <p:cNvSpPr/>
            <p:nvPr/>
          </p:nvSpPr>
          <p:spPr>
            <a:xfrm>
              <a:off x="5606775" y="2152850"/>
              <a:ext cx="237275" cy="411975"/>
            </a:xfrm>
            <a:custGeom>
              <a:avLst/>
              <a:gdLst/>
              <a:ahLst/>
              <a:cxnLst/>
              <a:rect l="l" t="t" r="r" b="b"/>
              <a:pathLst>
                <a:path w="9491" h="16479" extrusionOk="0">
                  <a:moveTo>
                    <a:pt x="602" y="0"/>
                  </a:moveTo>
                  <a:cubicBezTo>
                    <a:pt x="306" y="0"/>
                    <a:pt x="1" y="330"/>
                    <a:pt x="206" y="707"/>
                  </a:cubicBezTo>
                  <a:lnTo>
                    <a:pt x="8525" y="16236"/>
                  </a:lnTo>
                  <a:cubicBezTo>
                    <a:pt x="8603" y="16408"/>
                    <a:pt x="8735" y="16478"/>
                    <a:pt x="8870" y="16478"/>
                  </a:cubicBezTo>
                  <a:cubicBezTo>
                    <a:pt x="9171" y="16478"/>
                    <a:pt x="9490" y="16130"/>
                    <a:pt x="9282" y="15782"/>
                  </a:cubicBezTo>
                  <a:cubicBezTo>
                    <a:pt x="6508" y="10589"/>
                    <a:pt x="3735" y="5396"/>
                    <a:pt x="962" y="253"/>
                  </a:cubicBezTo>
                  <a:cubicBezTo>
                    <a:pt x="881" y="74"/>
                    <a:pt x="74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0"/>
            <p:cNvSpPr/>
            <p:nvPr/>
          </p:nvSpPr>
          <p:spPr>
            <a:xfrm>
              <a:off x="5318200" y="1777225"/>
              <a:ext cx="510550" cy="510525"/>
            </a:xfrm>
            <a:custGeom>
              <a:avLst/>
              <a:gdLst/>
              <a:ahLst/>
              <a:cxnLst/>
              <a:rect l="l" t="t" r="r" b="b"/>
              <a:pathLst>
                <a:path w="20422" h="20421" extrusionOk="0">
                  <a:moveTo>
                    <a:pt x="10236" y="0"/>
                  </a:moveTo>
                  <a:cubicBezTo>
                    <a:pt x="4589" y="0"/>
                    <a:pt x="1" y="4538"/>
                    <a:pt x="1" y="10185"/>
                  </a:cubicBezTo>
                  <a:cubicBezTo>
                    <a:pt x="1" y="15832"/>
                    <a:pt x="4589" y="20421"/>
                    <a:pt x="10236" y="20421"/>
                  </a:cubicBezTo>
                  <a:cubicBezTo>
                    <a:pt x="15833" y="20421"/>
                    <a:pt x="20421" y="15832"/>
                    <a:pt x="20421" y="10185"/>
                  </a:cubicBezTo>
                  <a:cubicBezTo>
                    <a:pt x="20421" y="4538"/>
                    <a:pt x="15833" y="0"/>
                    <a:pt x="10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0"/>
            <p:cNvSpPr/>
            <p:nvPr/>
          </p:nvSpPr>
          <p:spPr>
            <a:xfrm>
              <a:off x="5701400" y="2120150"/>
              <a:ext cx="70625" cy="60450"/>
            </a:xfrm>
            <a:custGeom>
              <a:avLst/>
              <a:gdLst/>
              <a:ahLst/>
              <a:cxnLst/>
              <a:rect l="l" t="t" r="r" b="b"/>
              <a:pathLst>
                <a:path w="2825" h="2418" extrusionOk="0">
                  <a:moveTo>
                    <a:pt x="1233" y="1"/>
                  </a:moveTo>
                  <a:cubicBezTo>
                    <a:pt x="607" y="1"/>
                    <a:pt x="1" y="488"/>
                    <a:pt x="1" y="1208"/>
                  </a:cubicBezTo>
                  <a:cubicBezTo>
                    <a:pt x="1" y="1863"/>
                    <a:pt x="555" y="2418"/>
                    <a:pt x="1211" y="2418"/>
                  </a:cubicBezTo>
                  <a:cubicBezTo>
                    <a:pt x="2270" y="2418"/>
                    <a:pt x="2824" y="1107"/>
                    <a:pt x="2068" y="351"/>
                  </a:cubicBezTo>
                  <a:cubicBezTo>
                    <a:pt x="1826" y="109"/>
                    <a:pt x="1527" y="1"/>
                    <a:pt x="1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0"/>
            <p:cNvSpPr/>
            <p:nvPr/>
          </p:nvSpPr>
          <p:spPr>
            <a:xfrm>
              <a:off x="5574100" y="2163475"/>
              <a:ext cx="109675" cy="94025"/>
            </a:xfrm>
            <a:custGeom>
              <a:avLst/>
              <a:gdLst/>
              <a:ahLst/>
              <a:cxnLst/>
              <a:rect l="l" t="t" r="r" b="b"/>
              <a:pathLst>
                <a:path w="4387" h="3761" extrusionOk="0">
                  <a:moveTo>
                    <a:pt x="1920" y="0"/>
                  </a:moveTo>
                  <a:cubicBezTo>
                    <a:pt x="939" y="0"/>
                    <a:pt x="0" y="760"/>
                    <a:pt x="0" y="1895"/>
                  </a:cubicBezTo>
                  <a:cubicBezTo>
                    <a:pt x="0" y="2954"/>
                    <a:pt x="807" y="3761"/>
                    <a:pt x="1866" y="3761"/>
                  </a:cubicBezTo>
                  <a:cubicBezTo>
                    <a:pt x="3530" y="3761"/>
                    <a:pt x="4387" y="1744"/>
                    <a:pt x="3227" y="534"/>
                  </a:cubicBezTo>
                  <a:cubicBezTo>
                    <a:pt x="2843" y="165"/>
                    <a:pt x="2377" y="0"/>
                    <a:pt x="1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0"/>
            <p:cNvSpPr/>
            <p:nvPr/>
          </p:nvSpPr>
          <p:spPr>
            <a:xfrm>
              <a:off x="5579125" y="1984525"/>
              <a:ext cx="142475" cy="121725"/>
            </a:xfrm>
            <a:custGeom>
              <a:avLst/>
              <a:gdLst/>
              <a:ahLst/>
              <a:cxnLst/>
              <a:rect l="l" t="t" r="r" b="b"/>
              <a:pathLst>
                <a:path w="5699" h="4869" extrusionOk="0">
                  <a:moveTo>
                    <a:pt x="2457" y="1"/>
                  </a:moveTo>
                  <a:cubicBezTo>
                    <a:pt x="1198" y="1"/>
                    <a:pt x="1" y="983"/>
                    <a:pt x="1" y="2448"/>
                  </a:cubicBezTo>
                  <a:cubicBezTo>
                    <a:pt x="1" y="3809"/>
                    <a:pt x="1110" y="4868"/>
                    <a:pt x="2472" y="4868"/>
                  </a:cubicBezTo>
                  <a:cubicBezTo>
                    <a:pt x="4640" y="4868"/>
                    <a:pt x="5698" y="2246"/>
                    <a:pt x="4186" y="734"/>
                  </a:cubicBezTo>
                  <a:cubicBezTo>
                    <a:pt x="3679" y="227"/>
                    <a:pt x="3061" y="1"/>
                    <a:pt x="2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0"/>
            <p:cNvSpPr/>
            <p:nvPr/>
          </p:nvSpPr>
          <p:spPr>
            <a:xfrm>
              <a:off x="5731650" y="2001675"/>
              <a:ext cx="70625" cy="60450"/>
            </a:xfrm>
            <a:custGeom>
              <a:avLst/>
              <a:gdLst/>
              <a:ahLst/>
              <a:cxnLst/>
              <a:rect l="l" t="t" r="r" b="b"/>
              <a:pathLst>
                <a:path w="2825" h="2418" extrusionOk="0">
                  <a:moveTo>
                    <a:pt x="1233" y="0"/>
                  </a:moveTo>
                  <a:cubicBezTo>
                    <a:pt x="607" y="0"/>
                    <a:pt x="1" y="487"/>
                    <a:pt x="1" y="1207"/>
                  </a:cubicBezTo>
                  <a:cubicBezTo>
                    <a:pt x="1" y="1863"/>
                    <a:pt x="555" y="2417"/>
                    <a:pt x="1211" y="2417"/>
                  </a:cubicBezTo>
                  <a:cubicBezTo>
                    <a:pt x="2320" y="2417"/>
                    <a:pt x="2824" y="1106"/>
                    <a:pt x="2068" y="350"/>
                  </a:cubicBezTo>
                  <a:cubicBezTo>
                    <a:pt x="1826" y="108"/>
                    <a:pt x="1527"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0"/>
            <p:cNvSpPr/>
            <p:nvPr/>
          </p:nvSpPr>
          <p:spPr>
            <a:xfrm>
              <a:off x="5465700" y="2180675"/>
              <a:ext cx="70600" cy="60450"/>
            </a:xfrm>
            <a:custGeom>
              <a:avLst/>
              <a:gdLst/>
              <a:ahLst/>
              <a:cxnLst/>
              <a:rect l="l" t="t" r="r" b="b"/>
              <a:pathLst>
                <a:path w="2824" h="2418" extrusionOk="0">
                  <a:moveTo>
                    <a:pt x="1232" y="0"/>
                  </a:moveTo>
                  <a:cubicBezTo>
                    <a:pt x="606" y="0"/>
                    <a:pt x="0" y="487"/>
                    <a:pt x="0" y="1207"/>
                  </a:cubicBezTo>
                  <a:cubicBezTo>
                    <a:pt x="0" y="1862"/>
                    <a:pt x="555" y="2417"/>
                    <a:pt x="1210" y="2417"/>
                  </a:cubicBezTo>
                  <a:cubicBezTo>
                    <a:pt x="2319" y="2417"/>
                    <a:pt x="2824" y="1106"/>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0"/>
            <p:cNvSpPr/>
            <p:nvPr/>
          </p:nvSpPr>
          <p:spPr>
            <a:xfrm>
              <a:off x="5449300" y="204537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0"/>
            <p:cNvSpPr/>
            <p:nvPr/>
          </p:nvSpPr>
          <p:spPr>
            <a:xfrm>
              <a:off x="5512325" y="1937425"/>
              <a:ext cx="71875" cy="61675"/>
            </a:xfrm>
            <a:custGeom>
              <a:avLst/>
              <a:gdLst/>
              <a:ahLst/>
              <a:cxnLst/>
              <a:rect l="l" t="t" r="r" b="b"/>
              <a:pathLst>
                <a:path w="2875" h="2467" extrusionOk="0">
                  <a:moveTo>
                    <a:pt x="1255" y="0"/>
                  </a:moveTo>
                  <a:cubicBezTo>
                    <a:pt x="611" y="0"/>
                    <a:pt x="1" y="499"/>
                    <a:pt x="1" y="1256"/>
                  </a:cubicBezTo>
                  <a:cubicBezTo>
                    <a:pt x="1" y="1912"/>
                    <a:pt x="555" y="2466"/>
                    <a:pt x="1211" y="2466"/>
                  </a:cubicBezTo>
                  <a:cubicBezTo>
                    <a:pt x="2320" y="2466"/>
                    <a:pt x="2875" y="1155"/>
                    <a:pt x="2118" y="349"/>
                  </a:cubicBezTo>
                  <a:cubicBezTo>
                    <a:pt x="1862" y="108"/>
                    <a:pt x="1555" y="0"/>
                    <a:pt x="1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0"/>
            <p:cNvSpPr/>
            <p:nvPr/>
          </p:nvSpPr>
          <p:spPr>
            <a:xfrm>
              <a:off x="5349725" y="1910175"/>
              <a:ext cx="142450" cy="121700"/>
            </a:xfrm>
            <a:custGeom>
              <a:avLst/>
              <a:gdLst/>
              <a:ahLst/>
              <a:cxnLst/>
              <a:rect l="l" t="t" r="r" b="b"/>
              <a:pathLst>
                <a:path w="5698" h="4868" extrusionOk="0">
                  <a:moveTo>
                    <a:pt x="2457" y="0"/>
                  </a:moveTo>
                  <a:cubicBezTo>
                    <a:pt x="1198" y="0"/>
                    <a:pt x="0" y="982"/>
                    <a:pt x="0" y="2447"/>
                  </a:cubicBezTo>
                  <a:cubicBezTo>
                    <a:pt x="0" y="3808"/>
                    <a:pt x="1110" y="4867"/>
                    <a:pt x="2471" y="4867"/>
                  </a:cubicBezTo>
                  <a:cubicBezTo>
                    <a:pt x="4639" y="4867"/>
                    <a:pt x="5698" y="2245"/>
                    <a:pt x="4185" y="733"/>
                  </a:cubicBezTo>
                  <a:cubicBezTo>
                    <a:pt x="3679" y="226"/>
                    <a:pt x="3061" y="0"/>
                    <a:pt x="2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0"/>
            <p:cNvSpPr/>
            <p:nvPr/>
          </p:nvSpPr>
          <p:spPr>
            <a:xfrm>
              <a:off x="5367375" y="2062175"/>
              <a:ext cx="70600" cy="60525"/>
            </a:xfrm>
            <a:custGeom>
              <a:avLst/>
              <a:gdLst/>
              <a:ahLst/>
              <a:cxnLst/>
              <a:rect l="l" t="t" r="r" b="b"/>
              <a:pathLst>
                <a:path w="2824" h="2421" extrusionOk="0">
                  <a:moveTo>
                    <a:pt x="1232" y="0"/>
                  </a:moveTo>
                  <a:cubicBezTo>
                    <a:pt x="606" y="0"/>
                    <a:pt x="0" y="487"/>
                    <a:pt x="0" y="1207"/>
                  </a:cubicBezTo>
                  <a:cubicBezTo>
                    <a:pt x="0" y="1883"/>
                    <a:pt x="463" y="2421"/>
                    <a:pt x="1122" y="2421"/>
                  </a:cubicBezTo>
                  <a:cubicBezTo>
                    <a:pt x="1151" y="2421"/>
                    <a:pt x="1180" y="2420"/>
                    <a:pt x="1210" y="2418"/>
                  </a:cubicBezTo>
                  <a:cubicBezTo>
                    <a:pt x="2269" y="2418"/>
                    <a:pt x="2824" y="1157"/>
                    <a:pt x="2067" y="350"/>
                  </a:cubicBezTo>
                  <a:cubicBezTo>
                    <a:pt x="1825" y="108"/>
                    <a:pt x="1527" y="0"/>
                    <a:pt x="1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0"/>
            <p:cNvSpPr/>
            <p:nvPr/>
          </p:nvSpPr>
          <p:spPr>
            <a:xfrm>
              <a:off x="5654775" y="1876500"/>
              <a:ext cx="109675" cy="94850"/>
            </a:xfrm>
            <a:custGeom>
              <a:avLst/>
              <a:gdLst/>
              <a:ahLst/>
              <a:cxnLst/>
              <a:rect l="l" t="t" r="r" b="b"/>
              <a:pathLst>
                <a:path w="4387" h="3794" extrusionOk="0">
                  <a:moveTo>
                    <a:pt x="1896" y="1"/>
                  </a:moveTo>
                  <a:cubicBezTo>
                    <a:pt x="924" y="1"/>
                    <a:pt x="0" y="768"/>
                    <a:pt x="0" y="1928"/>
                  </a:cubicBezTo>
                  <a:cubicBezTo>
                    <a:pt x="0" y="2937"/>
                    <a:pt x="807" y="3794"/>
                    <a:pt x="1866" y="3794"/>
                  </a:cubicBezTo>
                  <a:cubicBezTo>
                    <a:pt x="3530" y="3794"/>
                    <a:pt x="4387" y="1777"/>
                    <a:pt x="3227" y="567"/>
                  </a:cubicBezTo>
                  <a:cubicBezTo>
                    <a:pt x="2836" y="176"/>
                    <a:pt x="2360" y="1"/>
                    <a:pt x="1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0"/>
            <p:cNvSpPr/>
            <p:nvPr/>
          </p:nvSpPr>
          <p:spPr>
            <a:xfrm>
              <a:off x="5579125" y="1831500"/>
              <a:ext cx="71875" cy="60450"/>
            </a:xfrm>
            <a:custGeom>
              <a:avLst/>
              <a:gdLst/>
              <a:ahLst/>
              <a:cxnLst/>
              <a:rect l="l" t="t" r="r" b="b"/>
              <a:pathLst>
                <a:path w="2875" h="2418" extrusionOk="0">
                  <a:moveTo>
                    <a:pt x="1249" y="0"/>
                  </a:moveTo>
                  <a:cubicBezTo>
                    <a:pt x="607" y="0"/>
                    <a:pt x="1" y="487"/>
                    <a:pt x="1" y="1207"/>
                  </a:cubicBezTo>
                  <a:cubicBezTo>
                    <a:pt x="1" y="1863"/>
                    <a:pt x="556" y="2417"/>
                    <a:pt x="1261" y="2417"/>
                  </a:cubicBezTo>
                  <a:cubicBezTo>
                    <a:pt x="2320" y="2417"/>
                    <a:pt x="2875" y="1107"/>
                    <a:pt x="2119" y="350"/>
                  </a:cubicBezTo>
                  <a:cubicBezTo>
                    <a:pt x="1860" y="108"/>
                    <a:pt x="1551" y="0"/>
                    <a:pt x="1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0"/>
            <p:cNvSpPr/>
            <p:nvPr/>
          </p:nvSpPr>
          <p:spPr>
            <a:xfrm>
              <a:off x="5449300" y="1829825"/>
              <a:ext cx="109700" cy="94900"/>
            </a:xfrm>
            <a:custGeom>
              <a:avLst/>
              <a:gdLst/>
              <a:ahLst/>
              <a:cxnLst/>
              <a:rect l="l" t="t" r="r" b="b"/>
              <a:pathLst>
                <a:path w="4388" h="3796" extrusionOk="0">
                  <a:moveTo>
                    <a:pt x="1890" y="0"/>
                  </a:moveTo>
                  <a:cubicBezTo>
                    <a:pt x="920" y="0"/>
                    <a:pt x="1" y="756"/>
                    <a:pt x="1" y="1879"/>
                  </a:cubicBezTo>
                  <a:cubicBezTo>
                    <a:pt x="1" y="2938"/>
                    <a:pt x="807" y="3795"/>
                    <a:pt x="1866" y="3795"/>
                  </a:cubicBezTo>
                  <a:cubicBezTo>
                    <a:pt x="3580" y="3795"/>
                    <a:pt x="4387" y="1728"/>
                    <a:pt x="3227" y="568"/>
                  </a:cubicBezTo>
                  <a:cubicBezTo>
                    <a:pt x="2834" y="175"/>
                    <a:pt x="2356" y="0"/>
                    <a:pt x="1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0"/>
            <p:cNvSpPr/>
            <p:nvPr/>
          </p:nvSpPr>
          <p:spPr>
            <a:xfrm>
              <a:off x="317700" y="393275"/>
              <a:ext cx="2706375" cy="2235425"/>
            </a:xfrm>
            <a:custGeom>
              <a:avLst/>
              <a:gdLst/>
              <a:ahLst/>
              <a:cxnLst/>
              <a:rect l="l" t="t" r="r" b="b"/>
              <a:pathLst>
                <a:path w="108255" h="89417" extrusionOk="0">
                  <a:moveTo>
                    <a:pt x="101909" y="1"/>
                  </a:moveTo>
                  <a:cubicBezTo>
                    <a:pt x="87579" y="1"/>
                    <a:pt x="54067" y="626"/>
                    <a:pt x="55615" y="6500"/>
                  </a:cubicBezTo>
                  <a:cubicBezTo>
                    <a:pt x="56987" y="12061"/>
                    <a:pt x="67027" y="12797"/>
                    <a:pt x="72247" y="12797"/>
                  </a:cubicBezTo>
                  <a:cubicBezTo>
                    <a:pt x="74126" y="12797"/>
                    <a:pt x="75380" y="12702"/>
                    <a:pt x="75380" y="12702"/>
                  </a:cubicBezTo>
                  <a:lnTo>
                    <a:pt x="75380" y="12702"/>
                  </a:lnTo>
                  <a:cubicBezTo>
                    <a:pt x="75379" y="12702"/>
                    <a:pt x="20522" y="22534"/>
                    <a:pt x="22740" y="35996"/>
                  </a:cubicBezTo>
                  <a:cubicBezTo>
                    <a:pt x="23414" y="40212"/>
                    <a:pt x="29289" y="41096"/>
                    <a:pt x="34098" y="41096"/>
                  </a:cubicBezTo>
                  <a:cubicBezTo>
                    <a:pt x="37571" y="41096"/>
                    <a:pt x="40488" y="40635"/>
                    <a:pt x="40489" y="40635"/>
                  </a:cubicBezTo>
                  <a:lnTo>
                    <a:pt x="40489" y="40635"/>
                  </a:lnTo>
                  <a:cubicBezTo>
                    <a:pt x="40488" y="40635"/>
                    <a:pt x="1" y="64283"/>
                    <a:pt x="18203" y="83896"/>
                  </a:cubicBezTo>
                  <a:cubicBezTo>
                    <a:pt x="21873" y="87842"/>
                    <a:pt x="25884" y="89416"/>
                    <a:pt x="29949" y="89416"/>
                  </a:cubicBezTo>
                  <a:cubicBezTo>
                    <a:pt x="46041" y="89416"/>
                    <a:pt x="62976" y="64737"/>
                    <a:pt x="62976" y="64736"/>
                  </a:cubicBezTo>
                  <a:lnTo>
                    <a:pt x="62976" y="64736"/>
                  </a:lnTo>
                  <a:cubicBezTo>
                    <a:pt x="62976" y="64737"/>
                    <a:pt x="58993" y="81527"/>
                    <a:pt x="66254" y="82787"/>
                  </a:cubicBezTo>
                  <a:cubicBezTo>
                    <a:pt x="66521" y="82835"/>
                    <a:pt x="66788" y="82858"/>
                    <a:pt x="67056" y="82858"/>
                  </a:cubicBezTo>
                  <a:cubicBezTo>
                    <a:pt x="79599" y="82858"/>
                    <a:pt x="93228" y="31965"/>
                    <a:pt x="93229" y="31963"/>
                  </a:cubicBezTo>
                  <a:lnTo>
                    <a:pt x="93229" y="31963"/>
                  </a:lnTo>
                  <a:cubicBezTo>
                    <a:pt x="93229" y="31964"/>
                    <a:pt x="90658" y="49661"/>
                    <a:pt x="97969" y="52131"/>
                  </a:cubicBezTo>
                  <a:cubicBezTo>
                    <a:pt x="98132" y="52186"/>
                    <a:pt x="98292" y="52213"/>
                    <a:pt x="98451" y="52213"/>
                  </a:cubicBezTo>
                  <a:cubicBezTo>
                    <a:pt x="105458" y="52213"/>
                    <a:pt x="108255" y="46"/>
                    <a:pt x="108255" y="46"/>
                  </a:cubicBezTo>
                  <a:cubicBezTo>
                    <a:pt x="108255" y="46"/>
                    <a:pt x="105783" y="1"/>
                    <a:pt x="1019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0"/>
            <p:cNvSpPr/>
            <p:nvPr/>
          </p:nvSpPr>
          <p:spPr>
            <a:xfrm>
              <a:off x="823175" y="238725"/>
              <a:ext cx="2373600" cy="2232450"/>
            </a:xfrm>
            <a:custGeom>
              <a:avLst/>
              <a:gdLst/>
              <a:ahLst/>
              <a:cxnLst/>
              <a:rect l="l" t="t" r="r" b="b"/>
              <a:pathLst>
                <a:path w="94944" h="89298" extrusionOk="0">
                  <a:moveTo>
                    <a:pt x="94274" y="1"/>
                  </a:moveTo>
                  <a:cubicBezTo>
                    <a:pt x="94175" y="1"/>
                    <a:pt x="94074" y="38"/>
                    <a:pt x="93985" y="127"/>
                  </a:cubicBezTo>
                  <a:lnTo>
                    <a:pt x="80825" y="12329"/>
                  </a:lnTo>
                  <a:cubicBezTo>
                    <a:pt x="80800" y="12304"/>
                    <a:pt x="80762" y="12291"/>
                    <a:pt x="80724" y="12291"/>
                  </a:cubicBezTo>
                  <a:cubicBezTo>
                    <a:pt x="80687" y="12291"/>
                    <a:pt x="80649" y="12304"/>
                    <a:pt x="80624" y="12329"/>
                  </a:cubicBezTo>
                  <a:cubicBezTo>
                    <a:pt x="75369" y="14367"/>
                    <a:pt x="69544" y="15378"/>
                    <a:pt x="63725" y="15378"/>
                  </a:cubicBezTo>
                  <a:cubicBezTo>
                    <a:pt x="58600" y="15378"/>
                    <a:pt x="53480" y="14593"/>
                    <a:pt x="48758" y="13035"/>
                  </a:cubicBezTo>
                  <a:cubicBezTo>
                    <a:pt x="48700" y="13014"/>
                    <a:pt x="48645" y="13005"/>
                    <a:pt x="48595" y="13005"/>
                  </a:cubicBezTo>
                  <a:cubicBezTo>
                    <a:pt x="48159" y="13005"/>
                    <a:pt x="48008" y="13712"/>
                    <a:pt x="48505" y="13892"/>
                  </a:cubicBezTo>
                  <a:cubicBezTo>
                    <a:pt x="53439" y="15487"/>
                    <a:pt x="58570" y="16281"/>
                    <a:pt x="63703" y="16281"/>
                  </a:cubicBezTo>
                  <a:cubicBezTo>
                    <a:pt x="68956" y="16281"/>
                    <a:pt x="74213" y="15449"/>
                    <a:pt x="79262" y="13791"/>
                  </a:cubicBezTo>
                  <a:lnTo>
                    <a:pt x="79262" y="13791"/>
                  </a:lnTo>
                  <a:lnTo>
                    <a:pt x="62422" y="29422"/>
                  </a:lnTo>
                  <a:cubicBezTo>
                    <a:pt x="62321" y="29422"/>
                    <a:pt x="62220" y="29472"/>
                    <a:pt x="62119" y="29523"/>
                  </a:cubicBezTo>
                  <a:cubicBezTo>
                    <a:pt x="53382" y="35606"/>
                    <a:pt x="41869" y="40125"/>
                    <a:pt x="30653" y="40125"/>
                  </a:cubicBezTo>
                  <a:cubicBezTo>
                    <a:pt x="26530" y="40125"/>
                    <a:pt x="22446" y="39514"/>
                    <a:pt x="18555" y="38145"/>
                  </a:cubicBezTo>
                  <a:cubicBezTo>
                    <a:pt x="18511" y="38133"/>
                    <a:pt x="18468" y="38127"/>
                    <a:pt x="18428" y="38127"/>
                  </a:cubicBezTo>
                  <a:cubicBezTo>
                    <a:pt x="17965" y="38127"/>
                    <a:pt x="17789" y="38867"/>
                    <a:pt x="18253" y="39052"/>
                  </a:cubicBezTo>
                  <a:cubicBezTo>
                    <a:pt x="22192" y="40425"/>
                    <a:pt x="26331" y="41038"/>
                    <a:pt x="30512" y="41038"/>
                  </a:cubicBezTo>
                  <a:cubicBezTo>
                    <a:pt x="40459" y="41038"/>
                    <a:pt x="50651" y="37568"/>
                    <a:pt x="58993" y="32598"/>
                  </a:cubicBezTo>
                  <a:lnTo>
                    <a:pt x="58993" y="32598"/>
                  </a:lnTo>
                  <a:lnTo>
                    <a:pt x="34539" y="55389"/>
                  </a:lnTo>
                  <a:cubicBezTo>
                    <a:pt x="34511" y="55380"/>
                    <a:pt x="34483" y="55375"/>
                    <a:pt x="34456" y="55375"/>
                  </a:cubicBezTo>
                  <a:cubicBezTo>
                    <a:pt x="34334" y="55375"/>
                    <a:pt x="34218" y="55458"/>
                    <a:pt x="34135" y="55540"/>
                  </a:cubicBezTo>
                  <a:lnTo>
                    <a:pt x="33934" y="55843"/>
                  </a:lnTo>
                  <a:cubicBezTo>
                    <a:pt x="24253" y="61944"/>
                    <a:pt x="12354" y="67792"/>
                    <a:pt x="656" y="68145"/>
                  </a:cubicBezTo>
                  <a:cubicBezTo>
                    <a:pt x="51" y="68145"/>
                    <a:pt x="0" y="69053"/>
                    <a:pt x="605" y="69053"/>
                  </a:cubicBezTo>
                  <a:cubicBezTo>
                    <a:pt x="11093" y="68750"/>
                    <a:pt x="21833" y="64061"/>
                    <a:pt x="30959" y="58717"/>
                  </a:cubicBezTo>
                  <a:lnTo>
                    <a:pt x="30959" y="58717"/>
                  </a:lnTo>
                  <a:lnTo>
                    <a:pt x="13967" y="74599"/>
                  </a:lnTo>
                  <a:lnTo>
                    <a:pt x="1765" y="85944"/>
                  </a:lnTo>
                  <a:cubicBezTo>
                    <a:pt x="1451" y="86258"/>
                    <a:pt x="1749" y="86726"/>
                    <a:pt x="2111" y="86726"/>
                  </a:cubicBezTo>
                  <a:cubicBezTo>
                    <a:pt x="2213" y="86726"/>
                    <a:pt x="2321" y="86688"/>
                    <a:pt x="2421" y="86599"/>
                  </a:cubicBezTo>
                  <a:lnTo>
                    <a:pt x="31161" y="59826"/>
                  </a:lnTo>
                  <a:lnTo>
                    <a:pt x="31161" y="59826"/>
                  </a:lnTo>
                  <a:cubicBezTo>
                    <a:pt x="25312" y="68448"/>
                    <a:pt x="20068" y="78582"/>
                    <a:pt x="19060" y="88818"/>
                  </a:cubicBezTo>
                  <a:cubicBezTo>
                    <a:pt x="19007" y="89133"/>
                    <a:pt x="19242" y="89298"/>
                    <a:pt x="19486" y="89298"/>
                  </a:cubicBezTo>
                  <a:cubicBezTo>
                    <a:pt x="19710" y="89298"/>
                    <a:pt x="19943" y="89158"/>
                    <a:pt x="19967" y="88868"/>
                  </a:cubicBezTo>
                  <a:cubicBezTo>
                    <a:pt x="21127" y="77322"/>
                    <a:pt x="27682" y="65977"/>
                    <a:pt x="34388" y="56801"/>
                  </a:cubicBezTo>
                  <a:lnTo>
                    <a:pt x="59195" y="33758"/>
                  </a:lnTo>
                  <a:lnTo>
                    <a:pt x="59195" y="33758"/>
                  </a:lnTo>
                  <a:cubicBezTo>
                    <a:pt x="51480" y="45052"/>
                    <a:pt x="46589" y="59977"/>
                    <a:pt x="50220" y="73389"/>
                  </a:cubicBezTo>
                  <a:cubicBezTo>
                    <a:pt x="50303" y="73618"/>
                    <a:pt x="50497" y="73718"/>
                    <a:pt x="50686" y="73718"/>
                  </a:cubicBezTo>
                  <a:cubicBezTo>
                    <a:pt x="50956" y="73718"/>
                    <a:pt x="51216" y="73514"/>
                    <a:pt x="51127" y="73187"/>
                  </a:cubicBezTo>
                  <a:cubicBezTo>
                    <a:pt x="47094" y="58414"/>
                    <a:pt x="53648" y="41775"/>
                    <a:pt x="62775" y="30380"/>
                  </a:cubicBezTo>
                  <a:lnTo>
                    <a:pt x="79615" y="14699"/>
                  </a:lnTo>
                  <a:lnTo>
                    <a:pt x="79615" y="14699"/>
                  </a:lnTo>
                  <a:cubicBezTo>
                    <a:pt x="75733" y="24329"/>
                    <a:pt x="74976" y="34968"/>
                    <a:pt x="77447" y="45052"/>
                  </a:cubicBezTo>
                  <a:cubicBezTo>
                    <a:pt x="77531" y="45263"/>
                    <a:pt x="77722" y="45360"/>
                    <a:pt x="77907" y="45360"/>
                  </a:cubicBezTo>
                  <a:cubicBezTo>
                    <a:pt x="78165" y="45360"/>
                    <a:pt x="78413" y="45173"/>
                    <a:pt x="78355" y="44851"/>
                  </a:cubicBezTo>
                  <a:cubicBezTo>
                    <a:pt x="75733" y="34565"/>
                    <a:pt x="76792" y="22716"/>
                    <a:pt x="81279" y="13136"/>
                  </a:cubicBezTo>
                  <a:lnTo>
                    <a:pt x="82439" y="12127"/>
                  </a:lnTo>
                  <a:lnTo>
                    <a:pt x="94590" y="783"/>
                  </a:lnTo>
                  <a:cubicBezTo>
                    <a:pt x="94944" y="468"/>
                    <a:pt x="94624" y="1"/>
                    <a:pt x="94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0"/>
            <p:cNvSpPr/>
            <p:nvPr/>
          </p:nvSpPr>
          <p:spPr>
            <a:xfrm>
              <a:off x="3020900" y="517050"/>
              <a:ext cx="988725" cy="1726900"/>
            </a:xfrm>
            <a:custGeom>
              <a:avLst/>
              <a:gdLst/>
              <a:ahLst/>
              <a:cxnLst/>
              <a:rect l="l" t="t" r="r" b="b"/>
              <a:pathLst>
                <a:path w="39549" h="69076" extrusionOk="0">
                  <a:moveTo>
                    <a:pt x="38253" y="1"/>
                  </a:moveTo>
                  <a:cubicBezTo>
                    <a:pt x="38106" y="1"/>
                    <a:pt x="37950" y="42"/>
                    <a:pt x="37791" y="137"/>
                  </a:cubicBezTo>
                  <a:cubicBezTo>
                    <a:pt x="15102" y="14154"/>
                    <a:pt x="1236" y="41836"/>
                    <a:pt x="26" y="68206"/>
                  </a:cubicBezTo>
                  <a:cubicBezTo>
                    <a:pt x="0" y="68786"/>
                    <a:pt x="442" y="69076"/>
                    <a:pt x="895" y="69076"/>
                  </a:cubicBezTo>
                  <a:cubicBezTo>
                    <a:pt x="1349" y="69076"/>
                    <a:pt x="1816" y="68786"/>
                    <a:pt x="1841" y="68206"/>
                  </a:cubicBezTo>
                  <a:cubicBezTo>
                    <a:pt x="3051" y="42441"/>
                    <a:pt x="16614" y="15364"/>
                    <a:pt x="38699" y="1700"/>
                  </a:cubicBezTo>
                  <a:cubicBezTo>
                    <a:pt x="39548" y="1191"/>
                    <a:pt x="39038" y="1"/>
                    <a:pt x="38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0"/>
            <p:cNvSpPr/>
            <p:nvPr/>
          </p:nvSpPr>
          <p:spPr>
            <a:xfrm>
              <a:off x="3008925" y="2862225"/>
              <a:ext cx="334075" cy="938300"/>
            </a:xfrm>
            <a:custGeom>
              <a:avLst/>
              <a:gdLst/>
              <a:ahLst/>
              <a:cxnLst/>
              <a:rect l="l" t="t" r="r" b="b"/>
              <a:pathLst>
                <a:path w="13363" h="37532" extrusionOk="0">
                  <a:moveTo>
                    <a:pt x="858" y="0"/>
                  </a:moveTo>
                  <a:cubicBezTo>
                    <a:pt x="429" y="0"/>
                    <a:pt x="0" y="290"/>
                    <a:pt x="0" y="870"/>
                  </a:cubicBezTo>
                  <a:cubicBezTo>
                    <a:pt x="51" y="9088"/>
                    <a:pt x="656" y="17458"/>
                    <a:pt x="3127" y="25324"/>
                  </a:cubicBezTo>
                  <a:cubicBezTo>
                    <a:pt x="3580" y="26938"/>
                    <a:pt x="4185" y="28450"/>
                    <a:pt x="4891" y="29963"/>
                  </a:cubicBezTo>
                  <a:cubicBezTo>
                    <a:pt x="1582" y="32557"/>
                    <a:pt x="3747" y="37531"/>
                    <a:pt x="7410" y="37531"/>
                  </a:cubicBezTo>
                  <a:cubicBezTo>
                    <a:pt x="7877" y="37531"/>
                    <a:pt x="8368" y="37450"/>
                    <a:pt x="8875" y="37274"/>
                  </a:cubicBezTo>
                  <a:cubicBezTo>
                    <a:pt x="13362" y="35711"/>
                    <a:pt x="12253" y="29055"/>
                    <a:pt x="7513" y="29055"/>
                  </a:cubicBezTo>
                  <a:cubicBezTo>
                    <a:pt x="7160" y="29055"/>
                    <a:pt x="6807" y="29106"/>
                    <a:pt x="6454" y="29206"/>
                  </a:cubicBezTo>
                  <a:cubicBezTo>
                    <a:pt x="5799" y="27795"/>
                    <a:pt x="5244" y="26332"/>
                    <a:pt x="4790" y="24870"/>
                  </a:cubicBezTo>
                  <a:cubicBezTo>
                    <a:pt x="2269" y="17206"/>
                    <a:pt x="1765" y="8887"/>
                    <a:pt x="1715" y="870"/>
                  </a:cubicBezTo>
                  <a:cubicBezTo>
                    <a:pt x="1715" y="290"/>
                    <a:pt x="1286"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0"/>
            <p:cNvSpPr/>
            <p:nvPr/>
          </p:nvSpPr>
          <p:spPr>
            <a:xfrm>
              <a:off x="1886075" y="2696025"/>
              <a:ext cx="746475" cy="722650"/>
            </a:xfrm>
            <a:custGeom>
              <a:avLst/>
              <a:gdLst/>
              <a:ahLst/>
              <a:cxnLst/>
              <a:rect l="l" t="t" r="r" b="b"/>
              <a:pathLst>
                <a:path w="29859" h="28906" extrusionOk="0">
                  <a:moveTo>
                    <a:pt x="28711" y="1"/>
                  </a:moveTo>
                  <a:cubicBezTo>
                    <a:pt x="28460" y="1"/>
                    <a:pt x="28205" y="120"/>
                    <a:pt x="28023" y="408"/>
                  </a:cubicBezTo>
                  <a:cubicBezTo>
                    <a:pt x="23637" y="7165"/>
                    <a:pt x="18796" y="13921"/>
                    <a:pt x="12544" y="19014"/>
                  </a:cubicBezTo>
                  <a:cubicBezTo>
                    <a:pt x="11334" y="20022"/>
                    <a:pt x="10074" y="20930"/>
                    <a:pt x="8813" y="21737"/>
                  </a:cubicBezTo>
                  <a:cubicBezTo>
                    <a:pt x="8561" y="21484"/>
                    <a:pt x="8258" y="21283"/>
                    <a:pt x="8006" y="21081"/>
                  </a:cubicBezTo>
                  <a:cubicBezTo>
                    <a:pt x="7240" y="20592"/>
                    <a:pt x="6455" y="20379"/>
                    <a:pt x="5707" y="20379"/>
                  </a:cubicBezTo>
                  <a:cubicBezTo>
                    <a:pt x="2519" y="20379"/>
                    <a:pt x="0" y="24261"/>
                    <a:pt x="2410" y="27283"/>
                  </a:cubicBezTo>
                  <a:cubicBezTo>
                    <a:pt x="3316" y="28419"/>
                    <a:pt x="4493" y="28906"/>
                    <a:pt x="5648" y="28906"/>
                  </a:cubicBezTo>
                  <a:cubicBezTo>
                    <a:pt x="8286" y="28906"/>
                    <a:pt x="10808" y="26370"/>
                    <a:pt x="9721" y="23249"/>
                  </a:cubicBezTo>
                  <a:cubicBezTo>
                    <a:pt x="11082" y="22342"/>
                    <a:pt x="12443" y="21384"/>
                    <a:pt x="13653" y="20325"/>
                  </a:cubicBezTo>
                  <a:cubicBezTo>
                    <a:pt x="19956" y="14930"/>
                    <a:pt x="24948" y="8224"/>
                    <a:pt x="29435" y="1316"/>
                  </a:cubicBezTo>
                  <a:cubicBezTo>
                    <a:pt x="29858" y="646"/>
                    <a:pt x="29295" y="1"/>
                    <a:pt x="28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0"/>
            <p:cNvSpPr/>
            <p:nvPr/>
          </p:nvSpPr>
          <p:spPr>
            <a:xfrm>
              <a:off x="2913500" y="2401175"/>
              <a:ext cx="919825" cy="1266100"/>
            </a:xfrm>
            <a:custGeom>
              <a:avLst/>
              <a:gdLst/>
              <a:ahLst/>
              <a:cxnLst/>
              <a:rect l="l" t="t" r="r" b="b"/>
              <a:pathLst>
                <a:path w="36793" h="50644" extrusionOk="0">
                  <a:moveTo>
                    <a:pt x="13347" y="1"/>
                  </a:moveTo>
                  <a:lnTo>
                    <a:pt x="792" y="1059"/>
                  </a:lnTo>
                  <a:cubicBezTo>
                    <a:pt x="0" y="30664"/>
                    <a:pt x="17484" y="50644"/>
                    <a:pt x="26948" y="50644"/>
                  </a:cubicBezTo>
                  <a:cubicBezTo>
                    <a:pt x="27123" y="50644"/>
                    <a:pt x="27296" y="50637"/>
                    <a:pt x="27465" y="50623"/>
                  </a:cubicBezTo>
                  <a:cubicBezTo>
                    <a:pt x="36793" y="49917"/>
                    <a:pt x="36137" y="37766"/>
                    <a:pt x="31499" y="24858"/>
                  </a:cubicBezTo>
                  <a:cubicBezTo>
                    <a:pt x="26860" y="11950"/>
                    <a:pt x="13347" y="1"/>
                    <a:pt x="13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0"/>
            <p:cNvSpPr/>
            <p:nvPr/>
          </p:nvSpPr>
          <p:spPr>
            <a:xfrm>
              <a:off x="1529075" y="2218400"/>
              <a:ext cx="1433225" cy="896775"/>
            </a:xfrm>
            <a:custGeom>
              <a:avLst/>
              <a:gdLst/>
              <a:ahLst/>
              <a:cxnLst/>
              <a:rect l="l" t="t" r="r" b="b"/>
              <a:pathLst>
                <a:path w="57329" h="35871" extrusionOk="0">
                  <a:moveTo>
                    <a:pt x="47598" y="1"/>
                  </a:moveTo>
                  <a:cubicBezTo>
                    <a:pt x="47598" y="1"/>
                    <a:pt x="29648" y="2269"/>
                    <a:pt x="18555" y="10286"/>
                  </a:cubicBezTo>
                  <a:cubicBezTo>
                    <a:pt x="7462" y="18303"/>
                    <a:pt x="0" y="27934"/>
                    <a:pt x="7311" y="33833"/>
                  </a:cubicBezTo>
                  <a:cubicBezTo>
                    <a:pt x="8963" y="35166"/>
                    <a:pt x="11585" y="35871"/>
                    <a:pt x="14844" y="35871"/>
                  </a:cubicBezTo>
                  <a:cubicBezTo>
                    <a:pt x="26009" y="35871"/>
                    <a:pt x="44645" y="27598"/>
                    <a:pt x="57329" y="7967"/>
                  </a:cubicBezTo>
                  <a:lnTo>
                    <a:pt x="47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0"/>
            <p:cNvSpPr/>
            <p:nvPr/>
          </p:nvSpPr>
          <p:spPr>
            <a:xfrm>
              <a:off x="2050925" y="2258725"/>
              <a:ext cx="1038700" cy="1421450"/>
            </a:xfrm>
            <a:custGeom>
              <a:avLst/>
              <a:gdLst/>
              <a:ahLst/>
              <a:cxnLst/>
              <a:rect l="l" t="t" r="r" b="b"/>
              <a:pathLst>
                <a:path w="41548" h="56858" extrusionOk="0">
                  <a:moveTo>
                    <a:pt x="32825" y="1"/>
                  </a:moveTo>
                  <a:cubicBezTo>
                    <a:pt x="26371" y="7161"/>
                    <a:pt x="0" y="49918"/>
                    <a:pt x="20219" y="56372"/>
                  </a:cubicBezTo>
                  <a:cubicBezTo>
                    <a:pt x="21255" y="56701"/>
                    <a:pt x="22240" y="56858"/>
                    <a:pt x="23177" y="56858"/>
                  </a:cubicBezTo>
                  <a:cubicBezTo>
                    <a:pt x="40594" y="56858"/>
                    <a:pt x="41547" y="2875"/>
                    <a:pt x="41547" y="2875"/>
                  </a:cubicBezTo>
                  <a:lnTo>
                    <a:pt x="328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0"/>
            <p:cNvSpPr/>
            <p:nvPr/>
          </p:nvSpPr>
          <p:spPr>
            <a:xfrm>
              <a:off x="2920450" y="2389625"/>
              <a:ext cx="131125" cy="516975"/>
            </a:xfrm>
            <a:custGeom>
              <a:avLst/>
              <a:gdLst/>
              <a:ahLst/>
              <a:cxnLst/>
              <a:rect l="l" t="t" r="r" b="b"/>
              <a:pathLst>
                <a:path w="5245" h="20679" extrusionOk="0">
                  <a:moveTo>
                    <a:pt x="4673" y="1"/>
                  </a:moveTo>
                  <a:cubicBezTo>
                    <a:pt x="4499" y="1"/>
                    <a:pt x="4335" y="94"/>
                    <a:pt x="4296" y="311"/>
                  </a:cubicBezTo>
                  <a:cubicBezTo>
                    <a:pt x="2884" y="6916"/>
                    <a:pt x="1472" y="13522"/>
                    <a:pt x="60" y="20127"/>
                  </a:cubicBezTo>
                  <a:cubicBezTo>
                    <a:pt x="1" y="20456"/>
                    <a:pt x="278" y="20679"/>
                    <a:pt x="535" y="20679"/>
                  </a:cubicBezTo>
                  <a:cubicBezTo>
                    <a:pt x="711" y="20679"/>
                    <a:pt x="877" y="20574"/>
                    <a:pt x="918" y="20328"/>
                  </a:cubicBezTo>
                  <a:cubicBezTo>
                    <a:pt x="2329" y="13774"/>
                    <a:pt x="3741" y="7169"/>
                    <a:pt x="5153" y="563"/>
                  </a:cubicBezTo>
                  <a:cubicBezTo>
                    <a:pt x="5245" y="226"/>
                    <a:pt x="4945" y="1"/>
                    <a:pt x="4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0"/>
            <p:cNvSpPr/>
            <p:nvPr/>
          </p:nvSpPr>
          <p:spPr>
            <a:xfrm>
              <a:off x="2813275" y="2364975"/>
              <a:ext cx="161150" cy="516150"/>
            </a:xfrm>
            <a:custGeom>
              <a:avLst/>
              <a:gdLst/>
              <a:ahLst/>
              <a:cxnLst/>
              <a:rect l="l" t="t" r="r" b="b"/>
              <a:pathLst>
                <a:path w="6446" h="20646" extrusionOk="0">
                  <a:moveTo>
                    <a:pt x="5924" y="0"/>
                  </a:moveTo>
                  <a:cubicBezTo>
                    <a:pt x="5754" y="0"/>
                    <a:pt x="5587" y="89"/>
                    <a:pt x="5507" y="289"/>
                  </a:cubicBezTo>
                  <a:lnTo>
                    <a:pt x="62" y="20104"/>
                  </a:lnTo>
                  <a:cubicBezTo>
                    <a:pt x="1" y="20439"/>
                    <a:pt x="252" y="20645"/>
                    <a:pt x="505" y="20645"/>
                  </a:cubicBezTo>
                  <a:cubicBezTo>
                    <a:pt x="672" y="20645"/>
                    <a:pt x="839" y="20556"/>
                    <a:pt x="919" y="20356"/>
                  </a:cubicBezTo>
                  <a:lnTo>
                    <a:pt x="6415" y="541"/>
                  </a:lnTo>
                  <a:cubicBezTo>
                    <a:pt x="6445" y="206"/>
                    <a:pt x="6182" y="0"/>
                    <a:pt x="5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0"/>
            <p:cNvSpPr/>
            <p:nvPr/>
          </p:nvSpPr>
          <p:spPr>
            <a:xfrm>
              <a:off x="2641625" y="2336450"/>
              <a:ext cx="249800" cy="516025"/>
            </a:xfrm>
            <a:custGeom>
              <a:avLst/>
              <a:gdLst/>
              <a:ahLst/>
              <a:cxnLst/>
              <a:rect l="l" t="t" r="r" b="b"/>
              <a:pathLst>
                <a:path w="9992" h="20641" extrusionOk="0">
                  <a:moveTo>
                    <a:pt x="9379" y="0"/>
                  </a:moveTo>
                  <a:cubicBezTo>
                    <a:pt x="9249" y="0"/>
                    <a:pt x="9123" y="64"/>
                    <a:pt x="9045" y="220"/>
                  </a:cubicBezTo>
                  <a:lnTo>
                    <a:pt x="171" y="19934"/>
                  </a:lnTo>
                  <a:cubicBezTo>
                    <a:pt x="0" y="20311"/>
                    <a:pt x="317" y="20641"/>
                    <a:pt x="601" y="20641"/>
                  </a:cubicBezTo>
                  <a:cubicBezTo>
                    <a:pt x="735" y="20641"/>
                    <a:pt x="863" y="20567"/>
                    <a:pt x="928" y="20388"/>
                  </a:cubicBezTo>
                  <a:lnTo>
                    <a:pt x="9852" y="674"/>
                  </a:lnTo>
                  <a:cubicBezTo>
                    <a:pt x="9992" y="325"/>
                    <a:pt x="9673" y="0"/>
                    <a:pt x="9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0"/>
            <p:cNvSpPr/>
            <p:nvPr/>
          </p:nvSpPr>
          <p:spPr>
            <a:xfrm>
              <a:off x="3133750" y="2337275"/>
              <a:ext cx="300300" cy="422825"/>
            </a:xfrm>
            <a:custGeom>
              <a:avLst/>
              <a:gdLst/>
              <a:ahLst/>
              <a:cxnLst/>
              <a:rect l="l" t="t" r="r" b="b"/>
              <a:pathLst>
                <a:path w="12012" h="16913" extrusionOk="0">
                  <a:moveTo>
                    <a:pt x="658" y="0"/>
                  </a:moveTo>
                  <a:cubicBezTo>
                    <a:pt x="335" y="0"/>
                    <a:pt x="1" y="333"/>
                    <a:pt x="251" y="691"/>
                  </a:cubicBezTo>
                  <a:lnTo>
                    <a:pt x="10991" y="16725"/>
                  </a:lnTo>
                  <a:cubicBezTo>
                    <a:pt x="11094" y="16858"/>
                    <a:pt x="11232" y="16913"/>
                    <a:pt x="11368" y="16913"/>
                  </a:cubicBezTo>
                  <a:cubicBezTo>
                    <a:pt x="11696" y="16913"/>
                    <a:pt x="12012" y="16592"/>
                    <a:pt x="11798" y="16271"/>
                  </a:cubicBezTo>
                  <a:lnTo>
                    <a:pt x="1008" y="187"/>
                  </a:lnTo>
                  <a:cubicBezTo>
                    <a:pt x="920" y="55"/>
                    <a:pt x="790" y="0"/>
                    <a:pt x="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0"/>
            <p:cNvSpPr/>
            <p:nvPr/>
          </p:nvSpPr>
          <p:spPr>
            <a:xfrm>
              <a:off x="3100425" y="2352350"/>
              <a:ext cx="197725" cy="499075"/>
            </a:xfrm>
            <a:custGeom>
              <a:avLst/>
              <a:gdLst/>
              <a:ahLst/>
              <a:cxnLst/>
              <a:rect l="l" t="t" r="r" b="b"/>
              <a:pathLst>
                <a:path w="7909" h="19963" extrusionOk="0">
                  <a:moveTo>
                    <a:pt x="559" y="1"/>
                  </a:moveTo>
                  <a:cubicBezTo>
                    <a:pt x="283" y="1"/>
                    <a:pt x="0" y="207"/>
                    <a:pt x="122" y="542"/>
                  </a:cubicBezTo>
                  <a:cubicBezTo>
                    <a:pt x="2391" y="6945"/>
                    <a:pt x="4660" y="13298"/>
                    <a:pt x="6878" y="19651"/>
                  </a:cubicBezTo>
                  <a:cubicBezTo>
                    <a:pt x="6957" y="19869"/>
                    <a:pt x="7145" y="19962"/>
                    <a:pt x="7331" y="19962"/>
                  </a:cubicBezTo>
                  <a:cubicBezTo>
                    <a:pt x="7621" y="19962"/>
                    <a:pt x="7909" y="19737"/>
                    <a:pt x="7786" y="19399"/>
                  </a:cubicBezTo>
                  <a:cubicBezTo>
                    <a:pt x="5517" y="13046"/>
                    <a:pt x="3248" y="6693"/>
                    <a:pt x="979" y="290"/>
                  </a:cubicBezTo>
                  <a:cubicBezTo>
                    <a:pt x="919" y="90"/>
                    <a:pt x="740"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0"/>
            <p:cNvSpPr/>
            <p:nvPr/>
          </p:nvSpPr>
          <p:spPr>
            <a:xfrm>
              <a:off x="3062075" y="2389625"/>
              <a:ext cx="126100" cy="538400"/>
            </a:xfrm>
            <a:custGeom>
              <a:avLst/>
              <a:gdLst/>
              <a:ahLst/>
              <a:cxnLst/>
              <a:rect l="l" t="t" r="r" b="b"/>
              <a:pathLst>
                <a:path w="5044" h="21536" extrusionOk="0">
                  <a:moveTo>
                    <a:pt x="572" y="1"/>
                  </a:moveTo>
                  <a:cubicBezTo>
                    <a:pt x="301" y="1"/>
                    <a:pt x="1" y="226"/>
                    <a:pt x="93" y="563"/>
                  </a:cubicBezTo>
                  <a:cubicBezTo>
                    <a:pt x="1404" y="7471"/>
                    <a:pt x="2765" y="14328"/>
                    <a:pt x="4076" y="21186"/>
                  </a:cubicBezTo>
                  <a:cubicBezTo>
                    <a:pt x="4138" y="21432"/>
                    <a:pt x="4316" y="21536"/>
                    <a:pt x="4499" y="21536"/>
                  </a:cubicBezTo>
                  <a:cubicBezTo>
                    <a:pt x="4766" y="21536"/>
                    <a:pt x="5044" y="21313"/>
                    <a:pt x="4984" y="20984"/>
                  </a:cubicBezTo>
                  <a:lnTo>
                    <a:pt x="950" y="311"/>
                  </a:lnTo>
                  <a:cubicBezTo>
                    <a:pt x="911" y="94"/>
                    <a:pt x="747"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0"/>
            <p:cNvSpPr/>
            <p:nvPr/>
          </p:nvSpPr>
          <p:spPr>
            <a:xfrm>
              <a:off x="2436550" y="2304050"/>
              <a:ext cx="404850" cy="432525"/>
            </a:xfrm>
            <a:custGeom>
              <a:avLst/>
              <a:gdLst/>
              <a:ahLst/>
              <a:cxnLst/>
              <a:rect l="l" t="t" r="r" b="b"/>
              <a:pathLst>
                <a:path w="16194" h="17301" extrusionOk="0">
                  <a:moveTo>
                    <a:pt x="15569" y="1"/>
                  </a:moveTo>
                  <a:cubicBezTo>
                    <a:pt x="15469" y="1"/>
                    <a:pt x="15367" y="46"/>
                    <a:pt x="15282" y="154"/>
                  </a:cubicBezTo>
                  <a:lnTo>
                    <a:pt x="307" y="16541"/>
                  </a:lnTo>
                  <a:cubicBezTo>
                    <a:pt x="0" y="16848"/>
                    <a:pt x="305" y="17300"/>
                    <a:pt x="625" y="17300"/>
                  </a:cubicBezTo>
                  <a:cubicBezTo>
                    <a:pt x="725" y="17300"/>
                    <a:pt x="827" y="17255"/>
                    <a:pt x="912" y="17146"/>
                  </a:cubicBezTo>
                  <a:lnTo>
                    <a:pt x="15887" y="759"/>
                  </a:lnTo>
                  <a:cubicBezTo>
                    <a:pt x="16194" y="453"/>
                    <a:pt x="15888" y="1"/>
                    <a:pt x="15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0"/>
            <p:cNvSpPr/>
            <p:nvPr/>
          </p:nvSpPr>
          <p:spPr>
            <a:xfrm>
              <a:off x="2351950" y="2268175"/>
              <a:ext cx="445225" cy="344800"/>
            </a:xfrm>
            <a:custGeom>
              <a:avLst/>
              <a:gdLst/>
              <a:ahLst/>
              <a:cxnLst/>
              <a:rect l="l" t="t" r="r" b="b"/>
              <a:pathLst>
                <a:path w="17809" h="13792" extrusionOk="0">
                  <a:moveTo>
                    <a:pt x="17118" y="0"/>
                  </a:moveTo>
                  <a:cubicBezTo>
                    <a:pt x="17012" y="0"/>
                    <a:pt x="16901" y="38"/>
                    <a:pt x="16800" y="127"/>
                  </a:cubicBezTo>
                  <a:lnTo>
                    <a:pt x="363" y="13035"/>
                  </a:lnTo>
                  <a:cubicBezTo>
                    <a:pt x="1" y="13317"/>
                    <a:pt x="346" y="13792"/>
                    <a:pt x="731" y="13792"/>
                  </a:cubicBezTo>
                  <a:cubicBezTo>
                    <a:pt x="828" y="13792"/>
                    <a:pt x="927" y="13762"/>
                    <a:pt x="1019" y="13690"/>
                  </a:cubicBezTo>
                  <a:lnTo>
                    <a:pt x="17456" y="732"/>
                  </a:lnTo>
                  <a:cubicBezTo>
                    <a:pt x="17809" y="458"/>
                    <a:pt x="17491" y="0"/>
                    <a:pt x="17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0"/>
            <p:cNvSpPr/>
            <p:nvPr/>
          </p:nvSpPr>
          <p:spPr>
            <a:xfrm>
              <a:off x="2228075" y="2207100"/>
              <a:ext cx="555925" cy="279825"/>
            </a:xfrm>
            <a:custGeom>
              <a:avLst/>
              <a:gdLst/>
              <a:ahLst/>
              <a:cxnLst/>
              <a:rect l="l" t="t" r="r" b="b"/>
              <a:pathLst>
                <a:path w="22237" h="11193" extrusionOk="0">
                  <a:moveTo>
                    <a:pt x="21514" y="1"/>
                  </a:moveTo>
                  <a:cubicBezTo>
                    <a:pt x="21447" y="1"/>
                    <a:pt x="21375" y="16"/>
                    <a:pt x="21302" y="49"/>
                  </a:cubicBezTo>
                  <a:lnTo>
                    <a:pt x="478" y="10335"/>
                  </a:lnTo>
                  <a:cubicBezTo>
                    <a:pt x="0" y="10596"/>
                    <a:pt x="270" y="11192"/>
                    <a:pt x="708" y="11192"/>
                  </a:cubicBezTo>
                  <a:cubicBezTo>
                    <a:pt x="779" y="11192"/>
                    <a:pt x="854" y="11177"/>
                    <a:pt x="931" y="11142"/>
                  </a:cubicBezTo>
                  <a:lnTo>
                    <a:pt x="21755" y="856"/>
                  </a:lnTo>
                  <a:cubicBezTo>
                    <a:pt x="22236" y="637"/>
                    <a:pt x="21959" y="1"/>
                    <a:pt x="2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0"/>
            <p:cNvSpPr/>
            <p:nvPr/>
          </p:nvSpPr>
          <p:spPr>
            <a:xfrm>
              <a:off x="2677400" y="2067200"/>
              <a:ext cx="582400" cy="374175"/>
            </a:xfrm>
            <a:custGeom>
              <a:avLst/>
              <a:gdLst/>
              <a:ahLst/>
              <a:cxnLst/>
              <a:rect l="l" t="t" r="r" b="b"/>
              <a:pathLst>
                <a:path w="23296" h="14967" extrusionOk="0">
                  <a:moveTo>
                    <a:pt x="10798" y="1"/>
                  </a:moveTo>
                  <a:cubicBezTo>
                    <a:pt x="3810" y="1"/>
                    <a:pt x="1" y="6704"/>
                    <a:pt x="1" y="6704"/>
                  </a:cubicBezTo>
                  <a:cubicBezTo>
                    <a:pt x="4286" y="13322"/>
                    <a:pt x="10025" y="14967"/>
                    <a:pt x="14672" y="14967"/>
                  </a:cubicBezTo>
                  <a:cubicBezTo>
                    <a:pt x="19265" y="14967"/>
                    <a:pt x="22791" y="13360"/>
                    <a:pt x="22791" y="13360"/>
                  </a:cubicBezTo>
                  <a:cubicBezTo>
                    <a:pt x="22791" y="13360"/>
                    <a:pt x="23295" y="3175"/>
                    <a:pt x="14169" y="502"/>
                  </a:cubicBezTo>
                  <a:cubicBezTo>
                    <a:pt x="12975" y="152"/>
                    <a:pt x="11850" y="1"/>
                    <a:pt x="10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0"/>
            <p:cNvSpPr/>
            <p:nvPr/>
          </p:nvSpPr>
          <p:spPr>
            <a:xfrm>
              <a:off x="3199275" y="1331000"/>
              <a:ext cx="471450" cy="1066825"/>
            </a:xfrm>
            <a:custGeom>
              <a:avLst/>
              <a:gdLst/>
              <a:ahLst/>
              <a:cxnLst/>
              <a:rect l="l" t="t" r="r" b="b"/>
              <a:pathLst>
                <a:path w="18858" h="42673" extrusionOk="0">
                  <a:moveTo>
                    <a:pt x="3378" y="0"/>
                  </a:moveTo>
                  <a:lnTo>
                    <a:pt x="0" y="6807"/>
                  </a:lnTo>
                  <a:cubicBezTo>
                    <a:pt x="0" y="6807"/>
                    <a:pt x="908" y="24959"/>
                    <a:pt x="6353" y="34539"/>
                  </a:cubicBezTo>
                  <a:cubicBezTo>
                    <a:pt x="9381" y="39837"/>
                    <a:pt x="12456" y="42673"/>
                    <a:pt x="14710" y="42673"/>
                  </a:cubicBezTo>
                  <a:cubicBezTo>
                    <a:pt x="16510" y="42673"/>
                    <a:pt x="17788" y="40865"/>
                    <a:pt x="18101" y="37060"/>
                  </a:cubicBezTo>
                  <a:cubicBezTo>
                    <a:pt x="18857" y="28488"/>
                    <a:pt x="10538" y="5849"/>
                    <a:pt x="3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0"/>
            <p:cNvSpPr/>
            <p:nvPr/>
          </p:nvSpPr>
          <p:spPr>
            <a:xfrm>
              <a:off x="3271625" y="1452075"/>
              <a:ext cx="306400" cy="896625"/>
            </a:xfrm>
            <a:custGeom>
              <a:avLst/>
              <a:gdLst/>
              <a:ahLst/>
              <a:cxnLst/>
              <a:rect l="l" t="t" r="r" b="b"/>
              <a:pathLst>
                <a:path w="12256" h="35865" extrusionOk="0">
                  <a:moveTo>
                    <a:pt x="552" y="0"/>
                  </a:moveTo>
                  <a:cubicBezTo>
                    <a:pt x="290" y="0"/>
                    <a:pt x="1" y="223"/>
                    <a:pt x="30" y="552"/>
                  </a:cubicBezTo>
                  <a:cubicBezTo>
                    <a:pt x="1846" y="12653"/>
                    <a:pt x="6131" y="24603"/>
                    <a:pt x="11274" y="35645"/>
                  </a:cubicBezTo>
                  <a:cubicBezTo>
                    <a:pt x="11352" y="35801"/>
                    <a:pt x="11482" y="35865"/>
                    <a:pt x="11618" y="35865"/>
                  </a:cubicBezTo>
                  <a:cubicBezTo>
                    <a:pt x="11923" y="35865"/>
                    <a:pt x="12255" y="35540"/>
                    <a:pt x="12081" y="35191"/>
                  </a:cubicBezTo>
                  <a:cubicBezTo>
                    <a:pt x="6938" y="24200"/>
                    <a:pt x="2703" y="12351"/>
                    <a:pt x="938" y="350"/>
                  </a:cubicBezTo>
                  <a:cubicBezTo>
                    <a:pt x="897" y="105"/>
                    <a:pt x="731" y="0"/>
                    <a:pt x="5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0"/>
            <p:cNvSpPr/>
            <p:nvPr/>
          </p:nvSpPr>
          <p:spPr>
            <a:xfrm>
              <a:off x="2374000" y="1011225"/>
              <a:ext cx="1093775" cy="533600"/>
            </a:xfrm>
            <a:custGeom>
              <a:avLst/>
              <a:gdLst/>
              <a:ahLst/>
              <a:cxnLst/>
              <a:rect l="l" t="t" r="r" b="b"/>
              <a:pathLst>
                <a:path w="43751" h="21344" extrusionOk="0">
                  <a:moveTo>
                    <a:pt x="41291" y="1"/>
                  </a:moveTo>
                  <a:cubicBezTo>
                    <a:pt x="30934" y="1"/>
                    <a:pt x="10192" y="7794"/>
                    <a:pt x="4674" y="13497"/>
                  </a:cubicBezTo>
                  <a:cubicBezTo>
                    <a:pt x="0" y="18369"/>
                    <a:pt x="2017" y="21343"/>
                    <a:pt x="8303" y="21343"/>
                  </a:cubicBezTo>
                  <a:cubicBezTo>
                    <a:pt x="10019" y="21343"/>
                    <a:pt x="12053" y="21122"/>
                    <a:pt x="14355" y="20657"/>
                  </a:cubicBezTo>
                  <a:cubicBezTo>
                    <a:pt x="25145" y="18438"/>
                    <a:pt x="39414" y="7194"/>
                    <a:pt x="39414" y="7194"/>
                  </a:cubicBezTo>
                  <a:lnTo>
                    <a:pt x="43751" y="186"/>
                  </a:lnTo>
                  <a:cubicBezTo>
                    <a:pt x="43021" y="60"/>
                    <a:pt x="42196" y="1"/>
                    <a:pt x="4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0"/>
            <p:cNvSpPr/>
            <p:nvPr/>
          </p:nvSpPr>
          <p:spPr>
            <a:xfrm>
              <a:off x="2475525" y="1089900"/>
              <a:ext cx="871925" cy="389025"/>
            </a:xfrm>
            <a:custGeom>
              <a:avLst/>
              <a:gdLst/>
              <a:ahLst/>
              <a:cxnLst/>
              <a:rect l="l" t="t" r="r" b="b"/>
              <a:pathLst>
                <a:path w="34877" h="15561" extrusionOk="0">
                  <a:moveTo>
                    <a:pt x="34286" y="0"/>
                  </a:moveTo>
                  <a:cubicBezTo>
                    <a:pt x="34225" y="0"/>
                    <a:pt x="34159" y="20"/>
                    <a:pt x="34093" y="64"/>
                  </a:cubicBezTo>
                  <a:cubicBezTo>
                    <a:pt x="23858" y="6619"/>
                    <a:pt x="12160" y="11258"/>
                    <a:pt x="513" y="14636"/>
                  </a:cubicBezTo>
                  <a:cubicBezTo>
                    <a:pt x="0" y="14775"/>
                    <a:pt x="90" y="15560"/>
                    <a:pt x="544" y="15560"/>
                  </a:cubicBezTo>
                  <a:cubicBezTo>
                    <a:pt x="581" y="15560"/>
                    <a:pt x="621" y="15555"/>
                    <a:pt x="664" y="15543"/>
                  </a:cubicBezTo>
                  <a:cubicBezTo>
                    <a:pt x="12412" y="12165"/>
                    <a:pt x="24210" y="7526"/>
                    <a:pt x="34446" y="921"/>
                  </a:cubicBezTo>
                  <a:cubicBezTo>
                    <a:pt x="34876" y="663"/>
                    <a:pt x="34645" y="0"/>
                    <a:pt x="342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0"/>
            <p:cNvSpPr/>
            <p:nvPr/>
          </p:nvSpPr>
          <p:spPr>
            <a:xfrm>
              <a:off x="3429950" y="972250"/>
              <a:ext cx="744975" cy="405250"/>
            </a:xfrm>
            <a:custGeom>
              <a:avLst/>
              <a:gdLst/>
              <a:ahLst/>
              <a:cxnLst/>
              <a:rect l="l" t="t" r="r" b="b"/>
              <a:pathLst>
                <a:path w="29799" h="16210" extrusionOk="0">
                  <a:moveTo>
                    <a:pt x="5361" y="1"/>
                  </a:moveTo>
                  <a:cubicBezTo>
                    <a:pt x="3264" y="1"/>
                    <a:pt x="1775" y="533"/>
                    <a:pt x="1261" y="1644"/>
                  </a:cubicBezTo>
                  <a:cubicBezTo>
                    <a:pt x="0" y="4367"/>
                    <a:pt x="5042" y="9459"/>
                    <a:pt x="12605" y="12989"/>
                  </a:cubicBezTo>
                  <a:cubicBezTo>
                    <a:pt x="17033" y="15098"/>
                    <a:pt x="21337" y="16210"/>
                    <a:pt x="24384" y="16210"/>
                  </a:cubicBezTo>
                  <a:cubicBezTo>
                    <a:pt x="26508" y="16210"/>
                    <a:pt x="28021" y="15670"/>
                    <a:pt x="28538" y="14552"/>
                  </a:cubicBezTo>
                  <a:cubicBezTo>
                    <a:pt x="29799" y="11829"/>
                    <a:pt x="24706" y="6787"/>
                    <a:pt x="17194" y="3207"/>
                  </a:cubicBezTo>
                  <a:cubicBezTo>
                    <a:pt x="12718" y="1118"/>
                    <a:pt x="8401" y="1"/>
                    <a:pt x="53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0"/>
            <p:cNvSpPr/>
            <p:nvPr/>
          </p:nvSpPr>
          <p:spPr>
            <a:xfrm>
              <a:off x="4242975" y="1357600"/>
              <a:ext cx="746250" cy="404725"/>
            </a:xfrm>
            <a:custGeom>
              <a:avLst/>
              <a:gdLst/>
              <a:ahLst/>
              <a:cxnLst/>
              <a:rect l="l" t="t" r="r" b="b"/>
              <a:pathLst>
                <a:path w="29850" h="16189" extrusionOk="0">
                  <a:moveTo>
                    <a:pt x="5419" y="1"/>
                  </a:moveTo>
                  <a:cubicBezTo>
                    <a:pt x="3292" y="1"/>
                    <a:pt x="1779" y="541"/>
                    <a:pt x="1261" y="1659"/>
                  </a:cubicBezTo>
                  <a:cubicBezTo>
                    <a:pt x="1" y="4331"/>
                    <a:pt x="5093" y="9424"/>
                    <a:pt x="12606" y="13004"/>
                  </a:cubicBezTo>
                  <a:cubicBezTo>
                    <a:pt x="17074" y="15089"/>
                    <a:pt x="21401" y="16188"/>
                    <a:pt x="24454" y="16188"/>
                  </a:cubicBezTo>
                  <a:cubicBezTo>
                    <a:pt x="26569" y="16188"/>
                    <a:pt x="28073" y="15660"/>
                    <a:pt x="28589" y="14567"/>
                  </a:cubicBezTo>
                  <a:cubicBezTo>
                    <a:pt x="29850" y="11844"/>
                    <a:pt x="24757" y="6751"/>
                    <a:pt x="17245" y="3222"/>
                  </a:cubicBezTo>
                  <a:cubicBezTo>
                    <a:pt x="12788" y="1112"/>
                    <a:pt x="8471" y="1"/>
                    <a:pt x="5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0"/>
            <p:cNvSpPr/>
            <p:nvPr/>
          </p:nvSpPr>
          <p:spPr>
            <a:xfrm>
              <a:off x="3786675" y="1428300"/>
              <a:ext cx="458850" cy="692850"/>
            </a:xfrm>
            <a:custGeom>
              <a:avLst/>
              <a:gdLst/>
              <a:ahLst/>
              <a:cxnLst/>
              <a:rect l="l" t="t" r="r" b="b"/>
              <a:pathLst>
                <a:path w="18354" h="27714" extrusionOk="0">
                  <a:moveTo>
                    <a:pt x="14725" y="1"/>
                  </a:moveTo>
                  <a:cubicBezTo>
                    <a:pt x="11890" y="1"/>
                    <a:pt x="7499" y="4794"/>
                    <a:pt x="4286" y="11537"/>
                  </a:cubicBezTo>
                  <a:cubicBezTo>
                    <a:pt x="757" y="19050"/>
                    <a:pt x="0" y="26260"/>
                    <a:pt x="2723" y="27520"/>
                  </a:cubicBezTo>
                  <a:cubicBezTo>
                    <a:pt x="3004" y="27650"/>
                    <a:pt x="3310" y="27713"/>
                    <a:pt x="3637" y="27713"/>
                  </a:cubicBezTo>
                  <a:cubicBezTo>
                    <a:pt x="6480" y="27713"/>
                    <a:pt x="10902" y="22958"/>
                    <a:pt x="14068" y="16176"/>
                  </a:cubicBezTo>
                  <a:cubicBezTo>
                    <a:pt x="17648" y="8613"/>
                    <a:pt x="18353" y="1453"/>
                    <a:pt x="15631" y="192"/>
                  </a:cubicBezTo>
                  <a:cubicBezTo>
                    <a:pt x="15352" y="63"/>
                    <a:pt x="15048" y="1"/>
                    <a:pt x="14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0"/>
            <p:cNvSpPr/>
            <p:nvPr/>
          </p:nvSpPr>
          <p:spPr>
            <a:xfrm>
              <a:off x="4172400" y="614000"/>
              <a:ext cx="457575" cy="692800"/>
            </a:xfrm>
            <a:custGeom>
              <a:avLst/>
              <a:gdLst/>
              <a:ahLst/>
              <a:cxnLst/>
              <a:rect l="l" t="t" r="r" b="b"/>
              <a:pathLst>
                <a:path w="18303" h="27712" extrusionOk="0">
                  <a:moveTo>
                    <a:pt x="14687" y="1"/>
                  </a:moveTo>
                  <a:cubicBezTo>
                    <a:pt x="11880" y="1"/>
                    <a:pt x="7449" y="4794"/>
                    <a:pt x="4235" y="11537"/>
                  </a:cubicBezTo>
                  <a:cubicBezTo>
                    <a:pt x="706" y="19050"/>
                    <a:pt x="0" y="26260"/>
                    <a:pt x="2723" y="27520"/>
                  </a:cubicBezTo>
                  <a:cubicBezTo>
                    <a:pt x="2997" y="27650"/>
                    <a:pt x="3296" y="27712"/>
                    <a:pt x="3616" y="27712"/>
                  </a:cubicBezTo>
                  <a:cubicBezTo>
                    <a:pt x="6423" y="27712"/>
                    <a:pt x="10854" y="22919"/>
                    <a:pt x="14068" y="16176"/>
                  </a:cubicBezTo>
                  <a:cubicBezTo>
                    <a:pt x="17597" y="8612"/>
                    <a:pt x="18303" y="1453"/>
                    <a:pt x="15580" y="192"/>
                  </a:cubicBezTo>
                  <a:cubicBezTo>
                    <a:pt x="15306" y="63"/>
                    <a:pt x="15007" y="1"/>
                    <a:pt x="14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0"/>
            <p:cNvSpPr/>
            <p:nvPr/>
          </p:nvSpPr>
          <p:spPr>
            <a:xfrm>
              <a:off x="3859775" y="585575"/>
              <a:ext cx="394575" cy="715625"/>
            </a:xfrm>
            <a:custGeom>
              <a:avLst/>
              <a:gdLst/>
              <a:ahLst/>
              <a:cxnLst/>
              <a:rect l="l" t="t" r="r" b="b"/>
              <a:pathLst>
                <a:path w="15783" h="28625" extrusionOk="0">
                  <a:moveTo>
                    <a:pt x="3513" y="1"/>
                  </a:moveTo>
                  <a:cubicBezTo>
                    <a:pt x="3273" y="1"/>
                    <a:pt x="3043" y="39"/>
                    <a:pt x="2824" y="119"/>
                  </a:cubicBezTo>
                  <a:cubicBezTo>
                    <a:pt x="1" y="1127"/>
                    <a:pt x="1" y="8287"/>
                    <a:pt x="2824" y="16153"/>
                  </a:cubicBezTo>
                  <a:cubicBezTo>
                    <a:pt x="5378" y="23351"/>
                    <a:pt x="9472" y="28625"/>
                    <a:pt x="12270" y="28625"/>
                  </a:cubicBezTo>
                  <a:cubicBezTo>
                    <a:pt x="12510" y="28625"/>
                    <a:pt x="12740" y="28586"/>
                    <a:pt x="12959" y="28506"/>
                  </a:cubicBezTo>
                  <a:cubicBezTo>
                    <a:pt x="15782" y="27498"/>
                    <a:pt x="15782" y="20338"/>
                    <a:pt x="12959" y="12472"/>
                  </a:cubicBezTo>
                  <a:cubicBezTo>
                    <a:pt x="10405" y="5274"/>
                    <a:pt x="6311" y="1"/>
                    <a:pt x="3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0"/>
            <p:cNvSpPr/>
            <p:nvPr/>
          </p:nvSpPr>
          <p:spPr>
            <a:xfrm>
              <a:off x="4162300" y="1432650"/>
              <a:ext cx="395825" cy="715650"/>
            </a:xfrm>
            <a:custGeom>
              <a:avLst/>
              <a:gdLst/>
              <a:ahLst/>
              <a:cxnLst/>
              <a:rect l="l" t="t" r="r" b="b"/>
              <a:pathLst>
                <a:path w="15833" h="28626" extrusionOk="0">
                  <a:moveTo>
                    <a:pt x="3524" y="1"/>
                  </a:moveTo>
                  <a:cubicBezTo>
                    <a:pt x="3281" y="1"/>
                    <a:pt x="3047" y="39"/>
                    <a:pt x="2824" y="119"/>
                  </a:cubicBezTo>
                  <a:cubicBezTo>
                    <a:pt x="51" y="1127"/>
                    <a:pt x="1" y="8338"/>
                    <a:pt x="2824" y="16153"/>
                  </a:cubicBezTo>
                  <a:cubicBezTo>
                    <a:pt x="5423" y="23393"/>
                    <a:pt x="9475" y="28625"/>
                    <a:pt x="12305" y="28625"/>
                  </a:cubicBezTo>
                  <a:cubicBezTo>
                    <a:pt x="12549" y="28625"/>
                    <a:pt x="12785" y="28586"/>
                    <a:pt x="13009" y="28506"/>
                  </a:cubicBezTo>
                  <a:cubicBezTo>
                    <a:pt x="15833" y="27548"/>
                    <a:pt x="15833" y="20338"/>
                    <a:pt x="13009" y="12523"/>
                  </a:cubicBezTo>
                  <a:cubicBezTo>
                    <a:pt x="10455" y="5278"/>
                    <a:pt x="6361" y="1"/>
                    <a:pt x="3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0"/>
            <p:cNvSpPr/>
            <p:nvPr/>
          </p:nvSpPr>
          <p:spPr>
            <a:xfrm>
              <a:off x="3404725" y="1338550"/>
              <a:ext cx="760125" cy="359600"/>
            </a:xfrm>
            <a:custGeom>
              <a:avLst/>
              <a:gdLst/>
              <a:ahLst/>
              <a:cxnLst/>
              <a:rect l="l" t="t" r="r" b="b"/>
              <a:pathLst>
                <a:path w="30405" h="14384" extrusionOk="0">
                  <a:moveTo>
                    <a:pt x="23951" y="1"/>
                  </a:moveTo>
                  <a:cubicBezTo>
                    <a:pt x="21051" y="1"/>
                    <a:pt x="17295" y="706"/>
                    <a:pt x="13362" y="2118"/>
                  </a:cubicBezTo>
                  <a:cubicBezTo>
                    <a:pt x="5547" y="4942"/>
                    <a:pt x="1" y="9480"/>
                    <a:pt x="1009" y="12303"/>
                  </a:cubicBezTo>
                  <a:cubicBezTo>
                    <a:pt x="1513" y="13690"/>
                    <a:pt x="3555" y="14383"/>
                    <a:pt x="6455" y="14383"/>
                  </a:cubicBezTo>
                  <a:cubicBezTo>
                    <a:pt x="9354" y="14383"/>
                    <a:pt x="13110" y="13690"/>
                    <a:pt x="17043" y="12303"/>
                  </a:cubicBezTo>
                  <a:cubicBezTo>
                    <a:pt x="24858" y="9480"/>
                    <a:pt x="30405" y="4942"/>
                    <a:pt x="29396" y="2118"/>
                  </a:cubicBezTo>
                  <a:cubicBezTo>
                    <a:pt x="28892" y="706"/>
                    <a:pt x="26850" y="1"/>
                    <a:pt x="239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0"/>
            <p:cNvSpPr/>
            <p:nvPr/>
          </p:nvSpPr>
          <p:spPr>
            <a:xfrm>
              <a:off x="4253050" y="1035700"/>
              <a:ext cx="758875" cy="359600"/>
            </a:xfrm>
            <a:custGeom>
              <a:avLst/>
              <a:gdLst/>
              <a:ahLst/>
              <a:cxnLst/>
              <a:rect l="l" t="t" r="r" b="b"/>
              <a:pathLst>
                <a:path w="30355" h="14384" extrusionOk="0">
                  <a:moveTo>
                    <a:pt x="23932" y="1"/>
                  </a:moveTo>
                  <a:cubicBezTo>
                    <a:pt x="21027" y="1"/>
                    <a:pt x="17270" y="694"/>
                    <a:pt x="13363" y="2081"/>
                  </a:cubicBezTo>
                  <a:cubicBezTo>
                    <a:pt x="5497" y="4904"/>
                    <a:pt x="1" y="9493"/>
                    <a:pt x="1009" y="12266"/>
                  </a:cubicBezTo>
                  <a:cubicBezTo>
                    <a:pt x="1514" y="13678"/>
                    <a:pt x="3543" y="14384"/>
                    <a:pt x="6430" y="14384"/>
                  </a:cubicBezTo>
                  <a:cubicBezTo>
                    <a:pt x="9316" y="14384"/>
                    <a:pt x="13060" y="13678"/>
                    <a:pt x="16993" y="12266"/>
                  </a:cubicBezTo>
                  <a:cubicBezTo>
                    <a:pt x="24859" y="9442"/>
                    <a:pt x="30354" y="4904"/>
                    <a:pt x="29396" y="2081"/>
                  </a:cubicBezTo>
                  <a:cubicBezTo>
                    <a:pt x="28892" y="694"/>
                    <a:pt x="26838" y="1"/>
                    <a:pt x="23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0"/>
            <p:cNvSpPr/>
            <p:nvPr/>
          </p:nvSpPr>
          <p:spPr>
            <a:xfrm>
              <a:off x="3382050" y="1232675"/>
              <a:ext cx="753800" cy="268500"/>
            </a:xfrm>
            <a:custGeom>
              <a:avLst/>
              <a:gdLst/>
              <a:ahLst/>
              <a:cxnLst/>
              <a:rect l="l" t="t" r="r" b="b"/>
              <a:pathLst>
                <a:path w="30152" h="10740" extrusionOk="0">
                  <a:moveTo>
                    <a:pt x="15076" y="0"/>
                  </a:moveTo>
                  <a:cubicBezTo>
                    <a:pt x="6756" y="0"/>
                    <a:pt x="0" y="2370"/>
                    <a:pt x="0" y="5345"/>
                  </a:cubicBezTo>
                  <a:cubicBezTo>
                    <a:pt x="0" y="8370"/>
                    <a:pt x="6706" y="10740"/>
                    <a:pt x="15076" y="10740"/>
                  </a:cubicBezTo>
                  <a:cubicBezTo>
                    <a:pt x="23395" y="10740"/>
                    <a:pt x="30152" y="8370"/>
                    <a:pt x="30152" y="5395"/>
                  </a:cubicBezTo>
                  <a:cubicBezTo>
                    <a:pt x="30152" y="2420"/>
                    <a:pt x="23395" y="0"/>
                    <a:pt x="150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0"/>
            <p:cNvSpPr/>
            <p:nvPr/>
          </p:nvSpPr>
          <p:spPr>
            <a:xfrm>
              <a:off x="4282050" y="1232675"/>
              <a:ext cx="753825" cy="268500"/>
            </a:xfrm>
            <a:custGeom>
              <a:avLst/>
              <a:gdLst/>
              <a:ahLst/>
              <a:cxnLst/>
              <a:rect l="l" t="t" r="r" b="b"/>
              <a:pathLst>
                <a:path w="30153" h="10740" extrusionOk="0">
                  <a:moveTo>
                    <a:pt x="15077" y="0"/>
                  </a:moveTo>
                  <a:cubicBezTo>
                    <a:pt x="6757" y="0"/>
                    <a:pt x="1" y="2370"/>
                    <a:pt x="1" y="5345"/>
                  </a:cubicBezTo>
                  <a:cubicBezTo>
                    <a:pt x="1" y="8370"/>
                    <a:pt x="6757" y="10740"/>
                    <a:pt x="15077" y="10740"/>
                  </a:cubicBezTo>
                  <a:cubicBezTo>
                    <a:pt x="23396" y="10740"/>
                    <a:pt x="30152" y="8370"/>
                    <a:pt x="30152" y="5395"/>
                  </a:cubicBezTo>
                  <a:cubicBezTo>
                    <a:pt x="30152" y="2420"/>
                    <a:pt x="23396" y="0"/>
                    <a:pt x="15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0"/>
            <p:cNvSpPr/>
            <p:nvPr/>
          </p:nvSpPr>
          <p:spPr>
            <a:xfrm>
              <a:off x="4074075" y="1439400"/>
              <a:ext cx="269775" cy="755075"/>
            </a:xfrm>
            <a:custGeom>
              <a:avLst/>
              <a:gdLst/>
              <a:ahLst/>
              <a:cxnLst/>
              <a:rect l="l" t="t" r="r" b="b"/>
              <a:pathLst>
                <a:path w="10791" h="30203" extrusionOk="0">
                  <a:moveTo>
                    <a:pt x="5395" y="0"/>
                  </a:moveTo>
                  <a:cubicBezTo>
                    <a:pt x="2420" y="0"/>
                    <a:pt x="0" y="6757"/>
                    <a:pt x="0" y="15076"/>
                  </a:cubicBezTo>
                  <a:cubicBezTo>
                    <a:pt x="0" y="23446"/>
                    <a:pt x="2420" y="30203"/>
                    <a:pt x="5395" y="30203"/>
                  </a:cubicBezTo>
                  <a:cubicBezTo>
                    <a:pt x="8370" y="30203"/>
                    <a:pt x="10790" y="23446"/>
                    <a:pt x="10790" y="15076"/>
                  </a:cubicBezTo>
                  <a:cubicBezTo>
                    <a:pt x="10790" y="6757"/>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0"/>
            <p:cNvSpPr/>
            <p:nvPr/>
          </p:nvSpPr>
          <p:spPr>
            <a:xfrm>
              <a:off x="4074075" y="540650"/>
              <a:ext cx="269775" cy="753800"/>
            </a:xfrm>
            <a:custGeom>
              <a:avLst/>
              <a:gdLst/>
              <a:ahLst/>
              <a:cxnLst/>
              <a:rect l="l" t="t" r="r" b="b"/>
              <a:pathLst>
                <a:path w="10791" h="30152" extrusionOk="0">
                  <a:moveTo>
                    <a:pt x="5395" y="0"/>
                  </a:moveTo>
                  <a:cubicBezTo>
                    <a:pt x="2420" y="0"/>
                    <a:pt x="0" y="6706"/>
                    <a:pt x="0" y="15076"/>
                  </a:cubicBezTo>
                  <a:cubicBezTo>
                    <a:pt x="0" y="23395"/>
                    <a:pt x="2420" y="30152"/>
                    <a:pt x="5395" y="30152"/>
                  </a:cubicBezTo>
                  <a:cubicBezTo>
                    <a:pt x="8370" y="30152"/>
                    <a:pt x="10790" y="23395"/>
                    <a:pt x="10790" y="15076"/>
                  </a:cubicBezTo>
                  <a:cubicBezTo>
                    <a:pt x="10790" y="6706"/>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0"/>
            <p:cNvSpPr/>
            <p:nvPr/>
          </p:nvSpPr>
          <p:spPr>
            <a:xfrm>
              <a:off x="3571125" y="765925"/>
              <a:ext cx="639100" cy="566700"/>
            </a:xfrm>
            <a:custGeom>
              <a:avLst/>
              <a:gdLst/>
              <a:ahLst/>
              <a:cxnLst/>
              <a:rect l="l" t="t" r="r" b="b"/>
              <a:pathLst>
                <a:path w="25564" h="22668" extrusionOk="0">
                  <a:moveTo>
                    <a:pt x="3988" y="0"/>
                  </a:moveTo>
                  <a:cubicBezTo>
                    <a:pt x="3179" y="0"/>
                    <a:pt x="2522" y="215"/>
                    <a:pt x="2067" y="670"/>
                  </a:cubicBezTo>
                  <a:cubicBezTo>
                    <a:pt x="0" y="2788"/>
                    <a:pt x="3025" y="9292"/>
                    <a:pt x="8925" y="15141"/>
                  </a:cubicBezTo>
                  <a:cubicBezTo>
                    <a:pt x="13559" y="19775"/>
                    <a:pt x="18567" y="22667"/>
                    <a:pt x="21529" y="22667"/>
                  </a:cubicBezTo>
                  <a:cubicBezTo>
                    <a:pt x="22336" y="22667"/>
                    <a:pt x="22992" y="22452"/>
                    <a:pt x="23446" y="21998"/>
                  </a:cubicBezTo>
                  <a:cubicBezTo>
                    <a:pt x="25564" y="19880"/>
                    <a:pt x="22488" y="13376"/>
                    <a:pt x="16589" y="7477"/>
                  </a:cubicBezTo>
                  <a:cubicBezTo>
                    <a:pt x="11956" y="2883"/>
                    <a:pt x="6949" y="0"/>
                    <a:pt x="3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0"/>
            <p:cNvSpPr/>
            <p:nvPr/>
          </p:nvSpPr>
          <p:spPr>
            <a:xfrm>
              <a:off x="4207675" y="1402500"/>
              <a:ext cx="639125" cy="566675"/>
            </a:xfrm>
            <a:custGeom>
              <a:avLst/>
              <a:gdLst/>
              <a:ahLst/>
              <a:cxnLst/>
              <a:rect l="l" t="t" r="r" b="b"/>
              <a:pathLst>
                <a:path w="25565" h="22667" extrusionOk="0">
                  <a:moveTo>
                    <a:pt x="4010" y="0"/>
                  </a:moveTo>
                  <a:cubicBezTo>
                    <a:pt x="3209" y="0"/>
                    <a:pt x="2562" y="216"/>
                    <a:pt x="2119" y="670"/>
                  </a:cubicBezTo>
                  <a:cubicBezTo>
                    <a:pt x="1" y="2787"/>
                    <a:pt x="3026" y="9292"/>
                    <a:pt x="8925" y="15140"/>
                  </a:cubicBezTo>
                  <a:cubicBezTo>
                    <a:pt x="13600" y="19775"/>
                    <a:pt x="18585" y="22667"/>
                    <a:pt x="21535" y="22667"/>
                  </a:cubicBezTo>
                  <a:cubicBezTo>
                    <a:pt x="22339" y="22667"/>
                    <a:pt x="22993" y="22452"/>
                    <a:pt x="23447" y="21998"/>
                  </a:cubicBezTo>
                  <a:cubicBezTo>
                    <a:pt x="25564" y="19880"/>
                    <a:pt x="22489" y="13376"/>
                    <a:pt x="16589" y="7527"/>
                  </a:cubicBezTo>
                  <a:cubicBezTo>
                    <a:pt x="11955" y="2892"/>
                    <a:pt x="6947" y="0"/>
                    <a:pt x="4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0"/>
            <p:cNvSpPr/>
            <p:nvPr/>
          </p:nvSpPr>
          <p:spPr>
            <a:xfrm>
              <a:off x="3571125" y="1402500"/>
              <a:ext cx="639100" cy="566675"/>
            </a:xfrm>
            <a:custGeom>
              <a:avLst/>
              <a:gdLst/>
              <a:ahLst/>
              <a:cxnLst/>
              <a:rect l="l" t="t" r="r" b="b"/>
              <a:pathLst>
                <a:path w="25564" h="22667" extrusionOk="0">
                  <a:moveTo>
                    <a:pt x="21529" y="0"/>
                  </a:moveTo>
                  <a:cubicBezTo>
                    <a:pt x="18570" y="0"/>
                    <a:pt x="13570" y="2892"/>
                    <a:pt x="8975" y="7527"/>
                  </a:cubicBezTo>
                  <a:cubicBezTo>
                    <a:pt x="3076" y="13426"/>
                    <a:pt x="0" y="19880"/>
                    <a:pt x="2118" y="21998"/>
                  </a:cubicBezTo>
                  <a:cubicBezTo>
                    <a:pt x="2572" y="22452"/>
                    <a:pt x="3227" y="22667"/>
                    <a:pt x="4035" y="22667"/>
                  </a:cubicBezTo>
                  <a:cubicBezTo>
                    <a:pt x="6994" y="22667"/>
                    <a:pt x="11994" y="19775"/>
                    <a:pt x="16589" y="15140"/>
                  </a:cubicBezTo>
                  <a:cubicBezTo>
                    <a:pt x="22488" y="9241"/>
                    <a:pt x="25564" y="2787"/>
                    <a:pt x="23446" y="670"/>
                  </a:cubicBezTo>
                  <a:cubicBezTo>
                    <a:pt x="22992" y="216"/>
                    <a:pt x="22336" y="0"/>
                    <a:pt x="2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0"/>
            <p:cNvSpPr/>
            <p:nvPr/>
          </p:nvSpPr>
          <p:spPr>
            <a:xfrm>
              <a:off x="4207675" y="765925"/>
              <a:ext cx="639125" cy="566700"/>
            </a:xfrm>
            <a:custGeom>
              <a:avLst/>
              <a:gdLst/>
              <a:ahLst/>
              <a:cxnLst/>
              <a:rect l="l" t="t" r="r" b="b"/>
              <a:pathLst>
                <a:path w="25565" h="22668" extrusionOk="0">
                  <a:moveTo>
                    <a:pt x="21527" y="0"/>
                  </a:moveTo>
                  <a:cubicBezTo>
                    <a:pt x="18567" y="0"/>
                    <a:pt x="13569" y="2883"/>
                    <a:pt x="8976" y="7477"/>
                  </a:cubicBezTo>
                  <a:cubicBezTo>
                    <a:pt x="3077" y="13376"/>
                    <a:pt x="1" y="19880"/>
                    <a:pt x="2119" y="21998"/>
                  </a:cubicBezTo>
                  <a:cubicBezTo>
                    <a:pt x="2572" y="22452"/>
                    <a:pt x="3228" y="22667"/>
                    <a:pt x="4036" y="22667"/>
                  </a:cubicBezTo>
                  <a:cubicBezTo>
                    <a:pt x="6997" y="22667"/>
                    <a:pt x="12005" y="19775"/>
                    <a:pt x="16640" y="15141"/>
                  </a:cubicBezTo>
                  <a:cubicBezTo>
                    <a:pt x="22489" y="9241"/>
                    <a:pt x="25564" y="2788"/>
                    <a:pt x="23447" y="670"/>
                  </a:cubicBezTo>
                  <a:cubicBezTo>
                    <a:pt x="22992" y="215"/>
                    <a:pt x="22336" y="0"/>
                    <a:pt x="21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0"/>
            <p:cNvSpPr/>
            <p:nvPr/>
          </p:nvSpPr>
          <p:spPr>
            <a:xfrm>
              <a:off x="4045075" y="1203175"/>
              <a:ext cx="381975" cy="327025"/>
            </a:xfrm>
            <a:custGeom>
              <a:avLst/>
              <a:gdLst/>
              <a:ahLst/>
              <a:cxnLst/>
              <a:rect l="l" t="t" r="r" b="b"/>
              <a:pathLst>
                <a:path w="15279" h="13081" extrusionOk="0">
                  <a:moveTo>
                    <a:pt x="6586" y="0"/>
                  </a:moveTo>
                  <a:cubicBezTo>
                    <a:pt x="3231" y="0"/>
                    <a:pt x="1" y="2619"/>
                    <a:pt x="1" y="6575"/>
                  </a:cubicBezTo>
                  <a:cubicBezTo>
                    <a:pt x="1" y="10125"/>
                    <a:pt x="2876" y="13080"/>
                    <a:pt x="6464" y="13080"/>
                  </a:cubicBezTo>
                  <a:cubicBezTo>
                    <a:pt x="6495" y="13080"/>
                    <a:pt x="6525" y="13080"/>
                    <a:pt x="6555" y="13080"/>
                  </a:cubicBezTo>
                  <a:cubicBezTo>
                    <a:pt x="12354" y="13080"/>
                    <a:pt x="15278" y="6071"/>
                    <a:pt x="11144" y="1937"/>
                  </a:cubicBezTo>
                  <a:cubicBezTo>
                    <a:pt x="9822" y="599"/>
                    <a:pt x="8190" y="0"/>
                    <a:pt x="6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5" name="Google Shape;3325;p20"/>
          <p:cNvSpPr txBox="1">
            <a:spLocks noGrp="1"/>
          </p:cNvSpPr>
          <p:nvPr>
            <p:ph type="title"/>
          </p:nvPr>
        </p:nvSpPr>
        <p:spPr>
          <a:xfrm>
            <a:off x="707200" y="445025"/>
            <a:ext cx="7726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26" name="Google Shape;3326;p20"/>
          <p:cNvSpPr txBox="1">
            <a:spLocks noGrp="1"/>
          </p:cNvSpPr>
          <p:nvPr>
            <p:ph type="title" idx="2" hasCustomPrompt="1"/>
          </p:nvPr>
        </p:nvSpPr>
        <p:spPr>
          <a:xfrm>
            <a:off x="1084925" y="1963200"/>
            <a:ext cx="1711800" cy="858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000"/>
              <a:buNone/>
              <a:defRPr sz="5000" b="1"/>
            </a:lvl1pPr>
            <a:lvl2pPr lvl="1" algn="r" rtl="0">
              <a:spcBef>
                <a:spcPts val="0"/>
              </a:spcBef>
              <a:spcAft>
                <a:spcPts val="0"/>
              </a:spcAft>
              <a:buSzPts val="5000"/>
              <a:buNone/>
              <a:defRPr sz="5000" b="1"/>
            </a:lvl2pPr>
            <a:lvl3pPr lvl="2" algn="r" rtl="0">
              <a:spcBef>
                <a:spcPts val="0"/>
              </a:spcBef>
              <a:spcAft>
                <a:spcPts val="0"/>
              </a:spcAft>
              <a:buSzPts val="5000"/>
              <a:buNone/>
              <a:defRPr sz="5000" b="1"/>
            </a:lvl3pPr>
            <a:lvl4pPr lvl="3" algn="r" rtl="0">
              <a:spcBef>
                <a:spcPts val="0"/>
              </a:spcBef>
              <a:spcAft>
                <a:spcPts val="0"/>
              </a:spcAft>
              <a:buSzPts val="5000"/>
              <a:buNone/>
              <a:defRPr sz="5000" b="1"/>
            </a:lvl4pPr>
            <a:lvl5pPr lvl="4" algn="r" rtl="0">
              <a:spcBef>
                <a:spcPts val="0"/>
              </a:spcBef>
              <a:spcAft>
                <a:spcPts val="0"/>
              </a:spcAft>
              <a:buSzPts val="5000"/>
              <a:buNone/>
              <a:defRPr sz="5000" b="1"/>
            </a:lvl5pPr>
            <a:lvl6pPr lvl="5" algn="r" rtl="0">
              <a:spcBef>
                <a:spcPts val="0"/>
              </a:spcBef>
              <a:spcAft>
                <a:spcPts val="0"/>
              </a:spcAft>
              <a:buSzPts val="5000"/>
              <a:buNone/>
              <a:defRPr sz="5000" b="1"/>
            </a:lvl6pPr>
            <a:lvl7pPr lvl="6" algn="r" rtl="0">
              <a:spcBef>
                <a:spcPts val="0"/>
              </a:spcBef>
              <a:spcAft>
                <a:spcPts val="0"/>
              </a:spcAft>
              <a:buSzPts val="5000"/>
              <a:buNone/>
              <a:defRPr sz="5000" b="1"/>
            </a:lvl7pPr>
            <a:lvl8pPr lvl="7" algn="r" rtl="0">
              <a:spcBef>
                <a:spcPts val="0"/>
              </a:spcBef>
              <a:spcAft>
                <a:spcPts val="0"/>
              </a:spcAft>
              <a:buSzPts val="5000"/>
              <a:buNone/>
              <a:defRPr sz="5000" b="1"/>
            </a:lvl8pPr>
            <a:lvl9pPr lvl="8" algn="r" rtl="0">
              <a:spcBef>
                <a:spcPts val="0"/>
              </a:spcBef>
              <a:spcAft>
                <a:spcPts val="0"/>
              </a:spcAft>
              <a:buSzPts val="5000"/>
              <a:buNone/>
              <a:defRPr sz="5000" b="1"/>
            </a:lvl9pPr>
          </a:lstStyle>
          <a:p>
            <a:r>
              <a:t>xx%</a:t>
            </a:r>
          </a:p>
        </p:txBody>
      </p:sp>
      <p:sp>
        <p:nvSpPr>
          <p:cNvPr id="3327" name="Google Shape;3327;p20"/>
          <p:cNvSpPr txBox="1">
            <a:spLocks noGrp="1"/>
          </p:cNvSpPr>
          <p:nvPr>
            <p:ph type="title" idx="3"/>
          </p:nvPr>
        </p:nvSpPr>
        <p:spPr>
          <a:xfrm>
            <a:off x="1530125" y="3334575"/>
            <a:ext cx="1266600" cy="47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algn="r" rtl="0">
              <a:spcBef>
                <a:spcPts val="0"/>
              </a:spcBef>
              <a:spcAft>
                <a:spcPts val="0"/>
              </a:spcAft>
              <a:buSzPts val="2000"/>
              <a:buNone/>
              <a:defRPr sz="2000"/>
            </a:lvl2pPr>
            <a:lvl3pPr lvl="2" algn="r" rtl="0">
              <a:spcBef>
                <a:spcPts val="0"/>
              </a:spcBef>
              <a:spcAft>
                <a:spcPts val="0"/>
              </a:spcAft>
              <a:buSzPts val="2000"/>
              <a:buNone/>
              <a:defRPr sz="2000"/>
            </a:lvl3pPr>
            <a:lvl4pPr lvl="3" algn="r" rtl="0">
              <a:spcBef>
                <a:spcPts val="0"/>
              </a:spcBef>
              <a:spcAft>
                <a:spcPts val="0"/>
              </a:spcAft>
              <a:buSzPts val="2000"/>
              <a:buNone/>
              <a:defRPr sz="2000"/>
            </a:lvl4pPr>
            <a:lvl5pPr lvl="4" algn="r" rtl="0">
              <a:spcBef>
                <a:spcPts val="0"/>
              </a:spcBef>
              <a:spcAft>
                <a:spcPts val="0"/>
              </a:spcAft>
              <a:buSzPts val="2000"/>
              <a:buNone/>
              <a:defRPr sz="2000"/>
            </a:lvl5pPr>
            <a:lvl6pPr lvl="5" algn="r" rtl="0">
              <a:spcBef>
                <a:spcPts val="0"/>
              </a:spcBef>
              <a:spcAft>
                <a:spcPts val="0"/>
              </a:spcAft>
              <a:buSzPts val="2000"/>
              <a:buNone/>
              <a:defRPr sz="2000"/>
            </a:lvl6pPr>
            <a:lvl7pPr lvl="6" algn="r" rtl="0">
              <a:spcBef>
                <a:spcPts val="0"/>
              </a:spcBef>
              <a:spcAft>
                <a:spcPts val="0"/>
              </a:spcAft>
              <a:buSzPts val="2000"/>
              <a:buNone/>
              <a:defRPr sz="2000"/>
            </a:lvl7pPr>
            <a:lvl8pPr lvl="7" algn="r" rtl="0">
              <a:spcBef>
                <a:spcPts val="0"/>
              </a:spcBef>
              <a:spcAft>
                <a:spcPts val="0"/>
              </a:spcAft>
              <a:buSzPts val="2000"/>
              <a:buNone/>
              <a:defRPr sz="2000"/>
            </a:lvl8pPr>
            <a:lvl9pPr lvl="8" algn="r" rtl="0">
              <a:spcBef>
                <a:spcPts val="0"/>
              </a:spcBef>
              <a:spcAft>
                <a:spcPts val="0"/>
              </a:spcAft>
              <a:buSzPts val="2000"/>
              <a:buNone/>
              <a:defRPr sz="2000"/>
            </a:lvl9pPr>
          </a:lstStyle>
          <a:p>
            <a:endParaRPr/>
          </a:p>
        </p:txBody>
      </p:sp>
      <p:sp>
        <p:nvSpPr>
          <p:cNvPr id="3328" name="Google Shape;3328;p20"/>
          <p:cNvSpPr txBox="1">
            <a:spLocks noGrp="1"/>
          </p:cNvSpPr>
          <p:nvPr>
            <p:ph type="subTitle" idx="1"/>
          </p:nvPr>
        </p:nvSpPr>
        <p:spPr>
          <a:xfrm>
            <a:off x="709575" y="2808618"/>
            <a:ext cx="2087100" cy="600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3329" name="Google Shape;3329;p20"/>
          <p:cNvSpPr txBox="1">
            <a:spLocks noGrp="1"/>
          </p:cNvSpPr>
          <p:nvPr>
            <p:ph type="title" idx="4" hasCustomPrompt="1"/>
          </p:nvPr>
        </p:nvSpPr>
        <p:spPr>
          <a:xfrm>
            <a:off x="6347275" y="2802925"/>
            <a:ext cx="1711800" cy="8589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sz="5000" b="1"/>
            </a:lvl1pPr>
            <a:lvl2pPr lvl="1" rtl="0">
              <a:spcBef>
                <a:spcPts val="0"/>
              </a:spcBef>
              <a:spcAft>
                <a:spcPts val="0"/>
              </a:spcAft>
              <a:buSzPts val="5000"/>
              <a:buNone/>
              <a:defRPr sz="5000" b="1"/>
            </a:lvl2pPr>
            <a:lvl3pPr lvl="2" rtl="0">
              <a:spcBef>
                <a:spcPts val="0"/>
              </a:spcBef>
              <a:spcAft>
                <a:spcPts val="0"/>
              </a:spcAft>
              <a:buSzPts val="5000"/>
              <a:buNone/>
              <a:defRPr sz="5000" b="1"/>
            </a:lvl3pPr>
            <a:lvl4pPr lvl="3" rtl="0">
              <a:spcBef>
                <a:spcPts val="0"/>
              </a:spcBef>
              <a:spcAft>
                <a:spcPts val="0"/>
              </a:spcAft>
              <a:buSzPts val="5000"/>
              <a:buNone/>
              <a:defRPr sz="5000" b="1"/>
            </a:lvl4pPr>
            <a:lvl5pPr lvl="4" rtl="0">
              <a:spcBef>
                <a:spcPts val="0"/>
              </a:spcBef>
              <a:spcAft>
                <a:spcPts val="0"/>
              </a:spcAft>
              <a:buSzPts val="5000"/>
              <a:buNone/>
              <a:defRPr sz="5000" b="1"/>
            </a:lvl5pPr>
            <a:lvl6pPr lvl="5" rtl="0">
              <a:spcBef>
                <a:spcPts val="0"/>
              </a:spcBef>
              <a:spcAft>
                <a:spcPts val="0"/>
              </a:spcAft>
              <a:buSzPts val="5000"/>
              <a:buNone/>
              <a:defRPr sz="5000" b="1"/>
            </a:lvl6pPr>
            <a:lvl7pPr lvl="6" rtl="0">
              <a:spcBef>
                <a:spcPts val="0"/>
              </a:spcBef>
              <a:spcAft>
                <a:spcPts val="0"/>
              </a:spcAft>
              <a:buSzPts val="5000"/>
              <a:buNone/>
              <a:defRPr sz="5000" b="1"/>
            </a:lvl7pPr>
            <a:lvl8pPr lvl="7" rtl="0">
              <a:spcBef>
                <a:spcPts val="0"/>
              </a:spcBef>
              <a:spcAft>
                <a:spcPts val="0"/>
              </a:spcAft>
              <a:buSzPts val="5000"/>
              <a:buNone/>
              <a:defRPr sz="5000" b="1"/>
            </a:lvl8pPr>
            <a:lvl9pPr lvl="8" rtl="0">
              <a:spcBef>
                <a:spcPts val="0"/>
              </a:spcBef>
              <a:spcAft>
                <a:spcPts val="0"/>
              </a:spcAft>
              <a:buSzPts val="5000"/>
              <a:buNone/>
              <a:defRPr sz="5000" b="1"/>
            </a:lvl9pPr>
          </a:lstStyle>
          <a:p>
            <a:r>
              <a:t>xx%</a:t>
            </a:r>
          </a:p>
        </p:txBody>
      </p:sp>
      <p:sp>
        <p:nvSpPr>
          <p:cNvPr id="3330" name="Google Shape;3330;p20"/>
          <p:cNvSpPr txBox="1">
            <a:spLocks noGrp="1"/>
          </p:cNvSpPr>
          <p:nvPr>
            <p:ph type="title" idx="5"/>
          </p:nvPr>
        </p:nvSpPr>
        <p:spPr>
          <a:xfrm>
            <a:off x="6347275" y="1838975"/>
            <a:ext cx="1266600" cy="479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331" name="Google Shape;3331;p20"/>
          <p:cNvSpPr txBox="1">
            <a:spLocks noGrp="1"/>
          </p:cNvSpPr>
          <p:nvPr>
            <p:ph type="subTitle" idx="6"/>
          </p:nvPr>
        </p:nvSpPr>
        <p:spPr>
          <a:xfrm>
            <a:off x="6347275" y="2320343"/>
            <a:ext cx="2087100" cy="60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17">
    <p:spTree>
      <p:nvGrpSpPr>
        <p:cNvPr id="1" name="Shape 3332"/>
        <p:cNvGrpSpPr/>
        <p:nvPr/>
      </p:nvGrpSpPr>
      <p:grpSpPr>
        <a:xfrm>
          <a:off x="0" y="0"/>
          <a:ext cx="0" cy="0"/>
          <a:chOff x="0" y="0"/>
          <a:chExt cx="0" cy="0"/>
        </a:xfrm>
      </p:grpSpPr>
      <p:grpSp>
        <p:nvGrpSpPr>
          <p:cNvPr id="3333" name="Google Shape;3333;p21"/>
          <p:cNvGrpSpPr/>
          <p:nvPr/>
        </p:nvGrpSpPr>
        <p:grpSpPr>
          <a:xfrm>
            <a:off x="7272690" y="2941458"/>
            <a:ext cx="1039232" cy="2250532"/>
            <a:chOff x="2583525" y="238125"/>
            <a:chExt cx="2372675" cy="5138200"/>
          </a:xfrm>
        </p:grpSpPr>
        <p:sp>
          <p:nvSpPr>
            <p:cNvPr id="3334" name="Google Shape;3334;p21"/>
            <p:cNvSpPr/>
            <p:nvPr/>
          </p:nvSpPr>
          <p:spPr>
            <a:xfrm>
              <a:off x="3430675" y="1591475"/>
              <a:ext cx="260125" cy="3784850"/>
            </a:xfrm>
            <a:custGeom>
              <a:avLst/>
              <a:gdLst/>
              <a:ahLst/>
              <a:cxnLst/>
              <a:rect l="l" t="t" r="r" b="b"/>
              <a:pathLst>
                <a:path w="10405" h="151394" extrusionOk="0">
                  <a:moveTo>
                    <a:pt x="8858" y="1"/>
                  </a:moveTo>
                  <a:cubicBezTo>
                    <a:pt x="8728" y="1"/>
                    <a:pt x="8610" y="496"/>
                    <a:pt x="8610" y="1488"/>
                  </a:cubicBezTo>
                  <a:cubicBezTo>
                    <a:pt x="9082" y="24530"/>
                    <a:pt x="8421" y="47572"/>
                    <a:pt x="7004" y="70614"/>
                  </a:cubicBezTo>
                  <a:cubicBezTo>
                    <a:pt x="5682" y="93561"/>
                    <a:pt x="3510" y="116509"/>
                    <a:pt x="961" y="139362"/>
                  </a:cubicBezTo>
                  <a:cubicBezTo>
                    <a:pt x="1" y="147330"/>
                    <a:pt x="822" y="151394"/>
                    <a:pt x="2059" y="151394"/>
                  </a:cubicBezTo>
                  <a:cubicBezTo>
                    <a:pt x="3257" y="151394"/>
                    <a:pt x="4845" y="147589"/>
                    <a:pt x="5588" y="139834"/>
                  </a:cubicBezTo>
                  <a:cubicBezTo>
                    <a:pt x="7760" y="116887"/>
                    <a:pt x="9176" y="93845"/>
                    <a:pt x="9743" y="70708"/>
                  </a:cubicBezTo>
                  <a:cubicBezTo>
                    <a:pt x="10404" y="47666"/>
                    <a:pt x="10310" y="24530"/>
                    <a:pt x="9176" y="1488"/>
                  </a:cubicBezTo>
                  <a:cubicBezTo>
                    <a:pt x="9129" y="496"/>
                    <a:pt x="8988" y="1"/>
                    <a:pt x="8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1"/>
            <p:cNvSpPr/>
            <p:nvPr/>
          </p:nvSpPr>
          <p:spPr>
            <a:xfrm>
              <a:off x="3145400" y="611100"/>
              <a:ext cx="1064775" cy="1617325"/>
            </a:xfrm>
            <a:custGeom>
              <a:avLst/>
              <a:gdLst/>
              <a:ahLst/>
              <a:cxnLst/>
              <a:rect l="l" t="t" r="r" b="b"/>
              <a:pathLst>
                <a:path w="42591" h="64693" extrusionOk="0">
                  <a:moveTo>
                    <a:pt x="22194" y="1"/>
                  </a:moveTo>
                  <a:cubicBezTo>
                    <a:pt x="17867" y="1"/>
                    <a:pt x="13554" y="2057"/>
                    <a:pt x="10861" y="6045"/>
                  </a:cubicBezTo>
                  <a:cubicBezTo>
                    <a:pt x="1134" y="20211"/>
                    <a:pt x="1" y="38625"/>
                    <a:pt x="8028" y="53829"/>
                  </a:cubicBezTo>
                  <a:cubicBezTo>
                    <a:pt x="10835" y="59070"/>
                    <a:pt x="15498" y="64218"/>
                    <a:pt x="21372" y="64218"/>
                  </a:cubicBezTo>
                  <a:cubicBezTo>
                    <a:pt x="21425" y="64218"/>
                    <a:pt x="21478" y="64218"/>
                    <a:pt x="21532" y="64217"/>
                  </a:cubicBezTo>
                  <a:cubicBezTo>
                    <a:pt x="21626" y="64216"/>
                    <a:pt x="21719" y="64216"/>
                    <a:pt x="21811" y="64216"/>
                  </a:cubicBezTo>
                  <a:cubicBezTo>
                    <a:pt x="24635" y="64216"/>
                    <a:pt x="26200" y="64692"/>
                    <a:pt x="27352" y="64692"/>
                  </a:cubicBezTo>
                  <a:cubicBezTo>
                    <a:pt x="29568" y="64692"/>
                    <a:pt x="30251" y="62927"/>
                    <a:pt x="35414" y="52602"/>
                  </a:cubicBezTo>
                  <a:cubicBezTo>
                    <a:pt x="40041" y="43347"/>
                    <a:pt x="42591" y="32865"/>
                    <a:pt x="41080" y="22666"/>
                  </a:cubicBezTo>
                  <a:cubicBezTo>
                    <a:pt x="40135" y="15678"/>
                    <a:pt x="36925" y="9256"/>
                    <a:pt x="32014" y="4251"/>
                  </a:cubicBezTo>
                  <a:cubicBezTo>
                    <a:pt x="29328" y="1394"/>
                    <a:pt x="25756" y="1"/>
                    <a:pt x="22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1"/>
            <p:cNvSpPr/>
            <p:nvPr/>
          </p:nvSpPr>
          <p:spPr>
            <a:xfrm>
              <a:off x="3258725" y="771675"/>
              <a:ext cx="311650" cy="1232375"/>
            </a:xfrm>
            <a:custGeom>
              <a:avLst/>
              <a:gdLst/>
              <a:ahLst/>
              <a:cxnLst/>
              <a:rect l="l" t="t" r="r" b="b"/>
              <a:pathLst>
                <a:path w="12466" h="49295" extrusionOk="0">
                  <a:moveTo>
                    <a:pt x="12466" y="0"/>
                  </a:moveTo>
                  <a:lnTo>
                    <a:pt x="12466" y="0"/>
                  </a:lnTo>
                  <a:cubicBezTo>
                    <a:pt x="2456" y="14638"/>
                    <a:pt x="1" y="34280"/>
                    <a:pt x="6233" y="49295"/>
                  </a:cubicBezTo>
                  <a:cubicBezTo>
                    <a:pt x="3778" y="32580"/>
                    <a:pt x="5950" y="15582"/>
                    <a:pt x="12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1"/>
            <p:cNvSpPr/>
            <p:nvPr/>
          </p:nvSpPr>
          <p:spPr>
            <a:xfrm>
              <a:off x="3461775" y="781100"/>
              <a:ext cx="179425" cy="1312675"/>
            </a:xfrm>
            <a:custGeom>
              <a:avLst/>
              <a:gdLst/>
              <a:ahLst/>
              <a:cxnLst/>
              <a:rect l="l" t="t" r="r" b="b"/>
              <a:pathLst>
                <a:path w="7177" h="52507" extrusionOk="0">
                  <a:moveTo>
                    <a:pt x="7177" y="1"/>
                  </a:moveTo>
                  <a:lnTo>
                    <a:pt x="7177" y="1"/>
                  </a:lnTo>
                  <a:cubicBezTo>
                    <a:pt x="4816" y="8689"/>
                    <a:pt x="2361" y="17377"/>
                    <a:pt x="1228" y="26254"/>
                  </a:cubicBezTo>
                  <a:cubicBezTo>
                    <a:pt x="0" y="35131"/>
                    <a:pt x="189" y="44291"/>
                    <a:pt x="3211" y="52506"/>
                  </a:cubicBezTo>
                  <a:cubicBezTo>
                    <a:pt x="2172" y="35792"/>
                    <a:pt x="3494" y="18982"/>
                    <a:pt x="7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1"/>
            <p:cNvSpPr/>
            <p:nvPr/>
          </p:nvSpPr>
          <p:spPr>
            <a:xfrm>
              <a:off x="3636475" y="762225"/>
              <a:ext cx="155825" cy="1326825"/>
            </a:xfrm>
            <a:custGeom>
              <a:avLst/>
              <a:gdLst/>
              <a:ahLst/>
              <a:cxnLst/>
              <a:rect l="l" t="t" r="r" b="b"/>
              <a:pathLst>
                <a:path w="6233" h="53073" extrusionOk="0">
                  <a:moveTo>
                    <a:pt x="3494" y="0"/>
                  </a:moveTo>
                  <a:lnTo>
                    <a:pt x="3494" y="0"/>
                  </a:lnTo>
                  <a:cubicBezTo>
                    <a:pt x="2361" y="17754"/>
                    <a:pt x="1133" y="35413"/>
                    <a:pt x="0" y="53073"/>
                  </a:cubicBezTo>
                  <a:cubicBezTo>
                    <a:pt x="5005" y="36547"/>
                    <a:pt x="6233" y="18887"/>
                    <a:pt x="3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1"/>
            <p:cNvSpPr/>
            <p:nvPr/>
          </p:nvSpPr>
          <p:spPr>
            <a:xfrm>
              <a:off x="3761600" y="778750"/>
              <a:ext cx="219575" cy="1256000"/>
            </a:xfrm>
            <a:custGeom>
              <a:avLst/>
              <a:gdLst/>
              <a:ahLst/>
              <a:cxnLst/>
              <a:rect l="l" t="t" r="r" b="b"/>
              <a:pathLst>
                <a:path w="8783" h="50240" extrusionOk="0">
                  <a:moveTo>
                    <a:pt x="1228" y="0"/>
                  </a:moveTo>
                  <a:lnTo>
                    <a:pt x="1228" y="0"/>
                  </a:lnTo>
                  <a:cubicBezTo>
                    <a:pt x="3022" y="16715"/>
                    <a:pt x="2644" y="33619"/>
                    <a:pt x="0" y="50240"/>
                  </a:cubicBezTo>
                  <a:cubicBezTo>
                    <a:pt x="7838" y="34658"/>
                    <a:pt x="8782" y="15960"/>
                    <a:pt x="1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1"/>
            <p:cNvSpPr/>
            <p:nvPr/>
          </p:nvSpPr>
          <p:spPr>
            <a:xfrm>
              <a:off x="3858375" y="807075"/>
              <a:ext cx="198350" cy="1215875"/>
            </a:xfrm>
            <a:custGeom>
              <a:avLst/>
              <a:gdLst/>
              <a:ahLst/>
              <a:cxnLst/>
              <a:rect l="l" t="t" r="r" b="b"/>
              <a:pathLst>
                <a:path w="7934" h="48635" extrusionOk="0">
                  <a:moveTo>
                    <a:pt x="1" y="1"/>
                  </a:moveTo>
                  <a:lnTo>
                    <a:pt x="1" y="1"/>
                  </a:lnTo>
                  <a:cubicBezTo>
                    <a:pt x="4345" y="15866"/>
                    <a:pt x="4817" y="32486"/>
                    <a:pt x="1606" y="48634"/>
                  </a:cubicBezTo>
                  <a:cubicBezTo>
                    <a:pt x="5006" y="40702"/>
                    <a:pt x="7650" y="32392"/>
                    <a:pt x="7839" y="23798"/>
                  </a:cubicBezTo>
                  <a:cubicBezTo>
                    <a:pt x="7933" y="15205"/>
                    <a:pt x="5478" y="642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1"/>
            <p:cNvSpPr/>
            <p:nvPr/>
          </p:nvSpPr>
          <p:spPr>
            <a:xfrm>
              <a:off x="3464125" y="238125"/>
              <a:ext cx="531225" cy="452475"/>
            </a:xfrm>
            <a:custGeom>
              <a:avLst/>
              <a:gdLst/>
              <a:ahLst/>
              <a:cxnLst/>
              <a:rect l="l" t="t" r="r" b="b"/>
              <a:pathLst>
                <a:path w="21249" h="18099" extrusionOk="0">
                  <a:moveTo>
                    <a:pt x="6233" y="0"/>
                  </a:moveTo>
                  <a:cubicBezTo>
                    <a:pt x="6233" y="0"/>
                    <a:pt x="4533" y="7744"/>
                    <a:pt x="5383" y="11521"/>
                  </a:cubicBezTo>
                  <a:lnTo>
                    <a:pt x="0" y="7649"/>
                  </a:lnTo>
                  <a:lnTo>
                    <a:pt x="0" y="7649"/>
                  </a:lnTo>
                  <a:cubicBezTo>
                    <a:pt x="1" y="7650"/>
                    <a:pt x="4439" y="16904"/>
                    <a:pt x="8405" y="17943"/>
                  </a:cubicBezTo>
                  <a:cubicBezTo>
                    <a:pt x="8813" y="18049"/>
                    <a:pt x="9218" y="18099"/>
                    <a:pt x="9618" y="18099"/>
                  </a:cubicBezTo>
                  <a:cubicBezTo>
                    <a:pt x="15982" y="18099"/>
                    <a:pt x="21248" y="5478"/>
                    <a:pt x="21248" y="5477"/>
                  </a:cubicBezTo>
                  <a:lnTo>
                    <a:pt x="21248" y="5477"/>
                  </a:lnTo>
                  <a:cubicBezTo>
                    <a:pt x="21248" y="5477"/>
                    <a:pt x="15110" y="8877"/>
                    <a:pt x="13599" y="12088"/>
                  </a:cubicBezTo>
                  <a:cubicBezTo>
                    <a:pt x="13977" y="8688"/>
                    <a:pt x="14732" y="1983"/>
                    <a:pt x="14732" y="1983"/>
                  </a:cubicBezTo>
                  <a:lnTo>
                    <a:pt x="14732" y="1983"/>
                  </a:lnTo>
                  <a:cubicBezTo>
                    <a:pt x="14732" y="1983"/>
                    <a:pt x="9633" y="6611"/>
                    <a:pt x="8783" y="9916"/>
                  </a:cubicBezTo>
                  <a:cubicBezTo>
                    <a:pt x="8594" y="6422"/>
                    <a:pt x="6233" y="0"/>
                    <a:pt x="6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1"/>
            <p:cNvSpPr/>
            <p:nvPr/>
          </p:nvSpPr>
          <p:spPr>
            <a:xfrm>
              <a:off x="3185550" y="1439575"/>
              <a:ext cx="979775" cy="844725"/>
            </a:xfrm>
            <a:custGeom>
              <a:avLst/>
              <a:gdLst/>
              <a:ahLst/>
              <a:cxnLst/>
              <a:rect l="l" t="t" r="r" b="b"/>
              <a:pathLst>
                <a:path w="39191" h="33789" extrusionOk="0">
                  <a:moveTo>
                    <a:pt x="17610" y="0"/>
                  </a:moveTo>
                  <a:cubicBezTo>
                    <a:pt x="16926" y="0"/>
                    <a:pt x="16413" y="618"/>
                    <a:pt x="16148" y="1237"/>
                  </a:cubicBezTo>
                  <a:cubicBezTo>
                    <a:pt x="13788" y="5770"/>
                    <a:pt x="14260" y="11152"/>
                    <a:pt x="14826" y="16252"/>
                  </a:cubicBezTo>
                  <a:cubicBezTo>
                    <a:pt x="13788" y="11530"/>
                    <a:pt x="12277" y="6903"/>
                    <a:pt x="10388" y="2464"/>
                  </a:cubicBezTo>
                  <a:cubicBezTo>
                    <a:pt x="10105" y="1803"/>
                    <a:pt x="9727" y="1142"/>
                    <a:pt x="9066" y="953"/>
                  </a:cubicBezTo>
                  <a:cubicBezTo>
                    <a:pt x="8994" y="941"/>
                    <a:pt x="8920" y="936"/>
                    <a:pt x="8846" y="936"/>
                  </a:cubicBezTo>
                  <a:cubicBezTo>
                    <a:pt x="8337" y="936"/>
                    <a:pt x="7802" y="1214"/>
                    <a:pt x="7555" y="1709"/>
                  </a:cubicBezTo>
                  <a:cubicBezTo>
                    <a:pt x="7272" y="2181"/>
                    <a:pt x="7083" y="2748"/>
                    <a:pt x="6988" y="3409"/>
                  </a:cubicBezTo>
                  <a:cubicBezTo>
                    <a:pt x="6327" y="7942"/>
                    <a:pt x="6894" y="12663"/>
                    <a:pt x="8594" y="16913"/>
                  </a:cubicBezTo>
                  <a:cubicBezTo>
                    <a:pt x="7177" y="13985"/>
                    <a:pt x="5666" y="11058"/>
                    <a:pt x="3966" y="8225"/>
                  </a:cubicBezTo>
                  <a:cubicBezTo>
                    <a:pt x="3445" y="7357"/>
                    <a:pt x="2765" y="6408"/>
                    <a:pt x="1777" y="6408"/>
                  </a:cubicBezTo>
                  <a:cubicBezTo>
                    <a:pt x="1691" y="6408"/>
                    <a:pt x="1602" y="6415"/>
                    <a:pt x="1511" y="6431"/>
                  </a:cubicBezTo>
                  <a:cubicBezTo>
                    <a:pt x="850" y="6620"/>
                    <a:pt x="284" y="7186"/>
                    <a:pt x="95" y="7942"/>
                  </a:cubicBezTo>
                  <a:cubicBezTo>
                    <a:pt x="0" y="8697"/>
                    <a:pt x="0" y="9358"/>
                    <a:pt x="284" y="10114"/>
                  </a:cubicBezTo>
                  <a:cubicBezTo>
                    <a:pt x="2550" y="20029"/>
                    <a:pt x="8499" y="31739"/>
                    <a:pt x="18509" y="33628"/>
                  </a:cubicBezTo>
                  <a:cubicBezTo>
                    <a:pt x="19114" y="33736"/>
                    <a:pt x="19708" y="33788"/>
                    <a:pt x="20292" y="33788"/>
                  </a:cubicBezTo>
                  <a:cubicBezTo>
                    <a:pt x="31381" y="33788"/>
                    <a:pt x="38647" y="15038"/>
                    <a:pt x="39096" y="9925"/>
                  </a:cubicBezTo>
                  <a:cubicBezTo>
                    <a:pt x="39190" y="9453"/>
                    <a:pt x="39001" y="8980"/>
                    <a:pt x="38718" y="8603"/>
                  </a:cubicBezTo>
                  <a:cubicBezTo>
                    <a:pt x="38529" y="8461"/>
                    <a:pt x="38293" y="8390"/>
                    <a:pt x="38057" y="8390"/>
                  </a:cubicBezTo>
                  <a:cubicBezTo>
                    <a:pt x="37821" y="8390"/>
                    <a:pt x="37585" y="8461"/>
                    <a:pt x="37396" y="8603"/>
                  </a:cubicBezTo>
                  <a:cubicBezTo>
                    <a:pt x="37018" y="8886"/>
                    <a:pt x="36829" y="9358"/>
                    <a:pt x="36641" y="9830"/>
                  </a:cubicBezTo>
                  <a:lnTo>
                    <a:pt x="33241" y="16724"/>
                  </a:lnTo>
                  <a:cubicBezTo>
                    <a:pt x="34374" y="13324"/>
                    <a:pt x="35035" y="9736"/>
                    <a:pt x="35319" y="6242"/>
                  </a:cubicBezTo>
                  <a:cubicBezTo>
                    <a:pt x="35319" y="5675"/>
                    <a:pt x="35319" y="5203"/>
                    <a:pt x="35130" y="4825"/>
                  </a:cubicBezTo>
                  <a:cubicBezTo>
                    <a:pt x="35035" y="4353"/>
                    <a:pt x="34563" y="3975"/>
                    <a:pt x="34091" y="3975"/>
                  </a:cubicBezTo>
                  <a:cubicBezTo>
                    <a:pt x="34048" y="3969"/>
                    <a:pt x="34006" y="3966"/>
                    <a:pt x="33964" y="3966"/>
                  </a:cubicBezTo>
                  <a:cubicBezTo>
                    <a:pt x="33369" y="3966"/>
                    <a:pt x="32939" y="4573"/>
                    <a:pt x="32674" y="5014"/>
                  </a:cubicBezTo>
                  <a:cubicBezTo>
                    <a:pt x="30314" y="8792"/>
                    <a:pt x="28614" y="12947"/>
                    <a:pt x="27575" y="17291"/>
                  </a:cubicBezTo>
                  <a:cubicBezTo>
                    <a:pt x="28519" y="12663"/>
                    <a:pt x="28897" y="7942"/>
                    <a:pt x="28708" y="3220"/>
                  </a:cubicBezTo>
                  <a:cubicBezTo>
                    <a:pt x="28708" y="2559"/>
                    <a:pt x="28614" y="1803"/>
                    <a:pt x="27953" y="1520"/>
                  </a:cubicBezTo>
                  <a:cubicBezTo>
                    <a:pt x="27802" y="1426"/>
                    <a:pt x="27643" y="1384"/>
                    <a:pt x="27482" y="1384"/>
                  </a:cubicBezTo>
                  <a:cubicBezTo>
                    <a:pt x="26838" y="1384"/>
                    <a:pt x="26158" y="2049"/>
                    <a:pt x="25781" y="2653"/>
                  </a:cubicBezTo>
                  <a:cubicBezTo>
                    <a:pt x="23137" y="6620"/>
                    <a:pt x="21626" y="11341"/>
                    <a:pt x="21531" y="16157"/>
                  </a:cubicBezTo>
                  <a:cubicBezTo>
                    <a:pt x="20776" y="11152"/>
                    <a:pt x="20115" y="6431"/>
                    <a:pt x="18887" y="1709"/>
                  </a:cubicBezTo>
                  <a:cubicBezTo>
                    <a:pt x="18698" y="953"/>
                    <a:pt x="18415" y="198"/>
                    <a:pt x="17754" y="9"/>
                  </a:cubicBezTo>
                  <a:cubicBezTo>
                    <a:pt x="17705" y="3"/>
                    <a:pt x="17657" y="0"/>
                    <a:pt x="176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1"/>
            <p:cNvSpPr/>
            <p:nvPr/>
          </p:nvSpPr>
          <p:spPr>
            <a:xfrm>
              <a:off x="3469150" y="2775325"/>
              <a:ext cx="982150" cy="2591500"/>
            </a:xfrm>
            <a:custGeom>
              <a:avLst/>
              <a:gdLst/>
              <a:ahLst/>
              <a:cxnLst/>
              <a:rect l="l" t="t" r="r" b="b"/>
              <a:pathLst>
                <a:path w="39286" h="103660" extrusionOk="0">
                  <a:moveTo>
                    <a:pt x="39144" y="1"/>
                  </a:moveTo>
                  <a:cubicBezTo>
                    <a:pt x="39032" y="1"/>
                    <a:pt x="38832" y="312"/>
                    <a:pt x="38612" y="973"/>
                  </a:cubicBezTo>
                  <a:cubicBezTo>
                    <a:pt x="33890" y="17122"/>
                    <a:pt x="28318" y="32987"/>
                    <a:pt x="22275" y="48568"/>
                  </a:cubicBezTo>
                  <a:cubicBezTo>
                    <a:pt x="16231" y="64244"/>
                    <a:pt x="9621" y="79732"/>
                    <a:pt x="2727" y="95030"/>
                  </a:cubicBezTo>
                  <a:cubicBezTo>
                    <a:pt x="209" y="100620"/>
                    <a:pt x="0" y="103659"/>
                    <a:pt x="1042" y="103659"/>
                  </a:cubicBezTo>
                  <a:cubicBezTo>
                    <a:pt x="1954" y="103659"/>
                    <a:pt x="3822" y="101332"/>
                    <a:pt x="5938" y="96352"/>
                  </a:cubicBezTo>
                  <a:cubicBezTo>
                    <a:pt x="12548" y="80865"/>
                    <a:pt x="18592" y="65189"/>
                    <a:pt x="24163" y="49324"/>
                  </a:cubicBezTo>
                  <a:cubicBezTo>
                    <a:pt x="29641" y="33459"/>
                    <a:pt x="34740" y="17405"/>
                    <a:pt x="39084" y="1162"/>
                  </a:cubicBezTo>
                  <a:cubicBezTo>
                    <a:pt x="39285" y="407"/>
                    <a:pt x="39272" y="1"/>
                    <a:pt x="39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1"/>
            <p:cNvSpPr/>
            <p:nvPr/>
          </p:nvSpPr>
          <p:spPr>
            <a:xfrm>
              <a:off x="4099200" y="2092800"/>
              <a:ext cx="826325" cy="1165825"/>
            </a:xfrm>
            <a:custGeom>
              <a:avLst/>
              <a:gdLst/>
              <a:ahLst/>
              <a:cxnLst/>
              <a:rect l="l" t="t" r="r" b="b"/>
              <a:pathLst>
                <a:path w="33053" h="46633" extrusionOk="0">
                  <a:moveTo>
                    <a:pt x="20972" y="1"/>
                  </a:moveTo>
                  <a:cubicBezTo>
                    <a:pt x="18840" y="1"/>
                    <a:pt x="16678" y="684"/>
                    <a:pt x="14826" y="2116"/>
                  </a:cubicBezTo>
                  <a:cubicBezTo>
                    <a:pt x="4911" y="9765"/>
                    <a:pt x="0" y="22325"/>
                    <a:pt x="2267" y="34696"/>
                  </a:cubicBezTo>
                  <a:cubicBezTo>
                    <a:pt x="3022" y="39040"/>
                    <a:pt x="5100" y="43667"/>
                    <a:pt x="9349" y="44895"/>
                  </a:cubicBezTo>
                  <a:cubicBezTo>
                    <a:pt x="11945" y="45719"/>
                    <a:pt x="12887" y="46633"/>
                    <a:pt x="13877" y="46633"/>
                  </a:cubicBezTo>
                  <a:cubicBezTo>
                    <a:pt x="15156" y="46633"/>
                    <a:pt x="16515" y="45107"/>
                    <a:pt x="21626" y="39890"/>
                  </a:cubicBezTo>
                  <a:cubicBezTo>
                    <a:pt x="26819" y="34507"/>
                    <a:pt x="30880" y="27802"/>
                    <a:pt x="32202" y="20342"/>
                  </a:cubicBezTo>
                  <a:cubicBezTo>
                    <a:pt x="33052" y="15337"/>
                    <a:pt x="32202" y="10143"/>
                    <a:pt x="29936" y="5610"/>
                  </a:cubicBezTo>
                  <a:cubicBezTo>
                    <a:pt x="28151" y="1981"/>
                    <a:pt x="24604" y="1"/>
                    <a:pt x="20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1"/>
            <p:cNvSpPr/>
            <p:nvPr/>
          </p:nvSpPr>
          <p:spPr>
            <a:xfrm>
              <a:off x="4167650" y="2188175"/>
              <a:ext cx="406100" cy="821625"/>
            </a:xfrm>
            <a:custGeom>
              <a:avLst/>
              <a:gdLst/>
              <a:ahLst/>
              <a:cxnLst/>
              <a:rect l="l" t="t" r="r" b="b"/>
              <a:pathLst>
                <a:path w="16244" h="32865" extrusionOk="0">
                  <a:moveTo>
                    <a:pt x="16243" y="1"/>
                  </a:moveTo>
                  <a:lnTo>
                    <a:pt x="16243" y="1"/>
                  </a:lnTo>
                  <a:cubicBezTo>
                    <a:pt x="6045" y="7933"/>
                    <a:pt x="1" y="20965"/>
                    <a:pt x="945" y="32864"/>
                  </a:cubicBezTo>
                  <a:cubicBezTo>
                    <a:pt x="3023" y="20682"/>
                    <a:pt x="8311" y="9350"/>
                    <a:pt x="16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1"/>
            <p:cNvSpPr/>
            <p:nvPr/>
          </p:nvSpPr>
          <p:spPr>
            <a:xfrm>
              <a:off x="4252650" y="2209425"/>
              <a:ext cx="368325" cy="890075"/>
            </a:xfrm>
            <a:custGeom>
              <a:avLst/>
              <a:gdLst/>
              <a:ahLst/>
              <a:cxnLst/>
              <a:rect l="l" t="t" r="r" b="b"/>
              <a:pathLst>
                <a:path w="14733" h="35603" extrusionOk="0">
                  <a:moveTo>
                    <a:pt x="14732" y="1"/>
                  </a:moveTo>
                  <a:lnTo>
                    <a:pt x="14732" y="1"/>
                  </a:lnTo>
                  <a:cubicBezTo>
                    <a:pt x="11049" y="5384"/>
                    <a:pt x="7650" y="11050"/>
                    <a:pt x="4722" y="16905"/>
                  </a:cubicBezTo>
                  <a:cubicBezTo>
                    <a:pt x="1983" y="22759"/>
                    <a:pt x="0" y="29275"/>
                    <a:pt x="284" y="35603"/>
                  </a:cubicBezTo>
                  <a:cubicBezTo>
                    <a:pt x="3589" y="23137"/>
                    <a:pt x="8405" y="11144"/>
                    <a:pt x="147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1"/>
            <p:cNvSpPr/>
            <p:nvPr/>
          </p:nvSpPr>
          <p:spPr>
            <a:xfrm>
              <a:off x="4328200" y="2214150"/>
              <a:ext cx="354150" cy="904250"/>
            </a:xfrm>
            <a:custGeom>
              <a:avLst/>
              <a:gdLst/>
              <a:ahLst/>
              <a:cxnLst/>
              <a:rect l="l" t="t" r="r" b="b"/>
              <a:pathLst>
                <a:path w="14166" h="36170" extrusionOk="0">
                  <a:moveTo>
                    <a:pt x="14165" y="1"/>
                  </a:moveTo>
                  <a:lnTo>
                    <a:pt x="0" y="36169"/>
                  </a:lnTo>
                  <a:cubicBezTo>
                    <a:pt x="7366" y="25309"/>
                    <a:pt x="12182" y="12938"/>
                    <a:pt x="14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1"/>
            <p:cNvSpPr/>
            <p:nvPr/>
          </p:nvSpPr>
          <p:spPr>
            <a:xfrm>
              <a:off x="4427350" y="2240125"/>
              <a:ext cx="337625" cy="866450"/>
            </a:xfrm>
            <a:custGeom>
              <a:avLst/>
              <a:gdLst/>
              <a:ahLst/>
              <a:cxnLst/>
              <a:rect l="l" t="t" r="r" b="b"/>
              <a:pathLst>
                <a:path w="13505" h="34658" extrusionOk="0">
                  <a:moveTo>
                    <a:pt x="11899" y="0"/>
                  </a:moveTo>
                  <a:lnTo>
                    <a:pt x="11899" y="0"/>
                  </a:lnTo>
                  <a:cubicBezTo>
                    <a:pt x="9538" y="12088"/>
                    <a:pt x="5478" y="23703"/>
                    <a:pt x="0" y="34658"/>
                  </a:cubicBezTo>
                  <a:cubicBezTo>
                    <a:pt x="9066" y="25498"/>
                    <a:pt x="13505" y="12749"/>
                    <a:pt x="118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1"/>
            <p:cNvSpPr/>
            <p:nvPr/>
          </p:nvSpPr>
          <p:spPr>
            <a:xfrm>
              <a:off x="4524150" y="2275525"/>
              <a:ext cx="297475" cy="852300"/>
            </a:xfrm>
            <a:custGeom>
              <a:avLst/>
              <a:gdLst/>
              <a:ahLst/>
              <a:cxnLst/>
              <a:rect l="l" t="t" r="r" b="b"/>
              <a:pathLst>
                <a:path w="11899" h="34092" extrusionOk="0">
                  <a:moveTo>
                    <a:pt x="9633" y="1"/>
                  </a:moveTo>
                  <a:cubicBezTo>
                    <a:pt x="9160" y="11994"/>
                    <a:pt x="5855" y="23610"/>
                    <a:pt x="0" y="34092"/>
                  </a:cubicBezTo>
                  <a:cubicBezTo>
                    <a:pt x="4250" y="29464"/>
                    <a:pt x="7555" y="24176"/>
                    <a:pt x="9821" y="18321"/>
                  </a:cubicBezTo>
                  <a:cubicBezTo>
                    <a:pt x="11899" y="12372"/>
                    <a:pt x="11899" y="5950"/>
                    <a:pt x="9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1"/>
            <p:cNvSpPr/>
            <p:nvPr/>
          </p:nvSpPr>
          <p:spPr>
            <a:xfrm>
              <a:off x="4573725" y="1826975"/>
              <a:ext cx="382475" cy="337775"/>
            </a:xfrm>
            <a:custGeom>
              <a:avLst/>
              <a:gdLst/>
              <a:ahLst/>
              <a:cxnLst/>
              <a:rect l="l" t="t" r="r" b="b"/>
              <a:pathLst>
                <a:path w="15299" h="13511" extrusionOk="0">
                  <a:moveTo>
                    <a:pt x="6139" y="0"/>
                  </a:moveTo>
                  <a:lnTo>
                    <a:pt x="6139" y="0"/>
                  </a:lnTo>
                  <a:cubicBezTo>
                    <a:pt x="6138" y="1"/>
                    <a:pt x="3211" y="5006"/>
                    <a:pt x="2928" y="7838"/>
                  </a:cubicBezTo>
                  <a:lnTo>
                    <a:pt x="0" y="3967"/>
                  </a:lnTo>
                  <a:lnTo>
                    <a:pt x="0" y="3967"/>
                  </a:lnTo>
                  <a:cubicBezTo>
                    <a:pt x="0" y="3967"/>
                    <a:pt x="1039" y="11333"/>
                    <a:pt x="3589" y="12938"/>
                  </a:cubicBezTo>
                  <a:cubicBezTo>
                    <a:pt x="4217" y="13339"/>
                    <a:pt x="4902" y="13511"/>
                    <a:pt x="5615" y="13511"/>
                  </a:cubicBezTo>
                  <a:cubicBezTo>
                    <a:pt x="9940" y="13511"/>
                    <a:pt x="15299" y="7178"/>
                    <a:pt x="15299" y="7177"/>
                  </a:cubicBezTo>
                  <a:lnTo>
                    <a:pt x="15299" y="7177"/>
                  </a:lnTo>
                  <a:cubicBezTo>
                    <a:pt x="15298" y="7177"/>
                    <a:pt x="10199" y="8122"/>
                    <a:pt x="8499" y="10010"/>
                  </a:cubicBezTo>
                  <a:lnTo>
                    <a:pt x="11521" y="3306"/>
                  </a:lnTo>
                  <a:lnTo>
                    <a:pt x="11521" y="3306"/>
                  </a:lnTo>
                  <a:cubicBezTo>
                    <a:pt x="11521" y="3306"/>
                    <a:pt x="6988" y="5383"/>
                    <a:pt x="5666" y="7461"/>
                  </a:cubicBezTo>
                  <a:cubicBezTo>
                    <a:pt x="6044" y="5005"/>
                    <a:pt x="6233" y="2550"/>
                    <a:pt x="6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1"/>
            <p:cNvSpPr/>
            <p:nvPr/>
          </p:nvSpPr>
          <p:spPr>
            <a:xfrm>
              <a:off x="4092100" y="2631100"/>
              <a:ext cx="691750" cy="642800"/>
            </a:xfrm>
            <a:custGeom>
              <a:avLst/>
              <a:gdLst/>
              <a:ahLst/>
              <a:cxnLst/>
              <a:rect l="l" t="t" r="r" b="b"/>
              <a:pathLst>
                <a:path w="27670" h="25712" extrusionOk="0">
                  <a:moveTo>
                    <a:pt x="8148" y="0"/>
                  </a:moveTo>
                  <a:cubicBezTo>
                    <a:pt x="7925" y="0"/>
                    <a:pt x="7712" y="70"/>
                    <a:pt x="7556" y="226"/>
                  </a:cubicBezTo>
                  <a:cubicBezTo>
                    <a:pt x="7178" y="510"/>
                    <a:pt x="6895" y="887"/>
                    <a:pt x="6800" y="1360"/>
                  </a:cubicBezTo>
                  <a:cubicBezTo>
                    <a:pt x="5289" y="4381"/>
                    <a:pt x="4628" y="7687"/>
                    <a:pt x="4817" y="11086"/>
                  </a:cubicBezTo>
                  <a:cubicBezTo>
                    <a:pt x="4534" y="8725"/>
                    <a:pt x="4156" y="6365"/>
                    <a:pt x="3589" y="4004"/>
                  </a:cubicBezTo>
                  <a:cubicBezTo>
                    <a:pt x="3400" y="3248"/>
                    <a:pt x="3117" y="2304"/>
                    <a:pt x="2267" y="2210"/>
                  </a:cubicBezTo>
                  <a:cubicBezTo>
                    <a:pt x="2206" y="2197"/>
                    <a:pt x="2144" y="2191"/>
                    <a:pt x="2080" y="2191"/>
                  </a:cubicBezTo>
                  <a:cubicBezTo>
                    <a:pt x="1653" y="2191"/>
                    <a:pt x="1192" y="2459"/>
                    <a:pt x="945" y="2871"/>
                  </a:cubicBezTo>
                  <a:cubicBezTo>
                    <a:pt x="756" y="3437"/>
                    <a:pt x="567" y="3909"/>
                    <a:pt x="567" y="4476"/>
                  </a:cubicBezTo>
                  <a:cubicBezTo>
                    <a:pt x="1" y="11842"/>
                    <a:pt x="1512" y="21285"/>
                    <a:pt x="8028" y="24874"/>
                  </a:cubicBezTo>
                  <a:cubicBezTo>
                    <a:pt x="9138" y="25455"/>
                    <a:pt x="10291" y="25711"/>
                    <a:pt x="11457" y="25711"/>
                  </a:cubicBezTo>
                  <a:cubicBezTo>
                    <a:pt x="18619" y="25711"/>
                    <a:pt x="26263" y="16048"/>
                    <a:pt x="27481" y="12881"/>
                  </a:cubicBezTo>
                  <a:cubicBezTo>
                    <a:pt x="27576" y="12597"/>
                    <a:pt x="27670" y="12220"/>
                    <a:pt x="27481" y="11936"/>
                  </a:cubicBezTo>
                  <a:cubicBezTo>
                    <a:pt x="27345" y="11732"/>
                    <a:pt x="27111" y="11577"/>
                    <a:pt x="26884" y="11577"/>
                  </a:cubicBezTo>
                  <a:cubicBezTo>
                    <a:pt x="26797" y="11577"/>
                    <a:pt x="26710" y="11600"/>
                    <a:pt x="26631" y="11653"/>
                  </a:cubicBezTo>
                  <a:cubicBezTo>
                    <a:pt x="26253" y="11747"/>
                    <a:pt x="25970" y="12031"/>
                    <a:pt x="25781" y="12314"/>
                  </a:cubicBezTo>
                  <a:lnTo>
                    <a:pt x="21815" y="16375"/>
                  </a:lnTo>
                  <a:cubicBezTo>
                    <a:pt x="23420" y="14203"/>
                    <a:pt x="24648" y="11936"/>
                    <a:pt x="25592" y="9481"/>
                  </a:cubicBezTo>
                  <a:cubicBezTo>
                    <a:pt x="25781" y="9198"/>
                    <a:pt x="25876" y="8820"/>
                    <a:pt x="25876" y="8442"/>
                  </a:cubicBezTo>
                  <a:cubicBezTo>
                    <a:pt x="25876" y="8159"/>
                    <a:pt x="25687" y="7781"/>
                    <a:pt x="25309" y="7687"/>
                  </a:cubicBezTo>
                  <a:cubicBezTo>
                    <a:pt x="25206" y="7645"/>
                    <a:pt x="25107" y="7627"/>
                    <a:pt x="25011" y="7627"/>
                  </a:cubicBezTo>
                  <a:cubicBezTo>
                    <a:pt x="24671" y="7627"/>
                    <a:pt x="24376" y="7864"/>
                    <a:pt x="24082" y="8159"/>
                  </a:cubicBezTo>
                  <a:cubicBezTo>
                    <a:pt x="21626" y="10236"/>
                    <a:pt x="19454" y="12692"/>
                    <a:pt x="17754" y="15525"/>
                  </a:cubicBezTo>
                  <a:cubicBezTo>
                    <a:pt x="19549" y="12503"/>
                    <a:pt x="20871" y="9387"/>
                    <a:pt x="21721" y="6081"/>
                  </a:cubicBezTo>
                  <a:cubicBezTo>
                    <a:pt x="21910" y="5609"/>
                    <a:pt x="21910" y="5043"/>
                    <a:pt x="21626" y="4665"/>
                  </a:cubicBezTo>
                  <a:cubicBezTo>
                    <a:pt x="21469" y="4507"/>
                    <a:pt x="21269" y="4444"/>
                    <a:pt x="21056" y="4444"/>
                  </a:cubicBezTo>
                  <a:cubicBezTo>
                    <a:pt x="20629" y="4444"/>
                    <a:pt x="20147" y="4696"/>
                    <a:pt x="19832" y="4948"/>
                  </a:cubicBezTo>
                  <a:cubicBezTo>
                    <a:pt x="17093" y="7215"/>
                    <a:pt x="15016" y="10048"/>
                    <a:pt x="13883" y="13353"/>
                  </a:cubicBezTo>
                  <a:cubicBezTo>
                    <a:pt x="14544" y="9764"/>
                    <a:pt x="15016" y="6270"/>
                    <a:pt x="15299" y="2776"/>
                  </a:cubicBezTo>
                  <a:cubicBezTo>
                    <a:pt x="15299" y="2210"/>
                    <a:pt x="15299" y="1643"/>
                    <a:pt x="14827" y="1360"/>
                  </a:cubicBezTo>
                  <a:cubicBezTo>
                    <a:pt x="14723" y="1318"/>
                    <a:pt x="14615" y="1299"/>
                    <a:pt x="14506" y="1299"/>
                  </a:cubicBezTo>
                  <a:cubicBezTo>
                    <a:pt x="14115" y="1299"/>
                    <a:pt x="13705" y="1537"/>
                    <a:pt x="13410" y="1832"/>
                  </a:cubicBezTo>
                  <a:cubicBezTo>
                    <a:pt x="10766" y="4476"/>
                    <a:pt x="10011" y="8348"/>
                    <a:pt x="9255" y="12031"/>
                  </a:cubicBezTo>
                  <a:cubicBezTo>
                    <a:pt x="9539" y="8537"/>
                    <a:pt x="9539" y="4948"/>
                    <a:pt x="9255" y="1454"/>
                  </a:cubicBezTo>
                  <a:cubicBezTo>
                    <a:pt x="9255" y="887"/>
                    <a:pt x="9067" y="415"/>
                    <a:pt x="8689" y="132"/>
                  </a:cubicBezTo>
                  <a:cubicBezTo>
                    <a:pt x="8519" y="47"/>
                    <a:pt x="8330" y="0"/>
                    <a:pt x="8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1"/>
            <p:cNvSpPr/>
            <p:nvPr/>
          </p:nvSpPr>
          <p:spPr>
            <a:xfrm>
              <a:off x="3001250" y="2642025"/>
              <a:ext cx="545875" cy="2713650"/>
            </a:xfrm>
            <a:custGeom>
              <a:avLst/>
              <a:gdLst/>
              <a:ahLst/>
              <a:cxnLst/>
              <a:rect l="l" t="t" r="r" b="b"/>
              <a:pathLst>
                <a:path w="21835" h="108546" extrusionOk="0">
                  <a:moveTo>
                    <a:pt x="111" y="1"/>
                  </a:moveTo>
                  <a:cubicBezTo>
                    <a:pt x="7" y="1"/>
                    <a:pt x="0" y="380"/>
                    <a:pt x="195" y="1111"/>
                  </a:cubicBezTo>
                  <a:cubicBezTo>
                    <a:pt x="4350" y="17354"/>
                    <a:pt x="7656" y="33880"/>
                    <a:pt x="10489" y="50406"/>
                  </a:cubicBezTo>
                  <a:cubicBezTo>
                    <a:pt x="13416" y="66932"/>
                    <a:pt x="15682" y="83553"/>
                    <a:pt x="17571" y="100173"/>
                  </a:cubicBezTo>
                  <a:cubicBezTo>
                    <a:pt x="18220" y="105781"/>
                    <a:pt x="19437" y="108545"/>
                    <a:pt x="20330" y="108545"/>
                  </a:cubicBezTo>
                  <a:cubicBezTo>
                    <a:pt x="21257" y="108545"/>
                    <a:pt x="21835" y="105568"/>
                    <a:pt x="21065" y="99701"/>
                  </a:cubicBezTo>
                  <a:cubicBezTo>
                    <a:pt x="18704" y="83081"/>
                    <a:pt x="15871" y="66460"/>
                    <a:pt x="12472" y="50029"/>
                  </a:cubicBezTo>
                  <a:cubicBezTo>
                    <a:pt x="9072" y="33502"/>
                    <a:pt x="5200" y="17165"/>
                    <a:pt x="573" y="1017"/>
                  </a:cubicBezTo>
                  <a:cubicBezTo>
                    <a:pt x="390" y="332"/>
                    <a:pt x="208"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1"/>
            <p:cNvSpPr/>
            <p:nvPr/>
          </p:nvSpPr>
          <p:spPr>
            <a:xfrm>
              <a:off x="2583525" y="1930150"/>
              <a:ext cx="788550" cy="1197675"/>
            </a:xfrm>
            <a:custGeom>
              <a:avLst/>
              <a:gdLst/>
              <a:ahLst/>
              <a:cxnLst/>
              <a:rect l="l" t="t" r="r" b="b"/>
              <a:pathLst>
                <a:path w="31542" h="47907" extrusionOk="0">
                  <a:moveTo>
                    <a:pt x="13903" y="1"/>
                  </a:moveTo>
                  <a:cubicBezTo>
                    <a:pt x="9949" y="1"/>
                    <a:pt x="6172" y="2368"/>
                    <a:pt x="4628" y="6356"/>
                  </a:cubicBezTo>
                  <a:cubicBezTo>
                    <a:pt x="1" y="18065"/>
                    <a:pt x="2267" y="31381"/>
                    <a:pt x="10483" y="40824"/>
                  </a:cubicBezTo>
                  <a:cubicBezTo>
                    <a:pt x="12991" y="43656"/>
                    <a:pt x="16401" y="46142"/>
                    <a:pt x="19999" y="46142"/>
                  </a:cubicBezTo>
                  <a:cubicBezTo>
                    <a:pt x="20600" y="46142"/>
                    <a:pt x="21207" y="46072"/>
                    <a:pt x="21815" y="45924"/>
                  </a:cubicBezTo>
                  <a:cubicBezTo>
                    <a:pt x="27859" y="44507"/>
                    <a:pt x="26725" y="47907"/>
                    <a:pt x="29747" y="35347"/>
                  </a:cubicBezTo>
                  <a:cubicBezTo>
                    <a:pt x="31447" y="27981"/>
                    <a:pt x="31542" y="20143"/>
                    <a:pt x="28803" y="13155"/>
                  </a:cubicBezTo>
                  <a:cubicBezTo>
                    <a:pt x="26914" y="8433"/>
                    <a:pt x="23609" y="4372"/>
                    <a:pt x="19360" y="1634"/>
                  </a:cubicBezTo>
                  <a:cubicBezTo>
                    <a:pt x="17643" y="520"/>
                    <a:pt x="15754" y="1"/>
                    <a:pt x="139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1"/>
            <p:cNvSpPr/>
            <p:nvPr/>
          </p:nvSpPr>
          <p:spPr>
            <a:xfrm>
              <a:off x="2692125" y="2072500"/>
              <a:ext cx="210150" cy="899525"/>
            </a:xfrm>
            <a:custGeom>
              <a:avLst/>
              <a:gdLst/>
              <a:ahLst/>
              <a:cxnLst/>
              <a:rect l="l" t="t" r="r" b="b"/>
              <a:pathLst>
                <a:path w="8406" h="35981" extrusionOk="0">
                  <a:moveTo>
                    <a:pt x="4722" y="1"/>
                  </a:moveTo>
                  <a:lnTo>
                    <a:pt x="4722" y="1"/>
                  </a:lnTo>
                  <a:cubicBezTo>
                    <a:pt x="1" y="11994"/>
                    <a:pt x="1511" y="26348"/>
                    <a:pt x="8405" y="35980"/>
                  </a:cubicBezTo>
                  <a:cubicBezTo>
                    <a:pt x="3967" y="24554"/>
                    <a:pt x="2645" y="12088"/>
                    <a:pt x="4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1"/>
            <p:cNvSpPr/>
            <p:nvPr/>
          </p:nvSpPr>
          <p:spPr>
            <a:xfrm>
              <a:off x="2850300" y="2067775"/>
              <a:ext cx="158200" cy="946725"/>
            </a:xfrm>
            <a:custGeom>
              <a:avLst/>
              <a:gdLst/>
              <a:ahLst/>
              <a:cxnLst/>
              <a:rect l="l" t="t" r="r" b="b"/>
              <a:pathLst>
                <a:path w="6328" h="37869" extrusionOk="0">
                  <a:moveTo>
                    <a:pt x="473" y="1"/>
                  </a:moveTo>
                  <a:cubicBezTo>
                    <a:pt x="1" y="6517"/>
                    <a:pt x="1" y="13033"/>
                    <a:pt x="567" y="19549"/>
                  </a:cubicBezTo>
                  <a:cubicBezTo>
                    <a:pt x="1228" y="26065"/>
                    <a:pt x="2928" y="32581"/>
                    <a:pt x="6328" y="37869"/>
                  </a:cubicBezTo>
                  <a:cubicBezTo>
                    <a:pt x="2739" y="25592"/>
                    <a:pt x="756" y="12844"/>
                    <a:pt x="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1"/>
            <p:cNvSpPr/>
            <p:nvPr/>
          </p:nvSpPr>
          <p:spPr>
            <a:xfrm>
              <a:off x="2916400" y="2039450"/>
              <a:ext cx="177100" cy="958525"/>
            </a:xfrm>
            <a:custGeom>
              <a:avLst/>
              <a:gdLst/>
              <a:ahLst/>
              <a:cxnLst/>
              <a:rect l="l" t="t" r="r" b="b"/>
              <a:pathLst>
                <a:path w="7084" h="38341" extrusionOk="0">
                  <a:moveTo>
                    <a:pt x="1" y="0"/>
                  </a:moveTo>
                  <a:lnTo>
                    <a:pt x="1" y="0"/>
                  </a:lnTo>
                  <a:cubicBezTo>
                    <a:pt x="2173" y="12749"/>
                    <a:pt x="4250" y="25498"/>
                    <a:pt x="6328" y="38341"/>
                  </a:cubicBezTo>
                  <a:cubicBezTo>
                    <a:pt x="7083" y="25214"/>
                    <a:pt x="4911" y="1218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1"/>
            <p:cNvSpPr/>
            <p:nvPr/>
          </p:nvSpPr>
          <p:spPr>
            <a:xfrm>
              <a:off x="2965975" y="2039450"/>
              <a:ext cx="266800" cy="897150"/>
            </a:xfrm>
            <a:custGeom>
              <a:avLst/>
              <a:gdLst/>
              <a:ahLst/>
              <a:cxnLst/>
              <a:rect l="l" t="t" r="r" b="b"/>
              <a:pathLst>
                <a:path w="10672" h="35886" extrusionOk="0">
                  <a:moveTo>
                    <a:pt x="1" y="0"/>
                  </a:moveTo>
                  <a:cubicBezTo>
                    <a:pt x="4156" y="11616"/>
                    <a:pt x="6706" y="23609"/>
                    <a:pt x="7556" y="35886"/>
                  </a:cubicBezTo>
                  <a:cubicBezTo>
                    <a:pt x="10672" y="23420"/>
                    <a:pt x="7933" y="1019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1"/>
            <p:cNvSpPr/>
            <p:nvPr/>
          </p:nvSpPr>
          <p:spPr>
            <a:xfrm>
              <a:off x="3020275" y="2048900"/>
              <a:ext cx="264450" cy="857000"/>
            </a:xfrm>
            <a:custGeom>
              <a:avLst/>
              <a:gdLst/>
              <a:ahLst/>
              <a:cxnLst/>
              <a:rect l="l" t="t" r="r" b="b"/>
              <a:pathLst>
                <a:path w="10578" h="34280" extrusionOk="0">
                  <a:moveTo>
                    <a:pt x="1" y="0"/>
                  </a:moveTo>
                  <a:cubicBezTo>
                    <a:pt x="5667" y="10577"/>
                    <a:pt x="8783" y="22287"/>
                    <a:pt x="9161" y="34280"/>
                  </a:cubicBezTo>
                  <a:cubicBezTo>
                    <a:pt x="10483" y="28142"/>
                    <a:pt x="10577" y="21815"/>
                    <a:pt x="9444" y="15676"/>
                  </a:cubicBezTo>
                  <a:cubicBezTo>
                    <a:pt x="8311" y="9538"/>
                    <a:pt x="4911" y="396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1"/>
            <p:cNvSpPr/>
            <p:nvPr/>
          </p:nvSpPr>
          <p:spPr>
            <a:xfrm>
              <a:off x="2675600" y="1685325"/>
              <a:ext cx="368325" cy="309300"/>
            </a:xfrm>
            <a:custGeom>
              <a:avLst/>
              <a:gdLst/>
              <a:ahLst/>
              <a:cxnLst/>
              <a:rect l="l" t="t" r="r" b="b"/>
              <a:pathLst>
                <a:path w="14733" h="12372" extrusionOk="0">
                  <a:moveTo>
                    <a:pt x="9444" y="0"/>
                  </a:moveTo>
                  <a:cubicBezTo>
                    <a:pt x="9444" y="0"/>
                    <a:pt x="6705" y="4155"/>
                    <a:pt x="6611" y="6611"/>
                  </a:cubicBezTo>
                  <a:cubicBezTo>
                    <a:pt x="5667" y="4250"/>
                    <a:pt x="4533" y="2078"/>
                    <a:pt x="3211" y="0"/>
                  </a:cubicBezTo>
                  <a:lnTo>
                    <a:pt x="3211" y="0"/>
                  </a:lnTo>
                  <a:cubicBezTo>
                    <a:pt x="3211" y="1"/>
                    <a:pt x="3306" y="5761"/>
                    <a:pt x="4439" y="8311"/>
                  </a:cubicBezTo>
                  <a:lnTo>
                    <a:pt x="1" y="6516"/>
                  </a:lnTo>
                  <a:lnTo>
                    <a:pt x="1" y="6516"/>
                  </a:lnTo>
                  <a:cubicBezTo>
                    <a:pt x="1" y="6517"/>
                    <a:pt x="4722" y="12277"/>
                    <a:pt x="7650" y="12371"/>
                  </a:cubicBezTo>
                  <a:cubicBezTo>
                    <a:pt x="7672" y="12372"/>
                    <a:pt x="7695" y="12372"/>
                    <a:pt x="7717" y="12372"/>
                  </a:cubicBezTo>
                  <a:cubicBezTo>
                    <a:pt x="12953" y="12372"/>
                    <a:pt x="14732" y="1417"/>
                    <a:pt x="14732" y="1417"/>
                  </a:cubicBezTo>
                  <a:lnTo>
                    <a:pt x="14732" y="1417"/>
                  </a:lnTo>
                  <a:cubicBezTo>
                    <a:pt x="14732" y="1417"/>
                    <a:pt x="10955" y="4911"/>
                    <a:pt x="10388" y="7366"/>
                  </a:cubicBezTo>
                  <a:cubicBezTo>
                    <a:pt x="10105" y="4911"/>
                    <a:pt x="9444" y="0"/>
                    <a:pt x="94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1"/>
            <p:cNvSpPr/>
            <p:nvPr/>
          </p:nvSpPr>
          <p:spPr>
            <a:xfrm>
              <a:off x="2680325" y="2520250"/>
              <a:ext cx="715350" cy="610150"/>
            </a:xfrm>
            <a:custGeom>
              <a:avLst/>
              <a:gdLst/>
              <a:ahLst/>
              <a:cxnLst/>
              <a:rect l="l" t="t" r="r" b="b"/>
              <a:pathLst>
                <a:path w="28614" h="24406" extrusionOk="0">
                  <a:moveTo>
                    <a:pt x="18566" y="0"/>
                  </a:moveTo>
                  <a:cubicBezTo>
                    <a:pt x="18023" y="0"/>
                    <a:pt x="17626" y="583"/>
                    <a:pt x="17376" y="1166"/>
                  </a:cubicBezTo>
                  <a:cubicBezTo>
                    <a:pt x="16243" y="4472"/>
                    <a:pt x="15960" y="7966"/>
                    <a:pt x="16621" y="11460"/>
                  </a:cubicBezTo>
                  <a:cubicBezTo>
                    <a:pt x="15299" y="8060"/>
                    <a:pt x="13977" y="4755"/>
                    <a:pt x="12371" y="1638"/>
                  </a:cubicBezTo>
                  <a:cubicBezTo>
                    <a:pt x="12196" y="1202"/>
                    <a:pt x="11860" y="684"/>
                    <a:pt x="11362" y="684"/>
                  </a:cubicBezTo>
                  <a:cubicBezTo>
                    <a:pt x="11322" y="684"/>
                    <a:pt x="11280" y="687"/>
                    <a:pt x="11238" y="694"/>
                  </a:cubicBezTo>
                  <a:cubicBezTo>
                    <a:pt x="10766" y="694"/>
                    <a:pt x="10483" y="1261"/>
                    <a:pt x="10388" y="1733"/>
                  </a:cubicBezTo>
                  <a:cubicBezTo>
                    <a:pt x="9444" y="5416"/>
                    <a:pt x="10671" y="9099"/>
                    <a:pt x="11993" y="12687"/>
                  </a:cubicBezTo>
                  <a:cubicBezTo>
                    <a:pt x="10388" y="9477"/>
                    <a:pt x="8594" y="6455"/>
                    <a:pt x="6422" y="3622"/>
                  </a:cubicBezTo>
                  <a:cubicBezTo>
                    <a:pt x="6139" y="3244"/>
                    <a:pt x="5761" y="2772"/>
                    <a:pt x="5289" y="2772"/>
                  </a:cubicBezTo>
                  <a:cubicBezTo>
                    <a:pt x="4817" y="2772"/>
                    <a:pt x="4439" y="3055"/>
                    <a:pt x="4344" y="3527"/>
                  </a:cubicBezTo>
                  <a:cubicBezTo>
                    <a:pt x="4155" y="3905"/>
                    <a:pt x="4155" y="4377"/>
                    <a:pt x="4250" y="4849"/>
                  </a:cubicBezTo>
                  <a:cubicBezTo>
                    <a:pt x="4533" y="8154"/>
                    <a:pt x="5666" y="11365"/>
                    <a:pt x="7555" y="14198"/>
                  </a:cubicBezTo>
                  <a:cubicBezTo>
                    <a:pt x="6044" y="12310"/>
                    <a:pt x="4533" y="10515"/>
                    <a:pt x="2833" y="8815"/>
                  </a:cubicBezTo>
                  <a:cubicBezTo>
                    <a:pt x="2360" y="8342"/>
                    <a:pt x="1755" y="7803"/>
                    <a:pt x="1184" y="7803"/>
                  </a:cubicBezTo>
                  <a:cubicBezTo>
                    <a:pt x="1071" y="7803"/>
                    <a:pt x="959" y="7824"/>
                    <a:pt x="850" y="7871"/>
                  </a:cubicBezTo>
                  <a:cubicBezTo>
                    <a:pt x="284" y="8154"/>
                    <a:pt x="0" y="8627"/>
                    <a:pt x="95" y="9193"/>
                  </a:cubicBezTo>
                  <a:cubicBezTo>
                    <a:pt x="95" y="9760"/>
                    <a:pt x="284" y="10232"/>
                    <a:pt x="473" y="10704"/>
                  </a:cubicBezTo>
                  <a:cubicBezTo>
                    <a:pt x="3715" y="17282"/>
                    <a:pt x="9775" y="24405"/>
                    <a:pt x="16959" y="24405"/>
                  </a:cubicBezTo>
                  <a:cubicBezTo>
                    <a:pt x="17098" y="24405"/>
                    <a:pt x="17237" y="24403"/>
                    <a:pt x="17376" y="24397"/>
                  </a:cubicBezTo>
                  <a:cubicBezTo>
                    <a:pt x="26347" y="23925"/>
                    <a:pt x="28614" y="8060"/>
                    <a:pt x="28047" y="4094"/>
                  </a:cubicBezTo>
                  <a:cubicBezTo>
                    <a:pt x="28047" y="3810"/>
                    <a:pt x="27858" y="3527"/>
                    <a:pt x="27575" y="3244"/>
                  </a:cubicBezTo>
                  <a:cubicBezTo>
                    <a:pt x="27504" y="3220"/>
                    <a:pt x="27428" y="3208"/>
                    <a:pt x="27348" y="3208"/>
                  </a:cubicBezTo>
                  <a:cubicBezTo>
                    <a:pt x="27109" y="3208"/>
                    <a:pt x="26843" y="3315"/>
                    <a:pt x="26631" y="3527"/>
                  </a:cubicBezTo>
                  <a:cubicBezTo>
                    <a:pt x="26442" y="3810"/>
                    <a:pt x="26347" y="4188"/>
                    <a:pt x="26253" y="4472"/>
                  </a:cubicBezTo>
                  <a:cubicBezTo>
                    <a:pt x="25875" y="6360"/>
                    <a:pt x="25403" y="8154"/>
                    <a:pt x="25025" y="9949"/>
                  </a:cubicBezTo>
                  <a:cubicBezTo>
                    <a:pt x="25309" y="7399"/>
                    <a:pt x="25214" y="4755"/>
                    <a:pt x="24742" y="2205"/>
                  </a:cubicBezTo>
                  <a:cubicBezTo>
                    <a:pt x="24742" y="1827"/>
                    <a:pt x="24553" y="1544"/>
                    <a:pt x="24364" y="1166"/>
                  </a:cubicBezTo>
                  <a:cubicBezTo>
                    <a:pt x="24287" y="933"/>
                    <a:pt x="24017" y="764"/>
                    <a:pt x="23714" y="764"/>
                  </a:cubicBezTo>
                  <a:cubicBezTo>
                    <a:pt x="23648" y="764"/>
                    <a:pt x="23581" y="772"/>
                    <a:pt x="23514" y="789"/>
                  </a:cubicBezTo>
                  <a:cubicBezTo>
                    <a:pt x="23042" y="883"/>
                    <a:pt x="22853" y="1355"/>
                    <a:pt x="22665" y="1827"/>
                  </a:cubicBezTo>
                  <a:cubicBezTo>
                    <a:pt x="21626" y="4849"/>
                    <a:pt x="21154" y="8060"/>
                    <a:pt x="21154" y="11365"/>
                  </a:cubicBezTo>
                  <a:cubicBezTo>
                    <a:pt x="21059" y="7871"/>
                    <a:pt x="20493" y="4472"/>
                    <a:pt x="19643" y="1166"/>
                  </a:cubicBezTo>
                  <a:cubicBezTo>
                    <a:pt x="19454" y="694"/>
                    <a:pt x="19454" y="222"/>
                    <a:pt x="18793" y="33"/>
                  </a:cubicBezTo>
                  <a:cubicBezTo>
                    <a:pt x="18715" y="11"/>
                    <a:pt x="18639" y="0"/>
                    <a:pt x="18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1" name="Google Shape;3361;p21"/>
          <p:cNvGrpSpPr/>
          <p:nvPr/>
        </p:nvGrpSpPr>
        <p:grpSpPr>
          <a:xfrm flipH="1">
            <a:off x="-210750" y="2981632"/>
            <a:ext cx="2238334" cy="2322158"/>
            <a:chOff x="1297425" y="238025"/>
            <a:chExt cx="5004100" cy="5191500"/>
          </a:xfrm>
        </p:grpSpPr>
        <p:sp>
          <p:nvSpPr>
            <p:cNvPr id="3362" name="Google Shape;3362;p21"/>
            <p:cNvSpPr/>
            <p:nvPr/>
          </p:nvSpPr>
          <p:spPr>
            <a:xfrm>
              <a:off x="3514600" y="944475"/>
              <a:ext cx="1504975" cy="2113950"/>
            </a:xfrm>
            <a:custGeom>
              <a:avLst/>
              <a:gdLst/>
              <a:ahLst/>
              <a:cxnLst/>
              <a:rect l="l" t="t" r="r" b="b"/>
              <a:pathLst>
                <a:path w="60199" h="84558" extrusionOk="0">
                  <a:moveTo>
                    <a:pt x="0" y="0"/>
                  </a:moveTo>
                  <a:lnTo>
                    <a:pt x="0" y="0"/>
                  </a:lnTo>
                  <a:cubicBezTo>
                    <a:pt x="140" y="561"/>
                    <a:pt x="280" y="1121"/>
                    <a:pt x="467" y="1635"/>
                  </a:cubicBezTo>
                  <a:cubicBezTo>
                    <a:pt x="654" y="2102"/>
                    <a:pt x="887" y="2709"/>
                    <a:pt x="1168" y="3316"/>
                  </a:cubicBezTo>
                  <a:cubicBezTo>
                    <a:pt x="1448" y="3970"/>
                    <a:pt x="1728" y="4671"/>
                    <a:pt x="2148" y="5371"/>
                  </a:cubicBezTo>
                  <a:cubicBezTo>
                    <a:pt x="2569" y="6118"/>
                    <a:pt x="2989" y="6866"/>
                    <a:pt x="3503" y="7660"/>
                  </a:cubicBezTo>
                  <a:cubicBezTo>
                    <a:pt x="4016" y="8453"/>
                    <a:pt x="4577" y="9247"/>
                    <a:pt x="5184" y="9995"/>
                  </a:cubicBezTo>
                  <a:cubicBezTo>
                    <a:pt x="6445" y="11629"/>
                    <a:pt x="7846" y="13170"/>
                    <a:pt x="9340" y="14571"/>
                  </a:cubicBezTo>
                  <a:cubicBezTo>
                    <a:pt x="10881" y="15972"/>
                    <a:pt x="12469" y="17233"/>
                    <a:pt x="14197" y="18401"/>
                  </a:cubicBezTo>
                  <a:cubicBezTo>
                    <a:pt x="15738" y="19428"/>
                    <a:pt x="17326" y="20316"/>
                    <a:pt x="19008" y="21110"/>
                  </a:cubicBezTo>
                  <a:cubicBezTo>
                    <a:pt x="20268" y="21670"/>
                    <a:pt x="21576" y="22137"/>
                    <a:pt x="22884" y="22511"/>
                  </a:cubicBezTo>
                  <a:cubicBezTo>
                    <a:pt x="23211" y="22604"/>
                    <a:pt x="23491" y="22651"/>
                    <a:pt x="23771" y="22744"/>
                  </a:cubicBezTo>
                  <a:cubicBezTo>
                    <a:pt x="27881" y="27321"/>
                    <a:pt x="31710" y="32178"/>
                    <a:pt x="35213" y="37222"/>
                  </a:cubicBezTo>
                  <a:cubicBezTo>
                    <a:pt x="34232" y="36568"/>
                    <a:pt x="33158" y="36007"/>
                    <a:pt x="32084" y="35494"/>
                  </a:cubicBezTo>
                  <a:cubicBezTo>
                    <a:pt x="30403" y="34700"/>
                    <a:pt x="28675" y="34046"/>
                    <a:pt x="26900" y="33579"/>
                  </a:cubicBezTo>
                  <a:cubicBezTo>
                    <a:pt x="24892" y="33018"/>
                    <a:pt x="22884" y="32645"/>
                    <a:pt x="20829" y="32411"/>
                  </a:cubicBezTo>
                  <a:cubicBezTo>
                    <a:pt x="19340" y="32238"/>
                    <a:pt x="17799" y="32142"/>
                    <a:pt x="16264" y="32142"/>
                  </a:cubicBezTo>
                  <a:cubicBezTo>
                    <a:pt x="15729" y="32142"/>
                    <a:pt x="15195" y="32154"/>
                    <a:pt x="14664" y="32178"/>
                  </a:cubicBezTo>
                  <a:cubicBezTo>
                    <a:pt x="13684" y="32225"/>
                    <a:pt x="12703" y="32271"/>
                    <a:pt x="11816" y="32411"/>
                  </a:cubicBezTo>
                  <a:cubicBezTo>
                    <a:pt x="10881" y="32551"/>
                    <a:pt x="9994" y="32692"/>
                    <a:pt x="9200" y="32878"/>
                  </a:cubicBezTo>
                  <a:cubicBezTo>
                    <a:pt x="8360" y="33018"/>
                    <a:pt x="7659" y="33252"/>
                    <a:pt x="6959" y="33439"/>
                  </a:cubicBezTo>
                  <a:cubicBezTo>
                    <a:pt x="6305" y="33672"/>
                    <a:pt x="5744" y="33859"/>
                    <a:pt x="5231" y="34046"/>
                  </a:cubicBezTo>
                  <a:cubicBezTo>
                    <a:pt x="4717" y="34233"/>
                    <a:pt x="4203" y="34466"/>
                    <a:pt x="3689" y="34700"/>
                  </a:cubicBezTo>
                  <a:cubicBezTo>
                    <a:pt x="4110" y="35073"/>
                    <a:pt x="4577" y="35400"/>
                    <a:pt x="5044" y="35727"/>
                  </a:cubicBezTo>
                  <a:cubicBezTo>
                    <a:pt x="5464" y="36007"/>
                    <a:pt x="5978" y="36334"/>
                    <a:pt x="6585" y="36708"/>
                  </a:cubicBezTo>
                  <a:cubicBezTo>
                    <a:pt x="7192" y="37035"/>
                    <a:pt x="7846" y="37408"/>
                    <a:pt x="8593" y="37782"/>
                  </a:cubicBezTo>
                  <a:cubicBezTo>
                    <a:pt x="9340" y="38109"/>
                    <a:pt x="10181" y="38483"/>
                    <a:pt x="11068" y="38809"/>
                  </a:cubicBezTo>
                  <a:cubicBezTo>
                    <a:pt x="11909" y="39136"/>
                    <a:pt x="12843" y="39417"/>
                    <a:pt x="13777" y="39697"/>
                  </a:cubicBezTo>
                  <a:cubicBezTo>
                    <a:pt x="15785" y="40257"/>
                    <a:pt x="17793" y="40631"/>
                    <a:pt x="19848" y="40864"/>
                  </a:cubicBezTo>
                  <a:cubicBezTo>
                    <a:pt x="21441" y="41045"/>
                    <a:pt x="23034" y="41114"/>
                    <a:pt x="24627" y="41114"/>
                  </a:cubicBezTo>
                  <a:cubicBezTo>
                    <a:pt x="25089" y="41114"/>
                    <a:pt x="25551" y="41108"/>
                    <a:pt x="26013" y="41098"/>
                  </a:cubicBezTo>
                  <a:cubicBezTo>
                    <a:pt x="27881" y="41004"/>
                    <a:pt x="29702" y="40771"/>
                    <a:pt x="31477" y="40397"/>
                  </a:cubicBezTo>
                  <a:cubicBezTo>
                    <a:pt x="32831" y="40117"/>
                    <a:pt x="34186" y="39697"/>
                    <a:pt x="35446" y="39230"/>
                  </a:cubicBezTo>
                  <a:cubicBezTo>
                    <a:pt x="35773" y="39090"/>
                    <a:pt x="36100" y="38950"/>
                    <a:pt x="36334" y="38856"/>
                  </a:cubicBezTo>
                  <a:cubicBezTo>
                    <a:pt x="39790" y="43947"/>
                    <a:pt x="42872" y="49317"/>
                    <a:pt x="45581" y="54828"/>
                  </a:cubicBezTo>
                  <a:cubicBezTo>
                    <a:pt x="45441" y="54735"/>
                    <a:pt x="45254" y="54595"/>
                    <a:pt x="45020" y="54455"/>
                  </a:cubicBezTo>
                  <a:cubicBezTo>
                    <a:pt x="43899" y="53707"/>
                    <a:pt x="42685" y="53007"/>
                    <a:pt x="41471" y="52446"/>
                  </a:cubicBezTo>
                  <a:cubicBezTo>
                    <a:pt x="39790" y="51652"/>
                    <a:pt x="38062" y="50999"/>
                    <a:pt x="36287" y="50532"/>
                  </a:cubicBezTo>
                  <a:cubicBezTo>
                    <a:pt x="34279" y="49971"/>
                    <a:pt x="32271" y="49598"/>
                    <a:pt x="30216" y="49364"/>
                  </a:cubicBezTo>
                  <a:cubicBezTo>
                    <a:pt x="28692" y="49191"/>
                    <a:pt x="27168" y="49095"/>
                    <a:pt x="25644" y="49095"/>
                  </a:cubicBezTo>
                  <a:cubicBezTo>
                    <a:pt x="25113" y="49095"/>
                    <a:pt x="24582" y="49106"/>
                    <a:pt x="24051" y="49131"/>
                  </a:cubicBezTo>
                  <a:cubicBezTo>
                    <a:pt x="23071" y="49177"/>
                    <a:pt x="22090" y="49224"/>
                    <a:pt x="21156" y="49364"/>
                  </a:cubicBezTo>
                  <a:cubicBezTo>
                    <a:pt x="20268" y="49504"/>
                    <a:pt x="19381" y="49644"/>
                    <a:pt x="18587" y="49831"/>
                  </a:cubicBezTo>
                  <a:cubicBezTo>
                    <a:pt x="17747" y="49971"/>
                    <a:pt x="16999" y="50158"/>
                    <a:pt x="16346" y="50391"/>
                  </a:cubicBezTo>
                  <a:cubicBezTo>
                    <a:pt x="15692" y="50625"/>
                    <a:pt x="15085" y="50812"/>
                    <a:pt x="14618" y="50999"/>
                  </a:cubicBezTo>
                  <a:cubicBezTo>
                    <a:pt x="14104" y="51185"/>
                    <a:pt x="13590" y="51419"/>
                    <a:pt x="13076" y="51652"/>
                  </a:cubicBezTo>
                  <a:cubicBezTo>
                    <a:pt x="13497" y="52026"/>
                    <a:pt x="13964" y="52353"/>
                    <a:pt x="14431" y="52680"/>
                  </a:cubicBezTo>
                  <a:cubicBezTo>
                    <a:pt x="14851" y="52960"/>
                    <a:pt x="15412" y="53287"/>
                    <a:pt x="15972" y="53661"/>
                  </a:cubicBezTo>
                  <a:cubicBezTo>
                    <a:pt x="16579" y="53987"/>
                    <a:pt x="17280" y="54361"/>
                    <a:pt x="18027" y="54688"/>
                  </a:cubicBezTo>
                  <a:cubicBezTo>
                    <a:pt x="18774" y="55062"/>
                    <a:pt x="19568" y="55435"/>
                    <a:pt x="20455" y="55715"/>
                  </a:cubicBezTo>
                  <a:cubicBezTo>
                    <a:pt x="21343" y="56042"/>
                    <a:pt x="22230" y="56369"/>
                    <a:pt x="23211" y="56603"/>
                  </a:cubicBezTo>
                  <a:cubicBezTo>
                    <a:pt x="26613" y="57563"/>
                    <a:pt x="30119" y="58044"/>
                    <a:pt x="33668" y="58044"/>
                  </a:cubicBezTo>
                  <a:cubicBezTo>
                    <a:pt x="34260" y="58044"/>
                    <a:pt x="34853" y="58031"/>
                    <a:pt x="35446" y="58004"/>
                  </a:cubicBezTo>
                  <a:cubicBezTo>
                    <a:pt x="37268" y="57957"/>
                    <a:pt x="39089" y="57724"/>
                    <a:pt x="40911" y="57350"/>
                  </a:cubicBezTo>
                  <a:cubicBezTo>
                    <a:pt x="42265" y="57023"/>
                    <a:pt x="43573" y="56649"/>
                    <a:pt x="44880" y="56182"/>
                  </a:cubicBezTo>
                  <a:cubicBezTo>
                    <a:pt x="45347" y="55996"/>
                    <a:pt x="45721" y="55809"/>
                    <a:pt x="46001" y="55669"/>
                  </a:cubicBezTo>
                  <a:cubicBezTo>
                    <a:pt x="46982" y="57817"/>
                    <a:pt x="47962" y="59965"/>
                    <a:pt x="48850" y="62160"/>
                  </a:cubicBezTo>
                  <a:cubicBezTo>
                    <a:pt x="49924" y="64869"/>
                    <a:pt x="50998" y="67671"/>
                    <a:pt x="51932" y="70520"/>
                  </a:cubicBezTo>
                  <a:cubicBezTo>
                    <a:pt x="51699" y="70333"/>
                    <a:pt x="51465" y="70193"/>
                    <a:pt x="51185" y="69959"/>
                  </a:cubicBezTo>
                  <a:cubicBezTo>
                    <a:pt x="50064" y="69212"/>
                    <a:pt x="48850" y="68512"/>
                    <a:pt x="47589" y="67951"/>
                  </a:cubicBezTo>
                  <a:cubicBezTo>
                    <a:pt x="45954" y="67157"/>
                    <a:pt x="44226" y="66504"/>
                    <a:pt x="42405" y="66036"/>
                  </a:cubicBezTo>
                  <a:cubicBezTo>
                    <a:pt x="40444" y="65476"/>
                    <a:pt x="38435" y="65102"/>
                    <a:pt x="36380" y="64869"/>
                  </a:cubicBezTo>
                  <a:cubicBezTo>
                    <a:pt x="34856" y="64696"/>
                    <a:pt x="33332" y="64600"/>
                    <a:pt x="31808" y="64600"/>
                  </a:cubicBezTo>
                  <a:cubicBezTo>
                    <a:pt x="31278" y="64600"/>
                    <a:pt x="30747" y="64611"/>
                    <a:pt x="30216" y="64635"/>
                  </a:cubicBezTo>
                  <a:cubicBezTo>
                    <a:pt x="29188" y="64635"/>
                    <a:pt x="28254" y="64729"/>
                    <a:pt x="27320" y="64869"/>
                  </a:cubicBezTo>
                  <a:cubicBezTo>
                    <a:pt x="26386" y="64962"/>
                    <a:pt x="25546" y="65149"/>
                    <a:pt x="24705" y="65289"/>
                  </a:cubicBezTo>
                  <a:cubicBezTo>
                    <a:pt x="23911" y="65476"/>
                    <a:pt x="23164" y="65663"/>
                    <a:pt x="22510" y="65896"/>
                  </a:cubicBezTo>
                  <a:cubicBezTo>
                    <a:pt x="21856" y="66083"/>
                    <a:pt x="21249" y="66317"/>
                    <a:pt x="20735" y="66457"/>
                  </a:cubicBezTo>
                  <a:cubicBezTo>
                    <a:pt x="20222" y="66690"/>
                    <a:pt x="19708" y="66877"/>
                    <a:pt x="19194" y="67157"/>
                  </a:cubicBezTo>
                  <a:cubicBezTo>
                    <a:pt x="19661" y="67531"/>
                    <a:pt x="20082" y="67858"/>
                    <a:pt x="20549" y="68185"/>
                  </a:cubicBezTo>
                  <a:cubicBezTo>
                    <a:pt x="20969" y="68465"/>
                    <a:pt x="21483" y="68792"/>
                    <a:pt x="22090" y="69166"/>
                  </a:cubicBezTo>
                  <a:cubicBezTo>
                    <a:pt x="22697" y="69492"/>
                    <a:pt x="23397" y="69866"/>
                    <a:pt x="24145" y="70240"/>
                  </a:cubicBezTo>
                  <a:cubicBezTo>
                    <a:pt x="24892" y="70567"/>
                    <a:pt x="25686" y="70940"/>
                    <a:pt x="26573" y="71220"/>
                  </a:cubicBezTo>
                  <a:cubicBezTo>
                    <a:pt x="27461" y="71547"/>
                    <a:pt x="28348" y="71874"/>
                    <a:pt x="29329" y="72154"/>
                  </a:cubicBezTo>
                  <a:cubicBezTo>
                    <a:pt x="31290" y="72668"/>
                    <a:pt x="33345" y="73088"/>
                    <a:pt x="35353" y="73322"/>
                  </a:cubicBezTo>
                  <a:cubicBezTo>
                    <a:pt x="36757" y="73482"/>
                    <a:pt x="38162" y="73554"/>
                    <a:pt x="39566" y="73554"/>
                  </a:cubicBezTo>
                  <a:cubicBezTo>
                    <a:pt x="40216" y="73554"/>
                    <a:pt x="40867" y="73538"/>
                    <a:pt x="41518" y="73509"/>
                  </a:cubicBezTo>
                  <a:cubicBezTo>
                    <a:pt x="43386" y="73462"/>
                    <a:pt x="45207" y="73229"/>
                    <a:pt x="47028" y="72855"/>
                  </a:cubicBezTo>
                  <a:cubicBezTo>
                    <a:pt x="48383" y="72575"/>
                    <a:pt x="49690" y="72154"/>
                    <a:pt x="50951" y="71687"/>
                  </a:cubicBezTo>
                  <a:cubicBezTo>
                    <a:pt x="51465" y="71501"/>
                    <a:pt x="51839" y="71314"/>
                    <a:pt x="52119" y="71174"/>
                  </a:cubicBezTo>
                  <a:cubicBezTo>
                    <a:pt x="53473" y="75283"/>
                    <a:pt x="54361" y="79580"/>
                    <a:pt x="54734" y="83923"/>
                  </a:cubicBezTo>
                  <a:cubicBezTo>
                    <a:pt x="54777" y="84355"/>
                    <a:pt x="55111" y="84558"/>
                    <a:pt x="55447" y="84558"/>
                  </a:cubicBezTo>
                  <a:cubicBezTo>
                    <a:pt x="55837" y="84558"/>
                    <a:pt x="56232" y="84285"/>
                    <a:pt x="56182" y="83783"/>
                  </a:cubicBezTo>
                  <a:cubicBezTo>
                    <a:pt x="55762" y="77478"/>
                    <a:pt x="53847" y="71034"/>
                    <a:pt x="51512" y="65056"/>
                  </a:cubicBezTo>
                  <a:cubicBezTo>
                    <a:pt x="51699" y="64869"/>
                    <a:pt x="51979" y="64542"/>
                    <a:pt x="52306" y="64168"/>
                  </a:cubicBezTo>
                  <a:cubicBezTo>
                    <a:pt x="53193" y="63141"/>
                    <a:pt x="54034" y="62020"/>
                    <a:pt x="54734" y="60853"/>
                  </a:cubicBezTo>
                  <a:cubicBezTo>
                    <a:pt x="55715" y="59265"/>
                    <a:pt x="56556" y="57630"/>
                    <a:pt x="57256" y="55949"/>
                  </a:cubicBezTo>
                  <a:cubicBezTo>
                    <a:pt x="58050" y="54034"/>
                    <a:pt x="58704" y="52073"/>
                    <a:pt x="59171" y="50065"/>
                  </a:cubicBezTo>
                  <a:cubicBezTo>
                    <a:pt x="59638" y="48056"/>
                    <a:pt x="59965" y="46002"/>
                    <a:pt x="60105" y="43947"/>
                  </a:cubicBezTo>
                  <a:cubicBezTo>
                    <a:pt x="60198" y="42966"/>
                    <a:pt x="60198" y="41985"/>
                    <a:pt x="60198" y="41098"/>
                  </a:cubicBezTo>
                  <a:cubicBezTo>
                    <a:pt x="60198" y="40164"/>
                    <a:pt x="60152" y="39276"/>
                    <a:pt x="60058" y="38436"/>
                  </a:cubicBezTo>
                  <a:cubicBezTo>
                    <a:pt x="60011" y="37595"/>
                    <a:pt x="59871" y="36848"/>
                    <a:pt x="59778" y="36147"/>
                  </a:cubicBezTo>
                  <a:cubicBezTo>
                    <a:pt x="59685" y="35494"/>
                    <a:pt x="59498" y="34887"/>
                    <a:pt x="59404" y="34373"/>
                  </a:cubicBezTo>
                  <a:cubicBezTo>
                    <a:pt x="59264" y="33859"/>
                    <a:pt x="59077" y="33299"/>
                    <a:pt x="58891" y="32785"/>
                  </a:cubicBezTo>
                  <a:cubicBezTo>
                    <a:pt x="58470" y="33159"/>
                    <a:pt x="58097" y="33579"/>
                    <a:pt x="57723" y="33999"/>
                  </a:cubicBezTo>
                  <a:cubicBezTo>
                    <a:pt x="57396" y="34373"/>
                    <a:pt x="56976" y="34840"/>
                    <a:pt x="56556" y="35400"/>
                  </a:cubicBezTo>
                  <a:cubicBezTo>
                    <a:pt x="56135" y="35961"/>
                    <a:pt x="55715" y="36568"/>
                    <a:pt x="55248" y="37315"/>
                  </a:cubicBezTo>
                  <a:cubicBezTo>
                    <a:pt x="54828" y="38016"/>
                    <a:pt x="54361" y="38763"/>
                    <a:pt x="53940" y="39603"/>
                  </a:cubicBezTo>
                  <a:cubicBezTo>
                    <a:pt x="53520" y="40444"/>
                    <a:pt x="53100" y="41285"/>
                    <a:pt x="52726" y="42219"/>
                  </a:cubicBezTo>
                  <a:cubicBezTo>
                    <a:pt x="51932" y="44133"/>
                    <a:pt x="51325" y="46095"/>
                    <a:pt x="50858" y="48103"/>
                  </a:cubicBezTo>
                  <a:cubicBezTo>
                    <a:pt x="50391" y="50111"/>
                    <a:pt x="50111" y="52119"/>
                    <a:pt x="49971" y="54174"/>
                  </a:cubicBezTo>
                  <a:cubicBezTo>
                    <a:pt x="49831" y="56042"/>
                    <a:pt x="49877" y="57864"/>
                    <a:pt x="50017" y="59732"/>
                  </a:cubicBezTo>
                  <a:cubicBezTo>
                    <a:pt x="50111" y="60526"/>
                    <a:pt x="50204" y="61273"/>
                    <a:pt x="50344" y="61973"/>
                  </a:cubicBezTo>
                  <a:cubicBezTo>
                    <a:pt x="50157" y="61506"/>
                    <a:pt x="49971" y="61039"/>
                    <a:pt x="49737" y="60619"/>
                  </a:cubicBezTo>
                  <a:cubicBezTo>
                    <a:pt x="47916" y="56276"/>
                    <a:pt x="45861" y="52073"/>
                    <a:pt x="43573" y="48010"/>
                  </a:cubicBezTo>
                  <a:cubicBezTo>
                    <a:pt x="43713" y="47823"/>
                    <a:pt x="43853" y="47636"/>
                    <a:pt x="44086" y="47403"/>
                  </a:cubicBezTo>
                  <a:cubicBezTo>
                    <a:pt x="44974" y="46375"/>
                    <a:pt x="45767" y="45254"/>
                    <a:pt x="46515" y="44087"/>
                  </a:cubicBezTo>
                  <a:cubicBezTo>
                    <a:pt x="47495" y="42499"/>
                    <a:pt x="48336" y="40864"/>
                    <a:pt x="49037" y="39183"/>
                  </a:cubicBezTo>
                  <a:cubicBezTo>
                    <a:pt x="49831" y="37268"/>
                    <a:pt x="50438" y="35307"/>
                    <a:pt x="50905" y="33299"/>
                  </a:cubicBezTo>
                  <a:cubicBezTo>
                    <a:pt x="51418" y="31291"/>
                    <a:pt x="51699" y="29236"/>
                    <a:pt x="51885" y="27227"/>
                  </a:cubicBezTo>
                  <a:cubicBezTo>
                    <a:pt x="51932" y="26200"/>
                    <a:pt x="51979" y="25219"/>
                    <a:pt x="51979" y="24332"/>
                  </a:cubicBezTo>
                  <a:cubicBezTo>
                    <a:pt x="51979" y="23398"/>
                    <a:pt x="51885" y="22511"/>
                    <a:pt x="51839" y="21670"/>
                  </a:cubicBezTo>
                  <a:cubicBezTo>
                    <a:pt x="51745" y="20876"/>
                    <a:pt x="51652" y="20082"/>
                    <a:pt x="51512" y="19428"/>
                  </a:cubicBezTo>
                  <a:cubicBezTo>
                    <a:pt x="51418" y="18728"/>
                    <a:pt x="51278" y="18121"/>
                    <a:pt x="51138" y="17607"/>
                  </a:cubicBezTo>
                  <a:cubicBezTo>
                    <a:pt x="50998" y="17047"/>
                    <a:pt x="50858" y="16533"/>
                    <a:pt x="50624" y="16019"/>
                  </a:cubicBezTo>
                  <a:cubicBezTo>
                    <a:pt x="50251" y="16393"/>
                    <a:pt x="49831" y="16766"/>
                    <a:pt x="49457" y="17233"/>
                  </a:cubicBezTo>
                  <a:cubicBezTo>
                    <a:pt x="49130" y="17607"/>
                    <a:pt x="48756" y="18074"/>
                    <a:pt x="48289" y="18634"/>
                  </a:cubicBezTo>
                  <a:cubicBezTo>
                    <a:pt x="47869" y="19195"/>
                    <a:pt x="47449" y="19849"/>
                    <a:pt x="47028" y="20549"/>
                  </a:cubicBezTo>
                  <a:cubicBezTo>
                    <a:pt x="46561" y="21250"/>
                    <a:pt x="46141" y="21997"/>
                    <a:pt x="45721" y="22838"/>
                  </a:cubicBezTo>
                  <a:cubicBezTo>
                    <a:pt x="45254" y="23678"/>
                    <a:pt x="44880" y="24519"/>
                    <a:pt x="44507" y="25453"/>
                  </a:cubicBezTo>
                  <a:cubicBezTo>
                    <a:pt x="43713" y="27368"/>
                    <a:pt x="43106" y="29329"/>
                    <a:pt x="42592" y="31337"/>
                  </a:cubicBezTo>
                  <a:cubicBezTo>
                    <a:pt x="42125" y="33345"/>
                    <a:pt x="41845" y="35354"/>
                    <a:pt x="41658" y="37408"/>
                  </a:cubicBezTo>
                  <a:cubicBezTo>
                    <a:pt x="41518" y="39276"/>
                    <a:pt x="41518" y="41098"/>
                    <a:pt x="41704" y="42966"/>
                  </a:cubicBezTo>
                  <a:cubicBezTo>
                    <a:pt x="41798" y="43807"/>
                    <a:pt x="41891" y="44600"/>
                    <a:pt x="42031" y="45348"/>
                  </a:cubicBezTo>
                  <a:cubicBezTo>
                    <a:pt x="39696" y="41378"/>
                    <a:pt x="37221" y="37549"/>
                    <a:pt x="34512" y="33859"/>
                  </a:cubicBezTo>
                  <a:cubicBezTo>
                    <a:pt x="34606" y="33672"/>
                    <a:pt x="34746" y="33439"/>
                    <a:pt x="34839" y="33159"/>
                  </a:cubicBezTo>
                  <a:cubicBezTo>
                    <a:pt x="35400" y="31898"/>
                    <a:pt x="35820" y="30590"/>
                    <a:pt x="36147" y="29236"/>
                  </a:cubicBezTo>
                  <a:cubicBezTo>
                    <a:pt x="36614" y="27461"/>
                    <a:pt x="36941" y="25640"/>
                    <a:pt x="37081" y="23772"/>
                  </a:cubicBezTo>
                  <a:cubicBezTo>
                    <a:pt x="37408" y="19662"/>
                    <a:pt x="37128" y="15552"/>
                    <a:pt x="36194" y="11536"/>
                  </a:cubicBezTo>
                  <a:cubicBezTo>
                    <a:pt x="35960" y="10555"/>
                    <a:pt x="35680" y="9621"/>
                    <a:pt x="35400" y="8734"/>
                  </a:cubicBezTo>
                  <a:cubicBezTo>
                    <a:pt x="35120" y="7893"/>
                    <a:pt x="34839" y="7052"/>
                    <a:pt x="34466" y="6258"/>
                  </a:cubicBezTo>
                  <a:cubicBezTo>
                    <a:pt x="34139" y="5511"/>
                    <a:pt x="33812" y="4811"/>
                    <a:pt x="33485" y="4204"/>
                  </a:cubicBezTo>
                  <a:cubicBezTo>
                    <a:pt x="33158" y="3596"/>
                    <a:pt x="32878" y="3036"/>
                    <a:pt x="32598" y="2616"/>
                  </a:cubicBezTo>
                  <a:cubicBezTo>
                    <a:pt x="32271" y="2149"/>
                    <a:pt x="31991" y="1682"/>
                    <a:pt x="31617" y="1261"/>
                  </a:cubicBezTo>
                  <a:cubicBezTo>
                    <a:pt x="31337" y="1728"/>
                    <a:pt x="31103" y="2242"/>
                    <a:pt x="30870" y="2756"/>
                  </a:cubicBezTo>
                  <a:cubicBezTo>
                    <a:pt x="30683" y="3223"/>
                    <a:pt x="30449" y="3783"/>
                    <a:pt x="30216" y="4437"/>
                  </a:cubicBezTo>
                  <a:cubicBezTo>
                    <a:pt x="29982" y="5091"/>
                    <a:pt x="29749" y="5838"/>
                    <a:pt x="29562" y="6632"/>
                  </a:cubicBezTo>
                  <a:cubicBezTo>
                    <a:pt x="29329" y="7473"/>
                    <a:pt x="29142" y="8313"/>
                    <a:pt x="29002" y="9201"/>
                  </a:cubicBezTo>
                  <a:cubicBezTo>
                    <a:pt x="28862" y="10135"/>
                    <a:pt x="28721" y="11115"/>
                    <a:pt x="28628" y="12096"/>
                  </a:cubicBezTo>
                  <a:cubicBezTo>
                    <a:pt x="28488" y="14151"/>
                    <a:pt x="28488" y="16206"/>
                    <a:pt x="28628" y="18261"/>
                  </a:cubicBezTo>
                  <a:cubicBezTo>
                    <a:pt x="28768" y="20316"/>
                    <a:pt x="29095" y="22371"/>
                    <a:pt x="29562" y="24379"/>
                  </a:cubicBezTo>
                  <a:cubicBezTo>
                    <a:pt x="29982" y="26107"/>
                    <a:pt x="30543" y="27835"/>
                    <a:pt x="31243" y="29516"/>
                  </a:cubicBezTo>
                  <a:cubicBezTo>
                    <a:pt x="28862" y="26527"/>
                    <a:pt x="26386" y="23585"/>
                    <a:pt x="23818" y="20689"/>
                  </a:cubicBezTo>
                  <a:cubicBezTo>
                    <a:pt x="23397" y="19615"/>
                    <a:pt x="22884" y="18541"/>
                    <a:pt x="22323" y="17467"/>
                  </a:cubicBezTo>
                  <a:cubicBezTo>
                    <a:pt x="21483" y="15879"/>
                    <a:pt x="20455" y="14338"/>
                    <a:pt x="19334" y="12890"/>
                  </a:cubicBezTo>
                  <a:cubicBezTo>
                    <a:pt x="18074" y="11256"/>
                    <a:pt x="16672" y="9714"/>
                    <a:pt x="15131" y="8313"/>
                  </a:cubicBezTo>
                  <a:cubicBezTo>
                    <a:pt x="13637" y="6912"/>
                    <a:pt x="12049" y="5605"/>
                    <a:pt x="10321" y="4484"/>
                  </a:cubicBezTo>
                  <a:cubicBezTo>
                    <a:pt x="9527" y="3877"/>
                    <a:pt x="8687" y="3410"/>
                    <a:pt x="7893" y="2943"/>
                  </a:cubicBezTo>
                  <a:cubicBezTo>
                    <a:pt x="7052" y="2522"/>
                    <a:pt x="6258" y="2102"/>
                    <a:pt x="5558" y="1775"/>
                  </a:cubicBezTo>
                  <a:cubicBezTo>
                    <a:pt x="4810" y="1448"/>
                    <a:pt x="4063" y="1168"/>
                    <a:pt x="3409" y="934"/>
                  </a:cubicBezTo>
                  <a:cubicBezTo>
                    <a:pt x="2755" y="701"/>
                    <a:pt x="2148" y="514"/>
                    <a:pt x="1681" y="374"/>
                  </a:cubicBezTo>
                  <a:cubicBezTo>
                    <a:pt x="1121" y="234"/>
                    <a:pt x="560" y="9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1"/>
            <p:cNvSpPr/>
            <p:nvPr/>
          </p:nvSpPr>
          <p:spPr>
            <a:xfrm>
              <a:off x="1592850" y="2384700"/>
              <a:ext cx="616825" cy="1257675"/>
            </a:xfrm>
            <a:custGeom>
              <a:avLst/>
              <a:gdLst/>
              <a:ahLst/>
              <a:cxnLst/>
              <a:rect l="l" t="t" r="r" b="b"/>
              <a:pathLst>
                <a:path w="24673" h="50307" extrusionOk="0">
                  <a:moveTo>
                    <a:pt x="288" y="0"/>
                  </a:moveTo>
                  <a:cubicBezTo>
                    <a:pt x="146" y="0"/>
                    <a:pt x="0" y="174"/>
                    <a:pt x="139" y="348"/>
                  </a:cubicBezTo>
                  <a:cubicBezTo>
                    <a:pt x="2054" y="3197"/>
                    <a:pt x="3549" y="6326"/>
                    <a:pt x="4576" y="9642"/>
                  </a:cubicBezTo>
                  <a:cubicBezTo>
                    <a:pt x="5604" y="12911"/>
                    <a:pt x="6304" y="16320"/>
                    <a:pt x="7051" y="19683"/>
                  </a:cubicBezTo>
                  <a:cubicBezTo>
                    <a:pt x="7799" y="23232"/>
                    <a:pt x="8733" y="26688"/>
                    <a:pt x="9900" y="30097"/>
                  </a:cubicBezTo>
                  <a:cubicBezTo>
                    <a:pt x="11208" y="33786"/>
                    <a:pt x="12936" y="37336"/>
                    <a:pt x="14991" y="40652"/>
                  </a:cubicBezTo>
                  <a:cubicBezTo>
                    <a:pt x="17092" y="44014"/>
                    <a:pt x="19661" y="47283"/>
                    <a:pt x="23023" y="49525"/>
                  </a:cubicBezTo>
                  <a:cubicBezTo>
                    <a:pt x="23397" y="49805"/>
                    <a:pt x="23864" y="50039"/>
                    <a:pt x="24284" y="50272"/>
                  </a:cubicBezTo>
                  <a:cubicBezTo>
                    <a:pt x="24324" y="50296"/>
                    <a:pt x="24362" y="50306"/>
                    <a:pt x="24398" y="50306"/>
                  </a:cubicBezTo>
                  <a:cubicBezTo>
                    <a:pt x="24570" y="50306"/>
                    <a:pt x="24673" y="50061"/>
                    <a:pt x="24518" y="49945"/>
                  </a:cubicBezTo>
                  <a:lnTo>
                    <a:pt x="24471" y="49945"/>
                  </a:lnTo>
                  <a:cubicBezTo>
                    <a:pt x="20922" y="47984"/>
                    <a:pt x="18213" y="44855"/>
                    <a:pt x="15971" y="41492"/>
                  </a:cubicBezTo>
                  <a:cubicBezTo>
                    <a:pt x="13823" y="38176"/>
                    <a:pt x="12002" y="34674"/>
                    <a:pt x="10601" y="30984"/>
                  </a:cubicBezTo>
                  <a:cubicBezTo>
                    <a:pt x="9386" y="27575"/>
                    <a:pt x="8359" y="24073"/>
                    <a:pt x="7658" y="20523"/>
                  </a:cubicBezTo>
                  <a:cubicBezTo>
                    <a:pt x="6864" y="17161"/>
                    <a:pt x="6164" y="13751"/>
                    <a:pt x="5183" y="10436"/>
                  </a:cubicBezTo>
                  <a:cubicBezTo>
                    <a:pt x="4296" y="7120"/>
                    <a:pt x="2895" y="3991"/>
                    <a:pt x="1120" y="1095"/>
                  </a:cubicBezTo>
                  <a:cubicBezTo>
                    <a:pt x="887" y="768"/>
                    <a:pt x="653" y="395"/>
                    <a:pt x="420" y="68"/>
                  </a:cubicBezTo>
                  <a:cubicBezTo>
                    <a:pt x="384" y="20"/>
                    <a:pt x="336" y="0"/>
                    <a:pt x="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1"/>
            <p:cNvSpPr/>
            <p:nvPr/>
          </p:nvSpPr>
          <p:spPr>
            <a:xfrm>
              <a:off x="1884300" y="2600225"/>
              <a:ext cx="71650" cy="683100"/>
            </a:xfrm>
            <a:custGeom>
              <a:avLst/>
              <a:gdLst/>
              <a:ahLst/>
              <a:cxnLst/>
              <a:rect l="l" t="t" r="r" b="b"/>
              <a:pathLst>
                <a:path w="2866" h="27324" extrusionOk="0">
                  <a:moveTo>
                    <a:pt x="228" y="0"/>
                  </a:moveTo>
                  <a:cubicBezTo>
                    <a:pt x="108" y="0"/>
                    <a:pt x="0" y="115"/>
                    <a:pt x="63" y="274"/>
                  </a:cubicBezTo>
                  <a:cubicBezTo>
                    <a:pt x="1698" y="3496"/>
                    <a:pt x="2492" y="7139"/>
                    <a:pt x="2399" y="10781"/>
                  </a:cubicBezTo>
                  <a:cubicBezTo>
                    <a:pt x="2305" y="12556"/>
                    <a:pt x="2072" y="14284"/>
                    <a:pt x="1745" y="16012"/>
                  </a:cubicBezTo>
                  <a:cubicBezTo>
                    <a:pt x="1418" y="17787"/>
                    <a:pt x="1044" y="19515"/>
                    <a:pt x="811" y="21289"/>
                  </a:cubicBezTo>
                  <a:cubicBezTo>
                    <a:pt x="530" y="23017"/>
                    <a:pt x="484" y="24792"/>
                    <a:pt x="717" y="26520"/>
                  </a:cubicBezTo>
                  <a:cubicBezTo>
                    <a:pt x="764" y="26753"/>
                    <a:pt x="764" y="26987"/>
                    <a:pt x="811" y="27174"/>
                  </a:cubicBezTo>
                  <a:cubicBezTo>
                    <a:pt x="831" y="27275"/>
                    <a:pt x="912" y="27323"/>
                    <a:pt x="994" y="27323"/>
                  </a:cubicBezTo>
                  <a:cubicBezTo>
                    <a:pt x="1102" y="27323"/>
                    <a:pt x="1211" y="27239"/>
                    <a:pt x="1184" y="27080"/>
                  </a:cubicBezTo>
                  <a:cubicBezTo>
                    <a:pt x="904" y="25352"/>
                    <a:pt x="904" y="23578"/>
                    <a:pt x="1138" y="21850"/>
                  </a:cubicBezTo>
                  <a:cubicBezTo>
                    <a:pt x="1324" y="20075"/>
                    <a:pt x="1698" y="18347"/>
                    <a:pt x="2025" y="16619"/>
                  </a:cubicBezTo>
                  <a:cubicBezTo>
                    <a:pt x="2399" y="14844"/>
                    <a:pt x="2632" y="13070"/>
                    <a:pt x="2772" y="11295"/>
                  </a:cubicBezTo>
                  <a:cubicBezTo>
                    <a:pt x="2866" y="9474"/>
                    <a:pt x="2725" y="7652"/>
                    <a:pt x="2399" y="5878"/>
                  </a:cubicBezTo>
                  <a:cubicBezTo>
                    <a:pt x="2025" y="4056"/>
                    <a:pt x="1464" y="2328"/>
                    <a:pt x="717" y="694"/>
                  </a:cubicBezTo>
                  <a:lnTo>
                    <a:pt x="390" y="87"/>
                  </a:lnTo>
                  <a:cubicBezTo>
                    <a:pt x="345" y="26"/>
                    <a:pt x="285" y="0"/>
                    <a:pt x="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1"/>
            <p:cNvSpPr/>
            <p:nvPr/>
          </p:nvSpPr>
          <p:spPr>
            <a:xfrm>
              <a:off x="1528600" y="2618175"/>
              <a:ext cx="259625" cy="312675"/>
            </a:xfrm>
            <a:custGeom>
              <a:avLst/>
              <a:gdLst/>
              <a:ahLst/>
              <a:cxnLst/>
              <a:rect l="l" t="t" r="r" b="b"/>
              <a:pathLst>
                <a:path w="10385" h="12507" extrusionOk="0">
                  <a:moveTo>
                    <a:pt x="223" y="1"/>
                  </a:moveTo>
                  <a:cubicBezTo>
                    <a:pt x="112" y="1"/>
                    <a:pt x="1" y="73"/>
                    <a:pt x="1" y="209"/>
                  </a:cubicBezTo>
                  <a:cubicBezTo>
                    <a:pt x="234" y="1190"/>
                    <a:pt x="608" y="2171"/>
                    <a:pt x="1075" y="3011"/>
                  </a:cubicBezTo>
                  <a:cubicBezTo>
                    <a:pt x="1589" y="3899"/>
                    <a:pt x="2102" y="4786"/>
                    <a:pt x="2663" y="5580"/>
                  </a:cubicBezTo>
                  <a:cubicBezTo>
                    <a:pt x="3317" y="6467"/>
                    <a:pt x="3970" y="7355"/>
                    <a:pt x="4624" y="8195"/>
                  </a:cubicBezTo>
                  <a:cubicBezTo>
                    <a:pt x="5325" y="9036"/>
                    <a:pt x="6072" y="9830"/>
                    <a:pt x="6913" y="10530"/>
                  </a:cubicBezTo>
                  <a:cubicBezTo>
                    <a:pt x="7753" y="11278"/>
                    <a:pt x="8641" y="11885"/>
                    <a:pt x="9668" y="12352"/>
                  </a:cubicBezTo>
                  <a:lnTo>
                    <a:pt x="10042" y="12492"/>
                  </a:lnTo>
                  <a:cubicBezTo>
                    <a:pt x="10067" y="12502"/>
                    <a:pt x="10092" y="12507"/>
                    <a:pt x="10115" y="12507"/>
                  </a:cubicBezTo>
                  <a:cubicBezTo>
                    <a:pt x="10301" y="12507"/>
                    <a:pt x="10385" y="12201"/>
                    <a:pt x="10135" y="12118"/>
                  </a:cubicBezTo>
                  <a:cubicBezTo>
                    <a:pt x="9154" y="11745"/>
                    <a:pt x="8267" y="11184"/>
                    <a:pt x="7473" y="10484"/>
                  </a:cubicBezTo>
                  <a:cubicBezTo>
                    <a:pt x="6632" y="9830"/>
                    <a:pt x="5885" y="9083"/>
                    <a:pt x="5185" y="8242"/>
                  </a:cubicBezTo>
                  <a:cubicBezTo>
                    <a:pt x="4484" y="7401"/>
                    <a:pt x="3830" y="6561"/>
                    <a:pt x="3223" y="5673"/>
                  </a:cubicBezTo>
                  <a:cubicBezTo>
                    <a:pt x="2663" y="4879"/>
                    <a:pt x="2102" y="4039"/>
                    <a:pt x="1635" y="3198"/>
                  </a:cubicBezTo>
                  <a:cubicBezTo>
                    <a:pt x="1122" y="2358"/>
                    <a:pt x="748" y="1424"/>
                    <a:pt x="515" y="490"/>
                  </a:cubicBezTo>
                  <a:cubicBezTo>
                    <a:pt x="468" y="396"/>
                    <a:pt x="421" y="256"/>
                    <a:pt x="421" y="116"/>
                  </a:cubicBezTo>
                  <a:cubicBezTo>
                    <a:pt x="382" y="38"/>
                    <a:pt x="302"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1"/>
            <p:cNvSpPr/>
            <p:nvPr/>
          </p:nvSpPr>
          <p:spPr>
            <a:xfrm>
              <a:off x="1630150" y="3032850"/>
              <a:ext cx="330600" cy="341325"/>
            </a:xfrm>
            <a:custGeom>
              <a:avLst/>
              <a:gdLst/>
              <a:ahLst/>
              <a:cxnLst/>
              <a:rect l="l" t="t" r="r" b="b"/>
              <a:pathLst>
                <a:path w="13224" h="13653" extrusionOk="0">
                  <a:moveTo>
                    <a:pt x="270" y="1"/>
                  </a:moveTo>
                  <a:cubicBezTo>
                    <a:pt x="140" y="1"/>
                    <a:pt x="1" y="137"/>
                    <a:pt x="95" y="295"/>
                  </a:cubicBezTo>
                  <a:cubicBezTo>
                    <a:pt x="562" y="1416"/>
                    <a:pt x="1169" y="2490"/>
                    <a:pt x="1823" y="3517"/>
                  </a:cubicBezTo>
                  <a:cubicBezTo>
                    <a:pt x="2477" y="4545"/>
                    <a:pt x="3178" y="5572"/>
                    <a:pt x="3971" y="6506"/>
                  </a:cubicBezTo>
                  <a:cubicBezTo>
                    <a:pt x="4765" y="7440"/>
                    <a:pt x="5606" y="8327"/>
                    <a:pt x="6493" y="9168"/>
                  </a:cubicBezTo>
                  <a:cubicBezTo>
                    <a:pt x="7381" y="10009"/>
                    <a:pt x="8315" y="10803"/>
                    <a:pt x="9342" y="11503"/>
                  </a:cubicBezTo>
                  <a:cubicBezTo>
                    <a:pt x="10323" y="12204"/>
                    <a:pt x="11350" y="12858"/>
                    <a:pt x="12424" y="13418"/>
                  </a:cubicBezTo>
                  <a:cubicBezTo>
                    <a:pt x="12565" y="13465"/>
                    <a:pt x="12705" y="13558"/>
                    <a:pt x="12845" y="13605"/>
                  </a:cubicBezTo>
                  <a:cubicBezTo>
                    <a:pt x="12878" y="13638"/>
                    <a:pt x="12913" y="13652"/>
                    <a:pt x="12946" y="13652"/>
                  </a:cubicBezTo>
                  <a:cubicBezTo>
                    <a:pt x="13100" y="13652"/>
                    <a:pt x="13223" y="13355"/>
                    <a:pt x="13032" y="13278"/>
                  </a:cubicBezTo>
                  <a:lnTo>
                    <a:pt x="13032" y="13278"/>
                  </a:lnTo>
                  <a:lnTo>
                    <a:pt x="13032" y="13325"/>
                  </a:lnTo>
                  <a:cubicBezTo>
                    <a:pt x="11911" y="12764"/>
                    <a:pt x="10883" y="12157"/>
                    <a:pt x="9903" y="11456"/>
                  </a:cubicBezTo>
                  <a:cubicBezTo>
                    <a:pt x="8875" y="10756"/>
                    <a:pt x="7941" y="10009"/>
                    <a:pt x="7054" y="9215"/>
                  </a:cubicBezTo>
                  <a:cubicBezTo>
                    <a:pt x="6166" y="8421"/>
                    <a:pt x="5326" y="7534"/>
                    <a:pt x="4532" y="6600"/>
                  </a:cubicBezTo>
                  <a:cubicBezTo>
                    <a:pt x="3738" y="5665"/>
                    <a:pt x="3037" y="4685"/>
                    <a:pt x="2384" y="3704"/>
                  </a:cubicBezTo>
                  <a:cubicBezTo>
                    <a:pt x="1730" y="2677"/>
                    <a:pt x="1123" y="1602"/>
                    <a:pt x="609" y="528"/>
                  </a:cubicBezTo>
                  <a:lnTo>
                    <a:pt x="422" y="108"/>
                  </a:lnTo>
                  <a:cubicBezTo>
                    <a:pt x="392" y="32"/>
                    <a:pt x="332" y="1"/>
                    <a:pt x="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1"/>
            <p:cNvSpPr/>
            <p:nvPr/>
          </p:nvSpPr>
          <p:spPr>
            <a:xfrm>
              <a:off x="1912550" y="2836475"/>
              <a:ext cx="167150" cy="248125"/>
            </a:xfrm>
            <a:custGeom>
              <a:avLst/>
              <a:gdLst/>
              <a:ahLst/>
              <a:cxnLst/>
              <a:rect l="l" t="t" r="r" b="b"/>
              <a:pathLst>
                <a:path w="6686" h="9925" extrusionOk="0">
                  <a:moveTo>
                    <a:pt x="6499" y="0"/>
                  </a:moveTo>
                  <a:cubicBezTo>
                    <a:pt x="6406" y="0"/>
                    <a:pt x="6312" y="70"/>
                    <a:pt x="6312" y="211"/>
                  </a:cubicBezTo>
                  <a:cubicBezTo>
                    <a:pt x="6312" y="397"/>
                    <a:pt x="6266" y="537"/>
                    <a:pt x="6219" y="724"/>
                  </a:cubicBezTo>
                  <a:cubicBezTo>
                    <a:pt x="6172" y="911"/>
                    <a:pt x="6172" y="1098"/>
                    <a:pt x="6125" y="1331"/>
                  </a:cubicBezTo>
                  <a:cubicBezTo>
                    <a:pt x="6032" y="1705"/>
                    <a:pt x="5939" y="2079"/>
                    <a:pt x="5799" y="2406"/>
                  </a:cubicBezTo>
                  <a:cubicBezTo>
                    <a:pt x="5705" y="2779"/>
                    <a:pt x="5565" y="3153"/>
                    <a:pt x="5378" y="3480"/>
                  </a:cubicBezTo>
                  <a:lnTo>
                    <a:pt x="5285" y="3760"/>
                  </a:lnTo>
                  <a:lnTo>
                    <a:pt x="5285" y="3807"/>
                  </a:lnTo>
                  <a:lnTo>
                    <a:pt x="5238" y="3947"/>
                  </a:lnTo>
                  <a:cubicBezTo>
                    <a:pt x="5145" y="4133"/>
                    <a:pt x="5051" y="4274"/>
                    <a:pt x="4958" y="4460"/>
                  </a:cubicBezTo>
                  <a:cubicBezTo>
                    <a:pt x="4584" y="5114"/>
                    <a:pt x="4164" y="5768"/>
                    <a:pt x="3744" y="6375"/>
                  </a:cubicBezTo>
                  <a:cubicBezTo>
                    <a:pt x="3604" y="6562"/>
                    <a:pt x="3510" y="6702"/>
                    <a:pt x="3370" y="6842"/>
                  </a:cubicBezTo>
                  <a:lnTo>
                    <a:pt x="3323" y="6889"/>
                  </a:lnTo>
                  <a:cubicBezTo>
                    <a:pt x="3277" y="6936"/>
                    <a:pt x="3277" y="6982"/>
                    <a:pt x="3230" y="6982"/>
                  </a:cubicBezTo>
                  <a:lnTo>
                    <a:pt x="3043" y="7216"/>
                  </a:lnTo>
                  <a:cubicBezTo>
                    <a:pt x="2763" y="7496"/>
                    <a:pt x="2483" y="7776"/>
                    <a:pt x="2203" y="8010"/>
                  </a:cubicBezTo>
                  <a:cubicBezTo>
                    <a:pt x="1922" y="8290"/>
                    <a:pt x="1642" y="8523"/>
                    <a:pt x="1362" y="8757"/>
                  </a:cubicBezTo>
                  <a:cubicBezTo>
                    <a:pt x="1222" y="8897"/>
                    <a:pt x="1035" y="8990"/>
                    <a:pt x="895" y="9131"/>
                  </a:cubicBezTo>
                  <a:lnTo>
                    <a:pt x="802" y="9131"/>
                  </a:lnTo>
                  <a:lnTo>
                    <a:pt x="708" y="9224"/>
                  </a:lnTo>
                  <a:lnTo>
                    <a:pt x="475" y="9411"/>
                  </a:lnTo>
                  <a:lnTo>
                    <a:pt x="194" y="9551"/>
                  </a:lnTo>
                  <a:cubicBezTo>
                    <a:pt x="1" y="9667"/>
                    <a:pt x="96" y="9912"/>
                    <a:pt x="268" y="9912"/>
                  </a:cubicBezTo>
                  <a:cubicBezTo>
                    <a:pt x="303" y="9912"/>
                    <a:pt x="341" y="9902"/>
                    <a:pt x="381" y="9878"/>
                  </a:cubicBezTo>
                  <a:lnTo>
                    <a:pt x="381" y="9878"/>
                  </a:lnTo>
                  <a:lnTo>
                    <a:pt x="334" y="9924"/>
                  </a:lnTo>
                  <a:cubicBezTo>
                    <a:pt x="988" y="9551"/>
                    <a:pt x="1595" y="9084"/>
                    <a:pt x="2203" y="8570"/>
                  </a:cubicBezTo>
                  <a:cubicBezTo>
                    <a:pt x="2810" y="8010"/>
                    <a:pt x="3323" y="7449"/>
                    <a:pt x="3837" y="6842"/>
                  </a:cubicBezTo>
                  <a:cubicBezTo>
                    <a:pt x="4304" y="6235"/>
                    <a:pt x="4724" y="5581"/>
                    <a:pt x="5098" y="4927"/>
                  </a:cubicBezTo>
                  <a:cubicBezTo>
                    <a:pt x="5518" y="4227"/>
                    <a:pt x="5799" y="3526"/>
                    <a:pt x="6079" y="2779"/>
                  </a:cubicBezTo>
                  <a:cubicBezTo>
                    <a:pt x="6359" y="2032"/>
                    <a:pt x="6546" y="1285"/>
                    <a:pt x="6639" y="491"/>
                  </a:cubicBezTo>
                  <a:cubicBezTo>
                    <a:pt x="6639" y="397"/>
                    <a:pt x="6686" y="304"/>
                    <a:pt x="6686" y="211"/>
                  </a:cubicBezTo>
                  <a:cubicBezTo>
                    <a:pt x="6686" y="70"/>
                    <a:pt x="6592" y="0"/>
                    <a:pt x="6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1"/>
            <p:cNvSpPr/>
            <p:nvPr/>
          </p:nvSpPr>
          <p:spPr>
            <a:xfrm>
              <a:off x="1297425" y="2032600"/>
              <a:ext cx="266225" cy="324625"/>
            </a:xfrm>
            <a:custGeom>
              <a:avLst/>
              <a:gdLst/>
              <a:ahLst/>
              <a:cxnLst/>
              <a:rect l="l" t="t" r="r" b="b"/>
              <a:pathLst>
                <a:path w="10649" h="12985" extrusionOk="0">
                  <a:moveTo>
                    <a:pt x="3567" y="0"/>
                  </a:moveTo>
                  <a:cubicBezTo>
                    <a:pt x="1964" y="0"/>
                    <a:pt x="556" y="1427"/>
                    <a:pt x="234" y="2990"/>
                  </a:cubicBezTo>
                  <a:cubicBezTo>
                    <a:pt x="1" y="4625"/>
                    <a:pt x="375" y="6306"/>
                    <a:pt x="1309" y="7660"/>
                  </a:cubicBezTo>
                  <a:cubicBezTo>
                    <a:pt x="3177" y="10696"/>
                    <a:pt x="6399" y="12657"/>
                    <a:pt x="9948" y="12984"/>
                  </a:cubicBezTo>
                  <a:lnTo>
                    <a:pt x="10649" y="10836"/>
                  </a:lnTo>
                  <a:cubicBezTo>
                    <a:pt x="10415" y="7520"/>
                    <a:pt x="9154" y="4391"/>
                    <a:pt x="6959" y="1916"/>
                  </a:cubicBezTo>
                  <a:cubicBezTo>
                    <a:pt x="6072" y="935"/>
                    <a:pt x="4951" y="48"/>
                    <a:pt x="3644" y="1"/>
                  </a:cubicBezTo>
                  <a:cubicBezTo>
                    <a:pt x="3618" y="1"/>
                    <a:pt x="3592" y="0"/>
                    <a:pt x="3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1"/>
            <p:cNvSpPr/>
            <p:nvPr/>
          </p:nvSpPr>
          <p:spPr>
            <a:xfrm>
              <a:off x="1518100" y="2299100"/>
              <a:ext cx="87600" cy="95475"/>
            </a:xfrm>
            <a:custGeom>
              <a:avLst/>
              <a:gdLst/>
              <a:ahLst/>
              <a:cxnLst/>
              <a:rect l="l" t="t" r="r" b="b"/>
              <a:pathLst>
                <a:path w="3504" h="3819" extrusionOk="0">
                  <a:moveTo>
                    <a:pt x="1496" y="1"/>
                  </a:moveTo>
                  <a:cubicBezTo>
                    <a:pt x="1221" y="1"/>
                    <a:pt x="958" y="106"/>
                    <a:pt x="748" y="316"/>
                  </a:cubicBezTo>
                  <a:cubicBezTo>
                    <a:pt x="514" y="596"/>
                    <a:pt x="281" y="877"/>
                    <a:pt x="141" y="1250"/>
                  </a:cubicBezTo>
                  <a:cubicBezTo>
                    <a:pt x="94" y="1390"/>
                    <a:pt x="0" y="1577"/>
                    <a:pt x="0" y="1764"/>
                  </a:cubicBezTo>
                  <a:cubicBezTo>
                    <a:pt x="0" y="2138"/>
                    <a:pt x="327" y="2418"/>
                    <a:pt x="654" y="2605"/>
                  </a:cubicBezTo>
                  <a:cubicBezTo>
                    <a:pt x="1495" y="3118"/>
                    <a:pt x="2382" y="3539"/>
                    <a:pt x="3316" y="3772"/>
                  </a:cubicBezTo>
                  <a:lnTo>
                    <a:pt x="3316" y="3819"/>
                  </a:lnTo>
                  <a:cubicBezTo>
                    <a:pt x="3456" y="3352"/>
                    <a:pt x="3503" y="2838"/>
                    <a:pt x="3363" y="2324"/>
                  </a:cubicBezTo>
                  <a:cubicBezTo>
                    <a:pt x="3270" y="2091"/>
                    <a:pt x="3129" y="1857"/>
                    <a:pt x="2989" y="1624"/>
                  </a:cubicBezTo>
                  <a:lnTo>
                    <a:pt x="2429" y="737"/>
                  </a:lnTo>
                  <a:cubicBezTo>
                    <a:pt x="2289" y="410"/>
                    <a:pt x="2055" y="176"/>
                    <a:pt x="1775" y="36"/>
                  </a:cubicBezTo>
                  <a:cubicBezTo>
                    <a:pt x="1682" y="13"/>
                    <a:pt x="1588" y="1"/>
                    <a:pt x="1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1"/>
            <p:cNvSpPr/>
            <p:nvPr/>
          </p:nvSpPr>
          <p:spPr>
            <a:xfrm>
              <a:off x="1372150" y="2750625"/>
              <a:ext cx="266225" cy="323475"/>
            </a:xfrm>
            <a:custGeom>
              <a:avLst/>
              <a:gdLst/>
              <a:ahLst/>
              <a:cxnLst/>
              <a:rect l="l" t="t" r="r" b="b"/>
              <a:pathLst>
                <a:path w="10649" h="12939" extrusionOk="0">
                  <a:moveTo>
                    <a:pt x="3611" y="1"/>
                  </a:moveTo>
                  <a:cubicBezTo>
                    <a:pt x="1965" y="1"/>
                    <a:pt x="603" y="1428"/>
                    <a:pt x="281" y="2991"/>
                  </a:cubicBezTo>
                  <a:cubicBezTo>
                    <a:pt x="1" y="4625"/>
                    <a:pt x="421" y="6307"/>
                    <a:pt x="1308" y="7661"/>
                  </a:cubicBezTo>
                  <a:cubicBezTo>
                    <a:pt x="3223" y="10696"/>
                    <a:pt x="6399" y="12658"/>
                    <a:pt x="9948" y="12938"/>
                  </a:cubicBezTo>
                  <a:lnTo>
                    <a:pt x="10649" y="10837"/>
                  </a:lnTo>
                  <a:cubicBezTo>
                    <a:pt x="10462" y="7521"/>
                    <a:pt x="9154" y="4392"/>
                    <a:pt x="6959" y="1917"/>
                  </a:cubicBezTo>
                  <a:cubicBezTo>
                    <a:pt x="6119" y="936"/>
                    <a:pt x="4998" y="49"/>
                    <a:pt x="3690" y="2"/>
                  </a:cubicBezTo>
                  <a:cubicBezTo>
                    <a:pt x="3664" y="1"/>
                    <a:pt x="3637" y="1"/>
                    <a:pt x="3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1"/>
            <p:cNvSpPr/>
            <p:nvPr/>
          </p:nvSpPr>
          <p:spPr>
            <a:xfrm>
              <a:off x="1592825" y="3017150"/>
              <a:ext cx="87575" cy="94300"/>
            </a:xfrm>
            <a:custGeom>
              <a:avLst/>
              <a:gdLst/>
              <a:ahLst/>
              <a:cxnLst/>
              <a:rect l="l" t="t" r="r" b="b"/>
              <a:pathLst>
                <a:path w="3503" h="3772" extrusionOk="0">
                  <a:moveTo>
                    <a:pt x="1516" y="0"/>
                  </a:moveTo>
                  <a:cubicBezTo>
                    <a:pt x="1247" y="0"/>
                    <a:pt x="958" y="106"/>
                    <a:pt x="748" y="316"/>
                  </a:cubicBezTo>
                  <a:cubicBezTo>
                    <a:pt x="514" y="549"/>
                    <a:pt x="327" y="876"/>
                    <a:pt x="187" y="1250"/>
                  </a:cubicBezTo>
                  <a:cubicBezTo>
                    <a:pt x="94" y="1390"/>
                    <a:pt x="47" y="1577"/>
                    <a:pt x="0" y="1763"/>
                  </a:cubicBezTo>
                  <a:cubicBezTo>
                    <a:pt x="47" y="2137"/>
                    <a:pt x="374" y="2417"/>
                    <a:pt x="654" y="2604"/>
                  </a:cubicBezTo>
                  <a:cubicBezTo>
                    <a:pt x="1495" y="3118"/>
                    <a:pt x="2382" y="3538"/>
                    <a:pt x="3316" y="3772"/>
                  </a:cubicBezTo>
                  <a:cubicBezTo>
                    <a:pt x="3503" y="3305"/>
                    <a:pt x="3503" y="2838"/>
                    <a:pt x="3363" y="2324"/>
                  </a:cubicBezTo>
                  <a:cubicBezTo>
                    <a:pt x="3269" y="2090"/>
                    <a:pt x="3176" y="1857"/>
                    <a:pt x="2989" y="1623"/>
                  </a:cubicBezTo>
                  <a:lnTo>
                    <a:pt x="2429" y="689"/>
                  </a:lnTo>
                  <a:cubicBezTo>
                    <a:pt x="2289" y="409"/>
                    <a:pt x="2055" y="176"/>
                    <a:pt x="1775" y="35"/>
                  </a:cubicBezTo>
                  <a:cubicBezTo>
                    <a:pt x="1693" y="12"/>
                    <a:pt x="1606" y="0"/>
                    <a:pt x="1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1"/>
            <p:cNvSpPr/>
            <p:nvPr/>
          </p:nvSpPr>
          <p:spPr>
            <a:xfrm>
              <a:off x="1766775" y="2367900"/>
              <a:ext cx="134300" cy="213500"/>
            </a:xfrm>
            <a:custGeom>
              <a:avLst/>
              <a:gdLst/>
              <a:ahLst/>
              <a:cxnLst/>
              <a:rect l="l" t="t" r="r" b="b"/>
              <a:pathLst>
                <a:path w="5372" h="8540" extrusionOk="0">
                  <a:moveTo>
                    <a:pt x="2449" y="0"/>
                  </a:moveTo>
                  <a:cubicBezTo>
                    <a:pt x="1699" y="0"/>
                    <a:pt x="969" y="410"/>
                    <a:pt x="561" y="1114"/>
                  </a:cubicBezTo>
                  <a:cubicBezTo>
                    <a:pt x="141" y="2001"/>
                    <a:pt x="1" y="2982"/>
                    <a:pt x="281" y="3916"/>
                  </a:cubicBezTo>
                  <a:cubicBezTo>
                    <a:pt x="748" y="5970"/>
                    <a:pt x="2149" y="7698"/>
                    <a:pt x="4064" y="8539"/>
                  </a:cubicBezTo>
                  <a:lnTo>
                    <a:pt x="4858" y="7465"/>
                  </a:lnTo>
                  <a:cubicBezTo>
                    <a:pt x="5372" y="5597"/>
                    <a:pt x="5278" y="3589"/>
                    <a:pt x="4531" y="1814"/>
                  </a:cubicBezTo>
                  <a:cubicBezTo>
                    <a:pt x="4297" y="1067"/>
                    <a:pt x="3737" y="460"/>
                    <a:pt x="3036" y="86"/>
                  </a:cubicBezTo>
                  <a:cubicBezTo>
                    <a:pt x="2843" y="28"/>
                    <a:pt x="2646" y="0"/>
                    <a:pt x="2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1"/>
            <p:cNvSpPr/>
            <p:nvPr/>
          </p:nvSpPr>
          <p:spPr>
            <a:xfrm>
              <a:off x="1854350" y="2550050"/>
              <a:ext cx="45550" cy="62875"/>
            </a:xfrm>
            <a:custGeom>
              <a:avLst/>
              <a:gdLst/>
              <a:ahLst/>
              <a:cxnLst/>
              <a:rect l="l" t="t" r="r" b="b"/>
              <a:pathLst>
                <a:path w="1822" h="2515" extrusionOk="0">
                  <a:moveTo>
                    <a:pt x="1018" y="1"/>
                  </a:moveTo>
                  <a:cubicBezTo>
                    <a:pt x="921" y="1"/>
                    <a:pt x="826" y="27"/>
                    <a:pt x="748" y="86"/>
                  </a:cubicBezTo>
                  <a:cubicBezTo>
                    <a:pt x="561" y="179"/>
                    <a:pt x="374" y="319"/>
                    <a:pt x="234" y="459"/>
                  </a:cubicBezTo>
                  <a:cubicBezTo>
                    <a:pt x="141" y="553"/>
                    <a:pt x="94" y="646"/>
                    <a:pt x="47" y="739"/>
                  </a:cubicBezTo>
                  <a:cubicBezTo>
                    <a:pt x="1" y="973"/>
                    <a:pt x="94" y="1160"/>
                    <a:pt x="234" y="1346"/>
                  </a:cubicBezTo>
                  <a:cubicBezTo>
                    <a:pt x="608" y="1767"/>
                    <a:pt x="1028" y="2187"/>
                    <a:pt x="1495" y="2514"/>
                  </a:cubicBezTo>
                  <a:lnTo>
                    <a:pt x="1542" y="2514"/>
                  </a:lnTo>
                  <a:cubicBezTo>
                    <a:pt x="1682" y="2281"/>
                    <a:pt x="1822" y="2000"/>
                    <a:pt x="1822" y="1673"/>
                  </a:cubicBezTo>
                  <a:cubicBezTo>
                    <a:pt x="1822" y="1533"/>
                    <a:pt x="1775" y="1393"/>
                    <a:pt x="1775" y="1253"/>
                  </a:cubicBezTo>
                  <a:cubicBezTo>
                    <a:pt x="1728" y="1020"/>
                    <a:pt x="1682" y="833"/>
                    <a:pt x="1635" y="599"/>
                  </a:cubicBezTo>
                  <a:cubicBezTo>
                    <a:pt x="1588" y="412"/>
                    <a:pt x="1495" y="272"/>
                    <a:pt x="1402" y="132"/>
                  </a:cubicBezTo>
                  <a:cubicBezTo>
                    <a:pt x="1293" y="51"/>
                    <a:pt x="1153" y="1"/>
                    <a:pt x="1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1"/>
            <p:cNvSpPr/>
            <p:nvPr/>
          </p:nvSpPr>
          <p:spPr>
            <a:xfrm>
              <a:off x="1423525" y="2414575"/>
              <a:ext cx="133125" cy="212350"/>
            </a:xfrm>
            <a:custGeom>
              <a:avLst/>
              <a:gdLst/>
              <a:ahLst/>
              <a:cxnLst/>
              <a:rect l="l" t="t" r="r" b="b"/>
              <a:pathLst>
                <a:path w="5325" h="8494" extrusionOk="0">
                  <a:moveTo>
                    <a:pt x="2422" y="1"/>
                  </a:moveTo>
                  <a:cubicBezTo>
                    <a:pt x="1651" y="1"/>
                    <a:pt x="931" y="403"/>
                    <a:pt x="561" y="1068"/>
                  </a:cubicBezTo>
                  <a:cubicBezTo>
                    <a:pt x="94" y="1955"/>
                    <a:pt x="1" y="2936"/>
                    <a:pt x="234" y="3917"/>
                  </a:cubicBezTo>
                  <a:cubicBezTo>
                    <a:pt x="701" y="5925"/>
                    <a:pt x="2102" y="7653"/>
                    <a:pt x="4017" y="8493"/>
                  </a:cubicBezTo>
                  <a:lnTo>
                    <a:pt x="4811" y="7419"/>
                  </a:lnTo>
                  <a:cubicBezTo>
                    <a:pt x="5325" y="5551"/>
                    <a:pt x="5231" y="3590"/>
                    <a:pt x="4484" y="1768"/>
                  </a:cubicBezTo>
                  <a:cubicBezTo>
                    <a:pt x="4250" y="1021"/>
                    <a:pt x="3737" y="414"/>
                    <a:pt x="3036" y="87"/>
                  </a:cubicBezTo>
                  <a:cubicBezTo>
                    <a:pt x="2832" y="29"/>
                    <a:pt x="2625" y="1"/>
                    <a:pt x="2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1"/>
            <p:cNvSpPr/>
            <p:nvPr/>
          </p:nvSpPr>
          <p:spPr>
            <a:xfrm>
              <a:off x="1511100" y="2596075"/>
              <a:ext cx="44375" cy="62375"/>
            </a:xfrm>
            <a:custGeom>
              <a:avLst/>
              <a:gdLst/>
              <a:ahLst/>
              <a:cxnLst/>
              <a:rect l="l" t="t" r="r" b="b"/>
              <a:pathLst>
                <a:path w="1775" h="2495" extrusionOk="0">
                  <a:moveTo>
                    <a:pt x="1011" y="1"/>
                  </a:moveTo>
                  <a:cubicBezTo>
                    <a:pt x="911" y="1"/>
                    <a:pt x="806" y="24"/>
                    <a:pt x="701" y="66"/>
                  </a:cubicBezTo>
                  <a:cubicBezTo>
                    <a:pt x="514" y="159"/>
                    <a:pt x="374" y="299"/>
                    <a:pt x="187" y="440"/>
                  </a:cubicBezTo>
                  <a:cubicBezTo>
                    <a:pt x="140" y="533"/>
                    <a:pt x="47" y="626"/>
                    <a:pt x="0" y="720"/>
                  </a:cubicBezTo>
                  <a:cubicBezTo>
                    <a:pt x="0" y="953"/>
                    <a:pt x="47" y="1140"/>
                    <a:pt x="234" y="1327"/>
                  </a:cubicBezTo>
                  <a:cubicBezTo>
                    <a:pt x="561" y="1747"/>
                    <a:pt x="981" y="2167"/>
                    <a:pt x="1448" y="2494"/>
                  </a:cubicBezTo>
                  <a:lnTo>
                    <a:pt x="1448" y="2448"/>
                  </a:lnTo>
                  <a:cubicBezTo>
                    <a:pt x="1635" y="2214"/>
                    <a:pt x="1728" y="1934"/>
                    <a:pt x="1775" y="1654"/>
                  </a:cubicBezTo>
                  <a:cubicBezTo>
                    <a:pt x="1775" y="1514"/>
                    <a:pt x="1728" y="1327"/>
                    <a:pt x="1682" y="1187"/>
                  </a:cubicBezTo>
                  <a:lnTo>
                    <a:pt x="1541" y="626"/>
                  </a:lnTo>
                  <a:cubicBezTo>
                    <a:pt x="1541" y="440"/>
                    <a:pt x="1448" y="253"/>
                    <a:pt x="1355" y="113"/>
                  </a:cubicBezTo>
                  <a:cubicBezTo>
                    <a:pt x="1252" y="35"/>
                    <a:pt x="1135" y="1"/>
                    <a:pt x="1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1"/>
            <p:cNvSpPr/>
            <p:nvPr/>
          </p:nvSpPr>
          <p:spPr>
            <a:xfrm>
              <a:off x="1997950" y="2544650"/>
              <a:ext cx="169325" cy="272575"/>
            </a:xfrm>
            <a:custGeom>
              <a:avLst/>
              <a:gdLst/>
              <a:ahLst/>
              <a:cxnLst/>
              <a:rect l="l" t="t" r="r" b="b"/>
              <a:pathLst>
                <a:path w="6773" h="10903" extrusionOk="0">
                  <a:moveTo>
                    <a:pt x="4103" y="0"/>
                  </a:moveTo>
                  <a:cubicBezTo>
                    <a:pt x="3552" y="0"/>
                    <a:pt x="2997" y="165"/>
                    <a:pt x="2523" y="488"/>
                  </a:cubicBezTo>
                  <a:cubicBezTo>
                    <a:pt x="1495" y="1236"/>
                    <a:pt x="841" y="2310"/>
                    <a:pt x="608" y="3524"/>
                  </a:cubicBezTo>
                  <a:cubicBezTo>
                    <a:pt x="1" y="6139"/>
                    <a:pt x="701" y="8848"/>
                    <a:pt x="2429" y="10903"/>
                  </a:cubicBezTo>
                  <a:lnTo>
                    <a:pt x="3924" y="10109"/>
                  </a:lnTo>
                  <a:cubicBezTo>
                    <a:pt x="5512" y="8241"/>
                    <a:pt x="6492" y="5906"/>
                    <a:pt x="6632" y="3431"/>
                  </a:cubicBezTo>
                  <a:cubicBezTo>
                    <a:pt x="6773" y="2450"/>
                    <a:pt x="6492" y="1469"/>
                    <a:pt x="5885" y="675"/>
                  </a:cubicBezTo>
                  <a:cubicBezTo>
                    <a:pt x="5383" y="223"/>
                    <a:pt x="4745" y="0"/>
                    <a:pt x="4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1"/>
            <p:cNvSpPr/>
            <p:nvPr/>
          </p:nvSpPr>
          <p:spPr>
            <a:xfrm>
              <a:off x="2045825" y="2785675"/>
              <a:ext cx="52575" cy="80600"/>
            </a:xfrm>
            <a:custGeom>
              <a:avLst/>
              <a:gdLst/>
              <a:ahLst/>
              <a:cxnLst/>
              <a:rect l="l" t="t" r="r" b="b"/>
              <a:pathLst>
                <a:path w="2103" h="3224" extrusionOk="0">
                  <a:moveTo>
                    <a:pt x="1355" y="1"/>
                  </a:moveTo>
                  <a:cubicBezTo>
                    <a:pt x="1075" y="1"/>
                    <a:pt x="794" y="48"/>
                    <a:pt x="561" y="188"/>
                  </a:cubicBezTo>
                  <a:cubicBezTo>
                    <a:pt x="421" y="234"/>
                    <a:pt x="281" y="281"/>
                    <a:pt x="187" y="374"/>
                  </a:cubicBezTo>
                  <a:cubicBezTo>
                    <a:pt x="47" y="608"/>
                    <a:pt x="1" y="888"/>
                    <a:pt x="94" y="1168"/>
                  </a:cubicBezTo>
                  <a:cubicBezTo>
                    <a:pt x="234" y="1869"/>
                    <a:pt x="514" y="2569"/>
                    <a:pt x="888" y="3177"/>
                  </a:cubicBezTo>
                  <a:lnTo>
                    <a:pt x="888" y="3223"/>
                  </a:lnTo>
                  <a:cubicBezTo>
                    <a:pt x="1215" y="3036"/>
                    <a:pt x="1495" y="2756"/>
                    <a:pt x="1682" y="2476"/>
                  </a:cubicBezTo>
                  <a:cubicBezTo>
                    <a:pt x="1775" y="2243"/>
                    <a:pt x="1822" y="2056"/>
                    <a:pt x="1869" y="1869"/>
                  </a:cubicBezTo>
                  <a:cubicBezTo>
                    <a:pt x="1915" y="1635"/>
                    <a:pt x="1962" y="1355"/>
                    <a:pt x="2055" y="1075"/>
                  </a:cubicBezTo>
                  <a:cubicBezTo>
                    <a:pt x="2102" y="841"/>
                    <a:pt x="2102" y="608"/>
                    <a:pt x="2055" y="421"/>
                  </a:cubicBezTo>
                  <a:cubicBezTo>
                    <a:pt x="1915" y="141"/>
                    <a:pt x="1635" y="1"/>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1"/>
            <p:cNvSpPr/>
            <p:nvPr/>
          </p:nvSpPr>
          <p:spPr>
            <a:xfrm>
              <a:off x="4356150" y="238025"/>
              <a:ext cx="1634800" cy="2728000"/>
            </a:xfrm>
            <a:custGeom>
              <a:avLst/>
              <a:gdLst/>
              <a:ahLst/>
              <a:cxnLst/>
              <a:rect l="l" t="t" r="r" b="b"/>
              <a:pathLst>
                <a:path w="65392" h="109120" extrusionOk="0">
                  <a:moveTo>
                    <a:pt x="28615" y="0"/>
                  </a:moveTo>
                  <a:cubicBezTo>
                    <a:pt x="18721" y="0"/>
                    <a:pt x="24272" y="26364"/>
                    <a:pt x="27657" y="29333"/>
                  </a:cubicBezTo>
                  <a:cubicBezTo>
                    <a:pt x="27704" y="32041"/>
                    <a:pt x="27797" y="34703"/>
                    <a:pt x="27937" y="37365"/>
                  </a:cubicBezTo>
                  <a:cubicBezTo>
                    <a:pt x="24916" y="31128"/>
                    <a:pt x="16206" y="20200"/>
                    <a:pt x="10072" y="20200"/>
                  </a:cubicBezTo>
                  <a:cubicBezTo>
                    <a:pt x="8811" y="20200"/>
                    <a:pt x="7660" y="20661"/>
                    <a:pt x="6688" y="21720"/>
                  </a:cubicBezTo>
                  <a:cubicBezTo>
                    <a:pt x="0" y="29045"/>
                    <a:pt x="22609" y="41689"/>
                    <a:pt x="27926" y="41689"/>
                  </a:cubicBezTo>
                  <a:cubicBezTo>
                    <a:pt x="28067" y="41689"/>
                    <a:pt x="28195" y="41680"/>
                    <a:pt x="28311" y="41662"/>
                  </a:cubicBezTo>
                  <a:cubicBezTo>
                    <a:pt x="28731" y="46425"/>
                    <a:pt x="29338" y="51189"/>
                    <a:pt x="30226" y="55906"/>
                  </a:cubicBezTo>
                  <a:cubicBezTo>
                    <a:pt x="26786" y="50409"/>
                    <a:pt x="17028" y="40721"/>
                    <a:pt x="10710" y="40721"/>
                  </a:cubicBezTo>
                  <a:cubicBezTo>
                    <a:pt x="9137" y="40721"/>
                    <a:pt x="7778" y="41321"/>
                    <a:pt x="6782" y="42736"/>
                  </a:cubicBezTo>
                  <a:cubicBezTo>
                    <a:pt x="1263" y="50558"/>
                    <a:pt x="23561" y="59754"/>
                    <a:pt x="29812" y="59754"/>
                  </a:cubicBezTo>
                  <a:cubicBezTo>
                    <a:pt x="30279" y="59754"/>
                    <a:pt x="30657" y="59702"/>
                    <a:pt x="30926" y="59595"/>
                  </a:cubicBezTo>
                  <a:cubicBezTo>
                    <a:pt x="31860" y="63985"/>
                    <a:pt x="32981" y="68328"/>
                    <a:pt x="34335" y="72625"/>
                  </a:cubicBezTo>
                  <a:cubicBezTo>
                    <a:pt x="29977" y="67445"/>
                    <a:pt x="21163" y="60296"/>
                    <a:pt x="15421" y="60296"/>
                  </a:cubicBezTo>
                  <a:cubicBezTo>
                    <a:pt x="13658" y="60296"/>
                    <a:pt x="12184" y="60971"/>
                    <a:pt x="11218" y="62584"/>
                  </a:cubicBezTo>
                  <a:cubicBezTo>
                    <a:pt x="6389" y="70545"/>
                    <a:pt x="27859" y="77979"/>
                    <a:pt x="34787" y="77979"/>
                  </a:cubicBezTo>
                  <a:cubicBezTo>
                    <a:pt x="35296" y="77979"/>
                    <a:pt x="35727" y="77939"/>
                    <a:pt x="36063" y="77856"/>
                  </a:cubicBezTo>
                  <a:cubicBezTo>
                    <a:pt x="37044" y="80518"/>
                    <a:pt x="38072" y="83133"/>
                    <a:pt x="39192" y="85748"/>
                  </a:cubicBezTo>
                  <a:cubicBezTo>
                    <a:pt x="40360" y="88457"/>
                    <a:pt x="41621" y="91165"/>
                    <a:pt x="43022" y="93921"/>
                  </a:cubicBezTo>
                  <a:cubicBezTo>
                    <a:pt x="38837" y="90197"/>
                    <a:pt x="28675" y="84659"/>
                    <a:pt x="22120" y="84659"/>
                  </a:cubicBezTo>
                  <a:cubicBezTo>
                    <a:pt x="19386" y="84659"/>
                    <a:pt x="17279" y="85623"/>
                    <a:pt x="16495" y="88083"/>
                  </a:cubicBezTo>
                  <a:cubicBezTo>
                    <a:pt x="14190" y="95237"/>
                    <a:pt x="28449" y="98108"/>
                    <a:pt x="37598" y="98108"/>
                  </a:cubicBezTo>
                  <a:cubicBezTo>
                    <a:pt x="41052" y="98108"/>
                    <a:pt x="43778" y="97699"/>
                    <a:pt x="44610" y="96956"/>
                  </a:cubicBezTo>
                  <a:cubicBezTo>
                    <a:pt x="46851" y="101206"/>
                    <a:pt x="49513" y="105176"/>
                    <a:pt x="52549" y="108819"/>
                  </a:cubicBezTo>
                  <a:cubicBezTo>
                    <a:pt x="52736" y="109031"/>
                    <a:pt x="52974" y="109120"/>
                    <a:pt x="53208" y="109120"/>
                  </a:cubicBezTo>
                  <a:cubicBezTo>
                    <a:pt x="53849" y="109120"/>
                    <a:pt x="54463" y="108454"/>
                    <a:pt x="53950" y="107838"/>
                  </a:cubicBezTo>
                  <a:cubicBezTo>
                    <a:pt x="50868" y="104149"/>
                    <a:pt x="48159" y="100179"/>
                    <a:pt x="45917" y="95929"/>
                  </a:cubicBezTo>
                  <a:cubicBezTo>
                    <a:pt x="50541" y="93921"/>
                    <a:pt x="65392" y="72532"/>
                    <a:pt x="56285" y="68609"/>
                  </a:cubicBezTo>
                  <a:cubicBezTo>
                    <a:pt x="55643" y="68333"/>
                    <a:pt x="55024" y="68204"/>
                    <a:pt x="54429" y="68204"/>
                  </a:cubicBezTo>
                  <a:cubicBezTo>
                    <a:pt x="47665" y="68204"/>
                    <a:pt x="43967" y="84872"/>
                    <a:pt x="44096" y="92426"/>
                  </a:cubicBezTo>
                  <a:cubicBezTo>
                    <a:pt x="42882" y="89998"/>
                    <a:pt x="41808" y="87569"/>
                    <a:pt x="40780" y="85141"/>
                  </a:cubicBezTo>
                  <a:cubicBezTo>
                    <a:pt x="39613" y="82432"/>
                    <a:pt x="38539" y="79724"/>
                    <a:pt x="37605" y="76968"/>
                  </a:cubicBezTo>
                  <a:lnTo>
                    <a:pt x="37605" y="76968"/>
                  </a:lnTo>
                  <a:cubicBezTo>
                    <a:pt x="37640" y="76971"/>
                    <a:pt x="37677" y="76973"/>
                    <a:pt x="37715" y="76973"/>
                  </a:cubicBezTo>
                  <a:cubicBezTo>
                    <a:pt x="42033" y="76973"/>
                    <a:pt x="62564" y="58795"/>
                    <a:pt x="54417" y="52777"/>
                  </a:cubicBezTo>
                  <a:cubicBezTo>
                    <a:pt x="53542" y="52126"/>
                    <a:pt x="52642" y="51833"/>
                    <a:pt x="51732" y="51833"/>
                  </a:cubicBezTo>
                  <a:cubicBezTo>
                    <a:pt x="44866" y="51833"/>
                    <a:pt x="37470" y="68536"/>
                    <a:pt x="36811" y="74680"/>
                  </a:cubicBezTo>
                  <a:cubicBezTo>
                    <a:pt x="35083" y="69543"/>
                    <a:pt x="33682" y="64265"/>
                    <a:pt x="32561" y="58941"/>
                  </a:cubicBezTo>
                  <a:cubicBezTo>
                    <a:pt x="37558" y="58428"/>
                    <a:pt x="58106" y="42362"/>
                    <a:pt x="50588" y="35964"/>
                  </a:cubicBezTo>
                  <a:cubicBezTo>
                    <a:pt x="49675" y="35187"/>
                    <a:pt x="48700" y="34840"/>
                    <a:pt x="47691" y="34840"/>
                  </a:cubicBezTo>
                  <a:cubicBezTo>
                    <a:pt x="41366" y="34840"/>
                    <a:pt x="33707" y="48479"/>
                    <a:pt x="31814" y="55205"/>
                  </a:cubicBezTo>
                  <a:cubicBezTo>
                    <a:pt x="30973" y="50582"/>
                    <a:pt x="30319" y="45912"/>
                    <a:pt x="29899" y="41195"/>
                  </a:cubicBezTo>
                  <a:lnTo>
                    <a:pt x="29899" y="41195"/>
                  </a:lnTo>
                  <a:cubicBezTo>
                    <a:pt x="29985" y="41204"/>
                    <a:pt x="30078" y="41209"/>
                    <a:pt x="30176" y="41209"/>
                  </a:cubicBezTo>
                  <a:cubicBezTo>
                    <a:pt x="35375" y="41209"/>
                    <a:pt x="57561" y="28119"/>
                    <a:pt x="50961" y="20786"/>
                  </a:cubicBezTo>
                  <a:cubicBezTo>
                    <a:pt x="49994" y="19714"/>
                    <a:pt x="48858" y="19246"/>
                    <a:pt x="47620" y="19246"/>
                  </a:cubicBezTo>
                  <a:cubicBezTo>
                    <a:pt x="41202" y="19246"/>
                    <a:pt x="32053" y="31818"/>
                    <a:pt x="29665" y="37926"/>
                  </a:cubicBezTo>
                  <a:cubicBezTo>
                    <a:pt x="29478" y="34890"/>
                    <a:pt x="29338" y="31854"/>
                    <a:pt x="29292" y="28866"/>
                  </a:cubicBezTo>
                  <a:cubicBezTo>
                    <a:pt x="32934" y="24242"/>
                    <a:pt x="38445" y="378"/>
                    <a:pt x="28825" y="4"/>
                  </a:cubicBezTo>
                  <a:cubicBezTo>
                    <a:pt x="28754" y="1"/>
                    <a:pt x="28684" y="0"/>
                    <a:pt x="28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1"/>
            <p:cNvSpPr/>
            <p:nvPr/>
          </p:nvSpPr>
          <p:spPr>
            <a:xfrm>
              <a:off x="2527725" y="2431225"/>
              <a:ext cx="1178825" cy="1590400"/>
            </a:xfrm>
            <a:custGeom>
              <a:avLst/>
              <a:gdLst/>
              <a:ahLst/>
              <a:cxnLst/>
              <a:rect l="l" t="t" r="r" b="b"/>
              <a:pathLst>
                <a:path w="47153" h="63616" extrusionOk="0">
                  <a:moveTo>
                    <a:pt x="1149" y="1"/>
                  </a:moveTo>
                  <a:cubicBezTo>
                    <a:pt x="256" y="1"/>
                    <a:pt x="0" y="1527"/>
                    <a:pt x="1040" y="1943"/>
                  </a:cubicBezTo>
                  <a:cubicBezTo>
                    <a:pt x="24857" y="11564"/>
                    <a:pt x="41343" y="37716"/>
                    <a:pt x="45173" y="62889"/>
                  </a:cubicBezTo>
                  <a:cubicBezTo>
                    <a:pt x="45248" y="63396"/>
                    <a:pt x="45595" y="63616"/>
                    <a:pt x="45970" y="63616"/>
                  </a:cubicBezTo>
                  <a:cubicBezTo>
                    <a:pt x="46529" y="63616"/>
                    <a:pt x="47152" y="63129"/>
                    <a:pt x="47041" y="62375"/>
                  </a:cubicBezTo>
                  <a:cubicBezTo>
                    <a:pt x="43164" y="36549"/>
                    <a:pt x="26632" y="10163"/>
                    <a:pt x="1507" y="75"/>
                  </a:cubicBezTo>
                  <a:cubicBezTo>
                    <a:pt x="1379" y="24"/>
                    <a:pt x="1259" y="1"/>
                    <a:pt x="1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1"/>
            <p:cNvSpPr/>
            <p:nvPr/>
          </p:nvSpPr>
          <p:spPr>
            <a:xfrm>
              <a:off x="2170750" y="2518325"/>
              <a:ext cx="326950" cy="316425"/>
            </a:xfrm>
            <a:custGeom>
              <a:avLst/>
              <a:gdLst/>
              <a:ahLst/>
              <a:cxnLst/>
              <a:rect l="l" t="t" r="r" b="b"/>
              <a:pathLst>
                <a:path w="13078" h="12657" extrusionOk="0">
                  <a:moveTo>
                    <a:pt x="13077" y="0"/>
                  </a:moveTo>
                  <a:lnTo>
                    <a:pt x="13077" y="0"/>
                  </a:lnTo>
                  <a:cubicBezTo>
                    <a:pt x="1" y="2662"/>
                    <a:pt x="1822" y="12656"/>
                    <a:pt x="1822" y="12656"/>
                  </a:cubicBezTo>
                  <a:cubicBezTo>
                    <a:pt x="2709" y="7613"/>
                    <a:pt x="11583" y="3923"/>
                    <a:pt x="11583" y="3923"/>
                  </a:cubicBezTo>
                  <a:lnTo>
                    <a:pt x="130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1"/>
            <p:cNvSpPr/>
            <p:nvPr/>
          </p:nvSpPr>
          <p:spPr>
            <a:xfrm>
              <a:off x="2066850" y="2438275"/>
              <a:ext cx="489225" cy="272700"/>
            </a:xfrm>
            <a:custGeom>
              <a:avLst/>
              <a:gdLst/>
              <a:ahLst/>
              <a:cxnLst/>
              <a:rect l="l" t="t" r="r" b="b"/>
              <a:pathLst>
                <a:path w="19569" h="10908" extrusionOk="0">
                  <a:moveTo>
                    <a:pt x="14696" y="1"/>
                  </a:moveTo>
                  <a:cubicBezTo>
                    <a:pt x="2204" y="1"/>
                    <a:pt x="0" y="10908"/>
                    <a:pt x="0" y="10908"/>
                  </a:cubicBezTo>
                  <a:cubicBezTo>
                    <a:pt x="3095" y="5178"/>
                    <a:pt x="10091" y="4193"/>
                    <a:pt x="14536" y="4193"/>
                  </a:cubicBezTo>
                  <a:cubicBezTo>
                    <a:pt x="16865" y="4193"/>
                    <a:pt x="18494" y="4463"/>
                    <a:pt x="18494" y="4463"/>
                  </a:cubicBezTo>
                  <a:lnTo>
                    <a:pt x="19568" y="494"/>
                  </a:lnTo>
                  <a:cubicBezTo>
                    <a:pt x="17792" y="153"/>
                    <a:pt x="16172" y="1"/>
                    <a:pt x="14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1"/>
            <p:cNvSpPr/>
            <p:nvPr/>
          </p:nvSpPr>
          <p:spPr>
            <a:xfrm>
              <a:off x="2004975" y="2352475"/>
              <a:ext cx="580275" cy="144850"/>
            </a:xfrm>
            <a:custGeom>
              <a:avLst/>
              <a:gdLst/>
              <a:ahLst/>
              <a:cxnLst/>
              <a:rect l="l" t="t" r="r" b="b"/>
              <a:pathLst>
                <a:path w="23211" h="5794" extrusionOk="0">
                  <a:moveTo>
                    <a:pt x="13506" y="1"/>
                  </a:moveTo>
                  <a:cubicBezTo>
                    <a:pt x="4867" y="1"/>
                    <a:pt x="0" y="5794"/>
                    <a:pt x="0" y="5794"/>
                  </a:cubicBezTo>
                  <a:cubicBezTo>
                    <a:pt x="3038" y="3779"/>
                    <a:pt x="6542" y="3116"/>
                    <a:pt x="9836" y="3116"/>
                  </a:cubicBezTo>
                  <a:cubicBezTo>
                    <a:pt x="16162" y="3116"/>
                    <a:pt x="21716" y="5560"/>
                    <a:pt x="21716" y="5560"/>
                  </a:cubicBezTo>
                  <a:lnTo>
                    <a:pt x="23211" y="2291"/>
                  </a:lnTo>
                  <a:cubicBezTo>
                    <a:pt x="19594" y="627"/>
                    <a:pt x="16346" y="1"/>
                    <a:pt x="13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1"/>
            <p:cNvSpPr/>
            <p:nvPr/>
          </p:nvSpPr>
          <p:spPr>
            <a:xfrm>
              <a:off x="2512850" y="1980075"/>
              <a:ext cx="235850" cy="407500"/>
            </a:xfrm>
            <a:custGeom>
              <a:avLst/>
              <a:gdLst/>
              <a:ahLst/>
              <a:cxnLst/>
              <a:rect l="l" t="t" r="r" b="b"/>
              <a:pathLst>
                <a:path w="9434" h="16300" extrusionOk="0">
                  <a:moveTo>
                    <a:pt x="9434" y="1"/>
                  </a:moveTo>
                  <a:cubicBezTo>
                    <a:pt x="9433" y="1"/>
                    <a:pt x="0" y="3831"/>
                    <a:pt x="4717" y="16300"/>
                  </a:cubicBezTo>
                  <a:lnTo>
                    <a:pt x="7239" y="12937"/>
                  </a:lnTo>
                  <a:cubicBezTo>
                    <a:pt x="7239" y="12937"/>
                    <a:pt x="5651" y="3457"/>
                    <a:pt x="9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1"/>
            <p:cNvSpPr/>
            <p:nvPr/>
          </p:nvSpPr>
          <p:spPr>
            <a:xfrm>
              <a:off x="2313200" y="1920525"/>
              <a:ext cx="361950" cy="552275"/>
            </a:xfrm>
            <a:custGeom>
              <a:avLst/>
              <a:gdLst/>
              <a:ahLst/>
              <a:cxnLst/>
              <a:rect l="l" t="t" r="r" b="b"/>
              <a:pathLst>
                <a:path w="14478" h="22091" extrusionOk="0">
                  <a:moveTo>
                    <a:pt x="10041" y="1"/>
                  </a:moveTo>
                  <a:cubicBezTo>
                    <a:pt x="10040" y="2"/>
                    <a:pt x="1" y="9575"/>
                    <a:pt x="11676" y="22091"/>
                  </a:cubicBezTo>
                  <a:lnTo>
                    <a:pt x="14478" y="19055"/>
                  </a:lnTo>
                  <a:cubicBezTo>
                    <a:pt x="14478" y="19055"/>
                    <a:pt x="5184" y="8641"/>
                    <a:pt x="10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1"/>
            <p:cNvSpPr/>
            <p:nvPr/>
          </p:nvSpPr>
          <p:spPr>
            <a:xfrm>
              <a:off x="2249000" y="1982425"/>
              <a:ext cx="386450" cy="537075"/>
            </a:xfrm>
            <a:custGeom>
              <a:avLst/>
              <a:gdLst/>
              <a:ahLst/>
              <a:cxnLst/>
              <a:rect l="l" t="t" r="r" b="b"/>
              <a:pathLst>
                <a:path w="15458" h="21483" extrusionOk="0">
                  <a:moveTo>
                    <a:pt x="4016" y="0"/>
                  </a:moveTo>
                  <a:cubicBezTo>
                    <a:pt x="4016" y="1"/>
                    <a:pt x="0" y="12703"/>
                    <a:pt x="13496" y="21483"/>
                  </a:cubicBezTo>
                  <a:lnTo>
                    <a:pt x="15458" y="18494"/>
                  </a:lnTo>
                  <a:cubicBezTo>
                    <a:pt x="15458" y="18494"/>
                    <a:pt x="3829" y="10601"/>
                    <a:pt x="40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1"/>
            <p:cNvSpPr/>
            <p:nvPr/>
          </p:nvSpPr>
          <p:spPr>
            <a:xfrm>
              <a:off x="2450950" y="2285975"/>
              <a:ext cx="301250" cy="330600"/>
            </a:xfrm>
            <a:custGeom>
              <a:avLst/>
              <a:gdLst/>
              <a:ahLst/>
              <a:cxnLst/>
              <a:rect l="l" t="t" r="r" b="b"/>
              <a:pathLst>
                <a:path w="12050" h="13224" extrusionOk="0">
                  <a:moveTo>
                    <a:pt x="9715" y="1"/>
                  </a:moveTo>
                  <a:cubicBezTo>
                    <a:pt x="9715" y="1"/>
                    <a:pt x="1" y="3036"/>
                    <a:pt x="375" y="13217"/>
                  </a:cubicBezTo>
                  <a:cubicBezTo>
                    <a:pt x="375" y="13217"/>
                    <a:pt x="487" y="13223"/>
                    <a:pt x="688" y="13223"/>
                  </a:cubicBezTo>
                  <a:cubicBezTo>
                    <a:pt x="1937" y="13223"/>
                    <a:pt x="6620" y="12981"/>
                    <a:pt x="9154" y="9481"/>
                  </a:cubicBezTo>
                  <a:cubicBezTo>
                    <a:pt x="12050" y="5418"/>
                    <a:pt x="9715" y="1"/>
                    <a:pt x="9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1"/>
            <p:cNvSpPr/>
            <p:nvPr/>
          </p:nvSpPr>
          <p:spPr>
            <a:xfrm>
              <a:off x="2731175" y="1950450"/>
              <a:ext cx="405150" cy="169750"/>
            </a:xfrm>
            <a:custGeom>
              <a:avLst/>
              <a:gdLst/>
              <a:ahLst/>
              <a:cxnLst/>
              <a:rect l="l" t="t" r="r" b="b"/>
              <a:pathLst>
                <a:path w="16206" h="6790" extrusionOk="0">
                  <a:moveTo>
                    <a:pt x="5512" y="1"/>
                  </a:moveTo>
                  <a:cubicBezTo>
                    <a:pt x="2251" y="1"/>
                    <a:pt x="0" y="1559"/>
                    <a:pt x="0" y="1559"/>
                  </a:cubicBezTo>
                  <a:cubicBezTo>
                    <a:pt x="455" y="1441"/>
                    <a:pt x="926" y="1386"/>
                    <a:pt x="1407" y="1386"/>
                  </a:cubicBezTo>
                  <a:cubicBezTo>
                    <a:pt x="6221" y="1386"/>
                    <a:pt x="12049" y="6790"/>
                    <a:pt x="12049" y="6790"/>
                  </a:cubicBezTo>
                  <a:lnTo>
                    <a:pt x="16206" y="6510"/>
                  </a:lnTo>
                  <a:cubicBezTo>
                    <a:pt x="12431" y="1341"/>
                    <a:pt x="8536" y="1"/>
                    <a:pt x="55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1"/>
            <p:cNvSpPr/>
            <p:nvPr/>
          </p:nvSpPr>
          <p:spPr>
            <a:xfrm>
              <a:off x="2781375" y="1795375"/>
              <a:ext cx="441350" cy="359850"/>
            </a:xfrm>
            <a:custGeom>
              <a:avLst/>
              <a:gdLst/>
              <a:ahLst/>
              <a:cxnLst/>
              <a:rect l="l" t="t" r="r" b="b"/>
              <a:pathLst>
                <a:path w="17654" h="14394" extrusionOk="0">
                  <a:moveTo>
                    <a:pt x="2620" y="1"/>
                  </a:moveTo>
                  <a:cubicBezTo>
                    <a:pt x="1035" y="1"/>
                    <a:pt x="0" y="243"/>
                    <a:pt x="0" y="243"/>
                  </a:cubicBezTo>
                  <a:cubicBezTo>
                    <a:pt x="9948" y="897"/>
                    <a:pt x="13591" y="14394"/>
                    <a:pt x="13591" y="14394"/>
                  </a:cubicBezTo>
                  <a:lnTo>
                    <a:pt x="17654" y="13693"/>
                  </a:lnTo>
                  <a:cubicBezTo>
                    <a:pt x="14680" y="1663"/>
                    <a:pt x="6767" y="1"/>
                    <a:pt x="2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1"/>
            <p:cNvSpPr/>
            <p:nvPr/>
          </p:nvSpPr>
          <p:spPr>
            <a:xfrm>
              <a:off x="2950675" y="1655500"/>
              <a:ext cx="322250" cy="491575"/>
            </a:xfrm>
            <a:custGeom>
              <a:avLst/>
              <a:gdLst/>
              <a:ahLst/>
              <a:cxnLst/>
              <a:rect l="l" t="t" r="r" b="b"/>
              <a:pathLst>
                <a:path w="12890" h="19663" extrusionOk="0">
                  <a:moveTo>
                    <a:pt x="0" y="1"/>
                  </a:moveTo>
                  <a:lnTo>
                    <a:pt x="0" y="1"/>
                  </a:lnTo>
                  <a:cubicBezTo>
                    <a:pt x="9014" y="5652"/>
                    <a:pt x="9294" y="19662"/>
                    <a:pt x="9294" y="19662"/>
                  </a:cubicBezTo>
                  <a:lnTo>
                    <a:pt x="12843" y="19662"/>
                  </a:lnTo>
                  <a:cubicBezTo>
                    <a:pt x="12890" y="3597"/>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1"/>
            <p:cNvSpPr/>
            <p:nvPr/>
          </p:nvSpPr>
          <p:spPr>
            <a:xfrm>
              <a:off x="3311425" y="2055125"/>
              <a:ext cx="419175" cy="146825"/>
            </a:xfrm>
            <a:custGeom>
              <a:avLst/>
              <a:gdLst/>
              <a:ahLst/>
              <a:cxnLst/>
              <a:rect l="l" t="t" r="r" b="b"/>
              <a:pathLst>
                <a:path w="16767" h="5873" extrusionOk="0">
                  <a:moveTo>
                    <a:pt x="10065" y="1"/>
                  </a:moveTo>
                  <a:cubicBezTo>
                    <a:pt x="7278" y="1"/>
                    <a:pt x="3804" y="1143"/>
                    <a:pt x="1" y="4985"/>
                  </a:cubicBezTo>
                  <a:lnTo>
                    <a:pt x="4064" y="5872"/>
                  </a:lnTo>
                  <a:cubicBezTo>
                    <a:pt x="4064" y="5872"/>
                    <a:pt x="9748" y="2016"/>
                    <a:pt x="14357" y="2016"/>
                  </a:cubicBezTo>
                  <a:cubicBezTo>
                    <a:pt x="15212" y="2016"/>
                    <a:pt x="16029" y="2149"/>
                    <a:pt x="16767" y="2463"/>
                  </a:cubicBezTo>
                  <a:cubicBezTo>
                    <a:pt x="16767" y="2463"/>
                    <a:pt x="14156" y="1"/>
                    <a:pt x="100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1"/>
            <p:cNvSpPr/>
            <p:nvPr/>
          </p:nvSpPr>
          <p:spPr>
            <a:xfrm>
              <a:off x="3222700" y="1904150"/>
              <a:ext cx="485725" cy="319975"/>
            </a:xfrm>
            <a:custGeom>
              <a:avLst/>
              <a:gdLst/>
              <a:ahLst/>
              <a:cxnLst/>
              <a:rect l="l" t="t" r="r" b="b"/>
              <a:pathLst>
                <a:path w="19429" h="12799" extrusionOk="0">
                  <a:moveTo>
                    <a:pt x="14599" y="0"/>
                  </a:moveTo>
                  <a:cubicBezTo>
                    <a:pt x="10244" y="0"/>
                    <a:pt x="3937" y="1890"/>
                    <a:pt x="1" y="11491"/>
                  </a:cubicBezTo>
                  <a:lnTo>
                    <a:pt x="3924" y="12798"/>
                  </a:lnTo>
                  <a:cubicBezTo>
                    <a:pt x="3924" y="12798"/>
                    <a:pt x="9196" y="761"/>
                    <a:pt x="18546" y="761"/>
                  </a:cubicBezTo>
                  <a:cubicBezTo>
                    <a:pt x="18837" y="761"/>
                    <a:pt x="19131" y="772"/>
                    <a:pt x="19428" y="796"/>
                  </a:cubicBezTo>
                  <a:cubicBezTo>
                    <a:pt x="19428" y="796"/>
                    <a:pt x="17425" y="0"/>
                    <a:pt x="14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1"/>
            <p:cNvSpPr/>
            <p:nvPr/>
          </p:nvSpPr>
          <p:spPr>
            <a:xfrm>
              <a:off x="3172500" y="1754750"/>
              <a:ext cx="389975" cy="451850"/>
            </a:xfrm>
            <a:custGeom>
              <a:avLst/>
              <a:gdLst/>
              <a:ahLst/>
              <a:cxnLst/>
              <a:rect l="l" t="t" r="r" b="b"/>
              <a:pathLst>
                <a:path w="15599" h="18074" extrusionOk="0">
                  <a:moveTo>
                    <a:pt x="15599" y="0"/>
                  </a:moveTo>
                  <a:lnTo>
                    <a:pt x="15599" y="0"/>
                  </a:lnTo>
                  <a:cubicBezTo>
                    <a:pt x="15598" y="0"/>
                    <a:pt x="2336" y="1635"/>
                    <a:pt x="0" y="17560"/>
                  </a:cubicBezTo>
                  <a:lnTo>
                    <a:pt x="3550" y="18074"/>
                  </a:lnTo>
                  <a:cubicBezTo>
                    <a:pt x="3550" y="18074"/>
                    <a:pt x="5885" y="4250"/>
                    <a:pt x="15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1"/>
            <p:cNvSpPr/>
            <p:nvPr/>
          </p:nvSpPr>
          <p:spPr>
            <a:xfrm>
              <a:off x="3032400" y="2082925"/>
              <a:ext cx="396975" cy="200525"/>
            </a:xfrm>
            <a:custGeom>
              <a:avLst/>
              <a:gdLst/>
              <a:ahLst/>
              <a:cxnLst/>
              <a:rect l="l" t="t" r="r" b="b"/>
              <a:pathLst>
                <a:path w="15879" h="8021" extrusionOk="0">
                  <a:moveTo>
                    <a:pt x="5928" y="1"/>
                  </a:moveTo>
                  <a:cubicBezTo>
                    <a:pt x="4116" y="1"/>
                    <a:pt x="2122" y="414"/>
                    <a:pt x="0" y="1491"/>
                  </a:cubicBezTo>
                  <a:cubicBezTo>
                    <a:pt x="0" y="1491"/>
                    <a:pt x="2102" y="6955"/>
                    <a:pt x="7006" y="7889"/>
                  </a:cubicBezTo>
                  <a:cubicBezTo>
                    <a:pt x="7477" y="7980"/>
                    <a:pt x="7941" y="8021"/>
                    <a:pt x="8394" y="8021"/>
                  </a:cubicBezTo>
                  <a:cubicBezTo>
                    <a:pt x="12605" y="8021"/>
                    <a:pt x="15879" y="4480"/>
                    <a:pt x="15879" y="4480"/>
                  </a:cubicBezTo>
                  <a:cubicBezTo>
                    <a:pt x="15879" y="4480"/>
                    <a:pt x="11894" y="1"/>
                    <a:pt x="5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1"/>
            <p:cNvSpPr/>
            <p:nvPr/>
          </p:nvSpPr>
          <p:spPr>
            <a:xfrm>
              <a:off x="3203925" y="2155300"/>
              <a:ext cx="498375" cy="1812950"/>
            </a:xfrm>
            <a:custGeom>
              <a:avLst/>
              <a:gdLst/>
              <a:ahLst/>
              <a:cxnLst/>
              <a:rect l="l" t="t" r="r" b="b"/>
              <a:pathLst>
                <a:path w="19935" h="72518" extrusionOk="0">
                  <a:moveTo>
                    <a:pt x="1097" y="1"/>
                  </a:moveTo>
                  <a:cubicBezTo>
                    <a:pt x="562" y="1"/>
                    <a:pt x="0" y="383"/>
                    <a:pt x="51" y="1071"/>
                  </a:cubicBezTo>
                  <a:cubicBezTo>
                    <a:pt x="2199" y="25122"/>
                    <a:pt x="9812" y="49314"/>
                    <a:pt x="17844" y="71917"/>
                  </a:cubicBezTo>
                  <a:cubicBezTo>
                    <a:pt x="17996" y="72340"/>
                    <a:pt x="18331" y="72517"/>
                    <a:pt x="18677" y="72517"/>
                  </a:cubicBezTo>
                  <a:cubicBezTo>
                    <a:pt x="19289" y="72517"/>
                    <a:pt x="19934" y="71962"/>
                    <a:pt x="19666" y="71217"/>
                  </a:cubicBezTo>
                  <a:cubicBezTo>
                    <a:pt x="11680" y="48707"/>
                    <a:pt x="4161" y="24749"/>
                    <a:pt x="2013" y="838"/>
                  </a:cubicBezTo>
                  <a:cubicBezTo>
                    <a:pt x="1970" y="265"/>
                    <a:pt x="1543"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1"/>
            <p:cNvSpPr/>
            <p:nvPr/>
          </p:nvSpPr>
          <p:spPr>
            <a:xfrm>
              <a:off x="2271150" y="4159000"/>
              <a:ext cx="804475" cy="435750"/>
            </a:xfrm>
            <a:custGeom>
              <a:avLst/>
              <a:gdLst/>
              <a:ahLst/>
              <a:cxnLst/>
              <a:rect l="l" t="t" r="r" b="b"/>
              <a:pathLst>
                <a:path w="32179" h="17430" extrusionOk="0">
                  <a:moveTo>
                    <a:pt x="5869" y="1"/>
                  </a:moveTo>
                  <a:cubicBezTo>
                    <a:pt x="3583" y="1"/>
                    <a:pt x="1958" y="575"/>
                    <a:pt x="1402" y="1764"/>
                  </a:cubicBezTo>
                  <a:cubicBezTo>
                    <a:pt x="1" y="4659"/>
                    <a:pt x="5512" y="10123"/>
                    <a:pt x="13638" y="13999"/>
                  </a:cubicBezTo>
                  <a:cubicBezTo>
                    <a:pt x="18419" y="16238"/>
                    <a:pt x="23069" y="17430"/>
                    <a:pt x="26360" y="17430"/>
                  </a:cubicBezTo>
                  <a:cubicBezTo>
                    <a:pt x="28629" y="17430"/>
                    <a:pt x="30252" y="16863"/>
                    <a:pt x="30824" y="15681"/>
                  </a:cubicBezTo>
                  <a:cubicBezTo>
                    <a:pt x="32178" y="12738"/>
                    <a:pt x="26714" y="7274"/>
                    <a:pt x="18588" y="3445"/>
                  </a:cubicBezTo>
                  <a:cubicBezTo>
                    <a:pt x="13797" y="1187"/>
                    <a:pt x="9152" y="1"/>
                    <a:pt x="5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1"/>
            <p:cNvSpPr/>
            <p:nvPr/>
          </p:nvSpPr>
          <p:spPr>
            <a:xfrm>
              <a:off x="1393175" y="3742500"/>
              <a:ext cx="804450" cy="436650"/>
            </a:xfrm>
            <a:custGeom>
              <a:avLst/>
              <a:gdLst/>
              <a:ahLst/>
              <a:cxnLst/>
              <a:rect l="l" t="t" r="r" b="b"/>
              <a:pathLst>
                <a:path w="32178" h="17466" extrusionOk="0">
                  <a:moveTo>
                    <a:pt x="5879" y="1"/>
                  </a:moveTo>
                  <a:cubicBezTo>
                    <a:pt x="3576" y="1"/>
                    <a:pt x="1931" y="587"/>
                    <a:pt x="1355" y="1798"/>
                  </a:cubicBezTo>
                  <a:cubicBezTo>
                    <a:pt x="0" y="4693"/>
                    <a:pt x="5464" y="10157"/>
                    <a:pt x="13591" y="13987"/>
                  </a:cubicBezTo>
                  <a:cubicBezTo>
                    <a:pt x="18372" y="16268"/>
                    <a:pt x="23008" y="17465"/>
                    <a:pt x="26290" y="17465"/>
                  </a:cubicBezTo>
                  <a:cubicBezTo>
                    <a:pt x="28586" y="17465"/>
                    <a:pt x="30219" y="16879"/>
                    <a:pt x="30777" y="15668"/>
                  </a:cubicBezTo>
                  <a:cubicBezTo>
                    <a:pt x="32178" y="12773"/>
                    <a:pt x="26714" y="7309"/>
                    <a:pt x="18588" y="3479"/>
                  </a:cubicBezTo>
                  <a:cubicBezTo>
                    <a:pt x="13806" y="1198"/>
                    <a:pt x="9170" y="1"/>
                    <a:pt x="5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1"/>
            <p:cNvSpPr/>
            <p:nvPr/>
          </p:nvSpPr>
          <p:spPr>
            <a:xfrm>
              <a:off x="2195275" y="3356125"/>
              <a:ext cx="493900" cy="745875"/>
            </a:xfrm>
            <a:custGeom>
              <a:avLst/>
              <a:gdLst/>
              <a:ahLst/>
              <a:cxnLst/>
              <a:rect l="l" t="t" r="r" b="b"/>
              <a:pathLst>
                <a:path w="19756" h="29835" extrusionOk="0">
                  <a:moveTo>
                    <a:pt x="15891" y="1"/>
                  </a:moveTo>
                  <a:cubicBezTo>
                    <a:pt x="12852" y="1"/>
                    <a:pt x="8061" y="5150"/>
                    <a:pt x="4624" y="12443"/>
                  </a:cubicBezTo>
                  <a:cubicBezTo>
                    <a:pt x="794" y="20522"/>
                    <a:pt x="0" y="28228"/>
                    <a:pt x="2943" y="29629"/>
                  </a:cubicBezTo>
                  <a:cubicBezTo>
                    <a:pt x="3239" y="29768"/>
                    <a:pt x="3563" y="29835"/>
                    <a:pt x="3910" y="29835"/>
                  </a:cubicBezTo>
                  <a:cubicBezTo>
                    <a:pt x="6941" y="29835"/>
                    <a:pt x="11695" y="24686"/>
                    <a:pt x="15132" y="17393"/>
                  </a:cubicBezTo>
                  <a:cubicBezTo>
                    <a:pt x="19008" y="9267"/>
                    <a:pt x="19755" y="1561"/>
                    <a:pt x="16860" y="207"/>
                  </a:cubicBezTo>
                  <a:cubicBezTo>
                    <a:pt x="16563" y="68"/>
                    <a:pt x="16238" y="1"/>
                    <a:pt x="15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1"/>
            <p:cNvSpPr/>
            <p:nvPr/>
          </p:nvSpPr>
          <p:spPr>
            <a:xfrm>
              <a:off x="1780800" y="4234950"/>
              <a:ext cx="491550" cy="746225"/>
            </a:xfrm>
            <a:custGeom>
              <a:avLst/>
              <a:gdLst/>
              <a:ahLst/>
              <a:cxnLst/>
              <a:rect l="l" t="t" r="r" b="b"/>
              <a:pathLst>
                <a:path w="19662" h="29849" extrusionOk="0">
                  <a:moveTo>
                    <a:pt x="15815" y="1"/>
                  </a:moveTo>
                  <a:cubicBezTo>
                    <a:pt x="12774" y="1"/>
                    <a:pt x="8003" y="5140"/>
                    <a:pt x="4577" y="12409"/>
                  </a:cubicBezTo>
                  <a:cubicBezTo>
                    <a:pt x="748" y="20535"/>
                    <a:pt x="0" y="28241"/>
                    <a:pt x="2896" y="29642"/>
                  </a:cubicBezTo>
                  <a:cubicBezTo>
                    <a:pt x="3193" y="29781"/>
                    <a:pt x="3516" y="29848"/>
                    <a:pt x="3863" y="29848"/>
                  </a:cubicBezTo>
                  <a:cubicBezTo>
                    <a:pt x="6895" y="29848"/>
                    <a:pt x="11653" y="24699"/>
                    <a:pt x="15132" y="17406"/>
                  </a:cubicBezTo>
                  <a:cubicBezTo>
                    <a:pt x="18914" y="9280"/>
                    <a:pt x="19662" y="1574"/>
                    <a:pt x="16813" y="220"/>
                  </a:cubicBezTo>
                  <a:cubicBezTo>
                    <a:pt x="16508" y="72"/>
                    <a:pt x="16173" y="1"/>
                    <a:pt x="15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1"/>
            <p:cNvSpPr/>
            <p:nvPr/>
          </p:nvSpPr>
          <p:spPr>
            <a:xfrm>
              <a:off x="2185925" y="4239650"/>
              <a:ext cx="425025" cy="772175"/>
            </a:xfrm>
            <a:custGeom>
              <a:avLst/>
              <a:gdLst/>
              <a:ahLst/>
              <a:cxnLst/>
              <a:rect l="l" t="t" r="r" b="b"/>
              <a:pathLst>
                <a:path w="17001" h="30887" extrusionOk="0">
                  <a:moveTo>
                    <a:pt x="3734" y="1"/>
                  </a:moveTo>
                  <a:cubicBezTo>
                    <a:pt x="3476" y="1"/>
                    <a:pt x="3227" y="42"/>
                    <a:pt x="2990" y="125"/>
                  </a:cubicBezTo>
                  <a:cubicBezTo>
                    <a:pt x="1" y="1200"/>
                    <a:pt x="1" y="8952"/>
                    <a:pt x="2990" y="17405"/>
                  </a:cubicBezTo>
                  <a:cubicBezTo>
                    <a:pt x="5788" y="25197"/>
                    <a:pt x="10174" y="30886"/>
                    <a:pt x="13220" y="30886"/>
                  </a:cubicBezTo>
                  <a:cubicBezTo>
                    <a:pt x="13479" y="30886"/>
                    <a:pt x="13727" y="30846"/>
                    <a:pt x="13964" y="30762"/>
                  </a:cubicBezTo>
                  <a:cubicBezTo>
                    <a:pt x="17000" y="29688"/>
                    <a:pt x="17000" y="21935"/>
                    <a:pt x="13964" y="13482"/>
                  </a:cubicBezTo>
                  <a:cubicBezTo>
                    <a:pt x="11209" y="5690"/>
                    <a:pt x="6787" y="1"/>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1"/>
            <p:cNvSpPr/>
            <p:nvPr/>
          </p:nvSpPr>
          <p:spPr>
            <a:xfrm>
              <a:off x="1857850" y="3324300"/>
              <a:ext cx="425000" cy="772425"/>
            </a:xfrm>
            <a:custGeom>
              <a:avLst/>
              <a:gdLst/>
              <a:ahLst/>
              <a:cxnLst/>
              <a:rect l="l" t="t" r="r" b="b"/>
              <a:pathLst>
                <a:path w="17000" h="30897" extrusionOk="0">
                  <a:moveTo>
                    <a:pt x="3734" y="1"/>
                  </a:moveTo>
                  <a:cubicBezTo>
                    <a:pt x="3476" y="1"/>
                    <a:pt x="3227" y="41"/>
                    <a:pt x="2990" y="125"/>
                  </a:cubicBezTo>
                  <a:cubicBezTo>
                    <a:pt x="1" y="1246"/>
                    <a:pt x="1" y="8952"/>
                    <a:pt x="2990" y="17405"/>
                  </a:cubicBezTo>
                  <a:cubicBezTo>
                    <a:pt x="5822" y="25216"/>
                    <a:pt x="10192" y="30897"/>
                    <a:pt x="13202" y="30897"/>
                  </a:cubicBezTo>
                  <a:cubicBezTo>
                    <a:pt x="13467" y="30897"/>
                    <a:pt x="13722" y="30852"/>
                    <a:pt x="13964" y="30762"/>
                  </a:cubicBezTo>
                  <a:cubicBezTo>
                    <a:pt x="17000" y="29687"/>
                    <a:pt x="17000" y="21935"/>
                    <a:pt x="13964" y="13482"/>
                  </a:cubicBezTo>
                  <a:cubicBezTo>
                    <a:pt x="11209" y="5690"/>
                    <a:pt x="6787" y="1"/>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1"/>
            <p:cNvSpPr/>
            <p:nvPr/>
          </p:nvSpPr>
          <p:spPr>
            <a:xfrm>
              <a:off x="2281675" y="3811075"/>
              <a:ext cx="820800" cy="387350"/>
            </a:xfrm>
            <a:custGeom>
              <a:avLst/>
              <a:gdLst/>
              <a:ahLst/>
              <a:cxnLst/>
              <a:rect l="l" t="t" r="r" b="b"/>
              <a:pathLst>
                <a:path w="32832" h="15494" extrusionOk="0">
                  <a:moveTo>
                    <a:pt x="25861" y="1"/>
                  </a:moveTo>
                  <a:cubicBezTo>
                    <a:pt x="22732" y="1"/>
                    <a:pt x="18681" y="759"/>
                    <a:pt x="14431" y="2277"/>
                  </a:cubicBezTo>
                  <a:cubicBezTo>
                    <a:pt x="5978" y="5266"/>
                    <a:pt x="0" y="10216"/>
                    <a:pt x="1074" y="13252"/>
                  </a:cubicBezTo>
                  <a:cubicBezTo>
                    <a:pt x="1635" y="14747"/>
                    <a:pt x="3841" y="15494"/>
                    <a:pt x="6970" y="15494"/>
                  </a:cubicBezTo>
                  <a:cubicBezTo>
                    <a:pt x="10099" y="15494"/>
                    <a:pt x="14151" y="14747"/>
                    <a:pt x="18401" y="13252"/>
                  </a:cubicBezTo>
                  <a:cubicBezTo>
                    <a:pt x="26854" y="10216"/>
                    <a:pt x="32831" y="5266"/>
                    <a:pt x="31757" y="2277"/>
                  </a:cubicBezTo>
                  <a:cubicBezTo>
                    <a:pt x="31197" y="759"/>
                    <a:pt x="28990" y="1"/>
                    <a:pt x="25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1"/>
            <p:cNvSpPr/>
            <p:nvPr/>
          </p:nvSpPr>
          <p:spPr>
            <a:xfrm>
              <a:off x="1366325" y="4137975"/>
              <a:ext cx="820800" cy="388250"/>
            </a:xfrm>
            <a:custGeom>
              <a:avLst/>
              <a:gdLst/>
              <a:ahLst/>
              <a:cxnLst/>
              <a:rect l="l" t="t" r="r" b="b"/>
              <a:pathLst>
                <a:path w="32832" h="15530" extrusionOk="0">
                  <a:moveTo>
                    <a:pt x="25885" y="1"/>
                  </a:moveTo>
                  <a:cubicBezTo>
                    <a:pt x="22756" y="1"/>
                    <a:pt x="18704" y="760"/>
                    <a:pt x="14478" y="2278"/>
                  </a:cubicBezTo>
                  <a:cubicBezTo>
                    <a:pt x="5978" y="5313"/>
                    <a:pt x="0" y="10217"/>
                    <a:pt x="1121" y="13253"/>
                  </a:cubicBezTo>
                  <a:cubicBezTo>
                    <a:pt x="1658" y="14770"/>
                    <a:pt x="3865" y="15529"/>
                    <a:pt x="6994" y="15529"/>
                  </a:cubicBezTo>
                  <a:cubicBezTo>
                    <a:pt x="10123" y="15529"/>
                    <a:pt x="14174" y="14770"/>
                    <a:pt x="18401" y="13253"/>
                  </a:cubicBezTo>
                  <a:cubicBezTo>
                    <a:pt x="26854" y="10217"/>
                    <a:pt x="32831" y="5313"/>
                    <a:pt x="31757" y="2278"/>
                  </a:cubicBezTo>
                  <a:cubicBezTo>
                    <a:pt x="31220" y="760"/>
                    <a:pt x="29014" y="1"/>
                    <a:pt x="25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1"/>
            <p:cNvSpPr/>
            <p:nvPr/>
          </p:nvSpPr>
          <p:spPr>
            <a:xfrm>
              <a:off x="2314350" y="4022100"/>
              <a:ext cx="813800" cy="291925"/>
            </a:xfrm>
            <a:custGeom>
              <a:avLst/>
              <a:gdLst/>
              <a:ahLst/>
              <a:cxnLst/>
              <a:rect l="l" t="t" r="r" b="b"/>
              <a:pathLst>
                <a:path w="32552" h="11677" extrusionOk="0">
                  <a:moveTo>
                    <a:pt x="16253" y="1"/>
                  </a:moveTo>
                  <a:cubicBezTo>
                    <a:pt x="7286" y="1"/>
                    <a:pt x="1" y="2616"/>
                    <a:pt x="1" y="5839"/>
                  </a:cubicBezTo>
                  <a:cubicBezTo>
                    <a:pt x="1" y="9061"/>
                    <a:pt x="7286" y="11676"/>
                    <a:pt x="16253" y="11676"/>
                  </a:cubicBezTo>
                  <a:cubicBezTo>
                    <a:pt x="25220" y="11676"/>
                    <a:pt x="32552" y="9061"/>
                    <a:pt x="32552" y="5839"/>
                  </a:cubicBezTo>
                  <a:cubicBezTo>
                    <a:pt x="32552" y="2616"/>
                    <a:pt x="25266" y="1"/>
                    <a:pt x="16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1"/>
            <p:cNvSpPr/>
            <p:nvPr/>
          </p:nvSpPr>
          <p:spPr>
            <a:xfrm>
              <a:off x="1341800" y="4022100"/>
              <a:ext cx="813800" cy="291925"/>
            </a:xfrm>
            <a:custGeom>
              <a:avLst/>
              <a:gdLst/>
              <a:ahLst/>
              <a:cxnLst/>
              <a:rect l="l" t="t" r="r" b="b"/>
              <a:pathLst>
                <a:path w="32552" h="11677" extrusionOk="0">
                  <a:moveTo>
                    <a:pt x="16253" y="1"/>
                  </a:moveTo>
                  <a:cubicBezTo>
                    <a:pt x="7286" y="1"/>
                    <a:pt x="1" y="2616"/>
                    <a:pt x="1" y="5839"/>
                  </a:cubicBezTo>
                  <a:cubicBezTo>
                    <a:pt x="1" y="9061"/>
                    <a:pt x="7286" y="11676"/>
                    <a:pt x="16253" y="11676"/>
                  </a:cubicBezTo>
                  <a:cubicBezTo>
                    <a:pt x="25266" y="11676"/>
                    <a:pt x="32551" y="9061"/>
                    <a:pt x="32551" y="5839"/>
                  </a:cubicBezTo>
                  <a:cubicBezTo>
                    <a:pt x="32551" y="2616"/>
                    <a:pt x="25266" y="1"/>
                    <a:pt x="16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1"/>
            <p:cNvSpPr/>
            <p:nvPr/>
          </p:nvSpPr>
          <p:spPr>
            <a:xfrm>
              <a:off x="2087850" y="3276050"/>
              <a:ext cx="291925" cy="812625"/>
            </a:xfrm>
            <a:custGeom>
              <a:avLst/>
              <a:gdLst/>
              <a:ahLst/>
              <a:cxnLst/>
              <a:rect l="l" t="t" r="r" b="b"/>
              <a:pathLst>
                <a:path w="11677" h="32505" extrusionOk="0">
                  <a:moveTo>
                    <a:pt x="5838" y="1"/>
                  </a:moveTo>
                  <a:cubicBezTo>
                    <a:pt x="2616" y="1"/>
                    <a:pt x="1" y="7286"/>
                    <a:pt x="1" y="16253"/>
                  </a:cubicBezTo>
                  <a:cubicBezTo>
                    <a:pt x="1" y="25219"/>
                    <a:pt x="2616" y="32505"/>
                    <a:pt x="5838" y="32505"/>
                  </a:cubicBezTo>
                  <a:cubicBezTo>
                    <a:pt x="9061" y="32505"/>
                    <a:pt x="11676" y="25219"/>
                    <a:pt x="11676" y="16253"/>
                  </a:cubicBezTo>
                  <a:cubicBezTo>
                    <a:pt x="11676" y="7286"/>
                    <a:pt x="9061" y="1"/>
                    <a:pt x="5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1"/>
            <p:cNvSpPr/>
            <p:nvPr/>
          </p:nvSpPr>
          <p:spPr>
            <a:xfrm>
              <a:off x="2087850" y="4247450"/>
              <a:ext cx="291925" cy="813800"/>
            </a:xfrm>
            <a:custGeom>
              <a:avLst/>
              <a:gdLst/>
              <a:ahLst/>
              <a:cxnLst/>
              <a:rect l="l" t="t" r="r" b="b"/>
              <a:pathLst>
                <a:path w="11677" h="32552" extrusionOk="0">
                  <a:moveTo>
                    <a:pt x="5838" y="0"/>
                  </a:moveTo>
                  <a:cubicBezTo>
                    <a:pt x="2616" y="0"/>
                    <a:pt x="1" y="7286"/>
                    <a:pt x="1" y="16299"/>
                  </a:cubicBezTo>
                  <a:cubicBezTo>
                    <a:pt x="1" y="25266"/>
                    <a:pt x="2616" y="32551"/>
                    <a:pt x="5838" y="32551"/>
                  </a:cubicBezTo>
                  <a:cubicBezTo>
                    <a:pt x="9061" y="32551"/>
                    <a:pt x="11676" y="25266"/>
                    <a:pt x="11676" y="16299"/>
                  </a:cubicBezTo>
                  <a:cubicBezTo>
                    <a:pt x="11676" y="7286"/>
                    <a:pt x="9061" y="0"/>
                    <a:pt x="5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1"/>
            <p:cNvSpPr/>
            <p:nvPr/>
          </p:nvSpPr>
          <p:spPr>
            <a:xfrm>
              <a:off x="2233800" y="4205975"/>
              <a:ext cx="688875" cy="611375"/>
            </a:xfrm>
            <a:custGeom>
              <a:avLst/>
              <a:gdLst/>
              <a:ahLst/>
              <a:cxnLst/>
              <a:rect l="l" t="t" r="r" b="b"/>
              <a:pathLst>
                <a:path w="27555" h="24455" extrusionOk="0">
                  <a:moveTo>
                    <a:pt x="4338" y="1"/>
                  </a:moveTo>
                  <a:cubicBezTo>
                    <a:pt x="3471" y="1"/>
                    <a:pt x="2770" y="234"/>
                    <a:pt x="2289" y="725"/>
                  </a:cubicBezTo>
                  <a:cubicBezTo>
                    <a:pt x="0" y="3014"/>
                    <a:pt x="3316" y="10019"/>
                    <a:pt x="9668" y="16370"/>
                  </a:cubicBezTo>
                  <a:cubicBezTo>
                    <a:pt x="14627" y="21366"/>
                    <a:pt x="20048" y="24455"/>
                    <a:pt x="23227" y="24455"/>
                  </a:cubicBezTo>
                  <a:cubicBezTo>
                    <a:pt x="24090" y="24455"/>
                    <a:pt x="24788" y="24228"/>
                    <a:pt x="25266" y="23749"/>
                  </a:cubicBezTo>
                  <a:cubicBezTo>
                    <a:pt x="27554" y="21461"/>
                    <a:pt x="24239" y="14455"/>
                    <a:pt x="17887" y="8104"/>
                  </a:cubicBezTo>
                  <a:cubicBezTo>
                    <a:pt x="12900" y="3117"/>
                    <a:pt x="7509" y="1"/>
                    <a:pt x="4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1"/>
            <p:cNvSpPr/>
            <p:nvPr/>
          </p:nvSpPr>
          <p:spPr>
            <a:xfrm>
              <a:off x="1546125" y="3519475"/>
              <a:ext cx="688875" cy="610675"/>
            </a:xfrm>
            <a:custGeom>
              <a:avLst/>
              <a:gdLst/>
              <a:ahLst/>
              <a:cxnLst/>
              <a:rect l="l" t="t" r="r" b="b"/>
              <a:pathLst>
                <a:path w="27555" h="24427" extrusionOk="0">
                  <a:moveTo>
                    <a:pt x="4362" y="0"/>
                  </a:moveTo>
                  <a:cubicBezTo>
                    <a:pt x="3489" y="0"/>
                    <a:pt x="2780" y="233"/>
                    <a:pt x="2289" y="725"/>
                  </a:cubicBezTo>
                  <a:cubicBezTo>
                    <a:pt x="0" y="2966"/>
                    <a:pt x="3316" y="9972"/>
                    <a:pt x="9668" y="16323"/>
                  </a:cubicBezTo>
                  <a:cubicBezTo>
                    <a:pt x="14655" y="21311"/>
                    <a:pt x="20046" y="24426"/>
                    <a:pt x="23239" y="24426"/>
                  </a:cubicBezTo>
                  <a:cubicBezTo>
                    <a:pt x="24112" y="24426"/>
                    <a:pt x="24821" y="24193"/>
                    <a:pt x="25313" y="23702"/>
                  </a:cubicBezTo>
                  <a:cubicBezTo>
                    <a:pt x="27554" y="21460"/>
                    <a:pt x="24285" y="14455"/>
                    <a:pt x="17934" y="8104"/>
                  </a:cubicBezTo>
                  <a:cubicBezTo>
                    <a:pt x="12946" y="3116"/>
                    <a:pt x="7555" y="0"/>
                    <a:pt x="4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1"/>
            <p:cNvSpPr/>
            <p:nvPr/>
          </p:nvSpPr>
          <p:spPr>
            <a:xfrm>
              <a:off x="2233800" y="3519475"/>
              <a:ext cx="688875" cy="610675"/>
            </a:xfrm>
            <a:custGeom>
              <a:avLst/>
              <a:gdLst/>
              <a:ahLst/>
              <a:cxnLst/>
              <a:rect l="l" t="t" r="r" b="b"/>
              <a:pathLst>
                <a:path w="27555" h="24427" extrusionOk="0">
                  <a:moveTo>
                    <a:pt x="23217" y="0"/>
                  </a:moveTo>
                  <a:cubicBezTo>
                    <a:pt x="20046" y="0"/>
                    <a:pt x="14655" y="3116"/>
                    <a:pt x="9668" y="8104"/>
                  </a:cubicBezTo>
                  <a:cubicBezTo>
                    <a:pt x="3316" y="14455"/>
                    <a:pt x="0" y="21413"/>
                    <a:pt x="2289" y="23702"/>
                  </a:cubicBezTo>
                  <a:cubicBezTo>
                    <a:pt x="2770" y="24193"/>
                    <a:pt x="3471" y="24426"/>
                    <a:pt x="4338" y="24426"/>
                  </a:cubicBezTo>
                  <a:cubicBezTo>
                    <a:pt x="7509" y="24426"/>
                    <a:pt x="12900" y="21311"/>
                    <a:pt x="17887" y="16323"/>
                  </a:cubicBezTo>
                  <a:cubicBezTo>
                    <a:pt x="24239" y="9972"/>
                    <a:pt x="27554" y="2966"/>
                    <a:pt x="25266" y="725"/>
                  </a:cubicBezTo>
                  <a:cubicBezTo>
                    <a:pt x="24785" y="233"/>
                    <a:pt x="24084" y="0"/>
                    <a:pt x="23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1"/>
            <p:cNvSpPr/>
            <p:nvPr/>
          </p:nvSpPr>
          <p:spPr>
            <a:xfrm>
              <a:off x="1546125" y="4205975"/>
              <a:ext cx="688875" cy="611850"/>
            </a:xfrm>
            <a:custGeom>
              <a:avLst/>
              <a:gdLst/>
              <a:ahLst/>
              <a:cxnLst/>
              <a:rect l="l" t="t" r="r" b="b"/>
              <a:pathLst>
                <a:path w="27555" h="24474" extrusionOk="0">
                  <a:moveTo>
                    <a:pt x="23239" y="1"/>
                  </a:moveTo>
                  <a:cubicBezTo>
                    <a:pt x="20046" y="1"/>
                    <a:pt x="14655" y="3117"/>
                    <a:pt x="9668" y="8104"/>
                  </a:cubicBezTo>
                  <a:cubicBezTo>
                    <a:pt x="3316" y="14455"/>
                    <a:pt x="0" y="21461"/>
                    <a:pt x="2289" y="23749"/>
                  </a:cubicBezTo>
                  <a:cubicBezTo>
                    <a:pt x="2780" y="24240"/>
                    <a:pt x="3489" y="24473"/>
                    <a:pt x="4362" y="24473"/>
                  </a:cubicBezTo>
                  <a:cubicBezTo>
                    <a:pt x="7555" y="24473"/>
                    <a:pt x="12946" y="21358"/>
                    <a:pt x="17934" y="16370"/>
                  </a:cubicBezTo>
                  <a:cubicBezTo>
                    <a:pt x="24285" y="10019"/>
                    <a:pt x="27554" y="3014"/>
                    <a:pt x="25313" y="725"/>
                  </a:cubicBezTo>
                  <a:cubicBezTo>
                    <a:pt x="24821" y="234"/>
                    <a:pt x="24112" y="1"/>
                    <a:pt x="23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1"/>
            <p:cNvSpPr/>
            <p:nvPr/>
          </p:nvSpPr>
          <p:spPr>
            <a:xfrm>
              <a:off x="1997950" y="3991750"/>
              <a:ext cx="413350" cy="353750"/>
            </a:xfrm>
            <a:custGeom>
              <a:avLst/>
              <a:gdLst/>
              <a:ahLst/>
              <a:cxnLst/>
              <a:rect l="l" t="t" r="r" b="b"/>
              <a:pathLst>
                <a:path w="16534" h="14150" extrusionOk="0">
                  <a:moveTo>
                    <a:pt x="9481" y="1"/>
                  </a:moveTo>
                  <a:cubicBezTo>
                    <a:pt x="3176" y="1"/>
                    <a:pt x="1" y="7613"/>
                    <a:pt x="4484" y="12050"/>
                  </a:cubicBezTo>
                  <a:cubicBezTo>
                    <a:pt x="5920" y="13501"/>
                    <a:pt x="7689" y="14149"/>
                    <a:pt x="9424" y="14149"/>
                  </a:cubicBezTo>
                  <a:cubicBezTo>
                    <a:pt x="13051" y="14149"/>
                    <a:pt x="16533" y="11317"/>
                    <a:pt x="16533" y="7053"/>
                  </a:cubicBezTo>
                  <a:cubicBezTo>
                    <a:pt x="16533" y="3176"/>
                    <a:pt x="13357" y="1"/>
                    <a:pt x="9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1"/>
            <p:cNvSpPr/>
            <p:nvPr/>
          </p:nvSpPr>
          <p:spPr>
            <a:xfrm>
              <a:off x="4399575" y="2438000"/>
              <a:ext cx="1901950" cy="1389450"/>
            </a:xfrm>
            <a:custGeom>
              <a:avLst/>
              <a:gdLst/>
              <a:ahLst/>
              <a:cxnLst/>
              <a:rect l="l" t="t" r="r" b="b"/>
              <a:pathLst>
                <a:path w="76078" h="55578" extrusionOk="0">
                  <a:moveTo>
                    <a:pt x="62940" y="1"/>
                  </a:moveTo>
                  <a:cubicBezTo>
                    <a:pt x="55797" y="1"/>
                    <a:pt x="48702" y="1218"/>
                    <a:pt x="41939" y="3634"/>
                  </a:cubicBezTo>
                  <a:cubicBezTo>
                    <a:pt x="36568" y="5595"/>
                    <a:pt x="31431" y="8210"/>
                    <a:pt x="26714" y="11526"/>
                  </a:cubicBezTo>
                  <a:cubicBezTo>
                    <a:pt x="21997" y="14795"/>
                    <a:pt x="17747" y="18671"/>
                    <a:pt x="14058" y="23061"/>
                  </a:cubicBezTo>
                  <a:cubicBezTo>
                    <a:pt x="7800" y="30440"/>
                    <a:pt x="3317" y="39220"/>
                    <a:pt x="1028" y="48654"/>
                  </a:cubicBezTo>
                  <a:cubicBezTo>
                    <a:pt x="608" y="50288"/>
                    <a:pt x="374" y="51689"/>
                    <a:pt x="188" y="52623"/>
                  </a:cubicBezTo>
                  <a:cubicBezTo>
                    <a:pt x="47" y="53558"/>
                    <a:pt x="1" y="54165"/>
                    <a:pt x="1" y="54165"/>
                  </a:cubicBezTo>
                  <a:cubicBezTo>
                    <a:pt x="1" y="54165"/>
                    <a:pt x="561" y="54305"/>
                    <a:pt x="1495" y="54538"/>
                  </a:cubicBezTo>
                  <a:cubicBezTo>
                    <a:pt x="2476" y="54725"/>
                    <a:pt x="3830" y="54959"/>
                    <a:pt x="5512" y="55145"/>
                  </a:cubicBezTo>
                  <a:cubicBezTo>
                    <a:pt x="7943" y="55436"/>
                    <a:pt x="10375" y="55577"/>
                    <a:pt x="12807" y="55577"/>
                  </a:cubicBezTo>
                  <a:cubicBezTo>
                    <a:pt x="14672" y="55577"/>
                    <a:pt x="16537" y="55494"/>
                    <a:pt x="18401" y="55332"/>
                  </a:cubicBezTo>
                  <a:cubicBezTo>
                    <a:pt x="23772" y="54865"/>
                    <a:pt x="29002" y="53698"/>
                    <a:pt x="34093" y="51923"/>
                  </a:cubicBezTo>
                  <a:cubicBezTo>
                    <a:pt x="39464" y="50008"/>
                    <a:pt x="44601" y="47393"/>
                    <a:pt x="49318" y="44124"/>
                  </a:cubicBezTo>
                  <a:cubicBezTo>
                    <a:pt x="54034" y="40855"/>
                    <a:pt x="58331" y="36978"/>
                    <a:pt x="62020" y="32635"/>
                  </a:cubicBezTo>
                  <a:cubicBezTo>
                    <a:pt x="68278" y="25210"/>
                    <a:pt x="72762" y="16430"/>
                    <a:pt x="75050" y="6996"/>
                  </a:cubicBezTo>
                  <a:cubicBezTo>
                    <a:pt x="75470" y="5361"/>
                    <a:pt x="75704" y="3960"/>
                    <a:pt x="75844" y="2980"/>
                  </a:cubicBezTo>
                  <a:cubicBezTo>
                    <a:pt x="76031" y="2046"/>
                    <a:pt x="76077" y="1439"/>
                    <a:pt x="76077" y="1439"/>
                  </a:cubicBezTo>
                  <a:cubicBezTo>
                    <a:pt x="76077" y="1439"/>
                    <a:pt x="75517" y="1298"/>
                    <a:pt x="74536" y="1112"/>
                  </a:cubicBezTo>
                  <a:cubicBezTo>
                    <a:pt x="73602" y="878"/>
                    <a:pt x="72201" y="645"/>
                    <a:pt x="70520" y="458"/>
                  </a:cubicBezTo>
                  <a:cubicBezTo>
                    <a:pt x="67996" y="153"/>
                    <a:pt x="65465" y="1"/>
                    <a:pt x="62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1"/>
            <p:cNvSpPr/>
            <p:nvPr/>
          </p:nvSpPr>
          <p:spPr>
            <a:xfrm>
              <a:off x="4478125" y="2539200"/>
              <a:ext cx="1728500" cy="1198175"/>
            </a:xfrm>
            <a:custGeom>
              <a:avLst/>
              <a:gdLst/>
              <a:ahLst/>
              <a:cxnLst/>
              <a:rect l="l" t="t" r="r" b="b"/>
              <a:pathLst>
                <a:path w="69140" h="47927" extrusionOk="0">
                  <a:moveTo>
                    <a:pt x="68154" y="1"/>
                  </a:moveTo>
                  <a:cubicBezTo>
                    <a:pt x="68040" y="1"/>
                    <a:pt x="67920" y="31"/>
                    <a:pt x="67798" y="99"/>
                  </a:cubicBezTo>
                  <a:lnTo>
                    <a:pt x="43934" y="16632"/>
                  </a:lnTo>
                  <a:cubicBezTo>
                    <a:pt x="47530" y="12428"/>
                    <a:pt x="50939" y="7245"/>
                    <a:pt x="50425" y="2341"/>
                  </a:cubicBezTo>
                  <a:cubicBezTo>
                    <a:pt x="50359" y="1897"/>
                    <a:pt x="50018" y="1685"/>
                    <a:pt x="49684" y="1685"/>
                  </a:cubicBezTo>
                  <a:cubicBezTo>
                    <a:pt x="49315" y="1685"/>
                    <a:pt x="48953" y="1944"/>
                    <a:pt x="48978" y="2434"/>
                  </a:cubicBezTo>
                  <a:cubicBezTo>
                    <a:pt x="49631" y="9113"/>
                    <a:pt x="42486" y="16351"/>
                    <a:pt x="38283" y="20555"/>
                  </a:cubicBezTo>
                  <a:lnTo>
                    <a:pt x="26608" y="28587"/>
                  </a:lnTo>
                  <a:cubicBezTo>
                    <a:pt x="31091" y="23030"/>
                    <a:pt x="34874" y="16165"/>
                    <a:pt x="34874" y="9159"/>
                  </a:cubicBezTo>
                  <a:cubicBezTo>
                    <a:pt x="34874" y="8722"/>
                    <a:pt x="34557" y="8520"/>
                    <a:pt x="34219" y="8520"/>
                  </a:cubicBezTo>
                  <a:cubicBezTo>
                    <a:pt x="33836" y="8520"/>
                    <a:pt x="33426" y="8781"/>
                    <a:pt x="33426" y="9253"/>
                  </a:cubicBezTo>
                  <a:cubicBezTo>
                    <a:pt x="33426" y="17799"/>
                    <a:pt x="27355" y="26112"/>
                    <a:pt x="21751" y="31950"/>
                  </a:cubicBezTo>
                  <a:lnTo>
                    <a:pt x="14932" y="36667"/>
                  </a:lnTo>
                  <a:cubicBezTo>
                    <a:pt x="18902" y="31343"/>
                    <a:pt x="22451" y="24711"/>
                    <a:pt x="21657" y="18313"/>
                  </a:cubicBezTo>
                  <a:cubicBezTo>
                    <a:pt x="21592" y="17876"/>
                    <a:pt x="21250" y="17674"/>
                    <a:pt x="20914" y="17674"/>
                  </a:cubicBezTo>
                  <a:cubicBezTo>
                    <a:pt x="20533" y="17674"/>
                    <a:pt x="20160" y="17934"/>
                    <a:pt x="20210" y="18406"/>
                  </a:cubicBezTo>
                  <a:cubicBezTo>
                    <a:pt x="21144" y="26065"/>
                    <a:pt x="15446" y="34145"/>
                    <a:pt x="10869" y="39515"/>
                  </a:cubicBezTo>
                  <a:lnTo>
                    <a:pt x="548" y="46661"/>
                  </a:lnTo>
                  <a:cubicBezTo>
                    <a:pt x="1" y="47130"/>
                    <a:pt x="403" y="47927"/>
                    <a:pt x="987" y="47927"/>
                  </a:cubicBezTo>
                  <a:cubicBezTo>
                    <a:pt x="1100" y="47927"/>
                    <a:pt x="1221" y="47897"/>
                    <a:pt x="1342" y="47828"/>
                  </a:cubicBezTo>
                  <a:lnTo>
                    <a:pt x="11710" y="40683"/>
                  </a:lnTo>
                  <a:cubicBezTo>
                    <a:pt x="15957" y="39127"/>
                    <a:pt x="21412" y="37534"/>
                    <a:pt x="26576" y="37534"/>
                  </a:cubicBezTo>
                  <a:cubicBezTo>
                    <a:pt x="29475" y="37534"/>
                    <a:pt x="32282" y="38036"/>
                    <a:pt x="34734" y="39329"/>
                  </a:cubicBezTo>
                  <a:cubicBezTo>
                    <a:pt x="34851" y="39387"/>
                    <a:pt x="34963" y="39413"/>
                    <a:pt x="35068" y="39413"/>
                  </a:cubicBezTo>
                  <a:cubicBezTo>
                    <a:pt x="35715" y="39413"/>
                    <a:pt x="36064" y="38423"/>
                    <a:pt x="35341" y="38021"/>
                  </a:cubicBezTo>
                  <a:cubicBezTo>
                    <a:pt x="32737" y="36676"/>
                    <a:pt x="29762" y="36151"/>
                    <a:pt x="26688" y="36151"/>
                  </a:cubicBezTo>
                  <a:cubicBezTo>
                    <a:pt x="23037" y="36151"/>
                    <a:pt x="19247" y="36892"/>
                    <a:pt x="15773" y="37881"/>
                  </a:cubicBezTo>
                  <a:lnTo>
                    <a:pt x="22591" y="33164"/>
                  </a:lnTo>
                  <a:cubicBezTo>
                    <a:pt x="27774" y="30915"/>
                    <a:pt x="34185" y="28893"/>
                    <a:pt x="40300" y="28893"/>
                  </a:cubicBezTo>
                  <a:cubicBezTo>
                    <a:pt x="42946" y="28893"/>
                    <a:pt x="45538" y="29272"/>
                    <a:pt x="47950" y="30175"/>
                  </a:cubicBezTo>
                  <a:cubicBezTo>
                    <a:pt x="48047" y="30211"/>
                    <a:pt x="48141" y="30227"/>
                    <a:pt x="48230" y="30227"/>
                  </a:cubicBezTo>
                  <a:cubicBezTo>
                    <a:pt x="48953" y="30227"/>
                    <a:pt x="49347" y="29158"/>
                    <a:pt x="48557" y="28867"/>
                  </a:cubicBezTo>
                  <a:cubicBezTo>
                    <a:pt x="45952" y="27907"/>
                    <a:pt x="43164" y="27501"/>
                    <a:pt x="40326" y="27501"/>
                  </a:cubicBezTo>
                  <a:cubicBezTo>
                    <a:pt x="35991" y="27501"/>
                    <a:pt x="31541" y="28447"/>
                    <a:pt x="27448" y="29801"/>
                  </a:cubicBezTo>
                  <a:lnTo>
                    <a:pt x="39124" y="21722"/>
                  </a:lnTo>
                  <a:cubicBezTo>
                    <a:pt x="43219" y="19851"/>
                    <a:pt x="49502" y="17019"/>
                    <a:pt x="54928" y="17019"/>
                  </a:cubicBezTo>
                  <a:cubicBezTo>
                    <a:pt x="56679" y="17019"/>
                    <a:pt x="58342" y="17315"/>
                    <a:pt x="59812" y="18033"/>
                  </a:cubicBezTo>
                  <a:cubicBezTo>
                    <a:pt x="59904" y="18063"/>
                    <a:pt x="59991" y="18077"/>
                    <a:pt x="60073" y="18077"/>
                  </a:cubicBezTo>
                  <a:cubicBezTo>
                    <a:pt x="60741" y="18077"/>
                    <a:pt x="61044" y="17146"/>
                    <a:pt x="60419" y="16772"/>
                  </a:cubicBezTo>
                  <a:cubicBezTo>
                    <a:pt x="58775" y="15967"/>
                    <a:pt x="56924" y="15639"/>
                    <a:pt x="54983" y="15639"/>
                  </a:cubicBezTo>
                  <a:cubicBezTo>
                    <a:pt x="51631" y="15639"/>
                    <a:pt x="48011" y="16616"/>
                    <a:pt x="44728" y="17799"/>
                  </a:cubicBezTo>
                  <a:lnTo>
                    <a:pt x="68592" y="1267"/>
                  </a:lnTo>
                  <a:cubicBezTo>
                    <a:pt x="69140" y="798"/>
                    <a:pt x="68738" y="1"/>
                    <a:pt x="68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1"/>
            <p:cNvSpPr/>
            <p:nvPr/>
          </p:nvSpPr>
          <p:spPr>
            <a:xfrm>
              <a:off x="4434600" y="3800275"/>
              <a:ext cx="1823725" cy="797300"/>
            </a:xfrm>
            <a:custGeom>
              <a:avLst/>
              <a:gdLst/>
              <a:ahLst/>
              <a:cxnLst/>
              <a:rect l="l" t="t" r="r" b="b"/>
              <a:pathLst>
                <a:path w="72949" h="31892" extrusionOk="0">
                  <a:moveTo>
                    <a:pt x="4344" y="1"/>
                  </a:moveTo>
                  <a:lnTo>
                    <a:pt x="2149" y="5558"/>
                  </a:lnTo>
                  <a:lnTo>
                    <a:pt x="1" y="11116"/>
                  </a:lnTo>
                  <a:cubicBezTo>
                    <a:pt x="1" y="11116"/>
                    <a:pt x="34708" y="31892"/>
                    <a:pt x="47015" y="31892"/>
                  </a:cubicBezTo>
                  <a:cubicBezTo>
                    <a:pt x="50910" y="31892"/>
                    <a:pt x="52561" y="29811"/>
                    <a:pt x="50158" y="24332"/>
                  </a:cubicBezTo>
                  <a:cubicBezTo>
                    <a:pt x="72949" y="14338"/>
                    <a:pt x="4344" y="1"/>
                    <a:pt x="43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1"/>
            <p:cNvSpPr/>
            <p:nvPr/>
          </p:nvSpPr>
          <p:spPr>
            <a:xfrm>
              <a:off x="2344725" y="3134925"/>
              <a:ext cx="1823700" cy="796150"/>
            </a:xfrm>
            <a:custGeom>
              <a:avLst/>
              <a:gdLst/>
              <a:ahLst/>
              <a:cxnLst/>
              <a:rect l="l" t="t" r="r" b="b"/>
              <a:pathLst>
                <a:path w="72948" h="31846" extrusionOk="0">
                  <a:moveTo>
                    <a:pt x="25934" y="1"/>
                  </a:moveTo>
                  <a:cubicBezTo>
                    <a:pt x="22039" y="1"/>
                    <a:pt x="20388" y="2082"/>
                    <a:pt x="22790" y="7560"/>
                  </a:cubicBezTo>
                  <a:cubicBezTo>
                    <a:pt x="0" y="17554"/>
                    <a:pt x="68605" y="31845"/>
                    <a:pt x="68605" y="31845"/>
                  </a:cubicBezTo>
                  <a:lnTo>
                    <a:pt x="70800" y="26334"/>
                  </a:lnTo>
                  <a:lnTo>
                    <a:pt x="72948" y="20777"/>
                  </a:lnTo>
                  <a:cubicBezTo>
                    <a:pt x="72948" y="20777"/>
                    <a:pt x="38240" y="1"/>
                    <a:pt x="25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1"/>
            <p:cNvSpPr/>
            <p:nvPr/>
          </p:nvSpPr>
          <p:spPr>
            <a:xfrm>
              <a:off x="3321800" y="3998750"/>
              <a:ext cx="1045125" cy="1369925"/>
            </a:xfrm>
            <a:custGeom>
              <a:avLst/>
              <a:gdLst/>
              <a:ahLst/>
              <a:cxnLst/>
              <a:rect l="l" t="t" r="r" b="b"/>
              <a:pathLst>
                <a:path w="41805" h="54797" extrusionOk="0">
                  <a:moveTo>
                    <a:pt x="30736" y="1"/>
                  </a:moveTo>
                  <a:cubicBezTo>
                    <a:pt x="30736" y="1"/>
                    <a:pt x="1" y="51279"/>
                    <a:pt x="13261" y="51279"/>
                  </a:cubicBezTo>
                  <a:cubicBezTo>
                    <a:pt x="14362" y="51279"/>
                    <a:pt x="15768" y="50925"/>
                    <a:pt x="17519" y="50158"/>
                  </a:cubicBezTo>
                  <a:cubicBezTo>
                    <a:pt x="18936" y="53405"/>
                    <a:pt x="20442" y="54797"/>
                    <a:pt x="21983" y="54797"/>
                  </a:cubicBezTo>
                  <a:cubicBezTo>
                    <a:pt x="31260" y="54797"/>
                    <a:pt x="41804" y="4344"/>
                    <a:pt x="41804" y="4344"/>
                  </a:cubicBezTo>
                  <a:lnTo>
                    <a:pt x="36247" y="2196"/>
                  </a:lnTo>
                  <a:lnTo>
                    <a:pt x="307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1"/>
            <p:cNvSpPr/>
            <p:nvPr/>
          </p:nvSpPr>
          <p:spPr>
            <a:xfrm>
              <a:off x="4236125" y="2362725"/>
              <a:ext cx="1045575" cy="1369850"/>
            </a:xfrm>
            <a:custGeom>
              <a:avLst/>
              <a:gdLst/>
              <a:ahLst/>
              <a:cxnLst/>
              <a:rect l="l" t="t" r="r" b="b"/>
              <a:pathLst>
                <a:path w="41823" h="54794" extrusionOk="0">
                  <a:moveTo>
                    <a:pt x="19824" y="1"/>
                  </a:moveTo>
                  <a:cubicBezTo>
                    <a:pt x="10546" y="1"/>
                    <a:pt x="1" y="50497"/>
                    <a:pt x="1" y="50497"/>
                  </a:cubicBezTo>
                  <a:lnTo>
                    <a:pt x="5558" y="52646"/>
                  </a:lnTo>
                  <a:lnTo>
                    <a:pt x="11069" y="54794"/>
                  </a:lnTo>
                  <a:cubicBezTo>
                    <a:pt x="11069" y="54794"/>
                    <a:pt x="41822" y="3525"/>
                    <a:pt x="28532" y="3525"/>
                  </a:cubicBezTo>
                  <a:cubicBezTo>
                    <a:pt x="27432" y="3525"/>
                    <a:pt x="26031" y="3876"/>
                    <a:pt x="24285" y="4636"/>
                  </a:cubicBezTo>
                  <a:cubicBezTo>
                    <a:pt x="22869" y="1392"/>
                    <a:pt x="21364" y="1"/>
                    <a:pt x="19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1"/>
            <p:cNvSpPr/>
            <p:nvPr/>
          </p:nvSpPr>
          <p:spPr>
            <a:xfrm>
              <a:off x="4245475" y="3990575"/>
              <a:ext cx="1100250" cy="1360250"/>
            </a:xfrm>
            <a:custGeom>
              <a:avLst/>
              <a:gdLst/>
              <a:ahLst/>
              <a:cxnLst/>
              <a:rect l="l" t="t" r="r" b="b"/>
              <a:pathLst>
                <a:path w="44010" h="54410" extrusionOk="0">
                  <a:moveTo>
                    <a:pt x="10928" y="1"/>
                  </a:moveTo>
                  <a:lnTo>
                    <a:pt x="5464" y="2383"/>
                  </a:lnTo>
                  <a:lnTo>
                    <a:pt x="0" y="4764"/>
                  </a:lnTo>
                  <a:cubicBezTo>
                    <a:pt x="0" y="4764"/>
                    <a:pt x="12480" y="54410"/>
                    <a:pt x="21764" y="54410"/>
                  </a:cubicBezTo>
                  <a:cubicBezTo>
                    <a:pt x="23346" y="54410"/>
                    <a:pt x="24834" y="52969"/>
                    <a:pt x="26153" y="49598"/>
                  </a:cubicBezTo>
                  <a:cubicBezTo>
                    <a:pt x="27814" y="50248"/>
                    <a:pt x="29158" y="50549"/>
                    <a:pt x="30223" y="50549"/>
                  </a:cubicBezTo>
                  <a:cubicBezTo>
                    <a:pt x="44010" y="50549"/>
                    <a:pt x="10928" y="1"/>
                    <a:pt x="10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1"/>
            <p:cNvSpPr/>
            <p:nvPr/>
          </p:nvSpPr>
          <p:spPr>
            <a:xfrm>
              <a:off x="3257300" y="2381250"/>
              <a:ext cx="1100275" cy="1360675"/>
            </a:xfrm>
            <a:custGeom>
              <a:avLst/>
              <a:gdLst/>
              <a:ahLst/>
              <a:cxnLst/>
              <a:rect l="l" t="t" r="r" b="b"/>
              <a:pathLst>
                <a:path w="44011" h="54427" extrusionOk="0">
                  <a:moveTo>
                    <a:pt x="22255" y="0"/>
                  </a:moveTo>
                  <a:cubicBezTo>
                    <a:pt x="20670" y="0"/>
                    <a:pt x="19179" y="1445"/>
                    <a:pt x="17858" y="4829"/>
                  </a:cubicBezTo>
                  <a:cubicBezTo>
                    <a:pt x="16197" y="4180"/>
                    <a:pt x="14853" y="3878"/>
                    <a:pt x="13788" y="3878"/>
                  </a:cubicBezTo>
                  <a:cubicBezTo>
                    <a:pt x="1" y="3878"/>
                    <a:pt x="33082" y="54426"/>
                    <a:pt x="33082" y="54426"/>
                  </a:cubicBezTo>
                  <a:lnTo>
                    <a:pt x="38546" y="52045"/>
                  </a:lnTo>
                  <a:lnTo>
                    <a:pt x="44011" y="49616"/>
                  </a:lnTo>
                  <a:cubicBezTo>
                    <a:pt x="44011" y="49616"/>
                    <a:pt x="31538" y="0"/>
                    <a:pt x="22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1"/>
            <p:cNvSpPr/>
            <p:nvPr/>
          </p:nvSpPr>
          <p:spPr>
            <a:xfrm>
              <a:off x="2357550" y="3810775"/>
              <a:ext cx="1819050" cy="838475"/>
            </a:xfrm>
            <a:custGeom>
              <a:avLst/>
              <a:gdLst/>
              <a:ahLst/>
              <a:cxnLst/>
              <a:rect l="l" t="t" r="r" b="b"/>
              <a:pathLst>
                <a:path w="72762" h="33539" extrusionOk="0">
                  <a:moveTo>
                    <a:pt x="67998" y="1"/>
                  </a:moveTo>
                  <a:cubicBezTo>
                    <a:pt x="67998" y="1"/>
                    <a:pt x="1" y="17047"/>
                    <a:pt x="23165" y="26107"/>
                  </a:cubicBezTo>
                  <a:cubicBezTo>
                    <a:pt x="21065" y="31476"/>
                    <a:pt x="22603" y="33538"/>
                    <a:pt x="26205" y="33538"/>
                  </a:cubicBezTo>
                  <a:cubicBezTo>
                    <a:pt x="38144" y="33538"/>
                    <a:pt x="72762" y="10882"/>
                    <a:pt x="72762" y="10882"/>
                  </a:cubicBezTo>
                  <a:lnTo>
                    <a:pt x="70380" y="5418"/>
                  </a:lnTo>
                  <a:lnTo>
                    <a:pt x="679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1"/>
            <p:cNvSpPr/>
            <p:nvPr/>
          </p:nvSpPr>
          <p:spPr>
            <a:xfrm>
              <a:off x="4426425" y="3082100"/>
              <a:ext cx="1819050" cy="838450"/>
            </a:xfrm>
            <a:custGeom>
              <a:avLst/>
              <a:gdLst/>
              <a:ahLst/>
              <a:cxnLst/>
              <a:rect l="l" t="t" r="r" b="b"/>
              <a:pathLst>
                <a:path w="72762" h="33538" extrusionOk="0">
                  <a:moveTo>
                    <a:pt x="46517" y="1"/>
                  </a:moveTo>
                  <a:cubicBezTo>
                    <a:pt x="34591" y="1"/>
                    <a:pt x="1" y="22656"/>
                    <a:pt x="1" y="22656"/>
                  </a:cubicBezTo>
                  <a:lnTo>
                    <a:pt x="2383" y="28120"/>
                  </a:lnTo>
                  <a:lnTo>
                    <a:pt x="4764" y="33538"/>
                  </a:lnTo>
                  <a:cubicBezTo>
                    <a:pt x="4764" y="33538"/>
                    <a:pt x="72762" y="16538"/>
                    <a:pt x="49551" y="7432"/>
                  </a:cubicBezTo>
                  <a:cubicBezTo>
                    <a:pt x="51651" y="2063"/>
                    <a:pt x="50116" y="1"/>
                    <a:pt x="46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1"/>
            <p:cNvSpPr/>
            <p:nvPr/>
          </p:nvSpPr>
          <p:spPr>
            <a:xfrm>
              <a:off x="4343550" y="3898350"/>
              <a:ext cx="1654425" cy="1158175"/>
            </a:xfrm>
            <a:custGeom>
              <a:avLst/>
              <a:gdLst/>
              <a:ahLst/>
              <a:cxnLst/>
              <a:rect l="l" t="t" r="r" b="b"/>
              <a:pathLst>
                <a:path w="66177" h="46327" extrusionOk="0">
                  <a:moveTo>
                    <a:pt x="8220" y="0"/>
                  </a:moveTo>
                  <a:lnTo>
                    <a:pt x="4110" y="4297"/>
                  </a:lnTo>
                  <a:lnTo>
                    <a:pt x="0" y="8547"/>
                  </a:lnTo>
                  <a:cubicBezTo>
                    <a:pt x="0" y="8547"/>
                    <a:pt x="28037" y="46327"/>
                    <a:pt x="37904" y="46327"/>
                  </a:cubicBezTo>
                  <a:cubicBezTo>
                    <a:pt x="40084" y="46327"/>
                    <a:pt x="41377" y="44482"/>
                    <a:pt x="41284" y="39977"/>
                  </a:cubicBezTo>
                  <a:cubicBezTo>
                    <a:pt x="66176" y="39463"/>
                    <a:pt x="8220" y="0"/>
                    <a:pt x="82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1"/>
            <p:cNvSpPr/>
            <p:nvPr/>
          </p:nvSpPr>
          <p:spPr>
            <a:xfrm>
              <a:off x="4394900" y="3950900"/>
              <a:ext cx="709900" cy="772500"/>
            </a:xfrm>
            <a:custGeom>
              <a:avLst/>
              <a:gdLst/>
              <a:ahLst/>
              <a:cxnLst/>
              <a:rect l="l" t="t" r="r" b="b"/>
              <a:pathLst>
                <a:path w="28396" h="30900" extrusionOk="0">
                  <a:moveTo>
                    <a:pt x="4157" y="0"/>
                  </a:moveTo>
                  <a:lnTo>
                    <a:pt x="1" y="4297"/>
                  </a:lnTo>
                  <a:cubicBezTo>
                    <a:pt x="1" y="4297"/>
                    <a:pt x="20228" y="30899"/>
                    <a:pt x="23945" y="30899"/>
                  </a:cubicBezTo>
                  <a:cubicBezTo>
                    <a:pt x="24059" y="30899"/>
                    <a:pt x="24157" y="30874"/>
                    <a:pt x="24239" y="30823"/>
                  </a:cubicBezTo>
                  <a:cubicBezTo>
                    <a:pt x="26994" y="29095"/>
                    <a:pt x="10230" y="9995"/>
                    <a:pt x="10229" y="9994"/>
                  </a:cubicBezTo>
                  <a:lnTo>
                    <a:pt x="10229" y="9994"/>
                  </a:lnTo>
                  <a:cubicBezTo>
                    <a:pt x="10230" y="9995"/>
                    <a:pt x="23396" y="20061"/>
                    <a:pt x="26652" y="20061"/>
                  </a:cubicBezTo>
                  <a:cubicBezTo>
                    <a:pt x="26992" y="20061"/>
                    <a:pt x="27224" y="19951"/>
                    <a:pt x="27321" y="19708"/>
                  </a:cubicBezTo>
                  <a:cubicBezTo>
                    <a:pt x="28395" y="17093"/>
                    <a:pt x="4157" y="0"/>
                    <a:pt x="4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1"/>
            <p:cNvSpPr/>
            <p:nvPr/>
          </p:nvSpPr>
          <p:spPr>
            <a:xfrm>
              <a:off x="2605075" y="2675875"/>
              <a:ext cx="1654425" cy="1158275"/>
            </a:xfrm>
            <a:custGeom>
              <a:avLst/>
              <a:gdLst/>
              <a:ahLst/>
              <a:cxnLst/>
              <a:rect l="l" t="t" r="r" b="b"/>
              <a:pathLst>
                <a:path w="66177" h="46331" extrusionOk="0">
                  <a:moveTo>
                    <a:pt x="28277" y="0"/>
                  </a:moveTo>
                  <a:cubicBezTo>
                    <a:pt x="26094" y="0"/>
                    <a:pt x="24799" y="1846"/>
                    <a:pt x="24892" y="6354"/>
                  </a:cubicBezTo>
                  <a:cubicBezTo>
                    <a:pt x="1" y="6868"/>
                    <a:pt x="57910" y="46331"/>
                    <a:pt x="57910" y="46331"/>
                  </a:cubicBezTo>
                  <a:lnTo>
                    <a:pt x="62067" y="42034"/>
                  </a:lnTo>
                  <a:lnTo>
                    <a:pt x="66177" y="37738"/>
                  </a:lnTo>
                  <a:cubicBezTo>
                    <a:pt x="66177" y="37738"/>
                    <a:pt x="38148" y="0"/>
                    <a:pt x="28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1"/>
            <p:cNvSpPr/>
            <p:nvPr/>
          </p:nvSpPr>
          <p:spPr>
            <a:xfrm>
              <a:off x="3498250" y="3007950"/>
              <a:ext cx="709875" cy="773675"/>
            </a:xfrm>
            <a:custGeom>
              <a:avLst/>
              <a:gdLst/>
              <a:ahLst/>
              <a:cxnLst/>
              <a:rect l="l" t="t" r="r" b="b"/>
              <a:pathLst>
                <a:path w="28395" h="30947" extrusionOk="0">
                  <a:moveTo>
                    <a:pt x="4450" y="0"/>
                  </a:moveTo>
                  <a:cubicBezTo>
                    <a:pt x="4337" y="0"/>
                    <a:pt x="4238" y="25"/>
                    <a:pt x="4157" y="77"/>
                  </a:cubicBezTo>
                  <a:cubicBezTo>
                    <a:pt x="1401" y="1805"/>
                    <a:pt x="18167" y="20905"/>
                    <a:pt x="18167" y="20905"/>
                  </a:cubicBezTo>
                  <a:cubicBezTo>
                    <a:pt x="18167" y="20905"/>
                    <a:pt x="5045" y="10873"/>
                    <a:pt x="1761" y="10873"/>
                  </a:cubicBezTo>
                  <a:cubicBezTo>
                    <a:pt x="1411" y="10873"/>
                    <a:pt x="1173" y="10987"/>
                    <a:pt x="1074" y="11238"/>
                  </a:cubicBezTo>
                  <a:cubicBezTo>
                    <a:pt x="0" y="13854"/>
                    <a:pt x="24238" y="30946"/>
                    <a:pt x="24238" y="30946"/>
                  </a:cubicBezTo>
                  <a:lnTo>
                    <a:pt x="28395" y="26603"/>
                  </a:lnTo>
                  <a:cubicBezTo>
                    <a:pt x="28395" y="26603"/>
                    <a:pt x="8168" y="0"/>
                    <a:pt x="4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1"/>
            <p:cNvSpPr/>
            <p:nvPr/>
          </p:nvSpPr>
          <p:spPr>
            <a:xfrm>
              <a:off x="2663875" y="3908850"/>
              <a:ext cx="1606125" cy="1187000"/>
            </a:xfrm>
            <a:custGeom>
              <a:avLst/>
              <a:gdLst/>
              <a:ahLst/>
              <a:cxnLst/>
              <a:rect l="l" t="t" r="r" b="b"/>
              <a:pathLst>
                <a:path w="64245" h="47480" extrusionOk="0">
                  <a:moveTo>
                    <a:pt x="55652" y="1"/>
                  </a:moveTo>
                  <a:cubicBezTo>
                    <a:pt x="55652" y="1"/>
                    <a:pt x="1" y="41289"/>
                    <a:pt x="23861" y="41289"/>
                  </a:cubicBezTo>
                  <a:cubicBezTo>
                    <a:pt x="23994" y="41289"/>
                    <a:pt x="24130" y="41288"/>
                    <a:pt x="24268" y="41285"/>
                  </a:cubicBezTo>
                  <a:cubicBezTo>
                    <a:pt x="24359" y="45673"/>
                    <a:pt x="25665" y="47480"/>
                    <a:pt x="27754" y="47480"/>
                  </a:cubicBezTo>
                  <a:cubicBezTo>
                    <a:pt x="37491" y="47480"/>
                    <a:pt x="64245" y="8220"/>
                    <a:pt x="64245" y="8220"/>
                  </a:cubicBezTo>
                  <a:lnTo>
                    <a:pt x="59948" y="4111"/>
                  </a:lnTo>
                  <a:lnTo>
                    <a:pt x="556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1"/>
            <p:cNvSpPr/>
            <p:nvPr/>
          </p:nvSpPr>
          <p:spPr>
            <a:xfrm>
              <a:off x="3402500" y="3959050"/>
              <a:ext cx="814975" cy="685000"/>
            </a:xfrm>
            <a:custGeom>
              <a:avLst/>
              <a:gdLst/>
              <a:ahLst/>
              <a:cxnLst/>
              <a:rect l="l" t="t" r="r" b="b"/>
              <a:pathLst>
                <a:path w="32599" h="27400" extrusionOk="0">
                  <a:moveTo>
                    <a:pt x="28255" y="1"/>
                  </a:moveTo>
                  <a:cubicBezTo>
                    <a:pt x="28255" y="1"/>
                    <a:pt x="1" y="21530"/>
                    <a:pt x="1729" y="24239"/>
                  </a:cubicBezTo>
                  <a:cubicBezTo>
                    <a:pt x="1860" y="24448"/>
                    <a:pt x="2091" y="24545"/>
                    <a:pt x="2407" y="24545"/>
                  </a:cubicBezTo>
                  <a:cubicBezTo>
                    <a:pt x="6247" y="24545"/>
                    <a:pt x="22556" y="10229"/>
                    <a:pt x="22558" y="10229"/>
                  </a:cubicBezTo>
                  <a:lnTo>
                    <a:pt x="22558" y="10229"/>
                  </a:lnTo>
                  <a:cubicBezTo>
                    <a:pt x="22557" y="10230"/>
                    <a:pt x="10275" y="26294"/>
                    <a:pt x="12890" y="27368"/>
                  </a:cubicBezTo>
                  <a:cubicBezTo>
                    <a:pt x="12944" y="27389"/>
                    <a:pt x="13003" y="27400"/>
                    <a:pt x="13069" y="27400"/>
                  </a:cubicBezTo>
                  <a:cubicBezTo>
                    <a:pt x="16163" y="27400"/>
                    <a:pt x="32598" y="4157"/>
                    <a:pt x="32598" y="4157"/>
                  </a:cubicBezTo>
                  <a:lnTo>
                    <a:pt x="282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1"/>
            <p:cNvSpPr/>
            <p:nvPr/>
          </p:nvSpPr>
          <p:spPr>
            <a:xfrm>
              <a:off x="4334200" y="2636225"/>
              <a:ext cx="1603450" cy="1187425"/>
            </a:xfrm>
            <a:custGeom>
              <a:avLst/>
              <a:gdLst/>
              <a:ahLst/>
              <a:cxnLst/>
              <a:rect l="l" t="t" r="r" b="b"/>
              <a:pathLst>
                <a:path w="64138" h="47497" extrusionOk="0">
                  <a:moveTo>
                    <a:pt x="36486" y="1"/>
                  </a:moveTo>
                  <a:cubicBezTo>
                    <a:pt x="26744" y="1"/>
                    <a:pt x="0" y="39277"/>
                    <a:pt x="0" y="39277"/>
                  </a:cubicBezTo>
                  <a:lnTo>
                    <a:pt x="4297" y="43387"/>
                  </a:lnTo>
                  <a:lnTo>
                    <a:pt x="8594" y="47497"/>
                  </a:lnTo>
                  <a:cubicBezTo>
                    <a:pt x="8594" y="47497"/>
                    <a:pt x="64137" y="6208"/>
                    <a:pt x="40423" y="6208"/>
                  </a:cubicBezTo>
                  <a:cubicBezTo>
                    <a:pt x="40277" y="6208"/>
                    <a:pt x="40129" y="6209"/>
                    <a:pt x="39977" y="6212"/>
                  </a:cubicBezTo>
                  <a:cubicBezTo>
                    <a:pt x="39886" y="1812"/>
                    <a:pt x="38578" y="1"/>
                    <a:pt x="36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1"/>
            <p:cNvSpPr/>
            <p:nvPr/>
          </p:nvSpPr>
          <p:spPr>
            <a:xfrm>
              <a:off x="4385575" y="3088375"/>
              <a:ext cx="814950" cy="683900"/>
            </a:xfrm>
            <a:custGeom>
              <a:avLst/>
              <a:gdLst/>
              <a:ahLst/>
              <a:cxnLst/>
              <a:rect l="l" t="t" r="r" b="b"/>
              <a:pathLst>
                <a:path w="32598" h="27356" extrusionOk="0">
                  <a:moveTo>
                    <a:pt x="19521" y="1"/>
                  </a:moveTo>
                  <a:cubicBezTo>
                    <a:pt x="16405" y="1"/>
                    <a:pt x="0" y="23199"/>
                    <a:pt x="0" y="23199"/>
                  </a:cubicBezTo>
                  <a:lnTo>
                    <a:pt x="4344" y="27356"/>
                  </a:lnTo>
                  <a:cubicBezTo>
                    <a:pt x="4344" y="27356"/>
                    <a:pt x="32598" y="5873"/>
                    <a:pt x="30870" y="3118"/>
                  </a:cubicBezTo>
                  <a:cubicBezTo>
                    <a:pt x="30741" y="2915"/>
                    <a:pt x="30514" y="2821"/>
                    <a:pt x="30204" y="2821"/>
                  </a:cubicBezTo>
                  <a:cubicBezTo>
                    <a:pt x="26387" y="2821"/>
                    <a:pt x="10041" y="17128"/>
                    <a:pt x="10041" y="17128"/>
                  </a:cubicBezTo>
                  <a:cubicBezTo>
                    <a:pt x="10041" y="17128"/>
                    <a:pt x="22324" y="1109"/>
                    <a:pt x="19708" y="35"/>
                  </a:cubicBezTo>
                  <a:cubicBezTo>
                    <a:pt x="19653" y="12"/>
                    <a:pt x="19590" y="1"/>
                    <a:pt x="19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1"/>
            <p:cNvSpPr/>
            <p:nvPr/>
          </p:nvSpPr>
          <p:spPr>
            <a:xfrm>
              <a:off x="3956250" y="4064150"/>
              <a:ext cx="756500" cy="1365375"/>
            </a:xfrm>
            <a:custGeom>
              <a:avLst/>
              <a:gdLst/>
              <a:ahLst/>
              <a:cxnLst/>
              <a:rect l="l" t="t" r="r" b="b"/>
              <a:pathLst>
                <a:path w="30260" h="54615" extrusionOk="0">
                  <a:moveTo>
                    <a:pt x="19929" y="0"/>
                  </a:moveTo>
                  <a:lnTo>
                    <a:pt x="13951" y="140"/>
                  </a:lnTo>
                  <a:lnTo>
                    <a:pt x="8020" y="234"/>
                  </a:lnTo>
                  <a:cubicBezTo>
                    <a:pt x="8020" y="234"/>
                    <a:pt x="0" y="54614"/>
                    <a:pt x="10129" y="54614"/>
                  </a:cubicBezTo>
                  <a:cubicBezTo>
                    <a:pt x="11439" y="54614"/>
                    <a:pt x="13052" y="53705"/>
                    <a:pt x="15025" y="51652"/>
                  </a:cubicBezTo>
                  <a:cubicBezTo>
                    <a:pt x="17024" y="53568"/>
                    <a:pt x="18639" y="54419"/>
                    <a:pt x="19931" y="54419"/>
                  </a:cubicBezTo>
                  <a:cubicBezTo>
                    <a:pt x="30259" y="54419"/>
                    <a:pt x="19929" y="0"/>
                    <a:pt x="19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1"/>
            <p:cNvSpPr/>
            <p:nvPr/>
          </p:nvSpPr>
          <p:spPr>
            <a:xfrm>
              <a:off x="4112375" y="4065300"/>
              <a:ext cx="394650" cy="900550"/>
            </a:xfrm>
            <a:custGeom>
              <a:avLst/>
              <a:gdLst/>
              <a:ahLst/>
              <a:cxnLst/>
              <a:rect l="l" t="t" r="r" b="b"/>
              <a:pathLst>
                <a:path w="15786" h="36022" extrusionOk="0">
                  <a:moveTo>
                    <a:pt x="10742" y="1"/>
                  </a:moveTo>
                  <a:lnTo>
                    <a:pt x="4764" y="141"/>
                  </a:lnTo>
                  <a:cubicBezTo>
                    <a:pt x="4764" y="141"/>
                    <a:pt x="0" y="35307"/>
                    <a:pt x="3129" y="36008"/>
                  </a:cubicBezTo>
                  <a:cubicBezTo>
                    <a:pt x="3173" y="36017"/>
                    <a:pt x="3216" y="36022"/>
                    <a:pt x="3258" y="36022"/>
                  </a:cubicBezTo>
                  <a:cubicBezTo>
                    <a:pt x="6349" y="36022"/>
                    <a:pt x="7939" y="11396"/>
                    <a:pt x="7939" y="11396"/>
                  </a:cubicBezTo>
                  <a:cubicBezTo>
                    <a:pt x="7939" y="11396"/>
                    <a:pt x="10459" y="30355"/>
                    <a:pt x="13003" y="30355"/>
                  </a:cubicBezTo>
                  <a:cubicBezTo>
                    <a:pt x="13074" y="30355"/>
                    <a:pt x="13146" y="30341"/>
                    <a:pt x="13217" y="30310"/>
                  </a:cubicBezTo>
                  <a:cubicBezTo>
                    <a:pt x="15785" y="29236"/>
                    <a:pt x="10742" y="1"/>
                    <a:pt x="10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1"/>
            <p:cNvSpPr/>
            <p:nvPr/>
          </p:nvSpPr>
          <p:spPr>
            <a:xfrm>
              <a:off x="3890300" y="2302675"/>
              <a:ext cx="756425" cy="1365700"/>
            </a:xfrm>
            <a:custGeom>
              <a:avLst/>
              <a:gdLst/>
              <a:ahLst/>
              <a:cxnLst/>
              <a:rect l="l" t="t" r="r" b="b"/>
              <a:pathLst>
                <a:path w="30257" h="54628" extrusionOk="0">
                  <a:moveTo>
                    <a:pt x="20137" y="0"/>
                  </a:moveTo>
                  <a:cubicBezTo>
                    <a:pt x="18826" y="0"/>
                    <a:pt x="17211" y="913"/>
                    <a:pt x="15235" y="2975"/>
                  </a:cubicBezTo>
                  <a:cubicBezTo>
                    <a:pt x="13236" y="1059"/>
                    <a:pt x="11620" y="208"/>
                    <a:pt x="10329" y="208"/>
                  </a:cubicBezTo>
                  <a:cubicBezTo>
                    <a:pt x="1" y="208"/>
                    <a:pt x="10331" y="54627"/>
                    <a:pt x="10331" y="54627"/>
                  </a:cubicBezTo>
                  <a:lnTo>
                    <a:pt x="16262" y="54487"/>
                  </a:lnTo>
                  <a:lnTo>
                    <a:pt x="22240" y="54394"/>
                  </a:lnTo>
                  <a:cubicBezTo>
                    <a:pt x="22240" y="54394"/>
                    <a:pt x="30256" y="0"/>
                    <a:pt x="20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1"/>
            <p:cNvSpPr/>
            <p:nvPr/>
          </p:nvSpPr>
          <p:spPr>
            <a:xfrm>
              <a:off x="4096025" y="2765475"/>
              <a:ext cx="394650" cy="900550"/>
            </a:xfrm>
            <a:custGeom>
              <a:avLst/>
              <a:gdLst/>
              <a:ahLst/>
              <a:cxnLst/>
              <a:rect l="l" t="t" r="r" b="b"/>
              <a:pathLst>
                <a:path w="15786" h="36022" extrusionOk="0">
                  <a:moveTo>
                    <a:pt x="12528" y="1"/>
                  </a:moveTo>
                  <a:cubicBezTo>
                    <a:pt x="9437" y="1"/>
                    <a:pt x="7846" y="24673"/>
                    <a:pt x="7846" y="24673"/>
                  </a:cubicBezTo>
                  <a:cubicBezTo>
                    <a:pt x="7846" y="24673"/>
                    <a:pt x="5321" y="5671"/>
                    <a:pt x="2774" y="5671"/>
                  </a:cubicBezTo>
                  <a:cubicBezTo>
                    <a:pt x="2706" y="5671"/>
                    <a:pt x="2637" y="5684"/>
                    <a:pt x="2569" y="5713"/>
                  </a:cubicBezTo>
                  <a:cubicBezTo>
                    <a:pt x="0" y="6833"/>
                    <a:pt x="4997" y="36022"/>
                    <a:pt x="4997" y="36022"/>
                  </a:cubicBezTo>
                  <a:lnTo>
                    <a:pt x="11022" y="35928"/>
                  </a:lnTo>
                  <a:cubicBezTo>
                    <a:pt x="11022" y="35928"/>
                    <a:pt x="15785" y="762"/>
                    <a:pt x="12656" y="15"/>
                  </a:cubicBezTo>
                  <a:cubicBezTo>
                    <a:pt x="12613" y="5"/>
                    <a:pt x="12570" y="1"/>
                    <a:pt x="1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1"/>
            <p:cNvSpPr/>
            <p:nvPr/>
          </p:nvSpPr>
          <p:spPr>
            <a:xfrm>
              <a:off x="2607375" y="3645550"/>
              <a:ext cx="1495675" cy="487875"/>
            </a:xfrm>
            <a:custGeom>
              <a:avLst/>
              <a:gdLst/>
              <a:ahLst/>
              <a:cxnLst/>
              <a:rect l="l" t="t" r="r" b="b"/>
              <a:pathLst>
                <a:path w="59827" h="19515" extrusionOk="0">
                  <a:moveTo>
                    <a:pt x="23355" y="1"/>
                  </a:moveTo>
                  <a:cubicBezTo>
                    <a:pt x="10038" y="1"/>
                    <a:pt x="0" y="2139"/>
                    <a:pt x="8221" y="10019"/>
                  </a:cubicBezTo>
                  <a:cubicBezTo>
                    <a:pt x="1201" y="17344"/>
                    <a:pt x="8466" y="19515"/>
                    <a:pt x="19542" y="19515"/>
                  </a:cubicBezTo>
                  <a:cubicBezTo>
                    <a:pt x="35653" y="19515"/>
                    <a:pt x="59827" y="14923"/>
                    <a:pt x="59827" y="14923"/>
                  </a:cubicBezTo>
                  <a:lnTo>
                    <a:pt x="59733" y="8992"/>
                  </a:lnTo>
                  <a:lnTo>
                    <a:pt x="59593" y="3014"/>
                  </a:lnTo>
                  <a:cubicBezTo>
                    <a:pt x="59593" y="3014"/>
                    <a:pt x="39164" y="1"/>
                    <a:pt x="233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1"/>
            <p:cNvSpPr/>
            <p:nvPr/>
          </p:nvSpPr>
          <p:spPr>
            <a:xfrm>
              <a:off x="3184175" y="3728125"/>
              <a:ext cx="917700" cy="297625"/>
            </a:xfrm>
            <a:custGeom>
              <a:avLst/>
              <a:gdLst/>
              <a:ahLst/>
              <a:cxnLst/>
              <a:rect l="l" t="t" r="r" b="b"/>
              <a:pathLst>
                <a:path w="36708" h="11905" extrusionOk="0">
                  <a:moveTo>
                    <a:pt x="6488" y="0"/>
                  </a:moveTo>
                  <a:cubicBezTo>
                    <a:pt x="3154" y="0"/>
                    <a:pt x="874" y="292"/>
                    <a:pt x="701" y="1065"/>
                  </a:cubicBezTo>
                  <a:cubicBezTo>
                    <a:pt x="1" y="4241"/>
                    <a:pt x="25359" y="5922"/>
                    <a:pt x="25359" y="5922"/>
                  </a:cubicBezTo>
                  <a:cubicBezTo>
                    <a:pt x="25359" y="5922"/>
                    <a:pt x="5278" y="8584"/>
                    <a:pt x="6399" y="11153"/>
                  </a:cubicBezTo>
                  <a:cubicBezTo>
                    <a:pt x="6620" y="11691"/>
                    <a:pt x="8035" y="11905"/>
                    <a:pt x="10142" y="11905"/>
                  </a:cubicBezTo>
                  <a:cubicBezTo>
                    <a:pt x="18272" y="11905"/>
                    <a:pt x="36708" y="8724"/>
                    <a:pt x="36708" y="8724"/>
                  </a:cubicBezTo>
                  <a:lnTo>
                    <a:pt x="36568" y="2700"/>
                  </a:lnTo>
                  <a:cubicBezTo>
                    <a:pt x="36568" y="2700"/>
                    <a:pt x="16641" y="0"/>
                    <a:pt x="64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1"/>
            <p:cNvSpPr/>
            <p:nvPr/>
          </p:nvSpPr>
          <p:spPr>
            <a:xfrm>
              <a:off x="4498825" y="3598400"/>
              <a:ext cx="1496850" cy="487375"/>
            </a:xfrm>
            <a:custGeom>
              <a:avLst/>
              <a:gdLst/>
              <a:ahLst/>
              <a:cxnLst/>
              <a:rect l="l" t="t" r="r" b="b"/>
              <a:pathLst>
                <a:path w="59874" h="19495" extrusionOk="0">
                  <a:moveTo>
                    <a:pt x="40295" y="1"/>
                  </a:moveTo>
                  <a:cubicBezTo>
                    <a:pt x="24171" y="1"/>
                    <a:pt x="0" y="4573"/>
                    <a:pt x="0" y="4573"/>
                  </a:cubicBezTo>
                  <a:lnTo>
                    <a:pt x="140" y="10551"/>
                  </a:lnTo>
                  <a:lnTo>
                    <a:pt x="281" y="16482"/>
                  </a:lnTo>
                  <a:cubicBezTo>
                    <a:pt x="281" y="16482"/>
                    <a:pt x="20710" y="19495"/>
                    <a:pt x="36518" y="19495"/>
                  </a:cubicBezTo>
                  <a:cubicBezTo>
                    <a:pt x="49836" y="19495"/>
                    <a:pt x="59874" y="17356"/>
                    <a:pt x="51652" y="9477"/>
                  </a:cubicBezTo>
                  <a:cubicBezTo>
                    <a:pt x="58677" y="2166"/>
                    <a:pt x="51392" y="1"/>
                    <a:pt x="40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1"/>
            <p:cNvSpPr/>
            <p:nvPr/>
          </p:nvSpPr>
          <p:spPr>
            <a:xfrm>
              <a:off x="4501150" y="3706150"/>
              <a:ext cx="918875" cy="297250"/>
            </a:xfrm>
            <a:custGeom>
              <a:avLst/>
              <a:gdLst/>
              <a:ahLst/>
              <a:cxnLst/>
              <a:rect l="l" t="t" r="r" b="b"/>
              <a:pathLst>
                <a:path w="36755" h="11890" extrusionOk="0">
                  <a:moveTo>
                    <a:pt x="26680" y="1"/>
                  </a:moveTo>
                  <a:cubicBezTo>
                    <a:pt x="18573" y="1"/>
                    <a:pt x="1" y="3205"/>
                    <a:pt x="1" y="3205"/>
                  </a:cubicBezTo>
                  <a:lnTo>
                    <a:pt x="141" y="9230"/>
                  </a:lnTo>
                  <a:cubicBezTo>
                    <a:pt x="141" y="9230"/>
                    <a:pt x="19971" y="11889"/>
                    <a:pt x="30146" y="11889"/>
                  </a:cubicBezTo>
                  <a:cubicBezTo>
                    <a:pt x="33521" y="11889"/>
                    <a:pt x="35833" y="11597"/>
                    <a:pt x="36008" y="10817"/>
                  </a:cubicBezTo>
                  <a:cubicBezTo>
                    <a:pt x="36755" y="7688"/>
                    <a:pt x="11396" y="6007"/>
                    <a:pt x="11396" y="6007"/>
                  </a:cubicBezTo>
                  <a:cubicBezTo>
                    <a:pt x="11396" y="6007"/>
                    <a:pt x="31431" y="3345"/>
                    <a:pt x="30357" y="730"/>
                  </a:cubicBezTo>
                  <a:cubicBezTo>
                    <a:pt x="30129" y="209"/>
                    <a:pt x="28744" y="1"/>
                    <a:pt x="26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1"/>
            <p:cNvSpPr/>
            <p:nvPr/>
          </p:nvSpPr>
          <p:spPr>
            <a:xfrm>
              <a:off x="3862525" y="3504825"/>
              <a:ext cx="872250" cy="721950"/>
            </a:xfrm>
            <a:custGeom>
              <a:avLst/>
              <a:gdLst/>
              <a:ahLst/>
              <a:cxnLst/>
              <a:rect l="l" t="t" r="r" b="b"/>
              <a:pathLst>
                <a:path w="34890" h="28878" extrusionOk="0">
                  <a:moveTo>
                    <a:pt x="17635" y="0"/>
                  </a:moveTo>
                  <a:cubicBezTo>
                    <a:pt x="15723" y="0"/>
                    <a:pt x="13741" y="395"/>
                    <a:pt x="11769" y="1264"/>
                  </a:cubicBezTo>
                  <a:cubicBezTo>
                    <a:pt x="0" y="6401"/>
                    <a:pt x="327" y="23214"/>
                    <a:pt x="12283" y="27884"/>
                  </a:cubicBezTo>
                  <a:cubicBezTo>
                    <a:pt x="14012" y="28558"/>
                    <a:pt x="15791" y="28878"/>
                    <a:pt x="17541" y="28878"/>
                  </a:cubicBezTo>
                  <a:cubicBezTo>
                    <a:pt x="23305" y="28878"/>
                    <a:pt x="28742" y="25408"/>
                    <a:pt x="30963" y="19711"/>
                  </a:cubicBezTo>
                  <a:cubicBezTo>
                    <a:pt x="34890" y="9759"/>
                    <a:pt x="27133" y="0"/>
                    <a:pt x="17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9" name="Google Shape;3439;p21"/>
          <p:cNvSpPr txBox="1">
            <a:spLocks noGrp="1"/>
          </p:cNvSpPr>
          <p:nvPr>
            <p:ph type="title"/>
          </p:nvPr>
        </p:nvSpPr>
        <p:spPr>
          <a:xfrm>
            <a:off x="614525" y="1974875"/>
            <a:ext cx="2028000" cy="1193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7200" y="445025"/>
            <a:ext cx="7726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Vidaloka"/>
              <a:buNone/>
              <a:defRPr sz="2800">
                <a:solidFill>
                  <a:schemeClr val="dk2"/>
                </a:solidFill>
                <a:latin typeface="Vidaloka"/>
                <a:ea typeface="Vidaloka"/>
                <a:cs typeface="Vidaloka"/>
                <a:sym typeface="Vidaloka"/>
              </a:defRPr>
            </a:lvl1pPr>
            <a:lvl2pPr lvl="1">
              <a:spcBef>
                <a:spcPts val="0"/>
              </a:spcBef>
              <a:spcAft>
                <a:spcPts val="0"/>
              </a:spcAft>
              <a:buClr>
                <a:schemeClr val="dk2"/>
              </a:buClr>
              <a:buSzPts val="2800"/>
              <a:buFont typeface="Vidaloka"/>
              <a:buNone/>
              <a:defRPr sz="2800">
                <a:solidFill>
                  <a:schemeClr val="dk2"/>
                </a:solidFill>
                <a:latin typeface="Vidaloka"/>
                <a:ea typeface="Vidaloka"/>
                <a:cs typeface="Vidaloka"/>
                <a:sym typeface="Vidaloka"/>
              </a:defRPr>
            </a:lvl2pPr>
            <a:lvl3pPr lvl="2">
              <a:spcBef>
                <a:spcPts val="0"/>
              </a:spcBef>
              <a:spcAft>
                <a:spcPts val="0"/>
              </a:spcAft>
              <a:buClr>
                <a:schemeClr val="dk2"/>
              </a:buClr>
              <a:buSzPts val="2800"/>
              <a:buFont typeface="Vidaloka"/>
              <a:buNone/>
              <a:defRPr sz="2800">
                <a:solidFill>
                  <a:schemeClr val="dk2"/>
                </a:solidFill>
                <a:latin typeface="Vidaloka"/>
                <a:ea typeface="Vidaloka"/>
                <a:cs typeface="Vidaloka"/>
                <a:sym typeface="Vidaloka"/>
              </a:defRPr>
            </a:lvl3pPr>
            <a:lvl4pPr lvl="3">
              <a:spcBef>
                <a:spcPts val="0"/>
              </a:spcBef>
              <a:spcAft>
                <a:spcPts val="0"/>
              </a:spcAft>
              <a:buClr>
                <a:schemeClr val="dk2"/>
              </a:buClr>
              <a:buSzPts val="2800"/>
              <a:buFont typeface="Vidaloka"/>
              <a:buNone/>
              <a:defRPr sz="2800">
                <a:solidFill>
                  <a:schemeClr val="dk2"/>
                </a:solidFill>
                <a:latin typeface="Vidaloka"/>
                <a:ea typeface="Vidaloka"/>
                <a:cs typeface="Vidaloka"/>
                <a:sym typeface="Vidaloka"/>
              </a:defRPr>
            </a:lvl4pPr>
            <a:lvl5pPr lvl="4">
              <a:spcBef>
                <a:spcPts val="0"/>
              </a:spcBef>
              <a:spcAft>
                <a:spcPts val="0"/>
              </a:spcAft>
              <a:buClr>
                <a:schemeClr val="dk2"/>
              </a:buClr>
              <a:buSzPts val="2800"/>
              <a:buFont typeface="Vidaloka"/>
              <a:buNone/>
              <a:defRPr sz="2800">
                <a:solidFill>
                  <a:schemeClr val="dk2"/>
                </a:solidFill>
                <a:latin typeface="Vidaloka"/>
                <a:ea typeface="Vidaloka"/>
                <a:cs typeface="Vidaloka"/>
                <a:sym typeface="Vidaloka"/>
              </a:defRPr>
            </a:lvl5pPr>
            <a:lvl6pPr lvl="5">
              <a:spcBef>
                <a:spcPts val="0"/>
              </a:spcBef>
              <a:spcAft>
                <a:spcPts val="0"/>
              </a:spcAft>
              <a:buClr>
                <a:schemeClr val="dk2"/>
              </a:buClr>
              <a:buSzPts val="2800"/>
              <a:buFont typeface="Vidaloka"/>
              <a:buNone/>
              <a:defRPr sz="2800">
                <a:solidFill>
                  <a:schemeClr val="dk2"/>
                </a:solidFill>
                <a:latin typeface="Vidaloka"/>
                <a:ea typeface="Vidaloka"/>
                <a:cs typeface="Vidaloka"/>
                <a:sym typeface="Vidaloka"/>
              </a:defRPr>
            </a:lvl6pPr>
            <a:lvl7pPr lvl="6">
              <a:spcBef>
                <a:spcPts val="0"/>
              </a:spcBef>
              <a:spcAft>
                <a:spcPts val="0"/>
              </a:spcAft>
              <a:buClr>
                <a:schemeClr val="dk2"/>
              </a:buClr>
              <a:buSzPts val="2800"/>
              <a:buFont typeface="Vidaloka"/>
              <a:buNone/>
              <a:defRPr sz="2800">
                <a:solidFill>
                  <a:schemeClr val="dk2"/>
                </a:solidFill>
                <a:latin typeface="Vidaloka"/>
                <a:ea typeface="Vidaloka"/>
                <a:cs typeface="Vidaloka"/>
                <a:sym typeface="Vidaloka"/>
              </a:defRPr>
            </a:lvl7pPr>
            <a:lvl8pPr lvl="7">
              <a:spcBef>
                <a:spcPts val="0"/>
              </a:spcBef>
              <a:spcAft>
                <a:spcPts val="0"/>
              </a:spcAft>
              <a:buClr>
                <a:schemeClr val="dk2"/>
              </a:buClr>
              <a:buSzPts val="2800"/>
              <a:buFont typeface="Vidaloka"/>
              <a:buNone/>
              <a:defRPr sz="2800">
                <a:solidFill>
                  <a:schemeClr val="dk2"/>
                </a:solidFill>
                <a:latin typeface="Vidaloka"/>
                <a:ea typeface="Vidaloka"/>
                <a:cs typeface="Vidaloka"/>
                <a:sym typeface="Vidaloka"/>
              </a:defRPr>
            </a:lvl8pPr>
            <a:lvl9pPr lvl="8">
              <a:spcBef>
                <a:spcPts val="0"/>
              </a:spcBef>
              <a:spcAft>
                <a:spcPts val="0"/>
              </a:spcAft>
              <a:buClr>
                <a:schemeClr val="dk2"/>
              </a:buClr>
              <a:buSzPts val="2800"/>
              <a:buFont typeface="Vidaloka"/>
              <a:buNone/>
              <a:defRPr sz="2800">
                <a:solidFill>
                  <a:schemeClr val="dk2"/>
                </a:solidFill>
                <a:latin typeface="Vidaloka"/>
                <a:ea typeface="Vidaloka"/>
                <a:cs typeface="Vidaloka"/>
                <a:sym typeface="Vidaloka"/>
              </a:defRPr>
            </a:lvl9pPr>
          </a:lstStyle>
          <a:p>
            <a:endParaRPr/>
          </a:p>
        </p:txBody>
      </p:sp>
      <p:sp>
        <p:nvSpPr>
          <p:cNvPr id="7" name="Google Shape;7;p1"/>
          <p:cNvSpPr txBox="1">
            <a:spLocks noGrp="1"/>
          </p:cNvSpPr>
          <p:nvPr>
            <p:ph type="body" idx="1"/>
          </p:nvPr>
        </p:nvSpPr>
        <p:spPr>
          <a:xfrm>
            <a:off x="707200" y="1152475"/>
            <a:ext cx="77268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ABeeZee"/>
              <a:buChar char="●"/>
              <a:defRPr sz="1800">
                <a:solidFill>
                  <a:schemeClr val="dk2"/>
                </a:solidFill>
                <a:latin typeface="ABeeZee"/>
                <a:ea typeface="ABeeZee"/>
                <a:cs typeface="ABeeZee"/>
                <a:sym typeface="ABeeZee"/>
              </a:defRPr>
            </a:lvl1pPr>
            <a:lvl2pPr marL="914400" lvl="1"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2pPr>
            <a:lvl3pPr marL="1371600" lvl="2"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3pPr>
            <a:lvl4pPr marL="1828800" lvl="3"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4pPr>
            <a:lvl5pPr marL="2286000" lvl="4"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5pPr>
            <a:lvl6pPr marL="2743200" lvl="5"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6pPr>
            <a:lvl7pPr marL="3200400" lvl="6"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7pPr>
            <a:lvl8pPr marL="3657600" lvl="7"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8pPr>
            <a:lvl9pPr marL="4114800" lvl="8"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 id="2147483657" r:id="rId5"/>
    <p:sldLayoutId id="2147483662" r:id="rId6"/>
    <p:sldLayoutId id="2147483663" r:id="rId7"/>
    <p:sldLayoutId id="2147483666" r:id="rId8"/>
    <p:sldLayoutId id="2147483667" r:id="rId9"/>
    <p:sldLayoutId id="2147483668" r:id="rId10"/>
    <p:sldLayoutId id="2147483672" r:id="rId11"/>
    <p:sldLayoutId id="2147483677" r:id="rId12"/>
    <p:sldLayoutId id="2147483678" r:id="rId13"/>
    <p:sldLayoutId id="2147483679" r:id="rId14"/>
    <p:sldLayoutId id="2147483682" r:id="rId15"/>
    <p:sldLayoutId id="2147483688" r:id="rId16"/>
    <p:sldLayoutId id="2147483689" r:id="rId17"/>
    <p:sldLayoutId id="2147483697" r:id="rId18"/>
    <p:sldLayoutId id="2147483698" r:id="rId19"/>
    <p:sldLayoutId id="2147483699" r:id="rId20"/>
    <p:sldLayoutId id="2147483700" r:id="rId21"/>
    <p:sldLayoutId id="214748370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668740" y="1630673"/>
            <a:ext cx="7983941" cy="1200329"/>
          </a:xfrm>
          <a:prstGeom prst="rect">
            <a:avLst/>
          </a:prstGeom>
        </p:spPr>
        <p:txBody>
          <a:bodyPr wrap="square">
            <a:spAutoFit/>
          </a:bodyPr>
          <a:lstStyle/>
          <a:p>
            <a:pPr algn="ctr"/>
            <a:r>
              <a:rPr lang="vi-VN"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THÁCH THỨC ĐẦU TIÊN: CHINH PHỤC NHỮNG CUỐN SÁCH MỚI</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393102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36"/>
        <p:cNvGrpSpPr/>
        <p:nvPr/>
      </p:nvGrpSpPr>
      <p:grpSpPr>
        <a:xfrm>
          <a:off x="0" y="0"/>
          <a:ext cx="0" cy="0"/>
          <a:chOff x="0" y="0"/>
          <a:chExt cx="0" cy="0"/>
        </a:xfrm>
      </p:grpSpPr>
      <p:sp>
        <p:nvSpPr>
          <p:cNvPr id="5" name="Rounded Rectangle 4"/>
          <p:cNvSpPr/>
          <p:nvPr/>
        </p:nvSpPr>
        <p:spPr>
          <a:xfrm>
            <a:off x="0" y="0"/>
            <a:ext cx="2019869" cy="25808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37" name="Google Shape;8437;p76"/>
          <p:cNvCxnSpPr>
            <a:stCxn id="8438" idx="4"/>
            <a:endCxn id="8439" idx="0"/>
          </p:cNvCxnSpPr>
          <p:nvPr/>
        </p:nvCxnSpPr>
        <p:spPr>
          <a:xfrm rot="-5400000" flipH="1">
            <a:off x="4647028" y="4478436"/>
            <a:ext cx="1177500" cy="152400"/>
          </a:xfrm>
          <a:prstGeom prst="curvedConnector3">
            <a:avLst>
              <a:gd name="adj1" fmla="val 50005"/>
            </a:avLst>
          </a:prstGeom>
          <a:noFill/>
          <a:ln w="19050" cap="flat" cmpd="sng">
            <a:solidFill>
              <a:schemeClr val="dk2"/>
            </a:solidFill>
            <a:prstDash val="solid"/>
            <a:round/>
            <a:headEnd type="none" w="med" len="med"/>
            <a:tailEnd type="none" w="med" len="med"/>
          </a:ln>
        </p:spPr>
      </p:cxnSp>
      <p:cxnSp>
        <p:nvCxnSpPr>
          <p:cNvPr id="8440" name="Google Shape;8440;p76"/>
          <p:cNvCxnSpPr>
            <a:stCxn id="8441" idx="4"/>
            <a:endCxn id="8442" idx="0"/>
          </p:cNvCxnSpPr>
          <p:nvPr/>
        </p:nvCxnSpPr>
        <p:spPr>
          <a:xfrm rot="-5400000" flipH="1">
            <a:off x="3276896" y="521688"/>
            <a:ext cx="1195800" cy="152400"/>
          </a:xfrm>
          <a:prstGeom prst="curvedConnector3">
            <a:avLst>
              <a:gd name="adj1" fmla="val 50005"/>
            </a:avLst>
          </a:prstGeom>
          <a:noFill/>
          <a:ln w="19050" cap="flat" cmpd="sng">
            <a:solidFill>
              <a:schemeClr val="dk2"/>
            </a:solidFill>
            <a:prstDash val="solid"/>
            <a:round/>
            <a:headEnd type="none" w="med" len="med"/>
            <a:tailEnd type="none" w="med" len="med"/>
          </a:ln>
        </p:spPr>
      </p:cxnSp>
      <p:cxnSp>
        <p:nvCxnSpPr>
          <p:cNvPr id="8448" name="Google Shape;8448;p76"/>
          <p:cNvCxnSpPr>
            <a:stCxn id="8442" idx="4"/>
            <a:endCxn id="8438" idx="0"/>
          </p:cNvCxnSpPr>
          <p:nvPr/>
        </p:nvCxnSpPr>
        <p:spPr>
          <a:xfrm rot="-5400000" flipH="1">
            <a:off x="3398996" y="1976513"/>
            <a:ext cx="2312700" cy="1208700"/>
          </a:xfrm>
          <a:prstGeom prst="curvedConnector3">
            <a:avLst>
              <a:gd name="adj1" fmla="val 50002"/>
            </a:avLst>
          </a:prstGeom>
          <a:noFill/>
          <a:ln w="19050" cap="flat" cmpd="sng">
            <a:solidFill>
              <a:schemeClr val="dk2"/>
            </a:solidFill>
            <a:prstDash val="solid"/>
            <a:round/>
            <a:headEnd type="none" w="med" len="med"/>
            <a:tailEnd type="none" w="med" len="med"/>
          </a:ln>
        </p:spPr>
      </p:cxnSp>
      <p:sp>
        <p:nvSpPr>
          <p:cNvPr id="8441" name="Google Shape;8441;p76"/>
          <p:cNvSpPr/>
          <p:nvPr/>
        </p:nvSpPr>
        <p:spPr>
          <a:xfrm flipH="1">
            <a:off x="3684296" y="-228612"/>
            <a:ext cx="228600" cy="228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49" name="Google Shape;8449;p76"/>
          <p:cNvGrpSpPr/>
          <p:nvPr/>
        </p:nvGrpSpPr>
        <p:grpSpPr>
          <a:xfrm>
            <a:off x="4647874" y="3454791"/>
            <a:ext cx="1023406" cy="817671"/>
            <a:chOff x="4647874" y="3454791"/>
            <a:chExt cx="1023406" cy="817671"/>
          </a:xfrm>
        </p:grpSpPr>
        <p:sp>
          <p:nvSpPr>
            <p:cNvPr id="8438" name="Google Shape;8438;p76"/>
            <p:cNvSpPr/>
            <p:nvPr/>
          </p:nvSpPr>
          <p:spPr>
            <a:xfrm flipH="1">
              <a:off x="5045278" y="3737286"/>
              <a:ext cx="228600" cy="228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50" name="Google Shape;8450;p76"/>
            <p:cNvGrpSpPr/>
            <p:nvPr/>
          </p:nvGrpSpPr>
          <p:grpSpPr>
            <a:xfrm rot="10800000" flipH="1">
              <a:off x="4647874" y="3454791"/>
              <a:ext cx="1023406" cy="817671"/>
              <a:chOff x="2344725" y="2302675"/>
              <a:chExt cx="3913600" cy="3126850"/>
            </a:xfrm>
          </p:grpSpPr>
          <p:sp>
            <p:nvSpPr>
              <p:cNvPr id="8451" name="Google Shape;8451;p76"/>
              <p:cNvSpPr/>
              <p:nvPr/>
            </p:nvSpPr>
            <p:spPr>
              <a:xfrm>
                <a:off x="4434600" y="3800275"/>
                <a:ext cx="1823725" cy="797300"/>
              </a:xfrm>
              <a:custGeom>
                <a:avLst/>
                <a:gdLst/>
                <a:ahLst/>
                <a:cxnLst/>
                <a:rect l="l" t="t" r="r" b="b"/>
                <a:pathLst>
                  <a:path w="72949" h="31892" extrusionOk="0">
                    <a:moveTo>
                      <a:pt x="4344" y="1"/>
                    </a:moveTo>
                    <a:lnTo>
                      <a:pt x="2149" y="5558"/>
                    </a:lnTo>
                    <a:lnTo>
                      <a:pt x="1" y="11116"/>
                    </a:lnTo>
                    <a:cubicBezTo>
                      <a:pt x="1" y="11116"/>
                      <a:pt x="34708" y="31892"/>
                      <a:pt x="47015" y="31892"/>
                    </a:cubicBezTo>
                    <a:cubicBezTo>
                      <a:pt x="50910" y="31892"/>
                      <a:pt x="52561" y="29811"/>
                      <a:pt x="50158" y="24332"/>
                    </a:cubicBezTo>
                    <a:cubicBezTo>
                      <a:pt x="72949" y="14338"/>
                      <a:pt x="4344" y="1"/>
                      <a:pt x="43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76"/>
              <p:cNvSpPr/>
              <p:nvPr/>
            </p:nvSpPr>
            <p:spPr>
              <a:xfrm>
                <a:off x="2344725" y="3134925"/>
                <a:ext cx="1823700" cy="796150"/>
              </a:xfrm>
              <a:custGeom>
                <a:avLst/>
                <a:gdLst/>
                <a:ahLst/>
                <a:cxnLst/>
                <a:rect l="l" t="t" r="r" b="b"/>
                <a:pathLst>
                  <a:path w="72948" h="31846" extrusionOk="0">
                    <a:moveTo>
                      <a:pt x="25934" y="1"/>
                    </a:moveTo>
                    <a:cubicBezTo>
                      <a:pt x="22039" y="1"/>
                      <a:pt x="20388" y="2082"/>
                      <a:pt x="22790" y="7560"/>
                    </a:cubicBezTo>
                    <a:cubicBezTo>
                      <a:pt x="0" y="17554"/>
                      <a:pt x="68605" y="31845"/>
                      <a:pt x="68605" y="31845"/>
                    </a:cubicBezTo>
                    <a:lnTo>
                      <a:pt x="70800" y="26334"/>
                    </a:lnTo>
                    <a:lnTo>
                      <a:pt x="72948" y="20777"/>
                    </a:lnTo>
                    <a:cubicBezTo>
                      <a:pt x="72948" y="20777"/>
                      <a:pt x="38240" y="1"/>
                      <a:pt x="25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76"/>
              <p:cNvSpPr/>
              <p:nvPr/>
            </p:nvSpPr>
            <p:spPr>
              <a:xfrm>
                <a:off x="3321800" y="3998750"/>
                <a:ext cx="1045125" cy="1369925"/>
              </a:xfrm>
              <a:custGeom>
                <a:avLst/>
                <a:gdLst/>
                <a:ahLst/>
                <a:cxnLst/>
                <a:rect l="l" t="t" r="r" b="b"/>
                <a:pathLst>
                  <a:path w="41805" h="54797" extrusionOk="0">
                    <a:moveTo>
                      <a:pt x="30736" y="1"/>
                    </a:moveTo>
                    <a:cubicBezTo>
                      <a:pt x="30736" y="1"/>
                      <a:pt x="1" y="51279"/>
                      <a:pt x="13261" y="51279"/>
                    </a:cubicBezTo>
                    <a:cubicBezTo>
                      <a:pt x="14362" y="51279"/>
                      <a:pt x="15768" y="50925"/>
                      <a:pt x="17519" y="50158"/>
                    </a:cubicBezTo>
                    <a:cubicBezTo>
                      <a:pt x="18936" y="53405"/>
                      <a:pt x="20442" y="54797"/>
                      <a:pt x="21983" y="54797"/>
                    </a:cubicBezTo>
                    <a:cubicBezTo>
                      <a:pt x="31260" y="54797"/>
                      <a:pt x="41804" y="4344"/>
                      <a:pt x="41804" y="4344"/>
                    </a:cubicBezTo>
                    <a:lnTo>
                      <a:pt x="36247" y="2196"/>
                    </a:lnTo>
                    <a:lnTo>
                      <a:pt x="307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76"/>
              <p:cNvSpPr/>
              <p:nvPr/>
            </p:nvSpPr>
            <p:spPr>
              <a:xfrm>
                <a:off x="4236125" y="2362725"/>
                <a:ext cx="1045575" cy="1369850"/>
              </a:xfrm>
              <a:custGeom>
                <a:avLst/>
                <a:gdLst/>
                <a:ahLst/>
                <a:cxnLst/>
                <a:rect l="l" t="t" r="r" b="b"/>
                <a:pathLst>
                  <a:path w="41823" h="54794" extrusionOk="0">
                    <a:moveTo>
                      <a:pt x="19824" y="1"/>
                    </a:moveTo>
                    <a:cubicBezTo>
                      <a:pt x="10546" y="1"/>
                      <a:pt x="1" y="50497"/>
                      <a:pt x="1" y="50497"/>
                    </a:cubicBezTo>
                    <a:lnTo>
                      <a:pt x="5558" y="52646"/>
                    </a:lnTo>
                    <a:lnTo>
                      <a:pt x="11069" y="54794"/>
                    </a:lnTo>
                    <a:cubicBezTo>
                      <a:pt x="11069" y="54794"/>
                      <a:pt x="41822" y="3525"/>
                      <a:pt x="28532" y="3525"/>
                    </a:cubicBezTo>
                    <a:cubicBezTo>
                      <a:pt x="27432" y="3525"/>
                      <a:pt x="26031" y="3876"/>
                      <a:pt x="24285" y="4636"/>
                    </a:cubicBezTo>
                    <a:cubicBezTo>
                      <a:pt x="22869" y="1392"/>
                      <a:pt x="21364" y="1"/>
                      <a:pt x="19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76"/>
              <p:cNvSpPr/>
              <p:nvPr/>
            </p:nvSpPr>
            <p:spPr>
              <a:xfrm>
                <a:off x="4245475" y="3990575"/>
                <a:ext cx="1100250" cy="1360250"/>
              </a:xfrm>
              <a:custGeom>
                <a:avLst/>
                <a:gdLst/>
                <a:ahLst/>
                <a:cxnLst/>
                <a:rect l="l" t="t" r="r" b="b"/>
                <a:pathLst>
                  <a:path w="44010" h="54410" extrusionOk="0">
                    <a:moveTo>
                      <a:pt x="10928" y="1"/>
                    </a:moveTo>
                    <a:lnTo>
                      <a:pt x="5464" y="2383"/>
                    </a:lnTo>
                    <a:lnTo>
                      <a:pt x="0" y="4764"/>
                    </a:lnTo>
                    <a:cubicBezTo>
                      <a:pt x="0" y="4764"/>
                      <a:pt x="12480" y="54410"/>
                      <a:pt x="21764" y="54410"/>
                    </a:cubicBezTo>
                    <a:cubicBezTo>
                      <a:pt x="23346" y="54410"/>
                      <a:pt x="24834" y="52969"/>
                      <a:pt x="26153" y="49598"/>
                    </a:cubicBezTo>
                    <a:cubicBezTo>
                      <a:pt x="27814" y="50248"/>
                      <a:pt x="29158" y="50549"/>
                      <a:pt x="30223" y="50549"/>
                    </a:cubicBezTo>
                    <a:cubicBezTo>
                      <a:pt x="44010" y="50549"/>
                      <a:pt x="10928" y="1"/>
                      <a:pt x="10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76"/>
              <p:cNvSpPr/>
              <p:nvPr/>
            </p:nvSpPr>
            <p:spPr>
              <a:xfrm>
                <a:off x="3257300" y="2381250"/>
                <a:ext cx="1100275" cy="1360675"/>
              </a:xfrm>
              <a:custGeom>
                <a:avLst/>
                <a:gdLst/>
                <a:ahLst/>
                <a:cxnLst/>
                <a:rect l="l" t="t" r="r" b="b"/>
                <a:pathLst>
                  <a:path w="44011" h="54427" extrusionOk="0">
                    <a:moveTo>
                      <a:pt x="22255" y="0"/>
                    </a:moveTo>
                    <a:cubicBezTo>
                      <a:pt x="20670" y="0"/>
                      <a:pt x="19179" y="1445"/>
                      <a:pt x="17858" y="4829"/>
                    </a:cubicBezTo>
                    <a:cubicBezTo>
                      <a:pt x="16197" y="4180"/>
                      <a:pt x="14853" y="3878"/>
                      <a:pt x="13788" y="3878"/>
                    </a:cubicBezTo>
                    <a:cubicBezTo>
                      <a:pt x="1" y="3878"/>
                      <a:pt x="33082" y="54426"/>
                      <a:pt x="33082" y="54426"/>
                    </a:cubicBezTo>
                    <a:lnTo>
                      <a:pt x="38546" y="52045"/>
                    </a:lnTo>
                    <a:lnTo>
                      <a:pt x="44011" y="49616"/>
                    </a:lnTo>
                    <a:cubicBezTo>
                      <a:pt x="44011" y="49616"/>
                      <a:pt x="31538" y="0"/>
                      <a:pt x="22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76"/>
              <p:cNvSpPr/>
              <p:nvPr/>
            </p:nvSpPr>
            <p:spPr>
              <a:xfrm>
                <a:off x="2357550" y="3810775"/>
                <a:ext cx="1819050" cy="838475"/>
              </a:xfrm>
              <a:custGeom>
                <a:avLst/>
                <a:gdLst/>
                <a:ahLst/>
                <a:cxnLst/>
                <a:rect l="l" t="t" r="r" b="b"/>
                <a:pathLst>
                  <a:path w="72762" h="33539" extrusionOk="0">
                    <a:moveTo>
                      <a:pt x="67998" y="1"/>
                    </a:moveTo>
                    <a:cubicBezTo>
                      <a:pt x="67998" y="1"/>
                      <a:pt x="1" y="17047"/>
                      <a:pt x="23165" y="26107"/>
                    </a:cubicBezTo>
                    <a:cubicBezTo>
                      <a:pt x="21065" y="31476"/>
                      <a:pt x="22603" y="33538"/>
                      <a:pt x="26205" y="33538"/>
                    </a:cubicBezTo>
                    <a:cubicBezTo>
                      <a:pt x="38144" y="33538"/>
                      <a:pt x="72762" y="10882"/>
                      <a:pt x="72762" y="10882"/>
                    </a:cubicBezTo>
                    <a:lnTo>
                      <a:pt x="70380" y="5418"/>
                    </a:lnTo>
                    <a:lnTo>
                      <a:pt x="679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76"/>
              <p:cNvSpPr/>
              <p:nvPr/>
            </p:nvSpPr>
            <p:spPr>
              <a:xfrm>
                <a:off x="4426425" y="3082100"/>
                <a:ext cx="1819050" cy="838450"/>
              </a:xfrm>
              <a:custGeom>
                <a:avLst/>
                <a:gdLst/>
                <a:ahLst/>
                <a:cxnLst/>
                <a:rect l="l" t="t" r="r" b="b"/>
                <a:pathLst>
                  <a:path w="72762" h="33538" extrusionOk="0">
                    <a:moveTo>
                      <a:pt x="46517" y="1"/>
                    </a:moveTo>
                    <a:cubicBezTo>
                      <a:pt x="34591" y="1"/>
                      <a:pt x="1" y="22656"/>
                      <a:pt x="1" y="22656"/>
                    </a:cubicBezTo>
                    <a:lnTo>
                      <a:pt x="2383" y="28120"/>
                    </a:lnTo>
                    <a:lnTo>
                      <a:pt x="4764" y="33538"/>
                    </a:lnTo>
                    <a:cubicBezTo>
                      <a:pt x="4764" y="33538"/>
                      <a:pt x="72762" y="16538"/>
                      <a:pt x="49551" y="7432"/>
                    </a:cubicBezTo>
                    <a:cubicBezTo>
                      <a:pt x="51651" y="2063"/>
                      <a:pt x="50116" y="1"/>
                      <a:pt x="46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76"/>
              <p:cNvSpPr/>
              <p:nvPr/>
            </p:nvSpPr>
            <p:spPr>
              <a:xfrm>
                <a:off x="4343550" y="3898350"/>
                <a:ext cx="1654425" cy="1158175"/>
              </a:xfrm>
              <a:custGeom>
                <a:avLst/>
                <a:gdLst/>
                <a:ahLst/>
                <a:cxnLst/>
                <a:rect l="l" t="t" r="r" b="b"/>
                <a:pathLst>
                  <a:path w="66177" h="46327" extrusionOk="0">
                    <a:moveTo>
                      <a:pt x="8220" y="0"/>
                    </a:moveTo>
                    <a:lnTo>
                      <a:pt x="4110" y="4297"/>
                    </a:lnTo>
                    <a:lnTo>
                      <a:pt x="0" y="8547"/>
                    </a:lnTo>
                    <a:cubicBezTo>
                      <a:pt x="0" y="8547"/>
                      <a:pt x="28037" y="46327"/>
                      <a:pt x="37904" y="46327"/>
                    </a:cubicBezTo>
                    <a:cubicBezTo>
                      <a:pt x="40084" y="46327"/>
                      <a:pt x="41377" y="44482"/>
                      <a:pt x="41284" y="39977"/>
                    </a:cubicBezTo>
                    <a:cubicBezTo>
                      <a:pt x="66176" y="39463"/>
                      <a:pt x="8220" y="0"/>
                      <a:pt x="82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76"/>
              <p:cNvSpPr/>
              <p:nvPr/>
            </p:nvSpPr>
            <p:spPr>
              <a:xfrm>
                <a:off x="4394900" y="3950900"/>
                <a:ext cx="709900" cy="772500"/>
              </a:xfrm>
              <a:custGeom>
                <a:avLst/>
                <a:gdLst/>
                <a:ahLst/>
                <a:cxnLst/>
                <a:rect l="l" t="t" r="r" b="b"/>
                <a:pathLst>
                  <a:path w="28396" h="30900" extrusionOk="0">
                    <a:moveTo>
                      <a:pt x="4157" y="0"/>
                    </a:moveTo>
                    <a:lnTo>
                      <a:pt x="1" y="4297"/>
                    </a:lnTo>
                    <a:cubicBezTo>
                      <a:pt x="1" y="4297"/>
                      <a:pt x="20228" y="30899"/>
                      <a:pt x="23945" y="30899"/>
                    </a:cubicBezTo>
                    <a:cubicBezTo>
                      <a:pt x="24059" y="30899"/>
                      <a:pt x="24157" y="30874"/>
                      <a:pt x="24239" y="30823"/>
                    </a:cubicBezTo>
                    <a:cubicBezTo>
                      <a:pt x="26994" y="29095"/>
                      <a:pt x="10230" y="9995"/>
                      <a:pt x="10229" y="9994"/>
                    </a:cubicBezTo>
                    <a:lnTo>
                      <a:pt x="10229" y="9994"/>
                    </a:lnTo>
                    <a:cubicBezTo>
                      <a:pt x="10230" y="9995"/>
                      <a:pt x="23396" y="20061"/>
                      <a:pt x="26652" y="20061"/>
                    </a:cubicBezTo>
                    <a:cubicBezTo>
                      <a:pt x="26992" y="20061"/>
                      <a:pt x="27224" y="19951"/>
                      <a:pt x="27321" y="19708"/>
                    </a:cubicBezTo>
                    <a:cubicBezTo>
                      <a:pt x="28395" y="17093"/>
                      <a:pt x="4157" y="0"/>
                      <a:pt x="4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76"/>
              <p:cNvSpPr/>
              <p:nvPr/>
            </p:nvSpPr>
            <p:spPr>
              <a:xfrm>
                <a:off x="2605075" y="2675875"/>
                <a:ext cx="1654425" cy="1158275"/>
              </a:xfrm>
              <a:custGeom>
                <a:avLst/>
                <a:gdLst/>
                <a:ahLst/>
                <a:cxnLst/>
                <a:rect l="l" t="t" r="r" b="b"/>
                <a:pathLst>
                  <a:path w="66177" h="46331" extrusionOk="0">
                    <a:moveTo>
                      <a:pt x="28277" y="0"/>
                    </a:moveTo>
                    <a:cubicBezTo>
                      <a:pt x="26094" y="0"/>
                      <a:pt x="24799" y="1846"/>
                      <a:pt x="24892" y="6354"/>
                    </a:cubicBezTo>
                    <a:cubicBezTo>
                      <a:pt x="1" y="6868"/>
                      <a:pt x="57910" y="46331"/>
                      <a:pt x="57910" y="46331"/>
                    </a:cubicBezTo>
                    <a:lnTo>
                      <a:pt x="62067" y="42034"/>
                    </a:lnTo>
                    <a:lnTo>
                      <a:pt x="66177" y="37738"/>
                    </a:lnTo>
                    <a:cubicBezTo>
                      <a:pt x="66177" y="37738"/>
                      <a:pt x="38148" y="0"/>
                      <a:pt x="28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76"/>
              <p:cNvSpPr/>
              <p:nvPr/>
            </p:nvSpPr>
            <p:spPr>
              <a:xfrm>
                <a:off x="3498250" y="3007950"/>
                <a:ext cx="709875" cy="773675"/>
              </a:xfrm>
              <a:custGeom>
                <a:avLst/>
                <a:gdLst/>
                <a:ahLst/>
                <a:cxnLst/>
                <a:rect l="l" t="t" r="r" b="b"/>
                <a:pathLst>
                  <a:path w="28395" h="30947" extrusionOk="0">
                    <a:moveTo>
                      <a:pt x="4450" y="0"/>
                    </a:moveTo>
                    <a:cubicBezTo>
                      <a:pt x="4337" y="0"/>
                      <a:pt x="4238" y="25"/>
                      <a:pt x="4157" y="77"/>
                    </a:cubicBezTo>
                    <a:cubicBezTo>
                      <a:pt x="1401" y="1805"/>
                      <a:pt x="18167" y="20905"/>
                      <a:pt x="18167" y="20905"/>
                    </a:cubicBezTo>
                    <a:cubicBezTo>
                      <a:pt x="18167" y="20905"/>
                      <a:pt x="5045" y="10873"/>
                      <a:pt x="1761" y="10873"/>
                    </a:cubicBezTo>
                    <a:cubicBezTo>
                      <a:pt x="1411" y="10873"/>
                      <a:pt x="1173" y="10987"/>
                      <a:pt x="1074" y="11238"/>
                    </a:cubicBezTo>
                    <a:cubicBezTo>
                      <a:pt x="0" y="13854"/>
                      <a:pt x="24238" y="30946"/>
                      <a:pt x="24238" y="30946"/>
                    </a:cubicBezTo>
                    <a:lnTo>
                      <a:pt x="28395" y="26603"/>
                    </a:lnTo>
                    <a:cubicBezTo>
                      <a:pt x="28395" y="26603"/>
                      <a:pt x="8168" y="0"/>
                      <a:pt x="4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76"/>
              <p:cNvSpPr/>
              <p:nvPr/>
            </p:nvSpPr>
            <p:spPr>
              <a:xfrm>
                <a:off x="2663875" y="3908850"/>
                <a:ext cx="1606125" cy="1187000"/>
              </a:xfrm>
              <a:custGeom>
                <a:avLst/>
                <a:gdLst/>
                <a:ahLst/>
                <a:cxnLst/>
                <a:rect l="l" t="t" r="r" b="b"/>
                <a:pathLst>
                  <a:path w="64245" h="47480" extrusionOk="0">
                    <a:moveTo>
                      <a:pt x="55652" y="1"/>
                    </a:moveTo>
                    <a:cubicBezTo>
                      <a:pt x="55652" y="1"/>
                      <a:pt x="1" y="41289"/>
                      <a:pt x="23861" y="41289"/>
                    </a:cubicBezTo>
                    <a:cubicBezTo>
                      <a:pt x="23994" y="41289"/>
                      <a:pt x="24130" y="41288"/>
                      <a:pt x="24268" y="41285"/>
                    </a:cubicBezTo>
                    <a:cubicBezTo>
                      <a:pt x="24359" y="45673"/>
                      <a:pt x="25665" y="47480"/>
                      <a:pt x="27754" y="47480"/>
                    </a:cubicBezTo>
                    <a:cubicBezTo>
                      <a:pt x="37491" y="47480"/>
                      <a:pt x="64245" y="8220"/>
                      <a:pt x="64245" y="8220"/>
                    </a:cubicBezTo>
                    <a:lnTo>
                      <a:pt x="59948" y="4111"/>
                    </a:lnTo>
                    <a:lnTo>
                      <a:pt x="556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76"/>
              <p:cNvSpPr/>
              <p:nvPr/>
            </p:nvSpPr>
            <p:spPr>
              <a:xfrm>
                <a:off x="3402500" y="3959050"/>
                <a:ext cx="814975" cy="685000"/>
              </a:xfrm>
              <a:custGeom>
                <a:avLst/>
                <a:gdLst/>
                <a:ahLst/>
                <a:cxnLst/>
                <a:rect l="l" t="t" r="r" b="b"/>
                <a:pathLst>
                  <a:path w="32599" h="27400" extrusionOk="0">
                    <a:moveTo>
                      <a:pt x="28255" y="1"/>
                    </a:moveTo>
                    <a:cubicBezTo>
                      <a:pt x="28255" y="1"/>
                      <a:pt x="1" y="21530"/>
                      <a:pt x="1729" y="24239"/>
                    </a:cubicBezTo>
                    <a:cubicBezTo>
                      <a:pt x="1860" y="24448"/>
                      <a:pt x="2091" y="24545"/>
                      <a:pt x="2407" y="24545"/>
                    </a:cubicBezTo>
                    <a:cubicBezTo>
                      <a:pt x="6247" y="24545"/>
                      <a:pt x="22556" y="10229"/>
                      <a:pt x="22558" y="10229"/>
                    </a:cubicBezTo>
                    <a:lnTo>
                      <a:pt x="22558" y="10229"/>
                    </a:lnTo>
                    <a:cubicBezTo>
                      <a:pt x="22557" y="10230"/>
                      <a:pt x="10275" y="26294"/>
                      <a:pt x="12890" y="27368"/>
                    </a:cubicBezTo>
                    <a:cubicBezTo>
                      <a:pt x="12944" y="27389"/>
                      <a:pt x="13003" y="27400"/>
                      <a:pt x="13069" y="27400"/>
                    </a:cubicBezTo>
                    <a:cubicBezTo>
                      <a:pt x="16163" y="27400"/>
                      <a:pt x="32598" y="4157"/>
                      <a:pt x="32598" y="4157"/>
                    </a:cubicBezTo>
                    <a:lnTo>
                      <a:pt x="282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76"/>
              <p:cNvSpPr/>
              <p:nvPr/>
            </p:nvSpPr>
            <p:spPr>
              <a:xfrm>
                <a:off x="4334200" y="2636225"/>
                <a:ext cx="1603450" cy="1187425"/>
              </a:xfrm>
              <a:custGeom>
                <a:avLst/>
                <a:gdLst/>
                <a:ahLst/>
                <a:cxnLst/>
                <a:rect l="l" t="t" r="r" b="b"/>
                <a:pathLst>
                  <a:path w="64138" h="47497" extrusionOk="0">
                    <a:moveTo>
                      <a:pt x="36486" y="1"/>
                    </a:moveTo>
                    <a:cubicBezTo>
                      <a:pt x="26744" y="1"/>
                      <a:pt x="0" y="39277"/>
                      <a:pt x="0" y="39277"/>
                    </a:cubicBezTo>
                    <a:lnTo>
                      <a:pt x="4297" y="43387"/>
                    </a:lnTo>
                    <a:lnTo>
                      <a:pt x="8594" y="47497"/>
                    </a:lnTo>
                    <a:cubicBezTo>
                      <a:pt x="8594" y="47497"/>
                      <a:pt x="64137" y="6208"/>
                      <a:pt x="40423" y="6208"/>
                    </a:cubicBezTo>
                    <a:cubicBezTo>
                      <a:pt x="40277" y="6208"/>
                      <a:pt x="40129" y="6209"/>
                      <a:pt x="39977" y="6212"/>
                    </a:cubicBezTo>
                    <a:cubicBezTo>
                      <a:pt x="39886" y="1812"/>
                      <a:pt x="38578" y="1"/>
                      <a:pt x="36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76"/>
              <p:cNvSpPr/>
              <p:nvPr/>
            </p:nvSpPr>
            <p:spPr>
              <a:xfrm>
                <a:off x="4385575" y="3088375"/>
                <a:ext cx="814950" cy="683900"/>
              </a:xfrm>
              <a:custGeom>
                <a:avLst/>
                <a:gdLst/>
                <a:ahLst/>
                <a:cxnLst/>
                <a:rect l="l" t="t" r="r" b="b"/>
                <a:pathLst>
                  <a:path w="32598" h="27356" extrusionOk="0">
                    <a:moveTo>
                      <a:pt x="19521" y="1"/>
                    </a:moveTo>
                    <a:cubicBezTo>
                      <a:pt x="16405" y="1"/>
                      <a:pt x="0" y="23199"/>
                      <a:pt x="0" y="23199"/>
                    </a:cubicBezTo>
                    <a:lnTo>
                      <a:pt x="4344" y="27356"/>
                    </a:lnTo>
                    <a:cubicBezTo>
                      <a:pt x="4344" y="27356"/>
                      <a:pt x="32598" y="5873"/>
                      <a:pt x="30870" y="3118"/>
                    </a:cubicBezTo>
                    <a:cubicBezTo>
                      <a:pt x="30741" y="2915"/>
                      <a:pt x="30514" y="2821"/>
                      <a:pt x="30204" y="2821"/>
                    </a:cubicBezTo>
                    <a:cubicBezTo>
                      <a:pt x="26387" y="2821"/>
                      <a:pt x="10041" y="17128"/>
                      <a:pt x="10041" y="17128"/>
                    </a:cubicBezTo>
                    <a:cubicBezTo>
                      <a:pt x="10041" y="17128"/>
                      <a:pt x="22324" y="1109"/>
                      <a:pt x="19708" y="35"/>
                    </a:cubicBezTo>
                    <a:cubicBezTo>
                      <a:pt x="19653" y="12"/>
                      <a:pt x="19590" y="1"/>
                      <a:pt x="19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76"/>
              <p:cNvSpPr/>
              <p:nvPr/>
            </p:nvSpPr>
            <p:spPr>
              <a:xfrm>
                <a:off x="3956250" y="4064150"/>
                <a:ext cx="756500" cy="1365375"/>
              </a:xfrm>
              <a:custGeom>
                <a:avLst/>
                <a:gdLst/>
                <a:ahLst/>
                <a:cxnLst/>
                <a:rect l="l" t="t" r="r" b="b"/>
                <a:pathLst>
                  <a:path w="30260" h="54615" extrusionOk="0">
                    <a:moveTo>
                      <a:pt x="19929" y="0"/>
                    </a:moveTo>
                    <a:lnTo>
                      <a:pt x="13951" y="140"/>
                    </a:lnTo>
                    <a:lnTo>
                      <a:pt x="8020" y="234"/>
                    </a:lnTo>
                    <a:cubicBezTo>
                      <a:pt x="8020" y="234"/>
                      <a:pt x="0" y="54614"/>
                      <a:pt x="10129" y="54614"/>
                    </a:cubicBezTo>
                    <a:cubicBezTo>
                      <a:pt x="11439" y="54614"/>
                      <a:pt x="13052" y="53705"/>
                      <a:pt x="15025" y="51652"/>
                    </a:cubicBezTo>
                    <a:cubicBezTo>
                      <a:pt x="17024" y="53568"/>
                      <a:pt x="18639" y="54419"/>
                      <a:pt x="19931" y="54419"/>
                    </a:cubicBezTo>
                    <a:cubicBezTo>
                      <a:pt x="30259" y="54419"/>
                      <a:pt x="19929" y="0"/>
                      <a:pt x="19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76"/>
              <p:cNvSpPr/>
              <p:nvPr/>
            </p:nvSpPr>
            <p:spPr>
              <a:xfrm>
                <a:off x="4112375" y="4065300"/>
                <a:ext cx="394650" cy="900550"/>
              </a:xfrm>
              <a:custGeom>
                <a:avLst/>
                <a:gdLst/>
                <a:ahLst/>
                <a:cxnLst/>
                <a:rect l="l" t="t" r="r" b="b"/>
                <a:pathLst>
                  <a:path w="15786" h="36022" extrusionOk="0">
                    <a:moveTo>
                      <a:pt x="10742" y="1"/>
                    </a:moveTo>
                    <a:lnTo>
                      <a:pt x="4764" y="141"/>
                    </a:lnTo>
                    <a:cubicBezTo>
                      <a:pt x="4764" y="141"/>
                      <a:pt x="0" y="35307"/>
                      <a:pt x="3129" y="36008"/>
                    </a:cubicBezTo>
                    <a:cubicBezTo>
                      <a:pt x="3173" y="36017"/>
                      <a:pt x="3216" y="36022"/>
                      <a:pt x="3258" y="36022"/>
                    </a:cubicBezTo>
                    <a:cubicBezTo>
                      <a:pt x="6349" y="36022"/>
                      <a:pt x="7939" y="11396"/>
                      <a:pt x="7939" y="11396"/>
                    </a:cubicBezTo>
                    <a:cubicBezTo>
                      <a:pt x="7939" y="11396"/>
                      <a:pt x="10459" y="30355"/>
                      <a:pt x="13003" y="30355"/>
                    </a:cubicBezTo>
                    <a:cubicBezTo>
                      <a:pt x="13074" y="30355"/>
                      <a:pt x="13146" y="30341"/>
                      <a:pt x="13217" y="30310"/>
                    </a:cubicBezTo>
                    <a:cubicBezTo>
                      <a:pt x="15785" y="29236"/>
                      <a:pt x="10742" y="1"/>
                      <a:pt x="10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76"/>
              <p:cNvSpPr/>
              <p:nvPr/>
            </p:nvSpPr>
            <p:spPr>
              <a:xfrm>
                <a:off x="3890300" y="2302675"/>
                <a:ext cx="756425" cy="1365700"/>
              </a:xfrm>
              <a:custGeom>
                <a:avLst/>
                <a:gdLst/>
                <a:ahLst/>
                <a:cxnLst/>
                <a:rect l="l" t="t" r="r" b="b"/>
                <a:pathLst>
                  <a:path w="30257" h="54628" extrusionOk="0">
                    <a:moveTo>
                      <a:pt x="20137" y="0"/>
                    </a:moveTo>
                    <a:cubicBezTo>
                      <a:pt x="18826" y="0"/>
                      <a:pt x="17211" y="913"/>
                      <a:pt x="15235" y="2975"/>
                    </a:cubicBezTo>
                    <a:cubicBezTo>
                      <a:pt x="13236" y="1059"/>
                      <a:pt x="11620" y="208"/>
                      <a:pt x="10329" y="208"/>
                    </a:cubicBezTo>
                    <a:cubicBezTo>
                      <a:pt x="1" y="208"/>
                      <a:pt x="10331" y="54627"/>
                      <a:pt x="10331" y="54627"/>
                    </a:cubicBezTo>
                    <a:lnTo>
                      <a:pt x="16262" y="54487"/>
                    </a:lnTo>
                    <a:lnTo>
                      <a:pt x="22240" y="54394"/>
                    </a:lnTo>
                    <a:cubicBezTo>
                      <a:pt x="22240" y="54394"/>
                      <a:pt x="30256" y="0"/>
                      <a:pt x="20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76"/>
              <p:cNvSpPr/>
              <p:nvPr/>
            </p:nvSpPr>
            <p:spPr>
              <a:xfrm>
                <a:off x="4096025" y="2765475"/>
                <a:ext cx="394650" cy="900550"/>
              </a:xfrm>
              <a:custGeom>
                <a:avLst/>
                <a:gdLst/>
                <a:ahLst/>
                <a:cxnLst/>
                <a:rect l="l" t="t" r="r" b="b"/>
                <a:pathLst>
                  <a:path w="15786" h="36022" extrusionOk="0">
                    <a:moveTo>
                      <a:pt x="12528" y="1"/>
                    </a:moveTo>
                    <a:cubicBezTo>
                      <a:pt x="9437" y="1"/>
                      <a:pt x="7846" y="24673"/>
                      <a:pt x="7846" y="24673"/>
                    </a:cubicBezTo>
                    <a:cubicBezTo>
                      <a:pt x="7846" y="24673"/>
                      <a:pt x="5321" y="5671"/>
                      <a:pt x="2774" y="5671"/>
                    </a:cubicBezTo>
                    <a:cubicBezTo>
                      <a:pt x="2706" y="5671"/>
                      <a:pt x="2637" y="5684"/>
                      <a:pt x="2569" y="5713"/>
                    </a:cubicBezTo>
                    <a:cubicBezTo>
                      <a:pt x="0" y="6833"/>
                      <a:pt x="4997" y="36022"/>
                      <a:pt x="4997" y="36022"/>
                    </a:cubicBezTo>
                    <a:lnTo>
                      <a:pt x="11022" y="35928"/>
                    </a:lnTo>
                    <a:cubicBezTo>
                      <a:pt x="11022" y="35928"/>
                      <a:pt x="15785" y="762"/>
                      <a:pt x="12656" y="15"/>
                    </a:cubicBezTo>
                    <a:cubicBezTo>
                      <a:pt x="12613" y="5"/>
                      <a:pt x="12570" y="1"/>
                      <a:pt x="1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76"/>
              <p:cNvSpPr/>
              <p:nvPr/>
            </p:nvSpPr>
            <p:spPr>
              <a:xfrm>
                <a:off x="2607375" y="3645550"/>
                <a:ext cx="1495675" cy="487875"/>
              </a:xfrm>
              <a:custGeom>
                <a:avLst/>
                <a:gdLst/>
                <a:ahLst/>
                <a:cxnLst/>
                <a:rect l="l" t="t" r="r" b="b"/>
                <a:pathLst>
                  <a:path w="59827" h="19515" extrusionOk="0">
                    <a:moveTo>
                      <a:pt x="23355" y="1"/>
                    </a:moveTo>
                    <a:cubicBezTo>
                      <a:pt x="10038" y="1"/>
                      <a:pt x="0" y="2139"/>
                      <a:pt x="8221" y="10019"/>
                    </a:cubicBezTo>
                    <a:cubicBezTo>
                      <a:pt x="1201" y="17344"/>
                      <a:pt x="8466" y="19515"/>
                      <a:pt x="19542" y="19515"/>
                    </a:cubicBezTo>
                    <a:cubicBezTo>
                      <a:pt x="35653" y="19515"/>
                      <a:pt x="59827" y="14923"/>
                      <a:pt x="59827" y="14923"/>
                    </a:cubicBezTo>
                    <a:lnTo>
                      <a:pt x="59733" y="8992"/>
                    </a:lnTo>
                    <a:lnTo>
                      <a:pt x="59593" y="3014"/>
                    </a:lnTo>
                    <a:cubicBezTo>
                      <a:pt x="59593" y="3014"/>
                      <a:pt x="39164" y="1"/>
                      <a:pt x="233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76"/>
              <p:cNvSpPr/>
              <p:nvPr/>
            </p:nvSpPr>
            <p:spPr>
              <a:xfrm>
                <a:off x="3184175" y="3728125"/>
                <a:ext cx="917700" cy="297625"/>
              </a:xfrm>
              <a:custGeom>
                <a:avLst/>
                <a:gdLst/>
                <a:ahLst/>
                <a:cxnLst/>
                <a:rect l="l" t="t" r="r" b="b"/>
                <a:pathLst>
                  <a:path w="36708" h="11905" extrusionOk="0">
                    <a:moveTo>
                      <a:pt x="6488" y="0"/>
                    </a:moveTo>
                    <a:cubicBezTo>
                      <a:pt x="3154" y="0"/>
                      <a:pt x="874" y="292"/>
                      <a:pt x="701" y="1065"/>
                    </a:cubicBezTo>
                    <a:cubicBezTo>
                      <a:pt x="1" y="4241"/>
                      <a:pt x="25359" y="5922"/>
                      <a:pt x="25359" y="5922"/>
                    </a:cubicBezTo>
                    <a:cubicBezTo>
                      <a:pt x="25359" y="5922"/>
                      <a:pt x="5278" y="8584"/>
                      <a:pt x="6399" y="11153"/>
                    </a:cubicBezTo>
                    <a:cubicBezTo>
                      <a:pt x="6620" y="11691"/>
                      <a:pt x="8035" y="11905"/>
                      <a:pt x="10142" y="11905"/>
                    </a:cubicBezTo>
                    <a:cubicBezTo>
                      <a:pt x="18272" y="11905"/>
                      <a:pt x="36708" y="8724"/>
                      <a:pt x="36708" y="8724"/>
                    </a:cubicBezTo>
                    <a:lnTo>
                      <a:pt x="36568" y="2700"/>
                    </a:lnTo>
                    <a:cubicBezTo>
                      <a:pt x="36568" y="2700"/>
                      <a:pt x="16641" y="0"/>
                      <a:pt x="64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76"/>
              <p:cNvSpPr/>
              <p:nvPr/>
            </p:nvSpPr>
            <p:spPr>
              <a:xfrm>
                <a:off x="4498825" y="3598400"/>
                <a:ext cx="1496850" cy="487375"/>
              </a:xfrm>
              <a:custGeom>
                <a:avLst/>
                <a:gdLst/>
                <a:ahLst/>
                <a:cxnLst/>
                <a:rect l="l" t="t" r="r" b="b"/>
                <a:pathLst>
                  <a:path w="59874" h="19495" extrusionOk="0">
                    <a:moveTo>
                      <a:pt x="40295" y="1"/>
                    </a:moveTo>
                    <a:cubicBezTo>
                      <a:pt x="24171" y="1"/>
                      <a:pt x="0" y="4573"/>
                      <a:pt x="0" y="4573"/>
                    </a:cubicBezTo>
                    <a:lnTo>
                      <a:pt x="140" y="10551"/>
                    </a:lnTo>
                    <a:lnTo>
                      <a:pt x="281" y="16482"/>
                    </a:lnTo>
                    <a:cubicBezTo>
                      <a:pt x="281" y="16482"/>
                      <a:pt x="20710" y="19495"/>
                      <a:pt x="36518" y="19495"/>
                    </a:cubicBezTo>
                    <a:cubicBezTo>
                      <a:pt x="49836" y="19495"/>
                      <a:pt x="59874" y="17356"/>
                      <a:pt x="51652" y="9477"/>
                    </a:cubicBezTo>
                    <a:cubicBezTo>
                      <a:pt x="58677" y="2166"/>
                      <a:pt x="51392" y="1"/>
                      <a:pt x="40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76"/>
              <p:cNvSpPr/>
              <p:nvPr/>
            </p:nvSpPr>
            <p:spPr>
              <a:xfrm>
                <a:off x="4501150" y="3706150"/>
                <a:ext cx="918875" cy="297250"/>
              </a:xfrm>
              <a:custGeom>
                <a:avLst/>
                <a:gdLst/>
                <a:ahLst/>
                <a:cxnLst/>
                <a:rect l="l" t="t" r="r" b="b"/>
                <a:pathLst>
                  <a:path w="36755" h="11890" extrusionOk="0">
                    <a:moveTo>
                      <a:pt x="26680" y="1"/>
                    </a:moveTo>
                    <a:cubicBezTo>
                      <a:pt x="18573" y="1"/>
                      <a:pt x="1" y="3205"/>
                      <a:pt x="1" y="3205"/>
                    </a:cubicBezTo>
                    <a:lnTo>
                      <a:pt x="141" y="9230"/>
                    </a:lnTo>
                    <a:cubicBezTo>
                      <a:pt x="141" y="9230"/>
                      <a:pt x="19971" y="11889"/>
                      <a:pt x="30146" y="11889"/>
                    </a:cubicBezTo>
                    <a:cubicBezTo>
                      <a:pt x="33521" y="11889"/>
                      <a:pt x="35833" y="11597"/>
                      <a:pt x="36008" y="10817"/>
                    </a:cubicBezTo>
                    <a:cubicBezTo>
                      <a:pt x="36755" y="7688"/>
                      <a:pt x="11396" y="6007"/>
                      <a:pt x="11396" y="6007"/>
                    </a:cubicBezTo>
                    <a:cubicBezTo>
                      <a:pt x="11396" y="6007"/>
                      <a:pt x="31431" y="3345"/>
                      <a:pt x="30357" y="730"/>
                    </a:cubicBezTo>
                    <a:cubicBezTo>
                      <a:pt x="30129" y="209"/>
                      <a:pt x="28744" y="1"/>
                      <a:pt x="26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76"/>
              <p:cNvSpPr/>
              <p:nvPr/>
            </p:nvSpPr>
            <p:spPr>
              <a:xfrm>
                <a:off x="3862525" y="3504825"/>
                <a:ext cx="872250" cy="721950"/>
              </a:xfrm>
              <a:custGeom>
                <a:avLst/>
                <a:gdLst/>
                <a:ahLst/>
                <a:cxnLst/>
                <a:rect l="l" t="t" r="r" b="b"/>
                <a:pathLst>
                  <a:path w="34890" h="28878" extrusionOk="0">
                    <a:moveTo>
                      <a:pt x="17635" y="0"/>
                    </a:moveTo>
                    <a:cubicBezTo>
                      <a:pt x="15723" y="0"/>
                      <a:pt x="13741" y="395"/>
                      <a:pt x="11769" y="1264"/>
                    </a:cubicBezTo>
                    <a:cubicBezTo>
                      <a:pt x="0" y="6401"/>
                      <a:pt x="327" y="23214"/>
                      <a:pt x="12283" y="27884"/>
                    </a:cubicBezTo>
                    <a:cubicBezTo>
                      <a:pt x="14012" y="28558"/>
                      <a:pt x="15791" y="28878"/>
                      <a:pt x="17541" y="28878"/>
                    </a:cubicBezTo>
                    <a:cubicBezTo>
                      <a:pt x="23305" y="28878"/>
                      <a:pt x="28742" y="25408"/>
                      <a:pt x="30963" y="19711"/>
                    </a:cubicBezTo>
                    <a:cubicBezTo>
                      <a:pt x="34890" y="9759"/>
                      <a:pt x="27133" y="0"/>
                      <a:pt x="17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76" name="Google Shape;8476;p76"/>
          <p:cNvGrpSpPr/>
          <p:nvPr/>
        </p:nvGrpSpPr>
        <p:grpSpPr>
          <a:xfrm>
            <a:off x="3577885" y="941682"/>
            <a:ext cx="746226" cy="740065"/>
            <a:chOff x="3654085" y="941682"/>
            <a:chExt cx="746226" cy="740065"/>
          </a:xfrm>
        </p:grpSpPr>
        <p:sp>
          <p:nvSpPr>
            <p:cNvPr id="8442" name="Google Shape;8442;p76"/>
            <p:cNvSpPr/>
            <p:nvPr/>
          </p:nvSpPr>
          <p:spPr>
            <a:xfrm flipH="1">
              <a:off x="3912896" y="1195913"/>
              <a:ext cx="228600" cy="228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77" name="Google Shape;8477;p76"/>
            <p:cNvGrpSpPr/>
            <p:nvPr/>
          </p:nvGrpSpPr>
          <p:grpSpPr>
            <a:xfrm>
              <a:off x="3654085" y="941682"/>
              <a:ext cx="746226" cy="740065"/>
              <a:chOff x="1174175" y="240700"/>
              <a:chExt cx="5086750" cy="5044750"/>
            </a:xfrm>
          </p:grpSpPr>
          <p:sp>
            <p:nvSpPr>
              <p:cNvPr id="8478" name="Google Shape;8478;p76"/>
              <p:cNvSpPr/>
              <p:nvPr/>
            </p:nvSpPr>
            <p:spPr>
              <a:xfrm>
                <a:off x="3331300" y="2699300"/>
                <a:ext cx="813575" cy="2586150"/>
              </a:xfrm>
              <a:custGeom>
                <a:avLst/>
                <a:gdLst/>
                <a:ahLst/>
                <a:cxnLst/>
                <a:rect l="l" t="t" r="r" b="b"/>
                <a:pathLst>
                  <a:path w="32543" h="103446" extrusionOk="0">
                    <a:moveTo>
                      <a:pt x="17915" y="0"/>
                    </a:moveTo>
                    <a:cubicBezTo>
                      <a:pt x="1" y="33693"/>
                      <a:pt x="494" y="62455"/>
                      <a:pt x="2959" y="91216"/>
                    </a:cubicBezTo>
                    <a:cubicBezTo>
                      <a:pt x="3288" y="95654"/>
                      <a:pt x="4274" y="100749"/>
                      <a:pt x="8054" y="102721"/>
                    </a:cubicBezTo>
                    <a:cubicBezTo>
                      <a:pt x="9244" y="103208"/>
                      <a:pt x="10488" y="103445"/>
                      <a:pt x="11715" y="103445"/>
                    </a:cubicBezTo>
                    <a:cubicBezTo>
                      <a:pt x="14215" y="103445"/>
                      <a:pt x="16644" y="102459"/>
                      <a:pt x="18408" y="100584"/>
                    </a:cubicBezTo>
                    <a:cubicBezTo>
                      <a:pt x="20874" y="97626"/>
                      <a:pt x="22517" y="94339"/>
                      <a:pt x="23503" y="90559"/>
                    </a:cubicBezTo>
                    <a:cubicBezTo>
                      <a:pt x="32543" y="60647"/>
                      <a:pt x="30571" y="28433"/>
                      <a:pt x="179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76"/>
              <p:cNvSpPr/>
              <p:nvPr/>
            </p:nvSpPr>
            <p:spPr>
              <a:xfrm>
                <a:off x="1782275" y="2760925"/>
                <a:ext cx="2021575" cy="1787575"/>
              </a:xfrm>
              <a:custGeom>
                <a:avLst/>
                <a:gdLst/>
                <a:ahLst/>
                <a:cxnLst/>
                <a:rect l="l" t="t" r="r" b="b"/>
                <a:pathLst>
                  <a:path w="80863" h="71503" extrusionOk="0">
                    <a:moveTo>
                      <a:pt x="80862" y="1"/>
                    </a:moveTo>
                    <a:cubicBezTo>
                      <a:pt x="44540" y="11341"/>
                      <a:pt x="24325" y="31885"/>
                      <a:pt x="5918" y="53908"/>
                    </a:cubicBezTo>
                    <a:cubicBezTo>
                      <a:pt x="2959" y="57360"/>
                      <a:pt x="1" y="61633"/>
                      <a:pt x="1316" y="65742"/>
                    </a:cubicBezTo>
                    <a:cubicBezTo>
                      <a:pt x="2745" y="69236"/>
                      <a:pt x="6017" y="71503"/>
                      <a:pt x="9795" y="71503"/>
                    </a:cubicBezTo>
                    <a:cubicBezTo>
                      <a:pt x="9926" y="71503"/>
                      <a:pt x="10058" y="71500"/>
                      <a:pt x="10191" y="71494"/>
                    </a:cubicBezTo>
                    <a:cubicBezTo>
                      <a:pt x="13971" y="71166"/>
                      <a:pt x="17587" y="70015"/>
                      <a:pt x="20874" y="68043"/>
                    </a:cubicBezTo>
                    <a:cubicBezTo>
                      <a:pt x="48321" y="53415"/>
                      <a:pt x="69686" y="29256"/>
                      <a:pt x="808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76"/>
              <p:cNvSpPr/>
              <p:nvPr/>
            </p:nvSpPr>
            <p:spPr>
              <a:xfrm>
                <a:off x="1174175" y="2421600"/>
                <a:ext cx="2605025" cy="684500"/>
              </a:xfrm>
              <a:custGeom>
                <a:avLst/>
                <a:gdLst/>
                <a:ahLst/>
                <a:cxnLst/>
                <a:rect l="l" t="t" r="r" b="b"/>
                <a:pathLst>
                  <a:path w="104201" h="27380" extrusionOk="0">
                    <a:moveTo>
                      <a:pt x="37790" y="0"/>
                    </a:moveTo>
                    <a:cubicBezTo>
                      <a:pt x="29489" y="0"/>
                      <a:pt x="21312" y="543"/>
                      <a:pt x="13149" y="1247"/>
                    </a:cubicBezTo>
                    <a:cubicBezTo>
                      <a:pt x="8711" y="1576"/>
                      <a:pt x="3616" y="2562"/>
                      <a:pt x="1480" y="6342"/>
                    </a:cubicBezTo>
                    <a:cubicBezTo>
                      <a:pt x="1" y="9958"/>
                      <a:pt x="987" y="14067"/>
                      <a:pt x="3781" y="16696"/>
                    </a:cubicBezTo>
                    <a:cubicBezTo>
                      <a:pt x="6575" y="19162"/>
                      <a:pt x="10026" y="20805"/>
                      <a:pt x="13642" y="21791"/>
                    </a:cubicBezTo>
                    <a:cubicBezTo>
                      <a:pt x="25995" y="25525"/>
                      <a:pt x="38741" y="27380"/>
                      <a:pt x="51452" y="27380"/>
                    </a:cubicBezTo>
                    <a:cubicBezTo>
                      <a:pt x="69517" y="27380"/>
                      <a:pt x="87510" y="23632"/>
                      <a:pt x="104200" y="16203"/>
                    </a:cubicBezTo>
                    <a:cubicBezTo>
                      <a:pt x="80126" y="3403"/>
                      <a:pt x="58569" y="0"/>
                      <a:pt x="37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76"/>
              <p:cNvSpPr/>
              <p:nvPr/>
            </p:nvSpPr>
            <p:spPr>
              <a:xfrm>
                <a:off x="1926100" y="854600"/>
                <a:ext cx="1791475" cy="1996750"/>
              </a:xfrm>
              <a:custGeom>
                <a:avLst/>
                <a:gdLst/>
                <a:ahLst/>
                <a:cxnLst/>
                <a:rect l="l" t="t" r="r" b="b"/>
                <a:pathLst>
                  <a:path w="71659" h="79870" extrusionOk="0">
                    <a:moveTo>
                      <a:pt x="8062" y="1"/>
                    </a:moveTo>
                    <a:cubicBezTo>
                      <a:pt x="7353" y="1"/>
                      <a:pt x="6637" y="101"/>
                      <a:pt x="5917" y="323"/>
                    </a:cubicBezTo>
                    <a:cubicBezTo>
                      <a:pt x="2301" y="1637"/>
                      <a:pt x="0" y="5253"/>
                      <a:pt x="165" y="9033"/>
                    </a:cubicBezTo>
                    <a:cubicBezTo>
                      <a:pt x="493" y="12813"/>
                      <a:pt x="1644" y="16594"/>
                      <a:pt x="3616" y="19716"/>
                    </a:cubicBezTo>
                    <a:cubicBezTo>
                      <a:pt x="18408" y="47328"/>
                      <a:pt x="42568" y="68693"/>
                      <a:pt x="71658" y="79869"/>
                    </a:cubicBezTo>
                    <a:cubicBezTo>
                      <a:pt x="60482" y="43547"/>
                      <a:pt x="39774" y="23332"/>
                      <a:pt x="17750" y="4760"/>
                    </a:cubicBezTo>
                    <a:cubicBezTo>
                      <a:pt x="14881" y="2437"/>
                      <a:pt x="11557" y="1"/>
                      <a:pt x="8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76"/>
              <p:cNvSpPr/>
              <p:nvPr/>
            </p:nvSpPr>
            <p:spPr>
              <a:xfrm>
                <a:off x="3286125" y="240700"/>
                <a:ext cx="813550" cy="2590100"/>
              </a:xfrm>
              <a:custGeom>
                <a:avLst/>
                <a:gdLst/>
                <a:ahLst/>
                <a:cxnLst/>
                <a:rect l="l" t="t" r="r" b="b"/>
                <a:pathLst>
                  <a:path w="32542" h="103604" extrusionOk="0">
                    <a:moveTo>
                      <a:pt x="20951" y="0"/>
                    </a:moveTo>
                    <a:cubicBezTo>
                      <a:pt x="18449" y="0"/>
                      <a:pt x="15962" y="1023"/>
                      <a:pt x="14299" y="3020"/>
                    </a:cubicBezTo>
                    <a:cubicBezTo>
                      <a:pt x="11833" y="5814"/>
                      <a:pt x="10026" y="9265"/>
                      <a:pt x="9204" y="12881"/>
                    </a:cubicBezTo>
                    <a:cubicBezTo>
                      <a:pt x="0" y="42793"/>
                      <a:pt x="1972" y="75006"/>
                      <a:pt x="14792" y="103604"/>
                    </a:cubicBezTo>
                    <a:cubicBezTo>
                      <a:pt x="32542" y="69911"/>
                      <a:pt x="32049" y="40985"/>
                      <a:pt x="29584" y="12223"/>
                    </a:cubicBezTo>
                    <a:cubicBezTo>
                      <a:pt x="29255" y="7950"/>
                      <a:pt x="28433" y="2691"/>
                      <a:pt x="24489" y="719"/>
                    </a:cubicBezTo>
                    <a:cubicBezTo>
                      <a:pt x="23366" y="238"/>
                      <a:pt x="22157" y="0"/>
                      <a:pt x="20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76"/>
              <p:cNvSpPr/>
              <p:nvPr/>
            </p:nvSpPr>
            <p:spPr>
              <a:xfrm>
                <a:off x="3627150" y="977500"/>
                <a:ext cx="2021550" cy="1787575"/>
              </a:xfrm>
              <a:custGeom>
                <a:avLst/>
                <a:gdLst/>
                <a:ahLst/>
                <a:cxnLst/>
                <a:rect l="l" t="t" r="r" b="b"/>
                <a:pathLst>
                  <a:path w="80862" h="71503" extrusionOk="0">
                    <a:moveTo>
                      <a:pt x="71068" y="0"/>
                    </a:moveTo>
                    <a:cubicBezTo>
                      <a:pt x="70937" y="0"/>
                      <a:pt x="70805" y="3"/>
                      <a:pt x="70672" y="9"/>
                    </a:cubicBezTo>
                    <a:cubicBezTo>
                      <a:pt x="66892" y="337"/>
                      <a:pt x="63276" y="1488"/>
                      <a:pt x="60153" y="3460"/>
                    </a:cubicBezTo>
                    <a:cubicBezTo>
                      <a:pt x="32542" y="18252"/>
                      <a:pt x="11176" y="42412"/>
                      <a:pt x="0" y="71502"/>
                    </a:cubicBezTo>
                    <a:cubicBezTo>
                      <a:pt x="36322" y="60326"/>
                      <a:pt x="56538" y="39453"/>
                      <a:pt x="75110" y="17594"/>
                    </a:cubicBezTo>
                    <a:cubicBezTo>
                      <a:pt x="77904" y="14143"/>
                      <a:pt x="80862" y="10034"/>
                      <a:pt x="79547" y="5761"/>
                    </a:cubicBezTo>
                    <a:cubicBezTo>
                      <a:pt x="78276" y="2267"/>
                      <a:pt x="74857" y="0"/>
                      <a:pt x="710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76"/>
              <p:cNvSpPr/>
              <p:nvPr/>
            </p:nvSpPr>
            <p:spPr>
              <a:xfrm>
                <a:off x="3651800" y="2421000"/>
                <a:ext cx="2609125" cy="683500"/>
              </a:xfrm>
              <a:custGeom>
                <a:avLst/>
                <a:gdLst/>
                <a:ahLst/>
                <a:cxnLst/>
                <a:rect l="l" t="t" r="r" b="b"/>
                <a:pathLst>
                  <a:path w="104365" h="27340" extrusionOk="0">
                    <a:moveTo>
                      <a:pt x="52630" y="1"/>
                    </a:moveTo>
                    <a:cubicBezTo>
                      <a:pt x="34604" y="1"/>
                      <a:pt x="16654" y="3788"/>
                      <a:pt x="0" y="11297"/>
                    </a:cubicBezTo>
                    <a:cubicBezTo>
                      <a:pt x="24041" y="23962"/>
                      <a:pt x="45571" y="27339"/>
                      <a:pt x="66382" y="27339"/>
                    </a:cubicBezTo>
                    <a:cubicBezTo>
                      <a:pt x="74737" y="27339"/>
                      <a:pt x="82977" y="26795"/>
                      <a:pt x="91216" y="26089"/>
                    </a:cubicBezTo>
                    <a:cubicBezTo>
                      <a:pt x="95654" y="25760"/>
                      <a:pt x="100749" y="24938"/>
                      <a:pt x="102721" y="20994"/>
                    </a:cubicBezTo>
                    <a:cubicBezTo>
                      <a:pt x="104365" y="17542"/>
                      <a:pt x="103378" y="13269"/>
                      <a:pt x="100584" y="10804"/>
                    </a:cubicBezTo>
                    <a:cubicBezTo>
                      <a:pt x="97626" y="8338"/>
                      <a:pt x="94339" y="6531"/>
                      <a:pt x="90559" y="5709"/>
                    </a:cubicBezTo>
                    <a:cubicBezTo>
                      <a:pt x="78167" y="1896"/>
                      <a:pt x="65379" y="1"/>
                      <a:pt x="526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76"/>
              <p:cNvSpPr/>
              <p:nvPr/>
            </p:nvSpPr>
            <p:spPr>
              <a:xfrm>
                <a:off x="3713425" y="2674650"/>
                <a:ext cx="1791475" cy="1996750"/>
              </a:xfrm>
              <a:custGeom>
                <a:avLst/>
                <a:gdLst/>
                <a:ahLst/>
                <a:cxnLst/>
                <a:rect l="l" t="t" r="r" b="b"/>
                <a:pathLst>
                  <a:path w="71659" h="79870" extrusionOk="0">
                    <a:moveTo>
                      <a:pt x="1" y="0"/>
                    </a:moveTo>
                    <a:cubicBezTo>
                      <a:pt x="11177" y="36322"/>
                      <a:pt x="31885" y="56538"/>
                      <a:pt x="53908" y="75110"/>
                    </a:cubicBezTo>
                    <a:cubicBezTo>
                      <a:pt x="56778" y="77433"/>
                      <a:pt x="60215" y="79869"/>
                      <a:pt x="63654" y="79869"/>
                    </a:cubicBezTo>
                    <a:cubicBezTo>
                      <a:pt x="64352" y="79869"/>
                      <a:pt x="65049" y="79769"/>
                      <a:pt x="65742" y="79547"/>
                    </a:cubicBezTo>
                    <a:cubicBezTo>
                      <a:pt x="69358" y="78232"/>
                      <a:pt x="71659" y="74617"/>
                      <a:pt x="71494" y="70672"/>
                    </a:cubicBezTo>
                    <a:cubicBezTo>
                      <a:pt x="71166" y="66892"/>
                      <a:pt x="70015" y="63276"/>
                      <a:pt x="68043" y="60153"/>
                    </a:cubicBezTo>
                    <a:cubicBezTo>
                      <a:pt x="53415" y="32542"/>
                      <a:pt x="29256" y="1117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76"/>
              <p:cNvSpPr/>
              <p:nvPr/>
            </p:nvSpPr>
            <p:spPr>
              <a:xfrm>
                <a:off x="1991825" y="1201075"/>
                <a:ext cx="3521300" cy="2809500"/>
              </a:xfrm>
              <a:custGeom>
                <a:avLst/>
                <a:gdLst/>
                <a:ahLst/>
                <a:cxnLst/>
                <a:rect l="l" t="t" r="r" b="b"/>
                <a:pathLst>
                  <a:path w="140852" h="112380" extrusionOk="0">
                    <a:moveTo>
                      <a:pt x="61798" y="63874"/>
                    </a:moveTo>
                    <a:lnTo>
                      <a:pt x="61798" y="64203"/>
                    </a:lnTo>
                    <a:cubicBezTo>
                      <a:pt x="61798" y="64038"/>
                      <a:pt x="61633" y="64038"/>
                      <a:pt x="61633" y="63874"/>
                    </a:cubicBezTo>
                    <a:close/>
                    <a:moveTo>
                      <a:pt x="67175" y="1"/>
                    </a:moveTo>
                    <a:cubicBezTo>
                      <a:pt x="66997" y="1"/>
                      <a:pt x="66807" y="206"/>
                      <a:pt x="66728" y="598"/>
                    </a:cubicBezTo>
                    <a:cubicBezTo>
                      <a:pt x="64427" y="15225"/>
                      <a:pt x="62948" y="30017"/>
                      <a:pt x="62126" y="44809"/>
                    </a:cubicBezTo>
                    <a:cubicBezTo>
                      <a:pt x="57689" y="38728"/>
                      <a:pt x="52265" y="33304"/>
                      <a:pt x="46020" y="29031"/>
                    </a:cubicBezTo>
                    <a:cubicBezTo>
                      <a:pt x="45925" y="28968"/>
                      <a:pt x="45831" y="28941"/>
                      <a:pt x="45743" y="28941"/>
                    </a:cubicBezTo>
                    <a:cubicBezTo>
                      <a:pt x="45368" y="28941"/>
                      <a:pt x="45096" y="29423"/>
                      <a:pt x="45362" y="29688"/>
                    </a:cubicBezTo>
                    <a:cubicBezTo>
                      <a:pt x="50622" y="34783"/>
                      <a:pt x="54895" y="40864"/>
                      <a:pt x="58017" y="47603"/>
                    </a:cubicBezTo>
                    <a:cubicBezTo>
                      <a:pt x="48321" y="38399"/>
                      <a:pt x="38459" y="29360"/>
                      <a:pt x="28927" y="20156"/>
                    </a:cubicBezTo>
                    <a:cubicBezTo>
                      <a:pt x="28783" y="20012"/>
                      <a:pt x="28624" y="19952"/>
                      <a:pt x="28484" y="19952"/>
                    </a:cubicBezTo>
                    <a:cubicBezTo>
                      <a:pt x="28147" y="19952"/>
                      <a:pt x="27921" y="20300"/>
                      <a:pt x="28270" y="20649"/>
                    </a:cubicBezTo>
                    <a:cubicBezTo>
                      <a:pt x="36487" y="30510"/>
                      <a:pt x="44540" y="40371"/>
                      <a:pt x="52758" y="50233"/>
                    </a:cubicBezTo>
                    <a:cubicBezTo>
                      <a:pt x="46020" y="45466"/>
                      <a:pt x="39281" y="40700"/>
                      <a:pt x="32543" y="35770"/>
                    </a:cubicBezTo>
                    <a:cubicBezTo>
                      <a:pt x="32449" y="35707"/>
                      <a:pt x="32354" y="35680"/>
                      <a:pt x="32267" y="35680"/>
                    </a:cubicBezTo>
                    <a:cubicBezTo>
                      <a:pt x="31897" y="35680"/>
                      <a:pt x="31651" y="36161"/>
                      <a:pt x="32050" y="36427"/>
                    </a:cubicBezTo>
                    <a:cubicBezTo>
                      <a:pt x="39117" y="43330"/>
                      <a:pt x="46184" y="50561"/>
                      <a:pt x="53416" y="57464"/>
                    </a:cubicBezTo>
                    <a:cubicBezTo>
                      <a:pt x="48135" y="56744"/>
                      <a:pt x="42815" y="56374"/>
                      <a:pt x="37513" y="56374"/>
                    </a:cubicBezTo>
                    <a:cubicBezTo>
                      <a:pt x="31924" y="56374"/>
                      <a:pt x="26356" y="56785"/>
                      <a:pt x="20874" y="57628"/>
                    </a:cubicBezTo>
                    <a:cubicBezTo>
                      <a:pt x="20216" y="57628"/>
                      <a:pt x="20216" y="58450"/>
                      <a:pt x="20874" y="58450"/>
                    </a:cubicBezTo>
                    <a:cubicBezTo>
                      <a:pt x="27776" y="58615"/>
                      <a:pt x="34679" y="59272"/>
                      <a:pt x="41582" y="60751"/>
                    </a:cubicBezTo>
                    <a:cubicBezTo>
                      <a:pt x="27941" y="62395"/>
                      <a:pt x="14464" y="64367"/>
                      <a:pt x="823" y="66010"/>
                    </a:cubicBezTo>
                    <a:cubicBezTo>
                      <a:pt x="1" y="66010"/>
                      <a:pt x="165" y="66832"/>
                      <a:pt x="823" y="66832"/>
                    </a:cubicBezTo>
                    <a:cubicBezTo>
                      <a:pt x="15943" y="66504"/>
                      <a:pt x="30899" y="66175"/>
                      <a:pt x="45855" y="65846"/>
                    </a:cubicBezTo>
                    <a:lnTo>
                      <a:pt x="45855" y="65846"/>
                    </a:lnTo>
                    <a:cubicBezTo>
                      <a:pt x="40432" y="67654"/>
                      <a:pt x="35008" y="69462"/>
                      <a:pt x="29749" y="71270"/>
                    </a:cubicBezTo>
                    <a:cubicBezTo>
                      <a:pt x="29300" y="71419"/>
                      <a:pt x="29396" y="72113"/>
                      <a:pt x="29788" y="72113"/>
                    </a:cubicBezTo>
                    <a:cubicBezTo>
                      <a:pt x="29827" y="72113"/>
                      <a:pt x="29869" y="72106"/>
                      <a:pt x="29913" y="72092"/>
                    </a:cubicBezTo>
                    <a:cubicBezTo>
                      <a:pt x="37309" y="70941"/>
                      <a:pt x="44869" y="70284"/>
                      <a:pt x="52265" y="69462"/>
                    </a:cubicBezTo>
                    <a:lnTo>
                      <a:pt x="52265" y="69462"/>
                    </a:lnTo>
                    <a:cubicBezTo>
                      <a:pt x="44376" y="74886"/>
                      <a:pt x="37145" y="81295"/>
                      <a:pt x="30899" y="88362"/>
                    </a:cubicBezTo>
                    <a:cubicBezTo>
                      <a:pt x="30529" y="88732"/>
                      <a:pt x="30807" y="89195"/>
                      <a:pt x="31177" y="89195"/>
                    </a:cubicBezTo>
                    <a:cubicBezTo>
                      <a:pt x="31300" y="89195"/>
                      <a:pt x="31433" y="89143"/>
                      <a:pt x="31557" y="89020"/>
                    </a:cubicBezTo>
                    <a:cubicBezTo>
                      <a:pt x="37966" y="83761"/>
                      <a:pt x="45034" y="79323"/>
                      <a:pt x="52429" y="75707"/>
                    </a:cubicBezTo>
                    <a:lnTo>
                      <a:pt x="52429" y="75707"/>
                    </a:lnTo>
                    <a:cubicBezTo>
                      <a:pt x="39117" y="85404"/>
                      <a:pt x="27119" y="96580"/>
                      <a:pt x="16600" y="109235"/>
                    </a:cubicBezTo>
                    <a:cubicBezTo>
                      <a:pt x="16162" y="109674"/>
                      <a:pt x="16308" y="110039"/>
                      <a:pt x="16600" y="110039"/>
                    </a:cubicBezTo>
                    <a:cubicBezTo>
                      <a:pt x="16747" y="110039"/>
                      <a:pt x="16929" y="109947"/>
                      <a:pt x="17094" y="109728"/>
                    </a:cubicBezTo>
                    <a:cubicBezTo>
                      <a:pt x="27776" y="99538"/>
                      <a:pt x="39610" y="90499"/>
                      <a:pt x="52265" y="82774"/>
                    </a:cubicBezTo>
                    <a:lnTo>
                      <a:pt x="52265" y="82774"/>
                    </a:lnTo>
                    <a:cubicBezTo>
                      <a:pt x="47663" y="89184"/>
                      <a:pt x="43226" y="95758"/>
                      <a:pt x="38459" y="102332"/>
                    </a:cubicBezTo>
                    <a:cubicBezTo>
                      <a:pt x="38227" y="102681"/>
                      <a:pt x="38488" y="103030"/>
                      <a:pt x="38776" y="103030"/>
                    </a:cubicBezTo>
                    <a:cubicBezTo>
                      <a:pt x="38896" y="103030"/>
                      <a:pt x="39021" y="102970"/>
                      <a:pt x="39117" y="102826"/>
                    </a:cubicBezTo>
                    <a:cubicBezTo>
                      <a:pt x="47828" y="93950"/>
                      <a:pt x="56703" y="85404"/>
                      <a:pt x="65085" y="76365"/>
                    </a:cubicBezTo>
                    <a:cubicBezTo>
                      <a:pt x="65742" y="75707"/>
                      <a:pt x="66071" y="74721"/>
                      <a:pt x="65742" y="73735"/>
                    </a:cubicBezTo>
                    <a:cubicBezTo>
                      <a:pt x="66564" y="72092"/>
                      <a:pt x="65742" y="70119"/>
                      <a:pt x="63934" y="69626"/>
                    </a:cubicBezTo>
                    <a:cubicBezTo>
                      <a:pt x="63934" y="69626"/>
                      <a:pt x="63934" y="69462"/>
                      <a:pt x="63934" y="69462"/>
                    </a:cubicBezTo>
                    <a:cubicBezTo>
                      <a:pt x="64278" y="69668"/>
                      <a:pt x="64680" y="69760"/>
                      <a:pt x="65091" y="69760"/>
                    </a:cubicBezTo>
                    <a:cubicBezTo>
                      <a:pt x="65662" y="69760"/>
                      <a:pt x="66251" y="69584"/>
                      <a:pt x="66728" y="69298"/>
                    </a:cubicBezTo>
                    <a:cubicBezTo>
                      <a:pt x="67271" y="69608"/>
                      <a:pt x="67888" y="69772"/>
                      <a:pt x="68491" y="69772"/>
                    </a:cubicBezTo>
                    <a:cubicBezTo>
                      <a:pt x="69165" y="69772"/>
                      <a:pt x="69823" y="69567"/>
                      <a:pt x="70344" y="69133"/>
                    </a:cubicBezTo>
                    <a:cubicBezTo>
                      <a:pt x="70658" y="69259"/>
                      <a:pt x="70972" y="69312"/>
                      <a:pt x="71286" y="69312"/>
                    </a:cubicBezTo>
                    <a:cubicBezTo>
                      <a:pt x="71793" y="69312"/>
                      <a:pt x="72301" y="69172"/>
                      <a:pt x="72809" y="68969"/>
                    </a:cubicBezTo>
                    <a:cubicBezTo>
                      <a:pt x="73302" y="69462"/>
                      <a:pt x="73795" y="69955"/>
                      <a:pt x="74288" y="70448"/>
                    </a:cubicBezTo>
                    <a:lnTo>
                      <a:pt x="75603" y="71434"/>
                    </a:lnTo>
                    <a:cubicBezTo>
                      <a:pt x="74617" y="72585"/>
                      <a:pt x="74781" y="74392"/>
                      <a:pt x="75932" y="75543"/>
                    </a:cubicBezTo>
                    <a:cubicBezTo>
                      <a:pt x="84971" y="84418"/>
                      <a:pt x="94504" y="92964"/>
                      <a:pt x="103872" y="101839"/>
                    </a:cubicBezTo>
                    <a:cubicBezTo>
                      <a:pt x="103948" y="101916"/>
                      <a:pt x="104034" y="101948"/>
                      <a:pt x="104117" y="101948"/>
                    </a:cubicBezTo>
                    <a:cubicBezTo>
                      <a:pt x="104394" y="101948"/>
                      <a:pt x="104655" y="101599"/>
                      <a:pt x="104529" y="101346"/>
                    </a:cubicBezTo>
                    <a:cubicBezTo>
                      <a:pt x="99927" y="95594"/>
                      <a:pt x="95326" y="89677"/>
                      <a:pt x="90888" y="83761"/>
                    </a:cubicBezTo>
                    <a:lnTo>
                      <a:pt x="90888" y="83761"/>
                    </a:lnTo>
                    <a:cubicBezTo>
                      <a:pt x="100420" y="92143"/>
                      <a:pt x="108802" y="101675"/>
                      <a:pt x="116198" y="112029"/>
                    </a:cubicBezTo>
                    <a:cubicBezTo>
                      <a:pt x="116440" y="112271"/>
                      <a:pt x="116681" y="112379"/>
                      <a:pt x="116865" y="112379"/>
                    </a:cubicBezTo>
                    <a:cubicBezTo>
                      <a:pt x="117183" y="112379"/>
                      <a:pt x="117332" y="112056"/>
                      <a:pt x="117020" y="111536"/>
                    </a:cubicBezTo>
                    <a:cubicBezTo>
                      <a:pt x="112747" y="104305"/>
                      <a:pt x="108145" y="97402"/>
                      <a:pt x="103050" y="90828"/>
                    </a:cubicBezTo>
                    <a:lnTo>
                      <a:pt x="103050" y="90828"/>
                    </a:lnTo>
                    <a:cubicBezTo>
                      <a:pt x="105844" y="93622"/>
                      <a:pt x="108638" y="96580"/>
                      <a:pt x="111268" y="99703"/>
                    </a:cubicBezTo>
                    <a:cubicBezTo>
                      <a:pt x="111364" y="99847"/>
                      <a:pt x="111489" y="99907"/>
                      <a:pt x="111608" y="99907"/>
                    </a:cubicBezTo>
                    <a:cubicBezTo>
                      <a:pt x="111897" y="99907"/>
                      <a:pt x="112158" y="99558"/>
                      <a:pt x="111925" y="99210"/>
                    </a:cubicBezTo>
                    <a:cubicBezTo>
                      <a:pt x="104858" y="87705"/>
                      <a:pt x="95654" y="77515"/>
                      <a:pt x="85136" y="69133"/>
                    </a:cubicBezTo>
                    <a:lnTo>
                      <a:pt x="85136" y="69133"/>
                    </a:lnTo>
                    <a:cubicBezTo>
                      <a:pt x="94011" y="69955"/>
                      <a:pt x="102886" y="70448"/>
                      <a:pt x="111596" y="71270"/>
                    </a:cubicBezTo>
                    <a:cubicBezTo>
                      <a:pt x="112090" y="71270"/>
                      <a:pt x="112254" y="70448"/>
                      <a:pt x="111761" y="70448"/>
                    </a:cubicBezTo>
                    <a:cubicBezTo>
                      <a:pt x="106502" y="68969"/>
                      <a:pt x="101078" y="67325"/>
                      <a:pt x="95654" y="65846"/>
                    </a:cubicBezTo>
                    <a:cubicBezTo>
                      <a:pt x="109131" y="65024"/>
                      <a:pt x="122444" y="63545"/>
                      <a:pt x="135592" y="61737"/>
                    </a:cubicBezTo>
                    <a:cubicBezTo>
                      <a:pt x="136414" y="61737"/>
                      <a:pt x="136249" y="60916"/>
                      <a:pt x="135592" y="60916"/>
                    </a:cubicBezTo>
                    <a:cubicBezTo>
                      <a:pt x="130004" y="61080"/>
                      <a:pt x="124416" y="61162"/>
                      <a:pt x="118849" y="61162"/>
                    </a:cubicBezTo>
                    <a:cubicBezTo>
                      <a:pt x="113281" y="61162"/>
                      <a:pt x="107734" y="61080"/>
                      <a:pt x="102228" y="60916"/>
                    </a:cubicBezTo>
                    <a:cubicBezTo>
                      <a:pt x="114555" y="58943"/>
                      <a:pt x="127210" y="58122"/>
                      <a:pt x="139701" y="58122"/>
                    </a:cubicBezTo>
                    <a:cubicBezTo>
                      <a:pt x="140687" y="58122"/>
                      <a:pt x="140851" y="57300"/>
                      <a:pt x="139865" y="57300"/>
                    </a:cubicBezTo>
                    <a:cubicBezTo>
                      <a:pt x="132063" y="56547"/>
                      <a:pt x="124233" y="56165"/>
                      <a:pt x="116410" y="56165"/>
                    </a:cubicBezTo>
                    <a:cubicBezTo>
                      <a:pt x="105445" y="56165"/>
                      <a:pt x="94495" y="56916"/>
                      <a:pt x="83656" y="58450"/>
                    </a:cubicBezTo>
                    <a:cubicBezTo>
                      <a:pt x="92038" y="49904"/>
                      <a:pt x="100585" y="41358"/>
                      <a:pt x="109460" y="33140"/>
                    </a:cubicBezTo>
                    <a:cubicBezTo>
                      <a:pt x="109842" y="32758"/>
                      <a:pt x="109632" y="32376"/>
                      <a:pt x="109289" y="32376"/>
                    </a:cubicBezTo>
                    <a:cubicBezTo>
                      <a:pt x="109189" y="32376"/>
                      <a:pt x="109078" y="32408"/>
                      <a:pt x="108967" y="32482"/>
                    </a:cubicBezTo>
                    <a:cubicBezTo>
                      <a:pt x="102228" y="37413"/>
                      <a:pt x="95490" y="42508"/>
                      <a:pt x="88751" y="47603"/>
                    </a:cubicBezTo>
                    <a:cubicBezTo>
                      <a:pt x="92696" y="43001"/>
                      <a:pt x="96805" y="38564"/>
                      <a:pt x="101078" y="34290"/>
                    </a:cubicBezTo>
                    <a:cubicBezTo>
                      <a:pt x="101477" y="34024"/>
                      <a:pt x="101230" y="33543"/>
                      <a:pt x="100860" y="33543"/>
                    </a:cubicBezTo>
                    <a:cubicBezTo>
                      <a:pt x="100773" y="33543"/>
                      <a:pt x="100679" y="33570"/>
                      <a:pt x="100585" y="33633"/>
                    </a:cubicBezTo>
                    <a:cubicBezTo>
                      <a:pt x="97133" y="36263"/>
                      <a:pt x="93518" y="39057"/>
                      <a:pt x="90231" y="41851"/>
                    </a:cubicBezTo>
                    <a:cubicBezTo>
                      <a:pt x="98284" y="32154"/>
                      <a:pt x="107488" y="23443"/>
                      <a:pt x="117678" y="15883"/>
                    </a:cubicBezTo>
                    <a:cubicBezTo>
                      <a:pt x="118259" y="15418"/>
                      <a:pt x="118182" y="14953"/>
                      <a:pt x="117797" y="14953"/>
                    </a:cubicBezTo>
                    <a:cubicBezTo>
                      <a:pt x="117638" y="14953"/>
                      <a:pt x="117425" y="15033"/>
                      <a:pt x="117184" y="15225"/>
                    </a:cubicBezTo>
                    <a:cubicBezTo>
                      <a:pt x="99763" y="25908"/>
                      <a:pt x="84314" y="39878"/>
                      <a:pt x="71987" y="56314"/>
                    </a:cubicBezTo>
                    <a:cubicBezTo>
                      <a:pt x="72480" y="43658"/>
                      <a:pt x="72152" y="31168"/>
                      <a:pt x="71330" y="18677"/>
                    </a:cubicBezTo>
                    <a:cubicBezTo>
                      <a:pt x="71330" y="18348"/>
                      <a:pt x="71125" y="18184"/>
                      <a:pt x="70919" y="18184"/>
                    </a:cubicBezTo>
                    <a:cubicBezTo>
                      <a:pt x="70714" y="18184"/>
                      <a:pt x="70508" y="18348"/>
                      <a:pt x="70508" y="18677"/>
                    </a:cubicBezTo>
                    <a:cubicBezTo>
                      <a:pt x="70015" y="28538"/>
                      <a:pt x="68865" y="38235"/>
                      <a:pt x="67386" y="47932"/>
                    </a:cubicBezTo>
                    <a:cubicBezTo>
                      <a:pt x="66564" y="32318"/>
                      <a:pt x="66564" y="16540"/>
                      <a:pt x="67550" y="762"/>
                    </a:cubicBezTo>
                    <a:cubicBezTo>
                      <a:pt x="67550" y="247"/>
                      <a:pt x="67370" y="1"/>
                      <a:pt x="67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76"/>
              <p:cNvSpPr/>
              <p:nvPr/>
            </p:nvSpPr>
            <p:spPr>
              <a:xfrm>
                <a:off x="3577850" y="3087050"/>
                <a:ext cx="332825" cy="1663125"/>
              </a:xfrm>
              <a:custGeom>
                <a:avLst/>
                <a:gdLst/>
                <a:ahLst/>
                <a:cxnLst/>
                <a:rect l="l" t="t" r="r" b="b"/>
                <a:pathLst>
                  <a:path w="13313" h="66525" extrusionOk="0">
                    <a:moveTo>
                      <a:pt x="6818" y="1"/>
                    </a:moveTo>
                    <a:cubicBezTo>
                      <a:pt x="5407" y="1"/>
                      <a:pt x="4030" y="1152"/>
                      <a:pt x="3616" y="3391"/>
                    </a:cubicBezTo>
                    <a:cubicBezTo>
                      <a:pt x="1808" y="3391"/>
                      <a:pt x="0" y="4706"/>
                      <a:pt x="164" y="7664"/>
                    </a:cubicBezTo>
                    <a:cubicBezTo>
                      <a:pt x="1151" y="24428"/>
                      <a:pt x="1151" y="41192"/>
                      <a:pt x="493" y="57792"/>
                    </a:cubicBezTo>
                    <a:cubicBezTo>
                      <a:pt x="493" y="58203"/>
                      <a:pt x="657" y="58408"/>
                      <a:pt x="842" y="58408"/>
                    </a:cubicBezTo>
                    <a:cubicBezTo>
                      <a:pt x="1027" y="58408"/>
                      <a:pt x="1233" y="58203"/>
                      <a:pt x="1315" y="57792"/>
                    </a:cubicBezTo>
                    <a:cubicBezTo>
                      <a:pt x="2958" y="48095"/>
                      <a:pt x="4273" y="38234"/>
                      <a:pt x="5424" y="28208"/>
                    </a:cubicBezTo>
                    <a:cubicBezTo>
                      <a:pt x="6245" y="40699"/>
                      <a:pt x="6739" y="53190"/>
                      <a:pt x="6574" y="65845"/>
                    </a:cubicBezTo>
                    <a:cubicBezTo>
                      <a:pt x="6574" y="66275"/>
                      <a:pt x="6754" y="66524"/>
                      <a:pt x="6949" y="66524"/>
                    </a:cubicBezTo>
                    <a:cubicBezTo>
                      <a:pt x="7127" y="66524"/>
                      <a:pt x="7317" y="66316"/>
                      <a:pt x="7396" y="65845"/>
                    </a:cubicBezTo>
                    <a:cubicBezTo>
                      <a:pt x="8875" y="51382"/>
                      <a:pt x="9861" y="36755"/>
                      <a:pt x="10354" y="22292"/>
                    </a:cubicBezTo>
                    <a:cubicBezTo>
                      <a:pt x="10683" y="23771"/>
                      <a:pt x="11012" y="25414"/>
                      <a:pt x="11340" y="26893"/>
                    </a:cubicBezTo>
                    <a:cubicBezTo>
                      <a:pt x="11340" y="27058"/>
                      <a:pt x="11546" y="27140"/>
                      <a:pt x="11751" y="27140"/>
                    </a:cubicBezTo>
                    <a:cubicBezTo>
                      <a:pt x="11957" y="27140"/>
                      <a:pt x="12162" y="27058"/>
                      <a:pt x="12162" y="26893"/>
                    </a:cubicBezTo>
                    <a:cubicBezTo>
                      <a:pt x="12491" y="19662"/>
                      <a:pt x="13148" y="12266"/>
                      <a:pt x="13313" y="4870"/>
                    </a:cubicBezTo>
                    <a:cubicBezTo>
                      <a:pt x="13313" y="3884"/>
                      <a:pt x="11669" y="3391"/>
                      <a:pt x="10190" y="3391"/>
                    </a:cubicBezTo>
                    <a:cubicBezTo>
                      <a:pt x="9620" y="1111"/>
                      <a:pt x="8203" y="1"/>
                      <a:pt x="68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76"/>
              <p:cNvSpPr/>
              <p:nvPr/>
            </p:nvSpPr>
            <p:spPr>
              <a:xfrm>
                <a:off x="3080675" y="2094225"/>
                <a:ext cx="1394675" cy="1214675"/>
              </a:xfrm>
              <a:custGeom>
                <a:avLst/>
                <a:gdLst/>
                <a:ahLst/>
                <a:cxnLst/>
                <a:rect l="l" t="t" r="r" b="b"/>
                <a:pathLst>
                  <a:path w="55787" h="48587" extrusionOk="0">
                    <a:moveTo>
                      <a:pt x="28706" y="1"/>
                    </a:moveTo>
                    <a:cubicBezTo>
                      <a:pt x="24395" y="1"/>
                      <a:pt x="20039" y="1136"/>
                      <a:pt x="16107" y="3495"/>
                    </a:cubicBezTo>
                    <a:cubicBezTo>
                      <a:pt x="11998" y="5632"/>
                      <a:pt x="8547" y="8754"/>
                      <a:pt x="5917" y="12534"/>
                    </a:cubicBezTo>
                    <a:cubicBezTo>
                      <a:pt x="0" y="22067"/>
                      <a:pt x="1644" y="34393"/>
                      <a:pt x="9697" y="42118"/>
                    </a:cubicBezTo>
                    <a:cubicBezTo>
                      <a:pt x="14821" y="46612"/>
                      <a:pt x="20706" y="48587"/>
                      <a:pt x="26436" y="48587"/>
                    </a:cubicBezTo>
                    <a:cubicBezTo>
                      <a:pt x="41660" y="48587"/>
                      <a:pt x="55787" y="34645"/>
                      <a:pt x="51607" y="16972"/>
                    </a:cubicBezTo>
                    <a:cubicBezTo>
                      <a:pt x="50950" y="14342"/>
                      <a:pt x="49799" y="11877"/>
                      <a:pt x="48156" y="9576"/>
                    </a:cubicBezTo>
                    <a:cubicBezTo>
                      <a:pt x="43378" y="3345"/>
                      <a:pt x="36107" y="1"/>
                      <a:pt x="28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439" name="Google Shape;8439;p76"/>
          <p:cNvSpPr/>
          <p:nvPr/>
        </p:nvSpPr>
        <p:spPr>
          <a:xfrm>
            <a:off x="5197681" y="5143503"/>
            <a:ext cx="228600" cy="228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378;p75"/>
          <p:cNvSpPr txBox="1">
            <a:spLocks noGrp="1"/>
          </p:cNvSpPr>
          <p:nvPr>
            <p:ph type="title"/>
          </p:nvPr>
        </p:nvSpPr>
        <p:spPr>
          <a:xfrm>
            <a:off x="123206" y="79474"/>
            <a:ext cx="2028000" cy="2803516"/>
          </a:xfrm>
          <a:prstGeom prst="rect">
            <a:avLst/>
          </a:prstGeom>
        </p:spPr>
        <p:txBody>
          <a:bodyPr spcFirstLastPara="1" wrap="square" lIns="91425" tIns="91425" rIns="91425" bIns="91425" anchor="ctr" anchorCtr="0">
            <a:noAutofit/>
          </a:bodyPr>
          <a:lstStyle/>
          <a:p>
            <a:r>
              <a:rPr lang="en" sz="2400" b="1">
                <a:latin typeface="Times New Roman" pitchFamily="18" charset="0"/>
                <a:cs typeface="Times New Roman" pitchFamily="18" charset="0"/>
              </a:rPr>
              <a:t>Câu 2: Gợi ý </a:t>
            </a:r>
            <a:br>
              <a:rPr lang="en" sz="2400" b="1">
                <a:latin typeface="Times New Roman" pitchFamily="18" charset="0"/>
                <a:cs typeface="Times New Roman" pitchFamily="18" charset="0"/>
              </a:rPr>
            </a:br>
            <a:r>
              <a:rPr lang="en" sz="2400" b="1">
                <a:latin typeface="Times New Roman" pitchFamily="18" charset="0"/>
                <a:cs typeface="Times New Roman" pitchFamily="18" charset="0"/>
              </a:rPr>
              <a:t>“</a:t>
            </a:r>
            <a:r>
              <a:rPr lang="en-US" sz="2400" b="1">
                <a:latin typeface="Times New Roman" pitchFamily="18" charset="0"/>
                <a:cs typeface="Times New Roman" pitchFamily="18" charset="0"/>
              </a:rPr>
              <a:t>Truyện </a:t>
            </a:r>
            <a:r>
              <a:rPr lang="en-US" sz="2400" b="1" i="1">
                <a:latin typeface="Times New Roman" pitchFamily="18" charset="0"/>
                <a:cs typeface="Times New Roman" pitchFamily="18" charset="0"/>
              </a:rPr>
              <a:t>Tốt-tô-chan bên cửa sổ”</a:t>
            </a:r>
            <a:r>
              <a:rPr lang="en-US" sz="2400" b="1">
                <a:latin typeface="Times New Roman" pitchFamily="18" charset="0"/>
                <a:cs typeface="Times New Roman" pitchFamily="18" charset="0"/>
              </a:rPr>
              <a:t> (Cư-rô-ya-na-gi Tê-sư-cô)</a:t>
            </a:r>
            <a:br>
              <a:rPr lang="en-US" sz="2400" b="1">
                <a:latin typeface="Times New Roman" pitchFamily="18" charset="0"/>
                <a:cs typeface="Times New Roman" pitchFamily="18" charset="0"/>
              </a:rPr>
            </a:br>
            <a:endParaRPr sz="2400" b="1">
              <a:latin typeface="Times New Roman" pitchFamily="18" charset="0"/>
              <a:cs typeface="Times New Roman" pitchFamily="18" charset="0"/>
            </a:endParaRPr>
          </a:p>
        </p:txBody>
      </p:sp>
      <p:sp>
        <p:nvSpPr>
          <p:cNvPr id="3" name="Rectangle 2"/>
          <p:cNvSpPr/>
          <p:nvPr/>
        </p:nvSpPr>
        <p:spPr>
          <a:xfrm>
            <a:off x="4647873" y="668512"/>
            <a:ext cx="2993302" cy="1446550"/>
          </a:xfrm>
          <a:prstGeom prst="rect">
            <a:avLst/>
          </a:prstGeom>
        </p:spPr>
        <p:txBody>
          <a:bodyPr wrap="square">
            <a:spAutoFit/>
          </a:bodyPr>
          <a:lstStyle/>
          <a:p>
            <a:r>
              <a:rPr lang="en-US" sz="2200">
                <a:latin typeface="Times New Roman" pitchFamily="18" charset="0"/>
                <a:cs typeface="Times New Roman" pitchFamily="18" charset="0"/>
              </a:rPr>
              <a:t>c. - Có nhiều </a:t>
            </a:r>
            <a:r>
              <a:rPr lang="en-US" sz="2200" b="1">
                <a:latin typeface="Times New Roman" pitchFamily="18" charset="0"/>
                <a:cs typeface="Times New Roman" pitchFamily="18" charset="0"/>
              </a:rPr>
              <a:t>nhân vật: </a:t>
            </a:r>
            <a:r>
              <a:rPr lang="en-US" sz="2200">
                <a:latin typeface="Times New Roman" pitchFamily="18" charset="0"/>
                <a:cs typeface="Times New Roman" pitchFamily="18" charset="0"/>
              </a:rPr>
              <a:t>Totto – chan, Rocky, mẹ Totto – chan, thầy hiệu trưởng, …</a:t>
            </a:r>
          </a:p>
        </p:txBody>
      </p:sp>
      <p:sp>
        <p:nvSpPr>
          <p:cNvPr id="4" name="Rectangle 3"/>
          <p:cNvSpPr/>
          <p:nvPr/>
        </p:nvSpPr>
        <p:spPr>
          <a:xfrm>
            <a:off x="1529374" y="2909890"/>
            <a:ext cx="3121853" cy="2123658"/>
          </a:xfrm>
          <a:prstGeom prst="rect">
            <a:avLst/>
          </a:prstGeom>
        </p:spPr>
        <p:txBody>
          <a:bodyPr wrap="square">
            <a:spAutoFit/>
          </a:bodyPr>
          <a:lstStyle/>
          <a:p>
            <a:r>
              <a:rPr lang="en-US" sz="2200">
                <a:latin typeface="Times New Roman" pitchFamily="18" charset="0"/>
                <a:cs typeface="Times New Roman" pitchFamily="18" charset="0"/>
              </a:rPr>
              <a:t>d. “Hãy để các em phát triển tự nhiên. Đừng cản trở khát vọng của các em nhỏ. Ước mơ của các em lớn hơn mơ ước của các thầy cô nữa đấy”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40"/>
                                        </p:tgtEl>
                                        <p:attrNameLst>
                                          <p:attrName>style.visibility</p:attrName>
                                        </p:attrNameLst>
                                      </p:cBhvr>
                                      <p:to>
                                        <p:strVal val="visible"/>
                                      </p:to>
                                    </p:set>
                                    <p:anim calcmode="lin" valueType="num">
                                      <p:cBhvr additive="base">
                                        <p:cTn id="7" dur="500" fill="hold"/>
                                        <p:tgtEl>
                                          <p:spTgt spid="8440"/>
                                        </p:tgtEl>
                                        <p:attrNameLst>
                                          <p:attrName>ppt_x</p:attrName>
                                        </p:attrNameLst>
                                      </p:cBhvr>
                                      <p:tavLst>
                                        <p:tav tm="0">
                                          <p:val>
                                            <p:strVal val="#ppt_x"/>
                                          </p:val>
                                        </p:tav>
                                        <p:tav tm="100000">
                                          <p:val>
                                            <p:strVal val="#ppt_x"/>
                                          </p:val>
                                        </p:tav>
                                      </p:tavLst>
                                    </p:anim>
                                    <p:anim calcmode="lin" valueType="num">
                                      <p:cBhvr additive="base">
                                        <p:cTn id="8" dur="500" fill="hold"/>
                                        <p:tgtEl>
                                          <p:spTgt spid="84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476"/>
                                        </p:tgtEl>
                                        <p:attrNameLst>
                                          <p:attrName>style.visibility</p:attrName>
                                        </p:attrNameLst>
                                      </p:cBhvr>
                                      <p:to>
                                        <p:strVal val="visible"/>
                                      </p:to>
                                    </p:set>
                                    <p:anim calcmode="lin" valueType="num">
                                      <p:cBhvr additive="base">
                                        <p:cTn id="11" dur="500" fill="hold"/>
                                        <p:tgtEl>
                                          <p:spTgt spid="8476"/>
                                        </p:tgtEl>
                                        <p:attrNameLst>
                                          <p:attrName>ppt_x</p:attrName>
                                        </p:attrNameLst>
                                      </p:cBhvr>
                                      <p:tavLst>
                                        <p:tav tm="0">
                                          <p:val>
                                            <p:strVal val="#ppt_x"/>
                                          </p:val>
                                        </p:tav>
                                        <p:tav tm="100000">
                                          <p:val>
                                            <p:strVal val="#ppt_x"/>
                                          </p:val>
                                        </p:tav>
                                      </p:tavLst>
                                    </p:anim>
                                    <p:anim calcmode="lin" valueType="num">
                                      <p:cBhvr additive="base">
                                        <p:cTn id="12" dur="500" fill="hold"/>
                                        <p:tgtEl>
                                          <p:spTgt spid="84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448"/>
                                        </p:tgtEl>
                                        <p:attrNameLst>
                                          <p:attrName>style.visibility</p:attrName>
                                        </p:attrNameLst>
                                      </p:cBhvr>
                                      <p:to>
                                        <p:strVal val="visible"/>
                                      </p:to>
                                    </p:set>
                                    <p:anim calcmode="lin" valueType="num">
                                      <p:cBhvr additive="base">
                                        <p:cTn id="21" dur="500" fill="hold"/>
                                        <p:tgtEl>
                                          <p:spTgt spid="8448"/>
                                        </p:tgtEl>
                                        <p:attrNameLst>
                                          <p:attrName>ppt_x</p:attrName>
                                        </p:attrNameLst>
                                      </p:cBhvr>
                                      <p:tavLst>
                                        <p:tav tm="0">
                                          <p:val>
                                            <p:strVal val="#ppt_x"/>
                                          </p:val>
                                        </p:tav>
                                        <p:tav tm="100000">
                                          <p:val>
                                            <p:strVal val="#ppt_x"/>
                                          </p:val>
                                        </p:tav>
                                      </p:tavLst>
                                    </p:anim>
                                    <p:anim calcmode="lin" valueType="num">
                                      <p:cBhvr additive="base">
                                        <p:cTn id="22" dur="500" fill="hold"/>
                                        <p:tgtEl>
                                          <p:spTgt spid="844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449"/>
                                        </p:tgtEl>
                                        <p:attrNameLst>
                                          <p:attrName>style.visibility</p:attrName>
                                        </p:attrNameLst>
                                      </p:cBhvr>
                                      <p:to>
                                        <p:strVal val="visible"/>
                                      </p:to>
                                    </p:set>
                                    <p:anim calcmode="lin" valueType="num">
                                      <p:cBhvr additive="base">
                                        <p:cTn id="25" dur="500" fill="hold"/>
                                        <p:tgtEl>
                                          <p:spTgt spid="8449"/>
                                        </p:tgtEl>
                                        <p:attrNameLst>
                                          <p:attrName>ppt_x</p:attrName>
                                        </p:attrNameLst>
                                      </p:cBhvr>
                                      <p:tavLst>
                                        <p:tav tm="0">
                                          <p:val>
                                            <p:strVal val="#ppt_x"/>
                                          </p:val>
                                        </p:tav>
                                        <p:tav tm="100000">
                                          <p:val>
                                            <p:strVal val="#ppt_x"/>
                                          </p:val>
                                        </p:tav>
                                      </p:tavLst>
                                    </p:anim>
                                    <p:anim calcmode="lin" valueType="num">
                                      <p:cBhvr additive="base">
                                        <p:cTn id="26" dur="500" fill="hold"/>
                                        <p:tgtEl>
                                          <p:spTgt spid="844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437"/>
                                        </p:tgtEl>
                                        <p:attrNameLst>
                                          <p:attrName>style.visibility</p:attrName>
                                        </p:attrNameLst>
                                      </p:cBhvr>
                                      <p:to>
                                        <p:strVal val="visible"/>
                                      </p:to>
                                    </p:set>
                                    <p:anim calcmode="lin" valueType="num">
                                      <p:cBhvr additive="base">
                                        <p:cTn id="29" dur="500" fill="hold"/>
                                        <p:tgtEl>
                                          <p:spTgt spid="8437"/>
                                        </p:tgtEl>
                                        <p:attrNameLst>
                                          <p:attrName>ppt_x</p:attrName>
                                        </p:attrNameLst>
                                      </p:cBhvr>
                                      <p:tavLst>
                                        <p:tav tm="0">
                                          <p:val>
                                            <p:strVal val="#ppt_x"/>
                                          </p:val>
                                        </p:tav>
                                        <p:tav tm="100000">
                                          <p:val>
                                            <p:strVal val="#ppt_x"/>
                                          </p:val>
                                        </p:tav>
                                      </p:tavLst>
                                    </p:anim>
                                    <p:anim calcmode="lin" valueType="num">
                                      <p:cBhvr additive="base">
                                        <p:cTn id="30" dur="500" fill="hold"/>
                                        <p:tgtEl>
                                          <p:spTgt spid="843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77"/>
        <p:cNvGrpSpPr/>
        <p:nvPr/>
      </p:nvGrpSpPr>
      <p:grpSpPr>
        <a:xfrm>
          <a:off x="0" y="0"/>
          <a:ext cx="0" cy="0"/>
          <a:chOff x="0" y="0"/>
          <a:chExt cx="0" cy="0"/>
        </a:xfrm>
      </p:grpSpPr>
      <p:sp>
        <p:nvSpPr>
          <p:cNvPr id="7" name="Rounded Rectangle 6"/>
          <p:cNvSpPr/>
          <p:nvPr/>
        </p:nvSpPr>
        <p:spPr>
          <a:xfrm>
            <a:off x="0" y="0"/>
            <a:ext cx="1883391" cy="25930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8" name="Google Shape;8378;p75"/>
          <p:cNvSpPr txBox="1">
            <a:spLocks noGrp="1"/>
          </p:cNvSpPr>
          <p:nvPr>
            <p:ph type="title"/>
          </p:nvPr>
        </p:nvSpPr>
        <p:spPr>
          <a:xfrm>
            <a:off x="0" y="-28984"/>
            <a:ext cx="2028000" cy="2803516"/>
          </a:xfrm>
          <a:prstGeom prst="rect">
            <a:avLst/>
          </a:prstGeom>
        </p:spPr>
        <p:txBody>
          <a:bodyPr spcFirstLastPara="1" wrap="square" lIns="91425" tIns="91425" rIns="91425" bIns="91425" anchor="ctr" anchorCtr="0">
            <a:noAutofit/>
          </a:bodyPr>
          <a:lstStyle/>
          <a:p>
            <a:r>
              <a:rPr lang="en" sz="2400" b="1">
                <a:latin typeface="Times New Roman" pitchFamily="18" charset="0"/>
                <a:cs typeface="Times New Roman" pitchFamily="18" charset="0"/>
              </a:rPr>
              <a:t>Câu 2: Gợi ý </a:t>
            </a:r>
            <a:br>
              <a:rPr lang="en" sz="2400" b="1">
                <a:latin typeface="Times New Roman" pitchFamily="18" charset="0"/>
                <a:cs typeface="Times New Roman" pitchFamily="18" charset="0"/>
              </a:rPr>
            </a:br>
            <a:r>
              <a:rPr lang="en" sz="2400" b="1">
                <a:latin typeface="Times New Roman" pitchFamily="18" charset="0"/>
                <a:cs typeface="Times New Roman" pitchFamily="18" charset="0"/>
              </a:rPr>
              <a:t>“</a:t>
            </a:r>
            <a:r>
              <a:rPr lang="en-US" sz="2400" b="1">
                <a:latin typeface="Times New Roman" pitchFamily="18" charset="0"/>
                <a:cs typeface="Times New Roman" pitchFamily="18" charset="0"/>
              </a:rPr>
              <a:t>Truyện </a:t>
            </a:r>
            <a:r>
              <a:rPr lang="en-US" sz="2400" b="1" i="1">
                <a:latin typeface="Times New Roman" pitchFamily="18" charset="0"/>
                <a:cs typeface="Times New Roman" pitchFamily="18" charset="0"/>
              </a:rPr>
              <a:t>Tốt-tô-chan bên cửa sổ”</a:t>
            </a:r>
            <a:r>
              <a:rPr lang="en-US" sz="2400" b="1">
                <a:latin typeface="Times New Roman" pitchFamily="18" charset="0"/>
                <a:cs typeface="Times New Roman" pitchFamily="18" charset="0"/>
              </a:rPr>
              <a:t> (Cư-rô-ya-na-gi Tê-sư-cô)</a:t>
            </a:r>
            <a:br>
              <a:rPr lang="en-US" sz="2400" b="1">
                <a:latin typeface="Times New Roman" pitchFamily="18" charset="0"/>
                <a:cs typeface="Times New Roman" pitchFamily="18" charset="0"/>
              </a:rPr>
            </a:br>
            <a:endParaRPr sz="2400" b="1">
              <a:latin typeface="Times New Roman" pitchFamily="18" charset="0"/>
              <a:cs typeface="Times New Roman" pitchFamily="18" charset="0"/>
            </a:endParaRPr>
          </a:p>
        </p:txBody>
      </p:sp>
      <p:cxnSp>
        <p:nvCxnSpPr>
          <p:cNvPr id="8383" name="Google Shape;8383;p75"/>
          <p:cNvCxnSpPr>
            <a:endCxn id="8385" idx="0"/>
          </p:cNvCxnSpPr>
          <p:nvPr/>
        </p:nvCxnSpPr>
        <p:spPr>
          <a:xfrm rot="5400000">
            <a:off x="3763361" y="-1239994"/>
            <a:ext cx="3737286" cy="1330685"/>
          </a:xfrm>
          <a:prstGeom prst="curvedConnector3">
            <a:avLst>
              <a:gd name="adj1" fmla="val 50000"/>
            </a:avLst>
          </a:prstGeom>
          <a:noFill/>
          <a:ln w="19050" cap="flat" cmpd="sng">
            <a:solidFill>
              <a:schemeClr val="dk2"/>
            </a:solidFill>
            <a:prstDash val="solid"/>
            <a:round/>
            <a:headEnd type="none" w="med" len="med"/>
            <a:tailEnd type="none" w="med" len="med"/>
          </a:ln>
        </p:spPr>
      </p:cxnSp>
      <p:grpSp>
        <p:nvGrpSpPr>
          <p:cNvPr id="8386" name="Google Shape;8386;p75"/>
          <p:cNvGrpSpPr/>
          <p:nvPr/>
        </p:nvGrpSpPr>
        <p:grpSpPr>
          <a:xfrm>
            <a:off x="4557836" y="999465"/>
            <a:ext cx="817651" cy="817651"/>
            <a:chOff x="3618374" y="3442760"/>
            <a:chExt cx="817651" cy="817651"/>
          </a:xfrm>
        </p:grpSpPr>
        <p:sp>
          <p:nvSpPr>
            <p:cNvPr id="8385" name="Google Shape;8385;p75"/>
            <p:cNvSpPr/>
            <p:nvPr/>
          </p:nvSpPr>
          <p:spPr>
            <a:xfrm>
              <a:off x="3912899" y="3737286"/>
              <a:ext cx="228600" cy="228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87" name="Google Shape;8387;p75"/>
            <p:cNvGrpSpPr/>
            <p:nvPr/>
          </p:nvGrpSpPr>
          <p:grpSpPr>
            <a:xfrm>
              <a:off x="3618374" y="3442760"/>
              <a:ext cx="817651" cy="817651"/>
              <a:chOff x="9520074" y="4336885"/>
              <a:chExt cx="817651" cy="817651"/>
            </a:xfrm>
          </p:grpSpPr>
          <p:sp>
            <p:nvSpPr>
              <p:cNvPr id="8388" name="Google Shape;8388;p75"/>
              <p:cNvSpPr/>
              <p:nvPr/>
            </p:nvSpPr>
            <p:spPr>
              <a:xfrm rot="10800000">
                <a:off x="9945727" y="4740798"/>
                <a:ext cx="368316" cy="200356"/>
              </a:xfrm>
              <a:custGeom>
                <a:avLst/>
                <a:gdLst/>
                <a:ahLst/>
                <a:cxnLst/>
                <a:rect l="l" t="t" r="r" b="b"/>
                <a:pathLst>
                  <a:path w="29799" h="16210" extrusionOk="0">
                    <a:moveTo>
                      <a:pt x="5361" y="1"/>
                    </a:moveTo>
                    <a:cubicBezTo>
                      <a:pt x="3264" y="1"/>
                      <a:pt x="1775" y="533"/>
                      <a:pt x="1261" y="1644"/>
                    </a:cubicBezTo>
                    <a:cubicBezTo>
                      <a:pt x="0" y="4367"/>
                      <a:pt x="5042" y="9459"/>
                      <a:pt x="12605" y="12989"/>
                    </a:cubicBezTo>
                    <a:cubicBezTo>
                      <a:pt x="17033" y="15098"/>
                      <a:pt x="21337" y="16210"/>
                      <a:pt x="24384" y="16210"/>
                    </a:cubicBezTo>
                    <a:cubicBezTo>
                      <a:pt x="26508" y="16210"/>
                      <a:pt x="28021" y="15670"/>
                      <a:pt x="28538" y="14552"/>
                    </a:cubicBezTo>
                    <a:cubicBezTo>
                      <a:pt x="29799" y="11829"/>
                      <a:pt x="24706" y="6787"/>
                      <a:pt x="17194" y="3207"/>
                    </a:cubicBezTo>
                    <a:cubicBezTo>
                      <a:pt x="12718" y="1118"/>
                      <a:pt x="8401" y="1"/>
                      <a:pt x="53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75"/>
              <p:cNvSpPr/>
              <p:nvPr/>
            </p:nvSpPr>
            <p:spPr>
              <a:xfrm rot="10800000">
                <a:off x="9543137" y="4550540"/>
                <a:ext cx="368946" cy="200096"/>
              </a:xfrm>
              <a:custGeom>
                <a:avLst/>
                <a:gdLst/>
                <a:ahLst/>
                <a:cxnLst/>
                <a:rect l="l" t="t" r="r" b="b"/>
                <a:pathLst>
                  <a:path w="29850" h="16189" extrusionOk="0">
                    <a:moveTo>
                      <a:pt x="5419" y="1"/>
                    </a:moveTo>
                    <a:cubicBezTo>
                      <a:pt x="3292" y="1"/>
                      <a:pt x="1779" y="541"/>
                      <a:pt x="1261" y="1659"/>
                    </a:cubicBezTo>
                    <a:cubicBezTo>
                      <a:pt x="1" y="4331"/>
                      <a:pt x="5093" y="9424"/>
                      <a:pt x="12606" y="13004"/>
                    </a:cubicBezTo>
                    <a:cubicBezTo>
                      <a:pt x="17074" y="15089"/>
                      <a:pt x="21401" y="16188"/>
                      <a:pt x="24454" y="16188"/>
                    </a:cubicBezTo>
                    <a:cubicBezTo>
                      <a:pt x="26569" y="16188"/>
                      <a:pt x="28073" y="15660"/>
                      <a:pt x="28589" y="14567"/>
                    </a:cubicBezTo>
                    <a:cubicBezTo>
                      <a:pt x="29850" y="11844"/>
                      <a:pt x="24757" y="6751"/>
                      <a:pt x="17245" y="3222"/>
                    </a:cubicBezTo>
                    <a:cubicBezTo>
                      <a:pt x="12788" y="1112"/>
                      <a:pt x="8471" y="1"/>
                      <a:pt x="5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75"/>
              <p:cNvSpPr/>
              <p:nvPr/>
            </p:nvSpPr>
            <p:spPr>
              <a:xfrm rot="10800000">
                <a:off x="9910823" y="4373137"/>
                <a:ext cx="226855" cy="342545"/>
              </a:xfrm>
              <a:custGeom>
                <a:avLst/>
                <a:gdLst/>
                <a:ahLst/>
                <a:cxnLst/>
                <a:rect l="l" t="t" r="r" b="b"/>
                <a:pathLst>
                  <a:path w="18354" h="27714" extrusionOk="0">
                    <a:moveTo>
                      <a:pt x="14725" y="1"/>
                    </a:moveTo>
                    <a:cubicBezTo>
                      <a:pt x="11890" y="1"/>
                      <a:pt x="7499" y="4794"/>
                      <a:pt x="4286" y="11537"/>
                    </a:cubicBezTo>
                    <a:cubicBezTo>
                      <a:pt x="757" y="19050"/>
                      <a:pt x="0" y="26260"/>
                      <a:pt x="2723" y="27520"/>
                    </a:cubicBezTo>
                    <a:cubicBezTo>
                      <a:pt x="3004" y="27650"/>
                      <a:pt x="3310" y="27713"/>
                      <a:pt x="3637" y="27713"/>
                    </a:cubicBezTo>
                    <a:cubicBezTo>
                      <a:pt x="6480" y="27713"/>
                      <a:pt x="10902" y="22958"/>
                      <a:pt x="14068" y="16176"/>
                    </a:cubicBezTo>
                    <a:cubicBezTo>
                      <a:pt x="17648" y="8613"/>
                      <a:pt x="18353" y="1453"/>
                      <a:pt x="15631" y="192"/>
                    </a:cubicBezTo>
                    <a:cubicBezTo>
                      <a:pt x="15352" y="63"/>
                      <a:pt x="15048" y="1"/>
                      <a:pt x="14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75"/>
              <p:cNvSpPr/>
              <p:nvPr/>
            </p:nvSpPr>
            <p:spPr>
              <a:xfrm rot="10800000">
                <a:off x="9720751" y="4775752"/>
                <a:ext cx="226225" cy="342520"/>
              </a:xfrm>
              <a:custGeom>
                <a:avLst/>
                <a:gdLst/>
                <a:ahLst/>
                <a:cxnLst/>
                <a:rect l="l" t="t" r="r" b="b"/>
                <a:pathLst>
                  <a:path w="18303" h="27712" extrusionOk="0">
                    <a:moveTo>
                      <a:pt x="14687" y="1"/>
                    </a:moveTo>
                    <a:cubicBezTo>
                      <a:pt x="11880" y="1"/>
                      <a:pt x="7449" y="4794"/>
                      <a:pt x="4235" y="11537"/>
                    </a:cubicBezTo>
                    <a:cubicBezTo>
                      <a:pt x="706" y="19050"/>
                      <a:pt x="0" y="26260"/>
                      <a:pt x="2723" y="27520"/>
                    </a:cubicBezTo>
                    <a:cubicBezTo>
                      <a:pt x="2997" y="27650"/>
                      <a:pt x="3296" y="27712"/>
                      <a:pt x="3616" y="27712"/>
                    </a:cubicBezTo>
                    <a:cubicBezTo>
                      <a:pt x="6423" y="27712"/>
                      <a:pt x="10854" y="22919"/>
                      <a:pt x="14068" y="16176"/>
                    </a:cubicBezTo>
                    <a:cubicBezTo>
                      <a:pt x="17597" y="8612"/>
                      <a:pt x="18303" y="1453"/>
                      <a:pt x="15580" y="192"/>
                    </a:cubicBezTo>
                    <a:cubicBezTo>
                      <a:pt x="15306" y="63"/>
                      <a:pt x="15007" y="1"/>
                      <a:pt x="14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75"/>
              <p:cNvSpPr/>
              <p:nvPr/>
            </p:nvSpPr>
            <p:spPr>
              <a:xfrm rot="10800000">
                <a:off x="9906460" y="4778520"/>
                <a:ext cx="195078" cy="353805"/>
              </a:xfrm>
              <a:custGeom>
                <a:avLst/>
                <a:gdLst/>
                <a:ahLst/>
                <a:cxnLst/>
                <a:rect l="l" t="t" r="r" b="b"/>
                <a:pathLst>
                  <a:path w="15783" h="28625" extrusionOk="0">
                    <a:moveTo>
                      <a:pt x="3513" y="1"/>
                    </a:moveTo>
                    <a:cubicBezTo>
                      <a:pt x="3273" y="1"/>
                      <a:pt x="3043" y="39"/>
                      <a:pt x="2824" y="119"/>
                    </a:cubicBezTo>
                    <a:cubicBezTo>
                      <a:pt x="1" y="1127"/>
                      <a:pt x="1" y="8287"/>
                      <a:pt x="2824" y="16153"/>
                    </a:cubicBezTo>
                    <a:cubicBezTo>
                      <a:pt x="5378" y="23351"/>
                      <a:pt x="9472" y="28625"/>
                      <a:pt x="12270" y="28625"/>
                    </a:cubicBezTo>
                    <a:cubicBezTo>
                      <a:pt x="12510" y="28625"/>
                      <a:pt x="12740" y="28586"/>
                      <a:pt x="12959" y="28506"/>
                    </a:cubicBezTo>
                    <a:cubicBezTo>
                      <a:pt x="15782" y="27498"/>
                      <a:pt x="15782" y="20338"/>
                      <a:pt x="12959" y="12472"/>
                    </a:cubicBezTo>
                    <a:cubicBezTo>
                      <a:pt x="10405" y="5274"/>
                      <a:pt x="6311" y="1"/>
                      <a:pt x="3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75"/>
              <p:cNvSpPr/>
              <p:nvPr/>
            </p:nvSpPr>
            <p:spPr>
              <a:xfrm rot="10800000">
                <a:off x="9756273" y="4359714"/>
                <a:ext cx="195696" cy="353817"/>
              </a:xfrm>
              <a:custGeom>
                <a:avLst/>
                <a:gdLst/>
                <a:ahLst/>
                <a:cxnLst/>
                <a:rect l="l" t="t" r="r" b="b"/>
                <a:pathLst>
                  <a:path w="15833" h="28626" extrusionOk="0">
                    <a:moveTo>
                      <a:pt x="3524" y="1"/>
                    </a:moveTo>
                    <a:cubicBezTo>
                      <a:pt x="3281" y="1"/>
                      <a:pt x="3047" y="39"/>
                      <a:pt x="2824" y="119"/>
                    </a:cubicBezTo>
                    <a:cubicBezTo>
                      <a:pt x="51" y="1127"/>
                      <a:pt x="1" y="8338"/>
                      <a:pt x="2824" y="16153"/>
                    </a:cubicBezTo>
                    <a:cubicBezTo>
                      <a:pt x="5423" y="23393"/>
                      <a:pt x="9475" y="28625"/>
                      <a:pt x="12305" y="28625"/>
                    </a:cubicBezTo>
                    <a:cubicBezTo>
                      <a:pt x="12549" y="28625"/>
                      <a:pt x="12785" y="28586"/>
                      <a:pt x="13009" y="28506"/>
                    </a:cubicBezTo>
                    <a:cubicBezTo>
                      <a:pt x="15833" y="27548"/>
                      <a:pt x="15833" y="20338"/>
                      <a:pt x="13009" y="12523"/>
                    </a:cubicBezTo>
                    <a:cubicBezTo>
                      <a:pt x="10455" y="5278"/>
                      <a:pt x="6361" y="1"/>
                      <a:pt x="3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75"/>
              <p:cNvSpPr/>
              <p:nvPr/>
            </p:nvSpPr>
            <p:spPr>
              <a:xfrm rot="10800000">
                <a:off x="9950708" y="4582268"/>
                <a:ext cx="375806" cy="177786"/>
              </a:xfrm>
              <a:custGeom>
                <a:avLst/>
                <a:gdLst/>
                <a:ahLst/>
                <a:cxnLst/>
                <a:rect l="l" t="t" r="r" b="b"/>
                <a:pathLst>
                  <a:path w="30405" h="14384" extrusionOk="0">
                    <a:moveTo>
                      <a:pt x="23951" y="1"/>
                    </a:moveTo>
                    <a:cubicBezTo>
                      <a:pt x="21051" y="1"/>
                      <a:pt x="17295" y="706"/>
                      <a:pt x="13362" y="2118"/>
                    </a:cubicBezTo>
                    <a:cubicBezTo>
                      <a:pt x="5547" y="4942"/>
                      <a:pt x="1" y="9480"/>
                      <a:pt x="1009" y="12303"/>
                    </a:cubicBezTo>
                    <a:cubicBezTo>
                      <a:pt x="1513" y="13690"/>
                      <a:pt x="3555" y="14383"/>
                      <a:pt x="6455" y="14383"/>
                    </a:cubicBezTo>
                    <a:cubicBezTo>
                      <a:pt x="9354" y="14383"/>
                      <a:pt x="13110" y="13690"/>
                      <a:pt x="17043" y="12303"/>
                    </a:cubicBezTo>
                    <a:cubicBezTo>
                      <a:pt x="24858" y="9480"/>
                      <a:pt x="30405" y="4942"/>
                      <a:pt x="29396" y="2118"/>
                    </a:cubicBezTo>
                    <a:cubicBezTo>
                      <a:pt x="28892" y="706"/>
                      <a:pt x="26850" y="1"/>
                      <a:pt x="239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75"/>
              <p:cNvSpPr/>
              <p:nvPr/>
            </p:nvSpPr>
            <p:spPr>
              <a:xfrm rot="10800000">
                <a:off x="9531915" y="4731997"/>
                <a:ext cx="375188" cy="177786"/>
              </a:xfrm>
              <a:custGeom>
                <a:avLst/>
                <a:gdLst/>
                <a:ahLst/>
                <a:cxnLst/>
                <a:rect l="l" t="t" r="r" b="b"/>
                <a:pathLst>
                  <a:path w="30355" h="14384" extrusionOk="0">
                    <a:moveTo>
                      <a:pt x="23932" y="1"/>
                    </a:moveTo>
                    <a:cubicBezTo>
                      <a:pt x="21027" y="1"/>
                      <a:pt x="17270" y="694"/>
                      <a:pt x="13363" y="2081"/>
                    </a:cubicBezTo>
                    <a:cubicBezTo>
                      <a:pt x="5497" y="4904"/>
                      <a:pt x="1" y="9493"/>
                      <a:pt x="1009" y="12266"/>
                    </a:cubicBezTo>
                    <a:cubicBezTo>
                      <a:pt x="1514" y="13678"/>
                      <a:pt x="3543" y="14384"/>
                      <a:pt x="6430" y="14384"/>
                    </a:cubicBezTo>
                    <a:cubicBezTo>
                      <a:pt x="9316" y="14384"/>
                      <a:pt x="13060" y="13678"/>
                      <a:pt x="16993" y="12266"/>
                    </a:cubicBezTo>
                    <a:cubicBezTo>
                      <a:pt x="24859" y="9442"/>
                      <a:pt x="30354" y="4904"/>
                      <a:pt x="29396" y="2081"/>
                    </a:cubicBezTo>
                    <a:cubicBezTo>
                      <a:pt x="28892" y="694"/>
                      <a:pt x="26838" y="1"/>
                      <a:pt x="23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75"/>
              <p:cNvSpPr/>
              <p:nvPr/>
            </p:nvSpPr>
            <p:spPr>
              <a:xfrm rot="10800000">
                <a:off x="9965046" y="4679653"/>
                <a:ext cx="372679" cy="132746"/>
              </a:xfrm>
              <a:custGeom>
                <a:avLst/>
                <a:gdLst/>
                <a:ahLst/>
                <a:cxnLst/>
                <a:rect l="l" t="t" r="r" b="b"/>
                <a:pathLst>
                  <a:path w="30152" h="10740" extrusionOk="0">
                    <a:moveTo>
                      <a:pt x="15076" y="0"/>
                    </a:moveTo>
                    <a:cubicBezTo>
                      <a:pt x="6756" y="0"/>
                      <a:pt x="0" y="2370"/>
                      <a:pt x="0" y="5345"/>
                    </a:cubicBezTo>
                    <a:cubicBezTo>
                      <a:pt x="0" y="8370"/>
                      <a:pt x="6706" y="10740"/>
                      <a:pt x="15076" y="10740"/>
                    </a:cubicBezTo>
                    <a:cubicBezTo>
                      <a:pt x="23395" y="10740"/>
                      <a:pt x="30152" y="8370"/>
                      <a:pt x="30152" y="5395"/>
                    </a:cubicBezTo>
                    <a:cubicBezTo>
                      <a:pt x="30152" y="2420"/>
                      <a:pt x="23395" y="0"/>
                      <a:pt x="150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75"/>
              <p:cNvSpPr/>
              <p:nvPr/>
            </p:nvSpPr>
            <p:spPr>
              <a:xfrm rot="10800000">
                <a:off x="9520074" y="4679653"/>
                <a:ext cx="372691" cy="132746"/>
              </a:xfrm>
              <a:custGeom>
                <a:avLst/>
                <a:gdLst/>
                <a:ahLst/>
                <a:cxnLst/>
                <a:rect l="l" t="t" r="r" b="b"/>
                <a:pathLst>
                  <a:path w="30153" h="10740" extrusionOk="0">
                    <a:moveTo>
                      <a:pt x="15077" y="0"/>
                    </a:moveTo>
                    <a:cubicBezTo>
                      <a:pt x="6757" y="0"/>
                      <a:pt x="1" y="2370"/>
                      <a:pt x="1" y="5345"/>
                    </a:cubicBezTo>
                    <a:cubicBezTo>
                      <a:pt x="1" y="8370"/>
                      <a:pt x="6757" y="10740"/>
                      <a:pt x="15077" y="10740"/>
                    </a:cubicBezTo>
                    <a:cubicBezTo>
                      <a:pt x="23396" y="10740"/>
                      <a:pt x="30152" y="8370"/>
                      <a:pt x="30152" y="5395"/>
                    </a:cubicBezTo>
                    <a:cubicBezTo>
                      <a:pt x="30152" y="2420"/>
                      <a:pt x="23396" y="0"/>
                      <a:pt x="15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75"/>
              <p:cNvSpPr/>
              <p:nvPr/>
            </p:nvSpPr>
            <p:spPr>
              <a:xfrm rot="10800000">
                <a:off x="9862211" y="4336885"/>
                <a:ext cx="133377" cy="373309"/>
              </a:xfrm>
              <a:custGeom>
                <a:avLst/>
                <a:gdLst/>
                <a:ahLst/>
                <a:cxnLst/>
                <a:rect l="l" t="t" r="r" b="b"/>
                <a:pathLst>
                  <a:path w="10791" h="30203" extrusionOk="0">
                    <a:moveTo>
                      <a:pt x="5395" y="0"/>
                    </a:moveTo>
                    <a:cubicBezTo>
                      <a:pt x="2420" y="0"/>
                      <a:pt x="0" y="6757"/>
                      <a:pt x="0" y="15076"/>
                    </a:cubicBezTo>
                    <a:cubicBezTo>
                      <a:pt x="0" y="23446"/>
                      <a:pt x="2420" y="30203"/>
                      <a:pt x="5395" y="30203"/>
                    </a:cubicBezTo>
                    <a:cubicBezTo>
                      <a:pt x="8370" y="30203"/>
                      <a:pt x="10790" y="23446"/>
                      <a:pt x="10790" y="15076"/>
                    </a:cubicBezTo>
                    <a:cubicBezTo>
                      <a:pt x="10790" y="6757"/>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75"/>
              <p:cNvSpPr/>
              <p:nvPr/>
            </p:nvSpPr>
            <p:spPr>
              <a:xfrm rot="10800000">
                <a:off x="9862211" y="4781857"/>
                <a:ext cx="133377" cy="372679"/>
              </a:xfrm>
              <a:custGeom>
                <a:avLst/>
                <a:gdLst/>
                <a:ahLst/>
                <a:cxnLst/>
                <a:rect l="l" t="t" r="r" b="b"/>
                <a:pathLst>
                  <a:path w="10791" h="30152" extrusionOk="0">
                    <a:moveTo>
                      <a:pt x="5395" y="0"/>
                    </a:moveTo>
                    <a:cubicBezTo>
                      <a:pt x="2420" y="0"/>
                      <a:pt x="0" y="6706"/>
                      <a:pt x="0" y="15076"/>
                    </a:cubicBezTo>
                    <a:cubicBezTo>
                      <a:pt x="0" y="23395"/>
                      <a:pt x="2420" y="30152"/>
                      <a:pt x="5395" y="30152"/>
                    </a:cubicBezTo>
                    <a:cubicBezTo>
                      <a:pt x="8370" y="30152"/>
                      <a:pt x="10790" y="23395"/>
                      <a:pt x="10790" y="15076"/>
                    </a:cubicBezTo>
                    <a:cubicBezTo>
                      <a:pt x="10790" y="6706"/>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75"/>
              <p:cNvSpPr/>
              <p:nvPr/>
            </p:nvSpPr>
            <p:spPr>
              <a:xfrm rot="10800000">
                <a:off x="9928275" y="4762984"/>
                <a:ext cx="315971" cy="280176"/>
              </a:xfrm>
              <a:custGeom>
                <a:avLst/>
                <a:gdLst/>
                <a:ahLst/>
                <a:cxnLst/>
                <a:rect l="l" t="t" r="r" b="b"/>
                <a:pathLst>
                  <a:path w="25564" h="22668" extrusionOk="0">
                    <a:moveTo>
                      <a:pt x="3988" y="0"/>
                    </a:moveTo>
                    <a:cubicBezTo>
                      <a:pt x="3179" y="0"/>
                      <a:pt x="2522" y="215"/>
                      <a:pt x="2067" y="670"/>
                    </a:cubicBezTo>
                    <a:cubicBezTo>
                      <a:pt x="0" y="2788"/>
                      <a:pt x="3025" y="9292"/>
                      <a:pt x="8925" y="15141"/>
                    </a:cubicBezTo>
                    <a:cubicBezTo>
                      <a:pt x="13559" y="19775"/>
                      <a:pt x="18567" y="22667"/>
                      <a:pt x="21529" y="22667"/>
                    </a:cubicBezTo>
                    <a:cubicBezTo>
                      <a:pt x="22336" y="22667"/>
                      <a:pt x="22992" y="22452"/>
                      <a:pt x="23446" y="21998"/>
                    </a:cubicBezTo>
                    <a:cubicBezTo>
                      <a:pt x="25564" y="19880"/>
                      <a:pt x="22488" y="13376"/>
                      <a:pt x="16589" y="7477"/>
                    </a:cubicBezTo>
                    <a:cubicBezTo>
                      <a:pt x="11956" y="2883"/>
                      <a:pt x="6949" y="0"/>
                      <a:pt x="3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75"/>
              <p:cNvSpPr/>
              <p:nvPr/>
            </p:nvSpPr>
            <p:spPr>
              <a:xfrm rot="10800000">
                <a:off x="9613552" y="4448273"/>
                <a:ext cx="315983" cy="280164"/>
              </a:xfrm>
              <a:custGeom>
                <a:avLst/>
                <a:gdLst/>
                <a:ahLst/>
                <a:cxnLst/>
                <a:rect l="l" t="t" r="r" b="b"/>
                <a:pathLst>
                  <a:path w="25565" h="22667" extrusionOk="0">
                    <a:moveTo>
                      <a:pt x="4010" y="0"/>
                    </a:moveTo>
                    <a:cubicBezTo>
                      <a:pt x="3209" y="0"/>
                      <a:pt x="2562" y="216"/>
                      <a:pt x="2119" y="670"/>
                    </a:cubicBezTo>
                    <a:cubicBezTo>
                      <a:pt x="1" y="2787"/>
                      <a:pt x="3026" y="9292"/>
                      <a:pt x="8925" y="15140"/>
                    </a:cubicBezTo>
                    <a:cubicBezTo>
                      <a:pt x="13600" y="19775"/>
                      <a:pt x="18585" y="22667"/>
                      <a:pt x="21535" y="22667"/>
                    </a:cubicBezTo>
                    <a:cubicBezTo>
                      <a:pt x="22339" y="22667"/>
                      <a:pt x="22993" y="22452"/>
                      <a:pt x="23447" y="21998"/>
                    </a:cubicBezTo>
                    <a:cubicBezTo>
                      <a:pt x="25564" y="19880"/>
                      <a:pt x="22489" y="13376"/>
                      <a:pt x="16589" y="7527"/>
                    </a:cubicBezTo>
                    <a:cubicBezTo>
                      <a:pt x="11955" y="2892"/>
                      <a:pt x="6947" y="0"/>
                      <a:pt x="4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75"/>
              <p:cNvSpPr/>
              <p:nvPr/>
            </p:nvSpPr>
            <p:spPr>
              <a:xfrm rot="10800000">
                <a:off x="9928275" y="4448273"/>
                <a:ext cx="315971" cy="280164"/>
              </a:xfrm>
              <a:custGeom>
                <a:avLst/>
                <a:gdLst/>
                <a:ahLst/>
                <a:cxnLst/>
                <a:rect l="l" t="t" r="r" b="b"/>
                <a:pathLst>
                  <a:path w="25564" h="22667" extrusionOk="0">
                    <a:moveTo>
                      <a:pt x="21529" y="0"/>
                    </a:moveTo>
                    <a:cubicBezTo>
                      <a:pt x="18570" y="0"/>
                      <a:pt x="13570" y="2892"/>
                      <a:pt x="8975" y="7527"/>
                    </a:cubicBezTo>
                    <a:cubicBezTo>
                      <a:pt x="3076" y="13426"/>
                      <a:pt x="0" y="19880"/>
                      <a:pt x="2118" y="21998"/>
                    </a:cubicBezTo>
                    <a:cubicBezTo>
                      <a:pt x="2572" y="22452"/>
                      <a:pt x="3227" y="22667"/>
                      <a:pt x="4035" y="22667"/>
                    </a:cubicBezTo>
                    <a:cubicBezTo>
                      <a:pt x="6994" y="22667"/>
                      <a:pt x="11994" y="19775"/>
                      <a:pt x="16589" y="15140"/>
                    </a:cubicBezTo>
                    <a:cubicBezTo>
                      <a:pt x="22488" y="9241"/>
                      <a:pt x="25564" y="2787"/>
                      <a:pt x="23446" y="670"/>
                    </a:cubicBezTo>
                    <a:cubicBezTo>
                      <a:pt x="22992" y="216"/>
                      <a:pt x="22336" y="0"/>
                      <a:pt x="2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75"/>
              <p:cNvSpPr/>
              <p:nvPr/>
            </p:nvSpPr>
            <p:spPr>
              <a:xfrm rot="10800000">
                <a:off x="9613552" y="4762984"/>
                <a:ext cx="315983" cy="280176"/>
              </a:xfrm>
              <a:custGeom>
                <a:avLst/>
                <a:gdLst/>
                <a:ahLst/>
                <a:cxnLst/>
                <a:rect l="l" t="t" r="r" b="b"/>
                <a:pathLst>
                  <a:path w="25565" h="22668" extrusionOk="0">
                    <a:moveTo>
                      <a:pt x="21527" y="0"/>
                    </a:moveTo>
                    <a:cubicBezTo>
                      <a:pt x="18567" y="0"/>
                      <a:pt x="13569" y="2883"/>
                      <a:pt x="8976" y="7477"/>
                    </a:cubicBezTo>
                    <a:cubicBezTo>
                      <a:pt x="3077" y="13376"/>
                      <a:pt x="1" y="19880"/>
                      <a:pt x="2119" y="21998"/>
                    </a:cubicBezTo>
                    <a:cubicBezTo>
                      <a:pt x="2572" y="22452"/>
                      <a:pt x="3228" y="22667"/>
                      <a:pt x="4036" y="22667"/>
                    </a:cubicBezTo>
                    <a:cubicBezTo>
                      <a:pt x="6997" y="22667"/>
                      <a:pt x="12005" y="19775"/>
                      <a:pt x="16640" y="15141"/>
                    </a:cubicBezTo>
                    <a:cubicBezTo>
                      <a:pt x="22489" y="9241"/>
                      <a:pt x="25564" y="2788"/>
                      <a:pt x="23447" y="670"/>
                    </a:cubicBezTo>
                    <a:cubicBezTo>
                      <a:pt x="22992" y="215"/>
                      <a:pt x="22336" y="0"/>
                      <a:pt x="21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75"/>
              <p:cNvSpPr/>
              <p:nvPr/>
            </p:nvSpPr>
            <p:spPr>
              <a:xfrm rot="10800000">
                <a:off x="9821077" y="4665303"/>
                <a:ext cx="188848" cy="161681"/>
              </a:xfrm>
              <a:custGeom>
                <a:avLst/>
                <a:gdLst/>
                <a:ahLst/>
                <a:cxnLst/>
                <a:rect l="l" t="t" r="r" b="b"/>
                <a:pathLst>
                  <a:path w="15279" h="13081" extrusionOk="0">
                    <a:moveTo>
                      <a:pt x="6586" y="0"/>
                    </a:moveTo>
                    <a:cubicBezTo>
                      <a:pt x="3231" y="0"/>
                      <a:pt x="1" y="2619"/>
                      <a:pt x="1" y="6575"/>
                    </a:cubicBezTo>
                    <a:cubicBezTo>
                      <a:pt x="1" y="10125"/>
                      <a:pt x="2876" y="13080"/>
                      <a:pt x="6464" y="13080"/>
                    </a:cubicBezTo>
                    <a:cubicBezTo>
                      <a:pt x="6495" y="13080"/>
                      <a:pt x="6525" y="13080"/>
                      <a:pt x="6555" y="13080"/>
                    </a:cubicBezTo>
                    <a:cubicBezTo>
                      <a:pt x="12354" y="13080"/>
                      <a:pt x="15278" y="6071"/>
                      <a:pt x="11144" y="1937"/>
                    </a:cubicBezTo>
                    <a:cubicBezTo>
                      <a:pt x="9822" y="599"/>
                      <a:pt x="8190" y="0"/>
                      <a:pt x="6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431" name="Google Shape;8431;p75"/>
          <p:cNvSpPr/>
          <p:nvPr/>
        </p:nvSpPr>
        <p:spPr>
          <a:xfrm flipH="1">
            <a:off x="3684296" y="5143488"/>
            <a:ext cx="228600" cy="228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p:cNvSpPr/>
          <p:nvPr/>
        </p:nvSpPr>
        <p:spPr>
          <a:xfrm>
            <a:off x="2045633" y="2030839"/>
            <a:ext cx="5527344" cy="2800767"/>
          </a:xfrm>
          <a:prstGeom prst="rect">
            <a:avLst/>
          </a:prstGeom>
        </p:spPr>
        <p:txBody>
          <a:bodyPr wrap="square">
            <a:spAutoFit/>
          </a:bodyPr>
          <a:lstStyle/>
          <a:p>
            <a:r>
              <a:rPr lang="en-US" sz="2200">
                <a:latin typeface="Times New Roman" pitchFamily="18" charset="0"/>
                <a:cs typeface="Times New Roman" pitchFamily="18" charset="0"/>
              </a:rPr>
              <a:t>e. Chắc chắn mỗi học sinh đều mơ ước được như Tốt-tô-chan may mắn vào học một trường như Tô-mô-e, với một thầy hiệu trưởng như ông Kô-ba-y-a-si. Riêng tôi chỉ mong cho nhiều giáo viên, cán bộ quản lý giáo dục, các bậc cha mẹ đọc sách này, để giúp thoát khỏi khuôn nếp cũ, tự tạo ra "tư duy mới" trong việc chăm sóc dạy dỗ con em.</a:t>
            </a:r>
          </a:p>
        </p:txBody>
      </p:sp>
    </p:spTree>
    <p:extLst>
      <p:ext uri="{BB962C8B-B14F-4D97-AF65-F5344CB8AC3E}">
        <p14:creationId xmlns:p14="http://schemas.microsoft.com/office/powerpoint/2010/main" val="17802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83"/>
                                        </p:tgtEl>
                                        <p:attrNameLst>
                                          <p:attrName>style.visibility</p:attrName>
                                        </p:attrNameLst>
                                      </p:cBhvr>
                                      <p:to>
                                        <p:strVal val="visible"/>
                                      </p:to>
                                    </p:set>
                                    <p:anim calcmode="lin" valueType="num">
                                      <p:cBhvr additive="base">
                                        <p:cTn id="7" dur="500" fill="hold"/>
                                        <p:tgtEl>
                                          <p:spTgt spid="8383"/>
                                        </p:tgtEl>
                                        <p:attrNameLst>
                                          <p:attrName>ppt_x</p:attrName>
                                        </p:attrNameLst>
                                      </p:cBhvr>
                                      <p:tavLst>
                                        <p:tav tm="0">
                                          <p:val>
                                            <p:strVal val="#ppt_x"/>
                                          </p:val>
                                        </p:tav>
                                        <p:tav tm="100000">
                                          <p:val>
                                            <p:strVal val="#ppt_x"/>
                                          </p:val>
                                        </p:tav>
                                      </p:tavLst>
                                    </p:anim>
                                    <p:anim calcmode="lin" valueType="num">
                                      <p:cBhvr additive="base">
                                        <p:cTn id="8" dur="500" fill="hold"/>
                                        <p:tgtEl>
                                          <p:spTgt spid="838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86"/>
                                        </p:tgtEl>
                                        <p:attrNameLst>
                                          <p:attrName>style.visibility</p:attrName>
                                        </p:attrNameLst>
                                      </p:cBhvr>
                                      <p:to>
                                        <p:strVal val="visible"/>
                                      </p:to>
                                    </p:set>
                                    <p:anim calcmode="lin" valueType="num">
                                      <p:cBhvr additive="base">
                                        <p:cTn id="11" dur="500" fill="hold"/>
                                        <p:tgtEl>
                                          <p:spTgt spid="8386"/>
                                        </p:tgtEl>
                                        <p:attrNameLst>
                                          <p:attrName>ppt_x</p:attrName>
                                        </p:attrNameLst>
                                      </p:cBhvr>
                                      <p:tavLst>
                                        <p:tav tm="0">
                                          <p:val>
                                            <p:strVal val="#ppt_x"/>
                                          </p:val>
                                        </p:tav>
                                        <p:tav tm="100000">
                                          <p:val>
                                            <p:strVal val="#ppt_x"/>
                                          </p:val>
                                        </p:tav>
                                      </p:tavLst>
                                    </p:anim>
                                    <p:anim calcmode="lin" valueType="num">
                                      <p:cBhvr additive="base">
                                        <p:cTn id="12" dur="500" fill="hold"/>
                                        <p:tgtEl>
                                          <p:spTgt spid="83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79"/>
        <p:cNvGrpSpPr/>
        <p:nvPr/>
      </p:nvGrpSpPr>
      <p:grpSpPr>
        <a:xfrm>
          <a:off x="0" y="0"/>
          <a:ext cx="0" cy="0"/>
          <a:chOff x="0" y="0"/>
          <a:chExt cx="0" cy="0"/>
        </a:xfrm>
      </p:grpSpPr>
      <p:sp>
        <p:nvSpPr>
          <p:cNvPr id="5" name="Rectangle 4"/>
          <p:cNvSpPr/>
          <p:nvPr/>
        </p:nvSpPr>
        <p:spPr>
          <a:xfrm>
            <a:off x="1129048" y="1021725"/>
            <a:ext cx="6178257" cy="2800767"/>
          </a:xfrm>
          <a:prstGeom prst="rect">
            <a:avLst/>
          </a:prstGeom>
          <a:effectLst>
            <a:outerShdw blurRad="50800" dist="38100" dir="16200000" rotWithShape="0">
              <a:prstClr val="black">
                <a:alpha val="40000"/>
              </a:prstClr>
            </a:outerShdw>
          </a:effectLst>
        </p:spPr>
        <p:txBody>
          <a:bodyPr wrap="square">
            <a:spAutoFit/>
          </a:bodyPr>
          <a:lstStyle/>
          <a:p>
            <a:pPr algn="ctr"/>
            <a:r>
              <a:rPr lang="vi-VN" sz="4400" b="1" dirty="0">
                <a:latin typeface="+mj-lt"/>
              </a:rPr>
              <a:t>Đọc cùng nhà phê bình</a:t>
            </a:r>
            <a:r>
              <a:rPr lang="en-US" sz="4400" b="1" dirty="0">
                <a:latin typeface="+mj-lt"/>
              </a:rPr>
              <a:t>: </a:t>
            </a:r>
            <a:r>
              <a:rPr lang="en-US" sz="4400" b="1" dirty="0" err="1">
                <a:latin typeface="+mj-lt"/>
              </a:rPr>
              <a:t>Vẻ</a:t>
            </a:r>
            <a:r>
              <a:rPr lang="en-US" sz="4400" b="1" dirty="0">
                <a:latin typeface="+mj-lt"/>
              </a:rPr>
              <a:t> </a:t>
            </a:r>
            <a:r>
              <a:rPr lang="en-US" sz="4400" b="1" dirty="0" err="1">
                <a:latin typeface="+mj-lt"/>
              </a:rPr>
              <a:t>đẹp</a:t>
            </a:r>
            <a:r>
              <a:rPr lang="en-US" sz="4400" b="1" dirty="0">
                <a:latin typeface="+mj-lt"/>
              </a:rPr>
              <a:t> </a:t>
            </a:r>
            <a:r>
              <a:rPr lang="en-US" sz="4400" b="1" dirty="0" err="1">
                <a:latin typeface="+mj-lt"/>
              </a:rPr>
              <a:t>giản</a:t>
            </a:r>
            <a:r>
              <a:rPr lang="en-US" sz="4400" b="1" dirty="0">
                <a:latin typeface="+mj-lt"/>
              </a:rPr>
              <a:t> </a:t>
            </a:r>
            <a:r>
              <a:rPr lang="en-US" sz="4400" b="1" dirty="0" err="1">
                <a:latin typeface="+mj-lt"/>
              </a:rPr>
              <a:t>dị</a:t>
            </a:r>
            <a:r>
              <a:rPr lang="en-US" sz="4400" b="1" dirty="0">
                <a:latin typeface="+mj-lt"/>
              </a:rPr>
              <a:t> </a:t>
            </a:r>
            <a:r>
              <a:rPr lang="en-US" sz="4400" b="1" dirty="0" err="1">
                <a:latin typeface="+mj-lt"/>
              </a:rPr>
              <a:t>và</a:t>
            </a:r>
            <a:r>
              <a:rPr lang="en-US" sz="4400" b="1" dirty="0">
                <a:latin typeface="+mj-lt"/>
              </a:rPr>
              <a:t> </a:t>
            </a:r>
            <a:r>
              <a:rPr lang="en-US" sz="4400" b="1" dirty="0" err="1">
                <a:latin typeface="+mj-lt"/>
              </a:rPr>
              <a:t>chân</a:t>
            </a:r>
            <a:r>
              <a:rPr lang="en-US" sz="4400" b="1" dirty="0">
                <a:latin typeface="+mj-lt"/>
              </a:rPr>
              <a:t> </a:t>
            </a:r>
            <a:r>
              <a:rPr lang="en-US" sz="4400" b="1" dirty="0" err="1">
                <a:latin typeface="+mj-lt"/>
              </a:rPr>
              <a:t>thật</a:t>
            </a:r>
            <a:r>
              <a:rPr lang="en-US" sz="4400" b="1" dirty="0">
                <a:latin typeface="+mj-lt"/>
              </a:rPr>
              <a:t> </a:t>
            </a:r>
            <a:r>
              <a:rPr lang="en-US" sz="4400" b="1" dirty="0" err="1">
                <a:latin typeface="+mj-lt"/>
              </a:rPr>
              <a:t>của</a:t>
            </a:r>
            <a:r>
              <a:rPr lang="en-US" sz="4400" b="1" dirty="0">
                <a:latin typeface="+mj-lt"/>
              </a:rPr>
              <a:t> </a:t>
            </a:r>
            <a:r>
              <a:rPr lang="en-US" sz="4400" b="1" dirty="0" err="1">
                <a:latin typeface="+mj-lt"/>
              </a:rPr>
              <a:t>Quê</a:t>
            </a:r>
            <a:r>
              <a:rPr lang="en-US" sz="4400" b="1" dirty="0">
                <a:latin typeface="+mj-lt"/>
              </a:rPr>
              <a:t> </a:t>
            </a:r>
            <a:r>
              <a:rPr lang="en-US" sz="4400" b="1" dirty="0" err="1">
                <a:latin typeface="+mj-lt"/>
              </a:rPr>
              <a:t>nội</a:t>
            </a:r>
            <a:endParaRPr lang="en-US" sz="4400" b="1" dirty="0">
              <a:latin typeface="+mj-lt"/>
            </a:endParaRPr>
          </a:p>
          <a:p>
            <a:pPr algn="ctr"/>
            <a:r>
              <a:rPr lang="en-US" sz="4400" b="1" dirty="0">
                <a:latin typeface="+mj-lt"/>
              </a:rPr>
              <a:t>(</a:t>
            </a:r>
            <a:r>
              <a:rPr lang="en-US" sz="4400" b="1" dirty="0" err="1">
                <a:latin typeface="+mj-lt"/>
              </a:rPr>
              <a:t>Võ</a:t>
            </a:r>
            <a:r>
              <a:rPr lang="en-US" sz="4400" b="1" dirty="0">
                <a:latin typeface="+mj-lt"/>
              </a:rPr>
              <a:t> </a:t>
            </a:r>
            <a:r>
              <a:rPr lang="en-US" sz="4400" b="1" dirty="0" err="1">
                <a:latin typeface="+mj-lt"/>
              </a:rPr>
              <a:t>Quảng</a:t>
            </a:r>
            <a:r>
              <a:rPr lang="en-US" sz="4400" b="1" dirty="0">
                <a:latin typeface="+mj-lt"/>
              </a:rPr>
              <a:t>)</a:t>
            </a:r>
            <a:r>
              <a:rPr lang="vi-VN" sz="4400" b="1" dirty="0">
                <a:latin typeface="+mj-lt"/>
              </a:rPr>
              <a:t> </a:t>
            </a:r>
            <a:endParaRPr lang="en-US" sz="4400" dirty="0">
              <a:latin typeface="+mj-lt"/>
            </a:endParaRPr>
          </a:p>
        </p:txBody>
      </p:sp>
      <p:grpSp>
        <p:nvGrpSpPr>
          <p:cNvPr id="9" name="Google Shape;8766;p86"/>
          <p:cNvGrpSpPr/>
          <p:nvPr/>
        </p:nvGrpSpPr>
        <p:grpSpPr>
          <a:xfrm>
            <a:off x="7160654" y="1725769"/>
            <a:ext cx="1778630" cy="3119186"/>
            <a:chOff x="214675" y="238150"/>
            <a:chExt cx="7118650" cy="5160125"/>
          </a:xfrm>
        </p:grpSpPr>
        <p:sp>
          <p:nvSpPr>
            <p:cNvPr id="10" name="Google Shape;8767;p86"/>
            <p:cNvSpPr/>
            <p:nvPr/>
          </p:nvSpPr>
          <p:spPr>
            <a:xfrm>
              <a:off x="5099250" y="349525"/>
              <a:ext cx="622750" cy="4747875"/>
            </a:xfrm>
            <a:custGeom>
              <a:avLst/>
              <a:gdLst/>
              <a:ahLst/>
              <a:cxnLst/>
              <a:rect l="l" t="t" r="r" b="b"/>
              <a:pathLst>
                <a:path w="24910" h="189915" extrusionOk="0">
                  <a:moveTo>
                    <a:pt x="911" y="0"/>
                  </a:moveTo>
                  <a:cubicBezTo>
                    <a:pt x="817" y="0"/>
                    <a:pt x="720" y="20"/>
                    <a:pt x="623" y="59"/>
                  </a:cubicBezTo>
                  <a:cubicBezTo>
                    <a:pt x="156" y="215"/>
                    <a:pt x="0" y="604"/>
                    <a:pt x="156" y="993"/>
                  </a:cubicBezTo>
                  <a:lnTo>
                    <a:pt x="23508" y="67625"/>
                  </a:lnTo>
                  <a:lnTo>
                    <a:pt x="13155" y="123049"/>
                  </a:lnTo>
                  <a:cubicBezTo>
                    <a:pt x="13155" y="123127"/>
                    <a:pt x="13155" y="123127"/>
                    <a:pt x="13155" y="123204"/>
                  </a:cubicBezTo>
                  <a:lnTo>
                    <a:pt x="13155" y="189136"/>
                  </a:lnTo>
                  <a:cubicBezTo>
                    <a:pt x="13155" y="189603"/>
                    <a:pt x="13467" y="189915"/>
                    <a:pt x="13934" y="189915"/>
                  </a:cubicBezTo>
                  <a:cubicBezTo>
                    <a:pt x="14323" y="189837"/>
                    <a:pt x="14634" y="189526"/>
                    <a:pt x="14556" y="189136"/>
                  </a:cubicBezTo>
                  <a:lnTo>
                    <a:pt x="14556" y="123204"/>
                  </a:lnTo>
                  <a:lnTo>
                    <a:pt x="24909" y="67625"/>
                  </a:lnTo>
                  <a:cubicBezTo>
                    <a:pt x="24909" y="67470"/>
                    <a:pt x="24909" y="67392"/>
                    <a:pt x="24909" y="67236"/>
                  </a:cubicBezTo>
                  <a:lnTo>
                    <a:pt x="1557" y="526"/>
                  </a:lnTo>
                  <a:cubicBezTo>
                    <a:pt x="1440" y="176"/>
                    <a:pt x="1192" y="0"/>
                    <a:pt x="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768;p86"/>
            <p:cNvSpPr/>
            <p:nvPr/>
          </p:nvSpPr>
          <p:spPr>
            <a:xfrm>
              <a:off x="5149825" y="5021500"/>
              <a:ext cx="556600" cy="181000"/>
            </a:xfrm>
            <a:custGeom>
              <a:avLst/>
              <a:gdLst/>
              <a:ahLst/>
              <a:cxnLst/>
              <a:rect l="l" t="t" r="r" b="b"/>
              <a:pathLst>
                <a:path w="22264" h="7240" extrusionOk="0">
                  <a:moveTo>
                    <a:pt x="11132" y="0"/>
                  </a:moveTo>
                  <a:cubicBezTo>
                    <a:pt x="4983" y="0"/>
                    <a:pt x="1" y="3269"/>
                    <a:pt x="1" y="7239"/>
                  </a:cubicBezTo>
                  <a:lnTo>
                    <a:pt x="22264" y="7239"/>
                  </a:lnTo>
                  <a:cubicBezTo>
                    <a:pt x="22264" y="3269"/>
                    <a:pt x="17204" y="0"/>
                    <a:pt x="11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769;p86"/>
            <p:cNvSpPr/>
            <p:nvPr/>
          </p:nvSpPr>
          <p:spPr>
            <a:xfrm>
              <a:off x="4367525" y="558750"/>
              <a:ext cx="564375" cy="501950"/>
            </a:xfrm>
            <a:custGeom>
              <a:avLst/>
              <a:gdLst/>
              <a:ahLst/>
              <a:cxnLst/>
              <a:rect l="l" t="t" r="r" b="b"/>
              <a:pathLst>
                <a:path w="22575" h="20078" extrusionOk="0">
                  <a:moveTo>
                    <a:pt x="2745" y="0"/>
                  </a:moveTo>
                  <a:cubicBezTo>
                    <a:pt x="2238" y="0"/>
                    <a:pt x="1834" y="132"/>
                    <a:pt x="1557" y="408"/>
                  </a:cubicBezTo>
                  <a:cubicBezTo>
                    <a:pt x="1" y="1965"/>
                    <a:pt x="3114" y="7570"/>
                    <a:pt x="8485" y="12863"/>
                  </a:cubicBezTo>
                  <a:cubicBezTo>
                    <a:pt x="12871" y="17249"/>
                    <a:pt x="17413" y="20078"/>
                    <a:pt x="19779" y="20078"/>
                  </a:cubicBezTo>
                  <a:cubicBezTo>
                    <a:pt x="20311" y="20078"/>
                    <a:pt x="20732" y="19935"/>
                    <a:pt x="21018" y="19635"/>
                  </a:cubicBezTo>
                  <a:cubicBezTo>
                    <a:pt x="22575" y="18078"/>
                    <a:pt x="19461" y="12474"/>
                    <a:pt x="14090" y="7180"/>
                  </a:cubicBezTo>
                  <a:cubicBezTo>
                    <a:pt x="9672" y="2827"/>
                    <a:pt x="5097" y="0"/>
                    <a:pt x="2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770;p86"/>
            <p:cNvSpPr/>
            <p:nvPr/>
          </p:nvSpPr>
          <p:spPr>
            <a:xfrm>
              <a:off x="4597800" y="644225"/>
              <a:ext cx="227075" cy="213850"/>
            </a:xfrm>
            <a:custGeom>
              <a:avLst/>
              <a:gdLst/>
              <a:ahLst/>
              <a:cxnLst/>
              <a:rect l="l" t="t" r="r" b="b"/>
              <a:pathLst>
                <a:path w="9083" h="8554" extrusionOk="0">
                  <a:moveTo>
                    <a:pt x="4299" y="0"/>
                  </a:moveTo>
                  <a:cubicBezTo>
                    <a:pt x="2095" y="0"/>
                    <a:pt x="0" y="1745"/>
                    <a:pt x="53" y="4384"/>
                  </a:cubicBezTo>
                  <a:cubicBezTo>
                    <a:pt x="104" y="6914"/>
                    <a:pt x="2210" y="8553"/>
                    <a:pt x="4372" y="8553"/>
                  </a:cubicBezTo>
                  <a:cubicBezTo>
                    <a:pt x="5470" y="8553"/>
                    <a:pt x="6583" y="8130"/>
                    <a:pt x="7448" y="7186"/>
                  </a:cubicBezTo>
                  <a:cubicBezTo>
                    <a:pt x="9082" y="5474"/>
                    <a:pt x="9005" y="2827"/>
                    <a:pt x="7292" y="1270"/>
                  </a:cubicBezTo>
                  <a:cubicBezTo>
                    <a:pt x="6415" y="393"/>
                    <a:pt x="5345" y="0"/>
                    <a:pt x="4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771;p86"/>
            <p:cNvSpPr/>
            <p:nvPr/>
          </p:nvSpPr>
          <p:spPr>
            <a:xfrm>
              <a:off x="4406450" y="238150"/>
              <a:ext cx="869900" cy="811500"/>
            </a:xfrm>
            <a:custGeom>
              <a:avLst/>
              <a:gdLst/>
              <a:ahLst/>
              <a:cxnLst/>
              <a:rect l="l" t="t" r="r" b="b"/>
              <a:pathLst>
                <a:path w="34796" h="32460" extrusionOk="0">
                  <a:moveTo>
                    <a:pt x="26456" y="1"/>
                  </a:moveTo>
                  <a:cubicBezTo>
                    <a:pt x="23581" y="1"/>
                    <a:pt x="21251" y="2256"/>
                    <a:pt x="21251" y="2256"/>
                  </a:cubicBezTo>
                  <a:lnTo>
                    <a:pt x="9575" y="9574"/>
                  </a:lnTo>
                  <a:cubicBezTo>
                    <a:pt x="2958" y="9885"/>
                    <a:pt x="0" y="13232"/>
                    <a:pt x="0" y="13232"/>
                  </a:cubicBezTo>
                  <a:cubicBezTo>
                    <a:pt x="277" y="12956"/>
                    <a:pt x="681" y="12824"/>
                    <a:pt x="1188" y="12824"/>
                  </a:cubicBezTo>
                  <a:cubicBezTo>
                    <a:pt x="3540" y="12824"/>
                    <a:pt x="8115" y="15651"/>
                    <a:pt x="12533" y="20004"/>
                  </a:cubicBezTo>
                  <a:cubicBezTo>
                    <a:pt x="17904" y="25298"/>
                    <a:pt x="21018" y="30902"/>
                    <a:pt x="19461" y="32459"/>
                  </a:cubicBezTo>
                  <a:cubicBezTo>
                    <a:pt x="19461" y="32459"/>
                    <a:pt x="22808" y="29501"/>
                    <a:pt x="23042" y="22884"/>
                  </a:cubicBezTo>
                  <a:lnTo>
                    <a:pt x="30203" y="11130"/>
                  </a:lnTo>
                  <a:cubicBezTo>
                    <a:pt x="30203" y="11130"/>
                    <a:pt x="34796" y="6071"/>
                    <a:pt x="30514" y="1789"/>
                  </a:cubicBezTo>
                  <a:cubicBezTo>
                    <a:pt x="29160" y="459"/>
                    <a:pt x="27753" y="1"/>
                    <a:pt x="26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772;p86"/>
            <p:cNvSpPr/>
            <p:nvPr/>
          </p:nvSpPr>
          <p:spPr>
            <a:xfrm>
              <a:off x="6558775" y="1285075"/>
              <a:ext cx="262725" cy="2037550"/>
            </a:xfrm>
            <a:custGeom>
              <a:avLst/>
              <a:gdLst/>
              <a:ahLst/>
              <a:cxnLst/>
              <a:rect l="l" t="t" r="r" b="b"/>
              <a:pathLst>
                <a:path w="10509" h="81502" extrusionOk="0">
                  <a:moveTo>
                    <a:pt x="4282" y="1"/>
                  </a:moveTo>
                  <a:cubicBezTo>
                    <a:pt x="4282" y="1"/>
                    <a:pt x="3036" y="4671"/>
                    <a:pt x="1479" y="19851"/>
                  </a:cubicBezTo>
                  <a:cubicBezTo>
                    <a:pt x="0" y="35030"/>
                    <a:pt x="2413" y="60095"/>
                    <a:pt x="2413" y="60095"/>
                  </a:cubicBezTo>
                  <a:lnTo>
                    <a:pt x="3036" y="65699"/>
                  </a:lnTo>
                  <a:lnTo>
                    <a:pt x="4826" y="81501"/>
                  </a:lnTo>
                  <a:cubicBezTo>
                    <a:pt x="4826" y="81501"/>
                    <a:pt x="9808" y="76519"/>
                    <a:pt x="9808" y="74962"/>
                  </a:cubicBezTo>
                  <a:cubicBezTo>
                    <a:pt x="9808" y="73406"/>
                    <a:pt x="9808" y="57292"/>
                    <a:pt x="10120" y="46161"/>
                  </a:cubicBezTo>
                  <a:cubicBezTo>
                    <a:pt x="10509" y="35030"/>
                    <a:pt x="4282" y="1"/>
                    <a:pt x="4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773;p86"/>
            <p:cNvSpPr/>
            <p:nvPr/>
          </p:nvSpPr>
          <p:spPr>
            <a:xfrm>
              <a:off x="6109225" y="1526000"/>
              <a:ext cx="465150" cy="2485525"/>
            </a:xfrm>
            <a:custGeom>
              <a:avLst/>
              <a:gdLst/>
              <a:ahLst/>
              <a:cxnLst/>
              <a:rect l="l" t="t" r="r" b="b"/>
              <a:pathLst>
                <a:path w="18606" h="99421" extrusionOk="0">
                  <a:moveTo>
                    <a:pt x="3436" y="0"/>
                  </a:moveTo>
                  <a:cubicBezTo>
                    <a:pt x="3431" y="0"/>
                    <a:pt x="3426" y="16"/>
                    <a:pt x="3426" y="16"/>
                  </a:cubicBezTo>
                  <a:cubicBezTo>
                    <a:pt x="3426" y="16"/>
                    <a:pt x="3432" y="61"/>
                    <a:pt x="3443" y="149"/>
                  </a:cubicBezTo>
                  <a:lnTo>
                    <a:pt x="3443" y="149"/>
                  </a:lnTo>
                  <a:cubicBezTo>
                    <a:pt x="3449" y="27"/>
                    <a:pt x="3443" y="0"/>
                    <a:pt x="3436" y="0"/>
                  </a:cubicBezTo>
                  <a:close/>
                  <a:moveTo>
                    <a:pt x="3443" y="149"/>
                  </a:moveTo>
                  <a:cubicBezTo>
                    <a:pt x="3416" y="655"/>
                    <a:pt x="3176" y="2798"/>
                    <a:pt x="1869" y="11459"/>
                  </a:cubicBezTo>
                  <a:cubicBezTo>
                    <a:pt x="1" y="23836"/>
                    <a:pt x="2492" y="57308"/>
                    <a:pt x="4671" y="70619"/>
                  </a:cubicBezTo>
                  <a:cubicBezTo>
                    <a:pt x="6851" y="83852"/>
                    <a:pt x="15180" y="98486"/>
                    <a:pt x="15180" y="98486"/>
                  </a:cubicBezTo>
                  <a:lnTo>
                    <a:pt x="18605" y="99420"/>
                  </a:lnTo>
                  <a:cubicBezTo>
                    <a:pt x="18605" y="99420"/>
                    <a:pt x="13000" y="57541"/>
                    <a:pt x="9887" y="42440"/>
                  </a:cubicBezTo>
                  <a:cubicBezTo>
                    <a:pt x="6975" y="27879"/>
                    <a:pt x="3704" y="2216"/>
                    <a:pt x="3443" y="1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774;p86"/>
            <p:cNvSpPr/>
            <p:nvPr/>
          </p:nvSpPr>
          <p:spPr>
            <a:xfrm>
              <a:off x="6266875" y="3923925"/>
              <a:ext cx="856275" cy="100275"/>
            </a:xfrm>
            <a:custGeom>
              <a:avLst/>
              <a:gdLst/>
              <a:ahLst/>
              <a:cxnLst/>
              <a:rect l="l" t="t" r="r" b="b"/>
              <a:pathLst>
                <a:path w="34251" h="4011" extrusionOk="0">
                  <a:moveTo>
                    <a:pt x="17125" y="0"/>
                  </a:moveTo>
                  <a:cubicBezTo>
                    <a:pt x="11384" y="0"/>
                    <a:pt x="5644" y="545"/>
                    <a:pt x="0" y="1635"/>
                  </a:cubicBezTo>
                  <a:cubicBezTo>
                    <a:pt x="5605" y="3114"/>
                    <a:pt x="11365" y="3892"/>
                    <a:pt x="17125" y="3970"/>
                  </a:cubicBezTo>
                  <a:cubicBezTo>
                    <a:pt x="17799" y="3997"/>
                    <a:pt x="18471" y="4011"/>
                    <a:pt x="19143" y="4011"/>
                  </a:cubicBezTo>
                  <a:cubicBezTo>
                    <a:pt x="24290" y="4011"/>
                    <a:pt x="29361" y="3219"/>
                    <a:pt x="34250" y="1635"/>
                  </a:cubicBezTo>
                  <a:cubicBezTo>
                    <a:pt x="28607" y="545"/>
                    <a:pt x="22866" y="0"/>
                    <a:pt x="17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775;p86"/>
            <p:cNvSpPr/>
            <p:nvPr/>
          </p:nvSpPr>
          <p:spPr>
            <a:xfrm>
              <a:off x="6767000" y="1781325"/>
              <a:ext cx="434000" cy="2293325"/>
            </a:xfrm>
            <a:custGeom>
              <a:avLst/>
              <a:gdLst/>
              <a:ahLst/>
              <a:cxnLst/>
              <a:rect l="l" t="t" r="r" b="b"/>
              <a:pathLst>
                <a:path w="17360" h="91733" extrusionOk="0">
                  <a:moveTo>
                    <a:pt x="12455" y="1"/>
                  </a:moveTo>
                  <a:cubicBezTo>
                    <a:pt x="12455" y="1"/>
                    <a:pt x="8096" y="18838"/>
                    <a:pt x="5916" y="30826"/>
                  </a:cubicBezTo>
                  <a:cubicBezTo>
                    <a:pt x="3737" y="42736"/>
                    <a:pt x="1713" y="78621"/>
                    <a:pt x="934" y="83992"/>
                  </a:cubicBezTo>
                  <a:cubicBezTo>
                    <a:pt x="234" y="89441"/>
                    <a:pt x="0" y="91075"/>
                    <a:pt x="0" y="91075"/>
                  </a:cubicBezTo>
                  <a:cubicBezTo>
                    <a:pt x="0" y="91075"/>
                    <a:pt x="208" y="91733"/>
                    <a:pt x="969" y="91733"/>
                  </a:cubicBezTo>
                  <a:cubicBezTo>
                    <a:pt x="1350" y="91733"/>
                    <a:pt x="1869" y="91568"/>
                    <a:pt x="2569" y="91075"/>
                  </a:cubicBezTo>
                  <a:cubicBezTo>
                    <a:pt x="2569" y="91075"/>
                    <a:pt x="14557" y="59627"/>
                    <a:pt x="15491" y="47795"/>
                  </a:cubicBezTo>
                  <a:cubicBezTo>
                    <a:pt x="16503" y="35963"/>
                    <a:pt x="17359" y="33395"/>
                    <a:pt x="15491" y="19772"/>
                  </a:cubicBezTo>
                  <a:cubicBezTo>
                    <a:pt x="13623" y="6228"/>
                    <a:pt x="12455" y="1"/>
                    <a:pt x="1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776;p86"/>
            <p:cNvSpPr/>
            <p:nvPr/>
          </p:nvSpPr>
          <p:spPr>
            <a:xfrm>
              <a:off x="6502325" y="2160800"/>
              <a:ext cx="288050" cy="1922675"/>
            </a:xfrm>
            <a:custGeom>
              <a:avLst/>
              <a:gdLst/>
              <a:ahLst/>
              <a:cxnLst/>
              <a:rect l="l" t="t" r="r" b="b"/>
              <a:pathLst>
                <a:path w="11522" h="76907" extrusionOk="0">
                  <a:moveTo>
                    <a:pt x="6228" y="1"/>
                  </a:moveTo>
                  <a:cubicBezTo>
                    <a:pt x="6228" y="1"/>
                    <a:pt x="1869" y="14635"/>
                    <a:pt x="1013" y="26934"/>
                  </a:cubicBezTo>
                  <a:cubicBezTo>
                    <a:pt x="79" y="39311"/>
                    <a:pt x="1" y="43359"/>
                    <a:pt x="1246" y="50753"/>
                  </a:cubicBezTo>
                  <a:cubicBezTo>
                    <a:pt x="2570" y="58226"/>
                    <a:pt x="4671" y="65388"/>
                    <a:pt x="4983" y="69980"/>
                  </a:cubicBezTo>
                  <a:cubicBezTo>
                    <a:pt x="5294" y="74573"/>
                    <a:pt x="6851" y="76519"/>
                    <a:pt x="6851" y="76519"/>
                  </a:cubicBezTo>
                  <a:cubicBezTo>
                    <a:pt x="6851" y="76519"/>
                    <a:pt x="7507" y="76907"/>
                    <a:pt x="8100" y="76907"/>
                  </a:cubicBezTo>
                  <a:cubicBezTo>
                    <a:pt x="8464" y="76907"/>
                    <a:pt x="8804" y="76760"/>
                    <a:pt x="8953" y="76286"/>
                  </a:cubicBezTo>
                  <a:cubicBezTo>
                    <a:pt x="8953" y="76286"/>
                    <a:pt x="11521" y="47718"/>
                    <a:pt x="9653" y="40868"/>
                  </a:cubicBezTo>
                  <a:cubicBezTo>
                    <a:pt x="7863" y="34095"/>
                    <a:pt x="7552" y="35652"/>
                    <a:pt x="7240" y="24754"/>
                  </a:cubicBezTo>
                  <a:cubicBezTo>
                    <a:pt x="6929" y="13934"/>
                    <a:pt x="6228" y="1"/>
                    <a:pt x="6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777;p86"/>
            <p:cNvSpPr/>
            <p:nvPr/>
          </p:nvSpPr>
          <p:spPr>
            <a:xfrm>
              <a:off x="6831225" y="1999275"/>
              <a:ext cx="502100" cy="2074525"/>
            </a:xfrm>
            <a:custGeom>
              <a:avLst/>
              <a:gdLst/>
              <a:ahLst/>
              <a:cxnLst/>
              <a:rect l="l" t="t" r="r" b="b"/>
              <a:pathLst>
                <a:path w="20084" h="82981" extrusionOk="0">
                  <a:moveTo>
                    <a:pt x="15413" y="1"/>
                  </a:moveTo>
                  <a:cubicBezTo>
                    <a:pt x="15413" y="1"/>
                    <a:pt x="13934" y="12066"/>
                    <a:pt x="13622" y="18838"/>
                  </a:cubicBezTo>
                  <a:cubicBezTo>
                    <a:pt x="13311" y="25689"/>
                    <a:pt x="9341" y="44526"/>
                    <a:pt x="6772" y="50754"/>
                  </a:cubicBezTo>
                  <a:cubicBezTo>
                    <a:pt x="4281" y="56903"/>
                    <a:pt x="0" y="82357"/>
                    <a:pt x="0" y="82357"/>
                  </a:cubicBezTo>
                  <a:cubicBezTo>
                    <a:pt x="623" y="82435"/>
                    <a:pt x="1246" y="82669"/>
                    <a:pt x="1868" y="82980"/>
                  </a:cubicBezTo>
                  <a:cubicBezTo>
                    <a:pt x="1868" y="82980"/>
                    <a:pt x="6772" y="71148"/>
                    <a:pt x="9886" y="65310"/>
                  </a:cubicBezTo>
                  <a:cubicBezTo>
                    <a:pt x="13000" y="59394"/>
                    <a:pt x="14167" y="55424"/>
                    <a:pt x="16347" y="42113"/>
                  </a:cubicBezTo>
                  <a:cubicBezTo>
                    <a:pt x="18526" y="28724"/>
                    <a:pt x="19461" y="30904"/>
                    <a:pt x="19772" y="16970"/>
                  </a:cubicBezTo>
                  <a:cubicBezTo>
                    <a:pt x="20083" y="3037"/>
                    <a:pt x="15413" y="1"/>
                    <a:pt x="15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778;p86"/>
            <p:cNvSpPr/>
            <p:nvPr/>
          </p:nvSpPr>
          <p:spPr>
            <a:xfrm>
              <a:off x="6264925" y="1868900"/>
              <a:ext cx="379500" cy="2211050"/>
            </a:xfrm>
            <a:custGeom>
              <a:avLst/>
              <a:gdLst/>
              <a:ahLst/>
              <a:cxnLst/>
              <a:rect l="l" t="t" r="r" b="b"/>
              <a:pathLst>
                <a:path w="15180" h="88442" extrusionOk="0">
                  <a:moveTo>
                    <a:pt x="4593" y="0"/>
                  </a:moveTo>
                  <a:cubicBezTo>
                    <a:pt x="2803" y="4904"/>
                    <a:pt x="1557" y="18215"/>
                    <a:pt x="934" y="22886"/>
                  </a:cubicBezTo>
                  <a:cubicBezTo>
                    <a:pt x="312" y="27556"/>
                    <a:pt x="0" y="34640"/>
                    <a:pt x="1868" y="53244"/>
                  </a:cubicBezTo>
                  <a:cubicBezTo>
                    <a:pt x="2958" y="64531"/>
                    <a:pt x="5449" y="75585"/>
                    <a:pt x="9263" y="86327"/>
                  </a:cubicBezTo>
                  <a:cubicBezTo>
                    <a:pt x="9955" y="88057"/>
                    <a:pt x="11704" y="88441"/>
                    <a:pt x="13122" y="88441"/>
                  </a:cubicBezTo>
                  <a:cubicBezTo>
                    <a:pt x="14257" y="88441"/>
                    <a:pt x="15179" y="88195"/>
                    <a:pt x="15179" y="88195"/>
                  </a:cubicBezTo>
                  <a:cubicBezTo>
                    <a:pt x="13467" y="78076"/>
                    <a:pt x="12533" y="67801"/>
                    <a:pt x="12377" y="57525"/>
                  </a:cubicBezTo>
                  <a:cubicBezTo>
                    <a:pt x="12066" y="39933"/>
                    <a:pt x="8952" y="31526"/>
                    <a:pt x="7707" y="24131"/>
                  </a:cubicBezTo>
                  <a:cubicBezTo>
                    <a:pt x="6461" y="16659"/>
                    <a:pt x="4593" y="0"/>
                    <a:pt x="4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779;p86"/>
            <p:cNvSpPr/>
            <p:nvPr/>
          </p:nvSpPr>
          <p:spPr>
            <a:xfrm>
              <a:off x="6334975" y="2555850"/>
              <a:ext cx="356150" cy="1517950"/>
            </a:xfrm>
            <a:custGeom>
              <a:avLst/>
              <a:gdLst/>
              <a:ahLst/>
              <a:cxnLst/>
              <a:rect l="l" t="t" r="r" b="b"/>
              <a:pathLst>
                <a:path w="14246" h="60718" extrusionOk="0">
                  <a:moveTo>
                    <a:pt x="1" y="1"/>
                  </a:moveTo>
                  <a:lnTo>
                    <a:pt x="1" y="1"/>
                  </a:lnTo>
                  <a:cubicBezTo>
                    <a:pt x="1" y="1"/>
                    <a:pt x="2725" y="13000"/>
                    <a:pt x="2414" y="23509"/>
                  </a:cubicBezTo>
                  <a:cubicBezTo>
                    <a:pt x="2102" y="34095"/>
                    <a:pt x="3970" y="35574"/>
                    <a:pt x="3970" y="44292"/>
                  </a:cubicBezTo>
                  <a:cubicBezTo>
                    <a:pt x="3970" y="52933"/>
                    <a:pt x="10198" y="60094"/>
                    <a:pt x="10198" y="60094"/>
                  </a:cubicBezTo>
                  <a:lnTo>
                    <a:pt x="13623" y="60717"/>
                  </a:lnTo>
                  <a:cubicBezTo>
                    <a:pt x="14012" y="57214"/>
                    <a:pt x="14246" y="53634"/>
                    <a:pt x="14246" y="50131"/>
                  </a:cubicBezTo>
                  <a:cubicBezTo>
                    <a:pt x="14246" y="43981"/>
                    <a:pt x="11443" y="30982"/>
                    <a:pt x="10198" y="21018"/>
                  </a:cubicBezTo>
                  <a:cubicBezTo>
                    <a:pt x="8952" y="11132"/>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780;p86"/>
            <p:cNvSpPr/>
            <p:nvPr/>
          </p:nvSpPr>
          <p:spPr>
            <a:xfrm>
              <a:off x="6648300" y="2139400"/>
              <a:ext cx="346400" cy="1931725"/>
            </a:xfrm>
            <a:custGeom>
              <a:avLst/>
              <a:gdLst/>
              <a:ahLst/>
              <a:cxnLst/>
              <a:rect l="l" t="t" r="r" b="b"/>
              <a:pathLst>
                <a:path w="13856" h="77269" extrusionOk="0">
                  <a:moveTo>
                    <a:pt x="10042" y="0"/>
                  </a:moveTo>
                  <a:cubicBezTo>
                    <a:pt x="8173" y="4982"/>
                    <a:pt x="7084" y="10198"/>
                    <a:pt x="6850" y="15491"/>
                  </a:cubicBezTo>
                  <a:cubicBezTo>
                    <a:pt x="6617" y="23586"/>
                    <a:pt x="4126" y="31215"/>
                    <a:pt x="2102" y="43203"/>
                  </a:cubicBezTo>
                  <a:cubicBezTo>
                    <a:pt x="0" y="55190"/>
                    <a:pt x="3114" y="77142"/>
                    <a:pt x="3114" y="77142"/>
                  </a:cubicBezTo>
                  <a:cubicBezTo>
                    <a:pt x="3114" y="77142"/>
                    <a:pt x="3537" y="77269"/>
                    <a:pt x="3943" y="77269"/>
                  </a:cubicBezTo>
                  <a:cubicBezTo>
                    <a:pt x="4314" y="77269"/>
                    <a:pt x="4671" y="77162"/>
                    <a:pt x="4671" y="76752"/>
                  </a:cubicBezTo>
                  <a:cubicBezTo>
                    <a:pt x="4671" y="75896"/>
                    <a:pt x="9964" y="38610"/>
                    <a:pt x="12455" y="25221"/>
                  </a:cubicBezTo>
                  <a:cubicBezTo>
                    <a:pt x="13856" y="16736"/>
                    <a:pt x="13077" y="8018"/>
                    <a:pt x="100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781;p86"/>
            <p:cNvSpPr/>
            <p:nvPr/>
          </p:nvSpPr>
          <p:spPr>
            <a:xfrm>
              <a:off x="6268800" y="3964775"/>
              <a:ext cx="856300" cy="1283950"/>
            </a:xfrm>
            <a:custGeom>
              <a:avLst/>
              <a:gdLst/>
              <a:ahLst/>
              <a:cxnLst/>
              <a:rect l="l" t="t" r="r" b="b"/>
              <a:pathLst>
                <a:path w="34252" h="51358" extrusionOk="0">
                  <a:moveTo>
                    <a:pt x="1" y="1"/>
                  </a:moveTo>
                  <a:lnTo>
                    <a:pt x="4905" y="50131"/>
                  </a:lnTo>
                  <a:cubicBezTo>
                    <a:pt x="8914" y="50948"/>
                    <a:pt x="13000" y="51357"/>
                    <a:pt x="17087" y="51357"/>
                  </a:cubicBezTo>
                  <a:cubicBezTo>
                    <a:pt x="21174" y="51357"/>
                    <a:pt x="25261" y="50948"/>
                    <a:pt x="29269" y="50131"/>
                  </a:cubicBezTo>
                  <a:lnTo>
                    <a:pt x="34251" y="1"/>
                  </a:lnTo>
                  <a:lnTo>
                    <a:pt x="34251" y="1"/>
                  </a:lnTo>
                  <a:cubicBezTo>
                    <a:pt x="29362" y="1585"/>
                    <a:pt x="24229" y="2377"/>
                    <a:pt x="19123" y="2377"/>
                  </a:cubicBezTo>
                  <a:cubicBezTo>
                    <a:pt x="18456" y="2377"/>
                    <a:pt x="17791" y="2363"/>
                    <a:pt x="17126" y="2336"/>
                  </a:cubicBezTo>
                  <a:cubicBezTo>
                    <a:pt x="11288" y="2258"/>
                    <a:pt x="5606" y="148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782;p86"/>
            <p:cNvSpPr/>
            <p:nvPr/>
          </p:nvSpPr>
          <p:spPr>
            <a:xfrm>
              <a:off x="6220150" y="4075700"/>
              <a:ext cx="988625" cy="506600"/>
            </a:xfrm>
            <a:custGeom>
              <a:avLst/>
              <a:gdLst/>
              <a:ahLst/>
              <a:cxnLst/>
              <a:rect l="l" t="t" r="r" b="b"/>
              <a:pathLst>
                <a:path w="39545" h="20264" extrusionOk="0">
                  <a:moveTo>
                    <a:pt x="1" y="1"/>
                  </a:moveTo>
                  <a:lnTo>
                    <a:pt x="624" y="17515"/>
                  </a:lnTo>
                  <a:cubicBezTo>
                    <a:pt x="624" y="17515"/>
                    <a:pt x="11947" y="20264"/>
                    <a:pt x="19628" y="20264"/>
                  </a:cubicBezTo>
                  <a:cubicBezTo>
                    <a:pt x="21087" y="20264"/>
                    <a:pt x="22415" y="20165"/>
                    <a:pt x="23509" y="19928"/>
                  </a:cubicBezTo>
                  <a:cubicBezTo>
                    <a:pt x="25497" y="19494"/>
                    <a:pt x="26734" y="19402"/>
                    <a:pt x="27625" y="19402"/>
                  </a:cubicBezTo>
                  <a:cubicBezTo>
                    <a:pt x="28281" y="19402"/>
                    <a:pt x="28749" y="19452"/>
                    <a:pt x="29192" y="19452"/>
                  </a:cubicBezTo>
                  <a:cubicBezTo>
                    <a:pt x="30198" y="19452"/>
                    <a:pt x="31072" y="19195"/>
                    <a:pt x="33706" y="17515"/>
                  </a:cubicBezTo>
                  <a:cubicBezTo>
                    <a:pt x="39077" y="14090"/>
                    <a:pt x="39544" y="9264"/>
                    <a:pt x="39544" y="9264"/>
                  </a:cubicBezTo>
                  <a:lnTo>
                    <a:pt x="38377" y="468"/>
                  </a:lnTo>
                  <a:cubicBezTo>
                    <a:pt x="38377" y="468"/>
                    <a:pt x="29970" y="1947"/>
                    <a:pt x="23665" y="2414"/>
                  </a:cubicBezTo>
                  <a:cubicBezTo>
                    <a:pt x="23192" y="2449"/>
                    <a:pt x="22657" y="2465"/>
                    <a:pt x="22072" y="2465"/>
                  </a:cubicBezTo>
                  <a:cubicBezTo>
                    <a:pt x="14854" y="2465"/>
                    <a:pt x="2"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783;p86"/>
            <p:cNvSpPr/>
            <p:nvPr/>
          </p:nvSpPr>
          <p:spPr>
            <a:xfrm>
              <a:off x="6268800" y="4229450"/>
              <a:ext cx="850450" cy="217525"/>
            </a:xfrm>
            <a:custGeom>
              <a:avLst/>
              <a:gdLst/>
              <a:ahLst/>
              <a:cxnLst/>
              <a:rect l="l" t="t" r="r" b="b"/>
              <a:pathLst>
                <a:path w="34018" h="8701" extrusionOk="0">
                  <a:moveTo>
                    <a:pt x="34018" y="0"/>
                  </a:moveTo>
                  <a:cubicBezTo>
                    <a:pt x="34017" y="1"/>
                    <a:pt x="27040" y="2911"/>
                    <a:pt x="15597" y="2911"/>
                  </a:cubicBezTo>
                  <a:cubicBezTo>
                    <a:pt x="11050" y="2911"/>
                    <a:pt x="5799" y="2452"/>
                    <a:pt x="1" y="1168"/>
                  </a:cubicBezTo>
                  <a:lnTo>
                    <a:pt x="1" y="6695"/>
                  </a:lnTo>
                  <a:cubicBezTo>
                    <a:pt x="1" y="6695"/>
                    <a:pt x="4142" y="8701"/>
                    <a:pt x="11658" y="8701"/>
                  </a:cubicBezTo>
                  <a:cubicBezTo>
                    <a:pt x="12386" y="8701"/>
                    <a:pt x="13145" y="8682"/>
                    <a:pt x="13935" y="8641"/>
                  </a:cubicBezTo>
                  <a:cubicBezTo>
                    <a:pt x="22809" y="8096"/>
                    <a:pt x="32227" y="8641"/>
                    <a:pt x="33706" y="5994"/>
                  </a:cubicBezTo>
                  <a:lnTo>
                    <a:pt x="340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784;p86"/>
            <p:cNvSpPr/>
            <p:nvPr/>
          </p:nvSpPr>
          <p:spPr>
            <a:xfrm>
              <a:off x="2697825" y="3512575"/>
              <a:ext cx="1656100" cy="1686025"/>
            </a:xfrm>
            <a:custGeom>
              <a:avLst/>
              <a:gdLst/>
              <a:ahLst/>
              <a:cxnLst/>
              <a:rect l="l" t="t" r="r" b="b"/>
              <a:pathLst>
                <a:path w="66244" h="67441" extrusionOk="0">
                  <a:moveTo>
                    <a:pt x="15413" y="27041"/>
                  </a:moveTo>
                  <a:lnTo>
                    <a:pt x="14790" y="33969"/>
                  </a:lnTo>
                  <a:lnTo>
                    <a:pt x="8407" y="33969"/>
                  </a:lnTo>
                  <a:lnTo>
                    <a:pt x="15413" y="27041"/>
                  </a:lnTo>
                  <a:close/>
                  <a:moveTo>
                    <a:pt x="48418" y="24628"/>
                  </a:moveTo>
                  <a:lnTo>
                    <a:pt x="49119" y="25328"/>
                  </a:lnTo>
                  <a:lnTo>
                    <a:pt x="49897" y="33969"/>
                  </a:lnTo>
                  <a:lnTo>
                    <a:pt x="16347" y="33969"/>
                  </a:lnTo>
                  <a:lnTo>
                    <a:pt x="17126" y="25328"/>
                  </a:lnTo>
                  <a:lnTo>
                    <a:pt x="17826" y="24628"/>
                  </a:lnTo>
                  <a:close/>
                  <a:moveTo>
                    <a:pt x="50831" y="27041"/>
                  </a:moveTo>
                  <a:lnTo>
                    <a:pt x="57915" y="33969"/>
                  </a:lnTo>
                  <a:lnTo>
                    <a:pt x="51454" y="33969"/>
                  </a:lnTo>
                  <a:lnTo>
                    <a:pt x="50831" y="27041"/>
                  </a:lnTo>
                  <a:close/>
                  <a:moveTo>
                    <a:pt x="12509" y="0"/>
                  </a:moveTo>
                  <a:cubicBezTo>
                    <a:pt x="12168" y="0"/>
                    <a:pt x="11824" y="204"/>
                    <a:pt x="11755" y="652"/>
                  </a:cubicBezTo>
                  <a:lnTo>
                    <a:pt x="78" y="66584"/>
                  </a:lnTo>
                  <a:cubicBezTo>
                    <a:pt x="1" y="66974"/>
                    <a:pt x="234" y="67363"/>
                    <a:pt x="701" y="67441"/>
                  </a:cubicBezTo>
                  <a:lnTo>
                    <a:pt x="857" y="67441"/>
                  </a:lnTo>
                  <a:cubicBezTo>
                    <a:pt x="1168" y="67441"/>
                    <a:pt x="1557" y="67207"/>
                    <a:pt x="1557" y="66818"/>
                  </a:cubicBezTo>
                  <a:lnTo>
                    <a:pt x="7162" y="35448"/>
                  </a:lnTo>
                  <a:lnTo>
                    <a:pt x="14635" y="35448"/>
                  </a:lnTo>
                  <a:lnTo>
                    <a:pt x="13778" y="44477"/>
                  </a:lnTo>
                  <a:cubicBezTo>
                    <a:pt x="13778" y="44867"/>
                    <a:pt x="14090" y="45256"/>
                    <a:pt x="14557" y="45256"/>
                  </a:cubicBezTo>
                  <a:cubicBezTo>
                    <a:pt x="15024" y="45256"/>
                    <a:pt x="15335" y="44944"/>
                    <a:pt x="15335" y="44555"/>
                  </a:cubicBezTo>
                  <a:lnTo>
                    <a:pt x="16192" y="35448"/>
                  </a:lnTo>
                  <a:lnTo>
                    <a:pt x="50053" y="35448"/>
                  </a:lnTo>
                  <a:lnTo>
                    <a:pt x="50831" y="44555"/>
                  </a:lnTo>
                  <a:cubicBezTo>
                    <a:pt x="50909" y="44944"/>
                    <a:pt x="51220" y="45256"/>
                    <a:pt x="51610" y="45256"/>
                  </a:cubicBezTo>
                  <a:lnTo>
                    <a:pt x="51687" y="45256"/>
                  </a:lnTo>
                  <a:cubicBezTo>
                    <a:pt x="52154" y="45256"/>
                    <a:pt x="52466" y="44867"/>
                    <a:pt x="52388" y="44477"/>
                  </a:cubicBezTo>
                  <a:lnTo>
                    <a:pt x="51610" y="35448"/>
                  </a:lnTo>
                  <a:lnTo>
                    <a:pt x="59082" y="35448"/>
                  </a:lnTo>
                  <a:lnTo>
                    <a:pt x="64687" y="66818"/>
                  </a:lnTo>
                  <a:cubicBezTo>
                    <a:pt x="64687" y="67207"/>
                    <a:pt x="65076" y="67441"/>
                    <a:pt x="65465" y="67441"/>
                  </a:cubicBezTo>
                  <a:lnTo>
                    <a:pt x="65543" y="67441"/>
                  </a:lnTo>
                  <a:cubicBezTo>
                    <a:pt x="66010" y="67363"/>
                    <a:pt x="66244" y="66974"/>
                    <a:pt x="66166" y="66584"/>
                  </a:cubicBezTo>
                  <a:lnTo>
                    <a:pt x="60561" y="34591"/>
                  </a:lnTo>
                  <a:lnTo>
                    <a:pt x="54567" y="730"/>
                  </a:lnTo>
                  <a:cubicBezTo>
                    <a:pt x="54466" y="255"/>
                    <a:pt x="54126" y="46"/>
                    <a:pt x="53789" y="46"/>
                  </a:cubicBezTo>
                  <a:cubicBezTo>
                    <a:pt x="53354" y="46"/>
                    <a:pt x="52923" y="394"/>
                    <a:pt x="53011" y="964"/>
                  </a:cubicBezTo>
                  <a:lnTo>
                    <a:pt x="58615" y="32412"/>
                  </a:lnTo>
                  <a:lnTo>
                    <a:pt x="58615" y="32412"/>
                  </a:lnTo>
                  <a:lnTo>
                    <a:pt x="50675" y="24628"/>
                  </a:lnTo>
                  <a:lnTo>
                    <a:pt x="48496" y="1197"/>
                  </a:lnTo>
                  <a:cubicBezTo>
                    <a:pt x="48459" y="719"/>
                    <a:pt x="48092" y="485"/>
                    <a:pt x="47724" y="485"/>
                  </a:cubicBezTo>
                  <a:cubicBezTo>
                    <a:pt x="47312" y="485"/>
                    <a:pt x="46898" y="778"/>
                    <a:pt x="46939" y="1353"/>
                  </a:cubicBezTo>
                  <a:lnTo>
                    <a:pt x="48885" y="23071"/>
                  </a:lnTo>
                  <a:lnTo>
                    <a:pt x="17359" y="23071"/>
                  </a:lnTo>
                  <a:lnTo>
                    <a:pt x="19305" y="1353"/>
                  </a:lnTo>
                  <a:cubicBezTo>
                    <a:pt x="19305" y="886"/>
                    <a:pt x="18994" y="497"/>
                    <a:pt x="18527" y="497"/>
                  </a:cubicBezTo>
                  <a:cubicBezTo>
                    <a:pt x="18487" y="489"/>
                    <a:pt x="18446" y="485"/>
                    <a:pt x="18407" y="485"/>
                  </a:cubicBezTo>
                  <a:cubicBezTo>
                    <a:pt x="18061" y="485"/>
                    <a:pt x="17748" y="778"/>
                    <a:pt x="17748" y="1197"/>
                  </a:cubicBezTo>
                  <a:lnTo>
                    <a:pt x="15647" y="24628"/>
                  </a:lnTo>
                  <a:lnTo>
                    <a:pt x="7707" y="32412"/>
                  </a:lnTo>
                  <a:lnTo>
                    <a:pt x="7707" y="32412"/>
                  </a:lnTo>
                  <a:lnTo>
                    <a:pt x="13234" y="886"/>
                  </a:lnTo>
                  <a:cubicBezTo>
                    <a:pt x="13364" y="322"/>
                    <a:pt x="12938" y="0"/>
                    <a:pt x="12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85;p86"/>
            <p:cNvSpPr/>
            <p:nvPr/>
          </p:nvSpPr>
          <p:spPr>
            <a:xfrm>
              <a:off x="2524625" y="2242550"/>
              <a:ext cx="447625" cy="408375"/>
            </a:xfrm>
            <a:custGeom>
              <a:avLst/>
              <a:gdLst/>
              <a:ahLst/>
              <a:cxnLst/>
              <a:rect l="l" t="t" r="r" b="b"/>
              <a:pathLst>
                <a:path w="17905" h="16335" extrusionOk="0">
                  <a:moveTo>
                    <a:pt x="15880" y="0"/>
                  </a:moveTo>
                  <a:lnTo>
                    <a:pt x="9575" y="311"/>
                  </a:lnTo>
                  <a:cubicBezTo>
                    <a:pt x="9575" y="311"/>
                    <a:pt x="2492" y="6617"/>
                    <a:pt x="1246" y="8329"/>
                  </a:cubicBezTo>
                  <a:cubicBezTo>
                    <a:pt x="1" y="10042"/>
                    <a:pt x="156" y="15101"/>
                    <a:pt x="3737" y="16191"/>
                  </a:cubicBezTo>
                  <a:cubicBezTo>
                    <a:pt x="4052" y="16289"/>
                    <a:pt x="4385" y="16334"/>
                    <a:pt x="4731" y="16334"/>
                  </a:cubicBezTo>
                  <a:cubicBezTo>
                    <a:pt x="8227" y="16334"/>
                    <a:pt x="13034" y="11727"/>
                    <a:pt x="14168" y="10664"/>
                  </a:cubicBezTo>
                  <a:cubicBezTo>
                    <a:pt x="15413" y="9419"/>
                    <a:pt x="17904" y="7239"/>
                    <a:pt x="17904" y="7239"/>
                  </a:cubicBezTo>
                  <a:lnTo>
                    <a:pt x="158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86;p86"/>
            <p:cNvSpPr/>
            <p:nvPr/>
          </p:nvSpPr>
          <p:spPr>
            <a:xfrm>
              <a:off x="2795125" y="2098525"/>
              <a:ext cx="1479025" cy="1700875"/>
            </a:xfrm>
            <a:custGeom>
              <a:avLst/>
              <a:gdLst/>
              <a:ahLst/>
              <a:cxnLst/>
              <a:rect l="l" t="t" r="r" b="b"/>
              <a:pathLst>
                <a:path w="59161" h="68035" extrusionOk="0">
                  <a:moveTo>
                    <a:pt x="29580" y="1"/>
                  </a:moveTo>
                  <a:lnTo>
                    <a:pt x="11755" y="1168"/>
                  </a:lnTo>
                  <a:cubicBezTo>
                    <a:pt x="11755" y="1168"/>
                    <a:pt x="10743" y="21641"/>
                    <a:pt x="7396" y="29347"/>
                  </a:cubicBezTo>
                  <a:cubicBezTo>
                    <a:pt x="3971" y="37053"/>
                    <a:pt x="1" y="36976"/>
                    <a:pt x="1" y="45616"/>
                  </a:cubicBezTo>
                  <a:cubicBezTo>
                    <a:pt x="1" y="52777"/>
                    <a:pt x="2336" y="57759"/>
                    <a:pt x="5372" y="61184"/>
                  </a:cubicBezTo>
                  <a:cubicBezTo>
                    <a:pt x="10509" y="66867"/>
                    <a:pt x="29580" y="68034"/>
                    <a:pt x="29580" y="68034"/>
                  </a:cubicBezTo>
                  <a:cubicBezTo>
                    <a:pt x="29580" y="68034"/>
                    <a:pt x="48574" y="66867"/>
                    <a:pt x="53711" y="61184"/>
                  </a:cubicBezTo>
                  <a:cubicBezTo>
                    <a:pt x="56747" y="57837"/>
                    <a:pt x="59160" y="52777"/>
                    <a:pt x="59160" y="45616"/>
                  </a:cubicBezTo>
                  <a:cubicBezTo>
                    <a:pt x="59160" y="36976"/>
                    <a:pt x="55112" y="37053"/>
                    <a:pt x="51687" y="29347"/>
                  </a:cubicBezTo>
                  <a:cubicBezTo>
                    <a:pt x="48262" y="21641"/>
                    <a:pt x="47328" y="1168"/>
                    <a:pt x="47328" y="1168"/>
                  </a:cubicBezTo>
                  <a:lnTo>
                    <a:pt x="29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87;p86"/>
            <p:cNvSpPr/>
            <p:nvPr/>
          </p:nvSpPr>
          <p:spPr>
            <a:xfrm>
              <a:off x="3003350" y="2767975"/>
              <a:ext cx="1148200" cy="741475"/>
            </a:xfrm>
            <a:custGeom>
              <a:avLst/>
              <a:gdLst/>
              <a:ahLst/>
              <a:cxnLst/>
              <a:rect l="l" t="t" r="r" b="b"/>
              <a:pathLst>
                <a:path w="45928" h="29659" extrusionOk="0">
                  <a:moveTo>
                    <a:pt x="12222" y="0"/>
                  </a:moveTo>
                  <a:lnTo>
                    <a:pt x="4438" y="4515"/>
                  </a:lnTo>
                  <a:cubicBezTo>
                    <a:pt x="4438" y="4515"/>
                    <a:pt x="1" y="9653"/>
                    <a:pt x="2414" y="17904"/>
                  </a:cubicBezTo>
                  <a:cubicBezTo>
                    <a:pt x="4749" y="26077"/>
                    <a:pt x="11443" y="28957"/>
                    <a:pt x="14713" y="29191"/>
                  </a:cubicBezTo>
                  <a:cubicBezTo>
                    <a:pt x="16309" y="29267"/>
                    <a:pt x="20858" y="29659"/>
                    <a:pt x="25812" y="29659"/>
                  </a:cubicBezTo>
                  <a:cubicBezTo>
                    <a:pt x="31000" y="29659"/>
                    <a:pt x="36632" y="29229"/>
                    <a:pt x="39778" y="27556"/>
                  </a:cubicBezTo>
                  <a:cubicBezTo>
                    <a:pt x="45927" y="24209"/>
                    <a:pt x="44682" y="13934"/>
                    <a:pt x="43281" y="9886"/>
                  </a:cubicBezTo>
                  <a:cubicBezTo>
                    <a:pt x="41879" y="6461"/>
                    <a:pt x="40245" y="3114"/>
                    <a:pt x="383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788;p86"/>
            <p:cNvSpPr/>
            <p:nvPr/>
          </p:nvSpPr>
          <p:spPr>
            <a:xfrm>
              <a:off x="3715600" y="4625575"/>
              <a:ext cx="200475" cy="338150"/>
            </a:xfrm>
            <a:custGeom>
              <a:avLst/>
              <a:gdLst/>
              <a:ahLst/>
              <a:cxnLst/>
              <a:rect l="l" t="t" r="r" b="b"/>
              <a:pathLst>
                <a:path w="8019" h="13526" extrusionOk="0">
                  <a:moveTo>
                    <a:pt x="5940" y="1"/>
                  </a:moveTo>
                  <a:cubicBezTo>
                    <a:pt x="3564" y="1"/>
                    <a:pt x="1" y="658"/>
                    <a:pt x="1" y="658"/>
                  </a:cubicBezTo>
                  <a:cubicBezTo>
                    <a:pt x="1" y="658"/>
                    <a:pt x="623" y="10310"/>
                    <a:pt x="390" y="12334"/>
                  </a:cubicBezTo>
                  <a:cubicBezTo>
                    <a:pt x="318" y="13274"/>
                    <a:pt x="1739" y="13526"/>
                    <a:pt x="3282" y="13526"/>
                  </a:cubicBezTo>
                  <a:cubicBezTo>
                    <a:pt x="5063" y="13526"/>
                    <a:pt x="7006" y="13190"/>
                    <a:pt x="7006" y="13190"/>
                  </a:cubicBezTo>
                  <a:cubicBezTo>
                    <a:pt x="7006" y="13190"/>
                    <a:pt x="8018" y="2059"/>
                    <a:pt x="8018" y="658"/>
                  </a:cubicBezTo>
                  <a:cubicBezTo>
                    <a:pt x="8018" y="165"/>
                    <a:pt x="7128" y="1"/>
                    <a:pt x="59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789;p86"/>
            <p:cNvSpPr/>
            <p:nvPr/>
          </p:nvSpPr>
          <p:spPr>
            <a:xfrm>
              <a:off x="3495700" y="3137725"/>
              <a:ext cx="605250" cy="1547425"/>
            </a:xfrm>
            <a:custGeom>
              <a:avLst/>
              <a:gdLst/>
              <a:ahLst/>
              <a:cxnLst/>
              <a:rect l="l" t="t" r="r" b="b"/>
              <a:pathLst>
                <a:path w="24210" h="61897" extrusionOk="0">
                  <a:moveTo>
                    <a:pt x="1" y="0"/>
                  </a:moveTo>
                  <a:cubicBezTo>
                    <a:pt x="1" y="0"/>
                    <a:pt x="1246" y="1012"/>
                    <a:pt x="1791" y="8641"/>
                  </a:cubicBezTo>
                  <a:cubicBezTo>
                    <a:pt x="2414" y="16269"/>
                    <a:pt x="6539" y="34951"/>
                    <a:pt x="7162" y="44292"/>
                  </a:cubicBezTo>
                  <a:cubicBezTo>
                    <a:pt x="7785" y="53633"/>
                    <a:pt x="8407" y="61028"/>
                    <a:pt x="8407" y="61028"/>
                  </a:cubicBezTo>
                  <a:cubicBezTo>
                    <a:pt x="8407" y="61028"/>
                    <a:pt x="10885" y="61897"/>
                    <a:pt x="13729" y="61897"/>
                  </a:cubicBezTo>
                  <a:cubicBezTo>
                    <a:pt x="15310" y="61897"/>
                    <a:pt x="17003" y="61629"/>
                    <a:pt x="18449" y="60795"/>
                  </a:cubicBezTo>
                  <a:cubicBezTo>
                    <a:pt x="18449" y="60795"/>
                    <a:pt x="18060" y="46472"/>
                    <a:pt x="18683" y="39855"/>
                  </a:cubicBezTo>
                  <a:cubicBezTo>
                    <a:pt x="19305" y="33316"/>
                    <a:pt x="18916" y="19539"/>
                    <a:pt x="18916" y="19539"/>
                  </a:cubicBezTo>
                  <a:cubicBezTo>
                    <a:pt x="18916" y="19539"/>
                    <a:pt x="23820" y="12144"/>
                    <a:pt x="24054" y="7629"/>
                  </a:cubicBezTo>
                  <a:cubicBezTo>
                    <a:pt x="24209" y="3114"/>
                    <a:pt x="1"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790;p86"/>
            <p:cNvSpPr/>
            <p:nvPr/>
          </p:nvSpPr>
          <p:spPr>
            <a:xfrm>
              <a:off x="3532675" y="3246700"/>
              <a:ext cx="453450" cy="1444225"/>
            </a:xfrm>
            <a:custGeom>
              <a:avLst/>
              <a:gdLst/>
              <a:ahLst/>
              <a:cxnLst/>
              <a:rect l="l" t="t" r="r" b="b"/>
              <a:pathLst>
                <a:path w="18138" h="57769" extrusionOk="0">
                  <a:moveTo>
                    <a:pt x="2959" y="0"/>
                  </a:moveTo>
                  <a:cubicBezTo>
                    <a:pt x="2258" y="0"/>
                    <a:pt x="1635" y="234"/>
                    <a:pt x="1168" y="701"/>
                  </a:cubicBezTo>
                  <a:cubicBezTo>
                    <a:pt x="1" y="1869"/>
                    <a:pt x="156" y="4204"/>
                    <a:pt x="156" y="4282"/>
                  </a:cubicBezTo>
                  <a:cubicBezTo>
                    <a:pt x="390" y="7785"/>
                    <a:pt x="1402" y="13545"/>
                    <a:pt x="2492" y="19694"/>
                  </a:cubicBezTo>
                  <a:cubicBezTo>
                    <a:pt x="3815" y="27167"/>
                    <a:pt x="5138" y="34873"/>
                    <a:pt x="5449" y="39933"/>
                  </a:cubicBezTo>
                  <a:cubicBezTo>
                    <a:pt x="6072" y="49196"/>
                    <a:pt x="6695" y="56591"/>
                    <a:pt x="6695" y="56669"/>
                  </a:cubicBezTo>
                  <a:cubicBezTo>
                    <a:pt x="6695" y="56747"/>
                    <a:pt x="6773" y="56825"/>
                    <a:pt x="6851" y="56903"/>
                  </a:cubicBezTo>
                  <a:cubicBezTo>
                    <a:pt x="8563" y="57448"/>
                    <a:pt x="10431" y="57759"/>
                    <a:pt x="12222" y="57759"/>
                  </a:cubicBezTo>
                  <a:cubicBezTo>
                    <a:pt x="12365" y="57765"/>
                    <a:pt x="12509" y="57769"/>
                    <a:pt x="12653" y="57769"/>
                  </a:cubicBezTo>
                  <a:cubicBezTo>
                    <a:pt x="14221" y="57769"/>
                    <a:pt x="15777" y="57382"/>
                    <a:pt x="17204" y="56669"/>
                  </a:cubicBezTo>
                  <a:cubicBezTo>
                    <a:pt x="17281" y="56669"/>
                    <a:pt x="17281" y="56513"/>
                    <a:pt x="17281" y="56436"/>
                  </a:cubicBezTo>
                  <a:cubicBezTo>
                    <a:pt x="17281" y="56280"/>
                    <a:pt x="16892" y="42035"/>
                    <a:pt x="17515" y="35496"/>
                  </a:cubicBezTo>
                  <a:cubicBezTo>
                    <a:pt x="18138" y="29035"/>
                    <a:pt x="17748" y="15180"/>
                    <a:pt x="17748" y="15180"/>
                  </a:cubicBezTo>
                  <a:cubicBezTo>
                    <a:pt x="17748" y="15102"/>
                    <a:pt x="17671" y="11443"/>
                    <a:pt x="17515" y="9808"/>
                  </a:cubicBezTo>
                  <a:cubicBezTo>
                    <a:pt x="17515" y="9681"/>
                    <a:pt x="17411" y="9554"/>
                    <a:pt x="17288" y="9554"/>
                  </a:cubicBezTo>
                  <a:cubicBezTo>
                    <a:pt x="17261" y="9554"/>
                    <a:pt x="17232" y="9561"/>
                    <a:pt x="17204" y="9575"/>
                  </a:cubicBezTo>
                  <a:cubicBezTo>
                    <a:pt x="17126" y="9575"/>
                    <a:pt x="16970" y="9731"/>
                    <a:pt x="16970" y="9808"/>
                  </a:cubicBezTo>
                  <a:cubicBezTo>
                    <a:pt x="17126" y="11521"/>
                    <a:pt x="17204" y="15024"/>
                    <a:pt x="17204" y="15180"/>
                  </a:cubicBezTo>
                  <a:cubicBezTo>
                    <a:pt x="17204" y="15335"/>
                    <a:pt x="17593" y="29035"/>
                    <a:pt x="16970" y="35496"/>
                  </a:cubicBezTo>
                  <a:cubicBezTo>
                    <a:pt x="16425" y="41646"/>
                    <a:pt x="16814" y="54723"/>
                    <a:pt x="16814" y="56280"/>
                  </a:cubicBezTo>
                  <a:cubicBezTo>
                    <a:pt x="15439" y="56997"/>
                    <a:pt x="13846" y="57233"/>
                    <a:pt x="12352" y="57233"/>
                  </a:cubicBezTo>
                  <a:cubicBezTo>
                    <a:pt x="9956" y="57233"/>
                    <a:pt x="7815" y="56627"/>
                    <a:pt x="7240" y="56436"/>
                  </a:cubicBezTo>
                  <a:cubicBezTo>
                    <a:pt x="7162" y="55268"/>
                    <a:pt x="6539" y="48340"/>
                    <a:pt x="5994" y="39933"/>
                  </a:cubicBezTo>
                  <a:cubicBezTo>
                    <a:pt x="5683" y="34796"/>
                    <a:pt x="4360" y="27089"/>
                    <a:pt x="3036" y="19616"/>
                  </a:cubicBezTo>
                  <a:cubicBezTo>
                    <a:pt x="1947" y="13467"/>
                    <a:pt x="935" y="7707"/>
                    <a:pt x="701" y="4282"/>
                  </a:cubicBezTo>
                  <a:cubicBezTo>
                    <a:pt x="701" y="4204"/>
                    <a:pt x="623" y="2024"/>
                    <a:pt x="1557" y="1012"/>
                  </a:cubicBezTo>
                  <a:cubicBezTo>
                    <a:pt x="1947" y="701"/>
                    <a:pt x="2414" y="545"/>
                    <a:pt x="2959" y="545"/>
                  </a:cubicBezTo>
                  <a:cubicBezTo>
                    <a:pt x="3036" y="545"/>
                    <a:pt x="3192" y="467"/>
                    <a:pt x="3192" y="312"/>
                  </a:cubicBezTo>
                  <a:cubicBezTo>
                    <a:pt x="3192" y="156"/>
                    <a:pt x="3114" y="78"/>
                    <a:pt x="2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791;p86"/>
            <p:cNvSpPr/>
            <p:nvPr/>
          </p:nvSpPr>
          <p:spPr>
            <a:xfrm>
              <a:off x="3596900" y="4900825"/>
              <a:ext cx="375600" cy="497450"/>
            </a:xfrm>
            <a:custGeom>
              <a:avLst/>
              <a:gdLst/>
              <a:ahLst/>
              <a:cxnLst/>
              <a:rect l="l" t="t" r="r" b="b"/>
              <a:pathLst>
                <a:path w="15024" h="19898" extrusionOk="0">
                  <a:moveTo>
                    <a:pt x="4126" y="1"/>
                  </a:moveTo>
                  <a:cubicBezTo>
                    <a:pt x="4126" y="1"/>
                    <a:pt x="3503" y="8408"/>
                    <a:pt x="2491" y="11210"/>
                  </a:cubicBezTo>
                  <a:cubicBezTo>
                    <a:pt x="1401" y="14012"/>
                    <a:pt x="0" y="17671"/>
                    <a:pt x="934" y="18605"/>
                  </a:cubicBezTo>
                  <a:cubicBezTo>
                    <a:pt x="1547" y="19218"/>
                    <a:pt x="5307" y="19897"/>
                    <a:pt x="8525" y="19897"/>
                  </a:cubicBezTo>
                  <a:cubicBezTo>
                    <a:pt x="10214" y="19897"/>
                    <a:pt x="11753" y="19710"/>
                    <a:pt x="12611" y="19228"/>
                  </a:cubicBezTo>
                  <a:cubicBezTo>
                    <a:pt x="15024" y="17827"/>
                    <a:pt x="13545" y="14635"/>
                    <a:pt x="13389" y="11054"/>
                  </a:cubicBezTo>
                  <a:cubicBezTo>
                    <a:pt x="13156" y="7551"/>
                    <a:pt x="13233" y="1168"/>
                    <a:pt x="12922" y="779"/>
                  </a:cubicBezTo>
                  <a:cubicBezTo>
                    <a:pt x="12891" y="733"/>
                    <a:pt x="12820" y="713"/>
                    <a:pt x="12713" y="713"/>
                  </a:cubicBezTo>
                  <a:cubicBezTo>
                    <a:pt x="12152" y="713"/>
                    <a:pt x="10600" y="1253"/>
                    <a:pt x="8671" y="1253"/>
                  </a:cubicBezTo>
                  <a:cubicBezTo>
                    <a:pt x="7276" y="1253"/>
                    <a:pt x="5684" y="971"/>
                    <a:pt x="4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792;p86"/>
            <p:cNvSpPr/>
            <p:nvPr/>
          </p:nvSpPr>
          <p:spPr>
            <a:xfrm>
              <a:off x="3919950" y="3174125"/>
              <a:ext cx="480675" cy="323625"/>
            </a:xfrm>
            <a:custGeom>
              <a:avLst/>
              <a:gdLst/>
              <a:ahLst/>
              <a:cxnLst/>
              <a:rect l="l" t="t" r="r" b="b"/>
              <a:pathLst>
                <a:path w="19227" h="12945" extrusionOk="0">
                  <a:moveTo>
                    <a:pt x="3498" y="1"/>
                  </a:moveTo>
                  <a:cubicBezTo>
                    <a:pt x="2623" y="1"/>
                    <a:pt x="0" y="6484"/>
                    <a:pt x="0" y="6484"/>
                  </a:cubicBezTo>
                  <a:cubicBezTo>
                    <a:pt x="0" y="6484"/>
                    <a:pt x="9185" y="9442"/>
                    <a:pt x="10742" y="10999"/>
                  </a:cubicBezTo>
                  <a:cubicBezTo>
                    <a:pt x="12299" y="12478"/>
                    <a:pt x="16425" y="12945"/>
                    <a:pt x="16425" y="12945"/>
                  </a:cubicBezTo>
                  <a:lnTo>
                    <a:pt x="19227" y="11855"/>
                  </a:lnTo>
                  <a:lnTo>
                    <a:pt x="17281" y="5394"/>
                  </a:lnTo>
                  <a:cubicBezTo>
                    <a:pt x="17281" y="5394"/>
                    <a:pt x="4359" y="490"/>
                    <a:pt x="3581" y="23"/>
                  </a:cubicBezTo>
                  <a:cubicBezTo>
                    <a:pt x="3555" y="8"/>
                    <a:pt x="3528" y="1"/>
                    <a:pt x="3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793;p86"/>
            <p:cNvSpPr/>
            <p:nvPr/>
          </p:nvSpPr>
          <p:spPr>
            <a:xfrm>
              <a:off x="3083150" y="914525"/>
              <a:ext cx="1002225" cy="793675"/>
            </a:xfrm>
            <a:custGeom>
              <a:avLst/>
              <a:gdLst/>
              <a:ahLst/>
              <a:cxnLst/>
              <a:rect l="l" t="t" r="r" b="b"/>
              <a:pathLst>
                <a:path w="40089" h="31747" extrusionOk="0">
                  <a:moveTo>
                    <a:pt x="24020" y="0"/>
                  </a:moveTo>
                  <a:cubicBezTo>
                    <a:pt x="20639" y="0"/>
                    <a:pt x="6305" y="12643"/>
                    <a:pt x="6305" y="12643"/>
                  </a:cubicBezTo>
                  <a:lnTo>
                    <a:pt x="6305" y="13266"/>
                  </a:lnTo>
                  <a:cubicBezTo>
                    <a:pt x="6305" y="13266"/>
                    <a:pt x="4281" y="20505"/>
                    <a:pt x="2958" y="22140"/>
                  </a:cubicBezTo>
                  <a:cubicBezTo>
                    <a:pt x="1557" y="23853"/>
                    <a:pt x="0" y="28212"/>
                    <a:pt x="3270" y="29146"/>
                  </a:cubicBezTo>
                  <a:cubicBezTo>
                    <a:pt x="5382" y="29713"/>
                    <a:pt x="12852" y="31747"/>
                    <a:pt x="20302" y="31747"/>
                  </a:cubicBezTo>
                  <a:cubicBezTo>
                    <a:pt x="24105" y="31747"/>
                    <a:pt x="27903" y="31216"/>
                    <a:pt x="30981" y="29691"/>
                  </a:cubicBezTo>
                  <a:cubicBezTo>
                    <a:pt x="40089" y="25254"/>
                    <a:pt x="35262" y="22140"/>
                    <a:pt x="33861" y="18948"/>
                  </a:cubicBezTo>
                  <a:cubicBezTo>
                    <a:pt x="32460" y="15679"/>
                    <a:pt x="31604" y="7973"/>
                    <a:pt x="31137" y="6649"/>
                  </a:cubicBezTo>
                  <a:cubicBezTo>
                    <a:pt x="30670" y="5248"/>
                    <a:pt x="27089" y="811"/>
                    <a:pt x="24287" y="33"/>
                  </a:cubicBezTo>
                  <a:cubicBezTo>
                    <a:pt x="24208" y="11"/>
                    <a:pt x="24119" y="0"/>
                    <a:pt x="240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794;p86"/>
            <p:cNvSpPr/>
            <p:nvPr/>
          </p:nvSpPr>
          <p:spPr>
            <a:xfrm>
              <a:off x="2871025" y="1574450"/>
              <a:ext cx="1426475" cy="1266900"/>
            </a:xfrm>
            <a:custGeom>
              <a:avLst/>
              <a:gdLst/>
              <a:ahLst/>
              <a:cxnLst/>
              <a:rect l="l" t="t" r="r" b="b"/>
              <a:pathLst>
                <a:path w="57059" h="50676" extrusionOk="0">
                  <a:moveTo>
                    <a:pt x="25833" y="0"/>
                  </a:moveTo>
                  <a:cubicBezTo>
                    <a:pt x="22892" y="0"/>
                    <a:pt x="19461" y="102"/>
                    <a:pt x="19461" y="102"/>
                  </a:cubicBezTo>
                  <a:cubicBezTo>
                    <a:pt x="19461" y="102"/>
                    <a:pt x="19461" y="5318"/>
                    <a:pt x="18215" y="5940"/>
                  </a:cubicBezTo>
                  <a:cubicBezTo>
                    <a:pt x="16970" y="6563"/>
                    <a:pt x="12066" y="8276"/>
                    <a:pt x="8952" y="11156"/>
                  </a:cubicBezTo>
                  <a:cubicBezTo>
                    <a:pt x="5916" y="14114"/>
                    <a:pt x="0" y="24077"/>
                    <a:pt x="0" y="24077"/>
                  </a:cubicBezTo>
                  <a:lnTo>
                    <a:pt x="4048" y="40736"/>
                  </a:lnTo>
                  <a:lnTo>
                    <a:pt x="23509" y="49999"/>
                  </a:lnTo>
                  <a:cubicBezTo>
                    <a:pt x="23509" y="49999"/>
                    <a:pt x="28983" y="50675"/>
                    <a:pt x="34925" y="50675"/>
                  </a:cubicBezTo>
                  <a:cubicBezTo>
                    <a:pt x="38436" y="50675"/>
                    <a:pt x="42111" y="50439"/>
                    <a:pt x="44915" y="49687"/>
                  </a:cubicBezTo>
                  <a:cubicBezTo>
                    <a:pt x="44915" y="49687"/>
                    <a:pt x="46238" y="48909"/>
                    <a:pt x="46083" y="47663"/>
                  </a:cubicBezTo>
                  <a:cubicBezTo>
                    <a:pt x="46005" y="46418"/>
                    <a:pt x="44448" y="39957"/>
                    <a:pt x="44448" y="37388"/>
                  </a:cubicBezTo>
                  <a:cubicBezTo>
                    <a:pt x="44526" y="35131"/>
                    <a:pt x="44682" y="32951"/>
                    <a:pt x="45071" y="30772"/>
                  </a:cubicBezTo>
                  <a:lnTo>
                    <a:pt x="54256" y="34430"/>
                  </a:lnTo>
                  <a:lnTo>
                    <a:pt x="57058" y="34119"/>
                  </a:lnTo>
                  <a:cubicBezTo>
                    <a:pt x="57058" y="34119"/>
                    <a:pt x="49663" y="18551"/>
                    <a:pt x="47951" y="15048"/>
                  </a:cubicBezTo>
                  <a:cubicBezTo>
                    <a:pt x="46238" y="11467"/>
                    <a:pt x="45226" y="8976"/>
                    <a:pt x="40867" y="7808"/>
                  </a:cubicBezTo>
                  <a:cubicBezTo>
                    <a:pt x="36586" y="6563"/>
                    <a:pt x="32538" y="5629"/>
                    <a:pt x="31915" y="5318"/>
                  </a:cubicBezTo>
                  <a:cubicBezTo>
                    <a:pt x="31293" y="5006"/>
                    <a:pt x="29969" y="725"/>
                    <a:pt x="29969" y="258"/>
                  </a:cubicBezTo>
                  <a:cubicBezTo>
                    <a:pt x="29969" y="58"/>
                    <a:pt x="28039" y="0"/>
                    <a:pt x="2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795;p86"/>
            <p:cNvSpPr/>
            <p:nvPr/>
          </p:nvSpPr>
          <p:spPr>
            <a:xfrm>
              <a:off x="2970275" y="1808575"/>
              <a:ext cx="342525" cy="266625"/>
            </a:xfrm>
            <a:custGeom>
              <a:avLst/>
              <a:gdLst/>
              <a:ahLst/>
              <a:cxnLst/>
              <a:rect l="l" t="t" r="r" b="b"/>
              <a:pathLst>
                <a:path w="13701" h="10665" extrusionOk="0">
                  <a:moveTo>
                    <a:pt x="1012" y="0"/>
                  </a:moveTo>
                  <a:lnTo>
                    <a:pt x="0" y="3737"/>
                  </a:lnTo>
                  <a:lnTo>
                    <a:pt x="13700" y="10665"/>
                  </a:lnTo>
                  <a:lnTo>
                    <a:pt x="10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796;p86"/>
            <p:cNvSpPr/>
            <p:nvPr/>
          </p:nvSpPr>
          <p:spPr>
            <a:xfrm>
              <a:off x="3322500" y="1849425"/>
              <a:ext cx="449575" cy="328925"/>
            </a:xfrm>
            <a:custGeom>
              <a:avLst/>
              <a:gdLst/>
              <a:ahLst/>
              <a:cxnLst/>
              <a:rect l="l" t="t" r="r" b="b"/>
              <a:pathLst>
                <a:path w="17983" h="13157" extrusionOk="0">
                  <a:moveTo>
                    <a:pt x="17359" y="1"/>
                  </a:moveTo>
                  <a:lnTo>
                    <a:pt x="1" y="8953"/>
                  </a:lnTo>
                  <a:lnTo>
                    <a:pt x="1" y="13156"/>
                  </a:lnTo>
                  <a:lnTo>
                    <a:pt x="6617" y="11911"/>
                  </a:lnTo>
                  <a:lnTo>
                    <a:pt x="17982" y="4516"/>
                  </a:lnTo>
                  <a:lnTo>
                    <a:pt x="173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797;p86"/>
            <p:cNvSpPr/>
            <p:nvPr/>
          </p:nvSpPr>
          <p:spPr>
            <a:xfrm>
              <a:off x="3491800" y="1702025"/>
              <a:ext cx="184900" cy="57925"/>
            </a:xfrm>
            <a:custGeom>
              <a:avLst/>
              <a:gdLst/>
              <a:ahLst/>
              <a:cxnLst/>
              <a:rect l="l" t="t" r="r" b="b"/>
              <a:pathLst>
                <a:path w="7396" h="2317" extrusionOk="0">
                  <a:moveTo>
                    <a:pt x="7084" y="0"/>
                  </a:moveTo>
                  <a:cubicBezTo>
                    <a:pt x="7026" y="0"/>
                    <a:pt x="6968" y="20"/>
                    <a:pt x="6929" y="59"/>
                  </a:cubicBezTo>
                  <a:cubicBezTo>
                    <a:pt x="5132" y="1783"/>
                    <a:pt x="1015" y="1850"/>
                    <a:pt x="392" y="1850"/>
                  </a:cubicBezTo>
                  <a:cubicBezTo>
                    <a:pt x="340" y="1850"/>
                    <a:pt x="312" y="1849"/>
                    <a:pt x="312" y="1849"/>
                  </a:cubicBezTo>
                  <a:cubicBezTo>
                    <a:pt x="157" y="1849"/>
                    <a:pt x="79" y="1927"/>
                    <a:pt x="1" y="2083"/>
                  </a:cubicBezTo>
                  <a:cubicBezTo>
                    <a:pt x="1" y="2238"/>
                    <a:pt x="157" y="2316"/>
                    <a:pt x="312" y="2316"/>
                  </a:cubicBezTo>
                  <a:lnTo>
                    <a:pt x="546" y="2316"/>
                  </a:lnTo>
                  <a:cubicBezTo>
                    <a:pt x="1636" y="2316"/>
                    <a:pt x="5450" y="2238"/>
                    <a:pt x="7240" y="448"/>
                  </a:cubicBezTo>
                  <a:cubicBezTo>
                    <a:pt x="7396" y="292"/>
                    <a:pt x="7396" y="137"/>
                    <a:pt x="7240" y="59"/>
                  </a:cubicBezTo>
                  <a:cubicBezTo>
                    <a:pt x="7201" y="20"/>
                    <a:pt x="7143" y="0"/>
                    <a:pt x="7084" y="0"/>
                  </a:cubicBezTo>
                  <a:close/>
                </a:path>
              </a:pathLst>
            </a:custGeom>
            <a:solidFill>
              <a:srgbClr val="B3A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798;p86"/>
            <p:cNvSpPr/>
            <p:nvPr/>
          </p:nvSpPr>
          <p:spPr>
            <a:xfrm>
              <a:off x="2756200" y="2483825"/>
              <a:ext cx="1298050" cy="895225"/>
            </a:xfrm>
            <a:custGeom>
              <a:avLst/>
              <a:gdLst/>
              <a:ahLst/>
              <a:cxnLst/>
              <a:rect l="l" t="t" r="r" b="b"/>
              <a:pathLst>
                <a:path w="51922" h="35809" extrusionOk="0">
                  <a:moveTo>
                    <a:pt x="8879" y="1"/>
                  </a:moveTo>
                  <a:cubicBezTo>
                    <a:pt x="8852" y="1"/>
                    <a:pt x="8824" y="1"/>
                    <a:pt x="8797" y="1"/>
                  </a:cubicBezTo>
                  <a:cubicBezTo>
                    <a:pt x="1869" y="157"/>
                    <a:pt x="1" y="7708"/>
                    <a:pt x="468" y="13312"/>
                  </a:cubicBezTo>
                  <a:cubicBezTo>
                    <a:pt x="857" y="18139"/>
                    <a:pt x="7162" y="20162"/>
                    <a:pt x="11911" y="22031"/>
                  </a:cubicBezTo>
                  <a:cubicBezTo>
                    <a:pt x="12533" y="22342"/>
                    <a:pt x="13234" y="22575"/>
                    <a:pt x="13857" y="22887"/>
                  </a:cubicBezTo>
                  <a:cubicBezTo>
                    <a:pt x="18605" y="24989"/>
                    <a:pt x="46628" y="35809"/>
                    <a:pt x="46628" y="35809"/>
                  </a:cubicBezTo>
                  <a:cubicBezTo>
                    <a:pt x="50676" y="35030"/>
                    <a:pt x="51921" y="28102"/>
                    <a:pt x="51921" y="28102"/>
                  </a:cubicBezTo>
                  <a:cubicBezTo>
                    <a:pt x="51921" y="28102"/>
                    <a:pt x="47328" y="24911"/>
                    <a:pt x="42424" y="21408"/>
                  </a:cubicBezTo>
                  <a:cubicBezTo>
                    <a:pt x="38143" y="18372"/>
                    <a:pt x="33628" y="15181"/>
                    <a:pt x="31449" y="13468"/>
                  </a:cubicBezTo>
                  <a:cubicBezTo>
                    <a:pt x="26874" y="9746"/>
                    <a:pt x="15813" y="1"/>
                    <a:pt x="88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799;p86"/>
            <p:cNvSpPr/>
            <p:nvPr/>
          </p:nvSpPr>
          <p:spPr>
            <a:xfrm>
              <a:off x="3044225" y="2814825"/>
              <a:ext cx="1015850" cy="570075"/>
            </a:xfrm>
            <a:custGeom>
              <a:avLst/>
              <a:gdLst/>
              <a:ahLst/>
              <a:cxnLst/>
              <a:rect l="l" t="t" r="r" b="b"/>
              <a:pathLst>
                <a:path w="40634" h="22803" extrusionOk="0">
                  <a:moveTo>
                    <a:pt x="19886" y="0"/>
                  </a:moveTo>
                  <a:cubicBezTo>
                    <a:pt x="19663" y="0"/>
                    <a:pt x="19511" y="279"/>
                    <a:pt x="19694" y="462"/>
                  </a:cubicBezTo>
                  <a:cubicBezTo>
                    <a:pt x="21485" y="1863"/>
                    <a:pt x="25221" y="4509"/>
                    <a:pt x="30670" y="8401"/>
                  </a:cubicBezTo>
                  <a:cubicBezTo>
                    <a:pt x="35107" y="11593"/>
                    <a:pt x="39310" y="14473"/>
                    <a:pt x="40089" y="15018"/>
                  </a:cubicBezTo>
                  <a:cubicBezTo>
                    <a:pt x="39388" y="20934"/>
                    <a:pt x="35730" y="22179"/>
                    <a:pt x="35185" y="22335"/>
                  </a:cubicBezTo>
                  <a:cubicBezTo>
                    <a:pt x="33550" y="21712"/>
                    <a:pt x="7006" y="11437"/>
                    <a:pt x="2413" y="9413"/>
                  </a:cubicBezTo>
                  <a:cubicBezTo>
                    <a:pt x="1869" y="9180"/>
                    <a:pt x="1246" y="8868"/>
                    <a:pt x="390" y="8557"/>
                  </a:cubicBezTo>
                  <a:cubicBezTo>
                    <a:pt x="369" y="8536"/>
                    <a:pt x="342" y="8527"/>
                    <a:pt x="313" y="8527"/>
                  </a:cubicBezTo>
                  <a:cubicBezTo>
                    <a:pt x="234" y="8527"/>
                    <a:pt x="135" y="8599"/>
                    <a:pt x="78" y="8713"/>
                  </a:cubicBezTo>
                  <a:cubicBezTo>
                    <a:pt x="0" y="8868"/>
                    <a:pt x="78" y="9024"/>
                    <a:pt x="234" y="9024"/>
                  </a:cubicBezTo>
                  <a:cubicBezTo>
                    <a:pt x="1012" y="9335"/>
                    <a:pt x="1635" y="9647"/>
                    <a:pt x="2180" y="9880"/>
                  </a:cubicBezTo>
                  <a:cubicBezTo>
                    <a:pt x="6928" y="11982"/>
                    <a:pt x="34718" y="22724"/>
                    <a:pt x="35029" y="22802"/>
                  </a:cubicBezTo>
                  <a:lnTo>
                    <a:pt x="35185" y="22802"/>
                  </a:lnTo>
                  <a:cubicBezTo>
                    <a:pt x="35263" y="22802"/>
                    <a:pt x="39855" y="21712"/>
                    <a:pt x="40634" y="14940"/>
                  </a:cubicBezTo>
                  <a:cubicBezTo>
                    <a:pt x="40634" y="14784"/>
                    <a:pt x="40634" y="14707"/>
                    <a:pt x="40556" y="14629"/>
                  </a:cubicBezTo>
                  <a:cubicBezTo>
                    <a:pt x="40478" y="14629"/>
                    <a:pt x="35807" y="11437"/>
                    <a:pt x="30981" y="8012"/>
                  </a:cubicBezTo>
                  <a:cubicBezTo>
                    <a:pt x="25532" y="4120"/>
                    <a:pt x="21874" y="1473"/>
                    <a:pt x="20083" y="72"/>
                  </a:cubicBezTo>
                  <a:cubicBezTo>
                    <a:pt x="20016" y="22"/>
                    <a:pt x="19948" y="0"/>
                    <a:pt x="19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800;p86"/>
            <p:cNvSpPr/>
            <p:nvPr/>
          </p:nvSpPr>
          <p:spPr>
            <a:xfrm>
              <a:off x="2863250" y="1804675"/>
              <a:ext cx="463175" cy="846550"/>
            </a:xfrm>
            <a:custGeom>
              <a:avLst/>
              <a:gdLst/>
              <a:ahLst/>
              <a:cxnLst/>
              <a:rect l="l" t="t" r="r" b="b"/>
              <a:pathLst>
                <a:path w="18527" h="33862" extrusionOk="0">
                  <a:moveTo>
                    <a:pt x="0" y="1"/>
                  </a:moveTo>
                  <a:lnTo>
                    <a:pt x="0" y="24132"/>
                  </a:lnTo>
                  <a:lnTo>
                    <a:pt x="18526" y="33862"/>
                  </a:lnTo>
                  <a:cubicBezTo>
                    <a:pt x="18526" y="33862"/>
                    <a:pt x="18449" y="10821"/>
                    <a:pt x="18449" y="10665"/>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801;p86"/>
            <p:cNvSpPr/>
            <p:nvPr/>
          </p:nvSpPr>
          <p:spPr>
            <a:xfrm>
              <a:off x="3324450" y="1880575"/>
              <a:ext cx="537125" cy="770650"/>
            </a:xfrm>
            <a:custGeom>
              <a:avLst/>
              <a:gdLst/>
              <a:ahLst/>
              <a:cxnLst/>
              <a:rect l="l" t="t" r="r" b="b"/>
              <a:pathLst>
                <a:path w="21485" h="30826" extrusionOk="0">
                  <a:moveTo>
                    <a:pt x="21485" y="0"/>
                  </a:moveTo>
                  <a:lnTo>
                    <a:pt x="1" y="7707"/>
                  </a:lnTo>
                  <a:lnTo>
                    <a:pt x="78" y="30826"/>
                  </a:lnTo>
                  <a:lnTo>
                    <a:pt x="21485" y="22185"/>
                  </a:lnTo>
                  <a:lnTo>
                    <a:pt x="214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802;p86"/>
            <p:cNvSpPr/>
            <p:nvPr/>
          </p:nvSpPr>
          <p:spPr>
            <a:xfrm>
              <a:off x="4194325" y="3297300"/>
              <a:ext cx="653900" cy="490525"/>
            </a:xfrm>
            <a:custGeom>
              <a:avLst/>
              <a:gdLst/>
              <a:ahLst/>
              <a:cxnLst/>
              <a:rect l="l" t="t" r="r" b="b"/>
              <a:pathLst>
                <a:path w="26156" h="19621" extrusionOk="0">
                  <a:moveTo>
                    <a:pt x="4827" y="0"/>
                  </a:moveTo>
                  <a:cubicBezTo>
                    <a:pt x="4827" y="0"/>
                    <a:pt x="7629" y="6383"/>
                    <a:pt x="1480" y="7084"/>
                  </a:cubicBezTo>
                  <a:lnTo>
                    <a:pt x="390" y="6539"/>
                  </a:lnTo>
                  <a:lnTo>
                    <a:pt x="390" y="6539"/>
                  </a:lnTo>
                  <a:cubicBezTo>
                    <a:pt x="1" y="7240"/>
                    <a:pt x="312" y="8096"/>
                    <a:pt x="1013" y="8485"/>
                  </a:cubicBezTo>
                  <a:cubicBezTo>
                    <a:pt x="2258" y="9263"/>
                    <a:pt x="8252" y="11599"/>
                    <a:pt x="10821" y="13389"/>
                  </a:cubicBezTo>
                  <a:cubicBezTo>
                    <a:pt x="13423" y="15226"/>
                    <a:pt x="16927" y="19620"/>
                    <a:pt x="19042" y="19620"/>
                  </a:cubicBezTo>
                  <a:cubicBezTo>
                    <a:pt x="19078" y="19620"/>
                    <a:pt x="19114" y="19619"/>
                    <a:pt x="19150" y="19616"/>
                  </a:cubicBezTo>
                  <a:cubicBezTo>
                    <a:pt x="21329" y="19461"/>
                    <a:pt x="25766" y="16814"/>
                    <a:pt x="26000" y="13778"/>
                  </a:cubicBezTo>
                  <a:cubicBezTo>
                    <a:pt x="26156" y="10665"/>
                    <a:pt x="25533" y="8796"/>
                    <a:pt x="24443" y="8174"/>
                  </a:cubicBezTo>
                  <a:cubicBezTo>
                    <a:pt x="23353" y="7629"/>
                    <a:pt x="15647" y="4671"/>
                    <a:pt x="12300" y="2803"/>
                  </a:cubicBezTo>
                  <a:cubicBezTo>
                    <a:pt x="9964" y="1557"/>
                    <a:pt x="7474" y="623"/>
                    <a:pt x="4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803;p86"/>
            <p:cNvSpPr/>
            <p:nvPr/>
          </p:nvSpPr>
          <p:spPr>
            <a:xfrm>
              <a:off x="3160975" y="1360975"/>
              <a:ext cx="105125" cy="167400"/>
            </a:xfrm>
            <a:custGeom>
              <a:avLst/>
              <a:gdLst/>
              <a:ahLst/>
              <a:cxnLst/>
              <a:rect l="l" t="t" r="r" b="b"/>
              <a:pathLst>
                <a:path w="4205" h="6696" extrusionOk="0">
                  <a:moveTo>
                    <a:pt x="2103" y="1"/>
                  </a:moveTo>
                  <a:cubicBezTo>
                    <a:pt x="935" y="1"/>
                    <a:pt x="1" y="1480"/>
                    <a:pt x="1" y="3348"/>
                  </a:cubicBezTo>
                  <a:cubicBezTo>
                    <a:pt x="1" y="5216"/>
                    <a:pt x="935" y="6695"/>
                    <a:pt x="2103" y="6695"/>
                  </a:cubicBezTo>
                  <a:cubicBezTo>
                    <a:pt x="3270" y="6695"/>
                    <a:pt x="4204" y="5216"/>
                    <a:pt x="4204" y="3348"/>
                  </a:cubicBezTo>
                  <a:cubicBezTo>
                    <a:pt x="4204" y="1480"/>
                    <a:pt x="3270" y="1"/>
                    <a:pt x="2103" y="1"/>
                  </a:cubicBezTo>
                  <a:close/>
                </a:path>
              </a:pathLst>
            </a:custGeom>
            <a:solidFill>
              <a:srgbClr val="FDF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804;p86"/>
            <p:cNvSpPr/>
            <p:nvPr/>
          </p:nvSpPr>
          <p:spPr>
            <a:xfrm>
              <a:off x="3238825" y="1071025"/>
              <a:ext cx="620800" cy="571725"/>
            </a:xfrm>
            <a:custGeom>
              <a:avLst/>
              <a:gdLst/>
              <a:ahLst/>
              <a:cxnLst/>
              <a:rect l="l" t="t" r="r" b="b"/>
              <a:pathLst>
                <a:path w="24832" h="22869" extrusionOk="0">
                  <a:moveTo>
                    <a:pt x="7862" y="0"/>
                  </a:moveTo>
                  <a:lnTo>
                    <a:pt x="2569" y="1401"/>
                  </a:lnTo>
                  <a:lnTo>
                    <a:pt x="0" y="5449"/>
                  </a:lnTo>
                  <a:cubicBezTo>
                    <a:pt x="0" y="5449"/>
                    <a:pt x="545" y="10120"/>
                    <a:pt x="468" y="11521"/>
                  </a:cubicBezTo>
                  <a:cubicBezTo>
                    <a:pt x="468" y="14167"/>
                    <a:pt x="1246" y="16736"/>
                    <a:pt x="2881" y="18916"/>
                  </a:cubicBezTo>
                  <a:cubicBezTo>
                    <a:pt x="3970" y="20550"/>
                    <a:pt x="5683" y="21874"/>
                    <a:pt x="7551" y="22574"/>
                  </a:cubicBezTo>
                  <a:cubicBezTo>
                    <a:pt x="8296" y="22769"/>
                    <a:pt x="9055" y="22869"/>
                    <a:pt x="9810" y="22869"/>
                  </a:cubicBezTo>
                  <a:cubicBezTo>
                    <a:pt x="10870" y="22869"/>
                    <a:pt x="11922" y="22672"/>
                    <a:pt x="12922" y="22263"/>
                  </a:cubicBezTo>
                  <a:cubicBezTo>
                    <a:pt x="14557" y="21485"/>
                    <a:pt x="18527" y="17359"/>
                    <a:pt x="19072" y="15102"/>
                  </a:cubicBezTo>
                  <a:cubicBezTo>
                    <a:pt x="19581" y="12990"/>
                    <a:pt x="20296" y="12922"/>
                    <a:pt x="20386" y="12922"/>
                  </a:cubicBezTo>
                  <a:cubicBezTo>
                    <a:pt x="20392" y="12922"/>
                    <a:pt x="20395" y="12922"/>
                    <a:pt x="20395" y="12922"/>
                  </a:cubicBezTo>
                  <a:cubicBezTo>
                    <a:pt x="20395" y="12922"/>
                    <a:pt x="22497" y="11521"/>
                    <a:pt x="23509" y="10898"/>
                  </a:cubicBezTo>
                  <a:cubicBezTo>
                    <a:pt x="24443" y="10353"/>
                    <a:pt x="24832" y="9108"/>
                    <a:pt x="24209" y="8251"/>
                  </a:cubicBezTo>
                  <a:cubicBezTo>
                    <a:pt x="23820" y="7278"/>
                    <a:pt x="23809" y="7062"/>
                    <a:pt x="23411" y="7062"/>
                  </a:cubicBezTo>
                  <a:cubicBezTo>
                    <a:pt x="23331" y="7062"/>
                    <a:pt x="23236" y="7071"/>
                    <a:pt x="23119" y="7084"/>
                  </a:cubicBezTo>
                  <a:cubicBezTo>
                    <a:pt x="22185" y="7473"/>
                    <a:pt x="21251" y="7862"/>
                    <a:pt x="20395" y="8485"/>
                  </a:cubicBezTo>
                  <a:lnTo>
                    <a:pt x="23197" y="4048"/>
                  </a:lnTo>
                  <a:lnTo>
                    <a:pt x="20862" y="857"/>
                  </a:lnTo>
                  <a:lnTo>
                    <a:pt x="78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805;p86"/>
            <p:cNvSpPr/>
            <p:nvPr/>
          </p:nvSpPr>
          <p:spPr>
            <a:xfrm>
              <a:off x="3513225" y="1226325"/>
              <a:ext cx="155200" cy="65950"/>
            </a:xfrm>
            <a:custGeom>
              <a:avLst/>
              <a:gdLst/>
              <a:ahLst/>
              <a:cxnLst/>
              <a:rect l="l" t="t" r="r" b="b"/>
              <a:pathLst>
                <a:path w="6208" h="2638" extrusionOk="0">
                  <a:moveTo>
                    <a:pt x="3065" y="1"/>
                  </a:moveTo>
                  <a:cubicBezTo>
                    <a:pt x="2925" y="1"/>
                    <a:pt x="2785" y="6"/>
                    <a:pt x="2647" y="16"/>
                  </a:cubicBezTo>
                  <a:cubicBezTo>
                    <a:pt x="856" y="327"/>
                    <a:pt x="0" y="794"/>
                    <a:pt x="1168" y="2429"/>
                  </a:cubicBezTo>
                  <a:cubicBezTo>
                    <a:pt x="1269" y="2581"/>
                    <a:pt x="1412" y="2638"/>
                    <a:pt x="1589" y="2638"/>
                  </a:cubicBezTo>
                  <a:cubicBezTo>
                    <a:pt x="2098" y="2638"/>
                    <a:pt x="2897" y="2171"/>
                    <a:pt x="3850" y="2171"/>
                  </a:cubicBezTo>
                  <a:cubicBezTo>
                    <a:pt x="4089" y="2171"/>
                    <a:pt x="4337" y="2200"/>
                    <a:pt x="4593" y="2273"/>
                  </a:cubicBezTo>
                  <a:cubicBezTo>
                    <a:pt x="4783" y="2334"/>
                    <a:pt x="4946" y="2360"/>
                    <a:pt x="5087" y="2360"/>
                  </a:cubicBezTo>
                  <a:cubicBezTo>
                    <a:pt x="6207" y="2360"/>
                    <a:pt x="5838" y="638"/>
                    <a:pt x="5838" y="638"/>
                  </a:cubicBezTo>
                  <a:cubicBezTo>
                    <a:pt x="5023" y="231"/>
                    <a:pt x="4029" y="1"/>
                    <a:pt x="3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806;p86"/>
            <p:cNvSpPr/>
            <p:nvPr/>
          </p:nvSpPr>
          <p:spPr>
            <a:xfrm>
              <a:off x="3233850" y="1216825"/>
              <a:ext cx="156125" cy="70575"/>
            </a:xfrm>
            <a:custGeom>
              <a:avLst/>
              <a:gdLst/>
              <a:ahLst/>
              <a:cxnLst/>
              <a:rect l="l" t="t" r="r" b="b"/>
              <a:pathLst>
                <a:path w="6245" h="2823" extrusionOk="0">
                  <a:moveTo>
                    <a:pt x="2086" y="1"/>
                  </a:moveTo>
                  <a:cubicBezTo>
                    <a:pt x="2025" y="1"/>
                    <a:pt x="1967" y="3"/>
                    <a:pt x="1912" y="6"/>
                  </a:cubicBezTo>
                  <a:cubicBezTo>
                    <a:pt x="1722" y="34"/>
                    <a:pt x="1539" y="42"/>
                    <a:pt x="1367" y="42"/>
                  </a:cubicBezTo>
                  <a:cubicBezTo>
                    <a:pt x="1104" y="42"/>
                    <a:pt x="866" y="23"/>
                    <a:pt x="667" y="23"/>
                  </a:cubicBezTo>
                  <a:cubicBezTo>
                    <a:pt x="249" y="23"/>
                    <a:pt x="0" y="107"/>
                    <a:pt x="44" y="629"/>
                  </a:cubicBezTo>
                  <a:cubicBezTo>
                    <a:pt x="44" y="1330"/>
                    <a:pt x="277" y="1952"/>
                    <a:pt x="667" y="2575"/>
                  </a:cubicBezTo>
                  <a:cubicBezTo>
                    <a:pt x="900" y="2762"/>
                    <a:pt x="1356" y="2822"/>
                    <a:pt x="1900" y="2822"/>
                  </a:cubicBezTo>
                  <a:cubicBezTo>
                    <a:pt x="2922" y="2822"/>
                    <a:pt x="4252" y="2608"/>
                    <a:pt x="4991" y="2608"/>
                  </a:cubicBezTo>
                  <a:cubicBezTo>
                    <a:pt x="5172" y="2608"/>
                    <a:pt x="5318" y="2621"/>
                    <a:pt x="5415" y="2653"/>
                  </a:cubicBezTo>
                  <a:cubicBezTo>
                    <a:pt x="5495" y="2689"/>
                    <a:pt x="5568" y="2705"/>
                    <a:pt x="5634" y="2705"/>
                  </a:cubicBezTo>
                  <a:cubicBezTo>
                    <a:pt x="6146" y="2705"/>
                    <a:pt x="6244" y="1734"/>
                    <a:pt x="6038" y="1252"/>
                  </a:cubicBezTo>
                  <a:cubicBezTo>
                    <a:pt x="5815" y="733"/>
                    <a:pt x="3329" y="1"/>
                    <a:pt x="20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807;p86"/>
            <p:cNvSpPr/>
            <p:nvPr/>
          </p:nvSpPr>
          <p:spPr>
            <a:xfrm>
              <a:off x="3174600" y="854875"/>
              <a:ext cx="665575" cy="451650"/>
            </a:xfrm>
            <a:custGeom>
              <a:avLst/>
              <a:gdLst/>
              <a:ahLst/>
              <a:cxnLst/>
              <a:rect l="l" t="t" r="r" b="b"/>
              <a:pathLst>
                <a:path w="26623" h="18066" extrusionOk="0">
                  <a:moveTo>
                    <a:pt x="13544" y="1"/>
                  </a:moveTo>
                  <a:cubicBezTo>
                    <a:pt x="10282" y="1"/>
                    <a:pt x="7806" y="1152"/>
                    <a:pt x="6072" y="2886"/>
                  </a:cubicBezTo>
                  <a:cubicBezTo>
                    <a:pt x="3893" y="4910"/>
                    <a:pt x="1324" y="6077"/>
                    <a:pt x="779" y="7401"/>
                  </a:cubicBezTo>
                  <a:cubicBezTo>
                    <a:pt x="1" y="9113"/>
                    <a:pt x="156" y="11059"/>
                    <a:pt x="1324" y="12616"/>
                  </a:cubicBezTo>
                  <a:cubicBezTo>
                    <a:pt x="3270" y="15029"/>
                    <a:pt x="6462" y="15496"/>
                    <a:pt x="7629" y="15963"/>
                  </a:cubicBezTo>
                  <a:cubicBezTo>
                    <a:pt x="8250" y="16274"/>
                    <a:pt x="9274" y="16407"/>
                    <a:pt x="10401" y="16407"/>
                  </a:cubicBezTo>
                  <a:cubicBezTo>
                    <a:pt x="11253" y="16407"/>
                    <a:pt x="12162" y="16331"/>
                    <a:pt x="13000" y="16197"/>
                  </a:cubicBezTo>
                  <a:cubicBezTo>
                    <a:pt x="14946" y="15886"/>
                    <a:pt x="18760" y="12305"/>
                    <a:pt x="18761" y="12305"/>
                  </a:cubicBezTo>
                  <a:lnTo>
                    <a:pt x="18761" y="12305"/>
                  </a:lnTo>
                  <a:cubicBezTo>
                    <a:pt x="18760" y="12305"/>
                    <a:pt x="16114" y="15263"/>
                    <a:pt x="17282" y="15730"/>
                  </a:cubicBezTo>
                  <a:cubicBezTo>
                    <a:pt x="17401" y="15772"/>
                    <a:pt x="17539" y="15793"/>
                    <a:pt x="17692" y="15793"/>
                  </a:cubicBezTo>
                  <a:cubicBezTo>
                    <a:pt x="18937" y="15793"/>
                    <a:pt x="21188" y="14453"/>
                    <a:pt x="22575" y="12928"/>
                  </a:cubicBezTo>
                  <a:lnTo>
                    <a:pt x="22575" y="12928"/>
                  </a:lnTo>
                  <a:cubicBezTo>
                    <a:pt x="22186" y="14017"/>
                    <a:pt x="21952" y="15107"/>
                    <a:pt x="21874" y="16197"/>
                  </a:cubicBezTo>
                  <a:cubicBezTo>
                    <a:pt x="21874" y="17365"/>
                    <a:pt x="21563" y="18065"/>
                    <a:pt x="22186" y="18065"/>
                  </a:cubicBezTo>
                  <a:cubicBezTo>
                    <a:pt x="22808" y="18065"/>
                    <a:pt x="23742" y="16742"/>
                    <a:pt x="24832" y="15963"/>
                  </a:cubicBezTo>
                  <a:cubicBezTo>
                    <a:pt x="25688" y="15496"/>
                    <a:pt x="26311" y="14718"/>
                    <a:pt x="26623" y="13706"/>
                  </a:cubicBezTo>
                  <a:cubicBezTo>
                    <a:pt x="26311" y="11993"/>
                    <a:pt x="26000" y="10203"/>
                    <a:pt x="25533" y="8491"/>
                  </a:cubicBezTo>
                  <a:lnTo>
                    <a:pt x="20240" y="2341"/>
                  </a:lnTo>
                  <a:cubicBezTo>
                    <a:pt x="20240" y="2341"/>
                    <a:pt x="20006" y="784"/>
                    <a:pt x="15725" y="162"/>
                  </a:cubicBezTo>
                  <a:cubicBezTo>
                    <a:pt x="14962" y="53"/>
                    <a:pt x="14235" y="1"/>
                    <a:pt x="13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808;p86"/>
            <p:cNvSpPr/>
            <p:nvPr/>
          </p:nvSpPr>
          <p:spPr>
            <a:xfrm>
              <a:off x="3149300" y="1248550"/>
              <a:ext cx="112900" cy="139700"/>
            </a:xfrm>
            <a:custGeom>
              <a:avLst/>
              <a:gdLst/>
              <a:ahLst/>
              <a:cxnLst/>
              <a:rect l="l" t="t" r="r" b="b"/>
              <a:pathLst>
                <a:path w="4516" h="5588" extrusionOk="0">
                  <a:moveTo>
                    <a:pt x="2039" y="1"/>
                  </a:moveTo>
                  <a:cubicBezTo>
                    <a:pt x="1932" y="1"/>
                    <a:pt x="1823" y="20"/>
                    <a:pt x="1713" y="61"/>
                  </a:cubicBezTo>
                  <a:cubicBezTo>
                    <a:pt x="546" y="372"/>
                    <a:pt x="1" y="1773"/>
                    <a:pt x="779" y="2785"/>
                  </a:cubicBezTo>
                  <a:cubicBezTo>
                    <a:pt x="1402" y="3953"/>
                    <a:pt x="2492" y="4576"/>
                    <a:pt x="2803" y="5043"/>
                  </a:cubicBezTo>
                  <a:cubicBezTo>
                    <a:pt x="3114" y="5587"/>
                    <a:pt x="4516" y="5587"/>
                    <a:pt x="4516" y="5587"/>
                  </a:cubicBezTo>
                  <a:lnTo>
                    <a:pt x="4049" y="2007"/>
                  </a:lnTo>
                  <a:cubicBezTo>
                    <a:pt x="4049" y="2007"/>
                    <a:pt x="3143" y="1"/>
                    <a:pt x="20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809;p86"/>
            <p:cNvSpPr/>
            <p:nvPr/>
          </p:nvSpPr>
          <p:spPr>
            <a:xfrm>
              <a:off x="3180450" y="1287025"/>
              <a:ext cx="52550" cy="68300"/>
            </a:xfrm>
            <a:custGeom>
              <a:avLst/>
              <a:gdLst/>
              <a:ahLst/>
              <a:cxnLst/>
              <a:rect l="l" t="t" r="r" b="b"/>
              <a:pathLst>
                <a:path w="2102" h="2732" extrusionOk="0">
                  <a:moveTo>
                    <a:pt x="1012" y="1"/>
                  </a:moveTo>
                  <a:cubicBezTo>
                    <a:pt x="389" y="1"/>
                    <a:pt x="0" y="390"/>
                    <a:pt x="389" y="935"/>
                  </a:cubicBezTo>
                  <a:cubicBezTo>
                    <a:pt x="856" y="1480"/>
                    <a:pt x="1479" y="2725"/>
                    <a:pt x="1791" y="2725"/>
                  </a:cubicBezTo>
                  <a:cubicBezTo>
                    <a:pt x="1804" y="2730"/>
                    <a:pt x="1817" y="2732"/>
                    <a:pt x="1830" y="2732"/>
                  </a:cubicBezTo>
                  <a:cubicBezTo>
                    <a:pt x="2033" y="2732"/>
                    <a:pt x="2102" y="2176"/>
                    <a:pt x="2102" y="2102"/>
                  </a:cubicBezTo>
                  <a:cubicBezTo>
                    <a:pt x="2102" y="2102"/>
                    <a:pt x="1635" y="1"/>
                    <a:pt x="1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810;p86"/>
            <p:cNvSpPr/>
            <p:nvPr/>
          </p:nvSpPr>
          <p:spPr>
            <a:xfrm>
              <a:off x="3754650" y="1290125"/>
              <a:ext cx="69950" cy="62750"/>
            </a:xfrm>
            <a:custGeom>
              <a:avLst/>
              <a:gdLst/>
              <a:ahLst/>
              <a:cxnLst/>
              <a:rect l="l" t="t" r="r" b="b"/>
              <a:pathLst>
                <a:path w="2798" h="2510" extrusionOk="0">
                  <a:moveTo>
                    <a:pt x="1881" y="1"/>
                  </a:moveTo>
                  <a:cubicBezTo>
                    <a:pt x="1211" y="1"/>
                    <a:pt x="1" y="1839"/>
                    <a:pt x="73" y="2056"/>
                  </a:cubicBezTo>
                  <a:cubicBezTo>
                    <a:pt x="175" y="2386"/>
                    <a:pt x="318" y="2509"/>
                    <a:pt x="494" y="2509"/>
                  </a:cubicBezTo>
                  <a:cubicBezTo>
                    <a:pt x="858" y="2509"/>
                    <a:pt x="1364" y="1982"/>
                    <a:pt x="1942" y="1667"/>
                  </a:cubicBezTo>
                  <a:cubicBezTo>
                    <a:pt x="2798" y="1122"/>
                    <a:pt x="2642" y="344"/>
                    <a:pt x="2019" y="32"/>
                  </a:cubicBezTo>
                  <a:cubicBezTo>
                    <a:pt x="1977" y="11"/>
                    <a:pt x="1930" y="1"/>
                    <a:pt x="1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811;p86"/>
            <p:cNvSpPr/>
            <p:nvPr/>
          </p:nvSpPr>
          <p:spPr>
            <a:xfrm>
              <a:off x="3563825" y="1383600"/>
              <a:ext cx="107250" cy="62500"/>
            </a:xfrm>
            <a:custGeom>
              <a:avLst/>
              <a:gdLst/>
              <a:ahLst/>
              <a:cxnLst/>
              <a:rect l="l" t="t" r="r" b="b"/>
              <a:pathLst>
                <a:path w="4290" h="2500" extrusionOk="0">
                  <a:moveTo>
                    <a:pt x="2215" y="0"/>
                  </a:moveTo>
                  <a:cubicBezTo>
                    <a:pt x="1442" y="0"/>
                    <a:pt x="701" y="185"/>
                    <a:pt x="701" y="185"/>
                  </a:cubicBezTo>
                  <a:cubicBezTo>
                    <a:pt x="0" y="575"/>
                    <a:pt x="156" y="1820"/>
                    <a:pt x="856" y="1898"/>
                  </a:cubicBezTo>
                  <a:cubicBezTo>
                    <a:pt x="1557" y="1976"/>
                    <a:pt x="2257" y="2132"/>
                    <a:pt x="2958" y="2443"/>
                  </a:cubicBezTo>
                  <a:cubicBezTo>
                    <a:pt x="3051" y="2482"/>
                    <a:pt x="3140" y="2500"/>
                    <a:pt x="3224" y="2500"/>
                  </a:cubicBezTo>
                  <a:cubicBezTo>
                    <a:pt x="3974" y="2500"/>
                    <a:pt x="4289" y="1050"/>
                    <a:pt x="3659" y="419"/>
                  </a:cubicBezTo>
                  <a:cubicBezTo>
                    <a:pt x="3334" y="95"/>
                    <a:pt x="2767" y="0"/>
                    <a:pt x="22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812;p86"/>
            <p:cNvSpPr/>
            <p:nvPr/>
          </p:nvSpPr>
          <p:spPr>
            <a:xfrm>
              <a:off x="3258425" y="1382750"/>
              <a:ext cx="93300" cy="62150"/>
            </a:xfrm>
            <a:custGeom>
              <a:avLst/>
              <a:gdLst/>
              <a:ahLst/>
              <a:cxnLst/>
              <a:rect l="l" t="t" r="r" b="b"/>
              <a:pathLst>
                <a:path w="3732" h="2486" extrusionOk="0">
                  <a:moveTo>
                    <a:pt x="1491" y="1"/>
                  </a:moveTo>
                  <a:cubicBezTo>
                    <a:pt x="942" y="1"/>
                    <a:pt x="404" y="104"/>
                    <a:pt x="151" y="453"/>
                  </a:cubicBezTo>
                  <a:cubicBezTo>
                    <a:pt x="1" y="603"/>
                    <a:pt x="428" y="2485"/>
                    <a:pt x="808" y="2485"/>
                  </a:cubicBezTo>
                  <a:cubicBezTo>
                    <a:pt x="822" y="2485"/>
                    <a:pt x="837" y="2483"/>
                    <a:pt x="851" y="2477"/>
                  </a:cubicBezTo>
                  <a:cubicBezTo>
                    <a:pt x="1474" y="2166"/>
                    <a:pt x="2252" y="2010"/>
                    <a:pt x="2953" y="1932"/>
                  </a:cubicBezTo>
                  <a:cubicBezTo>
                    <a:pt x="3653" y="1854"/>
                    <a:pt x="3731" y="609"/>
                    <a:pt x="3109" y="219"/>
                  </a:cubicBezTo>
                  <a:cubicBezTo>
                    <a:pt x="3109" y="219"/>
                    <a:pt x="2289" y="1"/>
                    <a:pt x="14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813;p86"/>
            <p:cNvSpPr/>
            <p:nvPr/>
          </p:nvSpPr>
          <p:spPr>
            <a:xfrm>
              <a:off x="3391300" y="1476300"/>
              <a:ext cx="165700" cy="50125"/>
            </a:xfrm>
            <a:custGeom>
              <a:avLst/>
              <a:gdLst/>
              <a:ahLst/>
              <a:cxnLst/>
              <a:rect l="l" t="t" r="r" b="b"/>
              <a:pathLst>
                <a:path w="6628" h="2005" extrusionOk="0">
                  <a:moveTo>
                    <a:pt x="6247" y="1"/>
                  </a:moveTo>
                  <a:cubicBezTo>
                    <a:pt x="6205" y="1"/>
                    <a:pt x="6163" y="18"/>
                    <a:pt x="6123" y="58"/>
                  </a:cubicBezTo>
                  <a:cubicBezTo>
                    <a:pt x="5051" y="969"/>
                    <a:pt x="3683" y="1438"/>
                    <a:pt x="2300" y="1438"/>
                  </a:cubicBezTo>
                  <a:cubicBezTo>
                    <a:pt x="1675" y="1438"/>
                    <a:pt x="1046" y="1342"/>
                    <a:pt x="440" y="1148"/>
                  </a:cubicBezTo>
                  <a:cubicBezTo>
                    <a:pt x="419" y="1141"/>
                    <a:pt x="398" y="1138"/>
                    <a:pt x="378" y="1138"/>
                  </a:cubicBezTo>
                  <a:cubicBezTo>
                    <a:pt x="169" y="1138"/>
                    <a:pt x="1" y="1473"/>
                    <a:pt x="285" y="1615"/>
                  </a:cubicBezTo>
                  <a:cubicBezTo>
                    <a:pt x="907" y="1849"/>
                    <a:pt x="1530" y="2004"/>
                    <a:pt x="2231" y="2004"/>
                  </a:cubicBezTo>
                  <a:cubicBezTo>
                    <a:pt x="3787" y="1926"/>
                    <a:pt x="5189" y="1459"/>
                    <a:pt x="6434" y="525"/>
                  </a:cubicBezTo>
                  <a:cubicBezTo>
                    <a:pt x="6627" y="396"/>
                    <a:pt x="6447" y="1"/>
                    <a:pt x="6247" y="1"/>
                  </a:cubicBezTo>
                  <a:close/>
                </a:path>
              </a:pathLst>
            </a:custGeom>
            <a:solidFill>
              <a:srgbClr val="F2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814;p86"/>
            <p:cNvSpPr/>
            <p:nvPr/>
          </p:nvSpPr>
          <p:spPr>
            <a:xfrm>
              <a:off x="2727025" y="1977875"/>
              <a:ext cx="330850" cy="362000"/>
            </a:xfrm>
            <a:custGeom>
              <a:avLst/>
              <a:gdLst/>
              <a:ahLst/>
              <a:cxnLst/>
              <a:rect l="l" t="t" r="r" b="b"/>
              <a:pathLst>
                <a:path w="13234" h="14480" extrusionOk="0">
                  <a:moveTo>
                    <a:pt x="5449" y="1"/>
                  </a:moveTo>
                  <a:cubicBezTo>
                    <a:pt x="5449" y="1"/>
                    <a:pt x="3892" y="468"/>
                    <a:pt x="3659" y="1635"/>
                  </a:cubicBezTo>
                  <a:cubicBezTo>
                    <a:pt x="3347" y="2725"/>
                    <a:pt x="3036" y="6539"/>
                    <a:pt x="2102" y="8096"/>
                  </a:cubicBezTo>
                  <a:cubicBezTo>
                    <a:pt x="1168" y="9653"/>
                    <a:pt x="0" y="11365"/>
                    <a:pt x="156" y="11755"/>
                  </a:cubicBezTo>
                  <a:cubicBezTo>
                    <a:pt x="156" y="11755"/>
                    <a:pt x="2569" y="14479"/>
                    <a:pt x="4437" y="14479"/>
                  </a:cubicBezTo>
                  <a:cubicBezTo>
                    <a:pt x="6305" y="14479"/>
                    <a:pt x="10820" y="10353"/>
                    <a:pt x="12066" y="9419"/>
                  </a:cubicBezTo>
                  <a:cubicBezTo>
                    <a:pt x="13233" y="8485"/>
                    <a:pt x="12766" y="8018"/>
                    <a:pt x="12766" y="7084"/>
                  </a:cubicBezTo>
                  <a:cubicBezTo>
                    <a:pt x="12766" y="6150"/>
                    <a:pt x="12844" y="5527"/>
                    <a:pt x="11832" y="5294"/>
                  </a:cubicBezTo>
                  <a:cubicBezTo>
                    <a:pt x="10533" y="5198"/>
                    <a:pt x="9204" y="5131"/>
                    <a:pt x="7883" y="5131"/>
                  </a:cubicBezTo>
                  <a:cubicBezTo>
                    <a:pt x="7066" y="5131"/>
                    <a:pt x="6252" y="5156"/>
                    <a:pt x="5449" y="5216"/>
                  </a:cubicBezTo>
                  <a:lnTo>
                    <a:pt x="54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815;p86"/>
            <p:cNvSpPr/>
            <p:nvPr/>
          </p:nvSpPr>
          <p:spPr>
            <a:xfrm>
              <a:off x="3550200" y="1987600"/>
              <a:ext cx="402850" cy="307000"/>
            </a:xfrm>
            <a:custGeom>
              <a:avLst/>
              <a:gdLst/>
              <a:ahLst/>
              <a:cxnLst/>
              <a:rect l="l" t="t" r="r" b="b"/>
              <a:pathLst>
                <a:path w="16114" h="12280" extrusionOk="0">
                  <a:moveTo>
                    <a:pt x="12533" y="1"/>
                  </a:moveTo>
                  <a:lnTo>
                    <a:pt x="12377" y="3504"/>
                  </a:lnTo>
                  <a:cubicBezTo>
                    <a:pt x="12377" y="3504"/>
                    <a:pt x="8874" y="3348"/>
                    <a:pt x="7006" y="3348"/>
                  </a:cubicBezTo>
                  <a:cubicBezTo>
                    <a:pt x="5812" y="3348"/>
                    <a:pt x="4031" y="2933"/>
                    <a:pt x="2722" y="2933"/>
                  </a:cubicBezTo>
                  <a:cubicBezTo>
                    <a:pt x="2067" y="2933"/>
                    <a:pt x="1531" y="3037"/>
                    <a:pt x="1246" y="3348"/>
                  </a:cubicBezTo>
                  <a:cubicBezTo>
                    <a:pt x="78" y="4438"/>
                    <a:pt x="0" y="6306"/>
                    <a:pt x="1090" y="7474"/>
                  </a:cubicBezTo>
                  <a:cubicBezTo>
                    <a:pt x="2491" y="9264"/>
                    <a:pt x="7551" y="11443"/>
                    <a:pt x="9341" y="11677"/>
                  </a:cubicBezTo>
                  <a:cubicBezTo>
                    <a:pt x="11132" y="11911"/>
                    <a:pt x="12610" y="11677"/>
                    <a:pt x="13778" y="12222"/>
                  </a:cubicBezTo>
                  <a:cubicBezTo>
                    <a:pt x="13857" y="12261"/>
                    <a:pt x="13936" y="12279"/>
                    <a:pt x="14016" y="12279"/>
                  </a:cubicBezTo>
                  <a:cubicBezTo>
                    <a:pt x="15041" y="12279"/>
                    <a:pt x="16113" y="9264"/>
                    <a:pt x="16113" y="9264"/>
                  </a:cubicBezTo>
                  <a:cubicBezTo>
                    <a:pt x="16113" y="9264"/>
                    <a:pt x="13778" y="6539"/>
                    <a:pt x="13856" y="4749"/>
                  </a:cubicBezTo>
                  <a:cubicBezTo>
                    <a:pt x="13934" y="2959"/>
                    <a:pt x="13545" y="1"/>
                    <a:pt x="12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816;p86"/>
            <p:cNvSpPr/>
            <p:nvPr/>
          </p:nvSpPr>
          <p:spPr>
            <a:xfrm>
              <a:off x="3879075" y="2195825"/>
              <a:ext cx="589675" cy="537000"/>
            </a:xfrm>
            <a:custGeom>
              <a:avLst/>
              <a:gdLst/>
              <a:ahLst/>
              <a:cxnLst/>
              <a:rect l="l" t="t" r="r" b="b"/>
              <a:pathLst>
                <a:path w="23587" h="21480" extrusionOk="0">
                  <a:moveTo>
                    <a:pt x="2958" y="1"/>
                  </a:moveTo>
                  <a:cubicBezTo>
                    <a:pt x="2958" y="1"/>
                    <a:pt x="312" y="3815"/>
                    <a:pt x="0" y="4516"/>
                  </a:cubicBezTo>
                  <a:cubicBezTo>
                    <a:pt x="0" y="4516"/>
                    <a:pt x="1635" y="7007"/>
                    <a:pt x="4204" y="10276"/>
                  </a:cubicBezTo>
                  <a:cubicBezTo>
                    <a:pt x="5761" y="12222"/>
                    <a:pt x="7551" y="14479"/>
                    <a:pt x="9497" y="16659"/>
                  </a:cubicBezTo>
                  <a:cubicBezTo>
                    <a:pt x="12572" y="20098"/>
                    <a:pt x="14635" y="21479"/>
                    <a:pt x="16550" y="21479"/>
                  </a:cubicBezTo>
                  <a:cubicBezTo>
                    <a:pt x="17496" y="21479"/>
                    <a:pt x="18405" y="21143"/>
                    <a:pt x="19383" y="20551"/>
                  </a:cubicBezTo>
                  <a:cubicBezTo>
                    <a:pt x="22341" y="18761"/>
                    <a:pt x="23586" y="15413"/>
                    <a:pt x="20940" y="11988"/>
                  </a:cubicBezTo>
                  <a:cubicBezTo>
                    <a:pt x="19539" y="10509"/>
                    <a:pt x="17904" y="9186"/>
                    <a:pt x="16191" y="8096"/>
                  </a:cubicBezTo>
                  <a:cubicBezTo>
                    <a:pt x="10743" y="4438"/>
                    <a:pt x="2958" y="1"/>
                    <a:pt x="29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817;p86"/>
            <p:cNvSpPr/>
            <p:nvPr/>
          </p:nvSpPr>
          <p:spPr>
            <a:xfrm>
              <a:off x="3871300" y="2190650"/>
              <a:ext cx="421675" cy="267925"/>
            </a:xfrm>
            <a:custGeom>
              <a:avLst/>
              <a:gdLst/>
              <a:ahLst/>
              <a:cxnLst/>
              <a:rect l="l" t="t" r="r" b="b"/>
              <a:pathLst>
                <a:path w="16867" h="10717" extrusionOk="0">
                  <a:moveTo>
                    <a:pt x="3299" y="1"/>
                  </a:moveTo>
                  <a:cubicBezTo>
                    <a:pt x="3232" y="1"/>
                    <a:pt x="3159" y="39"/>
                    <a:pt x="3114" y="130"/>
                  </a:cubicBezTo>
                  <a:cubicBezTo>
                    <a:pt x="2958" y="286"/>
                    <a:pt x="389" y="3866"/>
                    <a:pt x="78" y="4645"/>
                  </a:cubicBezTo>
                  <a:cubicBezTo>
                    <a:pt x="0" y="4723"/>
                    <a:pt x="0" y="4800"/>
                    <a:pt x="78" y="4878"/>
                  </a:cubicBezTo>
                  <a:cubicBezTo>
                    <a:pt x="78" y="4878"/>
                    <a:pt x="1790" y="7369"/>
                    <a:pt x="4281" y="10639"/>
                  </a:cubicBezTo>
                  <a:cubicBezTo>
                    <a:pt x="4359" y="10639"/>
                    <a:pt x="4437" y="10716"/>
                    <a:pt x="4515" y="10716"/>
                  </a:cubicBezTo>
                  <a:cubicBezTo>
                    <a:pt x="4593" y="10716"/>
                    <a:pt x="4671" y="10716"/>
                    <a:pt x="4748" y="10639"/>
                  </a:cubicBezTo>
                  <a:cubicBezTo>
                    <a:pt x="4826" y="10561"/>
                    <a:pt x="4826" y="10405"/>
                    <a:pt x="4748" y="10327"/>
                  </a:cubicBezTo>
                  <a:cubicBezTo>
                    <a:pt x="2569" y="7447"/>
                    <a:pt x="1012" y="5268"/>
                    <a:pt x="623" y="4723"/>
                  </a:cubicBezTo>
                  <a:cubicBezTo>
                    <a:pt x="1012" y="3944"/>
                    <a:pt x="2647" y="1687"/>
                    <a:pt x="3425" y="597"/>
                  </a:cubicBezTo>
                  <a:cubicBezTo>
                    <a:pt x="4671" y="1298"/>
                    <a:pt x="11521" y="5268"/>
                    <a:pt x="16347" y="8615"/>
                  </a:cubicBezTo>
                  <a:cubicBezTo>
                    <a:pt x="16380" y="8623"/>
                    <a:pt x="16412" y="8627"/>
                    <a:pt x="16443" y="8627"/>
                  </a:cubicBezTo>
                  <a:cubicBezTo>
                    <a:pt x="16703" y="8627"/>
                    <a:pt x="16867" y="8356"/>
                    <a:pt x="16658" y="8148"/>
                  </a:cubicBezTo>
                  <a:cubicBezTo>
                    <a:pt x="11287" y="4411"/>
                    <a:pt x="3503" y="52"/>
                    <a:pt x="3425" y="52"/>
                  </a:cubicBezTo>
                  <a:cubicBezTo>
                    <a:pt x="3393" y="20"/>
                    <a:pt x="3347" y="1"/>
                    <a:pt x="3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818;p86"/>
            <p:cNvSpPr/>
            <p:nvPr/>
          </p:nvSpPr>
          <p:spPr>
            <a:xfrm>
              <a:off x="2948875" y="2159350"/>
              <a:ext cx="105100" cy="63750"/>
            </a:xfrm>
            <a:custGeom>
              <a:avLst/>
              <a:gdLst/>
              <a:ahLst/>
              <a:cxnLst/>
              <a:rect l="l" t="t" r="r" b="b"/>
              <a:pathLst>
                <a:path w="4204" h="2550" extrusionOk="0">
                  <a:moveTo>
                    <a:pt x="3892" y="0"/>
                  </a:moveTo>
                  <a:cubicBezTo>
                    <a:pt x="3834" y="0"/>
                    <a:pt x="3775" y="20"/>
                    <a:pt x="3736" y="59"/>
                  </a:cubicBezTo>
                  <a:cubicBezTo>
                    <a:pt x="2569" y="837"/>
                    <a:pt x="1401" y="1460"/>
                    <a:pt x="156" y="2005"/>
                  </a:cubicBezTo>
                  <a:cubicBezTo>
                    <a:pt x="78" y="2083"/>
                    <a:pt x="0" y="2238"/>
                    <a:pt x="78" y="2394"/>
                  </a:cubicBezTo>
                  <a:cubicBezTo>
                    <a:pt x="78" y="2472"/>
                    <a:pt x="156" y="2550"/>
                    <a:pt x="311" y="2550"/>
                  </a:cubicBezTo>
                  <a:lnTo>
                    <a:pt x="389" y="2472"/>
                  </a:lnTo>
                  <a:cubicBezTo>
                    <a:pt x="1713" y="1927"/>
                    <a:pt x="2880" y="1226"/>
                    <a:pt x="4048" y="448"/>
                  </a:cubicBezTo>
                  <a:cubicBezTo>
                    <a:pt x="4204" y="370"/>
                    <a:pt x="4204" y="214"/>
                    <a:pt x="4048" y="59"/>
                  </a:cubicBezTo>
                  <a:cubicBezTo>
                    <a:pt x="4009" y="20"/>
                    <a:pt x="3951" y="0"/>
                    <a:pt x="38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819;p86"/>
            <p:cNvSpPr/>
            <p:nvPr/>
          </p:nvSpPr>
          <p:spPr>
            <a:xfrm>
              <a:off x="2937200" y="2135250"/>
              <a:ext cx="118200" cy="46975"/>
            </a:xfrm>
            <a:custGeom>
              <a:avLst/>
              <a:gdLst/>
              <a:ahLst/>
              <a:cxnLst/>
              <a:rect l="l" t="t" r="r" b="b"/>
              <a:pathLst>
                <a:path w="4728" h="1879" extrusionOk="0">
                  <a:moveTo>
                    <a:pt x="4285" y="1"/>
                  </a:moveTo>
                  <a:cubicBezTo>
                    <a:pt x="4258" y="1"/>
                    <a:pt x="4231" y="4"/>
                    <a:pt x="4203" y="11"/>
                  </a:cubicBezTo>
                  <a:cubicBezTo>
                    <a:pt x="2958" y="556"/>
                    <a:pt x="1557" y="1023"/>
                    <a:pt x="234" y="1334"/>
                  </a:cubicBezTo>
                  <a:cubicBezTo>
                    <a:pt x="78" y="1412"/>
                    <a:pt x="0" y="1568"/>
                    <a:pt x="78" y="1723"/>
                  </a:cubicBezTo>
                  <a:cubicBezTo>
                    <a:pt x="78" y="1801"/>
                    <a:pt x="156" y="1879"/>
                    <a:pt x="311" y="1879"/>
                  </a:cubicBezTo>
                  <a:lnTo>
                    <a:pt x="389" y="1879"/>
                  </a:lnTo>
                  <a:cubicBezTo>
                    <a:pt x="1790" y="1490"/>
                    <a:pt x="3114" y="1023"/>
                    <a:pt x="4515" y="478"/>
                  </a:cubicBezTo>
                  <a:cubicBezTo>
                    <a:pt x="4728" y="336"/>
                    <a:pt x="4553" y="1"/>
                    <a:pt x="42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820;p86"/>
            <p:cNvSpPr/>
            <p:nvPr/>
          </p:nvSpPr>
          <p:spPr>
            <a:xfrm>
              <a:off x="2923575" y="2123600"/>
              <a:ext cx="129650" cy="23600"/>
            </a:xfrm>
            <a:custGeom>
              <a:avLst/>
              <a:gdLst/>
              <a:ahLst/>
              <a:cxnLst/>
              <a:rect l="l" t="t" r="r" b="b"/>
              <a:pathLst>
                <a:path w="5186" h="944" extrusionOk="0">
                  <a:moveTo>
                    <a:pt x="4817" y="1"/>
                  </a:moveTo>
                  <a:cubicBezTo>
                    <a:pt x="4795" y="1"/>
                    <a:pt x="4772" y="4"/>
                    <a:pt x="4748" y="10"/>
                  </a:cubicBezTo>
                  <a:cubicBezTo>
                    <a:pt x="3269" y="243"/>
                    <a:pt x="1790" y="321"/>
                    <a:pt x="234" y="399"/>
                  </a:cubicBezTo>
                  <a:cubicBezTo>
                    <a:pt x="78" y="399"/>
                    <a:pt x="0" y="555"/>
                    <a:pt x="0" y="710"/>
                  </a:cubicBezTo>
                  <a:cubicBezTo>
                    <a:pt x="0" y="788"/>
                    <a:pt x="156" y="944"/>
                    <a:pt x="312" y="944"/>
                  </a:cubicBezTo>
                  <a:cubicBezTo>
                    <a:pt x="467" y="944"/>
                    <a:pt x="4126" y="710"/>
                    <a:pt x="4826" y="477"/>
                  </a:cubicBezTo>
                  <a:cubicBezTo>
                    <a:pt x="5186" y="405"/>
                    <a:pt x="5080" y="1"/>
                    <a:pt x="48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821;p86"/>
            <p:cNvSpPr/>
            <p:nvPr/>
          </p:nvSpPr>
          <p:spPr>
            <a:xfrm>
              <a:off x="3550200" y="2111175"/>
              <a:ext cx="130400" cy="92475"/>
            </a:xfrm>
            <a:custGeom>
              <a:avLst/>
              <a:gdLst/>
              <a:ahLst/>
              <a:cxnLst/>
              <a:rect l="l" t="t" r="r" b="b"/>
              <a:pathLst>
                <a:path w="5216" h="3699" extrusionOk="0">
                  <a:moveTo>
                    <a:pt x="312" y="1"/>
                  </a:moveTo>
                  <a:cubicBezTo>
                    <a:pt x="253" y="1"/>
                    <a:pt x="195" y="40"/>
                    <a:pt x="156" y="117"/>
                  </a:cubicBezTo>
                  <a:cubicBezTo>
                    <a:pt x="0" y="195"/>
                    <a:pt x="0" y="351"/>
                    <a:pt x="156" y="429"/>
                  </a:cubicBezTo>
                  <a:cubicBezTo>
                    <a:pt x="545" y="896"/>
                    <a:pt x="1012" y="1285"/>
                    <a:pt x="1479" y="1674"/>
                  </a:cubicBezTo>
                  <a:cubicBezTo>
                    <a:pt x="2569" y="2375"/>
                    <a:pt x="3659" y="3075"/>
                    <a:pt x="4826" y="3698"/>
                  </a:cubicBezTo>
                  <a:lnTo>
                    <a:pt x="4982" y="3698"/>
                  </a:lnTo>
                  <a:cubicBezTo>
                    <a:pt x="5060" y="3620"/>
                    <a:pt x="5138" y="3620"/>
                    <a:pt x="5138" y="3465"/>
                  </a:cubicBezTo>
                  <a:cubicBezTo>
                    <a:pt x="5216" y="3387"/>
                    <a:pt x="5138" y="3231"/>
                    <a:pt x="5060" y="3153"/>
                  </a:cubicBezTo>
                  <a:cubicBezTo>
                    <a:pt x="3892" y="2531"/>
                    <a:pt x="2802" y="1908"/>
                    <a:pt x="1791" y="1207"/>
                  </a:cubicBezTo>
                  <a:cubicBezTo>
                    <a:pt x="1323" y="896"/>
                    <a:pt x="856" y="507"/>
                    <a:pt x="467" y="117"/>
                  </a:cubicBezTo>
                  <a:cubicBezTo>
                    <a:pt x="428" y="40"/>
                    <a:pt x="370" y="1"/>
                    <a:pt x="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822;p86"/>
            <p:cNvSpPr/>
            <p:nvPr/>
          </p:nvSpPr>
          <p:spPr>
            <a:xfrm>
              <a:off x="3561875" y="2087350"/>
              <a:ext cx="151800" cy="89850"/>
            </a:xfrm>
            <a:custGeom>
              <a:avLst/>
              <a:gdLst/>
              <a:ahLst/>
              <a:cxnLst/>
              <a:rect l="l" t="t" r="r" b="b"/>
              <a:pathLst>
                <a:path w="6072" h="3594" extrusionOk="0">
                  <a:moveTo>
                    <a:pt x="302" y="0"/>
                  </a:moveTo>
                  <a:cubicBezTo>
                    <a:pt x="234" y="0"/>
                    <a:pt x="156" y="20"/>
                    <a:pt x="78" y="59"/>
                  </a:cubicBezTo>
                  <a:cubicBezTo>
                    <a:pt x="0" y="214"/>
                    <a:pt x="0" y="370"/>
                    <a:pt x="78" y="448"/>
                  </a:cubicBezTo>
                  <a:cubicBezTo>
                    <a:pt x="78" y="448"/>
                    <a:pt x="545" y="837"/>
                    <a:pt x="1635" y="1615"/>
                  </a:cubicBezTo>
                  <a:cubicBezTo>
                    <a:pt x="2958" y="2394"/>
                    <a:pt x="4281" y="3016"/>
                    <a:pt x="5605" y="3561"/>
                  </a:cubicBezTo>
                  <a:lnTo>
                    <a:pt x="5760" y="3561"/>
                  </a:lnTo>
                  <a:cubicBezTo>
                    <a:pt x="5783" y="3584"/>
                    <a:pt x="5806" y="3594"/>
                    <a:pt x="5831" y="3594"/>
                  </a:cubicBezTo>
                  <a:cubicBezTo>
                    <a:pt x="5891" y="3594"/>
                    <a:pt x="5962" y="3539"/>
                    <a:pt x="6072" y="3484"/>
                  </a:cubicBezTo>
                  <a:cubicBezTo>
                    <a:pt x="6072" y="3406"/>
                    <a:pt x="5994" y="3250"/>
                    <a:pt x="5916" y="3172"/>
                  </a:cubicBezTo>
                  <a:cubicBezTo>
                    <a:pt x="4515" y="2627"/>
                    <a:pt x="3270" y="2005"/>
                    <a:pt x="2024" y="1226"/>
                  </a:cubicBezTo>
                  <a:cubicBezTo>
                    <a:pt x="934" y="448"/>
                    <a:pt x="467" y="59"/>
                    <a:pt x="467" y="59"/>
                  </a:cubicBezTo>
                  <a:cubicBezTo>
                    <a:pt x="428" y="20"/>
                    <a:pt x="370" y="0"/>
                    <a:pt x="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823;p86"/>
            <p:cNvSpPr/>
            <p:nvPr/>
          </p:nvSpPr>
          <p:spPr>
            <a:xfrm>
              <a:off x="3573550" y="2077125"/>
              <a:ext cx="151800" cy="52575"/>
            </a:xfrm>
            <a:custGeom>
              <a:avLst/>
              <a:gdLst/>
              <a:ahLst/>
              <a:cxnLst/>
              <a:rect l="l" t="t" r="r" b="b"/>
              <a:pathLst>
                <a:path w="6072" h="2103" extrusionOk="0">
                  <a:moveTo>
                    <a:pt x="234" y="0"/>
                  </a:moveTo>
                  <a:cubicBezTo>
                    <a:pt x="78" y="0"/>
                    <a:pt x="0" y="78"/>
                    <a:pt x="0" y="234"/>
                  </a:cubicBezTo>
                  <a:cubicBezTo>
                    <a:pt x="0" y="390"/>
                    <a:pt x="78" y="468"/>
                    <a:pt x="234" y="468"/>
                  </a:cubicBezTo>
                  <a:cubicBezTo>
                    <a:pt x="623" y="545"/>
                    <a:pt x="934" y="701"/>
                    <a:pt x="1246" y="935"/>
                  </a:cubicBezTo>
                  <a:cubicBezTo>
                    <a:pt x="2725" y="1402"/>
                    <a:pt x="4204" y="1869"/>
                    <a:pt x="5683" y="2102"/>
                  </a:cubicBezTo>
                  <a:lnTo>
                    <a:pt x="5761" y="2102"/>
                  </a:lnTo>
                  <a:cubicBezTo>
                    <a:pt x="6072" y="2102"/>
                    <a:pt x="6072" y="1635"/>
                    <a:pt x="5838" y="1635"/>
                  </a:cubicBezTo>
                  <a:cubicBezTo>
                    <a:pt x="4359" y="1324"/>
                    <a:pt x="2880" y="935"/>
                    <a:pt x="1479" y="468"/>
                  </a:cubicBezTo>
                  <a:cubicBezTo>
                    <a:pt x="1090" y="234"/>
                    <a:pt x="701" y="78"/>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824;p86"/>
            <p:cNvSpPr/>
            <p:nvPr/>
          </p:nvSpPr>
          <p:spPr>
            <a:xfrm>
              <a:off x="3690300" y="1368775"/>
              <a:ext cx="105125" cy="167375"/>
            </a:xfrm>
            <a:custGeom>
              <a:avLst/>
              <a:gdLst/>
              <a:ahLst/>
              <a:cxnLst/>
              <a:rect l="l" t="t" r="r" b="b"/>
              <a:pathLst>
                <a:path w="4205" h="6695" extrusionOk="0">
                  <a:moveTo>
                    <a:pt x="2102" y="0"/>
                  </a:moveTo>
                  <a:cubicBezTo>
                    <a:pt x="1013" y="0"/>
                    <a:pt x="1" y="1557"/>
                    <a:pt x="1" y="3347"/>
                  </a:cubicBezTo>
                  <a:cubicBezTo>
                    <a:pt x="1" y="5215"/>
                    <a:pt x="1013" y="6694"/>
                    <a:pt x="2102" y="6694"/>
                  </a:cubicBezTo>
                  <a:cubicBezTo>
                    <a:pt x="3270" y="6694"/>
                    <a:pt x="4204" y="5215"/>
                    <a:pt x="4204" y="3347"/>
                  </a:cubicBezTo>
                  <a:cubicBezTo>
                    <a:pt x="4204" y="1479"/>
                    <a:pt x="3270" y="0"/>
                    <a:pt x="2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825;p86"/>
            <p:cNvSpPr/>
            <p:nvPr/>
          </p:nvSpPr>
          <p:spPr>
            <a:xfrm>
              <a:off x="3565750" y="1322050"/>
              <a:ext cx="44800" cy="38675"/>
            </a:xfrm>
            <a:custGeom>
              <a:avLst/>
              <a:gdLst/>
              <a:ahLst/>
              <a:cxnLst/>
              <a:rect l="l" t="t" r="r" b="b"/>
              <a:pathLst>
                <a:path w="1792" h="1547" extrusionOk="0">
                  <a:moveTo>
                    <a:pt x="1013" y="1"/>
                  </a:moveTo>
                  <a:cubicBezTo>
                    <a:pt x="312" y="1"/>
                    <a:pt x="1" y="779"/>
                    <a:pt x="468" y="1324"/>
                  </a:cubicBezTo>
                  <a:cubicBezTo>
                    <a:pt x="621" y="1477"/>
                    <a:pt x="815" y="1546"/>
                    <a:pt x="1007" y="1546"/>
                  </a:cubicBezTo>
                  <a:cubicBezTo>
                    <a:pt x="1403" y="1546"/>
                    <a:pt x="1791" y="1251"/>
                    <a:pt x="1791" y="779"/>
                  </a:cubicBezTo>
                  <a:cubicBezTo>
                    <a:pt x="1791" y="312"/>
                    <a:pt x="1480" y="1"/>
                    <a:pt x="101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826;p86"/>
            <p:cNvSpPr/>
            <p:nvPr/>
          </p:nvSpPr>
          <p:spPr>
            <a:xfrm>
              <a:off x="3306925" y="1318175"/>
              <a:ext cx="44800" cy="38650"/>
            </a:xfrm>
            <a:custGeom>
              <a:avLst/>
              <a:gdLst/>
              <a:ahLst/>
              <a:cxnLst/>
              <a:rect l="l" t="t" r="r" b="b"/>
              <a:pathLst>
                <a:path w="1792" h="1546" extrusionOk="0">
                  <a:moveTo>
                    <a:pt x="1013" y="0"/>
                  </a:moveTo>
                  <a:cubicBezTo>
                    <a:pt x="312" y="0"/>
                    <a:pt x="1" y="856"/>
                    <a:pt x="468" y="1323"/>
                  </a:cubicBezTo>
                  <a:cubicBezTo>
                    <a:pt x="621" y="1476"/>
                    <a:pt x="815" y="1546"/>
                    <a:pt x="1007" y="1546"/>
                  </a:cubicBezTo>
                  <a:cubicBezTo>
                    <a:pt x="1403" y="1546"/>
                    <a:pt x="1791" y="1250"/>
                    <a:pt x="1791" y="779"/>
                  </a:cubicBezTo>
                  <a:cubicBezTo>
                    <a:pt x="1791" y="389"/>
                    <a:pt x="1480" y="0"/>
                    <a:pt x="101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827;p86"/>
            <p:cNvSpPr/>
            <p:nvPr/>
          </p:nvSpPr>
          <p:spPr>
            <a:xfrm>
              <a:off x="3425650" y="1311075"/>
              <a:ext cx="64250" cy="132325"/>
            </a:xfrm>
            <a:custGeom>
              <a:avLst/>
              <a:gdLst/>
              <a:ahLst/>
              <a:cxnLst/>
              <a:rect l="l" t="t" r="r" b="b"/>
              <a:pathLst>
                <a:path w="2570" h="5293" extrusionOk="0">
                  <a:moveTo>
                    <a:pt x="1395" y="1"/>
                  </a:moveTo>
                  <a:cubicBezTo>
                    <a:pt x="874" y="1"/>
                    <a:pt x="234" y="140"/>
                    <a:pt x="234" y="440"/>
                  </a:cubicBezTo>
                  <a:cubicBezTo>
                    <a:pt x="234" y="440"/>
                    <a:pt x="0" y="4643"/>
                    <a:pt x="0" y="4799"/>
                  </a:cubicBezTo>
                  <a:cubicBezTo>
                    <a:pt x="48" y="5134"/>
                    <a:pt x="508" y="5292"/>
                    <a:pt x="1072" y="5292"/>
                  </a:cubicBezTo>
                  <a:cubicBezTo>
                    <a:pt x="1426" y="5292"/>
                    <a:pt x="1820" y="5230"/>
                    <a:pt x="2180" y="5110"/>
                  </a:cubicBezTo>
                  <a:cubicBezTo>
                    <a:pt x="2413" y="5110"/>
                    <a:pt x="2569" y="5033"/>
                    <a:pt x="2491" y="4488"/>
                  </a:cubicBezTo>
                  <a:cubicBezTo>
                    <a:pt x="2413" y="3009"/>
                    <a:pt x="2258" y="1530"/>
                    <a:pt x="2024" y="128"/>
                  </a:cubicBezTo>
                  <a:cubicBezTo>
                    <a:pt x="1940" y="45"/>
                    <a:pt x="1686" y="1"/>
                    <a:pt x="13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828;p86"/>
            <p:cNvSpPr/>
            <p:nvPr/>
          </p:nvSpPr>
          <p:spPr>
            <a:xfrm>
              <a:off x="551350" y="3466600"/>
              <a:ext cx="1677500" cy="1815675"/>
            </a:xfrm>
            <a:custGeom>
              <a:avLst/>
              <a:gdLst/>
              <a:ahLst/>
              <a:cxnLst/>
              <a:rect l="l" t="t" r="r" b="b"/>
              <a:pathLst>
                <a:path w="67100" h="72627" extrusionOk="0">
                  <a:moveTo>
                    <a:pt x="33550" y="0"/>
                  </a:moveTo>
                  <a:cubicBezTo>
                    <a:pt x="15024" y="0"/>
                    <a:pt x="0" y="2258"/>
                    <a:pt x="0" y="5138"/>
                  </a:cubicBezTo>
                  <a:cubicBezTo>
                    <a:pt x="0" y="8018"/>
                    <a:pt x="14557" y="10276"/>
                    <a:pt x="32694" y="10353"/>
                  </a:cubicBezTo>
                  <a:lnTo>
                    <a:pt x="32694" y="34640"/>
                  </a:lnTo>
                  <a:lnTo>
                    <a:pt x="13778" y="71615"/>
                  </a:lnTo>
                  <a:cubicBezTo>
                    <a:pt x="13351" y="72096"/>
                    <a:pt x="14061" y="72614"/>
                    <a:pt x="14573" y="72614"/>
                  </a:cubicBezTo>
                  <a:cubicBezTo>
                    <a:pt x="14807" y="72614"/>
                    <a:pt x="14999" y="72506"/>
                    <a:pt x="15024" y="72238"/>
                  </a:cubicBezTo>
                  <a:lnTo>
                    <a:pt x="32694" y="37754"/>
                  </a:lnTo>
                  <a:lnTo>
                    <a:pt x="32694" y="63208"/>
                  </a:lnTo>
                  <a:cubicBezTo>
                    <a:pt x="32694" y="63714"/>
                    <a:pt x="33044" y="63967"/>
                    <a:pt x="33394" y="63967"/>
                  </a:cubicBezTo>
                  <a:cubicBezTo>
                    <a:pt x="33745" y="63967"/>
                    <a:pt x="34095" y="63714"/>
                    <a:pt x="34095" y="63208"/>
                  </a:cubicBezTo>
                  <a:lnTo>
                    <a:pt x="34095" y="37832"/>
                  </a:lnTo>
                  <a:lnTo>
                    <a:pt x="51765" y="72238"/>
                  </a:lnTo>
                  <a:cubicBezTo>
                    <a:pt x="51843" y="72471"/>
                    <a:pt x="52076" y="72627"/>
                    <a:pt x="52388" y="72627"/>
                  </a:cubicBezTo>
                  <a:cubicBezTo>
                    <a:pt x="52465" y="72627"/>
                    <a:pt x="52621" y="72549"/>
                    <a:pt x="52699" y="72549"/>
                  </a:cubicBezTo>
                  <a:cubicBezTo>
                    <a:pt x="53088" y="72315"/>
                    <a:pt x="53244" y="71926"/>
                    <a:pt x="53010" y="71537"/>
                  </a:cubicBezTo>
                  <a:lnTo>
                    <a:pt x="34095" y="34562"/>
                  </a:lnTo>
                  <a:lnTo>
                    <a:pt x="34095" y="10276"/>
                  </a:lnTo>
                  <a:cubicBezTo>
                    <a:pt x="52388" y="10276"/>
                    <a:pt x="67100" y="8018"/>
                    <a:pt x="67100" y="5138"/>
                  </a:cubicBezTo>
                  <a:cubicBezTo>
                    <a:pt x="67100" y="2258"/>
                    <a:pt x="52076" y="0"/>
                    <a:pt x="33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829;p86"/>
            <p:cNvSpPr/>
            <p:nvPr/>
          </p:nvSpPr>
          <p:spPr>
            <a:xfrm>
              <a:off x="539500" y="1745125"/>
              <a:ext cx="519775" cy="997575"/>
            </a:xfrm>
            <a:custGeom>
              <a:avLst/>
              <a:gdLst/>
              <a:ahLst/>
              <a:cxnLst/>
              <a:rect l="l" t="t" r="r" b="b"/>
              <a:pathLst>
                <a:path w="20791" h="39903" extrusionOk="0">
                  <a:moveTo>
                    <a:pt x="580" y="0"/>
                  </a:moveTo>
                  <a:cubicBezTo>
                    <a:pt x="316" y="0"/>
                    <a:pt x="0" y="412"/>
                    <a:pt x="241" y="592"/>
                  </a:cubicBezTo>
                  <a:cubicBezTo>
                    <a:pt x="396" y="670"/>
                    <a:pt x="11061" y="12113"/>
                    <a:pt x="14564" y="19508"/>
                  </a:cubicBezTo>
                  <a:cubicBezTo>
                    <a:pt x="17911" y="26436"/>
                    <a:pt x="20012" y="32507"/>
                    <a:pt x="19468" y="39513"/>
                  </a:cubicBezTo>
                  <a:cubicBezTo>
                    <a:pt x="19390" y="39669"/>
                    <a:pt x="19545" y="39824"/>
                    <a:pt x="19779" y="39902"/>
                  </a:cubicBezTo>
                  <a:cubicBezTo>
                    <a:pt x="19935" y="39902"/>
                    <a:pt x="20168" y="39747"/>
                    <a:pt x="20168" y="39513"/>
                  </a:cubicBezTo>
                  <a:cubicBezTo>
                    <a:pt x="20791" y="32430"/>
                    <a:pt x="18611" y="26202"/>
                    <a:pt x="15264" y="19196"/>
                  </a:cubicBezTo>
                  <a:cubicBezTo>
                    <a:pt x="11683" y="11724"/>
                    <a:pt x="863" y="203"/>
                    <a:pt x="786" y="125"/>
                  </a:cubicBezTo>
                  <a:cubicBezTo>
                    <a:pt x="732" y="36"/>
                    <a:pt x="659"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830;p86"/>
            <p:cNvSpPr/>
            <p:nvPr/>
          </p:nvSpPr>
          <p:spPr>
            <a:xfrm>
              <a:off x="582475" y="1393300"/>
              <a:ext cx="122625" cy="460050"/>
            </a:xfrm>
            <a:custGeom>
              <a:avLst/>
              <a:gdLst/>
              <a:ahLst/>
              <a:cxnLst/>
              <a:rect l="l" t="t" r="r" b="b"/>
              <a:pathLst>
                <a:path w="4905" h="18402" extrusionOk="0">
                  <a:moveTo>
                    <a:pt x="4500" y="0"/>
                  </a:moveTo>
                  <a:cubicBezTo>
                    <a:pt x="4360" y="0"/>
                    <a:pt x="4261" y="73"/>
                    <a:pt x="4204" y="187"/>
                  </a:cubicBezTo>
                  <a:cubicBezTo>
                    <a:pt x="4048" y="654"/>
                    <a:pt x="1" y="10540"/>
                    <a:pt x="1557" y="18090"/>
                  </a:cubicBezTo>
                  <a:cubicBezTo>
                    <a:pt x="1635" y="18246"/>
                    <a:pt x="1791" y="18324"/>
                    <a:pt x="1947" y="18402"/>
                  </a:cubicBezTo>
                  <a:lnTo>
                    <a:pt x="2025" y="18324"/>
                  </a:lnTo>
                  <a:cubicBezTo>
                    <a:pt x="2258" y="18324"/>
                    <a:pt x="2336" y="18090"/>
                    <a:pt x="2336" y="17935"/>
                  </a:cubicBezTo>
                  <a:cubicBezTo>
                    <a:pt x="779" y="10617"/>
                    <a:pt x="4905" y="576"/>
                    <a:pt x="4905" y="498"/>
                  </a:cubicBezTo>
                  <a:cubicBezTo>
                    <a:pt x="4905" y="265"/>
                    <a:pt x="4827" y="31"/>
                    <a:pt x="4671" y="31"/>
                  </a:cubicBezTo>
                  <a:cubicBezTo>
                    <a:pt x="4609" y="10"/>
                    <a:pt x="4552" y="0"/>
                    <a:pt x="4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831;p86"/>
            <p:cNvSpPr/>
            <p:nvPr/>
          </p:nvSpPr>
          <p:spPr>
            <a:xfrm>
              <a:off x="919150" y="1860425"/>
              <a:ext cx="479500" cy="506675"/>
            </a:xfrm>
            <a:custGeom>
              <a:avLst/>
              <a:gdLst/>
              <a:ahLst/>
              <a:cxnLst/>
              <a:rect l="l" t="t" r="r" b="b"/>
              <a:pathLst>
                <a:path w="19180" h="20267" extrusionOk="0">
                  <a:moveTo>
                    <a:pt x="18664" y="0"/>
                  </a:moveTo>
                  <a:cubicBezTo>
                    <a:pt x="18620" y="0"/>
                    <a:pt x="18574" y="9"/>
                    <a:pt x="18527" y="28"/>
                  </a:cubicBezTo>
                  <a:cubicBezTo>
                    <a:pt x="17748" y="417"/>
                    <a:pt x="0" y="9758"/>
                    <a:pt x="1635" y="19956"/>
                  </a:cubicBezTo>
                  <a:cubicBezTo>
                    <a:pt x="1635" y="20189"/>
                    <a:pt x="1791" y="20267"/>
                    <a:pt x="2024" y="20267"/>
                  </a:cubicBezTo>
                  <a:cubicBezTo>
                    <a:pt x="2180" y="20267"/>
                    <a:pt x="2336" y="20033"/>
                    <a:pt x="2336" y="19878"/>
                  </a:cubicBezTo>
                  <a:cubicBezTo>
                    <a:pt x="779" y="10147"/>
                    <a:pt x="18682" y="806"/>
                    <a:pt x="18838" y="651"/>
                  </a:cubicBezTo>
                  <a:cubicBezTo>
                    <a:pt x="19180" y="446"/>
                    <a:pt x="18981" y="0"/>
                    <a:pt x="186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832;p86"/>
            <p:cNvSpPr/>
            <p:nvPr/>
          </p:nvSpPr>
          <p:spPr>
            <a:xfrm>
              <a:off x="1002825" y="1641075"/>
              <a:ext cx="364175" cy="550900"/>
            </a:xfrm>
            <a:custGeom>
              <a:avLst/>
              <a:gdLst/>
              <a:ahLst/>
              <a:cxnLst/>
              <a:rect l="l" t="t" r="r" b="b"/>
              <a:pathLst>
                <a:path w="14567" h="22036" extrusionOk="0">
                  <a:moveTo>
                    <a:pt x="14052" y="0"/>
                  </a:moveTo>
                  <a:cubicBezTo>
                    <a:pt x="13949" y="0"/>
                    <a:pt x="13847" y="48"/>
                    <a:pt x="13778" y="162"/>
                  </a:cubicBezTo>
                  <a:cubicBezTo>
                    <a:pt x="11677" y="3587"/>
                    <a:pt x="9341" y="6856"/>
                    <a:pt x="6695" y="9892"/>
                  </a:cubicBezTo>
                  <a:cubicBezTo>
                    <a:pt x="4282" y="12850"/>
                    <a:pt x="2336" y="16197"/>
                    <a:pt x="857" y="19778"/>
                  </a:cubicBezTo>
                  <a:cubicBezTo>
                    <a:pt x="545" y="20556"/>
                    <a:pt x="312" y="21179"/>
                    <a:pt x="78" y="21568"/>
                  </a:cubicBezTo>
                  <a:cubicBezTo>
                    <a:pt x="0" y="21724"/>
                    <a:pt x="78" y="21957"/>
                    <a:pt x="234" y="22035"/>
                  </a:cubicBezTo>
                  <a:lnTo>
                    <a:pt x="390" y="22035"/>
                  </a:lnTo>
                  <a:cubicBezTo>
                    <a:pt x="545" y="22035"/>
                    <a:pt x="701" y="21957"/>
                    <a:pt x="779" y="21879"/>
                  </a:cubicBezTo>
                  <a:cubicBezTo>
                    <a:pt x="1012" y="21412"/>
                    <a:pt x="1246" y="20790"/>
                    <a:pt x="1635" y="20089"/>
                  </a:cubicBezTo>
                  <a:cubicBezTo>
                    <a:pt x="2958" y="16586"/>
                    <a:pt x="4904" y="13317"/>
                    <a:pt x="7240" y="10359"/>
                  </a:cubicBezTo>
                  <a:cubicBezTo>
                    <a:pt x="9886" y="7245"/>
                    <a:pt x="12299" y="3976"/>
                    <a:pt x="14401" y="551"/>
                  </a:cubicBezTo>
                  <a:cubicBezTo>
                    <a:pt x="14566" y="276"/>
                    <a:pt x="14303" y="0"/>
                    <a:pt x="14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33;p86"/>
            <p:cNvSpPr/>
            <p:nvPr/>
          </p:nvSpPr>
          <p:spPr>
            <a:xfrm>
              <a:off x="1057325" y="1835425"/>
              <a:ext cx="54500" cy="235875"/>
            </a:xfrm>
            <a:custGeom>
              <a:avLst/>
              <a:gdLst/>
              <a:ahLst/>
              <a:cxnLst/>
              <a:rect l="l" t="t" r="r" b="b"/>
              <a:pathLst>
                <a:path w="2180" h="9435" extrusionOk="0">
                  <a:moveTo>
                    <a:pt x="1726" y="1"/>
                  </a:moveTo>
                  <a:cubicBezTo>
                    <a:pt x="1697" y="1"/>
                    <a:pt x="1667" y="5"/>
                    <a:pt x="1635" y="16"/>
                  </a:cubicBezTo>
                  <a:cubicBezTo>
                    <a:pt x="1401" y="16"/>
                    <a:pt x="1245" y="172"/>
                    <a:pt x="1245" y="327"/>
                  </a:cubicBezTo>
                  <a:cubicBezTo>
                    <a:pt x="1245" y="405"/>
                    <a:pt x="1479" y="6010"/>
                    <a:pt x="78" y="8968"/>
                  </a:cubicBezTo>
                  <a:cubicBezTo>
                    <a:pt x="0" y="9124"/>
                    <a:pt x="78" y="9357"/>
                    <a:pt x="311" y="9435"/>
                  </a:cubicBezTo>
                  <a:lnTo>
                    <a:pt x="467" y="9435"/>
                  </a:lnTo>
                  <a:cubicBezTo>
                    <a:pt x="545" y="9435"/>
                    <a:pt x="701" y="9357"/>
                    <a:pt x="778" y="9279"/>
                  </a:cubicBezTo>
                  <a:cubicBezTo>
                    <a:pt x="2180" y="6166"/>
                    <a:pt x="2024" y="561"/>
                    <a:pt x="2024" y="327"/>
                  </a:cubicBezTo>
                  <a:cubicBezTo>
                    <a:pt x="2024" y="193"/>
                    <a:pt x="1908" y="1"/>
                    <a:pt x="1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34;p86"/>
            <p:cNvSpPr/>
            <p:nvPr/>
          </p:nvSpPr>
          <p:spPr>
            <a:xfrm>
              <a:off x="1166300" y="1464125"/>
              <a:ext cx="81750" cy="439825"/>
            </a:xfrm>
            <a:custGeom>
              <a:avLst/>
              <a:gdLst/>
              <a:ahLst/>
              <a:cxnLst/>
              <a:rect l="l" t="t" r="r" b="b"/>
              <a:pathLst>
                <a:path w="3270" h="17593" extrusionOk="0">
                  <a:moveTo>
                    <a:pt x="2880" y="0"/>
                  </a:moveTo>
                  <a:cubicBezTo>
                    <a:pt x="2725" y="0"/>
                    <a:pt x="2491" y="156"/>
                    <a:pt x="2569" y="390"/>
                  </a:cubicBezTo>
                  <a:cubicBezTo>
                    <a:pt x="2569" y="545"/>
                    <a:pt x="2335" y="13934"/>
                    <a:pt x="78" y="16970"/>
                  </a:cubicBezTo>
                  <a:cubicBezTo>
                    <a:pt x="0" y="17125"/>
                    <a:pt x="0" y="17359"/>
                    <a:pt x="156" y="17515"/>
                  </a:cubicBezTo>
                  <a:cubicBezTo>
                    <a:pt x="234" y="17515"/>
                    <a:pt x="312" y="17593"/>
                    <a:pt x="389" y="17593"/>
                  </a:cubicBezTo>
                  <a:cubicBezTo>
                    <a:pt x="545" y="17593"/>
                    <a:pt x="623" y="17515"/>
                    <a:pt x="701" y="17437"/>
                  </a:cubicBezTo>
                  <a:cubicBezTo>
                    <a:pt x="3114" y="14245"/>
                    <a:pt x="3269" y="934"/>
                    <a:pt x="3269" y="390"/>
                  </a:cubicBezTo>
                  <a:cubicBezTo>
                    <a:pt x="3269" y="156"/>
                    <a:pt x="3114" y="0"/>
                    <a:pt x="2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835;p86"/>
            <p:cNvSpPr/>
            <p:nvPr/>
          </p:nvSpPr>
          <p:spPr>
            <a:xfrm>
              <a:off x="932775" y="2510925"/>
              <a:ext cx="110950" cy="111125"/>
            </a:xfrm>
            <a:custGeom>
              <a:avLst/>
              <a:gdLst/>
              <a:ahLst/>
              <a:cxnLst/>
              <a:rect l="l" t="t" r="r" b="b"/>
              <a:pathLst>
                <a:path w="4438" h="4445" extrusionOk="0">
                  <a:moveTo>
                    <a:pt x="423" y="0"/>
                  </a:moveTo>
                  <a:cubicBezTo>
                    <a:pt x="312" y="0"/>
                    <a:pt x="204" y="67"/>
                    <a:pt x="156" y="163"/>
                  </a:cubicBezTo>
                  <a:cubicBezTo>
                    <a:pt x="0" y="319"/>
                    <a:pt x="78" y="552"/>
                    <a:pt x="234" y="708"/>
                  </a:cubicBezTo>
                  <a:cubicBezTo>
                    <a:pt x="1557" y="1486"/>
                    <a:pt x="3581" y="3121"/>
                    <a:pt x="3659" y="4055"/>
                  </a:cubicBezTo>
                  <a:cubicBezTo>
                    <a:pt x="3659" y="4288"/>
                    <a:pt x="3814" y="4444"/>
                    <a:pt x="4048" y="4444"/>
                  </a:cubicBezTo>
                  <a:cubicBezTo>
                    <a:pt x="4281" y="4444"/>
                    <a:pt x="4437" y="4211"/>
                    <a:pt x="4437" y="4055"/>
                  </a:cubicBezTo>
                  <a:cubicBezTo>
                    <a:pt x="4281" y="2420"/>
                    <a:pt x="1012" y="319"/>
                    <a:pt x="623" y="85"/>
                  </a:cubicBezTo>
                  <a:cubicBezTo>
                    <a:pt x="563" y="26"/>
                    <a:pt x="493" y="0"/>
                    <a:pt x="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836;p86"/>
            <p:cNvSpPr/>
            <p:nvPr/>
          </p:nvSpPr>
          <p:spPr>
            <a:xfrm>
              <a:off x="1014500" y="2436175"/>
              <a:ext cx="93425" cy="121650"/>
            </a:xfrm>
            <a:custGeom>
              <a:avLst/>
              <a:gdLst/>
              <a:ahLst/>
              <a:cxnLst/>
              <a:rect l="l" t="t" r="r" b="b"/>
              <a:pathLst>
                <a:path w="3737" h="4866" extrusionOk="0">
                  <a:moveTo>
                    <a:pt x="3387" y="0"/>
                  </a:moveTo>
                  <a:cubicBezTo>
                    <a:pt x="3289" y="0"/>
                    <a:pt x="3192" y="39"/>
                    <a:pt x="3114" y="117"/>
                  </a:cubicBezTo>
                  <a:cubicBezTo>
                    <a:pt x="1869" y="1362"/>
                    <a:pt x="857" y="2764"/>
                    <a:pt x="78" y="4398"/>
                  </a:cubicBezTo>
                  <a:cubicBezTo>
                    <a:pt x="1" y="4554"/>
                    <a:pt x="78" y="4788"/>
                    <a:pt x="234" y="4865"/>
                  </a:cubicBezTo>
                  <a:lnTo>
                    <a:pt x="390" y="4865"/>
                  </a:lnTo>
                  <a:cubicBezTo>
                    <a:pt x="545" y="4865"/>
                    <a:pt x="623" y="4788"/>
                    <a:pt x="701" y="4710"/>
                  </a:cubicBezTo>
                  <a:cubicBezTo>
                    <a:pt x="1479" y="3231"/>
                    <a:pt x="2414" y="1830"/>
                    <a:pt x="3581" y="662"/>
                  </a:cubicBezTo>
                  <a:cubicBezTo>
                    <a:pt x="3737" y="506"/>
                    <a:pt x="3737" y="273"/>
                    <a:pt x="3659" y="117"/>
                  </a:cubicBezTo>
                  <a:cubicBezTo>
                    <a:pt x="3581" y="39"/>
                    <a:pt x="3484" y="0"/>
                    <a:pt x="3387" y="0"/>
                  </a:cubicBezTo>
                  <a:close/>
                </a:path>
              </a:pathLst>
            </a:custGeom>
            <a:solidFill>
              <a:srgbClr val="3B9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837;p86"/>
            <p:cNvSpPr/>
            <p:nvPr/>
          </p:nvSpPr>
          <p:spPr>
            <a:xfrm>
              <a:off x="837350" y="2259875"/>
              <a:ext cx="161600" cy="161725"/>
            </a:xfrm>
            <a:custGeom>
              <a:avLst/>
              <a:gdLst/>
              <a:ahLst/>
              <a:cxnLst/>
              <a:rect l="l" t="t" r="r" b="b"/>
              <a:pathLst>
                <a:path w="6464" h="6469" extrusionOk="0">
                  <a:moveTo>
                    <a:pt x="484" y="0"/>
                  </a:moveTo>
                  <a:cubicBezTo>
                    <a:pt x="193" y="0"/>
                    <a:pt x="0" y="442"/>
                    <a:pt x="314" y="630"/>
                  </a:cubicBezTo>
                  <a:cubicBezTo>
                    <a:pt x="314" y="708"/>
                    <a:pt x="4985" y="3900"/>
                    <a:pt x="5685" y="6235"/>
                  </a:cubicBezTo>
                  <a:cubicBezTo>
                    <a:pt x="5763" y="6391"/>
                    <a:pt x="5919" y="6468"/>
                    <a:pt x="6075" y="6468"/>
                  </a:cubicBezTo>
                  <a:lnTo>
                    <a:pt x="6152" y="6468"/>
                  </a:lnTo>
                  <a:cubicBezTo>
                    <a:pt x="6386" y="6391"/>
                    <a:pt x="6464" y="6157"/>
                    <a:pt x="6386" y="6001"/>
                  </a:cubicBezTo>
                  <a:cubicBezTo>
                    <a:pt x="5608" y="3433"/>
                    <a:pt x="937" y="163"/>
                    <a:pt x="703" y="85"/>
                  </a:cubicBezTo>
                  <a:cubicBezTo>
                    <a:pt x="628" y="25"/>
                    <a:pt x="553" y="0"/>
                    <a:pt x="4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838;p86"/>
            <p:cNvSpPr/>
            <p:nvPr/>
          </p:nvSpPr>
          <p:spPr>
            <a:xfrm>
              <a:off x="847150" y="1944275"/>
              <a:ext cx="56450" cy="259375"/>
            </a:xfrm>
            <a:custGeom>
              <a:avLst/>
              <a:gdLst/>
              <a:ahLst/>
              <a:cxnLst/>
              <a:rect l="l" t="t" r="r" b="b"/>
              <a:pathLst>
                <a:path w="2258" h="10375" extrusionOk="0">
                  <a:moveTo>
                    <a:pt x="1670" y="1"/>
                  </a:moveTo>
                  <a:cubicBezTo>
                    <a:pt x="1502" y="1"/>
                    <a:pt x="1387" y="128"/>
                    <a:pt x="1323" y="255"/>
                  </a:cubicBezTo>
                  <a:cubicBezTo>
                    <a:pt x="1323" y="566"/>
                    <a:pt x="0" y="7027"/>
                    <a:pt x="1557" y="10218"/>
                  </a:cubicBezTo>
                  <a:cubicBezTo>
                    <a:pt x="1635" y="10296"/>
                    <a:pt x="1713" y="10374"/>
                    <a:pt x="1868" y="10374"/>
                  </a:cubicBezTo>
                  <a:lnTo>
                    <a:pt x="2024" y="10374"/>
                  </a:lnTo>
                  <a:cubicBezTo>
                    <a:pt x="2180" y="10296"/>
                    <a:pt x="2258" y="10063"/>
                    <a:pt x="2180" y="9907"/>
                  </a:cubicBezTo>
                  <a:cubicBezTo>
                    <a:pt x="779" y="6949"/>
                    <a:pt x="2102" y="488"/>
                    <a:pt x="2102" y="410"/>
                  </a:cubicBezTo>
                  <a:cubicBezTo>
                    <a:pt x="2102" y="255"/>
                    <a:pt x="1946" y="21"/>
                    <a:pt x="1790" y="21"/>
                  </a:cubicBezTo>
                  <a:cubicBezTo>
                    <a:pt x="1748" y="7"/>
                    <a:pt x="1707" y="1"/>
                    <a:pt x="16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839;p86"/>
            <p:cNvSpPr/>
            <p:nvPr/>
          </p:nvSpPr>
          <p:spPr>
            <a:xfrm>
              <a:off x="635025" y="1032100"/>
              <a:ext cx="262750" cy="393125"/>
            </a:xfrm>
            <a:custGeom>
              <a:avLst/>
              <a:gdLst/>
              <a:ahLst/>
              <a:cxnLst/>
              <a:rect l="l" t="t" r="r" b="b"/>
              <a:pathLst>
                <a:path w="10510" h="15725" extrusionOk="0">
                  <a:moveTo>
                    <a:pt x="7317" y="0"/>
                  </a:moveTo>
                  <a:lnTo>
                    <a:pt x="7317" y="0"/>
                  </a:lnTo>
                  <a:cubicBezTo>
                    <a:pt x="7317" y="1"/>
                    <a:pt x="0" y="5994"/>
                    <a:pt x="2102" y="15724"/>
                  </a:cubicBezTo>
                  <a:cubicBezTo>
                    <a:pt x="2102" y="15724"/>
                    <a:pt x="10509" y="12222"/>
                    <a:pt x="7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840;p86"/>
            <p:cNvSpPr/>
            <p:nvPr/>
          </p:nvSpPr>
          <p:spPr>
            <a:xfrm>
              <a:off x="214675" y="1250050"/>
              <a:ext cx="362000" cy="533250"/>
            </a:xfrm>
            <a:custGeom>
              <a:avLst/>
              <a:gdLst/>
              <a:ahLst/>
              <a:cxnLst/>
              <a:rect l="l" t="t" r="r" b="b"/>
              <a:pathLst>
                <a:path w="14480" h="21330" extrusionOk="0">
                  <a:moveTo>
                    <a:pt x="2414" y="1"/>
                  </a:moveTo>
                  <a:cubicBezTo>
                    <a:pt x="2414" y="1"/>
                    <a:pt x="1" y="15336"/>
                    <a:pt x="14479" y="21329"/>
                  </a:cubicBezTo>
                  <a:cubicBezTo>
                    <a:pt x="14479" y="21329"/>
                    <a:pt x="13623" y="4048"/>
                    <a:pt x="2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841;p86"/>
            <p:cNvSpPr/>
            <p:nvPr/>
          </p:nvSpPr>
          <p:spPr>
            <a:xfrm>
              <a:off x="780975" y="1425200"/>
              <a:ext cx="247175" cy="556600"/>
            </a:xfrm>
            <a:custGeom>
              <a:avLst/>
              <a:gdLst/>
              <a:ahLst/>
              <a:cxnLst/>
              <a:rect l="l" t="t" r="r" b="b"/>
              <a:pathLst>
                <a:path w="9887" h="22264" extrusionOk="0">
                  <a:moveTo>
                    <a:pt x="4126" y="0"/>
                  </a:moveTo>
                  <a:cubicBezTo>
                    <a:pt x="1" y="6851"/>
                    <a:pt x="1" y="15413"/>
                    <a:pt x="4126" y="22263"/>
                  </a:cubicBezTo>
                  <a:cubicBezTo>
                    <a:pt x="4126" y="22263"/>
                    <a:pt x="9886" y="13623"/>
                    <a:pt x="4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842;p86"/>
            <p:cNvSpPr/>
            <p:nvPr/>
          </p:nvSpPr>
          <p:spPr>
            <a:xfrm>
              <a:off x="1053425" y="1084650"/>
              <a:ext cx="297775" cy="432050"/>
            </a:xfrm>
            <a:custGeom>
              <a:avLst/>
              <a:gdLst/>
              <a:ahLst/>
              <a:cxnLst/>
              <a:rect l="l" t="t" r="r" b="b"/>
              <a:pathLst>
                <a:path w="11911" h="17282" extrusionOk="0">
                  <a:moveTo>
                    <a:pt x="3503" y="0"/>
                  </a:moveTo>
                  <a:cubicBezTo>
                    <a:pt x="3503" y="0"/>
                    <a:pt x="0" y="10509"/>
                    <a:pt x="7395" y="17281"/>
                  </a:cubicBezTo>
                  <a:cubicBezTo>
                    <a:pt x="7395" y="17281"/>
                    <a:pt x="11910" y="9886"/>
                    <a:pt x="3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843;p86"/>
            <p:cNvSpPr/>
            <p:nvPr/>
          </p:nvSpPr>
          <p:spPr>
            <a:xfrm>
              <a:off x="1331700" y="1300650"/>
              <a:ext cx="356150" cy="383400"/>
            </a:xfrm>
            <a:custGeom>
              <a:avLst/>
              <a:gdLst/>
              <a:ahLst/>
              <a:cxnLst/>
              <a:rect l="l" t="t" r="r" b="b"/>
              <a:pathLst>
                <a:path w="14246" h="15336" extrusionOk="0">
                  <a:moveTo>
                    <a:pt x="14246" y="1"/>
                  </a:moveTo>
                  <a:lnTo>
                    <a:pt x="14246" y="1"/>
                  </a:lnTo>
                  <a:cubicBezTo>
                    <a:pt x="6851" y="1713"/>
                    <a:pt x="1168" y="7785"/>
                    <a:pt x="1" y="15335"/>
                  </a:cubicBezTo>
                  <a:cubicBezTo>
                    <a:pt x="11210" y="14401"/>
                    <a:pt x="14246" y="1"/>
                    <a:pt x="14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844;p86"/>
            <p:cNvSpPr/>
            <p:nvPr/>
          </p:nvSpPr>
          <p:spPr>
            <a:xfrm>
              <a:off x="973625" y="1545850"/>
              <a:ext cx="241350" cy="323075"/>
            </a:xfrm>
            <a:custGeom>
              <a:avLst/>
              <a:gdLst/>
              <a:ahLst/>
              <a:cxnLst/>
              <a:rect l="l" t="t" r="r" b="b"/>
              <a:pathLst>
                <a:path w="9654" h="12923" extrusionOk="0">
                  <a:moveTo>
                    <a:pt x="5839" y="1"/>
                  </a:moveTo>
                  <a:lnTo>
                    <a:pt x="5839" y="1"/>
                  </a:lnTo>
                  <a:cubicBezTo>
                    <a:pt x="5839" y="1"/>
                    <a:pt x="1" y="7006"/>
                    <a:pt x="4983" y="12922"/>
                  </a:cubicBezTo>
                  <a:cubicBezTo>
                    <a:pt x="4983" y="12922"/>
                    <a:pt x="9653" y="9342"/>
                    <a:pt x="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45;p86"/>
            <p:cNvSpPr/>
            <p:nvPr/>
          </p:nvSpPr>
          <p:spPr>
            <a:xfrm>
              <a:off x="1341425" y="1763750"/>
              <a:ext cx="375625" cy="142100"/>
            </a:xfrm>
            <a:custGeom>
              <a:avLst/>
              <a:gdLst/>
              <a:ahLst/>
              <a:cxnLst/>
              <a:rect l="l" t="t" r="r" b="b"/>
              <a:pathLst>
                <a:path w="15025" h="5684" extrusionOk="0">
                  <a:moveTo>
                    <a:pt x="9272" y="1"/>
                  </a:moveTo>
                  <a:cubicBezTo>
                    <a:pt x="1492" y="1"/>
                    <a:pt x="1" y="5218"/>
                    <a:pt x="1" y="5218"/>
                  </a:cubicBezTo>
                  <a:cubicBezTo>
                    <a:pt x="1259" y="5544"/>
                    <a:pt x="2466" y="5683"/>
                    <a:pt x="3612" y="5683"/>
                  </a:cubicBezTo>
                  <a:cubicBezTo>
                    <a:pt x="10407" y="5683"/>
                    <a:pt x="15024" y="781"/>
                    <a:pt x="15024" y="781"/>
                  </a:cubicBezTo>
                  <a:cubicBezTo>
                    <a:pt x="12802" y="229"/>
                    <a:pt x="10900" y="1"/>
                    <a:pt x="9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846;p86"/>
            <p:cNvSpPr/>
            <p:nvPr/>
          </p:nvSpPr>
          <p:spPr>
            <a:xfrm>
              <a:off x="424850" y="1868900"/>
              <a:ext cx="451500" cy="418425"/>
            </a:xfrm>
            <a:custGeom>
              <a:avLst/>
              <a:gdLst/>
              <a:ahLst/>
              <a:cxnLst/>
              <a:rect l="l" t="t" r="r" b="b"/>
              <a:pathLst>
                <a:path w="18060" h="16737" extrusionOk="0">
                  <a:moveTo>
                    <a:pt x="0" y="0"/>
                  </a:moveTo>
                  <a:cubicBezTo>
                    <a:pt x="1" y="0"/>
                    <a:pt x="6539" y="14635"/>
                    <a:pt x="18060" y="16736"/>
                  </a:cubicBezTo>
                  <a:cubicBezTo>
                    <a:pt x="18060" y="16736"/>
                    <a:pt x="15335" y="436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847;p86"/>
            <p:cNvSpPr/>
            <p:nvPr/>
          </p:nvSpPr>
          <p:spPr>
            <a:xfrm>
              <a:off x="1063150" y="2096575"/>
              <a:ext cx="326950" cy="381450"/>
            </a:xfrm>
            <a:custGeom>
              <a:avLst/>
              <a:gdLst/>
              <a:ahLst/>
              <a:cxnLst/>
              <a:rect l="l" t="t" r="r" b="b"/>
              <a:pathLst>
                <a:path w="13078" h="15258" extrusionOk="0">
                  <a:moveTo>
                    <a:pt x="13078" y="1"/>
                  </a:moveTo>
                  <a:lnTo>
                    <a:pt x="13078" y="1"/>
                  </a:lnTo>
                  <a:cubicBezTo>
                    <a:pt x="1" y="3971"/>
                    <a:pt x="234" y="15258"/>
                    <a:pt x="234" y="15258"/>
                  </a:cubicBezTo>
                  <a:cubicBezTo>
                    <a:pt x="11132" y="13000"/>
                    <a:pt x="13078" y="1"/>
                    <a:pt x="130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848;p86"/>
            <p:cNvSpPr/>
            <p:nvPr/>
          </p:nvSpPr>
          <p:spPr>
            <a:xfrm>
              <a:off x="529925" y="2287050"/>
              <a:ext cx="453475" cy="264525"/>
            </a:xfrm>
            <a:custGeom>
              <a:avLst/>
              <a:gdLst/>
              <a:ahLst/>
              <a:cxnLst/>
              <a:rect l="l" t="t" r="r" b="b"/>
              <a:pathLst>
                <a:path w="18139" h="10581" extrusionOk="0">
                  <a:moveTo>
                    <a:pt x="770" y="0"/>
                  </a:moveTo>
                  <a:cubicBezTo>
                    <a:pt x="517" y="0"/>
                    <a:pt x="261" y="3"/>
                    <a:pt x="1" y="10"/>
                  </a:cubicBezTo>
                  <a:cubicBezTo>
                    <a:pt x="1" y="10"/>
                    <a:pt x="3570" y="10581"/>
                    <a:pt x="15671" y="10581"/>
                  </a:cubicBezTo>
                  <a:cubicBezTo>
                    <a:pt x="16457" y="10581"/>
                    <a:pt x="17279" y="10536"/>
                    <a:pt x="18138" y="10441"/>
                  </a:cubicBezTo>
                  <a:cubicBezTo>
                    <a:pt x="18138" y="10441"/>
                    <a:pt x="14833" y="0"/>
                    <a:pt x="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849;p86"/>
            <p:cNvSpPr/>
            <p:nvPr/>
          </p:nvSpPr>
          <p:spPr>
            <a:xfrm>
              <a:off x="806275" y="2664825"/>
              <a:ext cx="461225" cy="867975"/>
            </a:xfrm>
            <a:custGeom>
              <a:avLst/>
              <a:gdLst/>
              <a:ahLst/>
              <a:cxnLst/>
              <a:rect l="l" t="t" r="r" b="b"/>
              <a:pathLst>
                <a:path w="18449" h="34719" extrusionOk="0">
                  <a:moveTo>
                    <a:pt x="9186" y="1"/>
                  </a:moveTo>
                  <a:cubicBezTo>
                    <a:pt x="8174" y="1"/>
                    <a:pt x="7318" y="857"/>
                    <a:pt x="7318" y="1869"/>
                  </a:cubicBezTo>
                  <a:lnTo>
                    <a:pt x="7318" y="4905"/>
                  </a:lnTo>
                  <a:cubicBezTo>
                    <a:pt x="4282" y="9420"/>
                    <a:pt x="2180" y="14557"/>
                    <a:pt x="1168" y="19850"/>
                  </a:cubicBezTo>
                  <a:cubicBezTo>
                    <a:pt x="0" y="26778"/>
                    <a:pt x="390" y="34718"/>
                    <a:pt x="3503" y="34718"/>
                  </a:cubicBezTo>
                  <a:lnTo>
                    <a:pt x="14868" y="34718"/>
                  </a:lnTo>
                  <a:cubicBezTo>
                    <a:pt x="18060" y="34718"/>
                    <a:pt x="18449" y="26778"/>
                    <a:pt x="17203" y="19850"/>
                  </a:cubicBezTo>
                  <a:cubicBezTo>
                    <a:pt x="16269" y="14479"/>
                    <a:pt x="14168" y="9420"/>
                    <a:pt x="11054" y="4905"/>
                  </a:cubicBezTo>
                  <a:lnTo>
                    <a:pt x="11054" y="1869"/>
                  </a:lnTo>
                  <a:cubicBezTo>
                    <a:pt x="11054" y="857"/>
                    <a:pt x="10276" y="1"/>
                    <a:pt x="9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850;p86"/>
            <p:cNvSpPr/>
            <p:nvPr/>
          </p:nvSpPr>
          <p:spPr>
            <a:xfrm>
              <a:off x="1407600" y="3268100"/>
              <a:ext cx="605250" cy="245225"/>
            </a:xfrm>
            <a:custGeom>
              <a:avLst/>
              <a:gdLst/>
              <a:ahLst/>
              <a:cxnLst/>
              <a:rect l="l" t="t" r="r" b="b"/>
              <a:pathLst>
                <a:path w="24210" h="9809" extrusionOk="0">
                  <a:moveTo>
                    <a:pt x="4204" y="1"/>
                  </a:moveTo>
                  <a:cubicBezTo>
                    <a:pt x="4048" y="1"/>
                    <a:pt x="545" y="623"/>
                    <a:pt x="545" y="623"/>
                  </a:cubicBezTo>
                  <a:lnTo>
                    <a:pt x="1" y="8174"/>
                  </a:lnTo>
                  <a:lnTo>
                    <a:pt x="1246" y="9497"/>
                  </a:lnTo>
                  <a:lnTo>
                    <a:pt x="24209" y="9809"/>
                  </a:lnTo>
                  <a:lnTo>
                    <a:pt x="24209" y="390"/>
                  </a:lnTo>
                  <a:lnTo>
                    <a:pt x="42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851;p86"/>
            <p:cNvSpPr/>
            <p:nvPr/>
          </p:nvSpPr>
          <p:spPr>
            <a:xfrm>
              <a:off x="1355050" y="3230900"/>
              <a:ext cx="725900" cy="317700"/>
            </a:xfrm>
            <a:custGeom>
              <a:avLst/>
              <a:gdLst/>
              <a:ahLst/>
              <a:cxnLst/>
              <a:rect l="l" t="t" r="r" b="b"/>
              <a:pathLst>
                <a:path w="29036" h="12708" extrusionOk="0">
                  <a:moveTo>
                    <a:pt x="4009" y="0"/>
                  </a:moveTo>
                  <a:cubicBezTo>
                    <a:pt x="1870" y="0"/>
                    <a:pt x="75" y="1736"/>
                    <a:pt x="1" y="3902"/>
                  </a:cubicBezTo>
                  <a:lnTo>
                    <a:pt x="1" y="8806"/>
                  </a:lnTo>
                  <a:cubicBezTo>
                    <a:pt x="75" y="11042"/>
                    <a:pt x="1864" y="12708"/>
                    <a:pt x="3998" y="12708"/>
                  </a:cubicBezTo>
                  <a:cubicBezTo>
                    <a:pt x="4092" y="12708"/>
                    <a:pt x="4187" y="12704"/>
                    <a:pt x="4282" y="12698"/>
                  </a:cubicBezTo>
                  <a:lnTo>
                    <a:pt x="28179" y="12698"/>
                  </a:lnTo>
                  <a:cubicBezTo>
                    <a:pt x="28220" y="12705"/>
                    <a:pt x="28259" y="12708"/>
                    <a:pt x="28297" y="12708"/>
                  </a:cubicBezTo>
                  <a:cubicBezTo>
                    <a:pt x="28698" y="12708"/>
                    <a:pt x="28958" y="12346"/>
                    <a:pt x="28958" y="11919"/>
                  </a:cubicBezTo>
                  <a:lnTo>
                    <a:pt x="28958" y="11297"/>
                  </a:lnTo>
                  <a:cubicBezTo>
                    <a:pt x="28958" y="10830"/>
                    <a:pt x="28491" y="10440"/>
                    <a:pt x="28024" y="10440"/>
                  </a:cubicBezTo>
                  <a:lnTo>
                    <a:pt x="5917" y="10440"/>
                  </a:lnTo>
                  <a:cubicBezTo>
                    <a:pt x="5869" y="10443"/>
                    <a:pt x="5821" y="10445"/>
                    <a:pt x="5774" y="10445"/>
                  </a:cubicBezTo>
                  <a:cubicBezTo>
                    <a:pt x="4516" y="10445"/>
                    <a:pt x="3501" y="9458"/>
                    <a:pt x="3426" y="8183"/>
                  </a:cubicBezTo>
                  <a:lnTo>
                    <a:pt x="3426" y="4291"/>
                  </a:lnTo>
                  <a:cubicBezTo>
                    <a:pt x="3501" y="3091"/>
                    <a:pt x="4516" y="2107"/>
                    <a:pt x="5774" y="2107"/>
                  </a:cubicBezTo>
                  <a:cubicBezTo>
                    <a:pt x="5821" y="2107"/>
                    <a:pt x="5869" y="2109"/>
                    <a:pt x="5917" y="2111"/>
                  </a:cubicBezTo>
                  <a:lnTo>
                    <a:pt x="27946" y="2111"/>
                  </a:lnTo>
                  <a:cubicBezTo>
                    <a:pt x="28491" y="2111"/>
                    <a:pt x="29036" y="1722"/>
                    <a:pt x="29036" y="1177"/>
                  </a:cubicBezTo>
                  <a:lnTo>
                    <a:pt x="29036" y="788"/>
                  </a:lnTo>
                  <a:cubicBezTo>
                    <a:pt x="28958" y="321"/>
                    <a:pt x="28647" y="10"/>
                    <a:pt x="28179" y="10"/>
                  </a:cubicBezTo>
                  <a:lnTo>
                    <a:pt x="4282" y="10"/>
                  </a:lnTo>
                  <a:cubicBezTo>
                    <a:pt x="4190" y="3"/>
                    <a:pt x="4099" y="0"/>
                    <a:pt x="4009" y="0"/>
                  </a:cubicBezTo>
                  <a:close/>
                </a:path>
              </a:pathLst>
            </a:custGeom>
            <a:solidFill>
              <a:srgbClr val="ABB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852;p86"/>
            <p:cNvSpPr/>
            <p:nvPr/>
          </p:nvSpPr>
          <p:spPr>
            <a:xfrm>
              <a:off x="1504900" y="3089075"/>
              <a:ext cx="593575" cy="126500"/>
            </a:xfrm>
            <a:custGeom>
              <a:avLst/>
              <a:gdLst/>
              <a:ahLst/>
              <a:cxnLst/>
              <a:rect l="l" t="t" r="r" b="b"/>
              <a:pathLst>
                <a:path w="23743" h="5060" extrusionOk="0">
                  <a:moveTo>
                    <a:pt x="1" y="0"/>
                  </a:moveTo>
                  <a:lnTo>
                    <a:pt x="1" y="5060"/>
                  </a:lnTo>
                  <a:lnTo>
                    <a:pt x="23742" y="5060"/>
                  </a:lnTo>
                  <a:lnTo>
                    <a:pt x="237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853;p86"/>
            <p:cNvSpPr/>
            <p:nvPr/>
          </p:nvSpPr>
          <p:spPr>
            <a:xfrm>
              <a:off x="1493225" y="3077400"/>
              <a:ext cx="651950" cy="151800"/>
            </a:xfrm>
            <a:custGeom>
              <a:avLst/>
              <a:gdLst/>
              <a:ahLst/>
              <a:cxnLst/>
              <a:rect l="l" t="t" r="r" b="b"/>
              <a:pathLst>
                <a:path w="26078" h="6072" extrusionOk="0">
                  <a:moveTo>
                    <a:pt x="468" y="0"/>
                  </a:moveTo>
                  <a:cubicBezTo>
                    <a:pt x="234" y="0"/>
                    <a:pt x="1" y="234"/>
                    <a:pt x="1" y="467"/>
                  </a:cubicBezTo>
                  <a:lnTo>
                    <a:pt x="1" y="5527"/>
                  </a:lnTo>
                  <a:cubicBezTo>
                    <a:pt x="1" y="5838"/>
                    <a:pt x="234" y="6072"/>
                    <a:pt x="468" y="6072"/>
                  </a:cubicBezTo>
                  <a:lnTo>
                    <a:pt x="25610" y="6072"/>
                  </a:lnTo>
                  <a:cubicBezTo>
                    <a:pt x="25844" y="6072"/>
                    <a:pt x="26077" y="5838"/>
                    <a:pt x="26077" y="5527"/>
                  </a:cubicBezTo>
                  <a:cubicBezTo>
                    <a:pt x="26077" y="5293"/>
                    <a:pt x="25844" y="5060"/>
                    <a:pt x="25610" y="5060"/>
                  </a:cubicBezTo>
                  <a:lnTo>
                    <a:pt x="1012" y="5060"/>
                  </a:lnTo>
                  <a:lnTo>
                    <a:pt x="1012" y="934"/>
                  </a:lnTo>
                  <a:lnTo>
                    <a:pt x="25610" y="934"/>
                  </a:lnTo>
                  <a:cubicBezTo>
                    <a:pt x="25844" y="934"/>
                    <a:pt x="26077" y="701"/>
                    <a:pt x="26077" y="467"/>
                  </a:cubicBezTo>
                  <a:cubicBezTo>
                    <a:pt x="26077" y="234"/>
                    <a:pt x="25844" y="0"/>
                    <a:pt x="25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854;p86"/>
            <p:cNvSpPr/>
            <p:nvPr/>
          </p:nvSpPr>
          <p:spPr>
            <a:xfrm>
              <a:off x="1401750" y="2972300"/>
              <a:ext cx="685050" cy="103175"/>
            </a:xfrm>
            <a:custGeom>
              <a:avLst/>
              <a:gdLst/>
              <a:ahLst/>
              <a:cxnLst/>
              <a:rect l="l" t="t" r="r" b="b"/>
              <a:pathLst>
                <a:path w="27402" h="4127" extrusionOk="0">
                  <a:moveTo>
                    <a:pt x="1" y="1"/>
                  </a:moveTo>
                  <a:lnTo>
                    <a:pt x="1" y="4126"/>
                  </a:lnTo>
                  <a:lnTo>
                    <a:pt x="27401" y="4126"/>
                  </a:lnTo>
                  <a:lnTo>
                    <a:pt x="274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11"/>
        <p:cNvGrpSpPr/>
        <p:nvPr/>
      </p:nvGrpSpPr>
      <p:grpSpPr>
        <a:xfrm>
          <a:off x="0" y="0"/>
          <a:ext cx="0" cy="0"/>
          <a:chOff x="0" y="0"/>
          <a:chExt cx="0" cy="0"/>
        </a:xfrm>
      </p:grpSpPr>
      <p:pic>
        <p:nvPicPr>
          <p:cNvPr id="8712" name="Google Shape;8712;p82"/>
          <p:cNvPicPr preferRelativeResize="0"/>
          <p:nvPr/>
        </p:nvPicPr>
        <p:blipFill rotWithShape="1">
          <a:blip r:embed="rId3">
            <a:alphaModFix/>
          </a:blip>
          <a:srcRect t="1302"/>
          <a:stretch/>
        </p:blipFill>
        <p:spPr>
          <a:xfrm>
            <a:off x="0" y="1910772"/>
            <a:ext cx="2130744" cy="3097956"/>
          </a:xfrm>
          <a:prstGeom prst="rect">
            <a:avLst/>
          </a:prstGeom>
          <a:noFill/>
          <a:ln>
            <a:noFill/>
          </a:ln>
        </p:spPr>
      </p:pic>
      <p:grpSp>
        <p:nvGrpSpPr>
          <p:cNvPr id="8713" name="Google Shape;8713;p82"/>
          <p:cNvGrpSpPr/>
          <p:nvPr/>
        </p:nvGrpSpPr>
        <p:grpSpPr>
          <a:xfrm>
            <a:off x="2866031" y="1386200"/>
            <a:ext cx="4899546" cy="3156123"/>
            <a:chOff x="-734415" y="725981"/>
            <a:chExt cx="2684700" cy="3547800"/>
          </a:xfrm>
        </p:grpSpPr>
        <p:sp>
          <p:nvSpPr>
            <p:cNvPr id="8714" name="Google Shape;8714;p82"/>
            <p:cNvSpPr/>
            <p:nvPr/>
          </p:nvSpPr>
          <p:spPr>
            <a:xfrm>
              <a:off x="-734415" y="725981"/>
              <a:ext cx="2684700" cy="3547800"/>
            </a:xfrm>
            <a:prstGeom prst="roundRect">
              <a:avLst>
                <a:gd name="adj" fmla="val 4846"/>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82"/>
            <p:cNvSpPr/>
            <p:nvPr/>
          </p:nvSpPr>
          <p:spPr>
            <a:xfrm>
              <a:off x="515525" y="4063443"/>
              <a:ext cx="184800" cy="1095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82"/>
            <p:cNvSpPr/>
            <p:nvPr/>
          </p:nvSpPr>
          <p:spPr>
            <a:xfrm>
              <a:off x="577175" y="801325"/>
              <a:ext cx="61500" cy="61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82"/>
            <p:cNvSpPr/>
            <p:nvPr/>
          </p:nvSpPr>
          <p:spPr>
            <a:xfrm>
              <a:off x="-537613" y="945153"/>
              <a:ext cx="2291100" cy="3051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8147;p65"/>
          <p:cNvSpPr txBox="1">
            <a:spLocks/>
          </p:cNvSpPr>
          <p:nvPr/>
        </p:nvSpPr>
        <p:spPr>
          <a:xfrm>
            <a:off x="2740716" y="158675"/>
            <a:ext cx="77268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1pPr>
            <a:lvl2pPr marR="0" lvl="1"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2pPr>
            <a:lvl3pPr marR="0" lvl="2"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3pPr>
            <a:lvl4pPr marR="0" lvl="3"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4pPr>
            <a:lvl5pPr marR="0" lvl="4"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5pPr>
            <a:lvl6pPr marR="0" lvl="5"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6pPr>
            <a:lvl7pPr marR="0" lvl="6"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7pPr>
            <a:lvl8pPr marR="0" lvl="7"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8pPr>
            <a:lvl9pPr marR="0" lvl="8"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9pPr>
          </a:lstStyle>
          <a:p>
            <a:pPr algn="l"/>
            <a:r>
              <a:rPr lang="en-US" b="1">
                <a:latin typeface="Times New Roman" pitchFamily="18" charset="0"/>
                <a:cs typeface="Times New Roman" pitchFamily="18" charset="0"/>
              </a:rPr>
              <a:t>a. Trả lời câu hỏi:</a:t>
            </a:r>
          </a:p>
        </p:txBody>
      </p:sp>
      <p:sp>
        <p:nvSpPr>
          <p:cNvPr id="5" name="Rectangle 4"/>
          <p:cNvSpPr/>
          <p:nvPr/>
        </p:nvSpPr>
        <p:spPr>
          <a:xfrm>
            <a:off x="3350507" y="1895159"/>
            <a:ext cx="3930556" cy="1815882"/>
          </a:xfrm>
          <a:prstGeom prst="rect">
            <a:avLst/>
          </a:prstGeom>
        </p:spPr>
        <p:txBody>
          <a:bodyPr wrap="square">
            <a:spAutoFit/>
          </a:bodyPr>
          <a:lstStyle/>
          <a:p>
            <a:pPr algn="ctr"/>
            <a:r>
              <a:rPr lang="vi-VN" sz="2800" b="1" i="1">
                <a:latin typeface="Times New Roman" pitchFamily="18" charset="0"/>
                <a:cs typeface="Times New Roman" pitchFamily="18" charset="0"/>
              </a:rPr>
              <a:t>Câu 1: </a:t>
            </a:r>
            <a:r>
              <a:rPr lang="en-US" sz="2800" i="1">
                <a:latin typeface="Times New Roman" pitchFamily="18" charset="0"/>
                <a:cs typeface="Times New Roman" pitchFamily="18" charset="0"/>
              </a:rPr>
              <a:t>Người viết tập trung bàn luận về vấn đề gì trong tác phẩm “ Quê nội” của Võ Quảng”?</a:t>
            </a:r>
          </a:p>
        </p:txBody>
      </p:sp>
      <p:sp>
        <p:nvSpPr>
          <p:cNvPr id="6" name="Rectangle 5"/>
          <p:cNvSpPr/>
          <p:nvPr/>
        </p:nvSpPr>
        <p:spPr>
          <a:xfrm>
            <a:off x="3225192" y="1910772"/>
            <a:ext cx="4181231" cy="1815882"/>
          </a:xfrm>
          <a:prstGeom prst="rect">
            <a:avLst/>
          </a:prstGeom>
        </p:spPr>
        <p:txBody>
          <a:bodyPr wrap="square">
            <a:spAutoFit/>
          </a:bodyPr>
          <a:lstStyle/>
          <a:p>
            <a:r>
              <a:rPr lang="vi-VN" sz="2800" b="1">
                <a:latin typeface="+mj-lt"/>
              </a:rPr>
              <a:t>Vấn đề được đưa ra bàn luận: </a:t>
            </a:r>
            <a:r>
              <a:rPr lang="vi-VN" sz="2800" b="1" i="1">
                <a:latin typeface="+mj-lt"/>
              </a:rPr>
              <a:t>nghệ thuật và nội dung trong bài Quê nội của Võ Quảng</a:t>
            </a:r>
            <a:endParaRPr lang="en-US" sz="2800" b="1" i="1">
              <a:latin typeface="+mj-lt"/>
            </a:endParaRPr>
          </a:p>
        </p:txBody>
      </p:sp>
    </p:spTree>
    <p:extLst>
      <p:ext uri="{BB962C8B-B14F-4D97-AF65-F5344CB8AC3E}">
        <p14:creationId xmlns:p14="http://schemas.microsoft.com/office/powerpoint/2010/main" val="410761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712"/>
                                        </p:tgtEl>
                                        <p:attrNameLst>
                                          <p:attrName>style.visibility</p:attrName>
                                        </p:attrNameLst>
                                      </p:cBhvr>
                                      <p:to>
                                        <p:strVal val="visible"/>
                                      </p:to>
                                    </p:set>
                                    <p:anim calcmode="lin" valueType="num">
                                      <p:cBhvr additive="base">
                                        <p:cTn id="7" dur="500" fill="hold"/>
                                        <p:tgtEl>
                                          <p:spTgt spid="8712"/>
                                        </p:tgtEl>
                                        <p:attrNameLst>
                                          <p:attrName>ppt_x</p:attrName>
                                        </p:attrNameLst>
                                      </p:cBhvr>
                                      <p:tavLst>
                                        <p:tav tm="0">
                                          <p:val>
                                            <p:strVal val="#ppt_x"/>
                                          </p:val>
                                        </p:tav>
                                        <p:tav tm="100000">
                                          <p:val>
                                            <p:strVal val="#ppt_x"/>
                                          </p:val>
                                        </p:tav>
                                      </p:tavLst>
                                    </p:anim>
                                    <p:anim calcmode="lin" valueType="num">
                                      <p:cBhvr additive="base">
                                        <p:cTn id="8" dur="500" fill="hold"/>
                                        <p:tgtEl>
                                          <p:spTgt spid="87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713"/>
                                        </p:tgtEl>
                                        <p:attrNameLst>
                                          <p:attrName>style.visibility</p:attrName>
                                        </p:attrNameLst>
                                      </p:cBhvr>
                                      <p:to>
                                        <p:strVal val="visible"/>
                                      </p:to>
                                    </p:set>
                                    <p:anim calcmode="lin" valueType="num">
                                      <p:cBhvr additive="base">
                                        <p:cTn id="19" dur="500" fill="hold"/>
                                        <p:tgtEl>
                                          <p:spTgt spid="8713"/>
                                        </p:tgtEl>
                                        <p:attrNameLst>
                                          <p:attrName>ppt_x</p:attrName>
                                        </p:attrNameLst>
                                      </p:cBhvr>
                                      <p:tavLst>
                                        <p:tav tm="0">
                                          <p:val>
                                            <p:strVal val="#ppt_x"/>
                                          </p:val>
                                        </p:tav>
                                        <p:tav tm="100000">
                                          <p:val>
                                            <p:strVal val="#ppt_x"/>
                                          </p:val>
                                        </p:tav>
                                      </p:tavLst>
                                    </p:anim>
                                    <p:anim calcmode="lin" valueType="num">
                                      <p:cBhvr additive="base">
                                        <p:cTn id="20" dur="500" fill="hold"/>
                                        <p:tgtEl>
                                          <p:spTgt spid="87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5"/>
                                        </p:tgtEl>
                                      </p:cBhvr>
                                    </p:animEffect>
                                    <p:anim calcmode="lin" valueType="num">
                                      <p:cBhvr>
                                        <p:cTn id="31" dur="1000"/>
                                        <p:tgtEl>
                                          <p:spTgt spid="5"/>
                                        </p:tgtEl>
                                        <p:attrNameLst>
                                          <p:attrName>ppt_x</p:attrName>
                                        </p:attrNameLst>
                                      </p:cBhvr>
                                      <p:tavLst>
                                        <p:tav tm="0">
                                          <p:val>
                                            <p:strVal val="ppt_x"/>
                                          </p:val>
                                        </p:tav>
                                        <p:tav tm="100000">
                                          <p:val>
                                            <p:strVal val="ppt_x"/>
                                          </p:val>
                                        </p:tav>
                                      </p:tavLst>
                                    </p:anim>
                                    <p:anim calcmode="lin" valueType="num">
                                      <p:cBhvr>
                                        <p:cTn id="32" dur="1000"/>
                                        <p:tgtEl>
                                          <p:spTgt spid="5"/>
                                        </p:tgtEl>
                                        <p:attrNameLst>
                                          <p:attrName>ppt_y</p:attrName>
                                        </p:attrNameLst>
                                      </p:cBhvr>
                                      <p:tavLst>
                                        <p:tav tm="0">
                                          <p:val>
                                            <p:strVal val="ppt_y"/>
                                          </p:val>
                                        </p:tav>
                                        <p:tav tm="100000">
                                          <p:val>
                                            <p:strVal val="ppt_y+.1"/>
                                          </p:val>
                                        </p:tav>
                                      </p:tavLst>
                                    </p:anim>
                                    <p:set>
                                      <p:cBhvr>
                                        <p:cTn id="33" dur="1" fill="hold">
                                          <p:stCondLst>
                                            <p:cond delay="9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5" grpId="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31"/>
        <p:cNvGrpSpPr/>
        <p:nvPr/>
      </p:nvGrpSpPr>
      <p:grpSpPr>
        <a:xfrm>
          <a:off x="0" y="0"/>
          <a:ext cx="0" cy="0"/>
          <a:chOff x="0" y="0"/>
          <a:chExt cx="0" cy="0"/>
        </a:xfrm>
      </p:grpSpPr>
      <p:sp>
        <p:nvSpPr>
          <p:cNvPr id="10" name="Google Shape;8147;p65"/>
          <p:cNvSpPr txBox="1">
            <a:spLocks noGrp="1"/>
          </p:cNvSpPr>
          <p:nvPr>
            <p:ph type="title"/>
          </p:nvPr>
        </p:nvSpPr>
        <p:spPr>
          <a:xfrm>
            <a:off x="409432" y="0"/>
            <a:ext cx="772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Times New Roman" pitchFamily="18" charset="0"/>
                <a:cs typeface="Times New Roman" pitchFamily="18" charset="0"/>
              </a:rPr>
              <a:t>a. Trả lời câu hỏi:</a:t>
            </a:r>
            <a:endParaRPr b="1">
              <a:latin typeface="Times New Roman" pitchFamily="18" charset="0"/>
              <a:cs typeface="Times New Roman" pitchFamily="18" charset="0"/>
            </a:endParaRPr>
          </a:p>
        </p:txBody>
      </p:sp>
      <p:grpSp>
        <p:nvGrpSpPr>
          <p:cNvPr id="6" name="Group 5"/>
          <p:cNvGrpSpPr/>
          <p:nvPr/>
        </p:nvGrpSpPr>
        <p:grpSpPr>
          <a:xfrm>
            <a:off x="1537974" y="81886"/>
            <a:ext cx="6242283" cy="4899794"/>
            <a:chOff x="1532745" y="163772"/>
            <a:chExt cx="6242283" cy="4899794"/>
          </a:xfrm>
        </p:grpSpPr>
        <p:grpSp>
          <p:nvGrpSpPr>
            <p:cNvPr id="11" name="Google Shape;8701;p81"/>
            <p:cNvGrpSpPr/>
            <p:nvPr/>
          </p:nvGrpSpPr>
          <p:grpSpPr>
            <a:xfrm>
              <a:off x="1532745" y="1430133"/>
              <a:ext cx="6242283" cy="3633433"/>
              <a:chOff x="3804623" y="931514"/>
              <a:chExt cx="4311631" cy="3283920"/>
            </a:xfrm>
          </p:grpSpPr>
          <p:grpSp>
            <p:nvGrpSpPr>
              <p:cNvPr id="12" name="Google Shape;8702;p81"/>
              <p:cNvGrpSpPr/>
              <p:nvPr/>
            </p:nvGrpSpPr>
            <p:grpSpPr>
              <a:xfrm>
                <a:off x="3804623" y="931514"/>
                <a:ext cx="4311631" cy="3283920"/>
                <a:chOff x="3420275" y="729475"/>
                <a:chExt cx="4831500" cy="3679875"/>
              </a:xfrm>
            </p:grpSpPr>
            <p:sp>
              <p:nvSpPr>
                <p:cNvPr id="14" name="Google Shape;8703;p81"/>
                <p:cNvSpPr/>
                <p:nvPr/>
              </p:nvSpPr>
              <p:spPr>
                <a:xfrm>
                  <a:off x="3586250" y="883825"/>
                  <a:ext cx="4503600" cy="27462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704;p81"/>
                <p:cNvSpPr/>
                <p:nvPr/>
              </p:nvSpPr>
              <p:spPr>
                <a:xfrm>
                  <a:off x="5009044" y="3786200"/>
                  <a:ext cx="1649975" cy="623150"/>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chemeClr val="dk2"/>
                  </a:solidFill>
                  <a:prstDash val="solid"/>
                  <a:round/>
                  <a:headEnd type="none" w="med" len="med"/>
                  <a:tailEnd type="none" w="med" len="med"/>
                </a:ln>
              </p:spPr>
            </p:sp>
            <p:sp>
              <p:nvSpPr>
                <p:cNvPr id="16" name="Google Shape;8705;p81"/>
                <p:cNvSpPr/>
                <p:nvPr/>
              </p:nvSpPr>
              <p:spPr>
                <a:xfrm>
                  <a:off x="3420275" y="729475"/>
                  <a:ext cx="4831500" cy="3056700"/>
                </a:xfrm>
                <a:prstGeom prst="roundRect">
                  <a:avLst>
                    <a:gd name="adj" fmla="val 385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706;p81"/>
                <p:cNvSpPr/>
                <p:nvPr/>
              </p:nvSpPr>
              <p:spPr>
                <a:xfrm>
                  <a:off x="3453125" y="762775"/>
                  <a:ext cx="4765800" cy="2990100"/>
                </a:xfrm>
                <a:prstGeom prst="roundRect">
                  <a:avLst>
                    <a:gd name="adj" fmla="val 3282"/>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Google Shape;8707;p81"/>
              <p:cNvCxnSpPr/>
              <p:nvPr/>
            </p:nvCxnSpPr>
            <p:spPr>
              <a:xfrm>
                <a:off x="5238353" y="4162783"/>
                <a:ext cx="1451100" cy="0"/>
              </a:xfrm>
              <a:prstGeom prst="straightConnector1">
                <a:avLst/>
              </a:prstGeom>
              <a:noFill/>
              <a:ln w="19050" cap="flat" cmpd="sng">
                <a:solidFill>
                  <a:schemeClr val="dk2"/>
                </a:solidFill>
                <a:prstDash val="solid"/>
                <a:round/>
                <a:headEnd type="none" w="med" len="med"/>
                <a:tailEnd type="none" w="med" len="med"/>
              </a:ln>
            </p:spPr>
          </p:cxnSp>
        </p:grpSp>
        <p:sp>
          <p:nvSpPr>
            <p:cNvPr id="4" name="TextBox 3"/>
            <p:cNvSpPr txBox="1"/>
            <p:nvPr/>
          </p:nvSpPr>
          <p:spPr>
            <a:xfrm>
              <a:off x="2447965" y="1600366"/>
              <a:ext cx="4421874" cy="2677656"/>
            </a:xfrm>
            <a:prstGeom prst="rect">
              <a:avLst/>
            </a:prstGeom>
            <a:noFill/>
          </p:spPr>
          <p:txBody>
            <a:bodyPr wrap="square" rtlCol="0">
              <a:spAutoFit/>
            </a:bodyPr>
            <a:lstStyle/>
            <a:p>
              <a:pPr algn="ctr"/>
              <a:r>
                <a:rPr lang="en-US" sz="2800" b="1">
                  <a:latin typeface="Times New Roman" pitchFamily="18" charset="0"/>
                  <a:cs typeface="Times New Roman" pitchFamily="18" charset="0"/>
                </a:rPr>
                <a:t>Câu 2: </a:t>
              </a:r>
              <a:r>
                <a:rPr lang="en-US" sz="2800">
                  <a:latin typeface="Times New Roman" pitchFamily="18" charset="0"/>
                  <a:cs typeface="Times New Roman" pitchFamily="18" charset="0"/>
                </a:rPr>
                <a:t>Để bàn về vấn đề, người viết đã nêu những ý kiến gì về đặc điểm nội dung, nghệ thuật của tác phẩm? Em căn cứ vào đâu để xác định như vậy?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258" y="163772"/>
              <a:ext cx="1961936" cy="1436593"/>
            </a:xfrm>
            <a:prstGeom prst="rect">
              <a:avLst/>
            </a:prstGeom>
          </p:spPr>
        </p:pic>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7974" y="527528"/>
            <a:ext cx="2078681" cy="1610436"/>
          </a:xfrm>
          <a:prstGeom prst="ellipse">
            <a:avLst/>
          </a:prstGeom>
          <a:ln>
            <a:noFill/>
          </a:ln>
          <a:effectLst>
            <a:softEdge rad="112500"/>
          </a:effectLst>
        </p:spPr>
      </p:pic>
      <p:sp>
        <p:nvSpPr>
          <p:cNvPr id="18" name="Rectangle 17"/>
          <p:cNvSpPr/>
          <p:nvPr/>
        </p:nvSpPr>
        <p:spPr>
          <a:xfrm>
            <a:off x="409431" y="2174225"/>
            <a:ext cx="4872251" cy="2800767"/>
          </a:xfrm>
          <a:prstGeom prst="rect">
            <a:avLst/>
          </a:prstGeom>
          <a:solidFill>
            <a:schemeClr val="bg1"/>
          </a:solidFill>
          <a:ln>
            <a:solidFill>
              <a:schemeClr val="accent3">
                <a:lumMod val="20000"/>
                <a:lumOff val="80000"/>
              </a:schemeClr>
            </a:solidFill>
          </a:ln>
          <a:effectLst>
            <a:outerShdw blurRad="63500" sx="102000" sy="102000" algn="ctr" rotWithShape="0">
              <a:prstClr val="black">
                <a:alpha val="40000"/>
              </a:prstClr>
            </a:outerShdw>
          </a:effectLst>
        </p:spPr>
        <p:txBody>
          <a:bodyPr wrap="square">
            <a:spAutoFit/>
          </a:bodyPr>
          <a:lstStyle/>
          <a:p>
            <a:pPr algn="ctr"/>
            <a:r>
              <a:rPr lang="en-US" sz="2200">
                <a:latin typeface="Times New Roman" pitchFamily="18" charset="0"/>
                <a:cs typeface="Times New Roman" pitchFamily="18" charset="0"/>
              </a:rPr>
              <a:t>Ý</a:t>
            </a:r>
            <a:r>
              <a:rPr lang="vi-VN" sz="2200">
                <a:latin typeface="Times New Roman" pitchFamily="18" charset="0"/>
                <a:cs typeface="Times New Roman" pitchFamily="18" charset="0"/>
              </a:rPr>
              <a:t> </a:t>
            </a:r>
            <a:r>
              <a:rPr lang="vi-VN" sz="2200">
                <a:latin typeface="+mj-lt"/>
              </a:rPr>
              <a:t>kiến của người viết về hoàn cảnh sống trong tác phẩm, căn cứ: Nội dung câu chuyện xảy ra trong những khung cảnh quê hương. Một nông thôn miền Trung, tại thôn Hòa Phước, bên con sông Thu Bồn vào những ngày rất mới mẻ - như một buổi tảng sáng - sau Cách mạng tháng Tám thành công.</a:t>
            </a:r>
            <a:endParaRPr lang="en-US" sz="2200">
              <a:latin typeface="+mj-lt"/>
            </a:endParaRPr>
          </a:p>
        </p:txBody>
      </p:sp>
      <p:sp>
        <p:nvSpPr>
          <p:cNvPr id="21" name="Rectangle 20"/>
          <p:cNvSpPr/>
          <p:nvPr/>
        </p:nvSpPr>
        <p:spPr>
          <a:xfrm>
            <a:off x="5431808" y="1037832"/>
            <a:ext cx="3411940" cy="2800767"/>
          </a:xfrm>
          <a:prstGeom prst="rect">
            <a:avLst/>
          </a:prstGeom>
          <a:solidFill>
            <a:schemeClr val="accent1">
              <a:lumMod val="40000"/>
              <a:lumOff val="60000"/>
            </a:schemeClr>
          </a:solidFill>
          <a:effectLst>
            <a:outerShdw blurRad="63500" sx="102000" sy="102000" algn="ctr" rotWithShape="0">
              <a:prstClr val="black">
                <a:alpha val="40000"/>
              </a:prstClr>
            </a:outerShdw>
          </a:effectLst>
        </p:spPr>
        <p:txBody>
          <a:bodyPr wrap="square">
            <a:spAutoFit/>
          </a:bodyPr>
          <a:lstStyle/>
          <a:p>
            <a:r>
              <a:rPr lang="vi-VN" sz="2200">
                <a:latin typeface="+mj-lt"/>
              </a:rPr>
              <a:t>Ý kiến của người viết về thế giới nhân vật trong tác phẩm, căn cứ: “Các nhân vật là những người nông dân bình thường…, những Cục, Cù Lao, bà Kiến, ông Hai Dĩ, thầy Lê Tảo,... là những con người thật đáng yêu…”</a:t>
            </a:r>
            <a:endParaRPr lang="en-US" sz="2200">
              <a:latin typeface="+mj-lt"/>
            </a:endParaRP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6790" y="3820768"/>
            <a:ext cx="1821975" cy="1436594"/>
          </a:xfrm>
          <a:prstGeom prst="ellipse">
            <a:avLst/>
          </a:prstGeom>
          <a:ln>
            <a:noFill/>
          </a:ln>
          <a:effectLst>
            <a:softEdge rad="112500"/>
          </a:effectLst>
        </p:spPr>
      </p:pic>
    </p:spTree>
    <p:extLst>
      <p:ext uri="{BB962C8B-B14F-4D97-AF65-F5344CB8AC3E}">
        <p14:creationId xmlns:p14="http://schemas.microsoft.com/office/powerpoint/2010/main" val="47822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46"/>
        <p:cNvGrpSpPr/>
        <p:nvPr/>
      </p:nvGrpSpPr>
      <p:grpSpPr>
        <a:xfrm>
          <a:off x="0" y="0"/>
          <a:ext cx="0" cy="0"/>
          <a:chOff x="0" y="0"/>
          <a:chExt cx="0" cy="0"/>
        </a:xfrm>
      </p:grpSpPr>
      <p:sp>
        <p:nvSpPr>
          <p:cNvPr id="8147" name="Google Shape;8147;p65"/>
          <p:cNvSpPr txBox="1">
            <a:spLocks noGrp="1"/>
          </p:cNvSpPr>
          <p:nvPr>
            <p:ph type="title"/>
          </p:nvPr>
        </p:nvSpPr>
        <p:spPr>
          <a:xfrm>
            <a:off x="666257" y="199365"/>
            <a:ext cx="772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Times New Roman" pitchFamily="18" charset="0"/>
                <a:cs typeface="Times New Roman" pitchFamily="18" charset="0"/>
              </a:rPr>
              <a:t>a. Trả lời câu hỏi:</a:t>
            </a:r>
            <a:endParaRPr b="1">
              <a:latin typeface="Times New Roman" pitchFamily="18" charset="0"/>
              <a:cs typeface="Times New Roman" pitchFamily="18" charset="0"/>
            </a:endParaRPr>
          </a:p>
        </p:txBody>
      </p:sp>
      <p:grpSp>
        <p:nvGrpSpPr>
          <p:cNvPr id="12" name="Group 11"/>
          <p:cNvGrpSpPr/>
          <p:nvPr/>
        </p:nvGrpSpPr>
        <p:grpSpPr>
          <a:xfrm>
            <a:off x="1863502" y="1105703"/>
            <a:ext cx="7045871" cy="3629836"/>
            <a:chOff x="1871345" y="1216880"/>
            <a:chExt cx="7045871" cy="3629836"/>
          </a:xfrm>
        </p:grpSpPr>
        <p:sp>
          <p:nvSpPr>
            <p:cNvPr id="16" name="Google Shape;8727;p83"/>
            <p:cNvSpPr/>
            <p:nvPr/>
          </p:nvSpPr>
          <p:spPr>
            <a:xfrm>
              <a:off x="1871345" y="1216880"/>
              <a:ext cx="6167186" cy="3241680"/>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sp>
          <p:nvSpPr>
            <p:cNvPr id="9" name="Rounded Rectangle 8"/>
            <p:cNvSpPr/>
            <p:nvPr/>
          </p:nvSpPr>
          <p:spPr>
            <a:xfrm>
              <a:off x="2297436" y="1656036"/>
              <a:ext cx="5315003" cy="2329110"/>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itchFamily="18" charset="0"/>
                  <a:cs typeface="Times New Roman" pitchFamily="18" charset="0"/>
                </a:rPr>
                <a:t>Câu 3: Hãy tìm những lí lẽ, bằng chứng được người viết sử dụng nhằm làm sáng tỏ ý kiến về các đặc điểm của tác phẩm “Quê nội”. Cách trình bày bằng chứng của người viết có điều gì đáng chú ý?</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739" y="3362083"/>
              <a:ext cx="1906477" cy="1484633"/>
            </a:xfrm>
            <a:prstGeom prst="rect">
              <a:avLst/>
            </a:prstGeom>
          </p:spPr>
        </p:pic>
      </p:grpSp>
      <p:sp>
        <p:nvSpPr>
          <p:cNvPr id="13" name="Rectangle 12"/>
          <p:cNvSpPr/>
          <p:nvPr/>
        </p:nvSpPr>
        <p:spPr>
          <a:xfrm>
            <a:off x="327223" y="762664"/>
            <a:ext cx="3644276" cy="3447098"/>
          </a:xfrm>
          <a:prstGeom prst="rect">
            <a:avLst/>
          </a:prstGeom>
        </p:spPr>
        <p:txBody>
          <a:bodyPr wrap="square">
            <a:spAutoFit/>
          </a:bodyPr>
          <a:lstStyle/>
          <a:p>
            <a:r>
              <a:rPr lang="vi-VN" sz="2000" b="1">
                <a:latin typeface="+mj-lt"/>
                <a:sym typeface="Wingdings 2"/>
              </a:rPr>
              <a:t></a:t>
            </a:r>
            <a:r>
              <a:rPr lang="vi-VN" sz="2000" b="1">
                <a:latin typeface="+mj-lt"/>
              </a:rPr>
              <a:t> </a:t>
            </a:r>
            <a:r>
              <a:rPr lang="vi-VN" sz="1800">
                <a:latin typeface="+mj-lt"/>
              </a:rPr>
              <a:t>Lí lẽ sắc bén: Mỗi tác giả có một lối, một món ghề riêng trong cách nhìn, cách nghĩ, cách viết. Tảng sáng cũng như Quê nội là những tập truyện dài gần như không có cốt truyện với nhiều tuyến và nhiều nhân vật hoạt động, Thế mà truyện âm thầm như một mùi hương gây mê, có sức hấp dẫn và quyến rũ lạ thường; Tâm hồn chúng ta… có là cục đá mới không xúc động, xao xuyến với những trang tả cảnh đồng bào…..</a:t>
            </a:r>
            <a:endParaRPr lang="en-US" sz="1800">
              <a:latin typeface="+mj-lt"/>
            </a:endParaRPr>
          </a:p>
        </p:txBody>
      </p:sp>
      <p:sp>
        <p:nvSpPr>
          <p:cNvPr id="14" name="Rectangle 13"/>
          <p:cNvSpPr/>
          <p:nvPr/>
        </p:nvSpPr>
        <p:spPr>
          <a:xfrm>
            <a:off x="5565672" y="1986975"/>
            <a:ext cx="3343701" cy="2062103"/>
          </a:xfrm>
          <a:prstGeom prst="rect">
            <a:avLst/>
          </a:prstGeom>
        </p:spPr>
        <p:txBody>
          <a:bodyPr wrap="square">
            <a:spAutoFit/>
          </a:bodyPr>
          <a:lstStyle/>
          <a:p>
            <a:r>
              <a:rPr lang="vi-VN" sz="2000" b="1">
                <a:latin typeface="+mj-lt"/>
                <a:sym typeface="Wingdings 2"/>
              </a:rPr>
              <a:t></a:t>
            </a:r>
            <a:r>
              <a:rPr lang="vi-VN" sz="2000" b="1">
                <a:latin typeface="+mj-lt"/>
              </a:rPr>
              <a:t> </a:t>
            </a:r>
            <a:r>
              <a:rPr lang="vi-VN" sz="1800">
                <a:latin typeface="+mj-lt"/>
              </a:rPr>
              <a:t>Hàng loạt các dẫn chứng được tác giả lấy trong tác phẩm Quê nội, từ hoàn cảnh sống cho đến từng nhân vật, những dẫn chứng được tác giả lược thuật, tóm tắt, không trích dẫn (do các chi tiết trong văn bản gốc rất dài).</a:t>
            </a:r>
            <a:endParaRPr lang="en-US" sz="1800">
              <a:latin typeface="+mj-lt"/>
            </a:endParaRPr>
          </a:p>
        </p:txBody>
      </p:sp>
      <p:sp>
        <p:nvSpPr>
          <p:cNvPr id="17" name="Freeform 16"/>
          <p:cNvSpPr/>
          <p:nvPr/>
        </p:nvSpPr>
        <p:spPr>
          <a:xfrm>
            <a:off x="5231555" y="1489352"/>
            <a:ext cx="3664170" cy="3057347"/>
          </a:xfrm>
          <a:custGeom>
            <a:avLst/>
            <a:gdLst>
              <a:gd name="connsiteX0" fmla="*/ 475248 w 3664170"/>
              <a:gd name="connsiteY0" fmla="*/ 260644 h 3057347"/>
              <a:gd name="connsiteX1" fmla="*/ 3532347 w 3664170"/>
              <a:gd name="connsiteY1" fmla="*/ 342531 h 3057347"/>
              <a:gd name="connsiteX2" fmla="*/ 3150209 w 3664170"/>
              <a:gd name="connsiteY2" fmla="*/ 2949253 h 3057347"/>
              <a:gd name="connsiteX3" fmla="*/ 3150209 w 3664170"/>
              <a:gd name="connsiteY3" fmla="*/ 2949253 h 3057347"/>
              <a:gd name="connsiteX4" fmla="*/ 134054 w 3664170"/>
              <a:gd name="connsiteY4" fmla="*/ 2826423 h 3057347"/>
              <a:gd name="connsiteX5" fmla="*/ 529839 w 3664170"/>
              <a:gd name="connsiteY5" fmla="*/ 260644 h 3057347"/>
              <a:gd name="connsiteX6" fmla="*/ 543487 w 3664170"/>
              <a:gd name="connsiteY6" fmla="*/ 219701 h 305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4170" h="3057347">
                <a:moveTo>
                  <a:pt x="475248" y="260644"/>
                </a:moveTo>
                <a:cubicBezTo>
                  <a:pt x="1780884" y="77537"/>
                  <a:pt x="3086520" y="-105570"/>
                  <a:pt x="3532347" y="342531"/>
                </a:cubicBezTo>
                <a:cubicBezTo>
                  <a:pt x="3978174" y="790632"/>
                  <a:pt x="3150209" y="2949253"/>
                  <a:pt x="3150209" y="2949253"/>
                </a:cubicBezTo>
                <a:lnTo>
                  <a:pt x="3150209" y="2949253"/>
                </a:lnTo>
                <a:cubicBezTo>
                  <a:pt x="2647517" y="2928781"/>
                  <a:pt x="570782" y="3274524"/>
                  <a:pt x="134054" y="2826423"/>
                </a:cubicBezTo>
                <a:cubicBezTo>
                  <a:pt x="-302674" y="2378322"/>
                  <a:pt x="461600" y="695098"/>
                  <a:pt x="529839" y="260644"/>
                </a:cubicBezTo>
                <a:cubicBezTo>
                  <a:pt x="598078" y="-173810"/>
                  <a:pt x="570782" y="22945"/>
                  <a:pt x="543487" y="219701"/>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7560" y="1198817"/>
            <a:ext cx="968991" cy="830861"/>
          </a:xfrm>
          <a:prstGeom prst="rect">
            <a:avLst/>
          </a:prstGeom>
        </p:spPr>
      </p:pic>
      <p:sp>
        <p:nvSpPr>
          <p:cNvPr id="21" name="Arc 20"/>
          <p:cNvSpPr/>
          <p:nvPr/>
        </p:nvSpPr>
        <p:spPr>
          <a:xfrm>
            <a:off x="0" y="409433"/>
            <a:ext cx="4203509" cy="4326341"/>
          </a:xfrm>
          <a:prstGeom prst="arc">
            <a:avLst>
              <a:gd name="adj1" fmla="val 15837361"/>
              <a:gd name="adj2" fmla="val 158740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Connector 22"/>
          <p:cNvCxnSpPr/>
          <p:nvPr/>
        </p:nvCxnSpPr>
        <p:spPr>
          <a:xfrm flipV="1">
            <a:off x="327223" y="762664"/>
            <a:ext cx="0" cy="21579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7223" y="762664"/>
            <a:ext cx="364427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71499" y="762664"/>
            <a:ext cx="0" cy="361826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279176" y="4380931"/>
            <a:ext cx="1692323"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42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47"/>
                                        </p:tgtEl>
                                        <p:attrNameLst>
                                          <p:attrName>style.visibility</p:attrName>
                                        </p:attrNameLst>
                                      </p:cBhvr>
                                      <p:to>
                                        <p:strVal val="visible"/>
                                      </p:to>
                                    </p:set>
                                    <p:anim calcmode="lin" valueType="num">
                                      <p:cBhvr additive="base">
                                        <p:cTn id="7" dur="500" fill="hold"/>
                                        <p:tgtEl>
                                          <p:spTgt spid="8147"/>
                                        </p:tgtEl>
                                        <p:attrNameLst>
                                          <p:attrName>ppt_x</p:attrName>
                                        </p:attrNameLst>
                                      </p:cBhvr>
                                      <p:tavLst>
                                        <p:tav tm="0">
                                          <p:val>
                                            <p:strVal val="#ppt_x"/>
                                          </p:val>
                                        </p:tav>
                                        <p:tav tm="100000">
                                          <p:val>
                                            <p:strVal val="#ppt_x"/>
                                          </p:val>
                                        </p:tav>
                                      </p:tavLst>
                                    </p:anim>
                                    <p:anim calcmode="lin" valueType="num">
                                      <p:cBhvr additive="base">
                                        <p:cTn id="8" dur="500" fill="hold"/>
                                        <p:tgtEl>
                                          <p:spTgt spid="8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12"/>
                                        </p:tgtEl>
                                      </p:cBhvr>
                                    </p:animEffect>
                                    <p:anim calcmode="lin" valueType="num">
                                      <p:cBhvr>
                                        <p:cTn id="19" dur="1000"/>
                                        <p:tgtEl>
                                          <p:spTgt spid="12"/>
                                        </p:tgtEl>
                                        <p:attrNameLst>
                                          <p:attrName>ppt_x</p:attrName>
                                        </p:attrNameLst>
                                      </p:cBhvr>
                                      <p:tavLst>
                                        <p:tav tm="0">
                                          <p:val>
                                            <p:strVal val="ppt_x"/>
                                          </p:val>
                                        </p:tav>
                                        <p:tav tm="100000">
                                          <p:val>
                                            <p:strVal val="ppt_x"/>
                                          </p:val>
                                        </p:tav>
                                      </p:tavLst>
                                    </p:anim>
                                    <p:anim calcmode="lin" valueType="num">
                                      <p:cBhvr>
                                        <p:cTn id="20" dur="1000"/>
                                        <p:tgtEl>
                                          <p:spTgt spid="12"/>
                                        </p:tgtEl>
                                        <p:attrNameLst>
                                          <p:attrName>ppt_y</p:attrName>
                                        </p:attrNameLst>
                                      </p:cBhvr>
                                      <p:tavLst>
                                        <p:tav tm="0">
                                          <p:val>
                                            <p:strVal val="ppt_y"/>
                                          </p:val>
                                        </p:tav>
                                        <p:tav tm="100000">
                                          <p:val>
                                            <p:strVal val="ppt_y+.1"/>
                                          </p:val>
                                        </p:tav>
                                      </p:tavLst>
                                    </p:anim>
                                    <p:set>
                                      <p:cBhvr>
                                        <p:cTn id="21" dur="1" fill="hold">
                                          <p:stCondLst>
                                            <p:cond delay="9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7" grpId="0"/>
      <p:bldP spid="13" grpId="0"/>
      <p:bldP spid="14"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11"/>
        <p:cNvGrpSpPr/>
        <p:nvPr/>
      </p:nvGrpSpPr>
      <p:grpSpPr>
        <a:xfrm>
          <a:off x="0" y="0"/>
          <a:ext cx="0" cy="0"/>
          <a:chOff x="0" y="0"/>
          <a:chExt cx="0" cy="0"/>
        </a:xfrm>
      </p:grpSpPr>
      <p:grpSp>
        <p:nvGrpSpPr>
          <p:cNvPr id="8713" name="Google Shape;8713;p82"/>
          <p:cNvGrpSpPr/>
          <p:nvPr/>
        </p:nvGrpSpPr>
        <p:grpSpPr>
          <a:xfrm>
            <a:off x="341195" y="1631963"/>
            <a:ext cx="7629098" cy="3156123"/>
            <a:chOff x="-734415" y="725981"/>
            <a:chExt cx="2684700" cy="3547800"/>
          </a:xfrm>
        </p:grpSpPr>
        <p:sp>
          <p:nvSpPr>
            <p:cNvPr id="8714" name="Google Shape;8714;p82"/>
            <p:cNvSpPr/>
            <p:nvPr/>
          </p:nvSpPr>
          <p:spPr>
            <a:xfrm>
              <a:off x="-734415" y="725981"/>
              <a:ext cx="2684700" cy="3547800"/>
            </a:xfrm>
            <a:prstGeom prst="roundRect">
              <a:avLst>
                <a:gd name="adj" fmla="val 4846"/>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82"/>
            <p:cNvSpPr/>
            <p:nvPr/>
          </p:nvSpPr>
          <p:spPr>
            <a:xfrm>
              <a:off x="515525" y="4063443"/>
              <a:ext cx="184800" cy="1095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82"/>
            <p:cNvSpPr/>
            <p:nvPr/>
          </p:nvSpPr>
          <p:spPr>
            <a:xfrm>
              <a:off x="577175" y="801325"/>
              <a:ext cx="61500" cy="61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82"/>
            <p:cNvSpPr/>
            <p:nvPr/>
          </p:nvSpPr>
          <p:spPr>
            <a:xfrm>
              <a:off x="-537613" y="945153"/>
              <a:ext cx="2291100" cy="3051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8147;p65"/>
          <p:cNvSpPr txBox="1">
            <a:spLocks/>
          </p:cNvSpPr>
          <p:nvPr/>
        </p:nvSpPr>
        <p:spPr>
          <a:xfrm>
            <a:off x="2740716" y="158675"/>
            <a:ext cx="77268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1pPr>
            <a:lvl2pPr marR="0" lvl="1"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2pPr>
            <a:lvl3pPr marR="0" lvl="2"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3pPr>
            <a:lvl4pPr marR="0" lvl="3"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4pPr>
            <a:lvl5pPr marR="0" lvl="4"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5pPr>
            <a:lvl6pPr marR="0" lvl="5"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6pPr>
            <a:lvl7pPr marR="0" lvl="6"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7pPr>
            <a:lvl8pPr marR="0" lvl="7"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8pPr>
            <a:lvl9pPr marR="0" lvl="8"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9pPr>
          </a:lstStyle>
          <a:p>
            <a:pPr algn="l"/>
            <a:r>
              <a:rPr lang="en-US" b="1">
                <a:latin typeface="Times New Roman" pitchFamily="18" charset="0"/>
                <a:cs typeface="Times New Roman" pitchFamily="18" charset="0"/>
              </a:rPr>
              <a:t>a. Trả lời câu hỏi:</a:t>
            </a:r>
          </a:p>
        </p:txBody>
      </p:sp>
      <p:sp>
        <p:nvSpPr>
          <p:cNvPr id="3" name="TextBox 2"/>
          <p:cNvSpPr txBox="1"/>
          <p:nvPr/>
        </p:nvSpPr>
        <p:spPr>
          <a:xfrm>
            <a:off x="1533920" y="2214527"/>
            <a:ext cx="5243657" cy="1938992"/>
          </a:xfrm>
          <a:prstGeom prst="rect">
            <a:avLst/>
          </a:prstGeom>
          <a:noFill/>
        </p:spPr>
        <p:txBody>
          <a:bodyPr wrap="square" rtlCol="0">
            <a:spAutoFit/>
          </a:bodyPr>
          <a:lstStyle/>
          <a:p>
            <a:pPr algn="ctr"/>
            <a:r>
              <a:rPr lang="en-US" sz="2400" b="1">
                <a:latin typeface="Times New Roman" pitchFamily="18" charset="0"/>
                <a:cs typeface="Times New Roman" pitchFamily="18" charset="0"/>
              </a:rPr>
              <a:t>Câu 4: Mối quan hệ giữa mục đích viết và đặc điểm, nội dung chính của văn bản nghị luận phân tích một tác phẩm văn học được thể hiện như thế nào trong bài viết này?</a:t>
            </a:r>
          </a:p>
        </p:txBody>
      </p:sp>
      <p:sp>
        <p:nvSpPr>
          <p:cNvPr id="4" name="Rectangle 3"/>
          <p:cNvSpPr/>
          <p:nvPr/>
        </p:nvSpPr>
        <p:spPr>
          <a:xfrm>
            <a:off x="967634" y="2060733"/>
            <a:ext cx="6443419" cy="2462213"/>
          </a:xfrm>
          <a:prstGeom prst="rect">
            <a:avLst/>
          </a:prstGeom>
        </p:spPr>
        <p:txBody>
          <a:bodyPr wrap="square">
            <a:spAutoFit/>
          </a:bodyPr>
          <a:lstStyle/>
          <a:p>
            <a:r>
              <a:rPr lang="vi-VN" sz="2200">
                <a:latin typeface="+mj-lt"/>
              </a:rPr>
              <a:t>Những đặc điểm nghệ thuật và nội dung của tác phẩm đã được thể hiện trong việc người viết nêu ý kiến hoàn cảnh sống, về thế giới nhân vật, về người kể chuyện. Đồng thời, người viết cũng đã nhận xét chung về sức hấp dẫn của văn bản. Mục tiêu của văn bản nghị luận phân tích một tác phẩm văn học được thể hiện nhất quán trong toàn bộ bài viết</a:t>
            </a:r>
            <a:r>
              <a:rPr lang="en-US" sz="2200">
                <a:latin typeface="+mj-lt"/>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116" y="445025"/>
            <a:ext cx="2042310" cy="2048281"/>
          </a:xfrm>
          <a:prstGeom prst="rect">
            <a:avLst/>
          </a:prstGeom>
        </p:spPr>
      </p:pic>
      <p:cxnSp>
        <p:nvCxnSpPr>
          <p:cNvPr id="17" name="Straight Connector 16"/>
          <p:cNvCxnSpPr/>
          <p:nvPr/>
        </p:nvCxnSpPr>
        <p:spPr>
          <a:xfrm flipV="1">
            <a:off x="1533920" y="1726344"/>
            <a:ext cx="7610080" cy="27355"/>
          </a:xfrm>
          <a:prstGeom prst="line">
            <a:avLst/>
          </a:prstGeom>
          <a:ln w="76200" cmpd="thickThi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5534" y="4575948"/>
            <a:ext cx="8093123" cy="0"/>
          </a:xfrm>
          <a:prstGeom prst="line">
            <a:avLst/>
          </a:prstGeom>
          <a:ln w="76200"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77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713"/>
                                        </p:tgtEl>
                                        <p:attrNameLst>
                                          <p:attrName>style.visibility</p:attrName>
                                        </p:attrNameLst>
                                      </p:cBhvr>
                                      <p:to>
                                        <p:strVal val="visible"/>
                                      </p:to>
                                    </p:set>
                                    <p:anim calcmode="lin" valueType="num">
                                      <p:cBhvr additive="base">
                                        <p:cTn id="13" dur="500" fill="hold"/>
                                        <p:tgtEl>
                                          <p:spTgt spid="8713"/>
                                        </p:tgtEl>
                                        <p:attrNameLst>
                                          <p:attrName>ppt_x</p:attrName>
                                        </p:attrNameLst>
                                      </p:cBhvr>
                                      <p:tavLst>
                                        <p:tav tm="0">
                                          <p:val>
                                            <p:strVal val="#ppt_x"/>
                                          </p:val>
                                        </p:tav>
                                        <p:tav tm="100000">
                                          <p:val>
                                            <p:strVal val="#ppt_x"/>
                                          </p:val>
                                        </p:tav>
                                      </p:tavLst>
                                    </p:anim>
                                    <p:anim calcmode="lin" valueType="num">
                                      <p:cBhvr additive="base">
                                        <p:cTn id="14" dur="500" fill="hold"/>
                                        <p:tgtEl>
                                          <p:spTgt spid="87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3"/>
                                        </p:tgtEl>
                                        <p:attrNameLst>
                                          <p:attrName>ppt_x</p:attrName>
                                        </p:attrNameLst>
                                      </p:cBhvr>
                                      <p:tavLst>
                                        <p:tav tm="0">
                                          <p:val>
                                            <p:strVal val="ppt_x"/>
                                          </p:val>
                                        </p:tav>
                                        <p:tav tm="100000">
                                          <p:val>
                                            <p:strVal val="ppt_x"/>
                                          </p:val>
                                        </p:tav>
                                      </p:tavLst>
                                    </p:anim>
                                    <p:anim calcmode="lin" valueType="num">
                                      <p:cBhvr additive="base">
                                        <p:cTn id="27" dur="500"/>
                                        <p:tgtEl>
                                          <p:spTgt spid="3"/>
                                        </p:tgtEl>
                                        <p:attrNameLst>
                                          <p:attrName>ppt_y</p:attrName>
                                        </p:attrNameLst>
                                      </p:cBhvr>
                                      <p:tavLst>
                                        <p:tav tm="0">
                                          <p:val>
                                            <p:strVal val="ppt_y"/>
                                          </p:val>
                                        </p:tav>
                                        <p:tav tm="100000">
                                          <p:val>
                                            <p:strVal val="1+ppt_h/2"/>
                                          </p:val>
                                        </p:tav>
                                      </p:tavLst>
                                    </p:anim>
                                    <p:set>
                                      <p:cBhvr>
                                        <p:cTn id="28" dur="1" fill="hold">
                                          <p:stCondLst>
                                            <p:cond delay="499"/>
                                          </p:stCondLst>
                                        </p:cTn>
                                        <p:tgtEl>
                                          <p:spTgt spid="3"/>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7"/>
                                        </p:tgtEl>
                                        <p:attrNameLst>
                                          <p:attrName>ppt_x</p:attrName>
                                        </p:attrNameLst>
                                      </p:cBhvr>
                                      <p:tavLst>
                                        <p:tav tm="0">
                                          <p:val>
                                            <p:strVal val="ppt_x"/>
                                          </p:val>
                                        </p:tav>
                                        <p:tav tm="100000">
                                          <p:val>
                                            <p:strVal val="ppt_x"/>
                                          </p:val>
                                        </p:tav>
                                      </p:tavLst>
                                    </p:anim>
                                    <p:anim calcmode="lin" valueType="num">
                                      <p:cBhvr additive="base">
                                        <p:cTn id="31" dur="500"/>
                                        <p:tgtEl>
                                          <p:spTgt spid="7"/>
                                        </p:tgtEl>
                                        <p:attrNameLst>
                                          <p:attrName>ppt_y</p:attrName>
                                        </p:attrNameLst>
                                      </p:cBhvr>
                                      <p:tavLst>
                                        <p:tav tm="0">
                                          <p:val>
                                            <p:strVal val="ppt_y"/>
                                          </p:val>
                                        </p:tav>
                                        <p:tav tm="100000">
                                          <p:val>
                                            <p:strVal val="1+ppt_h/2"/>
                                          </p:val>
                                        </p:tav>
                                      </p:tavLst>
                                    </p:anim>
                                    <p:set>
                                      <p:cBhvr>
                                        <p:cTn id="32" dur="1" fill="hold">
                                          <p:stCondLst>
                                            <p:cond delay="499"/>
                                          </p:stCondLst>
                                        </p:cTn>
                                        <p:tgtEl>
                                          <p:spTgt spid="7"/>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8713"/>
                                        </p:tgtEl>
                                        <p:attrNameLst>
                                          <p:attrName>ppt_x</p:attrName>
                                        </p:attrNameLst>
                                      </p:cBhvr>
                                      <p:tavLst>
                                        <p:tav tm="0">
                                          <p:val>
                                            <p:strVal val="ppt_x"/>
                                          </p:val>
                                        </p:tav>
                                        <p:tav tm="100000">
                                          <p:val>
                                            <p:strVal val="ppt_x"/>
                                          </p:val>
                                        </p:tav>
                                      </p:tavLst>
                                    </p:anim>
                                    <p:anim calcmode="lin" valueType="num">
                                      <p:cBhvr additive="base">
                                        <p:cTn id="35" dur="500"/>
                                        <p:tgtEl>
                                          <p:spTgt spid="8713"/>
                                        </p:tgtEl>
                                        <p:attrNameLst>
                                          <p:attrName>ppt_y</p:attrName>
                                        </p:attrNameLst>
                                      </p:cBhvr>
                                      <p:tavLst>
                                        <p:tav tm="0">
                                          <p:val>
                                            <p:strVal val="ppt_y"/>
                                          </p:val>
                                        </p:tav>
                                        <p:tav tm="100000">
                                          <p:val>
                                            <p:strVal val="1+ppt_h/2"/>
                                          </p:val>
                                        </p:tav>
                                      </p:tavLst>
                                    </p:anim>
                                    <p:set>
                                      <p:cBhvr>
                                        <p:cTn id="36" dur="1" fill="hold">
                                          <p:stCondLst>
                                            <p:cond delay="499"/>
                                          </p:stCondLst>
                                        </p:cTn>
                                        <p:tgtEl>
                                          <p:spTgt spid="87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3" grpId="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D6749A02-9F2B-4159-A4BA-F48EFF98E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7937" y="263928"/>
            <a:ext cx="5513490" cy="53981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33" y="-560925"/>
            <a:ext cx="3386512" cy="3005331"/>
          </a:xfrm>
          <a:prstGeom prst="rect">
            <a:avLst/>
          </a:prstGeom>
        </p:spPr>
      </p:pic>
      <p:sp>
        <p:nvSpPr>
          <p:cNvPr id="7" name="Rectangle 6"/>
          <p:cNvSpPr/>
          <p:nvPr/>
        </p:nvSpPr>
        <p:spPr>
          <a:xfrm>
            <a:off x="2273483" y="122830"/>
            <a:ext cx="4741466" cy="954107"/>
          </a:xfrm>
          <a:prstGeom prst="rect">
            <a:avLst/>
          </a:prstGeom>
        </p:spPr>
        <p:txBody>
          <a:bodyPr wrap="square">
            <a:spAutoFit/>
          </a:bodyPr>
          <a:lstStyle/>
          <a:p>
            <a:pPr algn="ctr"/>
            <a:r>
              <a:rPr lang="en-US" sz="2800" b="1">
                <a:latin typeface="Times New Roman" pitchFamily="18" charset="0"/>
                <a:cs typeface="Times New Roman" pitchFamily="18" charset="0"/>
              </a:rPr>
              <a:t>b. Viết kết nối với đọc</a:t>
            </a:r>
          </a:p>
          <a:p>
            <a:pPr algn="ctr"/>
            <a:endParaRPr lang="en-US" sz="2800">
              <a:latin typeface="Times New Roman" pitchFamily="18" charset="0"/>
              <a:cs typeface="Times New Roman" pitchFamily="18" charset="0"/>
            </a:endParaRPr>
          </a:p>
        </p:txBody>
      </p:sp>
      <p:sp>
        <p:nvSpPr>
          <p:cNvPr id="3" name="TextBox 2"/>
          <p:cNvSpPr txBox="1"/>
          <p:nvPr/>
        </p:nvSpPr>
        <p:spPr>
          <a:xfrm>
            <a:off x="2273483" y="1808859"/>
            <a:ext cx="4135272" cy="2308324"/>
          </a:xfrm>
          <a:prstGeom prst="rect">
            <a:avLst/>
          </a:prstGeom>
          <a:noFill/>
        </p:spPr>
        <p:txBody>
          <a:bodyPr wrap="square" rtlCol="0">
            <a:spAutoFit/>
          </a:bodyPr>
          <a:lstStyle/>
          <a:p>
            <a:pPr algn="ctr"/>
            <a:r>
              <a:rPr lang="en-US" sz="2400">
                <a:latin typeface="Times New Roman" pitchFamily="18" charset="0"/>
                <a:cs typeface="Times New Roman" pitchFamily="18" charset="0"/>
              </a:rPr>
              <a:t>Tưởng tượng em là một nhà phê bình, hãy viết đoạn văn (khoảng 6-8 câu) nêu ý kiến của em về một tác phẩm văn học về đề tài tuổi thơ hoặc quê hương, dất nước mà em đã đọc.</a:t>
            </a:r>
          </a:p>
        </p:txBody>
      </p:sp>
    </p:spTree>
    <p:extLst>
      <p:ext uri="{BB962C8B-B14F-4D97-AF65-F5344CB8AC3E}">
        <p14:creationId xmlns:p14="http://schemas.microsoft.com/office/powerpoint/2010/main" val="89807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64"/>
        <p:cNvGrpSpPr/>
        <p:nvPr/>
      </p:nvGrpSpPr>
      <p:grpSpPr>
        <a:xfrm>
          <a:off x="0" y="0"/>
          <a:ext cx="0" cy="0"/>
          <a:chOff x="0" y="0"/>
          <a:chExt cx="0" cy="0"/>
        </a:xfrm>
      </p:grpSpPr>
      <p:sp>
        <p:nvSpPr>
          <p:cNvPr id="3" name="Rectangle 2"/>
          <p:cNvSpPr/>
          <p:nvPr/>
        </p:nvSpPr>
        <p:spPr>
          <a:xfrm>
            <a:off x="955343" y="274658"/>
            <a:ext cx="6974006" cy="4093428"/>
          </a:xfrm>
          <a:prstGeom prst="rect">
            <a:avLst/>
          </a:prstGeom>
          <a:solidFill>
            <a:schemeClr val="bg1"/>
          </a:solidFill>
          <a:ln w="38100">
            <a:solidFill>
              <a:schemeClr val="tx1"/>
            </a:solidFill>
          </a:ln>
        </p:spPr>
        <p:txBody>
          <a:bodyPr wrap="square">
            <a:spAutoFit/>
          </a:bodyPr>
          <a:lstStyle/>
          <a:p>
            <a:r>
              <a:rPr lang="en-US" sz="2000">
                <a:latin typeface="Times New Roman" pitchFamily="18" charset="0"/>
                <a:cs typeface="Times New Roman" pitchFamily="18" charset="0"/>
              </a:rPr>
              <a:t>Mỗi tác phẩm được viết nên đều là một bông hoa tỏa ngát hương theo cách riêng biệt đối với bạn đọc. Những kỉ niệm tuổi thơ đầy ắp sự hạnh phúc được nhân vật “tôi” nhớ lại vào một buổi chiều nghe thấy tiếng dế kêu đã tạo nên nét trong sáng riêng cho văn bản “Tuổi thơ tôi” của Nguyễn Nhật Ánh. Văn bản khắc họa được sự trân trọng tình yêu thiên nhiên, sinh vật của các nhân vật trong truyện đối xử với loài vật như đối với con người bằng ngôn ngữ giản dị, trong sáng phù hợp với các bạn nhỏ. Việc sử dụng ngôi kể thứ I, là dòng hồi ức nhớ lại kỉ niệm tuổi thơ của nhân vật tôi giúp bài văn trở nên chân thật, sinh động và gần gũi hơn. Từ câu chuyện trên mỗi chúng ta đều rút ra một bài học về cách ứng xử trong cuộc sống, đó là sự biết quan tâm, cảm thông, chia sẻ, thấu hiểu và bao dung nhau.</a:t>
            </a:r>
          </a:p>
        </p:txBody>
      </p:sp>
      <p:sp>
        <p:nvSpPr>
          <p:cNvPr id="5" name="TextBox 4"/>
          <p:cNvSpPr txBox="1"/>
          <p:nvPr/>
        </p:nvSpPr>
        <p:spPr>
          <a:xfrm>
            <a:off x="4295810" y="4558725"/>
            <a:ext cx="1152880" cy="584775"/>
          </a:xfrm>
          <a:prstGeom prst="rect">
            <a:avLst/>
          </a:prstGeom>
          <a:noFill/>
          <a:ln w="28575">
            <a:solidFill>
              <a:srgbClr val="92D050"/>
            </a:solidFill>
          </a:ln>
        </p:spPr>
        <p:txBody>
          <a:bodyPr wrap="none" rtlCol="0">
            <a:spAutoFit/>
          </a:bodyPr>
          <a:lstStyle/>
          <a:p>
            <a:r>
              <a:rPr lang="en-US" sz="3200" b="1">
                <a:solidFill>
                  <a:schemeClr val="tx1"/>
                </a:solidFill>
                <a:latin typeface="Times New Roman" pitchFamily="18" charset="0"/>
                <a:cs typeface="Times New Roman" pitchFamily="18" charset="0"/>
              </a:rPr>
              <a:t>Gợi ý</a:t>
            </a:r>
          </a:p>
        </p:txBody>
      </p:sp>
    </p:spTree>
    <p:extLst>
      <p:ext uri="{BB962C8B-B14F-4D97-AF65-F5344CB8AC3E}">
        <p14:creationId xmlns:p14="http://schemas.microsoft.com/office/powerpoint/2010/main" val="3989464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57"/>
        <p:cNvGrpSpPr/>
        <p:nvPr/>
      </p:nvGrpSpPr>
      <p:grpSpPr>
        <a:xfrm>
          <a:off x="0" y="0"/>
          <a:ext cx="0" cy="0"/>
          <a:chOff x="0" y="0"/>
          <a:chExt cx="0" cy="0"/>
        </a:xfrm>
      </p:grpSpPr>
      <p:grpSp>
        <p:nvGrpSpPr>
          <p:cNvPr id="8161" name="Google Shape;8161;p66"/>
          <p:cNvGrpSpPr/>
          <p:nvPr/>
        </p:nvGrpSpPr>
        <p:grpSpPr>
          <a:xfrm>
            <a:off x="5941391" y="1422400"/>
            <a:ext cx="3902360" cy="3721091"/>
            <a:chOff x="1296723" y="764450"/>
            <a:chExt cx="5458512" cy="4107756"/>
          </a:xfrm>
        </p:grpSpPr>
        <p:sp>
          <p:nvSpPr>
            <p:cNvPr id="8162" name="Google Shape;8162;p66"/>
            <p:cNvSpPr/>
            <p:nvPr/>
          </p:nvSpPr>
          <p:spPr>
            <a:xfrm>
              <a:off x="1296723" y="3317831"/>
              <a:ext cx="5458512" cy="1554375"/>
            </a:xfrm>
            <a:custGeom>
              <a:avLst/>
              <a:gdLst/>
              <a:ahLst/>
              <a:cxnLst/>
              <a:rect l="l" t="t" r="r" b="b"/>
              <a:pathLst>
                <a:path w="282203" h="62175" extrusionOk="0">
                  <a:moveTo>
                    <a:pt x="155133" y="0"/>
                  </a:moveTo>
                  <a:cubicBezTo>
                    <a:pt x="103492" y="5529"/>
                    <a:pt x="51850" y="8555"/>
                    <a:pt x="0" y="9285"/>
                  </a:cubicBezTo>
                  <a:cubicBezTo>
                    <a:pt x="3130" y="11685"/>
                    <a:pt x="6260" y="13980"/>
                    <a:pt x="9494" y="16171"/>
                  </a:cubicBezTo>
                  <a:cubicBezTo>
                    <a:pt x="10850" y="17109"/>
                    <a:pt x="12206" y="18048"/>
                    <a:pt x="13667" y="18987"/>
                  </a:cubicBezTo>
                  <a:cubicBezTo>
                    <a:pt x="22326" y="24621"/>
                    <a:pt x="31402" y="29629"/>
                    <a:pt x="40792" y="33802"/>
                  </a:cubicBezTo>
                  <a:cubicBezTo>
                    <a:pt x="43191" y="34845"/>
                    <a:pt x="45591" y="35888"/>
                    <a:pt x="48094" y="36827"/>
                  </a:cubicBezTo>
                  <a:cubicBezTo>
                    <a:pt x="50077" y="37557"/>
                    <a:pt x="51955" y="38392"/>
                    <a:pt x="53937" y="39018"/>
                  </a:cubicBezTo>
                  <a:cubicBezTo>
                    <a:pt x="57067" y="40061"/>
                    <a:pt x="60092" y="41313"/>
                    <a:pt x="63013" y="42669"/>
                  </a:cubicBezTo>
                  <a:cubicBezTo>
                    <a:pt x="66665" y="44547"/>
                    <a:pt x="70003" y="46738"/>
                    <a:pt x="73237" y="49242"/>
                  </a:cubicBezTo>
                  <a:lnTo>
                    <a:pt x="77410" y="52580"/>
                  </a:lnTo>
                  <a:cubicBezTo>
                    <a:pt x="82314" y="56336"/>
                    <a:pt x="87426" y="59883"/>
                    <a:pt x="93372" y="61239"/>
                  </a:cubicBezTo>
                  <a:cubicBezTo>
                    <a:pt x="96402" y="61873"/>
                    <a:pt x="99432" y="62175"/>
                    <a:pt x="102494" y="62175"/>
                  </a:cubicBezTo>
                  <a:cubicBezTo>
                    <a:pt x="103966" y="62175"/>
                    <a:pt x="105445" y="62105"/>
                    <a:pt x="106935" y="61970"/>
                  </a:cubicBezTo>
                  <a:lnTo>
                    <a:pt x="282203" y="55084"/>
                  </a:lnTo>
                  <a:cubicBezTo>
                    <a:pt x="274274" y="51746"/>
                    <a:pt x="266450" y="48407"/>
                    <a:pt x="258625" y="45069"/>
                  </a:cubicBezTo>
                  <a:lnTo>
                    <a:pt x="251322" y="41939"/>
                  </a:lnTo>
                  <a:cubicBezTo>
                    <a:pt x="239325" y="36827"/>
                    <a:pt x="227327" y="31611"/>
                    <a:pt x="215434" y="26186"/>
                  </a:cubicBezTo>
                  <a:cubicBezTo>
                    <a:pt x="213556" y="25247"/>
                    <a:pt x="211678" y="24412"/>
                    <a:pt x="209800" y="23578"/>
                  </a:cubicBezTo>
                  <a:cubicBezTo>
                    <a:pt x="201767" y="19822"/>
                    <a:pt x="193838" y="16066"/>
                    <a:pt x="186014" y="12206"/>
                  </a:cubicBezTo>
                  <a:cubicBezTo>
                    <a:pt x="184345" y="11372"/>
                    <a:pt x="182676" y="10537"/>
                    <a:pt x="181006" y="9702"/>
                  </a:cubicBezTo>
                  <a:lnTo>
                    <a:pt x="174851" y="6573"/>
                  </a:lnTo>
                  <a:lnTo>
                    <a:pt x="155133" y="0"/>
                  </a:lnTo>
                  <a:close/>
                </a:path>
              </a:pathLst>
            </a:custGeom>
            <a:solidFill>
              <a:srgbClr val="B98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66"/>
            <p:cNvSpPr/>
            <p:nvPr/>
          </p:nvSpPr>
          <p:spPr>
            <a:xfrm>
              <a:off x="2713281" y="4365787"/>
              <a:ext cx="3585887" cy="266550"/>
            </a:xfrm>
            <a:custGeom>
              <a:avLst/>
              <a:gdLst/>
              <a:ahLst/>
              <a:cxnLst/>
              <a:rect l="l" t="t" r="r" b="b"/>
              <a:pathLst>
                <a:path w="185389" h="10662" extrusionOk="0">
                  <a:moveTo>
                    <a:pt x="172469" y="0"/>
                  </a:moveTo>
                  <a:cubicBezTo>
                    <a:pt x="145222" y="0"/>
                    <a:pt x="117908" y="1379"/>
                    <a:pt x="90868" y="2941"/>
                  </a:cubicBezTo>
                  <a:cubicBezTo>
                    <a:pt x="73655" y="3880"/>
                    <a:pt x="56545" y="5132"/>
                    <a:pt x="39436" y="6488"/>
                  </a:cubicBezTo>
                  <a:cubicBezTo>
                    <a:pt x="28394" y="7358"/>
                    <a:pt x="17498" y="7430"/>
                    <a:pt x="6565" y="7430"/>
                  </a:cubicBezTo>
                  <a:cubicBezTo>
                    <a:pt x="4379" y="7430"/>
                    <a:pt x="2191" y="7427"/>
                    <a:pt x="0" y="7427"/>
                  </a:cubicBezTo>
                  <a:lnTo>
                    <a:pt x="4173" y="10661"/>
                  </a:lnTo>
                  <a:cubicBezTo>
                    <a:pt x="15545" y="10557"/>
                    <a:pt x="27021" y="9514"/>
                    <a:pt x="38184" y="8992"/>
                  </a:cubicBezTo>
                  <a:cubicBezTo>
                    <a:pt x="55710" y="8053"/>
                    <a:pt x="73237" y="6488"/>
                    <a:pt x="90868" y="5549"/>
                  </a:cubicBezTo>
                  <a:cubicBezTo>
                    <a:pt x="122375" y="3880"/>
                    <a:pt x="153882" y="3776"/>
                    <a:pt x="185388" y="3150"/>
                  </a:cubicBezTo>
                  <a:lnTo>
                    <a:pt x="178085" y="20"/>
                  </a:lnTo>
                  <a:cubicBezTo>
                    <a:pt x="176213" y="7"/>
                    <a:pt x="174341" y="0"/>
                    <a:pt x="172469" y="0"/>
                  </a:cubicBezTo>
                  <a:close/>
                </a:path>
              </a:pathLst>
            </a:custGeom>
            <a:solidFill>
              <a:srgbClr val="D9B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66"/>
            <p:cNvSpPr/>
            <p:nvPr/>
          </p:nvSpPr>
          <p:spPr>
            <a:xfrm>
              <a:off x="2085707" y="3907245"/>
              <a:ext cx="3378052" cy="340525"/>
            </a:xfrm>
            <a:custGeom>
              <a:avLst/>
              <a:gdLst/>
              <a:ahLst/>
              <a:cxnLst/>
              <a:rect l="l" t="t" r="r" b="b"/>
              <a:pathLst>
                <a:path w="174644" h="13621" extrusionOk="0">
                  <a:moveTo>
                    <a:pt x="169009" y="1"/>
                  </a:moveTo>
                  <a:cubicBezTo>
                    <a:pt x="161185" y="731"/>
                    <a:pt x="153465" y="1566"/>
                    <a:pt x="145745" y="2192"/>
                  </a:cubicBezTo>
                  <a:cubicBezTo>
                    <a:pt x="128426" y="3443"/>
                    <a:pt x="111004" y="4695"/>
                    <a:pt x="93686" y="6156"/>
                  </a:cubicBezTo>
                  <a:cubicBezTo>
                    <a:pt x="77515" y="7616"/>
                    <a:pt x="61449" y="11059"/>
                    <a:pt x="45278" y="11372"/>
                  </a:cubicBezTo>
                  <a:cubicBezTo>
                    <a:pt x="44113" y="11396"/>
                    <a:pt x="42946" y="11408"/>
                    <a:pt x="41778" y="11408"/>
                  </a:cubicBezTo>
                  <a:cubicBezTo>
                    <a:pt x="29411" y="11408"/>
                    <a:pt x="16925" y="10164"/>
                    <a:pt x="4552" y="10164"/>
                  </a:cubicBezTo>
                  <a:cubicBezTo>
                    <a:pt x="3033" y="10164"/>
                    <a:pt x="1516" y="10183"/>
                    <a:pt x="1" y="10225"/>
                  </a:cubicBezTo>
                  <a:cubicBezTo>
                    <a:pt x="2400" y="11268"/>
                    <a:pt x="4800" y="12311"/>
                    <a:pt x="7303" y="13250"/>
                  </a:cubicBezTo>
                  <a:cubicBezTo>
                    <a:pt x="9807" y="13250"/>
                    <a:pt x="12358" y="13204"/>
                    <a:pt x="14892" y="13204"/>
                  </a:cubicBezTo>
                  <a:cubicBezTo>
                    <a:pt x="16160" y="13204"/>
                    <a:pt x="17423" y="13215"/>
                    <a:pt x="18675" y="13250"/>
                  </a:cubicBezTo>
                  <a:cubicBezTo>
                    <a:pt x="25811" y="13334"/>
                    <a:pt x="32947" y="13621"/>
                    <a:pt x="40084" y="13621"/>
                  </a:cubicBezTo>
                  <a:cubicBezTo>
                    <a:pt x="41815" y="13621"/>
                    <a:pt x="43547" y="13604"/>
                    <a:pt x="45278" y="13563"/>
                  </a:cubicBezTo>
                  <a:cubicBezTo>
                    <a:pt x="61866" y="13146"/>
                    <a:pt x="78350" y="9599"/>
                    <a:pt x="94938" y="8138"/>
                  </a:cubicBezTo>
                  <a:cubicBezTo>
                    <a:pt x="112256" y="6678"/>
                    <a:pt x="129678" y="5530"/>
                    <a:pt x="147101" y="4174"/>
                  </a:cubicBezTo>
                  <a:cubicBezTo>
                    <a:pt x="156177" y="3548"/>
                    <a:pt x="165462" y="3235"/>
                    <a:pt x="174643" y="2609"/>
                  </a:cubicBezTo>
                  <a:lnTo>
                    <a:pt x="169009" y="1"/>
                  </a:lnTo>
                  <a:close/>
                </a:path>
              </a:pathLst>
            </a:custGeom>
            <a:solidFill>
              <a:srgbClr val="D9B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66"/>
            <p:cNvSpPr/>
            <p:nvPr/>
          </p:nvSpPr>
          <p:spPr>
            <a:xfrm>
              <a:off x="1480337" y="3560377"/>
              <a:ext cx="3414357" cy="245875"/>
            </a:xfrm>
            <a:custGeom>
              <a:avLst/>
              <a:gdLst/>
              <a:ahLst/>
              <a:cxnLst/>
              <a:rect l="l" t="t" r="r" b="b"/>
              <a:pathLst>
                <a:path w="176521" h="9835" extrusionOk="0">
                  <a:moveTo>
                    <a:pt x="171513" y="0"/>
                  </a:moveTo>
                  <a:cubicBezTo>
                    <a:pt x="167549" y="313"/>
                    <a:pt x="163480" y="626"/>
                    <a:pt x="159620" y="731"/>
                  </a:cubicBezTo>
                  <a:cubicBezTo>
                    <a:pt x="155551" y="835"/>
                    <a:pt x="151483" y="861"/>
                    <a:pt x="147427" y="861"/>
                  </a:cubicBezTo>
                  <a:cubicBezTo>
                    <a:pt x="143371" y="861"/>
                    <a:pt x="139329" y="835"/>
                    <a:pt x="135312" y="835"/>
                  </a:cubicBezTo>
                  <a:cubicBezTo>
                    <a:pt x="119141" y="835"/>
                    <a:pt x="103075" y="1774"/>
                    <a:pt x="87009" y="3756"/>
                  </a:cubicBezTo>
                  <a:cubicBezTo>
                    <a:pt x="71464" y="5738"/>
                    <a:pt x="55815" y="6990"/>
                    <a:pt x="40062" y="7199"/>
                  </a:cubicBezTo>
                  <a:cubicBezTo>
                    <a:pt x="38422" y="7224"/>
                    <a:pt x="36781" y="7236"/>
                    <a:pt x="35141" y="7236"/>
                  </a:cubicBezTo>
                  <a:cubicBezTo>
                    <a:pt x="23427" y="7236"/>
                    <a:pt x="11714" y="6652"/>
                    <a:pt x="1" y="6469"/>
                  </a:cubicBezTo>
                  <a:lnTo>
                    <a:pt x="1" y="6469"/>
                  </a:lnTo>
                  <a:cubicBezTo>
                    <a:pt x="1357" y="7407"/>
                    <a:pt x="2818" y="8346"/>
                    <a:pt x="4174" y="9285"/>
                  </a:cubicBezTo>
                  <a:cubicBezTo>
                    <a:pt x="11732" y="9651"/>
                    <a:pt x="19298" y="9834"/>
                    <a:pt x="26863" y="9834"/>
                  </a:cubicBezTo>
                  <a:cubicBezTo>
                    <a:pt x="47387" y="9834"/>
                    <a:pt x="67908" y="8482"/>
                    <a:pt x="88261" y="5738"/>
                  </a:cubicBezTo>
                  <a:cubicBezTo>
                    <a:pt x="102759" y="4033"/>
                    <a:pt x="117430" y="3101"/>
                    <a:pt x="132117" y="3101"/>
                  </a:cubicBezTo>
                  <a:cubicBezTo>
                    <a:pt x="133599" y="3101"/>
                    <a:pt x="135082" y="3111"/>
                    <a:pt x="136564" y="3130"/>
                  </a:cubicBezTo>
                  <a:cubicBezTo>
                    <a:pt x="140581" y="3130"/>
                    <a:pt x="144623" y="3156"/>
                    <a:pt x="148679" y="3156"/>
                  </a:cubicBezTo>
                  <a:cubicBezTo>
                    <a:pt x="152735" y="3156"/>
                    <a:pt x="156803" y="3130"/>
                    <a:pt x="160872" y="3026"/>
                  </a:cubicBezTo>
                  <a:cubicBezTo>
                    <a:pt x="165880" y="2921"/>
                    <a:pt x="171305" y="3026"/>
                    <a:pt x="176521" y="2504"/>
                  </a:cubicBezTo>
                  <a:cubicBezTo>
                    <a:pt x="174852" y="1670"/>
                    <a:pt x="173183" y="835"/>
                    <a:pt x="171513" y="0"/>
                  </a:cubicBezTo>
                  <a:close/>
                </a:path>
              </a:pathLst>
            </a:custGeom>
            <a:solidFill>
              <a:srgbClr val="D9B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66"/>
            <p:cNvSpPr/>
            <p:nvPr/>
          </p:nvSpPr>
          <p:spPr>
            <a:xfrm>
              <a:off x="3083625" y="3466475"/>
              <a:ext cx="818975" cy="430375"/>
            </a:xfrm>
            <a:custGeom>
              <a:avLst/>
              <a:gdLst/>
              <a:ahLst/>
              <a:cxnLst/>
              <a:rect l="l" t="t" r="r" b="b"/>
              <a:pathLst>
                <a:path w="32759" h="17215" extrusionOk="0">
                  <a:moveTo>
                    <a:pt x="2295" y="1"/>
                  </a:moveTo>
                  <a:lnTo>
                    <a:pt x="0" y="12833"/>
                  </a:lnTo>
                  <a:lnTo>
                    <a:pt x="32759" y="17214"/>
                  </a:lnTo>
                  <a:lnTo>
                    <a:pt x="31507" y="3756"/>
                  </a:lnTo>
                  <a:lnTo>
                    <a:pt x="2295" y="1"/>
                  </a:lnTo>
                  <a:close/>
                </a:path>
              </a:pathLst>
            </a:custGeom>
            <a:solidFill>
              <a:srgbClr val="997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66"/>
            <p:cNvSpPr/>
            <p:nvPr/>
          </p:nvSpPr>
          <p:spPr>
            <a:xfrm>
              <a:off x="4405950" y="3471700"/>
              <a:ext cx="555575" cy="440800"/>
            </a:xfrm>
            <a:custGeom>
              <a:avLst/>
              <a:gdLst/>
              <a:ahLst/>
              <a:cxnLst/>
              <a:rect l="l" t="t" r="r" b="b"/>
              <a:pathLst>
                <a:path w="22223" h="17632" extrusionOk="0">
                  <a:moveTo>
                    <a:pt x="13876" y="0"/>
                  </a:moveTo>
                  <a:lnTo>
                    <a:pt x="1" y="9807"/>
                  </a:lnTo>
                  <a:lnTo>
                    <a:pt x="15545" y="17631"/>
                  </a:lnTo>
                  <a:lnTo>
                    <a:pt x="22222" y="9807"/>
                  </a:lnTo>
                  <a:lnTo>
                    <a:pt x="13876" y="0"/>
                  </a:lnTo>
                  <a:close/>
                </a:path>
              </a:pathLst>
            </a:custGeom>
            <a:solidFill>
              <a:srgbClr val="487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66"/>
            <p:cNvSpPr/>
            <p:nvPr/>
          </p:nvSpPr>
          <p:spPr>
            <a:xfrm>
              <a:off x="4215550" y="2078950"/>
              <a:ext cx="438200" cy="143475"/>
            </a:xfrm>
            <a:custGeom>
              <a:avLst/>
              <a:gdLst/>
              <a:ahLst/>
              <a:cxnLst/>
              <a:rect l="l" t="t" r="r" b="b"/>
              <a:pathLst>
                <a:path w="17528" h="5739" extrusionOk="0">
                  <a:moveTo>
                    <a:pt x="8764" y="0"/>
                  </a:moveTo>
                  <a:lnTo>
                    <a:pt x="1" y="5738"/>
                  </a:lnTo>
                  <a:lnTo>
                    <a:pt x="17528" y="3339"/>
                  </a:lnTo>
                  <a:lnTo>
                    <a:pt x="8764" y="0"/>
                  </a:ln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66"/>
            <p:cNvSpPr/>
            <p:nvPr/>
          </p:nvSpPr>
          <p:spPr>
            <a:xfrm>
              <a:off x="3816500" y="1544275"/>
              <a:ext cx="829425" cy="936350"/>
            </a:xfrm>
            <a:custGeom>
              <a:avLst/>
              <a:gdLst/>
              <a:ahLst/>
              <a:cxnLst/>
              <a:rect l="l" t="t" r="r" b="b"/>
              <a:pathLst>
                <a:path w="33177" h="37454" extrusionOk="0">
                  <a:moveTo>
                    <a:pt x="11790" y="0"/>
                  </a:moveTo>
                  <a:cubicBezTo>
                    <a:pt x="11790" y="0"/>
                    <a:pt x="9808" y="6260"/>
                    <a:pt x="6052" y="7929"/>
                  </a:cubicBezTo>
                  <a:lnTo>
                    <a:pt x="10642" y="18153"/>
                  </a:lnTo>
                  <a:lnTo>
                    <a:pt x="11477" y="20344"/>
                  </a:lnTo>
                  <a:lnTo>
                    <a:pt x="12416" y="22535"/>
                  </a:lnTo>
                  <a:lnTo>
                    <a:pt x="12624" y="22952"/>
                  </a:lnTo>
                  <a:cubicBezTo>
                    <a:pt x="12624" y="22952"/>
                    <a:pt x="3965" y="24413"/>
                    <a:pt x="1983" y="26708"/>
                  </a:cubicBezTo>
                  <a:cubicBezTo>
                    <a:pt x="1" y="29003"/>
                    <a:pt x="12416" y="37453"/>
                    <a:pt x="12416" y="37453"/>
                  </a:cubicBezTo>
                  <a:lnTo>
                    <a:pt x="33177" y="33698"/>
                  </a:lnTo>
                  <a:lnTo>
                    <a:pt x="27543" y="23161"/>
                  </a:lnTo>
                  <a:cubicBezTo>
                    <a:pt x="23996" y="16275"/>
                    <a:pt x="11790" y="0"/>
                    <a:pt x="11790" y="0"/>
                  </a:cubicBez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66"/>
            <p:cNvSpPr/>
            <p:nvPr/>
          </p:nvSpPr>
          <p:spPr>
            <a:xfrm>
              <a:off x="2298550" y="3446525"/>
              <a:ext cx="1272825" cy="1026725"/>
            </a:xfrm>
            <a:custGeom>
              <a:avLst/>
              <a:gdLst/>
              <a:ahLst/>
              <a:cxnLst/>
              <a:rect l="l" t="t" r="r" b="b"/>
              <a:pathLst>
                <a:path w="50913" h="41069" extrusionOk="0">
                  <a:moveTo>
                    <a:pt x="11794" y="0"/>
                  </a:moveTo>
                  <a:cubicBezTo>
                    <a:pt x="9115" y="0"/>
                    <a:pt x="6476" y="876"/>
                    <a:pt x="4278" y="2468"/>
                  </a:cubicBezTo>
                  <a:cubicBezTo>
                    <a:pt x="1253" y="4867"/>
                    <a:pt x="1" y="8832"/>
                    <a:pt x="1253" y="12379"/>
                  </a:cubicBezTo>
                  <a:cubicBezTo>
                    <a:pt x="1879" y="13944"/>
                    <a:pt x="2713" y="15300"/>
                    <a:pt x="3861" y="16447"/>
                  </a:cubicBezTo>
                  <a:cubicBezTo>
                    <a:pt x="14502" y="26671"/>
                    <a:pt x="29838" y="29593"/>
                    <a:pt x="40480" y="39399"/>
                  </a:cubicBezTo>
                  <a:lnTo>
                    <a:pt x="50912" y="41068"/>
                  </a:lnTo>
                  <a:lnTo>
                    <a:pt x="24413" y="5911"/>
                  </a:lnTo>
                  <a:cubicBezTo>
                    <a:pt x="21701" y="3198"/>
                    <a:pt x="18467" y="1320"/>
                    <a:pt x="14815" y="381"/>
                  </a:cubicBezTo>
                  <a:cubicBezTo>
                    <a:pt x="13817" y="124"/>
                    <a:pt x="12802" y="0"/>
                    <a:pt x="11794" y="0"/>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66"/>
            <p:cNvSpPr/>
            <p:nvPr/>
          </p:nvSpPr>
          <p:spPr>
            <a:xfrm>
              <a:off x="3521775" y="1291275"/>
              <a:ext cx="644250" cy="775650"/>
            </a:xfrm>
            <a:custGeom>
              <a:avLst/>
              <a:gdLst/>
              <a:ahLst/>
              <a:cxnLst/>
              <a:rect l="l" t="t" r="r" b="b"/>
              <a:pathLst>
                <a:path w="25770" h="31026" extrusionOk="0">
                  <a:moveTo>
                    <a:pt x="16589" y="1"/>
                  </a:moveTo>
                  <a:cubicBezTo>
                    <a:pt x="14294" y="522"/>
                    <a:pt x="11998" y="1357"/>
                    <a:pt x="9912" y="2400"/>
                  </a:cubicBezTo>
                  <a:cubicBezTo>
                    <a:pt x="4070" y="5426"/>
                    <a:pt x="1" y="10746"/>
                    <a:pt x="418" y="16902"/>
                  </a:cubicBezTo>
                  <a:cubicBezTo>
                    <a:pt x="1566" y="19197"/>
                    <a:pt x="3026" y="21283"/>
                    <a:pt x="4904" y="23161"/>
                  </a:cubicBezTo>
                  <a:cubicBezTo>
                    <a:pt x="8973" y="26813"/>
                    <a:pt x="13981" y="29421"/>
                    <a:pt x="19406" y="30673"/>
                  </a:cubicBezTo>
                  <a:cubicBezTo>
                    <a:pt x="20057" y="30873"/>
                    <a:pt x="20805" y="31025"/>
                    <a:pt x="21534" y="31025"/>
                  </a:cubicBezTo>
                  <a:cubicBezTo>
                    <a:pt x="22322" y="31025"/>
                    <a:pt x="23087" y="30847"/>
                    <a:pt x="23683" y="30360"/>
                  </a:cubicBezTo>
                  <a:cubicBezTo>
                    <a:pt x="24309" y="29734"/>
                    <a:pt x="24726" y="28899"/>
                    <a:pt x="24935" y="27856"/>
                  </a:cubicBezTo>
                  <a:cubicBezTo>
                    <a:pt x="25561" y="25456"/>
                    <a:pt x="25770" y="22848"/>
                    <a:pt x="25561" y="20240"/>
                  </a:cubicBezTo>
                  <a:lnTo>
                    <a:pt x="16589" y="1"/>
                  </a:ln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66"/>
            <p:cNvSpPr/>
            <p:nvPr/>
          </p:nvSpPr>
          <p:spPr>
            <a:xfrm>
              <a:off x="2940175" y="2172825"/>
              <a:ext cx="1124125" cy="1314550"/>
            </a:xfrm>
            <a:custGeom>
              <a:avLst/>
              <a:gdLst/>
              <a:ahLst/>
              <a:cxnLst/>
              <a:rect l="l" t="t" r="r" b="b"/>
              <a:pathLst>
                <a:path w="44965" h="52582" extrusionOk="0">
                  <a:moveTo>
                    <a:pt x="39018" y="1"/>
                  </a:moveTo>
                  <a:cubicBezTo>
                    <a:pt x="36097" y="1462"/>
                    <a:pt x="33906" y="6573"/>
                    <a:pt x="33906" y="6573"/>
                  </a:cubicBezTo>
                  <a:cubicBezTo>
                    <a:pt x="33906" y="6573"/>
                    <a:pt x="28168" y="34324"/>
                    <a:pt x="28377" y="43609"/>
                  </a:cubicBezTo>
                  <a:cubicBezTo>
                    <a:pt x="18988" y="42253"/>
                    <a:pt x="9494" y="41627"/>
                    <a:pt x="0" y="41523"/>
                  </a:cubicBezTo>
                  <a:lnTo>
                    <a:pt x="0" y="46322"/>
                  </a:lnTo>
                  <a:lnTo>
                    <a:pt x="36514" y="52581"/>
                  </a:lnTo>
                  <a:cubicBezTo>
                    <a:pt x="36514" y="52581"/>
                    <a:pt x="43922" y="24726"/>
                    <a:pt x="44861" y="13668"/>
                  </a:cubicBezTo>
                  <a:cubicBezTo>
                    <a:pt x="44965" y="12103"/>
                    <a:pt x="44965" y="10538"/>
                    <a:pt x="44756" y="9077"/>
                  </a:cubicBezTo>
                  <a:lnTo>
                    <a:pt x="44235" y="8347"/>
                  </a:lnTo>
                  <a:cubicBezTo>
                    <a:pt x="41522" y="6261"/>
                    <a:pt x="39644" y="3339"/>
                    <a:pt x="39018" y="1"/>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66"/>
            <p:cNvSpPr/>
            <p:nvPr/>
          </p:nvSpPr>
          <p:spPr>
            <a:xfrm>
              <a:off x="3613075" y="2115450"/>
              <a:ext cx="1254550" cy="1854425"/>
            </a:xfrm>
            <a:custGeom>
              <a:avLst/>
              <a:gdLst/>
              <a:ahLst/>
              <a:cxnLst/>
              <a:rect l="l" t="t" r="r" b="b"/>
              <a:pathLst>
                <a:path w="50182" h="74177" extrusionOk="0">
                  <a:moveTo>
                    <a:pt x="37871" y="1"/>
                  </a:moveTo>
                  <a:cubicBezTo>
                    <a:pt x="34428" y="1566"/>
                    <a:pt x="31194" y="3444"/>
                    <a:pt x="28273" y="5843"/>
                  </a:cubicBezTo>
                  <a:cubicBezTo>
                    <a:pt x="26395" y="7408"/>
                    <a:pt x="24100" y="8243"/>
                    <a:pt x="21700" y="8347"/>
                  </a:cubicBezTo>
                  <a:cubicBezTo>
                    <a:pt x="21387" y="8399"/>
                    <a:pt x="21048" y="8425"/>
                    <a:pt x="20696" y="8425"/>
                  </a:cubicBezTo>
                  <a:cubicBezTo>
                    <a:pt x="20344" y="8425"/>
                    <a:pt x="19979" y="8399"/>
                    <a:pt x="19614" y="8347"/>
                  </a:cubicBezTo>
                  <a:cubicBezTo>
                    <a:pt x="16380" y="8138"/>
                    <a:pt x="13563" y="5843"/>
                    <a:pt x="12728" y="2713"/>
                  </a:cubicBezTo>
                  <a:lnTo>
                    <a:pt x="12728" y="2713"/>
                  </a:lnTo>
                  <a:cubicBezTo>
                    <a:pt x="13145" y="5321"/>
                    <a:pt x="14815" y="15232"/>
                    <a:pt x="12102" y="20344"/>
                  </a:cubicBezTo>
                  <a:cubicBezTo>
                    <a:pt x="9077" y="26291"/>
                    <a:pt x="13667" y="29421"/>
                    <a:pt x="13667" y="29421"/>
                  </a:cubicBezTo>
                  <a:cubicBezTo>
                    <a:pt x="14502" y="33385"/>
                    <a:pt x="14919" y="37349"/>
                    <a:pt x="15023" y="41314"/>
                  </a:cubicBezTo>
                  <a:cubicBezTo>
                    <a:pt x="15128" y="42879"/>
                    <a:pt x="14919" y="44339"/>
                    <a:pt x="14397" y="45800"/>
                  </a:cubicBezTo>
                  <a:cubicBezTo>
                    <a:pt x="12520" y="50077"/>
                    <a:pt x="6156" y="51955"/>
                    <a:pt x="6156" y="56650"/>
                  </a:cubicBezTo>
                  <a:lnTo>
                    <a:pt x="0" y="70316"/>
                  </a:lnTo>
                  <a:lnTo>
                    <a:pt x="21805" y="74176"/>
                  </a:lnTo>
                  <a:lnTo>
                    <a:pt x="50181" y="68439"/>
                  </a:lnTo>
                  <a:lnTo>
                    <a:pt x="40270" y="1044"/>
                  </a:lnTo>
                  <a:cubicBezTo>
                    <a:pt x="40270" y="1044"/>
                    <a:pt x="39331" y="627"/>
                    <a:pt x="37871" y="1"/>
                  </a:cubicBezTo>
                  <a:close/>
                </a:path>
              </a:pathLst>
            </a:custGeom>
            <a:solidFill>
              <a:srgbClr val="487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66"/>
            <p:cNvSpPr/>
            <p:nvPr/>
          </p:nvSpPr>
          <p:spPr>
            <a:xfrm>
              <a:off x="2486350" y="3367375"/>
              <a:ext cx="944175" cy="688575"/>
            </a:xfrm>
            <a:custGeom>
              <a:avLst/>
              <a:gdLst/>
              <a:ahLst/>
              <a:cxnLst/>
              <a:rect l="l" t="t" r="r" b="b"/>
              <a:pathLst>
                <a:path w="37767" h="27543" extrusionOk="0">
                  <a:moveTo>
                    <a:pt x="0" y="0"/>
                  </a:moveTo>
                  <a:lnTo>
                    <a:pt x="0" y="0"/>
                  </a:lnTo>
                  <a:cubicBezTo>
                    <a:pt x="2087" y="9077"/>
                    <a:pt x="3860" y="18362"/>
                    <a:pt x="5425" y="27542"/>
                  </a:cubicBezTo>
                  <a:lnTo>
                    <a:pt x="5530" y="27334"/>
                  </a:lnTo>
                  <a:lnTo>
                    <a:pt x="37767" y="14293"/>
                  </a:lnTo>
                  <a:lnTo>
                    <a:pt x="36202" y="9390"/>
                  </a:lnTo>
                  <a:lnTo>
                    <a:pt x="34219" y="3547"/>
                  </a:lnTo>
                  <a:cubicBezTo>
                    <a:pt x="34115" y="3130"/>
                    <a:pt x="33906" y="2817"/>
                    <a:pt x="33698" y="2608"/>
                  </a:cubicBezTo>
                  <a:cubicBezTo>
                    <a:pt x="33385" y="2400"/>
                    <a:pt x="32968" y="2295"/>
                    <a:pt x="32655" y="2295"/>
                  </a:cubicBezTo>
                  <a:lnTo>
                    <a:pt x="0" y="0"/>
                  </a:lnTo>
                  <a:close/>
                </a:path>
              </a:pathLst>
            </a:custGeom>
            <a:solidFill>
              <a:srgbClr val="A54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66"/>
            <p:cNvSpPr/>
            <p:nvPr/>
          </p:nvSpPr>
          <p:spPr>
            <a:xfrm>
              <a:off x="2520250" y="3390850"/>
              <a:ext cx="905050" cy="662475"/>
            </a:xfrm>
            <a:custGeom>
              <a:avLst/>
              <a:gdLst/>
              <a:ahLst/>
              <a:cxnLst/>
              <a:rect l="l" t="t" r="r" b="b"/>
              <a:pathLst>
                <a:path w="36202" h="26499" extrusionOk="0">
                  <a:moveTo>
                    <a:pt x="1" y="0"/>
                  </a:moveTo>
                  <a:cubicBezTo>
                    <a:pt x="1983" y="8764"/>
                    <a:pt x="3652" y="17631"/>
                    <a:pt x="5217" y="26499"/>
                  </a:cubicBezTo>
                  <a:lnTo>
                    <a:pt x="5321" y="26186"/>
                  </a:lnTo>
                  <a:lnTo>
                    <a:pt x="36202" y="13771"/>
                  </a:lnTo>
                  <a:lnTo>
                    <a:pt x="34637" y="8972"/>
                  </a:lnTo>
                  <a:lnTo>
                    <a:pt x="32759" y="3443"/>
                  </a:lnTo>
                  <a:cubicBezTo>
                    <a:pt x="32759" y="3026"/>
                    <a:pt x="32550" y="2713"/>
                    <a:pt x="32237" y="2504"/>
                  </a:cubicBezTo>
                  <a:cubicBezTo>
                    <a:pt x="31924" y="2295"/>
                    <a:pt x="31612" y="2191"/>
                    <a:pt x="31299" y="219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66"/>
            <p:cNvSpPr/>
            <p:nvPr/>
          </p:nvSpPr>
          <p:spPr>
            <a:xfrm>
              <a:off x="2619375" y="3596875"/>
              <a:ext cx="1191950" cy="456450"/>
            </a:xfrm>
            <a:custGeom>
              <a:avLst/>
              <a:gdLst/>
              <a:ahLst/>
              <a:cxnLst/>
              <a:rect l="l" t="t" r="r" b="b"/>
              <a:pathLst>
                <a:path w="47678" h="18258" extrusionOk="0">
                  <a:moveTo>
                    <a:pt x="46738" y="1"/>
                  </a:moveTo>
                  <a:cubicBezTo>
                    <a:pt x="46738" y="1"/>
                    <a:pt x="32237" y="105"/>
                    <a:pt x="29524" y="210"/>
                  </a:cubicBezTo>
                  <a:cubicBezTo>
                    <a:pt x="23891" y="627"/>
                    <a:pt x="18153" y="523"/>
                    <a:pt x="12623" y="1566"/>
                  </a:cubicBezTo>
                  <a:cubicBezTo>
                    <a:pt x="11998" y="1566"/>
                    <a:pt x="11476" y="1774"/>
                    <a:pt x="11059" y="2087"/>
                  </a:cubicBezTo>
                  <a:cubicBezTo>
                    <a:pt x="10433" y="2609"/>
                    <a:pt x="10015" y="3235"/>
                    <a:pt x="9702" y="3965"/>
                  </a:cubicBezTo>
                  <a:cubicBezTo>
                    <a:pt x="7512" y="9390"/>
                    <a:pt x="4173" y="14189"/>
                    <a:pt x="0" y="18258"/>
                  </a:cubicBezTo>
                  <a:lnTo>
                    <a:pt x="39331" y="13355"/>
                  </a:lnTo>
                  <a:cubicBezTo>
                    <a:pt x="39410" y="13360"/>
                    <a:pt x="39489" y="13362"/>
                    <a:pt x="39567" y="13362"/>
                  </a:cubicBezTo>
                  <a:cubicBezTo>
                    <a:pt x="41031" y="13362"/>
                    <a:pt x="42284" y="12446"/>
                    <a:pt x="42878" y="11059"/>
                  </a:cubicBezTo>
                  <a:lnTo>
                    <a:pt x="45695" y="5843"/>
                  </a:lnTo>
                  <a:cubicBezTo>
                    <a:pt x="45695" y="5843"/>
                    <a:pt x="46738" y="3026"/>
                    <a:pt x="47156" y="1566"/>
                  </a:cubicBezTo>
                  <a:cubicBezTo>
                    <a:pt x="47677" y="210"/>
                    <a:pt x="46738" y="1"/>
                    <a:pt x="46738" y="1"/>
                  </a:cubicBezTo>
                  <a:close/>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66"/>
            <p:cNvSpPr/>
            <p:nvPr/>
          </p:nvSpPr>
          <p:spPr>
            <a:xfrm>
              <a:off x="3693925" y="2135250"/>
              <a:ext cx="1278025" cy="1639750"/>
            </a:xfrm>
            <a:custGeom>
              <a:avLst/>
              <a:gdLst/>
              <a:ahLst/>
              <a:cxnLst/>
              <a:rect l="l" t="t" r="r" b="b"/>
              <a:pathLst>
                <a:path w="51121" h="65590" extrusionOk="0">
                  <a:moveTo>
                    <a:pt x="36442" y="1"/>
                  </a:moveTo>
                  <a:cubicBezTo>
                    <a:pt x="35780" y="1"/>
                    <a:pt x="35079" y="454"/>
                    <a:pt x="35158" y="1087"/>
                  </a:cubicBezTo>
                  <a:lnTo>
                    <a:pt x="32863" y="9015"/>
                  </a:lnTo>
                  <a:cubicBezTo>
                    <a:pt x="33385" y="21743"/>
                    <a:pt x="33072" y="34575"/>
                    <a:pt x="32133" y="47303"/>
                  </a:cubicBezTo>
                  <a:cubicBezTo>
                    <a:pt x="32133" y="48242"/>
                    <a:pt x="31820" y="49181"/>
                    <a:pt x="31298" y="50015"/>
                  </a:cubicBezTo>
                  <a:cubicBezTo>
                    <a:pt x="30672" y="50641"/>
                    <a:pt x="29838" y="51163"/>
                    <a:pt x="29003" y="51372"/>
                  </a:cubicBezTo>
                  <a:lnTo>
                    <a:pt x="939" y="60344"/>
                  </a:lnTo>
                  <a:cubicBezTo>
                    <a:pt x="0" y="62326"/>
                    <a:pt x="1670" y="64725"/>
                    <a:pt x="3756" y="65351"/>
                  </a:cubicBezTo>
                  <a:cubicBezTo>
                    <a:pt x="4572" y="65507"/>
                    <a:pt x="5402" y="65590"/>
                    <a:pt x="6230" y="65590"/>
                  </a:cubicBezTo>
                  <a:cubicBezTo>
                    <a:pt x="7627" y="65590"/>
                    <a:pt x="9019" y="65354"/>
                    <a:pt x="10329" y="64830"/>
                  </a:cubicBezTo>
                  <a:cubicBezTo>
                    <a:pt x="23161" y="61596"/>
                    <a:pt x="47782" y="62639"/>
                    <a:pt x="49451" y="58466"/>
                  </a:cubicBezTo>
                  <a:cubicBezTo>
                    <a:pt x="51120" y="54293"/>
                    <a:pt x="44757" y="20178"/>
                    <a:pt x="38288" y="2130"/>
                  </a:cubicBezTo>
                  <a:cubicBezTo>
                    <a:pt x="38080" y="1295"/>
                    <a:pt x="37662" y="565"/>
                    <a:pt x="37036" y="148"/>
                  </a:cubicBezTo>
                  <a:cubicBezTo>
                    <a:pt x="36860" y="47"/>
                    <a:pt x="36653" y="1"/>
                    <a:pt x="36442" y="1"/>
                  </a:cubicBezTo>
                  <a:close/>
                </a:path>
              </a:pathLst>
            </a:custGeom>
            <a:solidFill>
              <a:srgbClr val="F49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66"/>
            <p:cNvSpPr/>
            <p:nvPr/>
          </p:nvSpPr>
          <p:spPr>
            <a:xfrm>
              <a:off x="3208800" y="3479525"/>
              <a:ext cx="688575" cy="311025"/>
            </a:xfrm>
            <a:custGeom>
              <a:avLst/>
              <a:gdLst/>
              <a:ahLst/>
              <a:cxnLst/>
              <a:rect l="l" t="t" r="r" b="b"/>
              <a:pathLst>
                <a:path w="27543" h="12441" extrusionOk="0">
                  <a:moveTo>
                    <a:pt x="18675" y="0"/>
                  </a:moveTo>
                  <a:cubicBezTo>
                    <a:pt x="16310" y="2437"/>
                    <a:pt x="13108" y="3790"/>
                    <a:pt x="9814" y="3790"/>
                  </a:cubicBezTo>
                  <a:cubicBezTo>
                    <a:pt x="8312" y="3790"/>
                    <a:pt x="6791" y="3509"/>
                    <a:pt x="5321" y="2921"/>
                  </a:cubicBezTo>
                  <a:lnTo>
                    <a:pt x="5321" y="2921"/>
                  </a:lnTo>
                  <a:cubicBezTo>
                    <a:pt x="5426" y="4382"/>
                    <a:pt x="6365" y="5634"/>
                    <a:pt x="7721" y="6155"/>
                  </a:cubicBezTo>
                  <a:cubicBezTo>
                    <a:pt x="8757" y="6474"/>
                    <a:pt x="9854" y="6610"/>
                    <a:pt x="10965" y="6610"/>
                  </a:cubicBezTo>
                  <a:cubicBezTo>
                    <a:pt x="11309" y="6610"/>
                    <a:pt x="11654" y="6597"/>
                    <a:pt x="11998" y="6573"/>
                  </a:cubicBezTo>
                  <a:lnTo>
                    <a:pt x="17736" y="6468"/>
                  </a:lnTo>
                  <a:lnTo>
                    <a:pt x="17736" y="6468"/>
                  </a:lnTo>
                  <a:cubicBezTo>
                    <a:pt x="17736" y="6468"/>
                    <a:pt x="9077" y="9390"/>
                    <a:pt x="4591" y="9703"/>
                  </a:cubicBezTo>
                  <a:cubicBezTo>
                    <a:pt x="1" y="10016"/>
                    <a:pt x="1148" y="11372"/>
                    <a:pt x="6469" y="12206"/>
                  </a:cubicBezTo>
                  <a:cubicBezTo>
                    <a:pt x="7554" y="12373"/>
                    <a:pt x="9048" y="12440"/>
                    <a:pt x="10744" y="12440"/>
                  </a:cubicBezTo>
                  <a:cubicBezTo>
                    <a:pt x="17528" y="12440"/>
                    <a:pt x="27543" y="11372"/>
                    <a:pt x="27543" y="11372"/>
                  </a:cubicBezTo>
                  <a:lnTo>
                    <a:pt x="23161" y="5842"/>
                  </a:lnTo>
                  <a:cubicBezTo>
                    <a:pt x="22118" y="3547"/>
                    <a:pt x="20553" y="1565"/>
                    <a:pt x="18675" y="0"/>
                  </a:cubicBezTo>
                  <a:close/>
                </a:path>
              </a:pathLst>
            </a:custGeom>
            <a:solidFill>
              <a:srgbClr val="F49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66"/>
            <p:cNvSpPr/>
            <p:nvPr/>
          </p:nvSpPr>
          <p:spPr>
            <a:xfrm>
              <a:off x="3034050" y="3717600"/>
              <a:ext cx="2078750" cy="693725"/>
            </a:xfrm>
            <a:custGeom>
              <a:avLst/>
              <a:gdLst/>
              <a:ahLst/>
              <a:cxnLst/>
              <a:rect l="l" t="t" r="r" b="b"/>
              <a:pathLst>
                <a:path w="83150" h="27749" extrusionOk="0">
                  <a:moveTo>
                    <a:pt x="35514" y="1"/>
                  </a:moveTo>
                  <a:cubicBezTo>
                    <a:pt x="29176" y="1"/>
                    <a:pt x="22848" y="478"/>
                    <a:pt x="16589" y="1431"/>
                  </a:cubicBezTo>
                  <a:cubicBezTo>
                    <a:pt x="12520" y="2057"/>
                    <a:pt x="8451" y="2996"/>
                    <a:pt x="5217" y="5396"/>
                  </a:cubicBezTo>
                  <a:cubicBezTo>
                    <a:pt x="2087" y="7795"/>
                    <a:pt x="1" y="12281"/>
                    <a:pt x="1461" y="16037"/>
                  </a:cubicBezTo>
                  <a:cubicBezTo>
                    <a:pt x="3235" y="20523"/>
                    <a:pt x="8764" y="21984"/>
                    <a:pt x="13563" y="22818"/>
                  </a:cubicBezTo>
                  <a:cubicBezTo>
                    <a:pt x="27334" y="25218"/>
                    <a:pt x="41314" y="27617"/>
                    <a:pt x="55294" y="27722"/>
                  </a:cubicBezTo>
                  <a:cubicBezTo>
                    <a:pt x="55959" y="27740"/>
                    <a:pt x="56621" y="27749"/>
                    <a:pt x="57281" y="27749"/>
                  </a:cubicBezTo>
                  <a:cubicBezTo>
                    <a:pt x="60346" y="27749"/>
                    <a:pt x="63366" y="27562"/>
                    <a:pt x="66457" y="27304"/>
                  </a:cubicBezTo>
                  <a:cubicBezTo>
                    <a:pt x="71360" y="26991"/>
                    <a:pt x="76785" y="25948"/>
                    <a:pt x="79915" y="22088"/>
                  </a:cubicBezTo>
                  <a:cubicBezTo>
                    <a:pt x="83149" y="18228"/>
                    <a:pt x="83045" y="12386"/>
                    <a:pt x="81167" y="7691"/>
                  </a:cubicBezTo>
                  <a:cubicBezTo>
                    <a:pt x="79915" y="4979"/>
                    <a:pt x="78246" y="2475"/>
                    <a:pt x="76264" y="284"/>
                  </a:cubicBezTo>
                  <a:lnTo>
                    <a:pt x="75325" y="597"/>
                  </a:lnTo>
                  <a:cubicBezTo>
                    <a:pt x="73505" y="1176"/>
                    <a:pt x="69848" y="1361"/>
                    <a:pt x="65708" y="1361"/>
                  </a:cubicBezTo>
                  <a:cubicBezTo>
                    <a:pt x="64626" y="1361"/>
                    <a:pt x="63512" y="1349"/>
                    <a:pt x="62388" y="1327"/>
                  </a:cubicBezTo>
                  <a:lnTo>
                    <a:pt x="60406" y="2475"/>
                  </a:lnTo>
                  <a:cubicBezTo>
                    <a:pt x="56859" y="1849"/>
                    <a:pt x="53312" y="1223"/>
                    <a:pt x="49765" y="805"/>
                  </a:cubicBezTo>
                  <a:cubicBezTo>
                    <a:pt x="45025" y="269"/>
                    <a:pt x="40267" y="1"/>
                    <a:pt x="35514" y="1"/>
                  </a:cubicBez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66"/>
            <p:cNvSpPr/>
            <p:nvPr/>
          </p:nvSpPr>
          <p:spPr>
            <a:xfrm>
              <a:off x="4270325" y="3716850"/>
              <a:ext cx="865925" cy="722975"/>
            </a:xfrm>
            <a:custGeom>
              <a:avLst/>
              <a:gdLst/>
              <a:ahLst/>
              <a:cxnLst/>
              <a:rect l="l" t="t" r="r" b="b"/>
              <a:pathLst>
                <a:path w="34637" h="28919" extrusionOk="0">
                  <a:moveTo>
                    <a:pt x="27647" y="1"/>
                  </a:moveTo>
                  <a:lnTo>
                    <a:pt x="26708" y="314"/>
                  </a:lnTo>
                  <a:lnTo>
                    <a:pt x="25874" y="627"/>
                  </a:lnTo>
                  <a:cubicBezTo>
                    <a:pt x="24135" y="1180"/>
                    <a:pt x="20542" y="1434"/>
                    <a:pt x="16680" y="1434"/>
                  </a:cubicBezTo>
                  <a:cubicBezTo>
                    <a:pt x="15442" y="1434"/>
                    <a:pt x="14177" y="1408"/>
                    <a:pt x="12937" y="1357"/>
                  </a:cubicBezTo>
                  <a:cubicBezTo>
                    <a:pt x="7825" y="1253"/>
                    <a:pt x="2609" y="940"/>
                    <a:pt x="1" y="731"/>
                  </a:cubicBezTo>
                  <a:lnTo>
                    <a:pt x="1" y="731"/>
                  </a:lnTo>
                  <a:lnTo>
                    <a:pt x="209" y="940"/>
                  </a:lnTo>
                  <a:cubicBezTo>
                    <a:pt x="7303" y="8034"/>
                    <a:pt x="9494" y="18571"/>
                    <a:pt x="5843" y="27856"/>
                  </a:cubicBezTo>
                  <a:cubicBezTo>
                    <a:pt x="5739" y="28169"/>
                    <a:pt x="5530" y="28482"/>
                    <a:pt x="5426" y="28899"/>
                  </a:cubicBezTo>
                  <a:cubicBezTo>
                    <a:pt x="5426" y="28899"/>
                    <a:pt x="6631" y="28919"/>
                    <a:pt x="8415" y="28919"/>
                  </a:cubicBezTo>
                  <a:cubicBezTo>
                    <a:pt x="12428" y="28919"/>
                    <a:pt x="19373" y="28819"/>
                    <a:pt x="22118" y="28169"/>
                  </a:cubicBezTo>
                  <a:cubicBezTo>
                    <a:pt x="25978" y="27126"/>
                    <a:pt x="31194" y="24726"/>
                    <a:pt x="32968" y="20031"/>
                  </a:cubicBezTo>
                  <a:cubicBezTo>
                    <a:pt x="34637" y="15232"/>
                    <a:pt x="33594" y="7512"/>
                    <a:pt x="30568" y="3548"/>
                  </a:cubicBezTo>
                  <a:cubicBezTo>
                    <a:pt x="29629" y="2505"/>
                    <a:pt x="28586" y="1253"/>
                    <a:pt x="27647" y="1"/>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66"/>
            <p:cNvSpPr/>
            <p:nvPr/>
          </p:nvSpPr>
          <p:spPr>
            <a:xfrm>
              <a:off x="2841050" y="4355850"/>
              <a:ext cx="779875" cy="222750"/>
            </a:xfrm>
            <a:custGeom>
              <a:avLst/>
              <a:gdLst/>
              <a:ahLst/>
              <a:cxnLst/>
              <a:rect l="l" t="t" r="r" b="b"/>
              <a:pathLst>
                <a:path w="31195" h="8910" extrusionOk="0">
                  <a:moveTo>
                    <a:pt x="5634" y="0"/>
                  </a:moveTo>
                  <a:cubicBezTo>
                    <a:pt x="5015" y="0"/>
                    <a:pt x="4390" y="1"/>
                    <a:pt x="3756" y="1"/>
                  </a:cubicBezTo>
                  <a:cubicBezTo>
                    <a:pt x="2296" y="209"/>
                    <a:pt x="522" y="731"/>
                    <a:pt x="314" y="2192"/>
                  </a:cubicBezTo>
                  <a:cubicBezTo>
                    <a:pt x="1" y="3652"/>
                    <a:pt x="1879" y="4904"/>
                    <a:pt x="3444" y="5426"/>
                  </a:cubicBezTo>
                  <a:cubicBezTo>
                    <a:pt x="10016" y="7304"/>
                    <a:pt x="16693" y="8347"/>
                    <a:pt x="23474" y="8764"/>
                  </a:cubicBezTo>
                  <a:cubicBezTo>
                    <a:pt x="24131" y="8858"/>
                    <a:pt x="24808" y="8910"/>
                    <a:pt x="25479" y="8910"/>
                  </a:cubicBezTo>
                  <a:cubicBezTo>
                    <a:pt x="26299" y="8910"/>
                    <a:pt x="27109" y="8832"/>
                    <a:pt x="27856" y="8660"/>
                  </a:cubicBezTo>
                  <a:cubicBezTo>
                    <a:pt x="29421" y="8242"/>
                    <a:pt x="30568" y="7095"/>
                    <a:pt x="30881" y="5634"/>
                  </a:cubicBezTo>
                  <a:cubicBezTo>
                    <a:pt x="31194" y="4174"/>
                    <a:pt x="30151" y="3235"/>
                    <a:pt x="28482" y="2609"/>
                  </a:cubicBezTo>
                  <a:cubicBezTo>
                    <a:pt x="20538" y="90"/>
                    <a:pt x="13674" y="0"/>
                    <a:pt x="5634"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66"/>
            <p:cNvSpPr/>
            <p:nvPr/>
          </p:nvSpPr>
          <p:spPr>
            <a:xfrm>
              <a:off x="2621975" y="3205675"/>
              <a:ext cx="451225" cy="284300"/>
            </a:xfrm>
            <a:custGeom>
              <a:avLst/>
              <a:gdLst/>
              <a:ahLst/>
              <a:cxnLst/>
              <a:rect l="l" t="t" r="r" b="b"/>
              <a:pathLst>
                <a:path w="18049" h="11372" extrusionOk="0">
                  <a:moveTo>
                    <a:pt x="10537" y="0"/>
                  </a:moveTo>
                  <a:cubicBezTo>
                    <a:pt x="6677" y="417"/>
                    <a:pt x="2921" y="2087"/>
                    <a:pt x="0" y="4695"/>
                  </a:cubicBezTo>
                  <a:lnTo>
                    <a:pt x="4382" y="11372"/>
                  </a:lnTo>
                  <a:cubicBezTo>
                    <a:pt x="5738" y="10537"/>
                    <a:pt x="4069" y="8137"/>
                    <a:pt x="3860" y="6573"/>
                  </a:cubicBezTo>
                  <a:cubicBezTo>
                    <a:pt x="4537" y="5938"/>
                    <a:pt x="5933" y="5219"/>
                    <a:pt x="7285" y="4566"/>
                  </a:cubicBezTo>
                  <a:lnTo>
                    <a:pt x="7285" y="4566"/>
                  </a:lnTo>
                  <a:lnTo>
                    <a:pt x="16067" y="5425"/>
                  </a:lnTo>
                  <a:lnTo>
                    <a:pt x="18049" y="730"/>
                  </a:lnTo>
                  <a:lnTo>
                    <a:pt x="10537" y="0"/>
                  </a:ln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66"/>
            <p:cNvSpPr/>
            <p:nvPr/>
          </p:nvSpPr>
          <p:spPr>
            <a:xfrm>
              <a:off x="2796725" y="3273475"/>
              <a:ext cx="299325" cy="182600"/>
            </a:xfrm>
            <a:custGeom>
              <a:avLst/>
              <a:gdLst/>
              <a:ahLst/>
              <a:cxnLst/>
              <a:rect l="l" t="t" r="r" b="b"/>
              <a:pathLst>
                <a:path w="11973" h="7304" extrusionOk="0">
                  <a:moveTo>
                    <a:pt x="5529" y="0"/>
                  </a:moveTo>
                  <a:cubicBezTo>
                    <a:pt x="5529" y="3026"/>
                    <a:pt x="0" y="4278"/>
                    <a:pt x="835" y="7303"/>
                  </a:cubicBezTo>
                  <a:cubicBezTo>
                    <a:pt x="4173" y="6364"/>
                    <a:pt x="7512" y="5112"/>
                    <a:pt x="10537" y="3443"/>
                  </a:cubicBezTo>
                  <a:cubicBezTo>
                    <a:pt x="11163" y="3235"/>
                    <a:pt x="11580" y="2817"/>
                    <a:pt x="11789" y="2296"/>
                  </a:cubicBezTo>
                  <a:cubicBezTo>
                    <a:pt x="11973" y="1837"/>
                    <a:pt x="11510" y="1216"/>
                    <a:pt x="11041" y="1216"/>
                  </a:cubicBezTo>
                  <a:cubicBezTo>
                    <a:pt x="10977" y="1216"/>
                    <a:pt x="10913" y="1227"/>
                    <a:pt x="10850" y="1252"/>
                  </a:cubicBezTo>
                  <a:lnTo>
                    <a:pt x="5529" y="0"/>
                  </a:ln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66"/>
            <p:cNvSpPr/>
            <p:nvPr/>
          </p:nvSpPr>
          <p:spPr>
            <a:xfrm>
              <a:off x="3834775" y="2256300"/>
              <a:ext cx="328650" cy="609575"/>
            </a:xfrm>
            <a:custGeom>
              <a:avLst/>
              <a:gdLst/>
              <a:ahLst/>
              <a:cxnLst/>
              <a:rect l="l" t="t" r="r" b="b"/>
              <a:pathLst>
                <a:path w="13146" h="24383" extrusionOk="0">
                  <a:moveTo>
                    <a:pt x="3860" y="0"/>
                  </a:moveTo>
                  <a:lnTo>
                    <a:pt x="3860" y="0"/>
                  </a:lnTo>
                  <a:cubicBezTo>
                    <a:pt x="4486" y="3756"/>
                    <a:pt x="4590" y="7512"/>
                    <a:pt x="4382" y="11268"/>
                  </a:cubicBezTo>
                  <a:cubicBezTo>
                    <a:pt x="4069" y="15023"/>
                    <a:pt x="2504" y="18570"/>
                    <a:pt x="0" y="21387"/>
                  </a:cubicBezTo>
                  <a:cubicBezTo>
                    <a:pt x="2980" y="23320"/>
                    <a:pt x="6457" y="24383"/>
                    <a:pt x="10000" y="24383"/>
                  </a:cubicBezTo>
                  <a:cubicBezTo>
                    <a:pt x="11047" y="24383"/>
                    <a:pt x="12099" y="24290"/>
                    <a:pt x="13145" y="24100"/>
                  </a:cubicBezTo>
                  <a:lnTo>
                    <a:pt x="3860" y="0"/>
                  </a:lnTo>
                  <a:close/>
                </a:path>
              </a:pathLst>
            </a:custGeom>
            <a:solidFill>
              <a:srgbClr val="487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66"/>
            <p:cNvSpPr/>
            <p:nvPr/>
          </p:nvSpPr>
          <p:spPr>
            <a:xfrm>
              <a:off x="4421600" y="2112850"/>
              <a:ext cx="492975" cy="665100"/>
            </a:xfrm>
            <a:custGeom>
              <a:avLst/>
              <a:gdLst/>
              <a:ahLst/>
              <a:cxnLst/>
              <a:rect l="l" t="t" r="r" b="b"/>
              <a:pathLst>
                <a:path w="19719" h="26604" extrusionOk="0">
                  <a:moveTo>
                    <a:pt x="5217" y="0"/>
                  </a:moveTo>
                  <a:lnTo>
                    <a:pt x="627" y="5008"/>
                  </a:lnTo>
                  <a:lnTo>
                    <a:pt x="1" y="26604"/>
                  </a:lnTo>
                  <a:lnTo>
                    <a:pt x="19718" y="26604"/>
                  </a:lnTo>
                  <a:cubicBezTo>
                    <a:pt x="19718" y="26604"/>
                    <a:pt x="15650" y="3235"/>
                    <a:pt x="9599" y="1670"/>
                  </a:cubicBezTo>
                  <a:cubicBezTo>
                    <a:pt x="8555" y="1148"/>
                    <a:pt x="7929" y="1148"/>
                    <a:pt x="5217" y="0"/>
                  </a:cubicBezTo>
                  <a:close/>
                </a:path>
              </a:pathLst>
            </a:custGeom>
            <a:solidFill>
              <a:srgbClr val="487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66"/>
            <p:cNvSpPr/>
            <p:nvPr/>
          </p:nvSpPr>
          <p:spPr>
            <a:xfrm>
              <a:off x="3670450" y="2153750"/>
              <a:ext cx="362550" cy="551175"/>
            </a:xfrm>
            <a:custGeom>
              <a:avLst/>
              <a:gdLst/>
              <a:ahLst/>
              <a:cxnLst/>
              <a:rect l="l" t="t" r="r" b="b"/>
              <a:pathLst>
                <a:path w="14502" h="22047" extrusionOk="0">
                  <a:moveTo>
                    <a:pt x="12489" y="1"/>
                  </a:moveTo>
                  <a:cubicBezTo>
                    <a:pt x="11249" y="1"/>
                    <a:pt x="7662" y="621"/>
                    <a:pt x="4695" y="7232"/>
                  </a:cubicBezTo>
                  <a:cubicBezTo>
                    <a:pt x="1044" y="15474"/>
                    <a:pt x="1" y="18604"/>
                    <a:pt x="1" y="18604"/>
                  </a:cubicBezTo>
                  <a:lnTo>
                    <a:pt x="12728" y="22046"/>
                  </a:lnTo>
                  <a:lnTo>
                    <a:pt x="14502" y="6502"/>
                  </a:lnTo>
                  <a:cubicBezTo>
                    <a:pt x="14189" y="6189"/>
                    <a:pt x="13876" y="5980"/>
                    <a:pt x="13563" y="5772"/>
                  </a:cubicBezTo>
                  <a:cubicBezTo>
                    <a:pt x="12937" y="5146"/>
                    <a:pt x="12520" y="4415"/>
                    <a:pt x="12207" y="3581"/>
                  </a:cubicBezTo>
                  <a:cubicBezTo>
                    <a:pt x="11789" y="2329"/>
                    <a:pt x="12102" y="973"/>
                    <a:pt x="12937" y="34"/>
                  </a:cubicBezTo>
                  <a:cubicBezTo>
                    <a:pt x="12937" y="34"/>
                    <a:pt x="12776" y="1"/>
                    <a:pt x="12489" y="1"/>
                  </a:cubicBezTo>
                  <a:close/>
                </a:path>
              </a:pathLst>
            </a:custGeom>
            <a:solidFill>
              <a:srgbClr val="487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66"/>
            <p:cNvSpPr/>
            <p:nvPr/>
          </p:nvSpPr>
          <p:spPr>
            <a:xfrm>
              <a:off x="4108625" y="1820725"/>
              <a:ext cx="174775" cy="286925"/>
            </a:xfrm>
            <a:custGeom>
              <a:avLst/>
              <a:gdLst/>
              <a:ahLst/>
              <a:cxnLst/>
              <a:rect l="l" t="t" r="r" b="b"/>
              <a:pathLst>
                <a:path w="6991" h="11477" extrusionOk="0">
                  <a:moveTo>
                    <a:pt x="2922" y="1"/>
                  </a:moveTo>
                  <a:cubicBezTo>
                    <a:pt x="3234" y="2713"/>
                    <a:pt x="3965" y="6469"/>
                    <a:pt x="2296" y="7825"/>
                  </a:cubicBezTo>
                  <a:cubicBezTo>
                    <a:pt x="1565" y="8451"/>
                    <a:pt x="835" y="8973"/>
                    <a:pt x="0" y="9390"/>
                  </a:cubicBezTo>
                  <a:lnTo>
                    <a:pt x="835" y="11477"/>
                  </a:lnTo>
                  <a:cubicBezTo>
                    <a:pt x="2296" y="11164"/>
                    <a:pt x="6990" y="7304"/>
                    <a:pt x="2922" y="1"/>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66"/>
            <p:cNvSpPr/>
            <p:nvPr/>
          </p:nvSpPr>
          <p:spPr>
            <a:xfrm>
              <a:off x="3683500" y="1909375"/>
              <a:ext cx="226925" cy="164375"/>
            </a:xfrm>
            <a:custGeom>
              <a:avLst/>
              <a:gdLst/>
              <a:ahLst/>
              <a:cxnLst/>
              <a:rect l="l" t="t" r="r" b="b"/>
              <a:pathLst>
                <a:path w="9077" h="6575" extrusionOk="0">
                  <a:moveTo>
                    <a:pt x="8" y="1"/>
                  </a:moveTo>
                  <a:cubicBezTo>
                    <a:pt x="5" y="1"/>
                    <a:pt x="3" y="1"/>
                    <a:pt x="0" y="2"/>
                  </a:cubicBezTo>
                  <a:lnTo>
                    <a:pt x="45" y="15"/>
                  </a:lnTo>
                  <a:lnTo>
                    <a:pt x="45" y="15"/>
                  </a:lnTo>
                  <a:cubicBezTo>
                    <a:pt x="30" y="6"/>
                    <a:pt x="18" y="1"/>
                    <a:pt x="8" y="1"/>
                  </a:cubicBezTo>
                  <a:close/>
                  <a:moveTo>
                    <a:pt x="45" y="15"/>
                  </a:moveTo>
                  <a:cubicBezTo>
                    <a:pt x="575" y="350"/>
                    <a:pt x="4173" y="6575"/>
                    <a:pt x="4173" y="6575"/>
                  </a:cubicBezTo>
                  <a:lnTo>
                    <a:pt x="9077" y="2610"/>
                  </a:lnTo>
                  <a:lnTo>
                    <a:pt x="45" y="15"/>
                  </a:ln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66"/>
            <p:cNvSpPr/>
            <p:nvPr/>
          </p:nvSpPr>
          <p:spPr>
            <a:xfrm>
              <a:off x="3482675" y="1229325"/>
              <a:ext cx="855500" cy="554925"/>
            </a:xfrm>
            <a:custGeom>
              <a:avLst/>
              <a:gdLst/>
              <a:ahLst/>
              <a:cxnLst/>
              <a:rect l="l" t="t" r="r" b="b"/>
              <a:pathLst>
                <a:path w="34220" h="22197" extrusionOk="0">
                  <a:moveTo>
                    <a:pt x="18155" y="0"/>
                  </a:moveTo>
                  <a:cubicBezTo>
                    <a:pt x="17669" y="0"/>
                    <a:pt x="17181" y="27"/>
                    <a:pt x="16692" y="79"/>
                  </a:cubicBezTo>
                  <a:cubicBezTo>
                    <a:pt x="15440" y="392"/>
                    <a:pt x="14084" y="810"/>
                    <a:pt x="12937" y="1436"/>
                  </a:cubicBezTo>
                  <a:cubicBezTo>
                    <a:pt x="6573" y="4565"/>
                    <a:pt x="1878" y="10303"/>
                    <a:pt x="104" y="17189"/>
                  </a:cubicBezTo>
                  <a:cubicBezTo>
                    <a:pt x="0" y="17606"/>
                    <a:pt x="0" y="18128"/>
                    <a:pt x="104" y="18545"/>
                  </a:cubicBezTo>
                  <a:cubicBezTo>
                    <a:pt x="240" y="18749"/>
                    <a:pt x="553" y="18908"/>
                    <a:pt x="841" y="18908"/>
                  </a:cubicBezTo>
                  <a:cubicBezTo>
                    <a:pt x="996" y="18908"/>
                    <a:pt x="1143" y="18863"/>
                    <a:pt x="1252" y="18754"/>
                  </a:cubicBezTo>
                  <a:lnTo>
                    <a:pt x="1878" y="18754"/>
                  </a:lnTo>
                  <a:cubicBezTo>
                    <a:pt x="2526" y="17847"/>
                    <a:pt x="3616" y="17543"/>
                    <a:pt x="4774" y="17543"/>
                  </a:cubicBezTo>
                  <a:cubicBezTo>
                    <a:pt x="5481" y="17543"/>
                    <a:pt x="6213" y="17657"/>
                    <a:pt x="6886" y="17815"/>
                  </a:cubicBezTo>
                  <a:cubicBezTo>
                    <a:pt x="8346" y="18232"/>
                    <a:pt x="9807" y="18754"/>
                    <a:pt x="11267" y="19484"/>
                  </a:cubicBezTo>
                  <a:cubicBezTo>
                    <a:pt x="12519" y="18128"/>
                    <a:pt x="13667" y="16771"/>
                    <a:pt x="15023" y="15311"/>
                  </a:cubicBezTo>
                  <a:cubicBezTo>
                    <a:pt x="15127" y="15311"/>
                    <a:pt x="15232" y="15207"/>
                    <a:pt x="15336" y="15102"/>
                  </a:cubicBezTo>
                  <a:cubicBezTo>
                    <a:pt x="15545" y="15102"/>
                    <a:pt x="15753" y="15311"/>
                    <a:pt x="15962" y="15520"/>
                  </a:cubicBezTo>
                  <a:cubicBezTo>
                    <a:pt x="16692" y="16458"/>
                    <a:pt x="17110" y="17710"/>
                    <a:pt x="17840" y="18649"/>
                  </a:cubicBezTo>
                  <a:cubicBezTo>
                    <a:pt x="18476" y="19558"/>
                    <a:pt x="19507" y="20150"/>
                    <a:pt x="20590" y="20150"/>
                  </a:cubicBezTo>
                  <a:cubicBezTo>
                    <a:pt x="20751" y="20150"/>
                    <a:pt x="20912" y="20137"/>
                    <a:pt x="21074" y="20110"/>
                  </a:cubicBezTo>
                  <a:lnTo>
                    <a:pt x="19926" y="18545"/>
                  </a:lnTo>
                  <a:cubicBezTo>
                    <a:pt x="19926" y="18545"/>
                    <a:pt x="19075" y="14970"/>
                    <a:pt x="21755" y="14970"/>
                  </a:cubicBezTo>
                  <a:cubicBezTo>
                    <a:pt x="22042" y="14970"/>
                    <a:pt x="22370" y="15011"/>
                    <a:pt x="22743" y="15102"/>
                  </a:cubicBezTo>
                  <a:cubicBezTo>
                    <a:pt x="26603" y="16041"/>
                    <a:pt x="26812" y="18336"/>
                    <a:pt x="26395" y="19067"/>
                  </a:cubicBezTo>
                  <a:cubicBezTo>
                    <a:pt x="25873" y="19588"/>
                    <a:pt x="25247" y="20110"/>
                    <a:pt x="24621" y="20423"/>
                  </a:cubicBezTo>
                  <a:lnTo>
                    <a:pt x="32028" y="22196"/>
                  </a:lnTo>
                  <a:cubicBezTo>
                    <a:pt x="34219" y="15520"/>
                    <a:pt x="32341" y="8321"/>
                    <a:pt x="27125" y="3522"/>
                  </a:cubicBezTo>
                  <a:cubicBezTo>
                    <a:pt x="24756" y="1244"/>
                    <a:pt x="21511" y="0"/>
                    <a:pt x="18155"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66"/>
            <p:cNvSpPr/>
            <p:nvPr/>
          </p:nvSpPr>
          <p:spPr>
            <a:xfrm>
              <a:off x="3680875" y="764450"/>
              <a:ext cx="709450" cy="553300"/>
            </a:xfrm>
            <a:custGeom>
              <a:avLst/>
              <a:gdLst/>
              <a:ahLst/>
              <a:cxnLst/>
              <a:rect l="l" t="t" r="r" b="b"/>
              <a:pathLst>
                <a:path w="28378" h="22132" extrusionOk="0">
                  <a:moveTo>
                    <a:pt x="13459" y="0"/>
                  </a:moveTo>
                  <a:cubicBezTo>
                    <a:pt x="11372" y="1043"/>
                    <a:pt x="11268" y="3860"/>
                    <a:pt x="11268" y="6155"/>
                  </a:cubicBezTo>
                  <a:cubicBezTo>
                    <a:pt x="11372" y="9285"/>
                    <a:pt x="11477" y="12310"/>
                    <a:pt x="11477" y="15440"/>
                  </a:cubicBezTo>
                  <a:lnTo>
                    <a:pt x="10433" y="7616"/>
                  </a:lnTo>
                  <a:cubicBezTo>
                    <a:pt x="10225" y="5529"/>
                    <a:pt x="9808" y="3547"/>
                    <a:pt x="9286" y="1461"/>
                  </a:cubicBezTo>
                  <a:cubicBezTo>
                    <a:pt x="9182" y="1148"/>
                    <a:pt x="8973" y="626"/>
                    <a:pt x="8556" y="626"/>
                  </a:cubicBezTo>
                  <a:cubicBezTo>
                    <a:pt x="8347" y="730"/>
                    <a:pt x="8034" y="835"/>
                    <a:pt x="7930" y="1043"/>
                  </a:cubicBezTo>
                  <a:cubicBezTo>
                    <a:pt x="6782" y="2817"/>
                    <a:pt x="7199" y="5112"/>
                    <a:pt x="7825" y="7094"/>
                  </a:cubicBezTo>
                  <a:cubicBezTo>
                    <a:pt x="8556" y="9494"/>
                    <a:pt x="9495" y="11893"/>
                    <a:pt x="10642" y="14188"/>
                  </a:cubicBezTo>
                  <a:cubicBezTo>
                    <a:pt x="9808" y="12519"/>
                    <a:pt x="8869" y="10954"/>
                    <a:pt x="7617" y="9598"/>
                  </a:cubicBezTo>
                  <a:cubicBezTo>
                    <a:pt x="6365" y="8137"/>
                    <a:pt x="4591" y="7407"/>
                    <a:pt x="2713" y="7407"/>
                  </a:cubicBezTo>
                  <a:cubicBezTo>
                    <a:pt x="3118" y="9564"/>
                    <a:pt x="4001" y="11633"/>
                    <a:pt x="5278" y="13418"/>
                  </a:cubicBezTo>
                  <a:lnTo>
                    <a:pt x="5278" y="13418"/>
                  </a:lnTo>
                  <a:cubicBezTo>
                    <a:pt x="4340" y="12762"/>
                    <a:pt x="3264" y="12306"/>
                    <a:pt x="2087" y="12102"/>
                  </a:cubicBezTo>
                  <a:cubicBezTo>
                    <a:pt x="1965" y="12071"/>
                    <a:pt x="1843" y="12059"/>
                    <a:pt x="1721" y="12059"/>
                  </a:cubicBezTo>
                  <a:cubicBezTo>
                    <a:pt x="1426" y="12059"/>
                    <a:pt x="1131" y="12132"/>
                    <a:pt x="835" y="12206"/>
                  </a:cubicBezTo>
                  <a:cubicBezTo>
                    <a:pt x="1" y="12832"/>
                    <a:pt x="522" y="14188"/>
                    <a:pt x="1253" y="14814"/>
                  </a:cubicBezTo>
                  <a:cubicBezTo>
                    <a:pt x="3444" y="17005"/>
                    <a:pt x="6573" y="17527"/>
                    <a:pt x="9599" y="17944"/>
                  </a:cubicBezTo>
                  <a:lnTo>
                    <a:pt x="19197" y="21178"/>
                  </a:lnTo>
                  <a:cubicBezTo>
                    <a:pt x="20906" y="21800"/>
                    <a:pt x="22730" y="22132"/>
                    <a:pt x="24585" y="22132"/>
                  </a:cubicBezTo>
                  <a:cubicBezTo>
                    <a:pt x="25221" y="22132"/>
                    <a:pt x="25860" y="22093"/>
                    <a:pt x="26500" y="22013"/>
                  </a:cubicBezTo>
                  <a:cubicBezTo>
                    <a:pt x="25039" y="20657"/>
                    <a:pt x="23266" y="19822"/>
                    <a:pt x="21388" y="19405"/>
                  </a:cubicBezTo>
                  <a:lnTo>
                    <a:pt x="28378" y="18883"/>
                  </a:lnTo>
                  <a:cubicBezTo>
                    <a:pt x="27083" y="17360"/>
                    <a:pt x="25066" y="17004"/>
                    <a:pt x="23057" y="17004"/>
                  </a:cubicBezTo>
                  <a:cubicBezTo>
                    <a:pt x="22313" y="17004"/>
                    <a:pt x="21571" y="17053"/>
                    <a:pt x="20866" y="17109"/>
                  </a:cubicBezTo>
                  <a:lnTo>
                    <a:pt x="24413" y="15440"/>
                  </a:lnTo>
                  <a:cubicBezTo>
                    <a:pt x="25248" y="15127"/>
                    <a:pt x="26291" y="14293"/>
                    <a:pt x="25978" y="13458"/>
                  </a:cubicBezTo>
                  <a:cubicBezTo>
                    <a:pt x="25820" y="12905"/>
                    <a:pt x="25183" y="12651"/>
                    <a:pt x="24521" y="12651"/>
                  </a:cubicBezTo>
                  <a:cubicBezTo>
                    <a:pt x="24309" y="12651"/>
                    <a:pt x="24094" y="12677"/>
                    <a:pt x="23892" y="12728"/>
                  </a:cubicBezTo>
                  <a:cubicBezTo>
                    <a:pt x="22294" y="12967"/>
                    <a:pt x="20819" y="13513"/>
                    <a:pt x="19513" y="14411"/>
                  </a:cubicBezTo>
                  <a:lnTo>
                    <a:pt x="19513" y="14411"/>
                  </a:lnTo>
                  <a:cubicBezTo>
                    <a:pt x="21365" y="12792"/>
                    <a:pt x="22830" y="10834"/>
                    <a:pt x="23787" y="8659"/>
                  </a:cubicBezTo>
                  <a:cubicBezTo>
                    <a:pt x="23996" y="8033"/>
                    <a:pt x="24100" y="7198"/>
                    <a:pt x="23474" y="7094"/>
                  </a:cubicBezTo>
                  <a:cubicBezTo>
                    <a:pt x="23161" y="7094"/>
                    <a:pt x="22953" y="7094"/>
                    <a:pt x="22744" y="7303"/>
                  </a:cubicBezTo>
                  <a:cubicBezTo>
                    <a:pt x="20534" y="8609"/>
                    <a:pt x="18711" y="10495"/>
                    <a:pt x="17554" y="12868"/>
                  </a:cubicBezTo>
                  <a:lnTo>
                    <a:pt x="17554" y="12868"/>
                  </a:lnTo>
                  <a:cubicBezTo>
                    <a:pt x="19288" y="9204"/>
                    <a:pt x="21077" y="5531"/>
                    <a:pt x="21179" y="1461"/>
                  </a:cubicBezTo>
                  <a:lnTo>
                    <a:pt x="21179" y="1461"/>
                  </a:lnTo>
                  <a:cubicBezTo>
                    <a:pt x="19510" y="2087"/>
                    <a:pt x="18154" y="3443"/>
                    <a:pt x="17528" y="5008"/>
                  </a:cubicBezTo>
                  <a:cubicBezTo>
                    <a:pt x="16173" y="7463"/>
                    <a:pt x="15231" y="10055"/>
                    <a:pt x="14701" y="12785"/>
                  </a:cubicBezTo>
                  <a:lnTo>
                    <a:pt x="14701" y="12785"/>
                  </a:lnTo>
                  <a:cubicBezTo>
                    <a:pt x="15343" y="8363"/>
                    <a:pt x="15553" y="3824"/>
                    <a:pt x="13459"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66"/>
            <p:cNvSpPr/>
            <p:nvPr/>
          </p:nvSpPr>
          <p:spPr>
            <a:xfrm>
              <a:off x="3464400" y="1450375"/>
              <a:ext cx="482550" cy="446625"/>
            </a:xfrm>
            <a:custGeom>
              <a:avLst/>
              <a:gdLst/>
              <a:ahLst/>
              <a:cxnLst/>
              <a:rect l="l" t="t" r="r" b="b"/>
              <a:pathLst>
                <a:path w="19302" h="17865" extrusionOk="0">
                  <a:moveTo>
                    <a:pt x="18884" y="1"/>
                  </a:moveTo>
                  <a:lnTo>
                    <a:pt x="1044" y="9077"/>
                  </a:lnTo>
                  <a:cubicBezTo>
                    <a:pt x="314" y="10642"/>
                    <a:pt x="1" y="12520"/>
                    <a:pt x="418" y="14293"/>
                  </a:cubicBezTo>
                  <a:cubicBezTo>
                    <a:pt x="1092" y="16701"/>
                    <a:pt x="3812" y="17864"/>
                    <a:pt x="6360" y="17864"/>
                  </a:cubicBezTo>
                  <a:cubicBezTo>
                    <a:pt x="6572" y="17864"/>
                    <a:pt x="6783" y="17856"/>
                    <a:pt x="6991" y="17840"/>
                  </a:cubicBezTo>
                  <a:cubicBezTo>
                    <a:pt x="5843" y="17736"/>
                    <a:pt x="4800" y="17319"/>
                    <a:pt x="3861" y="16589"/>
                  </a:cubicBezTo>
                  <a:cubicBezTo>
                    <a:pt x="3026" y="15858"/>
                    <a:pt x="2609" y="14606"/>
                    <a:pt x="2922" y="13563"/>
                  </a:cubicBezTo>
                  <a:lnTo>
                    <a:pt x="2922" y="13563"/>
                  </a:lnTo>
                  <a:cubicBezTo>
                    <a:pt x="3861" y="14919"/>
                    <a:pt x="5321" y="15858"/>
                    <a:pt x="7095" y="15963"/>
                  </a:cubicBezTo>
                  <a:cubicBezTo>
                    <a:pt x="8764" y="15963"/>
                    <a:pt x="10433" y="15754"/>
                    <a:pt x="11894" y="15128"/>
                  </a:cubicBezTo>
                  <a:lnTo>
                    <a:pt x="11894" y="15128"/>
                  </a:lnTo>
                  <a:cubicBezTo>
                    <a:pt x="11724" y="15134"/>
                    <a:pt x="11555" y="15138"/>
                    <a:pt x="11385" y="15138"/>
                  </a:cubicBezTo>
                  <a:cubicBezTo>
                    <a:pt x="8844" y="15138"/>
                    <a:pt x="6326" y="14404"/>
                    <a:pt x="4174" y="12937"/>
                  </a:cubicBezTo>
                  <a:lnTo>
                    <a:pt x="4174" y="12937"/>
                  </a:lnTo>
                  <a:cubicBezTo>
                    <a:pt x="4984" y="13090"/>
                    <a:pt x="5793" y="13165"/>
                    <a:pt x="6595" y="13165"/>
                  </a:cubicBezTo>
                  <a:cubicBezTo>
                    <a:pt x="9617" y="13165"/>
                    <a:pt x="12529" y="12099"/>
                    <a:pt x="14919" y="10120"/>
                  </a:cubicBezTo>
                  <a:cubicBezTo>
                    <a:pt x="17841" y="7616"/>
                    <a:pt x="19301" y="3861"/>
                    <a:pt x="18884" y="1"/>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66"/>
            <p:cNvSpPr/>
            <p:nvPr/>
          </p:nvSpPr>
          <p:spPr>
            <a:xfrm>
              <a:off x="3733050" y="1753525"/>
              <a:ext cx="158125" cy="131125"/>
            </a:xfrm>
            <a:custGeom>
              <a:avLst/>
              <a:gdLst/>
              <a:ahLst/>
              <a:cxnLst/>
              <a:rect l="l" t="t" r="r" b="b"/>
              <a:pathLst>
                <a:path w="6325" h="5245" extrusionOk="0">
                  <a:moveTo>
                    <a:pt x="4811" y="1"/>
                  </a:moveTo>
                  <a:cubicBezTo>
                    <a:pt x="3711" y="1"/>
                    <a:pt x="2563" y="831"/>
                    <a:pt x="1774" y="1541"/>
                  </a:cubicBezTo>
                  <a:cubicBezTo>
                    <a:pt x="1252" y="1959"/>
                    <a:pt x="835" y="2480"/>
                    <a:pt x="522" y="3106"/>
                  </a:cubicBezTo>
                  <a:cubicBezTo>
                    <a:pt x="418" y="3315"/>
                    <a:pt x="313" y="3732"/>
                    <a:pt x="209" y="4045"/>
                  </a:cubicBezTo>
                  <a:cubicBezTo>
                    <a:pt x="0" y="4358"/>
                    <a:pt x="105" y="4775"/>
                    <a:pt x="313" y="5088"/>
                  </a:cubicBezTo>
                  <a:cubicBezTo>
                    <a:pt x="366" y="5193"/>
                    <a:pt x="470" y="5245"/>
                    <a:pt x="574" y="5245"/>
                  </a:cubicBezTo>
                  <a:cubicBezTo>
                    <a:pt x="679" y="5245"/>
                    <a:pt x="783" y="5193"/>
                    <a:pt x="835" y="5088"/>
                  </a:cubicBezTo>
                  <a:cubicBezTo>
                    <a:pt x="1044" y="4880"/>
                    <a:pt x="1148" y="4567"/>
                    <a:pt x="1148" y="4254"/>
                  </a:cubicBezTo>
                  <a:cubicBezTo>
                    <a:pt x="1148" y="4045"/>
                    <a:pt x="1252" y="3837"/>
                    <a:pt x="1357" y="3628"/>
                  </a:cubicBezTo>
                  <a:cubicBezTo>
                    <a:pt x="1670" y="3106"/>
                    <a:pt x="1983" y="2689"/>
                    <a:pt x="2400" y="2272"/>
                  </a:cubicBezTo>
                  <a:cubicBezTo>
                    <a:pt x="2817" y="1854"/>
                    <a:pt x="3234" y="1541"/>
                    <a:pt x="3756" y="1228"/>
                  </a:cubicBezTo>
                  <a:cubicBezTo>
                    <a:pt x="4079" y="1099"/>
                    <a:pt x="4441" y="1010"/>
                    <a:pt x="4818" y="1010"/>
                  </a:cubicBezTo>
                  <a:cubicBezTo>
                    <a:pt x="5051" y="1010"/>
                    <a:pt x="5291" y="1044"/>
                    <a:pt x="5530" y="1124"/>
                  </a:cubicBezTo>
                  <a:cubicBezTo>
                    <a:pt x="5569" y="1132"/>
                    <a:pt x="5607" y="1136"/>
                    <a:pt x="5644" y="1136"/>
                  </a:cubicBezTo>
                  <a:cubicBezTo>
                    <a:pt x="6094" y="1136"/>
                    <a:pt x="6325" y="579"/>
                    <a:pt x="5843" y="289"/>
                  </a:cubicBezTo>
                  <a:cubicBezTo>
                    <a:pt x="5513" y="86"/>
                    <a:pt x="5164" y="1"/>
                    <a:pt x="4811" y="1"/>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66"/>
            <p:cNvSpPr/>
            <p:nvPr/>
          </p:nvSpPr>
          <p:spPr>
            <a:xfrm>
              <a:off x="3813900" y="1855950"/>
              <a:ext cx="75650" cy="78925"/>
            </a:xfrm>
            <a:custGeom>
              <a:avLst/>
              <a:gdLst/>
              <a:ahLst/>
              <a:cxnLst/>
              <a:rect l="l" t="t" r="r" b="b"/>
              <a:pathLst>
                <a:path w="3026" h="3157" extrusionOk="0">
                  <a:moveTo>
                    <a:pt x="2400" y="0"/>
                  </a:moveTo>
                  <a:cubicBezTo>
                    <a:pt x="2244" y="0"/>
                    <a:pt x="2087" y="53"/>
                    <a:pt x="1983" y="157"/>
                  </a:cubicBezTo>
                  <a:cubicBezTo>
                    <a:pt x="1670" y="470"/>
                    <a:pt x="1357" y="887"/>
                    <a:pt x="1044" y="1200"/>
                  </a:cubicBezTo>
                  <a:cubicBezTo>
                    <a:pt x="731" y="1617"/>
                    <a:pt x="418" y="1930"/>
                    <a:pt x="105" y="2348"/>
                  </a:cubicBezTo>
                  <a:cubicBezTo>
                    <a:pt x="0" y="2556"/>
                    <a:pt x="0" y="2869"/>
                    <a:pt x="209" y="3078"/>
                  </a:cubicBezTo>
                  <a:cubicBezTo>
                    <a:pt x="313" y="3130"/>
                    <a:pt x="444" y="3156"/>
                    <a:pt x="574" y="3156"/>
                  </a:cubicBezTo>
                  <a:cubicBezTo>
                    <a:pt x="705" y="3156"/>
                    <a:pt x="835" y="3130"/>
                    <a:pt x="939" y="3078"/>
                  </a:cubicBezTo>
                  <a:lnTo>
                    <a:pt x="939" y="2974"/>
                  </a:lnTo>
                  <a:cubicBezTo>
                    <a:pt x="1252" y="2661"/>
                    <a:pt x="1565" y="2348"/>
                    <a:pt x="1878" y="1930"/>
                  </a:cubicBezTo>
                  <a:lnTo>
                    <a:pt x="2817" y="887"/>
                  </a:lnTo>
                  <a:cubicBezTo>
                    <a:pt x="3026" y="678"/>
                    <a:pt x="3026" y="366"/>
                    <a:pt x="2817" y="157"/>
                  </a:cubicBezTo>
                  <a:cubicBezTo>
                    <a:pt x="2713" y="53"/>
                    <a:pt x="2556" y="0"/>
                    <a:pt x="2400"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66"/>
            <p:cNvSpPr/>
            <p:nvPr/>
          </p:nvSpPr>
          <p:spPr>
            <a:xfrm>
              <a:off x="3944300" y="2827075"/>
              <a:ext cx="385175" cy="58800"/>
            </a:xfrm>
            <a:custGeom>
              <a:avLst/>
              <a:gdLst/>
              <a:ahLst/>
              <a:cxnLst/>
              <a:rect l="l" t="t" r="r" b="b"/>
              <a:pathLst>
                <a:path w="15407" h="2352" extrusionOk="0">
                  <a:moveTo>
                    <a:pt x="15018" y="0"/>
                  </a:moveTo>
                  <a:cubicBezTo>
                    <a:pt x="14987" y="0"/>
                    <a:pt x="14954" y="5"/>
                    <a:pt x="14919" y="17"/>
                  </a:cubicBezTo>
                  <a:cubicBezTo>
                    <a:pt x="13772" y="225"/>
                    <a:pt x="12624" y="851"/>
                    <a:pt x="11372" y="1164"/>
                  </a:cubicBezTo>
                  <a:cubicBezTo>
                    <a:pt x="10564" y="1366"/>
                    <a:pt x="9712" y="1482"/>
                    <a:pt x="8845" y="1482"/>
                  </a:cubicBezTo>
                  <a:cubicBezTo>
                    <a:pt x="8369" y="1482"/>
                    <a:pt x="7888" y="1447"/>
                    <a:pt x="7408" y="1373"/>
                  </a:cubicBezTo>
                  <a:cubicBezTo>
                    <a:pt x="6156" y="1164"/>
                    <a:pt x="4904" y="851"/>
                    <a:pt x="3652" y="747"/>
                  </a:cubicBezTo>
                  <a:cubicBezTo>
                    <a:pt x="3131" y="591"/>
                    <a:pt x="2557" y="512"/>
                    <a:pt x="1983" y="512"/>
                  </a:cubicBezTo>
                  <a:cubicBezTo>
                    <a:pt x="1409" y="512"/>
                    <a:pt x="835" y="591"/>
                    <a:pt x="314" y="747"/>
                  </a:cubicBezTo>
                  <a:cubicBezTo>
                    <a:pt x="105" y="747"/>
                    <a:pt x="1" y="1060"/>
                    <a:pt x="314" y="1164"/>
                  </a:cubicBezTo>
                  <a:cubicBezTo>
                    <a:pt x="940" y="1269"/>
                    <a:pt x="1566" y="1269"/>
                    <a:pt x="2192" y="1373"/>
                  </a:cubicBezTo>
                  <a:cubicBezTo>
                    <a:pt x="2818" y="1373"/>
                    <a:pt x="3444" y="1477"/>
                    <a:pt x="4174" y="1582"/>
                  </a:cubicBezTo>
                  <a:cubicBezTo>
                    <a:pt x="5321" y="1895"/>
                    <a:pt x="6573" y="2103"/>
                    <a:pt x="7825" y="2312"/>
                  </a:cubicBezTo>
                  <a:cubicBezTo>
                    <a:pt x="8151" y="2338"/>
                    <a:pt x="8477" y="2351"/>
                    <a:pt x="8802" y="2351"/>
                  </a:cubicBezTo>
                  <a:cubicBezTo>
                    <a:pt x="11077" y="2351"/>
                    <a:pt x="13302" y="1712"/>
                    <a:pt x="15128" y="434"/>
                  </a:cubicBezTo>
                  <a:cubicBezTo>
                    <a:pt x="15407" y="341"/>
                    <a:pt x="15272" y="0"/>
                    <a:pt x="15018" y="0"/>
                  </a:cubicBezTo>
                  <a:close/>
                </a:path>
              </a:pathLst>
            </a:custGeom>
            <a:solidFill>
              <a:srgbClr val="365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66"/>
            <p:cNvSpPr/>
            <p:nvPr/>
          </p:nvSpPr>
          <p:spPr>
            <a:xfrm>
              <a:off x="4494625" y="2167375"/>
              <a:ext cx="187825" cy="240875"/>
            </a:xfrm>
            <a:custGeom>
              <a:avLst/>
              <a:gdLst/>
              <a:ahLst/>
              <a:cxnLst/>
              <a:rect l="l" t="t" r="r" b="b"/>
              <a:pathLst>
                <a:path w="7513" h="9635" extrusionOk="0">
                  <a:moveTo>
                    <a:pt x="6712" y="1"/>
                  </a:moveTo>
                  <a:cubicBezTo>
                    <a:pt x="6399" y="1"/>
                    <a:pt x="6101" y="90"/>
                    <a:pt x="5843" y="219"/>
                  </a:cubicBezTo>
                  <a:cubicBezTo>
                    <a:pt x="5321" y="428"/>
                    <a:pt x="4800" y="741"/>
                    <a:pt x="4278" y="1054"/>
                  </a:cubicBezTo>
                  <a:cubicBezTo>
                    <a:pt x="3339" y="1575"/>
                    <a:pt x="2505" y="2305"/>
                    <a:pt x="1774" y="3140"/>
                  </a:cubicBezTo>
                  <a:cubicBezTo>
                    <a:pt x="627" y="5018"/>
                    <a:pt x="1" y="7209"/>
                    <a:pt x="105" y="9400"/>
                  </a:cubicBezTo>
                  <a:cubicBezTo>
                    <a:pt x="157" y="9556"/>
                    <a:pt x="288" y="9634"/>
                    <a:pt x="405" y="9634"/>
                  </a:cubicBezTo>
                  <a:cubicBezTo>
                    <a:pt x="522" y="9634"/>
                    <a:pt x="627" y="9556"/>
                    <a:pt x="627" y="9400"/>
                  </a:cubicBezTo>
                  <a:cubicBezTo>
                    <a:pt x="835" y="7522"/>
                    <a:pt x="1357" y="5644"/>
                    <a:pt x="2192" y="3870"/>
                  </a:cubicBezTo>
                  <a:cubicBezTo>
                    <a:pt x="2817" y="3140"/>
                    <a:pt x="3548" y="2410"/>
                    <a:pt x="4382" y="1888"/>
                  </a:cubicBezTo>
                  <a:cubicBezTo>
                    <a:pt x="4800" y="1680"/>
                    <a:pt x="5217" y="1471"/>
                    <a:pt x="5634" y="1262"/>
                  </a:cubicBezTo>
                  <a:cubicBezTo>
                    <a:pt x="6052" y="949"/>
                    <a:pt x="6573" y="741"/>
                    <a:pt x="7095" y="741"/>
                  </a:cubicBezTo>
                  <a:cubicBezTo>
                    <a:pt x="7408" y="741"/>
                    <a:pt x="7512" y="323"/>
                    <a:pt x="7304" y="115"/>
                  </a:cubicBezTo>
                  <a:cubicBezTo>
                    <a:pt x="7104" y="35"/>
                    <a:pt x="6905" y="1"/>
                    <a:pt x="6712" y="1"/>
                  </a:cubicBezTo>
                  <a:close/>
                </a:path>
              </a:pathLst>
            </a:custGeom>
            <a:solidFill>
              <a:srgbClr val="365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66"/>
            <p:cNvSpPr/>
            <p:nvPr/>
          </p:nvSpPr>
          <p:spPr>
            <a:xfrm>
              <a:off x="3876500" y="2437575"/>
              <a:ext cx="23500" cy="219900"/>
            </a:xfrm>
            <a:custGeom>
              <a:avLst/>
              <a:gdLst/>
              <a:ahLst/>
              <a:cxnLst/>
              <a:rect l="l" t="t" r="r" b="b"/>
              <a:pathLst>
                <a:path w="940" h="8796" extrusionOk="0">
                  <a:moveTo>
                    <a:pt x="209" y="0"/>
                  </a:moveTo>
                  <a:cubicBezTo>
                    <a:pt x="131" y="0"/>
                    <a:pt x="52" y="52"/>
                    <a:pt x="0" y="157"/>
                  </a:cubicBezTo>
                  <a:cubicBezTo>
                    <a:pt x="0" y="1513"/>
                    <a:pt x="105" y="2973"/>
                    <a:pt x="105" y="4330"/>
                  </a:cubicBezTo>
                  <a:lnTo>
                    <a:pt x="105" y="6416"/>
                  </a:lnTo>
                  <a:lnTo>
                    <a:pt x="105" y="7459"/>
                  </a:lnTo>
                  <a:cubicBezTo>
                    <a:pt x="105" y="7772"/>
                    <a:pt x="105" y="8190"/>
                    <a:pt x="105" y="8503"/>
                  </a:cubicBezTo>
                  <a:cubicBezTo>
                    <a:pt x="165" y="8684"/>
                    <a:pt x="332" y="8796"/>
                    <a:pt x="481" y="8796"/>
                  </a:cubicBezTo>
                  <a:cubicBezTo>
                    <a:pt x="588" y="8796"/>
                    <a:pt x="687" y="8738"/>
                    <a:pt x="731" y="8607"/>
                  </a:cubicBezTo>
                  <a:cubicBezTo>
                    <a:pt x="939" y="7981"/>
                    <a:pt x="939" y="7251"/>
                    <a:pt x="939" y="6520"/>
                  </a:cubicBezTo>
                  <a:lnTo>
                    <a:pt x="939" y="4434"/>
                  </a:lnTo>
                  <a:cubicBezTo>
                    <a:pt x="835" y="2973"/>
                    <a:pt x="731" y="1513"/>
                    <a:pt x="418" y="157"/>
                  </a:cubicBezTo>
                  <a:cubicBezTo>
                    <a:pt x="365" y="52"/>
                    <a:pt x="287" y="0"/>
                    <a:pt x="209" y="0"/>
                  </a:cubicBezTo>
                  <a:close/>
                </a:path>
              </a:pathLst>
            </a:custGeom>
            <a:solidFill>
              <a:srgbClr val="365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66"/>
            <p:cNvSpPr/>
            <p:nvPr/>
          </p:nvSpPr>
          <p:spPr>
            <a:xfrm>
              <a:off x="4001675" y="3330950"/>
              <a:ext cx="221725" cy="20800"/>
            </a:xfrm>
            <a:custGeom>
              <a:avLst/>
              <a:gdLst/>
              <a:ahLst/>
              <a:cxnLst/>
              <a:rect l="l" t="t" r="r" b="b"/>
              <a:pathLst>
                <a:path w="8869" h="832" extrusionOk="0">
                  <a:moveTo>
                    <a:pt x="2885" y="0"/>
                  </a:moveTo>
                  <a:cubicBezTo>
                    <a:pt x="1993" y="0"/>
                    <a:pt x="1102" y="35"/>
                    <a:pt x="210" y="101"/>
                  </a:cubicBezTo>
                  <a:cubicBezTo>
                    <a:pt x="1" y="101"/>
                    <a:pt x="1" y="310"/>
                    <a:pt x="210" y="310"/>
                  </a:cubicBezTo>
                  <a:cubicBezTo>
                    <a:pt x="3026" y="414"/>
                    <a:pt x="5843" y="623"/>
                    <a:pt x="8660" y="831"/>
                  </a:cubicBezTo>
                  <a:cubicBezTo>
                    <a:pt x="8869" y="831"/>
                    <a:pt x="8869" y="518"/>
                    <a:pt x="8660" y="518"/>
                  </a:cubicBezTo>
                  <a:cubicBezTo>
                    <a:pt x="6735" y="162"/>
                    <a:pt x="4810" y="0"/>
                    <a:pt x="2885" y="0"/>
                  </a:cubicBezTo>
                  <a:close/>
                </a:path>
              </a:pathLst>
            </a:custGeom>
            <a:solidFill>
              <a:srgbClr val="365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66"/>
            <p:cNvSpPr/>
            <p:nvPr/>
          </p:nvSpPr>
          <p:spPr>
            <a:xfrm>
              <a:off x="4129475" y="3253250"/>
              <a:ext cx="161750" cy="20250"/>
            </a:xfrm>
            <a:custGeom>
              <a:avLst/>
              <a:gdLst/>
              <a:ahLst/>
              <a:cxnLst/>
              <a:rect l="l" t="t" r="r" b="b"/>
              <a:pathLst>
                <a:path w="6470" h="810" extrusionOk="0">
                  <a:moveTo>
                    <a:pt x="4813" y="1"/>
                  </a:moveTo>
                  <a:cubicBezTo>
                    <a:pt x="4304" y="1"/>
                    <a:pt x="3809" y="27"/>
                    <a:pt x="3339" y="79"/>
                  </a:cubicBezTo>
                  <a:lnTo>
                    <a:pt x="314" y="184"/>
                  </a:lnTo>
                  <a:cubicBezTo>
                    <a:pt x="1" y="184"/>
                    <a:pt x="1" y="809"/>
                    <a:pt x="314" y="809"/>
                  </a:cubicBezTo>
                  <a:lnTo>
                    <a:pt x="3339" y="601"/>
                  </a:lnTo>
                  <a:cubicBezTo>
                    <a:pt x="4383" y="601"/>
                    <a:pt x="5322" y="497"/>
                    <a:pt x="6365" y="288"/>
                  </a:cubicBezTo>
                  <a:cubicBezTo>
                    <a:pt x="6469" y="288"/>
                    <a:pt x="6469" y="79"/>
                    <a:pt x="6365" y="79"/>
                  </a:cubicBezTo>
                  <a:cubicBezTo>
                    <a:pt x="5843" y="27"/>
                    <a:pt x="5322" y="1"/>
                    <a:pt x="4813" y="1"/>
                  </a:cubicBezTo>
                  <a:close/>
                </a:path>
              </a:pathLst>
            </a:custGeom>
            <a:solidFill>
              <a:srgbClr val="365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954157" y="935866"/>
            <a:ext cx="6406427" cy="2123658"/>
          </a:xfrm>
          <a:prstGeom prst="rect">
            <a:avLst/>
          </a:prstGeom>
          <a:noFill/>
          <a:effectLst>
            <a:outerShdw blurRad="50800" dist="38100" dir="16200000" rotWithShape="0">
              <a:prstClr val="black">
                <a:alpha val="40000"/>
              </a:prstClr>
            </a:outerShdw>
          </a:effectLst>
        </p:spPr>
        <p:txBody>
          <a:bodyPr wrap="square" rtlCol="0">
            <a:spAutoFit/>
          </a:bodyPr>
          <a:lstStyle/>
          <a:p>
            <a:pPr algn="ctr"/>
            <a:r>
              <a:rPr lang="vi-VN" sz="4400" b="1" dirty="0">
                <a:latin typeface="Times New Roman" pitchFamily="18" charset="0"/>
                <a:cs typeface="Times New Roman" pitchFamily="18" charset="0"/>
              </a:rPr>
              <a:t>Đọc và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trò</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chuyện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cùng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giả</a:t>
            </a:r>
            <a:r>
              <a:rPr lang="en-US" sz="4400" b="1" dirty="0">
                <a:latin typeface="Times New Roman" pitchFamily="18" charset="0"/>
                <a:cs typeface="Times New Roman" pitchFamily="18" charset="0"/>
              </a:rPr>
              <a:t>:</a:t>
            </a:r>
          </a:p>
          <a:p>
            <a:pPr algn="ctr"/>
            <a:r>
              <a:rPr lang="en-US" sz="4400" b="1" dirty="0">
                <a:latin typeface="Times New Roman" pitchFamily="18" charset="0"/>
                <a:cs typeface="Times New Roman" pitchFamily="18" charset="0"/>
              </a:rPr>
              <a:t>Mon </a:t>
            </a:r>
            <a:r>
              <a:rPr lang="en-US" sz="4400" b="1" dirty="0" err="1">
                <a:latin typeface="Times New Roman" pitchFamily="18" charset="0"/>
                <a:cs typeface="Times New Roman" pitchFamily="18" charset="0"/>
              </a:rPr>
              <a:t>và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Mên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đang</a:t>
            </a:r>
            <a:r>
              <a:rPr lang="en-US" sz="4400" b="1" dirty="0">
                <a:latin typeface="Times New Roman" pitchFamily="18" charset="0"/>
                <a:cs typeface="Times New Roman" pitchFamily="18" charset="0"/>
              </a:rPr>
              <a:t> ở </a:t>
            </a:r>
            <a:r>
              <a:rPr lang="en-US" sz="4400" b="1" dirty="0" err="1">
                <a:latin typeface="Times New Roman" pitchFamily="18" charset="0"/>
                <a:cs typeface="Times New Roman" pitchFamily="18" charset="0"/>
              </a:rPr>
              <a:t>đâu</a:t>
            </a:r>
            <a:r>
              <a:rPr lang="en-US" sz="4400" b="1" dirty="0">
                <a:latin typeface="Times New Roman" pitchFamily="18" charset="0"/>
                <a:cs typeface="Times New Roman" pitchFamily="18" charset="0"/>
              </a:rPr>
              <a:t>?</a:t>
            </a:r>
            <a:r>
              <a:rPr lang="vi-VN" sz="4400" b="1" dirty="0">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12"/>
        <p:cNvGrpSpPr/>
        <p:nvPr/>
      </p:nvGrpSpPr>
      <p:grpSpPr>
        <a:xfrm>
          <a:off x="0" y="0"/>
          <a:ext cx="0" cy="0"/>
          <a:chOff x="0" y="0"/>
          <a:chExt cx="0" cy="0"/>
        </a:xfrm>
      </p:grpSpPr>
      <p:sp>
        <p:nvSpPr>
          <p:cNvPr id="7913" name="Google Shape;7913;p53"/>
          <p:cNvSpPr txBox="1">
            <a:spLocks noGrp="1"/>
          </p:cNvSpPr>
          <p:nvPr>
            <p:ph type="title"/>
          </p:nvPr>
        </p:nvSpPr>
        <p:spPr>
          <a:xfrm>
            <a:off x="4709150" y="1543724"/>
            <a:ext cx="3033000" cy="20926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cap="all">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KHỞI ĐỘNG</a:t>
            </a:r>
            <a:endParaRPr b="1" cap="all">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endParaRPr>
          </a:p>
        </p:txBody>
      </p:sp>
      <p:grpSp>
        <p:nvGrpSpPr>
          <p:cNvPr id="7915" name="Google Shape;7915;p53"/>
          <p:cNvGrpSpPr/>
          <p:nvPr/>
        </p:nvGrpSpPr>
        <p:grpSpPr>
          <a:xfrm>
            <a:off x="728068" y="768205"/>
            <a:ext cx="3752588" cy="3607089"/>
            <a:chOff x="1042275" y="237475"/>
            <a:chExt cx="5395525" cy="5186325"/>
          </a:xfrm>
        </p:grpSpPr>
        <p:sp>
          <p:nvSpPr>
            <p:cNvPr id="7916" name="Google Shape;7916;p53"/>
            <p:cNvSpPr/>
            <p:nvPr/>
          </p:nvSpPr>
          <p:spPr>
            <a:xfrm>
              <a:off x="1083275" y="3397775"/>
              <a:ext cx="426925" cy="1927150"/>
            </a:xfrm>
            <a:custGeom>
              <a:avLst/>
              <a:gdLst/>
              <a:ahLst/>
              <a:cxnLst/>
              <a:rect l="l" t="t" r="r" b="b"/>
              <a:pathLst>
                <a:path w="17077" h="77086" extrusionOk="0">
                  <a:moveTo>
                    <a:pt x="17077" y="0"/>
                  </a:moveTo>
                  <a:lnTo>
                    <a:pt x="8394" y="482"/>
                  </a:lnTo>
                  <a:cubicBezTo>
                    <a:pt x="5307" y="25953"/>
                    <a:pt x="2509" y="51519"/>
                    <a:pt x="0" y="77086"/>
                  </a:cubicBezTo>
                  <a:lnTo>
                    <a:pt x="3474" y="77086"/>
                  </a:lnTo>
                  <a:lnTo>
                    <a:pt x="17077" y="0"/>
                  </a:lnTo>
                  <a:close/>
                </a:path>
              </a:pathLst>
            </a:custGeom>
            <a:solidFill>
              <a:srgbClr val="4D3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53"/>
            <p:cNvSpPr/>
            <p:nvPr/>
          </p:nvSpPr>
          <p:spPr>
            <a:xfrm>
              <a:off x="2294075" y="3325400"/>
              <a:ext cx="424525" cy="1985075"/>
            </a:xfrm>
            <a:custGeom>
              <a:avLst/>
              <a:gdLst/>
              <a:ahLst/>
              <a:cxnLst/>
              <a:rect l="l" t="t" r="r" b="b"/>
              <a:pathLst>
                <a:path w="16981" h="79403" extrusionOk="0">
                  <a:moveTo>
                    <a:pt x="0" y="1"/>
                  </a:moveTo>
                  <a:lnTo>
                    <a:pt x="14086" y="79402"/>
                  </a:lnTo>
                  <a:lnTo>
                    <a:pt x="16980" y="79402"/>
                  </a:lnTo>
                  <a:cubicBezTo>
                    <a:pt x="15147" y="52871"/>
                    <a:pt x="12639" y="26339"/>
                    <a:pt x="9166" y="1"/>
                  </a:cubicBezTo>
                  <a:close/>
                </a:path>
              </a:pathLst>
            </a:custGeom>
            <a:solidFill>
              <a:srgbClr val="4D3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53"/>
            <p:cNvSpPr/>
            <p:nvPr/>
          </p:nvSpPr>
          <p:spPr>
            <a:xfrm>
              <a:off x="2149350" y="1222175"/>
              <a:ext cx="547550" cy="1136075"/>
            </a:xfrm>
            <a:custGeom>
              <a:avLst/>
              <a:gdLst/>
              <a:ahLst/>
              <a:cxnLst/>
              <a:rect l="l" t="t" r="r" b="b"/>
              <a:pathLst>
                <a:path w="21902" h="45443" extrusionOk="0">
                  <a:moveTo>
                    <a:pt x="3184" y="1"/>
                  </a:moveTo>
                  <a:lnTo>
                    <a:pt x="1" y="13701"/>
                  </a:lnTo>
                  <a:lnTo>
                    <a:pt x="17174" y="45442"/>
                  </a:lnTo>
                  <a:lnTo>
                    <a:pt x="21901" y="45442"/>
                  </a:lnTo>
                  <a:cubicBezTo>
                    <a:pt x="21901" y="45442"/>
                    <a:pt x="18910" y="27883"/>
                    <a:pt x="13507" y="15341"/>
                  </a:cubicBezTo>
                  <a:cubicBezTo>
                    <a:pt x="8008" y="2895"/>
                    <a:pt x="5886" y="483"/>
                    <a:pt x="3184" y="1"/>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53"/>
            <p:cNvSpPr/>
            <p:nvPr/>
          </p:nvSpPr>
          <p:spPr>
            <a:xfrm>
              <a:off x="1042275" y="1231825"/>
              <a:ext cx="455875" cy="1184150"/>
            </a:xfrm>
            <a:custGeom>
              <a:avLst/>
              <a:gdLst/>
              <a:ahLst/>
              <a:cxnLst/>
              <a:rect l="l" t="t" r="r" b="b"/>
              <a:pathLst>
                <a:path w="18235" h="47366" extrusionOk="0">
                  <a:moveTo>
                    <a:pt x="14183" y="1"/>
                  </a:moveTo>
                  <a:cubicBezTo>
                    <a:pt x="14183" y="1"/>
                    <a:pt x="8587" y="483"/>
                    <a:pt x="4728" y="17367"/>
                  </a:cubicBezTo>
                  <a:cubicBezTo>
                    <a:pt x="869" y="34251"/>
                    <a:pt x="0" y="44863"/>
                    <a:pt x="3763" y="47082"/>
                  </a:cubicBezTo>
                  <a:cubicBezTo>
                    <a:pt x="4081" y="47274"/>
                    <a:pt x="4414" y="47365"/>
                    <a:pt x="4761" y="47365"/>
                  </a:cubicBezTo>
                  <a:cubicBezTo>
                    <a:pt x="8408" y="47365"/>
                    <a:pt x="13435" y="37277"/>
                    <a:pt x="15726" y="29523"/>
                  </a:cubicBezTo>
                  <a:cubicBezTo>
                    <a:pt x="18235" y="21130"/>
                    <a:pt x="14183" y="1"/>
                    <a:pt x="14183" y="1"/>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53"/>
            <p:cNvSpPr/>
            <p:nvPr/>
          </p:nvSpPr>
          <p:spPr>
            <a:xfrm>
              <a:off x="2390550" y="2073600"/>
              <a:ext cx="43425" cy="166450"/>
            </a:xfrm>
            <a:custGeom>
              <a:avLst/>
              <a:gdLst/>
              <a:ahLst/>
              <a:cxnLst/>
              <a:rect l="l" t="t" r="r" b="b"/>
              <a:pathLst>
                <a:path w="1737" h="6658" extrusionOk="0">
                  <a:moveTo>
                    <a:pt x="1737" y="1"/>
                  </a:moveTo>
                  <a:lnTo>
                    <a:pt x="1737" y="1"/>
                  </a:lnTo>
                  <a:cubicBezTo>
                    <a:pt x="1351" y="869"/>
                    <a:pt x="965" y="1737"/>
                    <a:pt x="676" y="2702"/>
                  </a:cubicBezTo>
                  <a:cubicBezTo>
                    <a:pt x="0" y="3956"/>
                    <a:pt x="0" y="5403"/>
                    <a:pt x="676" y="6658"/>
                  </a:cubicBezTo>
                  <a:cubicBezTo>
                    <a:pt x="869" y="4921"/>
                    <a:pt x="1255" y="2606"/>
                    <a:pt x="1737" y="1"/>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53"/>
            <p:cNvSpPr/>
            <p:nvPr/>
          </p:nvSpPr>
          <p:spPr>
            <a:xfrm>
              <a:off x="1182175" y="1190300"/>
              <a:ext cx="1635300" cy="1993950"/>
            </a:xfrm>
            <a:custGeom>
              <a:avLst/>
              <a:gdLst/>
              <a:ahLst/>
              <a:cxnLst/>
              <a:rect l="l" t="t" r="r" b="b"/>
              <a:pathLst>
                <a:path w="65412" h="79758" extrusionOk="0">
                  <a:moveTo>
                    <a:pt x="20575" y="0"/>
                  </a:moveTo>
                  <a:cubicBezTo>
                    <a:pt x="15415" y="0"/>
                    <a:pt x="10420" y="343"/>
                    <a:pt x="7043" y="1372"/>
                  </a:cubicBezTo>
                  <a:cubicBezTo>
                    <a:pt x="3473" y="7740"/>
                    <a:pt x="2894" y="15362"/>
                    <a:pt x="5403" y="22212"/>
                  </a:cubicBezTo>
                  <a:cubicBezTo>
                    <a:pt x="7236" y="27421"/>
                    <a:pt x="12349" y="34657"/>
                    <a:pt x="10998" y="40639"/>
                  </a:cubicBezTo>
                  <a:lnTo>
                    <a:pt x="10998" y="40928"/>
                  </a:lnTo>
                  <a:cubicBezTo>
                    <a:pt x="11288" y="42665"/>
                    <a:pt x="10709" y="44498"/>
                    <a:pt x="9455" y="45752"/>
                  </a:cubicBezTo>
                  <a:lnTo>
                    <a:pt x="9551" y="46042"/>
                  </a:lnTo>
                  <a:cubicBezTo>
                    <a:pt x="8490" y="47971"/>
                    <a:pt x="7236" y="49804"/>
                    <a:pt x="5885" y="51444"/>
                  </a:cubicBezTo>
                  <a:cubicBezTo>
                    <a:pt x="4438" y="52988"/>
                    <a:pt x="3280" y="54725"/>
                    <a:pt x="2508" y="56654"/>
                  </a:cubicBezTo>
                  <a:cubicBezTo>
                    <a:pt x="1447" y="60031"/>
                    <a:pt x="675" y="63601"/>
                    <a:pt x="386" y="67170"/>
                  </a:cubicBezTo>
                  <a:cubicBezTo>
                    <a:pt x="0" y="69486"/>
                    <a:pt x="289" y="71801"/>
                    <a:pt x="1351" y="73827"/>
                  </a:cubicBezTo>
                  <a:cubicBezTo>
                    <a:pt x="3377" y="77204"/>
                    <a:pt x="7911" y="77783"/>
                    <a:pt x="11867" y="78072"/>
                  </a:cubicBezTo>
                  <a:lnTo>
                    <a:pt x="53545" y="70933"/>
                  </a:lnTo>
                  <a:cubicBezTo>
                    <a:pt x="53931" y="73924"/>
                    <a:pt x="57597" y="74889"/>
                    <a:pt x="59237" y="77301"/>
                  </a:cubicBezTo>
                  <a:cubicBezTo>
                    <a:pt x="60768" y="79457"/>
                    <a:pt x="63301" y="79758"/>
                    <a:pt x="64595" y="79758"/>
                  </a:cubicBezTo>
                  <a:cubicBezTo>
                    <a:pt x="65096" y="79758"/>
                    <a:pt x="65412" y="79713"/>
                    <a:pt x="65412" y="79713"/>
                  </a:cubicBezTo>
                  <a:lnTo>
                    <a:pt x="63482" y="77976"/>
                  </a:lnTo>
                  <a:cubicBezTo>
                    <a:pt x="61649" y="76239"/>
                    <a:pt x="59141" y="68811"/>
                    <a:pt x="58466" y="60224"/>
                  </a:cubicBezTo>
                  <a:cubicBezTo>
                    <a:pt x="58080" y="55786"/>
                    <a:pt x="55475" y="51734"/>
                    <a:pt x="52966" y="48840"/>
                  </a:cubicBezTo>
                  <a:cubicBezTo>
                    <a:pt x="50940" y="47296"/>
                    <a:pt x="48432" y="45849"/>
                    <a:pt x="46888" y="43919"/>
                  </a:cubicBezTo>
                  <a:cubicBezTo>
                    <a:pt x="43801" y="39964"/>
                    <a:pt x="48239" y="34368"/>
                    <a:pt x="49300" y="30509"/>
                  </a:cubicBezTo>
                  <a:cubicBezTo>
                    <a:pt x="51133" y="24624"/>
                    <a:pt x="49783" y="18256"/>
                    <a:pt x="48335" y="12371"/>
                  </a:cubicBezTo>
                  <a:cubicBezTo>
                    <a:pt x="47274" y="7933"/>
                    <a:pt x="41871" y="1372"/>
                    <a:pt x="41871" y="1372"/>
                  </a:cubicBezTo>
                  <a:cubicBezTo>
                    <a:pt x="41871" y="1372"/>
                    <a:pt x="30894" y="0"/>
                    <a:pt x="20575" y="0"/>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53"/>
            <p:cNvSpPr/>
            <p:nvPr/>
          </p:nvSpPr>
          <p:spPr>
            <a:xfrm>
              <a:off x="1182175" y="2242100"/>
              <a:ext cx="603825" cy="832500"/>
            </a:xfrm>
            <a:custGeom>
              <a:avLst/>
              <a:gdLst/>
              <a:ahLst/>
              <a:cxnLst/>
              <a:rect l="l" t="t" r="r" b="b"/>
              <a:pathLst>
                <a:path w="24153" h="33300" extrusionOk="0">
                  <a:moveTo>
                    <a:pt x="18412" y="0"/>
                  </a:moveTo>
                  <a:cubicBezTo>
                    <a:pt x="16812" y="0"/>
                    <a:pt x="14767" y="733"/>
                    <a:pt x="12156" y="2523"/>
                  </a:cubicBezTo>
                  <a:cubicBezTo>
                    <a:pt x="6271" y="6478"/>
                    <a:pt x="3280" y="10337"/>
                    <a:pt x="1833" y="13907"/>
                  </a:cubicBezTo>
                  <a:cubicBezTo>
                    <a:pt x="482" y="17284"/>
                    <a:pt x="0" y="20853"/>
                    <a:pt x="386" y="24327"/>
                  </a:cubicBezTo>
                  <a:lnTo>
                    <a:pt x="2219" y="33299"/>
                  </a:lnTo>
                  <a:cubicBezTo>
                    <a:pt x="7525" y="31369"/>
                    <a:pt x="11288" y="26256"/>
                    <a:pt x="14761" y="21625"/>
                  </a:cubicBezTo>
                  <a:cubicBezTo>
                    <a:pt x="16837" y="18647"/>
                    <a:pt x="19672" y="15501"/>
                    <a:pt x="23108" y="15501"/>
                  </a:cubicBezTo>
                  <a:cubicBezTo>
                    <a:pt x="23346" y="15501"/>
                    <a:pt x="23587" y="15516"/>
                    <a:pt x="23830" y="15547"/>
                  </a:cubicBezTo>
                  <a:lnTo>
                    <a:pt x="23830" y="14968"/>
                  </a:lnTo>
                  <a:cubicBezTo>
                    <a:pt x="23830" y="14968"/>
                    <a:pt x="23926" y="14293"/>
                    <a:pt x="23926" y="13328"/>
                  </a:cubicBezTo>
                  <a:cubicBezTo>
                    <a:pt x="24153" y="9406"/>
                    <a:pt x="24143" y="0"/>
                    <a:pt x="18412" y="0"/>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53"/>
            <p:cNvSpPr/>
            <p:nvPr/>
          </p:nvSpPr>
          <p:spPr>
            <a:xfrm>
              <a:off x="1153225" y="2850250"/>
              <a:ext cx="82025" cy="237275"/>
            </a:xfrm>
            <a:custGeom>
              <a:avLst/>
              <a:gdLst/>
              <a:ahLst/>
              <a:cxnLst/>
              <a:rect l="l" t="t" r="r" b="b"/>
              <a:pathLst>
                <a:path w="3281" h="9491" extrusionOk="0">
                  <a:moveTo>
                    <a:pt x="1544" y="1"/>
                  </a:moveTo>
                  <a:lnTo>
                    <a:pt x="1544" y="2316"/>
                  </a:lnTo>
                  <a:cubicBezTo>
                    <a:pt x="1254" y="7719"/>
                    <a:pt x="0" y="9069"/>
                    <a:pt x="0" y="9069"/>
                  </a:cubicBezTo>
                  <a:cubicBezTo>
                    <a:pt x="148" y="9364"/>
                    <a:pt x="520" y="9490"/>
                    <a:pt x="903" y="9490"/>
                  </a:cubicBezTo>
                  <a:cubicBezTo>
                    <a:pt x="1021" y="9490"/>
                    <a:pt x="1141" y="9478"/>
                    <a:pt x="1254" y="9455"/>
                  </a:cubicBezTo>
                  <a:cubicBezTo>
                    <a:pt x="1930" y="9359"/>
                    <a:pt x="2605" y="9166"/>
                    <a:pt x="3281" y="8877"/>
                  </a:cubicBezTo>
                  <a:lnTo>
                    <a:pt x="1544" y="1"/>
                  </a:ln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53"/>
            <p:cNvSpPr/>
            <p:nvPr/>
          </p:nvSpPr>
          <p:spPr>
            <a:xfrm>
              <a:off x="1235225" y="2572875"/>
              <a:ext cx="578900" cy="570225"/>
            </a:xfrm>
            <a:custGeom>
              <a:avLst/>
              <a:gdLst/>
              <a:ahLst/>
              <a:cxnLst/>
              <a:rect l="l" t="t" r="r" b="b"/>
              <a:pathLst>
                <a:path w="23156" h="22809" extrusionOk="0">
                  <a:moveTo>
                    <a:pt x="23155" y="1"/>
                  </a:moveTo>
                  <a:lnTo>
                    <a:pt x="21804" y="97"/>
                  </a:lnTo>
                  <a:cubicBezTo>
                    <a:pt x="21708" y="1062"/>
                    <a:pt x="21612" y="1737"/>
                    <a:pt x="21612" y="1737"/>
                  </a:cubicBezTo>
                  <a:lnTo>
                    <a:pt x="21612" y="2316"/>
                  </a:lnTo>
                  <a:cubicBezTo>
                    <a:pt x="21368" y="2285"/>
                    <a:pt x="21127" y="2270"/>
                    <a:pt x="20889" y="2270"/>
                  </a:cubicBezTo>
                  <a:cubicBezTo>
                    <a:pt x="17453" y="2270"/>
                    <a:pt x="14618" y="5410"/>
                    <a:pt x="12543" y="8298"/>
                  </a:cubicBezTo>
                  <a:cubicBezTo>
                    <a:pt x="9166" y="13025"/>
                    <a:pt x="5307" y="18138"/>
                    <a:pt x="1" y="19972"/>
                  </a:cubicBezTo>
                  <a:lnTo>
                    <a:pt x="97" y="20454"/>
                  </a:lnTo>
                  <a:cubicBezTo>
                    <a:pt x="579" y="20647"/>
                    <a:pt x="290" y="22191"/>
                    <a:pt x="7140" y="22673"/>
                  </a:cubicBezTo>
                  <a:cubicBezTo>
                    <a:pt x="8717" y="22766"/>
                    <a:pt x="10294" y="22809"/>
                    <a:pt x="11868" y="22809"/>
                  </a:cubicBezTo>
                  <a:cubicBezTo>
                    <a:pt x="15205" y="22809"/>
                    <a:pt x="18527" y="22615"/>
                    <a:pt x="21804" y="22287"/>
                  </a:cubicBezTo>
                  <a:lnTo>
                    <a:pt x="23155" y="1"/>
                  </a:lnTo>
                  <a:close/>
                </a:path>
              </a:pathLst>
            </a:custGeom>
            <a:solidFill>
              <a:srgbClr val="5F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53"/>
            <p:cNvSpPr/>
            <p:nvPr/>
          </p:nvSpPr>
          <p:spPr>
            <a:xfrm>
              <a:off x="1088100" y="3123325"/>
              <a:ext cx="1613600" cy="329950"/>
            </a:xfrm>
            <a:custGeom>
              <a:avLst/>
              <a:gdLst/>
              <a:ahLst/>
              <a:cxnLst/>
              <a:rect l="l" t="t" r="r" b="b"/>
              <a:pathLst>
                <a:path w="64544" h="13198" extrusionOk="0">
                  <a:moveTo>
                    <a:pt x="33584" y="1"/>
                  </a:moveTo>
                  <a:cubicBezTo>
                    <a:pt x="24102" y="1"/>
                    <a:pt x="14623" y="508"/>
                    <a:pt x="5210" y="1523"/>
                  </a:cubicBezTo>
                  <a:lnTo>
                    <a:pt x="772" y="2102"/>
                  </a:lnTo>
                  <a:cubicBezTo>
                    <a:pt x="193" y="5768"/>
                    <a:pt x="0" y="9531"/>
                    <a:pt x="290" y="13197"/>
                  </a:cubicBezTo>
                  <a:lnTo>
                    <a:pt x="63290" y="10206"/>
                  </a:lnTo>
                  <a:cubicBezTo>
                    <a:pt x="63579" y="10206"/>
                    <a:pt x="63772" y="10110"/>
                    <a:pt x="63965" y="10013"/>
                  </a:cubicBezTo>
                  <a:cubicBezTo>
                    <a:pt x="64158" y="9820"/>
                    <a:pt x="64255" y="9531"/>
                    <a:pt x="64255" y="9241"/>
                  </a:cubicBezTo>
                  <a:lnTo>
                    <a:pt x="64544" y="1813"/>
                  </a:lnTo>
                  <a:cubicBezTo>
                    <a:pt x="54275" y="605"/>
                    <a:pt x="43928" y="1"/>
                    <a:pt x="33584" y="1"/>
                  </a:cubicBezTo>
                  <a:close/>
                </a:path>
              </a:pathLst>
            </a:custGeom>
            <a:solidFill>
              <a:srgbClr val="4D3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53"/>
            <p:cNvSpPr/>
            <p:nvPr/>
          </p:nvSpPr>
          <p:spPr>
            <a:xfrm>
              <a:off x="1464350" y="2397450"/>
              <a:ext cx="1056475" cy="2207825"/>
            </a:xfrm>
            <a:custGeom>
              <a:avLst/>
              <a:gdLst/>
              <a:ahLst/>
              <a:cxnLst/>
              <a:rect l="l" t="t" r="r" b="b"/>
              <a:pathLst>
                <a:path w="42259" h="88313" extrusionOk="0">
                  <a:moveTo>
                    <a:pt x="21274" y="0"/>
                  </a:moveTo>
                  <a:cubicBezTo>
                    <a:pt x="18941" y="0"/>
                    <a:pt x="16737" y="701"/>
                    <a:pt x="15051" y="2387"/>
                  </a:cubicBezTo>
                  <a:cubicBezTo>
                    <a:pt x="12736" y="4702"/>
                    <a:pt x="12157" y="8079"/>
                    <a:pt x="11675" y="11359"/>
                  </a:cubicBezTo>
                  <a:cubicBezTo>
                    <a:pt x="9649" y="24287"/>
                    <a:pt x="7623" y="37215"/>
                    <a:pt x="5597" y="50143"/>
                  </a:cubicBezTo>
                  <a:cubicBezTo>
                    <a:pt x="3764" y="62203"/>
                    <a:pt x="1930" y="74166"/>
                    <a:pt x="1" y="86129"/>
                  </a:cubicBezTo>
                  <a:cubicBezTo>
                    <a:pt x="838" y="87646"/>
                    <a:pt x="2440" y="88312"/>
                    <a:pt x="4147" y="88312"/>
                  </a:cubicBezTo>
                  <a:cubicBezTo>
                    <a:pt x="5589" y="88312"/>
                    <a:pt x="7105" y="87837"/>
                    <a:pt x="8298" y="86998"/>
                  </a:cubicBezTo>
                  <a:cubicBezTo>
                    <a:pt x="9456" y="79762"/>
                    <a:pt x="11289" y="72719"/>
                    <a:pt x="13508" y="65773"/>
                  </a:cubicBezTo>
                  <a:cubicBezTo>
                    <a:pt x="15823" y="58054"/>
                    <a:pt x="17849" y="50047"/>
                    <a:pt x="20840" y="42521"/>
                  </a:cubicBezTo>
                  <a:cubicBezTo>
                    <a:pt x="20937" y="42329"/>
                    <a:pt x="21033" y="42136"/>
                    <a:pt x="21322" y="42136"/>
                  </a:cubicBezTo>
                  <a:cubicBezTo>
                    <a:pt x="22577" y="38469"/>
                    <a:pt x="24024" y="34803"/>
                    <a:pt x="25568" y="31234"/>
                  </a:cubicBezTo>
                  <a:cubicBezTo>
                    <a:pt x="27877" y="26037"/>
                    <a:pt x="30475" y="20552"/>
                    <a:pt x="29817" y="14874"/>
                  </a:cubicBezTo>
                  <a:lnTo>
                    <a:pt x="29817" y="14874"/>
                  </a:lnTo>
                  <a:lnTo>
                    <a:pt x="31453" y="28822"/>
                  </a:lnTo>
                  <a:cubicBezTo>
                    <a:pt x="31998" y="27925"/>
                    <a:pt x="32875" y="27690"/>
                    <a:pt x="33884" y="27690"/>
                  </a:cubicBezTo>
                  <a:cubicBezTo>
                    <a:pt x="34999" y="27690"/>
                    <a:pt x="36275" y="27976"/>
                    <a:pt x="37450" y="27976"/>
                  </a:cubicBezTo>
                  <a:cubicBezTo>
                    <a:pt x="37845" y="27976"/>
                    <a:pt x="38230" y="27944"/>
                    <a:pt x="38592" y="27857"/>
                  </a:cubicBezTo>
                  <a:cubicBezTo>
                    <a:pt x="41776" y="27085"/>
                    <a:pt x="42258" y="22840"/>
                    <a:pt x="41583" y="19753"/>
                  </a:cubicBezTo>
                  <a:cubicBezTo>
                    <a:pt x="40039" y="13192"/>
                    <a:pt x="36180" y="7307"/>
                    <a:pt x="30777" y="3351"/>
                  </a:cubicBezTo>
                  <a:cubicBezTo>
                    <a:pt x="28073" y="1380"/>
                    <a:pt x="24547" y="0"/>
                    <a:pt x="21274"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53"/>
            <p:cNvSpPr/>
            <p:nvPr/>
          </p:nvSpPr>
          <p:spPr>
            <a:xfrm>
              <a:off x="1466775" y="3600625"/>
              <a:ext cx="453475" cy="1004650"/>
            </a:xfrm>
            <a:custGeom>
              <a:avLst/>
              <a:gdLst/>
              <a:ahLst/>
              <a:cxnLst/>
              <a:rect l="l" t="t" r="r" b="b"/>
              <a:pathLst>
                <a:path w="18139" h="40186" extrusionOk="0">
                  <a:moveTo>
                    <a:pt x="11981" y="1"/>
                  </a:moveTo>
                  <a:cubicBezTo>
                    <a:pt x="9723" y="1"/>
                    <a:pt x="7481" y="677"/>
                    <a:pt x="5596" y="2016"/>
                  </a:cubicBezTo>
                  <a:cubicBezTo>
                    <a:pt x="3667" y="13979"/>
                    <a:pt x="1833" y="26039"/>
                    <a:pt x="0" y="38002"/>
                  </a:cubicBezTo>
                  <a:cubicBezTo>
                    <a:pt x="837" y="39519"/>
                    <a:pt x="2411" y="40185"/>
                    <a:pt x="4092" y="40185"/>
                  </a:cubicBezTo>
                  <a:cubicBezTo>
                    <a:pt x="5512" y="40185"/>
                    <a:pt x="7008" y="39710"/>
                    <a:pt x="8201" y="38871"/>
                  </a:cubicBezTo>
                  <a:cubicBezTo>
                    <a:pt x="9455" y="31635"/>
                    <a:pt x="11192" y="24592"/>
                    <a:pt x="13411" y="17646"/>
                  </a:cubicBezTo>
                  <a:cubicBezTo>
                    <a:pt x="14954" y="12436"/>
                    <a:pt x="16402" y="7033"/>
                    <a:pt x="18138" y="1823"/>
                  </a:cubicBezTo>
                  <a:cubicBezTo>
                    <a:pt x="16263" y="605"/>
                    <a:pt x="14115" y="1"/>
                    <a:pt x="11981" y="1"/>
                  </a:cubicBezTo>
                  <a:close/>
                </a:path>
              </a:pathLst>
            </a:custGeom>
            <a:solidFill>
              <a:srgbClr val="C9A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53"/>
            <p:cNvSpPr/>
            <p:nvPr/>
          </p:nvSpPr>
          <p:spPr>
            <a:xfrm>
              <a:off x="1937100" y="2919625"/>
              <a:ext cx="496875" cy="1992875"/>
            </a:xfrm>
            <a:custGeom>
              <a:avLst/>
              <a:gdLst/>
              <a:ahLst/>
              <a:cxnLst/>
              <a:rect l="l" t="t" r="r" b="b"/>
              <a:pathLst>
                <a:path w="19875" h="79715" extrusionOk="0">
                  <a:moveTo>
                    <a:pt x="10645" y="0"/>
                  </a:moveTo>
                  <a:cubicBezTo>
                    <a:pt x="9896" y="0"/>
                    <a:pt x="9140" y="103"/>
                    <a:pt x="8394" y="313"/>
                  </a:cubicBezTo>
                  <a:cubicBezTo>
                    <a:pt x="5017" y="1278"/>
                    <a:pt x="483" y="3883"/>
                    <a:pt x="97" y="14495"/>
                  </a:cubicBezTo>
                  <a:cubicBezTo>
                    <a:pt x="1" y="19319"/>
                    <a:pt x="579" y="33115"/>
                    <a:pt x="1158" y="46719"/>
                  </a:cubicBezTo>
                  <a:cubicBezTo>
                    <a:pt x="1930" y="63313"/>
                    <a:pt x="2895" y="79618"/>
                    <a:pt x="2895" y="79618"/>
                  </a:cubicBezTo>
                  <a:lnTo>
                    <a:pt x="4246" y="79618"/>
                  </a:lnTo>
                  <a:cubicBezTo>
                    <a:pt x="4246" y="79618"/>
                    <a:pt x="9359" y="79714"/>
                    <a:pt x="12639" y="79714"/>
                  </a:cubicBezTo>
                  <a:cubicBezTo>
                    <a:pt x="11385" y="71224"/>
                    <a:pt x="11964" y="62638"/>
                    <a:pt x="12446" y="54148"/>
                  </a:cubicBezTo>
                  <a:cubicBezTo>
                    <a:pt x="12543" y="52121"/>
                    <a:pt x="12736" y="50095"/>
                    <a:pt x="12929" y="48166"/>
                  </a:cubicBezTo>
                  <a:cubicBezTo>
                    <a:pt x="13122" y="45947"/>
                    <a:pt x="13507" y="43728"/>
                    <a:pt x="13990" y="41509"/>
                  </a:cubicBezTo>
                  <a:cubicBezTo>
                    <a:pt x="14858" y="37553"/>
                    <a:pt x="16498" y="33887"/>
                    <a:pt x="17559" y="30028"/>
                  </a:cubicBezTo>
                  <a:cubicBezTo>
                    <a:pt x="19200" y="24143"/>
                    <a:pt x="19875" y="18065"/>
                    <a:pt x="19489" y="11987"/>
                  </a:cubicBezTo>
                  <a:cubicBezTo>
                    <a:pt x="19296" y="8803"/>
                    <a:pt x="18814" y="5426"/>
                    <a:pt x="16884" y="2918"/>
                  </a:cubicBezTo>
                  <a:cubicBezTo>
                    <a:pt x="15274" y="1015"/>
                    <a:pt x="12998" y="0"/>
                    <a:pt x="10645"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53"/>
            <p:cNvSpPr/>
            <p:nvPr/>
          </p:nvSpPr>
          <p:spPr>
            <a:xfrm>
              <a:off x="1968450" y="4070600"/>
              <a:ext cx="291875" cy="841900"/>
            </a:xfrm>
            <a:custGeom>
              <a:avLst/>
              <a:gdLst/>
              <a:ahLst/>
              <a:cxnLst/>
              <a:rect l="l" t="t" r="r" b="b"/>
              <a:pathLst>
                <a:path w="11675" h="33676" extrusionOk="0">
                  <a:moveTo>
                    <a:pt x="4307" y="0"/>
                  </a:moveTo>
                  <a:cubicBezTo>
                    <a:pt x="2851" y="0"/>
                    <a:pt x="1394" y="227"/>
                    <a:pt x="1" y="680"/>
                  </a:cubicBezTo>
                  <a:cubicBezTo>
                    <a:pt x="773" y="17274"/>
                    <a:pt x="1641" y="33579"/>
                    <a:pt x="1641" y="33579"/>
                  </a:cubicBezTo>
                  <a:lnTo>
                    <a:pt x="2992" y="33579"/>
                  </a:lnTo>
                  <a:cubicBezTo>
                    <a:pt x="2992" y="33579"/>
                    <a:pt x="8201" y="33675"/>
                    <a:pt x="11482" y="33675"/>
                  </a:cubicBezTo>
                  <a:cubicBezTo>
                    <a:pt x="10227" y="25185"/>
                    <a:pt x="10710" y="16599"/>
                    <a:pt x="11192" y="8109"/>
                  </a:cubicBezTo>
                  <a:cubicBezTo>
                    <a:pt x="11385" y="6082"/>
                    <a:pt x="11482" y="4056"/>
                    <a:pt x="11675" y="2127"/>
                  </a:cubicBezTo>
                  <a:cubicBezTo>
                    <a:pt x="9456" y="709"/>
                    <a:pt x="6882" y="0"/>
                    <a:pt x="4307" y="0"/>
                  </a:cubicBezTo>
                  <a:close/>
                </a:path>
              </a:pathLst>
            </a:custGeom>
            <a:solidFill>
              <a:srgbClr val="C9A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53"/>
            <p:cNvSpPr/>
            <p:nvPr/>
          </p:nvSpPr>
          <p:spPr>
            <a:xfrm>
              <a:off x="1775500" y="1265600"/>
              <a:ext cx="25" cy="25"/>
            </a:xfrm>
            <a:custGeom>
              <a:avLst/>
              <a:gdLst/>
              <a:ahLst/>
              <a:cxnLst/>
              <a:rect l="l" t="t" r="r" b="b"/>
              <a:pathLst>
                <a:path w="1" h="1" extrusionOk="0">
                  <a:moveTo>
                    <a:pt x="1" y="1"/>
                  </a:moveTo>
                  <a:close/>
                </a:path>
              </a:pathLst>
            </a:custGeom>
            <a:solidFill>
              <a:srgbClr val="6E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53"/>
            <p:cNvSpPr/>
            <p:nvPr/>
          </p:nvSpPr>
          <p:spPr>
            <a:xfrm>
              <a:off x="1662150" y="1182425"/>
              <a:ext cx="325625" cy="297875"/>
            </a:xfrm>
            <a:custGeom>
              <a:avLst/>
              <a:gdLst/>
              <a:ahLst/>
              <a:cxnLst/>
              <a:rect l="l" t="t" r="r" b="b"/>
              <a:pathLst>
                <a:path w="13025" h="11915" extrusionOk="0">
                  <a:moveTo>
                    <a:pt x="5138" y="0"/>
                  </a:moveTo>
                  <a:cubicBezTo>
                    <a:pt x="3425" y="0"/>
                    <a:pt x="1713" y="108"/>
                    <a:pt x="0" y="337"/>
                  </a:cubicBezTo>
                  <a:cubicBezTo>
                    <a:pt x="2123" y="4485"/>
                    <a:pt x="4631" y="8344"/>
                    <a:pt x="7622" y="11914"/>
                  </a:cubicBezTo>
                  <a:cubicBezTo>
                    <a:pt x="9841" y="8441"/>
                    <a:pt x="11577" y="4678"/>
                    <a:pt x="13025" y="723"/>
                  </a:cubicBezTo>
                  <a:cubicBezTo>
                    <a:pt x="10396" y="255"/>
                    <a:pt x="7767" y="0"/>
                    <a:pt x="5138"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53"/>
            <p:cNvSpPr/>
            <p:nvPr/>
          </p:nvSpPr>
          <p:spPr>
            <a:xfrm>
              <a:off x="1679025" y="1014500"/>
              <a:ext cx="260525" cy="260775"/>
            </a:xfrm>
            <a:custGeom>
              <a:avLst/>
              <a:gdLst/>
              <a:ahLst/>
              <a:cxnLst/>
              <a:rect l="l" t="t" r="r" b="b"/>
              <a:pathLst>
                <a:path w="10421" h="10431" extrusionOk="0">
                  <a:moveTo>
                    <a:pt x="8445" y="0"/>
                  </a:moveTo>
                  <a:cubicBezTo>
                    <a:pt x="8397" y="0"/>
                    <a:pt x="8347" y="4"/>
                    <a:pt x="8298" y="11"/>
                  </a:cubicBezTo>
                  <a:lnTo>
                    <a:pt x="869" y="204"/>
                  </a:lnTo>
                  <a:cubicBezTo>
                    <a:pt x="965" y="1169"/>
                    <a:pt x="965" y="2230"/>
                    <a:pt x="869" y="3195"/>
                  </a:cubicBezTo>
                  <a:lnTo>
                    <a:pt x="869" y="3774"/>
                  </a:lnTo>
                  <a:cubicBezTo>
                    <a:pt x="772" y="5414"/>
                    <a:pt x="483" y="6957"/>
                    <a:pt x="0" y="8501"/>
                  </a:cubicBezTo>
                  <a:lnTo>
                    <a:pt x="10420" y="10430"/>
                  </a:lnTo>
                  <a:cubicBezTo>
                    <a:pt x="10324" y="9369"/>
                    <a:pt x="10227" y="8308"/>
                    <a:pt x="10034" y="7343"/>
                  </a:cubicBezTo>
                  <a:lnTo>
                    <a:pt x="9455" y="1265"/>
                  </a:lnTo>
                  <a:lnTo>
                    <a:pt x="9455" y="1169"/>
                  </a:lnTo>
                  <a:cubicBezTo>
                    <a:pt x="9545" y="543"/>
                    <a:pt x="9055" y="0"/>
                    <a:pt x="8445"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53"/>
            <p:cNvSpPr/>
            <p:nvPr/>
          </p:nvSpPr>
          <p:spPr>
            <a:xfrm>
              <a:off x="1700725" y="1046125"/>
              <a:ext cx="231575" cy="151975"/>
            </a:xfrm>
            <a:custGeom>
              <a:avLst/>
              <a:gdLst/>
              <a:ahLst/>
              <a:cxnLst/>
              <a:rect l="l" t="t" r="r" b="b"/>
              <a:pathLst>
                <a:path w="9263" h="6079" extrusionOk="0">
                  <a:moveTo>
                    <a:pt x="8684" y="0"/>
                  </a:moveTo>
                  <a:cubicBezTo>
                    <a:pt x="6272" y="579"/>
                    <a:pt x="1737" y="1544"/>
                    <a:pt x="1" y="1930"/>
                  </a:cubicBezTo>
                  <a:lnTo>
                    <a:pt x="1" y="2509"/>
                  </a:lnTo>
                  <a:cubicBezTo>
                    <a:pt x="2799" y="4438"/>
                    <a:pt x="5982" y="5596"/>
                    <a:pt x="9263" y="6078"/>
                  </a:cubicBezTo>
                  <a:lnTo>
                    <a:pt x="8684" y="0"/>
                  </a:lnTo>
                  <a:close/>
                </a:path>
              </a:pathLst>
            </a:custGeom>
            <a:solidFill>
              <a:srgbClr val="5D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53"/>
            <p:cNvSpPr/>
            <p:nvPr/>
          </p:nvSpPr>
          <p:spPr>
            <a:xfrm>
              <a:off x="1218350" y="4473500"/>
              <a:ext cx="494475" cy="713950"/>
            </a:xfrm>
            <a:custGeom>
              <a:avLst/>
              <a:gdLst/>
              <a:ahLst/>
              <a:cxnLst/>
              <a:rect l="l" t="t" r="r" b="b"/>
              <a:pathLst>
                <a:path w="19779" h="28558" extrusionOk="0">
                  <a:moveTo>
                    <a:pt x="10323" y="0"/>
                  </a:moveTo>
                  <a:cubicBezTo>
                    <a:pt x="7043" y="3763"/>
                    <a:pt x="7622" y="9648"/>
                    <a:pt x="5596" y="14279"/>
                  </a:cubicBezTo>
                  <a:cubicBezTo>
                    <a:pt x="4245" y="17463"/>
                    <a:pt x="1640" y="20068"/>
                    <a:pt x="483" y="23251"/>
                  </a:cubicBezTo>
                  <a:cubicBezTo>
                    <a:pt x="97" y="24120"/>
                    <a:pt x="0" y="25084"/>
                    <a:pt x="290" y="25953"/>
                  </a:cubicBezTo>
                  <a:cubicBezTo>
                    <a:pt x="772" y="27110"/>
                    <a:pt x="2219" y="27593"/>
                    <a:pt x="3473" y="27882"/>
                  </a:cubicBezTo>
                  <a:cubicBezTo>
                    <a:pt x="5065" y="28220"/>
                    <a:pt x="6778" y="28558"/>
                    <a:pt x="8406" y="28558"/>
                  </a:cubicBezTo>
                  <a:cubicBezTo>
                    <a:pt x="10034" y="28558"/>
                    <a:pt x="11578" y="28220"/>
                    <a:pt x="12832" y="27207"/>
                  </a:cubicBezTo>
                  <a:cubicBezTo>
                    <a:pt x="13989" y="26146"/>
                    <a:pt x="14858" y="24795"/>
                    <a:pt x="15437" y="23348"/>
                  </a:cubicBezTo>
                  <a:cubicBezTo>
                    <a:pt x="18524" y="16016"/>
                    <a:pt x="19778" y="8008"/>
                    <a:pt x="19199" y="97"/>
                  </a:cubicBezTo>
                  <a:lnTo>
                    <a:pt x="19199" y="97"/>
                  </a:lnTo>
                  <a:cubicBezTo>
                    <a:pt x="18331" y="579"/>
                    <a:pt x="17366" y="1061"/>
                    <a:pt x="16305" y="1254"/>
                  </a:cubicBezTo>
                  <a:cubicBezTo>
                    <a:pt x="15856" y="1329"/>
                    <a:pt x="15393" y="1375"/>
                    <a:pt x="14927" y="1375"/>
                  </a:cubicBezTo>
                  <a:cubicBezTo>
                    <a:pt x="14190" y="1375"/>
                    <a:pt x="13444" y="1260"/>
                    <a:pt x="12735" y="965"/>
                  </a:cubicBezTo>
                  <a:cubicBezTo>
                    <a:pt x="11867" y="772"/>
                    <a:pt x="11095" y="386"/>
                    <a:pt x="10323" y="0"/>
                  </a:cubicBezTo>
                  <a:close/>
                </a:path>
              </a:pathLst>
            </a:custGeom>
            <a:solidFill>
              <a:srgbClr val="4D3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53"/>
            <p:cNvSpPr/>
            <p:nvPr/>
          </p:nvSpPr>
          <p:spPr>
            <a:xfrm>
              <a:off x="1287250" y="4975225"/>
              <a:ext cx="227125" cy="46300"/>
            </a:xfrm>
            <a:custGeom>
              <a:avLst/>
              <a:gdLst/>
              <a:ahLst/>
              <a:cxnLst/>
              <a:rect l="l" t="t" r="r" b="b"/>
              <a:pathLst>
                <a:path w="9085" h="1852" extrusionOk="0">
                  <a:moveTo>
                    <a:pt x="3189" y="0"/>
                  </a:moveTo>
                  <a:cubicBezTo>
                    <a:pt x="2122" y="0"/>
                    <a:pt x="1061" y="384"/>
                    <a:pt x="235" y="1060"/>
                  </a:cubicBezTo>
                  <a:cubicBezTo>
                    <a:pt x="1" y="1216"/>
                    <a:pt x="209" y="1498"/>
                    <a:pt x="450" y="1498"/>
                  </a:cubicBezTo>
                  <a:cubicBezTo>
                    <a:pt x="507" y="1498"/>
                    <a:pt x="566" y="1483"/>
                    <a:pt x="621" y="1446"/>
                  </a:cubicBezTo>
                  <a:cubicBezTo>
                    <a:pt x="1393" y="931"/>
                    <a:pt x="2250" y="674"/>
                    <a:pt x="3108" y="674"/>
                  </a:cubicBezTo>
                  <a:cubicBezTo>
                    <a:pt x="3537" y="674"/>
                    <a:pt x="3965" y="738"/>
                    <a:pt x="4384" y="867"/>
                  </a:cubicBezTo>
                  <a:cubicBezTo>
                    <a:pt x="5155" y="963"/>
                    <a:pt x="5831" y="1060"/>
                    <a:pt x="6603" y="1253"/>
                  </a:cubicBezTo>
                  <a:cubicBezTo>
                    <a:pt x="7278" y="1446"/>
                    <a:pt x="8050" y="1735"/>
                    <a:pt x="8822" y="1832"/>
                  </a:cubicBezTo>
                  <a:cubicBezTo>
                    <a:pt x="8848" y="1845"/>
                    <a:pt x="8874" y="1851"/>
                    <a:pt x="8896" y="1851"/>
                  </a:cubicBezTo>
                  <a:cubicBezTo>
                    <a:pt x="9036" y="1851"/>
                    <a:pt x="9084" y="1625"/>
                    <a:pt x="8918" y="1542"/>
                  </a:cubicBezTo>
                  <a:cubicBezTo>
                    <a:pt x="7471" y="770"/>
                    <a:pt x="5831" y="288"/>
                    <a:pt x="4094" y="95"/>
                  </a:cubicBezTo>
                  <a:cubicBezTo>
                    <a:pt x="3795" y="31"/>
                    <a:pt x="3492" y="0"/>
                    <a:pt x="3189" y="0"/>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53"/>
            <p:cNvSpPr/>
            <p:nvPr/>
          </p:nvSpPr>
          <p:spPr>
            <a:xfrm>
              <a:off x="1331775" y="4900350"/>
              <a:ext cx="185225" cy="29675"/>
            </a:xfrm>
            <a:custGeom>
              <a:avLst/>
              <a:gdLst/>
              <a:ahLst/>
              <a:cxnLst/>
              <a:rect l="l" t="t" r="r" b="b"/>
              <a:pathLst>
                <a:path w="7409" h="1187" extrusionOk="0">
                  <a:moveTo>
                    <a:pt x="4862" y="0"/>
                  </a:moveTo>
                  <a:cubicBezTo>
                    <a:pt x="4677" y="0"/>
                    <a:pt x="4500" y="3"/>
                    <a:pt x="4339" y="3"/>
                  </a:cubicBezTo>
                  <a:cubicBezTo>
                    <a:pt x="2892" y="3"/>
                    <a:pt x="1541" y="196"/>
                    <a:pt x="191" y="582"/>
                  </a:cubicBezTo>
                  <a:cubicBezTo>
                    <a:pt x="19" y="582"/>
                    <a:pt x="0" y="887"/>
                    <a:pt x="133" y="887"/>
                  </a:cubicBezTo>
                  <a:cubicBezTo>
                    <a:pt x="150" y="887"/>
                    <a:pt x="169" y="882"/>
                    <a:pt x="191" y="871"/>
                  </a:cubicBezTo>
                  <a:lnTo>
                    <a:pt x="191" y="968"/>
                  </a:lnTo>
                  <a:cubicBezTo>
                    <a:pt x="1348" y="775"/>
                    <a:pt x="2699" y="678"/>
                    <a:pt x="3953" y="678"/>
                  </a:cubicBezTo>
                  <a:cubicBezTo>
                    <a:pt x="4243" y="630"/>
                    <a:pt x="4532" y="606"/>
                    <a:pt x="4822" y="606"/>
                  </a:cubicBezTo>
                  <a:cubicBezTo>
                    <a:pt x="5111" y="606"/>
                    <a:pt x="5400" y="630"/>
                    <a:pt x="5690" y="678"/>
                  </a:cubicBezTo>
                  <a:cubicBezTo>
                    <a:pt x="5883" y="678"/>
                    <a:pt x="6172" y="775"/>
                    <a:pt x="6365" y="775"/>
                  </a:cubicBezTo>
                  <a:cubicBezTo>
                    <a:pt x="6655" y="871"/>
                    <a:pt x="6848" y="1064"/>
                    <a:pt x="7137" y="1161"/>
                  </a:cubicBezTo>
                  <a:cubicBezTo>
                    <a:pt x="7155" y="1178"/>
                    <a:pt x="7176" y="1186"/>
                    <a:pt x="7197" y="1186"/>
                  </a:cubicBezTo>
                  <a:cubicBezTo>
                    <a:pt x="7295" y="1186"/>
                    <a:pt x="7409" y="1029"/>
                    <a:pt x="7330" y="871"/>
                  </a:cubicBezTo>
                  <a:cubicBezTo>
                    <a:pt x="6928" y="67"/>
                    <a:pt x="5789" y="0"/>
                    <a:pt x="4862" y="0"/>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53"/>
            <p:cNvSpPr/>
            <p:nvPr/>
          </p:nvSpPr>
          <p:spPr>
            <a:xfrm>
              <a:off x="1379950" y="4840700"/>
              <a:ext cx="137500" cy="28375"/>
            </a:xfrm>
            <a:custGeom>
              <a:avLst/>
              <a:gdLst/>
              <a:ahLst/>
              <a:cxnLst/>
              <a:rect l="l" t="t" r="r" b="b"/>
              <a:pathLst>
                <a:path w="5500" h="1135" extrusionOk="0">
                  <a:moveTo>
                    <a:pt x="2171" y="1"/>
                  </a:moveTo>
                  <a:cubicBezTo>
                    <a:pt x="1954" y="1"/>
                    <a:pt x="1737" y="25"/>
                    <a:pt x="1544" y="73"/>
                  </a:cubicBezTo>
                  <a:cubicBezTo>
                    <a:pt x="1061" y="73"/>
                    <a:pt x="676" y="73"/>
                    <a:pt x="193" y="170"/>
                  </a:cubicBezTo>
                  <a:cubicBezTo>
                    <a:pt x="0" y="170"/>
                    <a:pt x="97" y="556"/>
                    <a:pt x="193" y="556"/>
                  </a:cubicBezTo>
                  <a:lnTo>
                    <a:pt x="290" y="459"/>
                  </a:lnTo>
                  <a:cubicBezTo>
                    <a:pt x="772" y="459"/>
                    <a:pt x="1158" y="556"/>
                    <a:pt x="1640" y="556"/>
                  </a:cubicBezTo>
                  <a:lnTo>
                    <a:pt x="2798" y="652"/>
                  </a:lnTo>
                  <a:cubicBezTo>
                    <a:pt x="3184" y="652"/>
                    <a:pt x="3570" y="845"/>
                    <a:pt x="4052" y="942"/>
                  </a:cubicBezTo>
                  <a:cubicBezTo>
                    <a:pt x="4438" y="1038"/>
                    <a:pt x="4824" y="1135"/>
                    <a:pt x="5210" y="1135"/>
                  </a:cubicBezTo>
                  <a:cubicBezTo>
                    <a:pt x="5499" y="1135"/>
                    <a:pt x="5499" y="749"/>
                    <a:pt x="5306" y="652"/>
                  </a:cubicBezTo>
                  <a:cubicBezTo>
                    <a:pt x="5017" y="459"/>
                    <a:pt x="4535" y="266"/>
                    <a:pt x="4149" y="266"/>
                  </a:cubicBezTo>
                  <a:cubicBezTo>
                    <a:pt x="3666" y="170"/>
                    <a:pt x="3280" y="73"/>
                    <a:pt x="2798" y="73"/>
                  </a:cubicBezTo>
                  <a:cubicBezTo>
                    <a:pt x="2605" y="25"/>
                    <a:pt x="2388" y="1"/>
                    <a:pt x="2171" y="1"/>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53"/>
            <p:cNvSpPr/>
            <p:nvPr/>
          </p:nvSpPr>
          <p:spPr>
            <a:xfrm>
              <a:off x="1409425" y="4760525"/>
              <a:ext cx="170725" cy="31375"/>
            </a:xfrm>
            <a:custGeom>
              <a:avLst/>
              <a:gdLst/>
              <a:ahLst/>
              <a:cxnLst/>
              <a:rect l="l" t="t" r="r" b="b"/>
              <a:pathLst>
                <a:path w="6829" h="1255" extrusionOk="0">
                  <a:moveTo>
                    <a:pt x="3549" y="0"/>
                  </a:moveTo>
                  <a:cubicBezTo>
                    <a:pt x="2391" y="0"/>
                    <a:pt x="1233" y="193"/>
                    <a:pt x="172" y="579"/>
                  </a:cubicBezTo>
                  <a:cubicBezTo>
                    <a:pt x="0" y="665"/>
                    <a:pt x="58" y="980"/>
                    <a:pt x="209" y="980"/>
                  </a:cubicBezTo>
                  <a:cubicBezTo>
                    <a:pt x="227" y="980"/>
                    <a:pt x="247" y="975"/>
                    <a:pt x="268" y="965"/>
                  </a:cubicBezTo>
                  <a:cubicBezTo>
                    <a:pt x="1135" y="748"/>
                    <a:pt x="2032" y="623"/>
                    <a:pt x="2909" y="623"/>
                  </a:cubicBezTo>
                  <a:cubicBezTo>
                    <a:pt x="3593" y="623"/>
                    <a:pt x="4265" y="699"/>
                    <a:pt x="4899" y="868"/>
                  </a:cubicBezTo>
                  <a:cubicBezTo>
                    <a:pt x="5478" y="1061"/>
                    <a:pt x="5961" y="1254"/>
                    <a:pt x="6539" y="1254"/>
                  </a:cubicBezTo>
                  <a:cubicBezTo>
                    <a:pt x="6636" y="1254"/>
                    <a:pt x="6829" y="1158"/>
                    <a:pt x="6636" y="1061"/>
                  </a:cubicBezTo>
                  <a:cubicBezTo>
                    <a:pt x="5768" y="386"/>
                    <a:pt x="4706" y="0"/>
                    <a:pt x="3549" y="0"/>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53"/>
            <p:cNvSpPr/>
            <p:nvPr/>
          </p:nvSpPr>
          <p:spPr>
            <a:xfrm>
              <a:off x="1437825" y="4687200"/>
              <a:ext cx="135100" cy="39575"/>
            </a:xfrm>
            <a:custGeom>
              <a:avLst/>
              <a:gdLst/>
              <a:ahLst/>
              <a:cxnLst/>
              <a:rect l="l" t="t" r="r" b="b"/>
              <a:pathLst>
                <a:path w="5404" h="1583" extrusionOk="0">
                  <a:moveTo>
                    <a:pt x="850" y="1"/>
                  </a:moveTo>
                  <a:cubicBezTo>
                    <a:pt x="573" y="1"/>
                    <a:pt x="309" y="90"/>
                    <a:pt x="97" y="232"/>
                  </a:cubicBezTo>
                  <a:cubicBezTo>
                    <a:pt x="1" y="328"/>
                    <a:pt x="97" y="521"/>
                    <a:pt x="194" y="521"/>
                  </a:cubicBezTo>
                  <a:lnTo>
                    <a:pt x="772" y="521"/>
                  </a:lnTo>
                  <a:cubicBezTo>
                    <a:pt x="1062" y="521"/>
                    <a:pt x="1255" y="521"/>
                    <a:pt x="1448" y="618"/>
                  </a:cubicBezTo>
                  <a:lnTo>
                    <a:pt x="2606" y="907"/>
                  </a:lnTo>
                  <a:cubicBezTo>
                    <a:pt x="2991" y="1100"/>
                    <a:pt x="3474" y="1196"/>
                    <a:pt x="3860" y="1293"/>
                  </a:cubicBezTo>
                  <a:cubicBezTo>
                    <a:pt x="4246" y="1389"/>
                    <a:pt x="4728" y="1486"/>
                    <a:pt x="5114" y="1582"/>
                  </a:cubicBezTo>
                  <a:cubicBezTo>
                    <a:pt x="5403" y="1582"/>
                    <a:pt x="5403" y="1293"/>
                    <a:pt x="5210" y="1100"/>
                  </a:cubicBezTo>
                  <a:cubicBezTo>
                    <a:pt x="4825" y="907"/>
                    <a:pt x="4342" y="714"/>
                    <a:pt x="3860" y="618"/>
                  </a:cubicBezTo>
                  <a:cubicBezTo>
                    <a:pt x="3474" y="521"/>
                    <a:pt x="2991" y="425"/>
                    <a:pt x="2509" y="232"/>
                  </a:cubicBezTo>
                  <a:cubicBezTo>
                    <a:pt x="2027" y="135"/>
                    <a:pt x="1641" y="39"/>
                    <a:pt x="1158" y="39"/>
                  </a:cubicBezTo>
                  <a:cubicBezTo>
                    <a:pt x="1055" y="13"/>
                    <a:pt x="952" y="1"/>
                    <a:pt x="850" y="1"/>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53"/>
            <p:cNvSpPr/>
            <p:nvPr/>
          </p:nvSpPr>
          <p:spPr>
            <a:xfrm>
              <a:off x="1433000" y="4486375"/>
              <a:ext cx="187050" cy="141900"/>
            </a:xfrm>
            <a:custGeom>
              <a:avLst/>
              <a:gdLst/>
              <a:ahLst/>
              <a:cxnLst/>
              <a:rect l="l" t="t" r="r" b="b"/>
              <a:pathLst>
                <a:path w="7482" h="5676" extrusionOk="0">
                  <a:moveTo>
                    <a:pt x="709" y="1046"/>
                  </a:moveTo>
                  <a:cubicBezTo>
                    <a:pt x="891" y="1147"/>
                    <a:pt x="1073" y="1329"/>
                    <a:pt x="1255" y="1511"/>
                  </a:cubicBezTo>
                  <a:cubicBezTo>
                    <a:pt x="2096" y="2165"/>
                    <a:pt x="2665" y="3000"/>
                    <a:pt x="3051" y="4017"/>
                  </a:cubicBezTo>
                  <a:lnTo>
                    <a:pt x="3051" y="4017"/>
                  </a:lnTo>
                  <a:cubicBezTo>
                    <a:pt x="3007" y="4092"/>
                    <a:pt x="2968" y="4170"/>
                    <a:pt x="2933" y="4251"/>
                  </a:cubicBezTo>
                  <a:lnTo>
                    <a:pt x="2933" y="4251"/>
                  </a:lnTo>
                  <a:cubicBezTo>
                    <a:pt x="2828" y="4146"/>
                    <a:pt x="2720" y="4037"/>
                    <a:pt x="2606" y="3923"/>
                  </a:cubicBezTo>
                  <a:cubicBezTo>
                    <a:pt x="2220" y="3537"/>
                    <a:pt x="1930" y="3151"/>
                    <a:pt x="1544" y="2669"/>
                  </a:cubicBezTo>
                  <a:cubicBezTo>
                    <a:pt x="1255" y="2187"/>
                    <a:pt x="1062" y="1704"/>
                    <a:pt x="773" y="1222"/>
                  </a:cubicBezTo>
                  <a:cubicBezTo>
                    <a:pt x="773" y="1163"/>
                    <a:pt x="737" y="1105"/>
                    <a:pt x="709" y="1046"/>
                  </a:cubicBezTo>
                  <a:close/>
                  <a:moveTo>
                    <a:pt x="7103" y="0"/>
                  </a:moveTo>
                  <a:cubicBezTo>
                    <a:pt x="7047" y="0"/>
                    <a:pt x="6992" y="19"/>
                    <a:pt x="6947" y="64"/>
                  </a:cubicBezTo>
                  <a:cubicBezTo>
                    <a:pt x="6189" y="738"/>
                    <a:pt x="5431" y="1486"/>
                    <a:pt x="4801" y="2307"/>
                  </a:cubicBezTo>
                  <a:lnTo>
                    <a:pt x="4801" y="2307"/>
                  </a:lnTo>
                  <a:cubicBezTo>
                    <a:pt x="4746" y="2362"/>
                    <a:pt x="4690" y="2418"/>
                    <a:pt x="4632" y="2476"/>
                  </a:cubicBezTo>
                  <a:cubicBezTo>
                    <a:pt x="4257" y="2797"/>
                    <a:pt x="3793" y="3119"/>
                    <a:pt x="3421" y="3523"/>
                  </a:cubicBezTo>
                  <a:lnTo>
                    <a:pt x="3421" y="3523"/>
                  </a:lnTo>
                  <a:cubicBezTo>
                    <a:pt x="3398" y="3455"/>
                    <a:pt x="3377" y="3389"/>
                    <a:pt x="3377" y="3344"/>
                  </a:cubicBezTo>
                  <a:cubicBezTo>
                    <a:pt x="2992" y="2572"/>
                    <a:pt x="2509" y="1897"/>
                    <a:pt x="1834" y="1318"/>
                  </a:cubicBezTo>
                  <a:cubicBezTo>
                    <a:pt x="1544" y="932"/>
                    <a:pt x="1158" y="643"/>
                    <a:pt x="676" y="450"/>
                  </a:cubicBezTo>
                  <a:cubicBezTo>
                    <a:pt x="620" y="422"/>
                    <a:pt x="563" y="410"/>
                    <a:pt x="509" y="410"/>
                  </a:cubicBezTo>
                  <a:cubicBezTo>
                    <a:pt x="378" y="410"/>
                    <a:pt x="262" y="478"/>
                    <a:pt x="194" y="546"/>
                  </a:cubicBezTo>
                  <a:cubicBezTo>
                    <a:pt x="1" y="739"/>
                    <a:pt x="97" y="1029"/>
                    <a:pt x="194" y="1222"/>
                  </a:cubicBezTo>
                  <a:cubicBezTo>
                    <a:pt x="387" y="1704"/>
                    <a:pt x="580" y="2283"/>
                    <a:pt x="869" y="2765"/>
                  </a:cubicBezTo>
                  <a:cubicBezTo>
                    <a:pt x="1544" y="3923"/>
                    <a:pt x="2413" y="4888"/>
                    <a:pt x="3474" y="5660"/>
                  </a:cubicBezTo>
                  <a:cubicBezTo>
                    <a:pt x="3505" y="5670"/>
                    <a:pt x="3537" y="5675"/>
                    <a:pt x="3567" y="5675"/>
                  </a:cubicBezTo>
                  <a:cubicBezTo>
                    <a:pt x="3819" y="5675"/>
                    <a:pt x="4021" y="5349"/>
                    <a:pt x="3763" y="5177"/>
                  </a:cubicBezTo>
                  <a:lnTo>
                    <a:pt x="3860" y="5177"/>
                  </a:lnTo>
                  <a:cubicBezTo>
                    <a:pt x="3732" y="5050"/>
                    <a:pt x="3605" y="4922"/>
                    <a:pt x="3474" y="4791"/>
                  </a:cubicBezTo>
                  <a:lnTo>
                    <a:pt x="3474" y="4791"/>
                  </a:lnTo>
                  <a:cubicBezTo>
                    <a:pt x="3515" y="4726"/>
                    <a:pt x="3557" y="4660"/>
                    <a:pt x="3601" y="4595"/>
                  </a:cubicBezTo>
                  <a:lnTo>
                    <a:pt x="3601" y="4595"/>
                  </a:lnTo>
                  <a:cubicBezTo>
                    <a:pt x="3628" y="4601"/>
                    <a:pt x="3656" y="4605"/>
                    <a:pt x="3685" y="4605"/>
                  </a:cubicBezTo>
                  <a:cubicBezTo>
                    <a:pt x="3769" y="4605"/>
                    <a:pt x="3860" y="4574"/>
                    <a:pt x="3956" y="4502"/>
                  </a:cubicBezTo>
                  <a:cubicBezTo>
                    <a:pt x="4149" y="4406"/>
                    <a:pt x="4246" y="4213"/>
                    <a:pt x="4342" y="4020"/>
                  </a:cubicBezTo>
                  <a:cubicBezTo>
                    <a:pt x="4535" y="3730"/>
                    <a:pt x="4632" y="3537"/>
                    <a:pt x="4825" y="3248"/>
                  </a:cubicBezTo>
                  <a:cubicBezTo>
                    <a:pt x="4903" y="3125"/>
                    <a:pt x="4984" y="3003"/>
                    <a:pt x="5067" y="2882"/>
                  </a:cubicBezTo>
                  <a:lnTo>
                    <a:pt x="5067" y="2882"/>
                  </a:lnTo>
                  <a:cubicBezTo>
                    <a:pt x="5147" y="2809"/>
                    <a:pt x="5227" y="2738"/>
                    <a:pt x="5307" y="2669"/>
                  </a:cubicBezTo>
                  <a:cubicBezTo>
                    <a:pt x="5693" y="2380"/>
                    <a:pt x="6079" y="1994"/>
                    <a:pt x="6368" y="1608"/>
                  </a:cubicBezTo>
                  <a:cubicBezTo>
                    <a:pt x="6701" y="1275"/>
                    <a:pt x="6962" y="942"/>
                    <a:pt x="7214" y="547"/>
                  </a:cubicBezTo>
                  <a:lnTo>
                    <a:pt x="7214" y="547"/>
                  </a:lnTo>
                  <a:cubicBezTo>
                    <a:pt x="7253" y="514"/>
                    <a:pt x="7293" y="482"/>
                    <a:pt x="7333" y="450"/>
                  </a:cubicBezTo>
                  <a:lnTo>
                    <a:pt x="7297" y="414"/>
                  </a:lnTo>
                  <a:lnTo>
                    <a:pt x="7297" y="414"/>
                  </a:lnTo>
                  <a:cubicBezTo>
                    <a:pt x="7309" y="394"/>
                    <a:pt x="7321" y="374"/>
                    <a:pt x="7333" y="354"/>
                  </a:cubicBezTo>
                  <a:cubicBezTo>
                    <a:pt x="7481" y="205"/>
                    <a:pt x="7288" y="0"/>
                    <a:pt x="7103" y="0"/>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53"/>
            <p:cNvSpPr/>
            <p:nvPr/>
          </p:nvSpPr>
          <p:spPr>
            <a:xfrm>
              <a:off x="1792375" y="4864225"/>
              <a:ext cx="472775" cy="559575"/>
            </a:xfrm>
            <a:custGeom>
              <a:avLst/>
              <a:gdLst/>
              <a:ahLst/>
              <a:cxnLst/>
              <a:rect l="l" t="t" r="r" b="b"/>
              <a:pathLst>
                <a:path w="18911" h="22383" extrusionOk="0">
                  <a:moveTo>
                    <a:pt x="8684" y="1"/>
                  </a:moveTo>
                  <a:cubicBezTo>
                    <a:pt x="8009" y="6368"/>
                    <a:pt x="5693" y="12350"/>
                    <a:pt x="2123" y="17656"/>
                  </a:cubicBezTo>
                  <a:cubicBezTo>
                    <a:pt x="1159" y="19007"/>
                    <a:pt x="1" y="20647"/>
                    <a:pt x="580" y="22287"/>
                  </a:cubicBezTo>
                  <a:cubicBezTo>
                    <a:pt x="1882" y="22338"/>
                    <a:pt x="3198" y="22382"/>
                    <a:pt x="4512" y="22382"/>
                  </a:cubicBezTo>
                  <a:cubicBezTo>
                    <a:pt x="8166" y="22382"/>
                    <a:pt x="11813" y="22040"/>
                    <a:pt x="15148" y="20550"/>
                  </a:cubicBezTo>
                  <a:cubicBezTo>
                    <a:pt x="15920" y="20261"/>
                    <a:pt x="16692" y="19682"/>
                    <a:pt x="17174" y="18910"/>
                  </a:cubicBezTo>
                  <a:cubicBezTo>
                    <a:pt x="17560" y="18235"/>
                    <a:pt x="17753" y="17463"/>
                    <a:pt x="17753" y="16691"/>
                  </a:cubicBezTo>
                  <a:cubicBezTo>
                    <a:pt x="18139" y="11192"/>
                    <a:pt x="18525" y="5596"/>
                    <a:pt x="18911" y="1"/>
                  </a:cubicBezTo>
                  <a:close/>
                </a:path>
              </a:pathLst>
            </a:custGeom>
            <a:solidFill>
              <a:srgbClr val="4D3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53"/>
            <p:cNvSpPr/>
            <p:nvPr/>
          </p:nvSpPr>
          <p:spPr>
            <a:xfrm>
              <a:off x="1882050" y="5274775"/>
              <a:ext cx="238375" cy="23950"/>
            </a:xfrm>
            <a:custGeom>
              <a:avLst/>
              <a:gdLst/>
              <a:ahLst/>
              <a:cxnLst/>
              <a:rect l="l" t="t" r="r" b="b"/>
              <a:pathLst>
                <a:path w="9535" h="958" extrusionOk="0">
                  <a:moveTo>
                    <a:pt x="3393" y="1"/>
                  </a:moveTo>
                  <a:cubicBezTo>
                    <a:pt x="2295" y="1"/>
                    <a:pt x="1236" y="180"/>
                    <a:pt x="177" y="462"/>
                  </a:cubicBezTo>
                  <a:cubicBezTo>
                    <a:pt x="1" y="550"/>
                    <a:pt x="65" y="957"/>
                    <a:pt x="296" y="957"/>
                  </a:cubicBezTo>
                  <a:cubicBezTo>
                    <a:pt x="319" y="957"/>
                    <a:pt x="343" y="953"/>
                    <a:pt x="369" y="945"/>
                  </a:cubicBezTo>
                  <a:cubicBezTo>
                    <a:pt x="1334" y="687"/>
                    <a:pt x="2299" y="559"/>
                    <a:pt x="3292" y="559"/>
                  </a:cubicBezTo>
                  <a:cubicBezTo>
                    <a:pt x="3789" y="559"/>
                    <a:pt x="4293" y="591"/>
                    <a:pt x="4807" y="655"/>
                  </a:cubicBezTo>
                  <a:lnTo>
                    <a:pt x="7123" y="655"/>
                  </a:lnTo>
                  <a:cubicBezTo>
                    <a:pt x="7895" y="655"/>
                    <a:pt x="8667" y="655"/>
                    <a:pt x="9438" y="462"/>
                  </a:cubicBezTo>
                  <a:cubicBezTo>
                    <a:pt x="9535" y="462"/>
                    <a:pt x="9535" y="269"/>
                    <a:pt x="9438" y="173"/>
                  </a:cubicBezTo>
                  <a:cubicBezTo>
                    <a:pt x="8824" y="105"/>
                    <a:pt x="8259" y="36"/>
                    <a:pt x="7707" y="36"/>
                  </a:cubicBezTo>
                  <a:cubicBezTo>
                    <a:pt x="7479" y="36"/>
                    <a:pt x="7252" y="48"/>
                    <a:pt x="7026" y="76"/>
                  </a:cubicBezTo>
                  <a:lnTo>
                    <a:pt x="4614" y="76"/>
                  </a:lnTo>
                  <a:cubicBezTo>
                    <a:pt x="4201" y="25"/>
                    <a:pt x="3794" y="1"/>
                    <a:pt x="3393" y="1"/>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53"/>
            <p:cNvSpPr/>
            <p:nvPr/>
          </p:nvSpPr>
          <p:spPr>
            <a:xfrm>
              <a:off x="1941925" y="5201300"/>
              <a:ext cx="231575" cy="27150"/>
            </a:xfrm>
            <a:custGeom>
              <a:avLst/>
              <a:gdLst/>
              <a:ahLst/>
              <a:cxnLst/>
              <a:rect l="l" t="t" r="r" b="b"/>
              <a:pathLst>
                <a:path w="9263" h="1086" extrusionOk="0">
                  <a:moveTo>
                    <a:pt x="3581" y="1"/>
                  </a:moveTo>
                  <a:cubicBezTo>
                    <a:pt x="2428" y="1"/>
                    <a:pt x="1228" y="215"/>
                    <a:pt x="97" y="700"/>
                  </a:cubicBezTo>
                  <a:cubicBezTo>
                    <a:pt x="1" y="893"/>
                    <a:pt x="97" y="1086"/>
                    <a:pt x="290" y="1086"/>
                  </a:cubicBezTo>
                  <a:cubicBezTo>
                    <a:pt x="1190" y="829"/>
                    <a:pt x="2134" y="700"/>
                    <a:pt x="3063" y="700"/>
                  </a:cubicBezTo>
                  <a:cubicBezTo>
                    <a:pt x="3527" y="700"/>
                    <a:pt x="3988" y="732"/>
                    <a:pt x="4438" y="796"/>
                  </a:cubicBezTo>
                  <a:cubicBezTo>
                    <a:pt x="5210" y="796"/>
                    <a:pt x="5982" y="893"/>
                    <a:pt x="6754" y="893"/>
                  </a:cubicBezTo>
                  <a:cubicBezTo>
                    <a:pt x="7092" y="941"/>
                    <a:pt x="7453" y="965"/>
                    <a:pt x="7827" y="965"/>
                  </a:cubicBezTo>
                  <a:cubicBezTo>
                    <a:pt x="8201" y="965"/>
                    <a:pt x="8587" y="941"/>
                    <a:pt x="8973" y="893"/>
                  </a:cubicBezTo>
                  <a:cubicBezTo>
                    <a:pt x="9262" y="796"/>
                    <a:pt x="9262" y="410"/>
                    <a:pt x="8973" y="314"/>
                  </a:cubicBezTo>
                  <a:cubicBezTo>
                    <a:pt x="8700" y="246"/>
                    <a:pt x="8427" y="178"/>
                    <a:pt x="8120" y="178"/>
                  </a:cubicBezTo>
                  <a:cubicBezTo>
                    <a:pt x="7993" y="178"/>
                    <a:pt x="7860" y="189"/>
                    <a:pt x="7719" y="217"/>
                  </a:cubicBezTo>
                  <a:lnTo>
                    <a:pt x="6561" y="121"/>
                  </a:lnTo>
                  <a:cubicBezTo>
                    <a:pt x="5789" y="121"/>
                    <a:pt x="5017" y="25"/>
                    <a:pt x="4246" y="25"/>
                  </a:cubicBezTo>
                  <a:cubicBezTo>
                    <a:pt x="4026" y="9"/>
                    <a:pt x="3805" y="1"/>
                    <a:pt x="3581" y="1"/>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53"/>
            <p:cNvSpPr/>
            <p:nvPr/>
          </p:nvSpPr>
          <p:spPr>
            <a:xfrm>
              <a:off x="1982925" y="5126300"/>
              <a:ext cx="205050" cy="22550"/>
            </a:xfrm>
            <a:custGeom>
              <a:avLst/>
              <a:gdLst/>
              <a:ahLst/>
              <a:cxnLst/>
              <a:rect l="l" t="t" r="r" b="b"/>
              <a:pathLst>
                <a:path w="8202" h="902" extrusionOk="0">
                  <a:moveTo>
                    <a:pt x="5007" y="0"/>
                  </a:moveTo>
                  <a:cubicBezTo>
                    <a:pt x="4718" y="0"/>
                    <a:pt x="4431" y="12"/>
                    <a:pt x="4149" y="34"/>
                  </a:cubicBezTo>
                  <a:cubicBezTo>
                    <a:pt x="2798" y="34"/>
                    <a:pt x="1448" y="227"/>
                    <a:pt x="97" y="709"/>
                  </a:cubicBezTo>
                  <a:cubicBezTo>
                    <a:pt x="1" y="709"/>
                    <a:pt x="1" y="902"/>
                    <a:pt x="97" y="902"/>
                  </a:cubicBezTo>
                  <a:cubicBezTo>
                    <a:pt x="1448" y="902"/>
                    <a:pt x="2702" y="806"/>
                    <a:pt x="4053" y="806"/>
                  </a:cubicBezTo>
                  <a:lnTo>
                    <a:pt x="5982" y="806"/>
                  </a:lnTo>
                  <a:cubicBezTo>
                    <a:pt x="6561" y="902"/>
                    <a:pt x="7236" y="902"/>
                    <a:pt x="7912" y="902"/>
                  </a:cubicBezTo>
                  <a:cubicBezTo>
                    <a:pt x="8105" y="902"/>
                    <a:pt x="8201" y="613"/>
                    <a:pt x="8008" y="516"/>
                  </a:cubicBezTo>
                  <a:cubicBezTo>
                    <a:pt x="7036" y="142"/>
                    <a:pt x="6006" y="0"/>
                    <a:pt x="5007" y="0"/>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53"/>
            <p:cNvSpPr/>
            <p:nvPr/>
          </p:nvSpPr>
          <p:spPr>
            <a:xfrm>
              <a:off x="2004625" y="5048150"/>
              <a:ext cx="161625" cy="22925"/>
            </a:xfrm>
            <a:custGeom>
              <a:avLst/>
              <a:gdLst/>
              <a:ahLst/>
              <a:cxnLst/>
              <a:rect l="l" t="t" r="r" b="b"/>
              <a:pathLst>
                <a:path w="6465" h="917" extrusionOk="0">
                  <a:moveTo>
                    <a:pt x="5392" y="0"/>
                  </a:moveTo>
                  <a:cubicBezTo>
                    <a:pt x="5138" y="0"/>
                    <a:pt x="4873" y="24"/>
                    <a:pt x="4632" y="72"/>
                  </a:cubicBezTo>
                  <a:lnTo>
                    <a:pt x="3088" y="169"/>
                  </a:lnTo>
                  <a:cubicBezTo>
                    <a:pt x="2123" y="169"/>
                    <a:pt x="1159" y="265"/>
                    <a:pt x="194" y="458"/>
                  </a:cubicBezTo>
                  <a:cubicBezTo>
                    <a:pt x="1" y="458"/>
                    <a:pt x="1" y="844"/>
                    <a:pt x="194" y="844"/>
                  </a:cubicBezTo>
                  <a:lnTo>
                    <a:pt x="97" y="844"/>
                  </a:lnTo>
                  <a:cubicBezTo>
                    <a:pt x="628" y="892"/>
                    <a:pt x="1135" y="917"/>
                    <a:pt x="1629" y="917"/>
                  </a:cubicBezTo>
                  <a:cubicBezTo>
                    <a:pt x="2123" y="917"/>
                    <a:pt x="2606" y="892"/>
                    <a:pt x="3088" y="844"/>
                  </a:cubicBezTo>
                  <a:lnTo>
                    <a:pt x="4632" y="748"/>
                  </a:lnTo>
                  <a:cubicBezTo>
                    <a:pt x="4773" y="776"/>
                    <a:pt x="4914" y="788"/>
                    <a:pt x="5056" y="788"/>
                  </a:cubicBezTo>
                  <a:cubicBezTo>
                    <a:pt x="5397" y="788"/>
                    <a:pt x="5738" y="720"/>
                    <a:pt x="6079" y="651"/>
                  </a:cubicBezTo>
                  <a:cubicBezTo>
                    <a:pt x="6465" y="555"/>
                    <a:pt x="6465" y="72"/>
                    <a:pt x="6079" y="72"/>
                  </a:cubicBezTo>
                  <a:cubicBezTo>
                    <a:pt x="5886" y="24"/>
                    <a:pt x="5645" y="0"/>
                    <a:pt x="5392" y="0"/>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53"/>
            <p:cNvSpPr/>
            <p:nvPr/>
          </p:nvSpPr>
          <p:spPr>
            <a:xfrm>
              <a:off x="2022925" y="4909475"/>
              <a:ext cx="201225" cy="124200"/>
            </a:xfrm>
            <a:custGeom>
              <a:avLst/>
              <a:gdLst/>
              <a:ahLst/>
              <a:cxnLst/>
              <a:rect l="l" t="t" r="r" b="b"/>
              <a:pathLst>
                <a:path w="8049" h="4968" extrusionOk="0">
                  <a:moveTo>
                    <a:pt x="5780" y="1916"/>
                  </a:moveTo>
                  <a:cubicBezTo>
                    <a:pt x="5639" y="1995"/>
                    <a:pt x="5495" y="2072"/>
                    <a:pt x="5347" y="2146"/>
                  </a:cubicBezTo>
                  <a:cubicBezTo>
                    <a:pt x="4575" y="2532"/>
                    <a:pt x="3900" y="2918"/>
                    <a:pt x="3225" y="3400"/>
                  </a:cubicBezTo>
                  <a:cubicBezTo>
                    <a:pt x="3190" y="3452"/>
                    <a:pt x="3168" y="3506"/>
                    <a:pt x="3157" y="3560"/>
                  </a:cubicBezTo>
                  <a:lnTo>
                    <a:pt x="3157" y="3560"/>
                  </a:lnTo>
                  <a:cubicBezTo>
                    <a:pt x="2954" y="3289"/>
                    <a:pt x="2749" y="3018"/>
                    <a:pt x="2546" y="2745"/>
                  </a:cubicBezTo>
                  <a:lnTo>
                    <a:pt x="2546" y="2745"/>
                  </a:lnTo>
                  <a:cubicBezTo>
                    <a:pt x="2729" y="2794"/>
                    <a:pt x="2923" y="2822"/>
                    <a:pt x="3128" y="2822"/>
                  </a:cubicBezTo>
                  <a:cubicBezTo>
                    <a:pt x="3803" y="2822"/>
                    <a:pt x="4575" y="2532"/>
                    <a:pt x="5251" y="2146"/>
                  </a:cubicBezTo>
                  <a:cubicBezTo>
                    <a:pt x="5423" y="2060"/>
                    <a:pt x="5600" y="1984"/>
                    <a:pt x="5780" y="1916"/>
                  </a:cubicBezTo>
                  <a:close/>
                  <a:moveTo>
                    <a:pt x="476" y="0"/>
                  </a:moveTo>
                  <a:cubicBezTo>
                    <a:pt x="250" y="0"/>
                    <a:pt x="1" y="205"/>
                    <a:pt x="137" y="410"/>
                  </a:cubicBezTo>
                  <a:cubicBezTo>
                    <a:pt x="137" y="410"/>
                    <a:pt x="137" y="410"/>
                    <a:pt x="137" y="410"/>
                  </a:cubicBezTo>
                  <a:lnTo>
                    <a:pt x="137" y="410"/>
                  </a:lnTo>
                  <a:cubicBezTo>
                    <a:pt x="369" y="774"/>
                    <a:pt x="624" y="1173"/>
                    <a:pt x="918" y="1540"/>
                  </a:cubicBezTo>
                  <a:lnTo>
                    <a:pt x="918" y="1540"/>
                  </a:lnTo>
                  <a:cubicBezTo>
                    <a:pt x="1724" y="2697"/>
                    <a:pt x="2543" y="3827"/>
                    <a:pt x="3417" y="4848"/>
                  </a:cubicBezTo>
                  <a:cubicBezTo>
                    <a:pt x="3474" y="4932"/>
                    <a:pt x="3555" y="4967"/>
                    <a:pt x="3637" y="4967"/>
                  </a:cubicBezTo>
                  <a:cubicBezTo>
                    <a:pt x="3835" y="4967"/>
                    <a:pt x="4036" y="4763"/>
                    <a:pt x="3900" y="4558"/>
                  </a:cubicBezTo>
                  <a:cubicBezTo>
                    <a:pt x="3762" y="4370"/>
                    <a:pt x="3623" y="4182"/>
                    <a:pt x="3482" y="3994"/>
                  </a:cubicBezTo>
                  <a:lnTo>
                    <a:pt x="3482" y="3994"/>
                  </a:lnTo>
                  <a:cubicBezTo>
                    <a:pt x="3486" y="3994"/>
                    <a:pt x="3490" y="3994"/>
                    <a:pt x="3494" y="3994"/>
                  </a:cubicBezTo>
                  <a:cubicBezTo>
                    <a:pt x="3530" y="3994"/>
                    <a:pt x="3569" y="3990"/>
                    <a:pt x="3610" y="3979"/>
                  </a:cubicBezTo>
                  <a:cubicBezTo>
                    <a:pt x="4382" y="3690"/>
                    <a:pt x="5058" y="3207"/>
                    <a:pt x="5733" y="2725"/>
                  </a:cubicBezTo>
                  <a:cubicBezTo>
                    <a:pt x="6361" y="2366"/>
                    <a:pt x="7072" y="1924"/>
                    <a:pt x="7711" y="1476"/>
                  </a:cubicBezTo>
                  <a:lnTo>
                    <a:pt x="7711" y="1476"/>
                  </a:lnTo>
                  <a:cubicBezTo>
                    <a:pt x="7727" y="1474"/>
                    <a:pt x="7743" y="1473"/>
                    <a:pt x="7759" y="1471"/>
                  </a:cubicBezTo>
                  <a:lnTo>
                    <a:pt x="7751" y="1448"/>
                  </a:lnTo>
                  <a:lnTo>
                    <a:pt x="7751" y="1448"/>
                  </a:lnTo>
                  <a:cubicBezTo>
                    <a:pt x="7786" y="1424"/>
                    <a:pt x="7821" y="1399"/>
                    <a:pt x="7855" y="1374"/>
                  </a:cubicBezTo>
                  <a:cubicBezTo>
                    <a:pt x="8048" y="1278"/>
                    <a:pt x="8048" y="892"/>
                    <a:pt x="7759" y="892"/>
                  </a:cubicBezTo>
                  <a:cubicBezTo>
                    <a:pt x="7697" y="900"/>
                    <a:pt x="7635" y="908"/>
                    <a:pt x="7574" y="915"/>
                  </a:cubicBezTo>
                  <a:lnTo>
                    <a:pt x="7574" y="915"/>
                  </a:lnTo>
                  <a:lnTo>
                    <a:pt x="7566" y="892"/>
                  </a:lnTo>
                  <a:cubicBezTo>
                    <a:pt x="7544" y="903"/>
                    <a:pt x="7522" y="914"/>
                    <a:pt x="7501" y="925"/>
                  </a:cubicBezTo>
                  <a:lnTo>
                    <a:pt x="7501" y="925"/>
                  </a:lnTo>
                  <a:cubicBezTo>
                    <a:pt x="6834" y="1013"/>
                    <a:pt x="6235" y="1118"/>
                    <a:pt x="5636" y="1374"/>
                  </a:cubicBezTo>
                  <a:cubicBezTo>
                    <a:pt x="4961" y="1664"/>
                    <a:pt x="4286" y="1953"/>
                    <a:pt x="3610" y="2243"/>
                  </a:cubicBezTo>
                  <a:cubicBezTo>
                    <a:pt x="3475" y="2270"/>
                    <a:pt x="3345" y="2282"/>
                    <a:pt x="3220" y="2282"/>
                  </a:cubicBezTo>
                  <a:cubicBezTo>
                    <a:pt x="2557" y="2282"/>
                    <a:pt x="2028" y="1926"/>
                    <a:pt x="1600" y="1445"/>
                  </a:cubicBezTo>
                  <a:lnTo>
                    <a:pt x="1600" y="1445"/>
                  </a:lnTo>
                  <a:cubicBezTo>
                    <a:pt x="1294" y="1010"/>
                    <a:pt x="997" y="569"/>
                    <a:pt x="716" y="120"/>
                  </a:cubicBezTo>
                  <a:cubicBezTo>
                    <a:pt x="660" y="35"/>
                    <a:pt x="570" y="0"/>
                    <a:pt x="476" y="0"/>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53"/>
            <p:cNvSpPr/>
            <p:nvPr/>
          </p:nvSpPr>
          <p:spPr>
            <a:xfrm>
              <a:off x="2175875" y="2727250"/>
              <a:ext cx="72400" cy="207450"/>
            </a:xfrm>
            <a:custGeom>
              <a:avLst/>
              <a:gdLst/>
              <a:ahLst/>
              <a:cxnLst/>
              <a:rect l="l" t="t" r="r" b="b"/>
              <a:pathLst>
                <a:path w="2896" h="8298" extrusionOk="0">
                  <a:moveTo>
                    <a:pt x="1255" y="0"/>
                  </a:moveTo>
                  <a:lnTo>
                    <a:pt x="1255" y="0"/>
                  </a:lnTo>
                  <a:cubicBezTo>
                    <a:pt x="1434" y="2590"/>
                    <a:pt x="1116" y="5180"/>
                    <a:pt x="303" y="7693"/>
                  </a:cubicBezTo>
                  <a:lnTo>
                    <a:pt x="303" y="7693"/>
                  </a:lnTo>
                  <a:cubicBezTo>
                    <a:pt x="423" y="7686"/>
                    <a:pt x="544" y="7682"/>
                    <a:pt x="666" y="7682"/>
                  </a:cubicBezTo>
                  <a:cubicBezTo>
                    <a:pt x="1339" y="7682"/>
                    <a:pt x="2027" y="7791"/>
                    <a:pt x="2606" y="8008"/>
                  </a:cubicBezTo>
                  <a:cubicBezTo>
                    <a:pt x="2895" y="5306"/>
                    <a:pt x="2509" y="2509"/>
                    <a:pt x="1255" y="0"/>
                  </a:cubicBezTo>
                  <a:close/>
                  <a:moveTo>
                    <a:pt x="303" y="7693"/>
                  </a:moveTo>
                  <a:cubicBezTo>
                    <a:pt x="201" y="7699"/>
                    <a:pt x="100" y="7707"/>
                    <a:pt x="1" y="7718"/>
                  </a:cubicBezTo>
                  <a:lnTo>
                    <a:pt x="97" y="8297"/>
                  </a:lnTo>
                  <a:cubicBezTo>
                    <a:pt x="169" y="8096"/>
                    <a:pt x="238" y="7895"/>
                    <a:pt x="303" y="7693"/>
                  </a:cubicBezTo>
                  <a:close/>
                </a:path>
              </a:pathLst>
            </a:custGeom>
            <a:solidFill>
              <a:srgbClr val="5F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53"/>
            <p:cNvSpPr/>
            <p:nvPr/>
          </p:nvSpPr>
          <p:spPr>
            <a:xfrm>
              <a:off x="1068800" y="1764875"/>
              <a:ext cx="326600" cy="687950"/>
            </a:xfrm>
            <a:custGeom>
              <a:avLst/>
              <a:gdLst/>
              <a:ahLst/>
              <a:cxnLst/>
              <a:rect l="l" t="t" r="r" b="b"/>
              <a:pathLst>
                <a:path w="13064" h="27518" extrusionOk="0">
                  <a:moveTo>
                    <a:pt x="8394" y="1"/>
                  </a:moveTo>
                  <a:cubicBezTo>
                    <a:pt x="8394" y="1"/>
                    <a:pt x="1158" y="18235"/>
                    <a:pt x="1351" y="20068"/>
                  </a:cubicBezTo>
                  <a:cubicBezTo>
                    <a:pt x="1641" y="21901"/>
                    <a:pt x="1" y="26628"/>
                    <a:pt x="6561" y="27497"/>
                  </a:cubicBezTo>
                  <a:cubicBezTo>
                    <a:pt x="6666" y="27511"/>
                    <a:pt x="6769" y="27517"/>
                    <a:pt x="6869" y="27517"/>
                  </a:cubicBezTo>
                  <a:cubicBezTo>
                    <a:pt x="13063" y="27517"/>
                    <a:pt x="11288" y="1641"/>
                    <a:pt x="11288" y="1641"/>
                  </a:cubicBezTo>
                  <a:lnTo>
                    <a:pt x="8394" y="1"/>
                  </a:ln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53"/>
            <p:cNvSpPr/>
            <p:nvPr/>
          </p:nvSpPr>
          <p:spPr>
            <a:xfrm>
              <a:off x="2139700" y="1878225"/>
              <a:ext cx="617475" cy="582475"/>
            </a:xfrm>
            <a:custGeom>
              <a:avLst/>
              <a:gdLst/>
              <a:ahLst/>
              <a:cxnLst/>
              <a:rect l="l" t="t" r="r" b="b"/>
              <a:pathLst>
                <a:path w="24699" h="23299" extrusionOk="0">
                  <a:moveTo>
                    <a:pt x="3088" y="1"/>
                  </a:moveTo>
                  <a:lnTo>
                    <a:pt x="1" y="2702"/>
                  </a:lnTo>
                  <a:cubicBezTo>
                    <a:pt x="1" y="2702"/>
                    <a:pt x="13508" y="19875"/>
                    <a:pt x="15244" y="21901"/>
                  </a:cubicBezTo>
                  <a:cubicBezTo>
                    <a:pt x="16089" y="22836"/>
                    <a:pt x="16832" y="23298"/>
                    <a:pt x="17699" y="23298"/>
                  </a:cubicBezTo>
                  <a:cubicBezTo>
                    <a:pt x="18713" y="23298"/>
                    <a:pt x="19896" y="22667"/>
                    <a:pt x="21612" y="21419"/>
                  </a:cubicBezTo>
                  <a:cubicBezTo>
                    <a:pt x="24699" y="19200"/>
                    <a:pt x="20936" y="13508"/>
                    <a:pt x="17270" y="10131"/>
                  </a:cubicBezTo>
                  <a:cubicBezTo>
                    <a:pt x="13701" y="6754"/>
                    <a:pt x="3088" y="1"/>
                    <a:pt x="3088" y="1"/>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53"/>
            <p:cNvSpPr/>
            <p:nvPr/>
          </p:nvSpPr>
          <p:spPr>
            <a:xfrm>
              <a:off x="1862325" y="1217375"/>
              <a:ext cx="581300" cy="701900"/>
            </a:xfrm>
            <a:custGeom>
              <a:avLst/>
              <a:gdLst/>
              <a:ahLst/>
              <a:cxnLst/>
              <a:rect l="l" t="t" r="r" b="b"/>
              <a:pathLst>
                <a:path w="23252" h="28076" extrusionOk="0">
                  <a:moveTo>
                    <a:pt x="23252" y="0"/>
                  </a:moveTo>
                  <a:lnTo>
                    <a:pt x="23252" y="0"/>
                  </a:lnTo>
                  <a:cubicBezTo>
                    <a:pt x="15148" y="1351"/>
                    <a:pt x="7237" y="4052"/>
                    <a:pt x="1" y="7911"/>
                  </a:cubicBezTo>
                  <a:lnTo>
                    <a:pt x="1448" y="28075"/>
                  </a:lnTo>
                  <a:cubicBezTo>
                    <a:pt x="2316" y="27979"/>
                    <a:pt x="3185" y="27979"/>
                    <a:pt x="3956" y="27979"/>
                  </a:cubicBezTo>
                  <a:cubicBezTo>
                    <a:pt x="8394" y="27014"/>
                    <a:pt x="17560" y="25181"/>
                    <a:pt x="22866" y="25181"/>
                  </a:cubicBezTo>
                  <a:cubicBezTo>
                    <a:pt x="22673" y="16787"/>
                    <a:pt x="22866" y="8394"/>
                    <a:pt x="23252" y="0"/>
                  </a:cubicBezTo>
                  <a:close/>
                </a:path>
              </a:pathLst>
            </a:custGeom>
            <a:solidFill>
              <a:srgbClr val="406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53"/>
            <p:cNvSpPr/>
            <p:nvPr/>
          </p:nvSpPr>
          <p:spPr>
            <a:xfrm>
              <a:off x="1341350" y="1171525"/>
              <a:ext cx="562000" cy="745325"/>
            </a:xfrm>
            <a:custGeom>
              <a:avLst/>
              <a:gdLst/>
              <a:ahLst/>
              <a:cxnLst/>
              <a:rect l="l" t="t" r="r" b="b"/>
              <a:pathLst>
                <a:path w="22480" h="29813" extrusionOk="0">
                  <a:moveTo>
                    <a:pt x="1" y="1"/>
                  </a:moveTo>
                  <a:lnTo>
                    <a:pt x="1" y="1"/>
                  </a:lnTo>
                  <a:cubicBezTo>
                    <a:pt x="194" y="6079"/>
                    <a:pt x="1448" y="25182"/>
                    <a:pt x="1448" y="25182"/>
                  </a:cubicBezTo>
                  <a:cubicBezTo>
                    <a:pt x="1448" y="25182"/>
                    <a:pt x="16981" y="27401"/>
                    <a:pt x="22287" y="29813"/>
                  </a:cubicBezTo>
                  <a:lnTo>
                    <a:pt x="22383" y="12929"/>
                  </a:lnTo>
                  <a:cubicBezTo>
                    <a:pt x="22480" y="11578"/>
                    <a:pt x="22383" y="10324"/>
                    <a:pt x="22094" y="8973"/>
                  </a:cubicBezTo>
                  <a:cubicBezTo>
                    <a:pt x="19778" y="7912"/>
                    <a:pt x="1062" y="290"/>
                    <a:pt x="1" y="1"/>
                  </a:cubicBezTo>
                  <a:close/>
                </a:path>
              </a:pathLst>
            </a:custGeom>
            <a:solidFill>
              <a:srgbClr val="487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53"/>
            <p:cNvSpPr/>
            <p:nvPr/>
          </p:nvSpPr>
          <p:spPr>
            <a:xfrm>
              <a:off x="1828575" y="1738350"/>
              <a:ext cx="364225" cy="215150"/>
            </a:xfrm>
            <a:custGeom>
              <a:avLst/>
              <a:gdLst/>
              <a:ahLst/>
              <a:cxnLst/>
              <a:rect l="l" t="t" r="r" b="b"/>
              <a:pathLst>
                <a:path w="14569" h="8606" extrusionOk="0">
                  <a:moveTo>
                    <a:pt x="9455" y="0"/>
                  </a:moveTo>
                  <a:cubicBezTo>
                    <a:pt x="7332" y="0"/>
                    <a:pt x="0" y="1544"/>
                    <a:pt x="193" y="2219"/>
                  </a:cubicBezTo>
                  <a:cubicBezTo>
                    <a:pt x="460" y="2886"/>
                    <a:pt x="1141" y="3092"/>
                    <a:pt x="1855" y="3092"/>
                  </a:cubicBezTo>
                  <a:cubicBezTo>
                    <a:pt x="2174" y="3092"/>
                    <a:pt x="2500" y="3051"/>
                    <a:pt x="2798" y="2991"/>
                  </a:cubicBezTo>
                  <a:lnTo>
                    <a:pt x="8972" y="1930"/>
                  </a:lnTo>
                  <a:lnTo>
                    <a:pt x="8972" y="1930"/>
                  </a:lnTo>
                  <a:cubicBezTo>
                    <a:pt x="8972" y="1930"/>
                    <a:pt x="6175" y="5596"/>
                    <a:pt x="6753" y="7526"/>
                  </a:cubicBezTo>
                  <a:cubicBezTo>
                    <a:pt x="6992" y="8360"/>
                    <a:pt x="8359" y="8605"/>
                    <a:pt x="9885" y="8605"/>
                  </a:cubicBezTo>
                  <a:cubicBezTo>
                    <a:pt x="12064" y="8605"/>
                    <a:pt x="14568" y="8104"/>
                    <a:pt x="14568" y="8104"/>
                  </a:cubicBezTo>
                  <a:lnTo>
                    <a:pt x="13410" y="5885"/>
                  </a:lnTo>
                  <a:lnTo>
                    <a:pt x="13314" y="5789"/>
                  </a:lnTo>
                  <a:lnTo>
                    <a:pt x="10999" y="1062"/>
                  </a:lnTo>
                  <a:cubicBezTo>
                    <a:pt x="10902" y="676"/>
                    <a:pt x="10613" y="386"/>
                    <a:pt x="10227" y="193"/>
                  </a:cubicBezTo>
                  <a:cubicBezTo>
                    <a:pt x="9937" y="97"/>
                    <a:pt x="9648" y="0"/>
                    <a:pt x="9455"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53"/>
            <p:cNvSpPr/>
            <p:nvPr/>
          </p:nvSpPr>
          <p:spPr>
            <a:xfrm>
              <a:off x="1823750" y="1803475"/>
              <a:ext cx="238800" cy="55500"/>
            </a:xfrm>
            <a:custGeom>
              <a:avLst/>
              <a:gdLst/>
              <a:ahLst/>
              <a:cxnLst/>
              <a:rect l="l" t="t" r="r" b="b"/>
              <a:pathLst>
                <a:path w="9552" h="2220" extrusionOk="0">
                  <a:moveTo>
                    <a:pt x="9551" y="0"/>
                  </a:moveTo>
                  <a:lnTo>
                    <a:pt x="1061" y="483"/>
                  </a:lnTo>
                  <a:cubicBezTo>
                    <a:pt x="772" y="483"/>
                    <a:pt x="386" y="483"/>
                    <a:pt x="290" y="772"/>
                  </a:cubicBezTo>
                  <a:cubicBezTo>
                    <a:pt x="0" y="1254"/>
                    <a:pt x="772" y="1640"/>
                    <a:pt x="1351" y="1737"/>
                  </a:cubicBezTo>
                  <a:lnTo>
                    <a:pt x="7332" y="2219"/>
                  </a:lnTo>
                  <a:lnTo>
                    <a:pt x="9551" y="0"/>
                  </a:ln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53"/>
            <p:cNvSpPr/>
            <p:nvPr/>
          </p:nvSpPr>
          <p:spPr>
            <a:xfrm>
              <a:off x="1852675" y="1846200"/>
              <a:ext cx="166450" cy="68250"/>
            </a:xfrm>
            <a:custGeom>
              <a:avLst/>
              <a:gdLst/>
              <a:ahLst/>
              <a:cxnLst/>
              <a:rect l="l" t="t" r="r" b="b"/>
              <a:pathLst>
                <a:path w="6658" h="2730" extrusionOk="0">
                  <a:moveTo>
                    <a:pt x="760" y="1"/>
                  </a:moveTo>
                  <a:cubicBezTo>
                    <a:pt x="503" y="1"/>
                    <a:pt x="334" y="37"/>
                    <a:pt x="290" y="124"/>
                  </a:cubicBezTo>
                  <a:cubicBezTo>
                    <a:pt x="1" y="703"/>
                    <a:pt x="6658" y="2729"/>
                    <a:pt x="6658" y="2729"/>
                  </a:cubicBezTo>
                  <a:lnTo>
                    <a:pt x="6658" y="1185"/>
                  </a:lnTo>
                  <a:cubicBezTo>
                    <a:pt x="6494" y="1185"/>
                    <a:pt x="2217" y="1"/>
                    <a:pt x="760" y="1"/>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53"/>
            <p:cNvSpPr/>
            <p:nvPr/>
          </p:nvSpPr>
          <p:spPr>
            <a:xfrm>
              <a:off x="1903050" y="1891175"/>
              <a:ext cx="120900" cy="54625"/>
            </a:xfrm>
            <a:custGeom>
              <a:avLst/>
              <a:gdLst/>
              <a:ahLst/>
              <a:cxnLst/>
              <a:rect l="l" t="t" r="r" b="b"/>
              <a:pathLst>
                <a:path w="4836" h="2185" extrusionOk="0">
                  <a:moveTo>
                    <a:pt x="765" y="1"/>
                  </a:moveTo>
                  <a:cubicBezTo>
                    <a:pt x="1" y="1"/>
                    <a:pt x="131" y="470"/>
                    <a:pt x="205" y="544"/>
                  </a:cubicBezTo>
                  <a:cubicBezTo>
                    <a:pt x="398" y="641"/>
                    <a:pt x="4643" y="2184"/>
                    <a:pt x="4643" y="2184"/>
                  </a:cubicBezTo>
                  <a:lnTo>
                    <a:pt x="4836" y="448"/>
                  </a:lnTo>
                  <a:lnTo>
                    <a:pt x="4836" y="448"/>
                  </a:lnTo>
                  <a:cubicBezTo>
                    <a:pt x="4570" y="472"/>
                    <a:pt x="4305" y="484"/>
                    <a:pt x="4041" y="484"/>
                  </a:cubicBezTo>
                  <a:cubicBezTo>
                    <a:pt x="3250" y="484"/>
                    <a:pt x="2472" y="375"/>
                    <a:pt x="1748" y="158"/>
                  </a:cubicBezTo>
                  <a:cubicBezTo>
                    <a:pt x="1318" y="45"/>
                    <a:pt x="1000" y="1"/>
                    <a:pt x="765" y="1"/>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53"/>
            <p:cNvSpPr/>
            <p:nvPr/>
          </p:nvSpPr>
          <p:spPr>
            <a:xfrm>
              <a:off x="2081825" y="1743175"/>
              <a:ext cx="151975" cy="217100"/>
            </a:xfrm>
            <a:custGeom>
              <a:avLst/>
              <a:gdLst/>
              <a:ahLst/>
              <a:cxnLst/>
              <a:rect l="l" t="t" r="r" b="b"/>
              <a:pathLst>
                <a:path w="6079" h="8684" extrusionOk="0">
                  <a:moveTo>
                    <a:pt x="0" y="0"/>
                  </a:moveTo>
                  <a:lnTo>
                    <a:pt x="772" y="6175"/>
                  </a:lnTo>
                  <a:lnTo>
                    <a:pt x="3956" y="8683"/>
                  </a:lnTo>
                  <a:lnTo>
                    <a:pt x="6078" y="5982"/>
                  </a:lnTo>
                  <a:cubicBezTo>
                    <a:pt x="6078" y="5982"/>
                    <a:pt x="483" y="97"/>
                    <a:pt x="0"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53"/>
            <p:cNvSpPr/>
            <p:nvPr/>
          </p:nvSpPr>
          <p:spPr>
            <a:xfrm>
              <a:off x="1264175" y="1591225"/>
              <a:ext cx="270150" cy="267750"/>
            </a:xfrm>
            <a:custGeom>
              <a:avLst/>
              <a:gdLst/>
              <a:ahLst/>
              <a:cxnLst/>
              <a:rect l="l" t="t" r="r" b="b"/>
              <a:pathLst>
                <a:path w="10806" h="10710" extrusionOk="0">
                  <a:moveTo>
                    <a:pt x="9648" y="0"/>
                  </a:moveTo>
                  <a:lnTo>
                    <a:pt x="9648" y="0"/>
                  </a:lnTo>
                  <a:cubicBezTo>
                    <a:pt x="7140" y="97"/>
                    <a:pt x="4631" y="482"/>
                    <a:pt x="2219" y="1158"/>
                  </a:cubicBezTo>
                  <a:cubicBezTo>
                    <a:pt x="2026" y="1158"/>
                    <a:pt x="1833" y="1254"/>
                    <a:pt x="1737" y="1447"/>
                  </a:cubicBezTo>
                  <a:cubicBezTo>
                    <a:pt x="1640" y="1544"/>
                    <a:pt x="1544" y="1737"/>
                    <a:pt x="1544" y="2026"/>
                  </a:cubicBezTo>
                  <a:cubicBezTo>
                    <a:pt x="1447" y="2509"/>
                    <a:pt x="1351" y="3087"/>
                    <a:pt x="1254" y="3666"/>
                  </a:cubicBezTo>
                  <a:lnTo>
                    <a:pt x="0" y="8876"/>
                  </a:lnTo>
                  <a:lnTo>
                    <a:pt x="1930" y="9551"/>
                  </a:lnTo>
                  <a:lnTo>
                    <a:pt x="2702" y="10709"/>
                  </a:lnTo>
                  <a:lnTo>
                    <a:pt x="2798" y="9937"/>
                  </a:lnTo>
                  <a:lnTo>
                    <a:pt x="3281" y="10130"/>
                  </a:lnTo>
                  <a:cubicBezTo>
                    <a:pt x="3281" y="10130"/>
                    <a:pt x="5403" y="9358"/>
                    <a:pt x="5114" y="8587"/>
                  </a:cubicBezTo>
                  <a:cubicBezTo>
                    <a:pt x="5017" y="8008"/>
                    <a:pt x="4631" y="7429"/>
                    <a:pt x="4535" y="7043"/>
                  </a:cubicBezTo>
                  <a:cubicBezTo>
                    <a:pt x="5789" y="6754"/>
                    <a:pt x="7140" y="6464"/>
                    <a:pt x="8394" y="6078"/>
                  </a:cubicBezTo>
                  <a:cubicBezTo>
                    <a:pt x="8683" y="6078"/>
                    <a:pt x="8876" y="5885"/>
                    <a:pt x="9069" y="5789"/>
                  </a:cubicBezTo>
                  <a:cubicBezTo>
                    <a:pt x="9262" y="5596"/>
                    <a:pt x="9262" y="5306"/>
                    <a:pt x="9166" y="5113"/>
                  </a:cubicBezTo>
                  <a:cubicBezTo>
                    <a:pt x="8973" y="4920"/>
                    <a:pt x="8683" y="4920"/>
                    <a:pt x="8490" y="4920"/>
                  </a:cubicBezTo>
                  <a:cubicBezTo>
                    <a:pt x="8403" y="4920"/>
                    <a:pt x="8324" y="4920"/>
                    <a:pt x="8248" y="4923"/>
                  </a:cubicBezTo>
                  <a:lnTo>
                    <a:pt x="8248" y="4923"/>
                  </a:lnTo>
                  <a:cubicBezTo>
                    <a:pt x="8747" y="4820"/>
                    <a:pt x="9246" y="4677"/>
                    <a:pt x="9745" y="4535"/>
                  </a:cubicBezTo>
                  <a:cubicBezTo>
                    <a:pt x="10034" y="4438"/>
                    <a:pt x="10420" y="4342"/>
                    <a:pt x="10420" y="3956"/>
                  </a:cubicBezTo>
                  <a:cubicBezTo>
                    <a:pt x="10420" y="3763"/>
                    <a:pt x="10323" y="3570"/>
                    <a:pt x="10130" y="3473"/>
                  </a:cubicBezTo>
                  <a:cubicBezTo>
                    <a:pt x="9937" y="3473"/>
                    <a:pt x="9787" y="3430"/>
                    <a:pt x="9652" y="3430"/>
                  </a:cubicBezTo>
                  <a:cubicBezTo>
                    <a:pt x="9584" y="3430"/>
                    <a:pt x="9519" y="3441"/>
                    <a:pt x="9455" y="3473"/>
                  </a:cubicBezTo>
                  <a:cubicBezTo>
                    <a:pt x="7815" y="3473"/>
                    <a:pt x="6175" y="3666"/>
                    <a:pt x="4631" y="3956"/>
                  </a:cubicBezTo>
                  <a:lnTo>
                    <a:pt x="4631" y="3859"/>
                  </a:lnTo>
                  <a:lnTo>
                    <a:pt x="8394" y="3087"/>
                  </a:lnTo>
                  <a:cubicBezTo>
                    <a:pt x="8973" y="2991"/>
                    <a:pt x="9552" y="2798"/>
                    <a:pt x="10130" y="2701"/>
                  </a:cubicBezTo>
                  <a:cubicBezTo>
                    <a:pt x="10323" y="2605"/>
                    <a:pt x="10516" y="2509"/>
                    <a:pt x="10709" y="2316"/>
                  </a:cubicBezTo>
                  <a:cubicBezTo>
                    <a:pt x="10806" y="2219"/>
                    <a:pt x="10806" y="1930"/>
                    <a:pt x="10709" y="1737"/>
                  </a:cubicBezTo>
                  <a:cubicBezTo>
                    <a:pt x="10573" y="1668"/>
                    <a:pt x="10436" y="1600"/>
                    <a:pt x="10300" y="1600"/>
                  </a:cubicBezTo>
                  <a:cubicBezTo>
                    <a:pt x="10243" y="1600"/>
                    <a:pt x="10187" y="1612"/>
                    <a:pt x="10130" y="1640"/>
                  </a:cubicBezTo>
                  <a:cubicBezTo>
                    <a:pt x="8008" y="1930"/>
                    <a:pt x="5885" y="2123"/>
                    <a:pt x="3763" y="2509"/>
                  </a:cubicBezTo>
                  <a:cubicBezTo>
                    <a:pt x="5596" y="2123"/>
                    <a:pt x="7333" y="1544"/>
                    <a:pt x="8973" y="772"/>
                  </a:cubicBezTo>
                  <a:cubicBezTo>
                    <a:pt x="9359" y="579"/>
                    <a:pt x="9745" y="290"/>
                    <a:pt x="9648"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53"/>
            <p:cNvSpPr/>
            <p:nvPr/>
          </p:nvSpPr>
          <p:spPr>
            <a:xfrm>
              <a:off x="1483650" y="2235025"/>
              <a:ext cx="817675" cy="106325"/>
            </a:xfrm>
            <a:custGeom>
              <a:avLst/>
              <a:gdLst/>
              <a:ahLst/>
              <a:cxnLst/>
              <a:rect l="l" t="t" r="r" b="b"/>
              <a:pathLst>
                <a:path w="32707" h="4253" extrusionOk="0">
                  <a:moveTo>
                    <a:pt x="19611" y="1"/>
                  </a:moveTo>
                  <a:cubicBezTo>
                    <a:pt x="18383" y="1"/>
                    <a:pt x="17176" y="41"/>
                    <a:pt x="16016" y="104"/>
                  </a:cubicBezTo>
                  <a:cubicBezTo>
                    <a:pt x="10517" y="297"/>
                    <a:pt x="5018" y="1744"/>
                    <a:pt x="1" y="4156"/>
                  </a:cubicBezTo>
                  <a:cubicBezTo>
                    <a:pt x="1" y="4156"/>
                    <a:pt x="1" y="4253"/>
                    <a:pt x="97" y="4253"/>
                  </a:cubicBezTo>
                  <a:cubicBezTo>
                    <a:pt x="5211" y="2323"/>
                    <a:pt x="10613" y="1165"/>
                    <a:pt x="16016" y="876"/>
                  </a:cubicBezTo>
                  <a:cubicBezTo>
                    <a:pt x="16917" y="812"/>
                    <a:pt x="17806" y="780"/>
                    <a:pt x="18692" y="780"/>
                  </a:cubicBezTo>
                  <a:cubicBezTo>
                    <a:pt x="20465" y="780"/>
                    <a:pt x="22223" y="908"/>
                    <a:pt x="24024" y="1165"/>
                  </a:cubicBezTo>
                  <a:cubicBezTo>
                    <a:pt x="26822" y="1455"/>
                    <a:pt x="29523" y="2227"/>
                    <a:pt x="32321" y="2709"/>
                  </a:cubicBezTo>
                  <a:cubicBezTo>
                    <a:pt x="32514" y="2709"/>
                    <a:pt x="32707" y="2420"/>
                    <a:pt x="32417" y="2323"/>
                  </a:cubicBezTo>
                  <a:cubicBezTo>
                    <a:pt x="28648" y="514"/>
                    <a:pt x="23996" y="1"/>
                    <a:pt x="19611" y="1"/>
                  </a:cubicBezTo>
                  <a:close/>
                </a:path>
              </a:pathLst>
            </a:custGeom>
            <a:solidFill>
              <a:srgbClr val="E661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53"/>
            <p:cNvSpPr/>
            <p:nvPr/>
          </p:nvSpPr>
          <p:spPr>
            <a:xfrm>
              <a:off x="1623600" y="2157075"/>
              <a:ext cx="578850" cy="37150"/>
            </a:xfrm>
            <a:custGeom>
              <a:avLst/>
              <a:gdLst/>
              <a:ahLst/>
              <a:cxnLst/>
              <a:rect l="l" t="t" r="r" b="b"/>
              <a:pathLst>
                <a:path w="23154" h="1486" extrusionOk="0">
                  <a:moveTo>
                    <a:pt x="6565" y="0"/>
                  </a:moveTo>
                  <a:cubicBezTo>
                    <a:pt x="4440" y="0"/>
                    <a:pt x="2316" y="72"/>
                    <a:pt x="191" y="231"/>
                  </a:cubicBezTo>
                  <a:cubicBezTo>
                    <a:pt x="20" y="231"/>
                    <a:pt x="1" y="536"/>
                    <a:pt x="134" y="536"/>
                  </a:cubicBezTo>
                  <a:cubicBezTo>
                    <a:pt x="151" y="536"/>
                    <a:pt x="170" y="532"/>
                    <a:pt x="191" y="521"/>
                  </a:cubicBezTo>
                  <a:lnTo>
                    <a:pt x="288" y="521"/>
                  </a:lnTo>
                  <a:cubicBezTo>
                    <a:pt x="4051" y="521"/>
                    <a:pt x="7813" y="521"/>
                    <a:pt x="11576" y="714"/>
                  </a:cubicBezTo>
                  <a:cubicBezTo>
                    <a:pt x="15435" y="810"/>
                    <a:pt x="19101" y="1389"/>
                    <a:pt x="22864" y="1486"/>
                  </a:cubicBezTo>
                  <a:cubicBezTo>
                    <a:pt x="23057" y="1486"/>
                    <a:pt x="23153" y="1196"/>
                    <a:pt x="22864" y="1196"/>
                  </a:cubicBezTo>
                  <a:cubicBezTo>
                    <a:pt x="19294" y="424"/>
                    <a:pt x="15531" y="135"/>
                    <a:pt x="11769" y="135"/>
                  </a:cubicBezTo>
                  <a:cubicBezTo>
                    <a:pt x="10034" y="48"/>
                    <a:pt x="8299" y="0"/>
                    <a:pt x="6565" y="0"/>
                  </a:cubicBezTo>
                  <a:close/>
                </a:path>
              </a:pathLst>
            </a:custGeom>
            <a:solidFill>
              <a:srgbClr val="E661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53"/>
            <p:cNvSpPr/>
            <p:nvPr/>
          </p:nvSpPr>
          <p:spPr>
            <a:xfrm>
              <a:off x="1435425" y="407025"/>
              <a:ext cx="658475" cy="680400"/>
            </a:xfrm>
            <a:custGeom>
              <a:avLst/>
              <a:gdLst/>
              <a:ahLst/>
              <a:cxnLst/>
              <a:rect l="l" t="t" r="r" b="b"/>
              <a:pathLst>
                <a:path w="26339" h="27216" extrusionOk="0">
                  <a:moveTo>
                    <a:pt x="15150" y="0"/>
                  </a:moveTo>
                  <a:cubicBezTo>
                    <a:pt x="13851" y="0"/>
                    <a:pt x="12596" y="260"/>
                    <a:pt x="11481" y="962"/>
                  </a:cubicBezTo>
                  <a:cubicBezTo>
                    <a:pt x="11192" y="1252"/>
                    <a:pt x="10806" y="1348"/>
                    <a:pt x="10516" y="1541"/>
                  </a:cubicBezTo>
                  <a:cubicBezTo>
                    <a:pt x="10335" y="1567"/>
                    <a:pt x="10161" y="1579"/>
                    <a:pt x="9992" y="1579"/>
                  </a:cubicBezTo>
                  <a:cubicBezTo>
                    <a:pt x="9531" y="1579"/>
                    <a:pt x="9107" y="1489"/>
                    <a:pt x="8683" y="1348"/>
                  </a:cubicBezTo>
                  <a:cubicBezTo>
                    <a:pt x="8252" y="1267"/>
                    <a:pt x="7824" y="1227"/>
                    <a:pt x="7402" y="1227"/>
                  </a:cubicBezTo>
                  <a:cubicBezTo>
                    <a:pt x="4331" y="1227"/>
                    <a:pt x="1609" y="3311"/>
                    <a:pt x="676" y="6365"/>
                  </a:cubicBezTo>
                  <a:cubicBezTo>
                    <a:pt x="0" y="9356"/>
                    <a:pt x="1447" y="12347"/>
                    <a:pt x="1544" y="15434"/>
                  </a:cubicBezTo>
                  <a:cubicBezTo>
                    <a:pt x="1638" y="17611"/>
                    <a:pt x="6097" y="27215"/>
                    <a:pt x="14464" y="27215"/>
                  </a:cubicBezTo>
                  <a:cubicBezTo>
                    <a:pt x="14626" y="27215"/>
                    <a:pt x="14789" y="27212"/>
                    <a:pt x="14954" y="27204"/>
                  </a:cubicBezTo>
                  <a:cubicBezTo>
                    <a:pt x="23541" y="26722"/>
                    <a:pt x="25760" y="15530"/>
                    <a:pt x="25760" y="15530"/>
                  </a:cubicBezTo>
                  <a:lnTo>
                    <a:pt x="25856" y="14952"/>
                  </a:lnTo>
                  <a:cubicBezTo>
                    <a:pt x="26339" y="11575"/>
                    <a:pt x="25953" y="8005"/>
                    <a:pt x="24795" y="4821"/>
                  </a:cubicBezTo>
                  <a:cubicBezTo>
                    <a:pt x="24506" y="3857"/>
                    <a:pt x="24023" y="3085"/>
                    <a:pt x="23444" y="2409"/>
                  </a:cubicBezTo>
                  <a:cubicBezTo>
                    <a:pt x="22479" y="1734"/>
                    <a:pt x="21515" y="1155"/>
                    <a:pt x="20357" y="962"/>
                  </a:cubicBezTo>
                  <a:cubicBezTo>
                    <a:pt x="18701" y="465"/>
                    <a:pt x="16887" y="0"/>
                    <a:pt x="15150"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53"/>
            <p:cNvSpPr/>
            <p:nvPr/>
          </p:nvSpPr>
          <p:spPr>
            <a:xfrm>
              <a:off x="1493300" y="503575"/>
              <a:ext cx="540300" cy="614150"/>
            </a:xfrm>
            <a:custGeom>
              <a:avLst/>
              <a:gdLst/>
              <a:ahLst/>
              <a:cxnLst/>
              <a:rect l="l" t="t" r="r" b="b"/>
              <a:pathLst>
                <a:path w="21612" h="24566" extrusionOk="0">
                  <a:moveTo>
                    <a:pt x="97" y="3468"/>
                  </a:moveTo>
                  <a:lnTo>
                    <a:pt x="1" y="3564"/>
                  </a:lnTo>
                  <a:lnTo>
                    <a:pt x="1" y="3564"/>
                  </a:lnTo>
                  <a:cubicBezTo>
                    <a:pt x="37" y="3544"/>
                    <a:pt x="72" y="3524"/>
                    <a:pt x="108" y="3504"/>
                  </a:cubicBezTo>
                  <a:lnTo>
                    <a:pt x="108" y="3504"/>
                  </a:lnTo>
                  <a:lnTo>
                    <a:pt x="97" y="3468"/>
                  </a:lnTo>
                  <a:close/>
                  <a:moveTo>
                    <a:pt x="13481" y="0"/>
                  </a:moveTo>
                  <a:cubicBezTo>
                    <a:pt x="8823" y="0"/>
                    <a:pt x="4247" y="1185"/>
                    <a:pt x="108" y="3504"/>
                  </a:cubicBezTo>
                  <a:lnTo>
                    <a:pt x="108" y="3504"/>
                  </a:lnTo>
                  <a:lnTo>
                    <a:pt x="3763" y="15045"/>
                  </a:lnTo>
                  <a:cubicBezTo>
                    <a:pt x="4632" y="17843"/>
                    <a:pt x="5596" y="20930"/>
                    <a:pt x="7912" y="22860"/>
                  </a:cubicBezTo>
                  <a:cubicBezTo>
                    <a:pt x="9389" y="24020"/>
                    <a:pt x="11109" y="24566"/>
                    <a:pt x="12803" y="24566"/>
                  </a:cubicBezTo>
                  <a:cubicBezTo>
                    <a:pt x="15754" y="24566"/>
                    <a:pt x="18623" y="22908"/>
                    <a:pt x="19972" y="19965"/>
                  </a:cubicBezTo>
                  <a:cubicBezTo>
                    <a:pt x="20647" y="18229"/>
                    <a:pt x="20936" y="16396"/>
                    <a:pt x="20936" y="14563"/>
                  </a:cubicBezTo>
                  <a:lnTo>
                    <a:pt x="21515" y="5494"/>
                  </a:lnTo>
                  <a:cubicBezTo>
                    <a:pt x="21612" y="4433"/>
                    <a:pt x="21515" y="3468"/>
                    <a:pt x="21129" y="2503"/>
                  </a:cubicBezTo>
                  <a:cubicBezTo>
                    <a:pt x="20357" y="863"/>
                    <a:pt x="18428" y="380"/>
                    <a:pt x="16691" y="188"/>
                  </a:cubicBezTo>
                  <a:cubicBezTo>
                    <a:pt x="15620" y="63"/>
                    <a:pt x="14548" y="0"/>
                    <a:pt x="13481"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53"/>
            <p:cNvSpPr/>
            <p:nvPr/>
          </p:nvSpPr>
          <p:spPr>
            <a:xfrm>
              <a:off x="1500550" y="842000"/>
              <a:ext cx="135075" cy="151075"/>
            </a:xfrm>
            <a:custGeom>
              <a:avLst/>
              <a:gdLst/>
              <a:ahLst/>
              <a:cxnLst/>
              <a:rect l="l" t="t" r="r" b="b"/>
              <a:pathLst>
                <a:path w="5403" h="6043" extrusionOk="0">
                  <a:moveTo>
                    <a:pt x="2077" y="0"/>
                  </a:moveTo>
                  <a:cubicBezTo>
                    <a:pt x="1475" y="0"/>
                    <a:pt x="827" y="291"/>
                    <a:pt x="482" y="833"/>
                  </a:cubicBezTo>
                  <a:cubicBezTo>
                    <a:pt x="0" y="2087"/>
                    <a:pt x="290" y="3438"/>
                    <a:pt x="1061" y="4499"/>
                  </a:cubicBezTo>
                  <a:cubicBezTo>
                    <a:pt x="1737" y="5464"/>
                    <a:pt x="2798" y="6043"/>
                    <a:pt x="4052" y="6043"/>
                  </a:cubicBezTo>
                  <a:lnTo>
                    <a:pt x="5403" y="5850"/>
                  </a:lnTo>
                  <a:lnTo>
                    <a:pt x="3377" y="833"/>
                  </a:lnTo>
                  <a:cubicBezTo>
                    <a:pt x="3188" y="266"/>
                    <a:pt x="2653" y="0"/>
                    <a:pt x="2077"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53"/>
            <p:cNvSpPr/>
            <p:nvPr/>
          </p:nvSpPr>
          <p:spPr>
            <a:xfrm>
              <a:off x="1963625" y="804725"/>
              <a:ext cx="125450" cy="183700"/>
            </a:xfrm>
            <a:custGeom>
              <a:avLst/>
              <a:gdLst/>
              <a:ahLst/>
              <a:cxnLst/>
              <a:rect l="l" t="t" r="r" b="b"/>
              <a:pathLst>
                <a:path w="5018" h="7348" extrusionOk="0">
                  <a:moveTo>
                    <a:pt x="3793" y="0"/>
                  </a:moveTo>
                  <a:cubicBezTo>
                    <a:pt x="3567" y="0"/>
                    <a:pt x="3327" y="65"/>
                    <a:pt x="3088" y="201"/>
                  </a:cubicBezTo>
                  <a:cubicBezTo>
                    <a:pt x="2606" y="491"/>
                    <a:pt x="2123" y="973"/>
                    <a:pt x="1737" y="1455"/>
                  </a:cubicBezTo>
                  <a:lnTo>
                    <a:pt x="1" y="6472"/>
                  </a:lnTo>
                  <a:cubicBezTo>
                    <a:pt x="1" y="6472"/>
                    <a:pt x="438" y="7347"/>
                    <a:pt x="1147" y="7347"/>
                  </a:cubicBezTo>
                  <a:cubicBezTo>
                    <a:pt x="1182" y="7347"/>
                    <a:pt x="1218" y="7345"/>
                    <a:pt x="1255" y="7341"/>
                  </a:cubicBezTo>
                  <a:cubicBezTo>
                    <a:pt x="3474" y="6955"/>
                    <a:pt x="5018" y="3867"/>
                    <a:pt x="5018" y="1455"/>
                  </a:cubicBezTo>
                  <a:cubicBezTo>
                    <a:pt x="5018" y="1166"/>
                    <a:pt x="4921" y="877"/>
                    <a:pt x="4825" y="587"/>
                  </a:cubicBezTo>
                  <a:cubicBezTo>
                    <a:pt x="4575" y="213"/>
                    <a:pt x="4206" y="0"/>
                    <a:pt x="3793"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53"/>
            <p:cNvSpPr/>
            <p:nvPr/>
          </p:nvSpPr>
          <p:spPr>
            <a:xfrm>
              <a:off x="1500550" y="237475"/>
              <a:ext cx="385925" cy="217750"/>
            </a:xfrm>
            <a:custGeom>
              <a:avLst/>
              <a:gdLst/>
              <a:ahLst/>
              <a:cxnLst/>
              <a:rect l="l" t="t" r="r" b="b"/>
              <a:pathLst>
                <a:path w="15437" h="8710" extrusionOk="0">
                  <a:moveTo>
                    <a:pt x="8869" y="0"/>
                  </a:moveTo>
                  <a:cubicBezTo>
                    <a:pt x="8419" y="0"/>
                    <a:pt x="7970" y="40"/>
                    <a:pt x="7525" y="122"/>
                  </a:cubicBezTo>
                  <a:cubicBezTo>
                    <a:pt x="4824" y="605"/>
                    <a:pt x="2412" y="2052"/>
                    <a:pt x="675" y="4078"/>
                  </a:cubicBezTo>
                  <a:cubicBezTo>
                    <a:pt x="290" y="4368"/>
                    <a:pt x="97" y="4850"/>
                    <a:pt x="0" y="5332"/>
                  </a:cubicBezTo>
                  <a:cubicBezTo>
                    <a:pt x="0" y="6008"/>
                    <a:pt x="675" y="6394"/>
                    <a:pt x="1254" y="6683"/>
                  </a:cubicBezTo>
                  <a:cubicBezTo>
                    <a:pt x="3280" y="7744"/>
                    <a:pt x="5596" y="8420"/>
                    <a:pt x="7911" y="8709"/>
                  </a:cubicBezTo>
                  <a:lnTo>
                    <a:pt x="11288" y="7937"/>
                  </a:lnTo>
                  <a:cubicBezTo>
                    <a:pt x="12542" y="7358"/>
                    <a:pt x="13603" y="6490"/>
                    <a:pt x="14568" y="5525"/>
                  </a:cubicBezTo>
                  <a:cubicBezTo>
                    <a:pt x="14954" y="5236"/>
                    <a:pt x="15244" y="4946"/>
                    <a:pt x="15340" y="4464"/>
                  </a:cubicBezTo>
                  <a:cubicBezTo>
                    <a:pt x="15437" y="3789"/>
                    <a:pt x="15244" y="3113"/>
                    <a:pt x="14761" y="2631"/>
                  </a:cubicBezTo>
                  <a:cubicBezTo>
                    <a:pt x="13241" y="950"/>
                    <a:pt x="11057" y="0"/>
                    <a:pt x="8869"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53"/>
            <p:cNvSpPr/>
            <p:nvPr/>
          </p:nvSpPr>
          <p:spPr>
            <a:xfrm>
              <a:off x="1616325" y="489550"/>
              <a:ext cx="446225" cy="363625"/>
            </a:xfrm>
            <a:custGeom>
              <a:avLst/>
              <a:gdLst/>
              <a:ahLst/>
              <a:cxnLst/>
              <a:rect l="l" t="t" r="r" b="b"/>
              <a:pathLst>
                <a:path w="17849" h="14545" extrusionOk="0">
                  <a:moveTo>
                    <a:pt x="13470" y="0"/>
                  </a:moveTo>
                  <a:cubicBezTo>
                    <a:pt x="13225" y="0"/>
                    <a:pt x="12979" y="24"/>
                    <a:pt x="12735" y="73"/>
                  </a:cubicBezTo>
                  <a:lnTo>
                    <a:pt x="1061" y="556"/>
                  </a:lnTo>
                  <a:cubicBezTo>
                    <a:pt x="0" y="4415"/>
                    <a:pt x="675" y="8563"/>
                    <a:pt x="2798" y="11843"/>
                  </a:cubicBezTo>
                  <a:cubicBezTo>
                    <a:pt x="3570" y="13291"/>
                    <a:pt x="5017" y="14255"/>
                    <a:pt x="6560" y="14545"/>
                  </a:cubicBezTo>
                  <a:cubicBezTo>
                    <a:pt x="6850" y="13773"/>
                    <a:pt x="6175" y="13098"/>
                    <a:pt x="5692" y="12519"/>
                  </a:cubicBezTo>
                  <a:cubicBezTo>
                    <a:pt x="5113" y="11940"/>
                    <a:pt x="4631" y="11168"/>
                    <a:pt x="5017" y="10493"/>
                  </a:cubicBezTo>
                  <a:lnTo>
                    <a:pt x="5017" y="10493"/>
                  </a:lnTo>
                  <a:cubicBezTo>
                    <a:pt x="6731" y="12362"/>
                    <a:pt x="9136" y="13729"/>
                    <a:pt x="11522" y="13729"/>
                  </a:cubicBezTo>
                  <a:cubicBezTo>
                    <a:pt x="12092" y="13729"/>
                    <a:pt x="12660" y="13651"/>
                    <a:pt x="13217" y="13484"/>
                  </a:cubicBezTo>
                  <a:cubicBezTo>
                    <a:pt x="10806" y="12326"/>
                    <a:pt x="8104" y="10879"/>
                    <a:pt x="7429" y="8274"/>
                  </a:cubicBezTo>
                  <a:lnTo>
                    <a:pt x="7429" y="8274"/>
                  </a:lnTo>
                  <a:cubicBezTo>
                    <a:pt x="9438" y="10923"/>
                    <a:pt x="12659" y="12534"/>
                    <a:pt x="16026" y="12534"/>
                  </a:cubicBezTo>
                  <a:cubicBezTo>
                    <a:pt x="16215" y="12534"/>
                    <a:pt x="16404" y="12529"/>
                    <a:pt x="16594" y="12519"/>
                  </a:cubicBezTo>
                  <a:cubicBezTo>
                    <a:pt x="16884" y="12519"/>
                    <a:pt x="17173" y="12422"/>
                    <a:pt x="17366" y="12229"/>
                  </a:cubicBezTo>
                  <a:cubicBezTo>
                    <a:pt x="17462" y="12036"/>
                    <a:pt x="17559" y="11843"/>
                    <a:pt x="17559" y="11651"/>
                  </a:cubicBezTo>
                  <a:cubicBezTo>
                    <a:pt x="17752" y="9721"/>
                    <a:pt x="17848" y="7791"/>
                    <a:pt x="17655" y="5862"/>
                  </a:cubicBezTo>
                  <a:cubicBezTo>
                    <a:pt x="17655" y="4415"/>
                    <a:pt x="17270" y="2968"/>
                    <a:pt x="16498" y="1713"/>
                  </a:cubicBezTo>
                  <a:cubicBezTo>
                    <a:pt x="15856" y="590"/>
                    <a:pt x="14680" y="0"/>
                    <a:pt x="13470"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53"/>
            <p:cNvSpPr/>
            <p:nvPr/>
          </p:nvSpPr>
          <p:spPr>
            <a:xfrm>
              <a:off x="1469175" y="493775"/>
              <a:ext cx="188175" cy="320825"/>
            </a:xfrm>
            <a:custGeom>
              <a:avLst/>
              <a:gdLst/>
              <a:ahLst/>
              <a:cxnLst/>
              <a:rect l="l" t="t" r="r" b="b"/>
              <a:pathLst>
                <a:path w="7527" h="12833" extrusionOk="0">
                  <a:moveTo>
                    <a:pt x="5982" y="1"/>
                  </a:moveTo>
                  <a:cubicBezTo>
                    <a:pt x="4053" y="1"/>
                    <a:pt x="1930" y="483"/>
                    <a:pt x="869" y="2123"/>
                  </a:cubicBezTo>
                  <a:cubicBezTo>
                    <a:pt x="290" y="3281"/>
                    <a:pt x="1" y="4728"/>
                    <a:pt x="97" y="6079"/>
                  </a:cubicBezTo>
                  <a:lnTo>
                    <a:pt x="97" y="10420"/>
                  </a:lnTo>
                  <a:lnTo>
                    <a:pt x="2895" y="12832"/>
                  </a:lnTo>
                  <a:cubicBezTo>
                    <a:pt x="3474" y="12639"/>
                    <a:pt x="3956" y="12157"/>
                    <a:pt x="4149" y="11674"/>
                  </a:cubicBezTo>
                  <a:cubicBezTo>
                    <a:pt x="5886" y="8587"/>
                    <a:pt x="6947" y="5307"/>
                    <a:pt x="7430" y="1834"/>
                  </a:cubicBezTo>
                  <a:cubicBezTo>
                    <a:pt x="7526" y="1255"/>
                    <a:pt x="7430" y="676"/>
                    <a:pt x="7044" y="290"/>
                  </a:cubicBezTo>
                  <a:cubicBezTo>
                    <a:pt x="6754" y="97"/>
                    <a:pt x="6368" y="1"/>
                    <a:pt x="5982" y="1"/>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53"/>
            <p:cNvSpPr/>
            <p:nvPr/>
          </p:nvSpPr>
          <p:spPr>
            <a:xfrm>
              <a:off x="1529475" y="710850"/>
              <a:ext cx="67575" cy="202625"/>
            </a:xfrm>
            <a:custGeom>
              <a:avLst/>
              <a:gdLst/>
              <a:ahLst/>
              <a:cxnLst/>
              <a:rect l="l" t="t" r="r" b="b"/>
              <a:pathLst>
                <a:path w="2703" h="8105" extrusionOk="0">
                  <a:moveTo>
                    <a:pt x="1352" y="1"/>
                  </a:moveTo>
                  <a:lnTo>
                    <a:pt x="1" y="2606"/>
                  </a:lnTo>
                  <a:cubicBezTo>
                    <a:pt x="483" y="4632"/>
                    <a:pt x="1352" y="6465"/>
                    <a:pt x="2606" y="8105"/>
                  </a:cubicBezTo>
                  <a:cubicBezTo>
                    <a:pt x="2702" y="7622"/>
                    <a:pt x="2702" y="7140"/>
                    <a:pt x="2413" y="6754"/>
                  </a:cubicBezTo>
                  <a:cubicBezTo>
                    <a:pt x="1641" y="4632"/>
                    <a:pt x="1737" y="2316"/>
                    <a:pt x="1352" y="1"/>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53"/>
            <p:cNvSpPr/>
            <p:nvPr/>
          </p:nvSpPr>
          <p:spPr>
            <a:xfrm>
              <a:off x="2002225" y="696375"/>
              <a:ext cx="57900" cy="206850"/>
            </a:xfrm>
            <a:custGeom>
              <a:avLst/>
              <a:gdLst/>
              <a:ahLst/>
              <a:cxnLst/>
              <a:rect l="l" t="t" r="r" b="b"/>
              <a:pathLst>
                <a:path w="2316" h="8274" extrusionOk="0">
                  <a:moveTo>
                    <a:pt x="2123" y="1"/>
                  </a:moveTo>
                  <a:lnTo>
                    <a:pt x="97" y="2413"/>
                  </a:lnTo>
                  <a:cubicBezTo>
                    <a:pt x="290" y="3570"/>
                    <a:pt x="290" y="4728"/>
                    <a:pt x="193" y="5886"/>
                  </a:cubicBezTo>
                  <a:cubicBezTo>
                    <a:pt x="97" y="6561"/>
                    <a:pt x="0" y="7237"/>
                    <a:pt x="97" y="8008"/>
                  </a:cubicBezTo>
                  <a:cubicBezTo>
                    <a:pt x="97" y="8105"/>
                    <a:pt x="97" y="8105"/>
                    <a:pt x="193" y="8201"/>
                  </a:cubicBezTo>
                  <a:cubicBezTo>
                    <a:pt x="242" y="8250"/>
                    <a:pt x="290" y="8274"/>
                    <a:pt x="338" y="8274"/>
                  </a:cubicBezTo>
                  <a:cubicBezTo>
                    <a:pt x="386" y="8274"/>
                    <a:pt x="435" y="8250"/>
                    <a:pt x="483" y="8201"/>
                  </a:cubicBezTo>
                  <a:cubicBezTo>
                    <a:pt x="1062" y="7816"/>
                    <a:pt x="1351" y="7333"/>
                    <a:pt x="1448" y="6658"/>
                  </a:cubicBezTo>
                  <a:cubicBezTo>
                    <a:pt x="2123" y="4535"/>
                    <a:pt x="2316" y="2220"/>
                    <a:pt x="2123" y="1"/>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53"/>
            <p:cNvSpPr/>
            <p:nvPr/>
          </p:nvSpPr>
          <p:spPr>
            <a:xfrm>
              <a:off x="1787550" y="825425"/>
              <a:ext cx="69975" cy="184525"/>
            </a:xfrm>
            <a:custGeom>
              <a:avLst/>
              <a:gdLst/>
              <a:ahLst/>
              <a:cxnLst/>
              <a:rect l="l" t="t" r="r" b="b"/>
              <a:pathLst>
                <a:path w="2799" h="7381" extrusionOk="0">
                  <a:moveTo>
                    <a:pt x="1641" y="0"/>
                  </a:moveTo>
                  <a:cubicBezTo>
                    <a:pt x="1400" y="0"/>
                    <a:pt x="1159" y="145"/>
                    <a:pt x="1159" y="435"/>
                  </a:cubicBezTo>
                  <a:cubicBezTo>
                    <a:pt x="1255" y="1399"/>
                    <a:pt x="1352" y="2364"/>
                    <a:pt x="1448" y="3329"/>
                  </a:cubicBezTo>
                  <a:cubicBezTo>
                    <a:pt x="1545" y="3811"/>
                    <a:pt x="1641" y="4294"/>
                    <a:pt x="1738" y="4776"/>
                  </a:cubicBezTo>
                  <a:cubicBezTo>
                    <a:pt x="1738" y="4969"/>
                    <a:pt x="1834" y="5258"/>
                    <a:pt x="1834" y="5451"/>
                  </a:cubicBezTo>
                  <a:cubicBezTo>
                    <a:pt x="1903" y="5660"/>
                    <a:pt x="1973" y="5868"/>
                    <a:pt x="2006" y="6040"/>
                  </a:cubicBezTo>
                  <a:lnTo>
                    <a:pt x="2006" y="6040"/>
                  </a:lnTo>
                  <a:cubicBezTo>
                    <a:pt x="1692" y="6195"/>
                    <a:pt x="1377" y="6337"/>
                    <a:pt x="1062" y="6416"/>
                  </a:cubicBezTo>
                  <a:cubicBezTo>
                    <a:pt x="676" y="6513"/>
                    <a:pt x="387" y="6706"/>
                    <a:pt x="97" y="6995"/>
                  </a:cubicBezTo>
                  <a:cubicBezTo>
                    <a:pt x="1" y="7188"/>
                    <a:pt x="97" y="7381"/>
                    <a:pt x="194" y="7381"/>
                  </a:cubicBezTo>
                  <a:cubicBezTo>
                    <a:pt x="966" y="7381"/>
                    <a:pt x="1641" y="7188"/>
                    <a:pt x="2316" y="6899"/>
                  </a:cubicBezTo>
                  <a:cubicBezTo>
                    <a:pt x="2606" y="6706"/>
                    <a:pt x="2799" y="6513"/>
                    <a:pt x="2799" y="6223"/>
                  </a:cubicBezTo>
                  <a:cubicBezTo>
                    <a:pt x="2799" y="5837"/>
                    <a:pt x="2702" y="5451"/>
                    <a:pt x="2606" y="5065"/>
                  </a:cubicBezTo>
                  <a:cubicBezTo>
                    <a:pt x="2316" y="3522"/>
                    <a:pt x="2123" y="1978"/>
                    <a:pt x="2123" y="435"/>
                  </a:cubicBezTo>
                  <a:cubicBezTo>
                    <a:pt x="2123" y="145"/>
                    <a:pt x="1882" y="0"/>
                    <a:pt x="1641" y="0"/>
                  </a:cubicBezTo>
                  <a:close/>
                </a:path>
              </a:pathLst>
            </a:custGeom>
            <a:solidFill>
              <a:srgbClr val="5F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53"/>
            <p:cNvSpPr/>
            <p:nvPr/>
          </p:nvSpPr>
          <p:spPr>
            <a:xfrm>
              <a:off x="1662150" y="911050"/>
              <a:ext cx="103175" cy="31375"/>
            </a:xfrm>
            <a:custGeom>
              <a:avLst/>
              <a:gdLst/>
              <a:ahLst/>
              <a:cxnLst/>
              <a:rect l="l" t="t" r="r" b="b"/>
              <a:pathLst>
                <a:path w="4127" h="1255" extrusionOk="0">
                  <a:moveTo>
                    <a:pt x="193" y="0"/>
                  </a:moveTo>
                  <a:cubicBezTo>
                    <a:pt x="97" y="0"/>
                    <a:pt x="0" y="193"/>
                    <a:pt x="0" y="290"/>
                  </a:cubicBezTo>
                  <a:lnTo>
                    <a:pt x="0" y="386"/>
                  </a:lnTo>
                  <a:cubicBezTo>
                    <a:pt x="193" y="772"/>
                    <a:pt x="482" y="965"/>
                    <a:pt x="868" y="1062"/>
                  </a:cubicBezTo>
                  <a:cubicBezTo>
                    <a:pt x="1158" y="1158"/>
                    <a:pt x="1544" y="1255"/>
                    <a:pt x="1930" y="1255"/>
                  </a:cubicBezTo>
                  <a:cubicBezTo>
                    <a:pt x="2316" y="1158"/>
                    <a:pt x="2701" y="1158"/>
                    <a:pt x="2991" y="1062"/>
                  </a:cubicBezTo>
                  <a:cubicBezTo>
                    <a:pt x="3377" y="965"/>
                    <a:pt x="3956" y="965"/>
                    <a:pt x="4052" y="483"/>
                  </a:cubicBezTo>
                  <a:cubicBezTo>
                    <a:pt x="4127" y="259"/>
                    <a:pt x="3912" y="34"/>
                    <a:pt x="3677" y="34"/>
                  </a:cubicBezTo>
                  <a:cubicBezTo>
                    <a:pt x="3609" y="34"/>
                    <a:pt x="3539" y="53"/>
                    <a:pt x="3473" y="97"/>
                  </a:cubicBezTo>
                  <a:lnTo>
                    <a:pt x="3184" y="97"/>
                  </a:lnTo>
                  <a:cubicBezTo>
                    <a:pt x="2991" y="97"/>
                    <a:pt x="2894" y="97"/>
                    <a:pt x="2701" y="193"/>
                  </a:cubicBezTo>
                  <a:cubicBezTo>
                    <a:pt x="2412" y="193"/>
                    <a:pt x="2123" y="290"/>
                    <a:pt x="1833" y="290"/>
                  </a:cubicBezTo>
                  <a:cubicBezTo>
                    <a:pt x="1640" y="290"/>
                    <a:pt x="1351" y="290"/>
                    <a:pt x="1061" y="193"/>
                  </a:cubicBezTo>
                  <a:cubicBezTo>
                    <a:pt x="772" y="97"/>
                    <a:pt x="482" y="0"/>
                    <a:pt x="193" y="0"/>
                  </a:cubicBezTo>
                  <a:close/>
                </a:path>
              </a:pathLst>
            </a:custGeom>
            <a:solidFill>
              <a:srgbClr val="402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53"/>
            <p:cNvSpPr/>
            <p:nvPr/>
          </p:nvSpPr>
          <p:spPr>
            <a:xfrm>
              <a:off x="1874400" y="892400"/>
              <a:ext cx="99275" cy="40375"/>
            </a:xfrm>
            <a:custGeom>
              <a:avLst/>
              <a:gdLst/>
              <a:ahLst/>
              <a:cxnLst/>
              <a:rect l="l" t="t" r="r" b="b"/>
              <a:pathLst>
                <a:path w="3971" h="1615" extrusionOk="0">
                  <a:moveTo>
                    <a:pt x="3237" y="1"/>
                  </a:moveTo>
                  <a:cubicBezTo>
                    <a:pt x="3156" y="1"/>
                    <a:pt x="3072" y="22"/>
                    <a:pt x="2991" y="71"/>
                  </a:cubicBezTo>
                  <a:cubicBezTo>
                    <a:pt x="2894" y="167"/>
                    <a:pt x="2798" y="264"/>
                    <a:pt x="2702" y="264"/>
                  </a:cubicBezTo>
                  <a:lnTo>
                    <a:pt x="2605" y="264"/>
                  </a:lnTo>
                  <a:lnTo>
                    <a:pt x="2412" y="360"/>
                  </a:lnTo>
                  <a:cubicBezTo>
                    <a:pt x="2123" y="457"/>
                    <a:pt x="1930" y="457"/>
                    <a:pt x="1640" y="553"/>
                  </a:cubicBezTo>
                  <a:cubicBezTo>
                    <a:pt x="1351" y="553"/>
                    <a:pt x="1061" y="650"/>
                    <a:pt x="772" y="650"/>
                  </a:cubicBezTo>
                  <a:cubicBezTo>
                    <a:pt x="708" y="650"/>
                    <a:pt x="600" y="639"/>
                    <a:pt x="486" y="639"/>
                  </a:cubicBezTo>
                  <a:cubicBezTo>
                    <a:pt x="257" y="639"/>
                    <a:pt x="0" y="682"/>
                    <a:pt x="0" y="939"/>
                  </a:cubicBezTo>
                  <a:cubicBezTo>
                    <a:pt x="0" y="1422"/>
                    <a:pt x="579" y="1518"/>
                    <a:pt x="868" y="1615"/>
                  </a:cubicBezTo>
                  <a:cubicBezTo>
                    <a:pt x="1158" y="1615"/>
                    <a:pt x="1544" y="1518"/>
                    <a:pt x="1833" y="1518"/>
                  </a:cubicBezTo>
                  <a:cubicBezTo>
                    <a:pt x="2123" y="1422"/>
                    <a:pt x="2412" y="1422"/>
                    <a:pt x="2702" y="1325"/>
                  </a:cubicBezTo>
                  <a:cubicBezTo>
                    <a:pt x="2991" y="1229"/>
                    <a:pt x="3280" y="1036"/>
                    <a:pt x="3570" y="843"/>
                  </a:cubicBezTo>
                  <a:cubicBezTo>
                    <a:pt x="3971" y="522"/>
                    <a:pt x="3638" y="1"/>
                    <a:pt x="3237" y="1"/>
                  </a:cubicBezTo>
                  <a:close/>
                </a:path>
              </a:pathLst>
            </a:custGeom>
            <a:solidFill>
              <a:srgbClr val="402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53"/>
            <p:cNvSpPr/>
            <p:nvPr/>
          </p:nvSpPr>
          <p:spPr>
            <a:xfrm>
              <a:off x="1607650" y="802500"/>
              <a:ext cx="164950" cy="41525"/>
            </a:xfrm>
            <a:custGeom>
              <a:avLst/>
              <a:gdLst/>
              <a:ahLst/>
              <a:cxnLst/>
              <a:rect l="l" t="t" r="r" b="b"/>
              <a:pathLst>
                <a:path w="6598" h="1661" extrusionOk="0">
                  <a:moveTo>
                    <a:pt x="4978" y="1"/>
                  </a:moveTo>
                  <a:cubicBezTo>
                    <a:pt x="4399" y="1"/>
                    <a:pt x="3917" y="1"/>
                    <a:pt x="3338" y="97"/>
                  </a:cubicBezTo>
                  <a:cubicBezTo>
                    <a:pt x="2277" y="290"/>
                    <a:pt x="1119" y="676"/>
                    <a:pt x="251" y="1255"/>
                  </a:cubicBezTo>
                  <a:cubicBezTo>
                    <a:pt x="1" y="1422"/>
                    <a:pt x="182" y="1660"/>
                    <a:pt x="361" y="1660"/>
                  </a:cubicBezTo>
                  <a:cubicBezTo>
                    <a:pt x="389" y="1660"/>
                    <a:pt x="417" y="1654"/>
                    <a:pt x="443" y="1641"/>
                  </a:cubicBezTo>
                  <a:cubicBezTo>
                    <a:pt x="926" y="1544"/>
                    <a:pt x="1408" y="1448"/>
                    <a:pt x="1794" y="1352"/>
                  </a:cubicBezTo>
                  <a:cubicBezTo>
                    <a:pt x="2373" y="1255"/>
                    <a:pt x="2855" y="1062"/>
                    <a:pt x="3338" y="1062"/>
                  </a:cubicBezTo>
                  <a:cubicBezTo>
                    <a:pt x="3820" y="966"/>
                    <a:pt x="4206" y="966"/>
                    <a:pt x="4689" y="966"/>
                  </a:cubicBezTo>
                  <a:cubicBezTo>
                    <a:pt x="4753" y="933"/>
                    <a:pt x="4828" y="923"/>
                    <a:pt x="4906" y="923"/>
                  </a:cubicBezTo>
                  <a:cubicBezTo>
                    <a:pt x="5064" y="923"/>
                    <a:pt x="5235" y="966"/>
                    <a:pt x="5364" y="966"/>
                  </a:cubicBezTo>
                  <a:cubicBezTo>
                    <a:pt x="5557" y="1062"/>
                    <a:pt x="5750" y="1159"/>
                    <a:pt x="5943" y="1255"/>
                  </a:cubicBezTo>
                  <a:cubicBezTo>
                    <a:pt x="5983" y="1265"/>
                    <a:pt x="6023" y="1270"/>
                    <a:pt x="6061" y="1270"/>
                  </a:cubicBezTo>
                  <a:cubicBezTo>
                    <a:pt x="6384" y="1270"/>
                    <a:pt x="6598" y="925"/>
                    <a:pt x="6425" y="580"/>
                  </a:cubicBezTo>
                  <a:cubicBezTo>
                    <a:pt x="6136" y="97"/>
                    <a:pt x="5460" y="1"/>
                    <a:pt x="4978" y="1"/>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53"/>
            <p:cNvSpPr/>
            <p:nvPr/>
          </p:nvSpPr>
          <p:spPr>
            <a:xfrm>
              <a:off x="1850800" y="794650"/>
              <a:ext cx="132150" cy="34800"/>
            </a:xfrm>
            <a:custGeom>
              <a:avLst/>
              <a:gdLst/>
              <a:ahLst/>
              <a:cxnLst/>
              <a:rect l="l" t="t" r="r" b="b"/>
              <a:pathLst>
                <a:path w="5286" h="1392" extrusionOk="0">
                  <a:moveTo>
                    <a:pt x="578" y="1178"/>
                  </a:moveTo>
                  <a:cubicBezTo>
                    <a:pt x="572" y="1180"/>
                    <a:pt x="565" y="1181"/>
                    <a:pt x="558" y="1183"/>
                  </a:cubicBezTo>
                  <a:lnTo>
                    <a:pt x="655" y="1183"/>
                  </a:lnTo>
                  <a:cubicBezTo>
                    <a:pt x="628" y="1183"/>
                    <a:pt x="603" y="1181"/>
                    <a:pt x="578" y="1178"/>
                  </a:cubicBezTo>
                  <a:close/>
                  <a:moveTo>
                    <a:pt x="2359" y="0"/>
                  </a:moveTo>
                  <a:cubicBezTo>
                    <a:pt x="1701" y="0"/>
                    <a:pt x="1000" y="173"/>
                    <a:pt x="365" y="411"/>
                  </a:cubicBezTo>
                  <a:cubicBezTo>
                    <a:pt x="0" y="594"/>
                    <a:pt x="153" y="1121"/>
                    <a:pt x="578" y="1178"/>
                  </a:cubicBezTo>
                  <a:lnTo>
                    <a:pt x="578" y="1178"/>
                  </a:lnTo>
                  <a:cubicBezTo>
                    <a:pt x="1135" y="1040"/>
                    <a:pt x="1643" y="952"/>
                    <a:pt x="2174" y="952"/>
                  </a:cubicBezTo>
                  <a:cubicBezTo>
                    <a:pt x="2371" y="952"/>
                    <a:pt x="2570" y="964"/>
                    <a:pt x="2777" y="990"/>
                  </a:cubicBezTo>
                  <a:cubicBezTo>
                    <a:pt x="3067" y="990"/>
                    <a:pt x="3453" y="1087"/>
                    <a:pt x="3742" y="1087"/>
                  </a:cubicBezTo>
                  <a:cubicBezTo>
                    <a:pt x="3935" y="1183"/>
                    <a:pt x="4128" y="1183"/>
                    <a:pt x="4321" y="1280"/>
                  </a:cubicBezTo>
                  <a:cubicBezTo>
                    <a:pt x="4432" y="1335"/>
                    <a:pt x="4576" y="1391"/>
                    <a:pt x="4714" y="1391"/>
                  </a:cubicBezTo>
                  <a:cubicBezTo>
                    <a:pt x="4816" y="1391"/>
                    <a:pt x="4915" y="1361"/>
                    <a:pt x="4996" y="1280"/>
                  </a:cubicBezTo>
                  <a:cubicBezTo>
                    <a:pt x="5189" y="1183"/>
                    <a:pt x="5286" y="894"/>
                    <a:pt x="5189" y="701"/>
                  </a:cubicBezTo>
                  <a:cubicBezTo>
                    <a:pt x="5093" y="315"/>
                    <a:pt x="4417" y="218"/>
                    <a:pt x="4031" y="122"/>
                  </a:cubicBezTo>
                  <a:cubicBezTo>
                    <a:pt x="3646" y="25"/>
                    <a:pt x="3260" y="25"/>
                    <a:pt x="2777" y="25"/>
                  </a:cubicBezTo>
                  <a:cubicBezTo>
                    <a:pt x="2640" y="8"/>
                    <a:pt x="2501" y="0"/>
                    <a:pt x="2359"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53"/>
            <p:cNvSpPr/>
            <p:nvPr/>
          </p:nvSpPr>
          <p:spPr>
            <a:xfrm>
              <a:off x="1797200" y="1048525"/>
              <a:ext cx="67575" cy="21725"/>
            </a:xfrm>
            <a:custGeom>
              <a:avLst/>
              <a:gdLst/>
              <a:ahLst/>
              <a:cxnLst/>
              <a:rect l="l" t="t" r="r" b="b"/>
              <a:pathLst>
                <a:path w="2703" h="869" extrusionOk="0">
                  <a:moveTo>
                    <a:pt x="773" y="1"/>
                  </a:moveTo>
                  <a:cubicBezTo>
                    <a:pt x="483" y="1"/>
                    <a:pt x="194" y="97"/>
                    <a:pt x="97" y="290"/>
                  </a:cubicBezTo>
                  <a:cubicBezTo>
                    <a:pt x="1" y="386"/>
                    <a:pt x="1" y="483"/>
                    <a:pt x="97" y="579"/>
                  </a:cubicBezTo>
                  <a:cubicBezTo>
                    <a:pt x="160" y="642"/>
                    <a:pt x="182" y="664"/>
                    <a:pt x="216" y="672"/>
                  </a:cubicBezTo>
                  <a:lnTo>
                    <a:pt x="216" y="672"/>
                  </a:lnTo>
                  <a:cubicBezTo>
                    <a:pt x="273" y="739"/>
                    <a:pt x="330" y="772"/>
                    <a:pt x="387" y="772"/>
                  </a:cubicBezTo>
                  <a:cubicBezTo>
                    <a:pt x="483" y="869"/>
                    <a:pt x="676" y="869"/>
                    <a:pt x="773" y="869"/>
                  </a:cubicBezTo>
                  <a:lnTo>
                    <a:pt x="2413" y="869"/>
                  </a:lnTo>
                  <a:cubicBezTo>
                    <a:pt x="2606" y="772"/>
                    <a:pt x="2702" y="579"/>
                    <a:pt x="2702" y="386"/>
                  </a:cubicBezTo>
                  <a:cubicBezTo>
                    <a:pt x="2702" y="97"/>
                    <a:pt x="2509" y="1"/>
                    <a:pt x="2220" y="1"/>
                  </a:cubicBezTo>
                  <a:close/>
                </a:path>
              </a:pathLst>
            </a:custGeom>
            <a:solidFill>
              <a:srgbClr val="5F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53"/>
            <p:cNvSpPr/>
            <p:nvPr/>
          </p:nvSpPr>
          <p:spPr>
            <a:xfrm>
              <a:off x="3348100" y="2430575"/>
              <a:ext cx="967200" cy="371475"/>
            </a:xfrm>
            <a:custGeom>
              <a:avLst/>
              <a:gdLst/>
              <a:ahLst/>
              <a:cxnLst/>
              <a:rect l="l" t="t" r="r" b="b"/>
              <a:pathLst>
                <a:path w="38688" h="14859" extrusionOk="0">
                  <a:moveTo>
                    <a:pt x="37144" y="0"/>
                  </a:moveTo>
                  <a:lnTo>
                    <a:pt x="4149" y="290"/>
                  </a:lnTo>
                  <a:cubicBezTo>
                    <a:pt x="4013" y="280"/>
                    <a:pt x="3877" y="275"/>
                    <a:pt x="3741" y="275"/>
                  </a:cubicBezTo>
                  <a:cubicBezTo>
                    <a:pt x="2512" y="275"/>
                    <a:pt x="1245" y="666"/>
                    <a:pt x="289" y="1448"/>
                  </a:cubicBezTo>
                  <a:lnTo>
                    <a:pt x="0" y="12928"/>
                  </a:lnTo>
                  <a:lnTo>
                    <a:pt x="965" y="14858"/>
                  </a:lnTo>
                  <a:lnTo>
                    <a:pt x="19778" y="12543"/>
                  </a:lnTo>
                  <a:cubicBezTo>
                    <a:pt x="23291" y="12139"/>
                    <a:pt x="26872" y="11702"/>
                    <a:pt x="30420" y="11702"/>
                  </a:cubicBezTo>
                  <a:cubicBezTo>
                    <a:pt x="32816" y="11702"/>
                    <a:pt x="35196" y="11902"/>
                    <a:pt x="37530" y="12446"/>
                  </a:cubicBezTo>
                  <a:cubicBezTo>
                    <a:pt x="37723" y="12494"/>
                    <a:pt x="37916" y="12543"/>
                    <a:pt x="38085" y="12543"/>
                  </a:cubicBezTo>
                  <a:cubicBezTo>
                    <a:pt x="38253" y="12543"/>
                    <a:pt x="38398" y="12494"/>
                    <a:pt x="38495" y="12350"/>
                  </a:cubicBezTo>
                  <a:cubicBezTo>
                    <a:pt x="38591" y="12157"/>
                    <a:pt x="38688" y="11867"/>
                    <a:pt x="38591" y="11578"/>
                  </a:cubicBezTo>
                  <a:cubicBezTo>
                    <a:pt x="38398" y="8008"/>
                    <a:pt x="38205" y="4342"/>
                    <a:pt x="38012" y="772"/>
                  </a:cubicBezTo>
                  <a:cubicBezTo>
                    <a:pt x="38012" y="579"/>
                    <a:pt x="37916" y="386"/>
                    <a:pt x="37819" y="193"/>
                  </a:cubicBezTo>
                  <a:cubicBezTo>
                    <a:pt x="37626" y="0"/>
                    <a:pt x="37433" y="0"/>
                    <a:pt x="37144" y="0"/>
                  </a:cubicBezTo>
                  <a:close/>
                </a:path>
              </a:pathLst>
            </a:custGeom>
            <a:solidFill>
              <a:srgbClr val="DEB3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53"/>
            <p:cNvSpPr/>
            <p:nvPr/>
          </p:nvSpPr>
          <p:spPr>
            <a:xfrm>
              <a:off x="3295025" y="2953975"/>
              <a:ext cx="325625" cy="2346850"/>
            </a:xfrm>
            <a:custGeom>
              <a:avLst/>
              <a:gdLst/>
              <a:ahLst/>
              <a:cxnLst/>
              <a:rect l="l" t="t" r="r" b="b"/>
              <a:pathLst>
                <a:path w="13025" h="93874" extrusionOk="0">
                  <a:moveTo>
                    <a:pt x="13025" y="0"/>
                  </a:moveTo>
                  <a:lnTo>
                    <a:pt x="3570" y="579"/>
                  </a:lnTo>
                  <a:cubicBezTo>
                    <a:pt x="2412" y="31741"/>
                    <a:pt x="1255" y="62807"/>
                    <a:pt x="1" y="93873"/>
                  </a:cubicBezTo>
                  <a:lnTo>
                    <a:pt x="3763" y="93873"/>
                  </a:lnTo>
                  <a:lnTo>
                    <a:pt x="13025" y="0"/>
                  </a:ln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53"/>
            <p:cNvSpPr/>
            <p:nvPr/>
          </p:nvSpPr>
          <p:spPr>
            <a:xfrm>
              <a:off x="4484125" y="2903325"/>
              <a:ext cx="412450" cy="2332375"/>
            </a:xfrm>
            <a:custGeom>
              <a:avLst/>
              <a:gdLst/>
              <a:ahLst/>
              <a:cxnLst/>
              <a:rect l="l" t="t" r="r" b="b"/>
              <a:pathLst>
                <a:path w="16498" h="93295" extrusionOk="0">
                  <a:moveTo>
                    <a:pt x="11674" y="0"/>
                  </a:moveTo>
                  <a:lnTo>
                    <a:pt x="0" y="2026"/>
                  </a:lnTo>
                  <a:lnTo>
                    <a:pt x="12928" y="93294"/>
                  </a:lnTo>
                  <a:lnTo>
                    <a:pt x="16498" y="93294"/>
                  </a:lnTo>
                  <a:cubicBezTo>
                    <a:pt x="14665" y="63483"/>
                    <a:pt x="13314" y="33574"/>
                    <a:pt x="12253" y="3666"/>
                  </a:cubicBezTo>
                  <a:lnTo>
                    <a:pt x="11674" y="0"/>
                  </a:ln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53"/>
            <p:cNvSpPr/>
            <p:nvPr/>
          </p:nvSpPr>
          <p:spPr>
            <a:xfrm>
              <a:off x="3398750" y="3518350"/>
              <a:ext cx="1338650" cy="67575"/>
            </a:xfrm>
            <a:custGeom>
              <a:avLst/>
              <a:gdLst/>
              <a:ahLst/>
              <a:cxnLst/>
              <a:rect l="l" t="t" r="r" b="b"/>
              <a:pathLst>
                <a:path w="53546" h="2703" extrusionOk="0">
                  <a:moveTo>
                    <a:pt x="53545" y="1"/>
                  </a:moveTo>
                  <a:lnTo>
                    <a:pt x="1544" y="194"/>
                  </a:lnTo>
                  <a:lnTo>
                    <a:pt x="0" y="2702"/>
                  </a:lnTo>
                  <a:cubicBezTo>
                    <a:pt x="17848" y="2606"/>
                    <a:pt x="35697" y="2413"/>
                    <a:pt x="53545" y="2123"/>
                  </a:cubicBezTo>
                  <a:lnTo>
                    <a:pt x="53545" y="1"/>
                  </a:ln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53"/>
            <p:cNvSpPr/>
            <p:nvPr/>
          </p:nvSpPr>
          <p:spPr>
            <a:xfrm>
              <a:off x="3225075" y="2705525"/>
              <a:ext cx="1659450" cy="291875"/>
            </a:xfrm>
            <a:custGeom>
              <a:avLst/>
              <a:gdLst/>
              <a:ahLst/>
              <a:cxnLst/>
              <a:rect l="l" t="t" r="r" b="b"/>
              <a:pathLst>
                <a:path w="66378" h="11675" extrusionOk="0">
                  <a:moveTo>
                    <a:pt x="65413" y="1"/>
                  </a:moveTo>
                  <a:lnTo>
                    <a:pt x="1834" y="869"/>
                  </a:lnTo>
                  <a:lnTo>
                    <a:pt x="772" y="1062"/>
                  </a:lnTo>
                  <a:cubicBezTo>
                    <a:pt x="97" y="4535"/>
                    <a:pt x="1" y="8202"/>
                    <a:pt x="580" y="11675"/>
                  </a:cubicBezTo>
                  <a:lnTo>
                    <a:pt x="66377" y="10806"/>
                  </a:lnTo>
                  <a:lnTo>
                    <a:pt x="65413" y="1"/>
                  </a:ln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53"/>
            <p:cNvSpPr/>
            <p:nvPr/>
          </p:nvSpPr>
          <p:spPr>
            <a:xfrm>
              <a:off x="3413200" y="2314800"/>
              <a:ext cx="979275" cy="115800"/>
            </a:xfrm>
            <a:custGeom>
              <a:avLst/>
              <a:gdLst/>
              <a:ahLst/>
              <a:cxnLst/>
              <a:rect l="l" t="t" r="r" b="b"/>
              <a:pathLst>
                <a:path w="39171" h="4632" extrusionOk="0">
                  <a:moveTo>
                    <a:pt x="38785" y="0"/>
                  </a:moveTo>
                  <a:lnTo>
                    <a:pt x="97" y="1158"/>
                  </a:lnTo>
                  <a:cubicBezTo>
                    <a:pt x="1" y="2219"/>
                    <a:pt x="1" y="3281"/>
                    <a:pt x="1" y="4342"/>
                  </a:cubicBezTo>
                  <a:lnTo>
                    <a:pt x="21805" y="4631"/>
                  </a:lnTo>
                  <a:lnTo>
                    <a:pt x="39171" y="3570"/>
                  </a:lnTo>
                  <a:lnTo>
                    <a:pt x="38785" y="0"/>
                  </a:lnTo>
                  <a:close/>
                </a:path>
              </a:pathLst>
            </a:custGeom>
            <a:solidFill>
              <a:srgbClr val="B98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53"/>
            <p:cNvSpPr/>
            <p:nvPr/>
          </p:nvSpPr>
          <p:spPr>
            <a:xfrm>
              <a:off x="3214425" y="583025"/>
              <a:ext cx="353275" cy="259800"/>
            </a:xfrm>
            <a:custGeom>
              <a:avLst/>
              <a:gdLst/>
              <a:ahLst/>
              <a:cxnLst/>
              <a:rect l="l" t="t" r="r" b="b"/>
              <a:pathLst>
                <a:path w="14131" h="10392" extrusionOk="0">
                  <a:moveTo>
                    <a:pt x="3996" y="0"/>
                  </a:moveTo>
                  <a:cubicBezTo>
                    <a:pt x="3417" y="0"/>
                    <a:pt x="2742" y="193"/>
                    <a:pt x="2356" y="676"/>
                  </a:cubicBezTo>
                  <a:lnTo>
                    <a:pt x="1358" y="1569"/>
                  </a:lnTo>
                  <a:lnTo>
                    <a:pt x="1358" y="1569"/>
                  </a:lnTo>
                  <a:cubicBezTo>
                    <a:pt x="1203" y="1702"/>
                    <a:pt x="1052" y="1840"/>
                    <a:pt x="906" y="1974"/>
                  </a:cubicBezTo>
                  <a:lnTo>
                    <a:pt x="906" y="1974"/>
                  </a:lnTo>
                  <a:lnTo>
                    <a:pt x="523" y="2316"/>
                  </a:lnTo>
                  <a:cubicBezTo>
                    <a:pt x="0" y="2839"/>
                    <a:pt x="519" y="3593"/>
                    <a:pt x="1138" y="3593"/>
                  </a:cubicBezTo>
                  <a:cubicBezTo>
                    <a:pt x="1318" y="3593"/>
                    <a:pt x="1507" y="3529"/>
                    <a:pt x="1681" y="3377"/>
                  </a:cubicBezTo>
                  <a:cubicBezTo>
                    <a:pt x="2225" y="2911"/>
                    <a:pt x="2894" y="2507"/>
                    <a:pt x="3235" y="1964"/>
                  </a:cubicBezTo>
                  <a:lnTo>
                    <a:pt x="3235" y="1964"/>
                  </a:lnTo>
                  <a:cubicBezTo>
                    <a:pt x="3423" y="1789"/>
                    <a:pt x="3638" y="1544"/>
                    <a:pt x="3707" y="1544"/>
                  </a:cubicBezTo>
                  <a:cubicBezTo>
                    <a:pt x="3900" y="1544"/>
                    <a:pt x="4189" y="1930"/>
                    <a:pt x="4286" y="2026"/>
                  </a:cubicBezTo>
                  <a:lnTo>
                    <a:pt x="7180" y="4824"/>
                  </a:lnTo>
                  <a:cubicBezTo>
                    <a:pt x="9110" y="6657"/>
                    <a:pt x="11039" y="8587"/>
                    <a:pt x="13065" y="10227"/>
                  </a:cubicBezTo>
                  <a:cubicBezTo>
                    <a:pt x="13181" y="10342"/>
                    <a:pt x="13307" y="10392"/>
                    <a:pt x="13428" y="10392"/>
                  </a:cubicBezTo>
                  <a:cubicBezTo>
                    <a:pt x="13810" y="10392"/>
                    <a:pt x="14131" y="9895"/>
                    <a:pt x="13837" y="9455"/>
                  </a:cubicBezTo>
                  <a:cubicBezTo>
                    <a:pt x="11715" y="7043"/>
                    <a:pt x="9399" y="5017"/>
                    <a:pt x="7180" y="2798"/>
                  </a:cubicBezTo>
                  <a:lnTo>
                    <a:pt x="5540" y="1158"/>
                  </a:lnTo>
                  <a:cubicBezTo>
                    <a:pt x="5154" y="676"/>
                    <a:pt x="4672" y="193"/>
                    <a:pt x="3996"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53"/>
            <p:cNvSpPr/>
            <p:nvPr/>
          </p:nvSpPr>
          <p:spPr>
            <a:xfrm>
              <a:off x="4030675" y="1171525"/>
              <a:ext cx="25" cy="12100"/>
            </a:xfrm>
            <a:custGeom>
              <a:avLst/>
              <a:gdLst/>
              <a:ahLst/>
              <a:cxnLst/>
              <a:rect l="l" t="t" r="r" b="b"/>
              <a:pathLst>
                <a:path w="1" h="484" extrusionOk="0">
                  <a:moveTo>
                    <a:pt x="0" y="483"/>
                  </a:moveTo>
                  <a:lnTo>
                    <a:pt x="0" y="1"/>
                  </a:lnTo>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53"/>
            <p:cNvSpPr/>
            <p:nvPr/>
          </p:nvSpPr>
          <p:spPr>
            <a:xfrm>
              <a:off x="3635100" y="1866350"/>
              <a:ext cx="494475" cy="118025"/>
            </a:xfrm>
            <a:custGeom>
              <a:avLst/>
              <a:gdLst/>
              <a:ahLst/>
              <a:cxnLst/>
              <a:rect l="l" t="t" r="r" b="b"/>
              <a:pathLst>
                <a:path w="19779" h="4721" extrusionOk="0">
                  <a:moveTo>
                    <a:pt x="13790" y="0"/>
                  </a:moveTo>
                  <a:cubicBezTo>
                    <a:pt x="9607" y="0"/>
                    <a:pt x="5409" y="299"/>
                    <a:pt x="1255" y="958"/>
                  </a:cubicBezTo>
                  <a:cubicBezTo>
                    <a:pt x="869" y="958"/>
                    <a:pt x="580" y="1055"/>
                    <a:pt x="290" y="1248"/>
                  </a:cubicBezTo>
                  <a:cubicBezTo>
                    <a:pt x="97" y="1634"/>
                    <a:pt x="1" y="2020"/>
                    <a:pt x="97" y="2502"/>
                  </a:cubicBezTo>
                  <a:cubicBezTo>
                    <a:pt x="194" y="3081"/>
                    <a:pt x="194" y="3853"/>
                    <a:pt x="290" y="4528"/>
                  </a:cubicBezTo>
                  <a:lnTo>
                    <a:pt x="580" y="4721"/>
                  </a:lnTo>
                  <a:lnTo>
                    <a:pt x="19779" y="4142"/>
                  </a:lnTo>
                  <a:cubicBezTo>
                    <a:pt x="19586" y="2791"/>
                    <a:pt x="19586" y="1441"/>
                    <a:pt x="19586" y="187"/>
                  </a:cubicBezTo>
                  <a:cubicBezTo>
                    <a:pt x="17661" y="64"/>
                    <a:pt x="15727" y="0"/>
                    <a:pt x="13790" y="0"/>
                  </a:cubicBezTo>
                  <a:close/>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53"/>
            <p:cNvSpPr/>
            <p:nvPr/>
          </p:nvSpPr>
          <p:spPr>
            <a:xfrm>
              <a:off x="3828075" y="1184800"/>
              <a:ext cx="328050" cy="676575"/>
            </a:xfrm>
            <a:custGeom>
              <a:avLst/>
              <a:gdLst/>
              <a:ahLst/>
              <a:cxnLst/>
              <a:rect l="l" t="t" r="r" b="b"/>
              <a:pathLst>
                <a:path w="13122" h="27063" extrusionOk="0">
                  <a:moveTo>
                    <a:pt x="11739" y="0"/>
                  </a:moveTo>
                  <a:cubicBezTo>
                    <a:pt x="10944" y="0"/>
                    <a:pt x="10375" y="920"/>
                    <a:pt x="10034" y="1689"/>
                  </a:cubicBezTo>
                  <a:cubicBezTo>
                    <a:pt x="6175" y="9890"/>
                    <a:pt x="2798" y="18380"/>
                    <a:pt x="0" y="26966"/>
                  </a:cubicBezTo>
                  <a:lnTo>
                    <a:pt x="4824" y="27063"/>
                  </a:lnTo>
                  <a:cubicBezTo>
                    <a:pt x="7525" y="19151"/>
                    <a:pt x="10130" y="11144"/>
                    <a:pt x="12832" y="3136"/>
                  </a:cubicBezTo>
                  <a:cubicBezTo>
                    <a:pt x="13025" y="2557"/>
                    <a:pt x="13121" y="1978"/>
                    <a:pt x="13121" y="1303"/>
                  </a:cubicBezTo>
                  <a:cubicBezTo>
                    <a:pt x="13121" y="724"/>
                    <a:pt x="12639" y="145"/>
                    <a:pt x="12060" y="49"/>
                  </a:cubicBezTo>
                  <a:cubicBezTo>
                    <a:pt x="11949" y="16"/>
                    <a:pt x="11842" y="0"/>
                    <a:pt x="11739" y="0"/>
                  </a:cubicBezTo>
                  <a:close/>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53"/>
            <p:cNvSpPr/>
            <p:nvPr/>
          </p:nvSpPr>
          <p:spPr>
            <a:xfrm>
              <a:off x="3514500" y="804625"/>
              <a:ext cx="617500" cy="482700"/>
            </a:xfrm>
            <a:custGeom>
              <a:avLst/>
              <a:gdLst/>
              <a:ahLst/>
              <a:cxnLst/>
              <a:rect l="l" t="t" r="r" b="b"/>
              <a:pathLst>
                <a:path w="24700" h="19308" extrusionOk="0">
                  <a:moveTo>
                    <a:pt x="2604" y="0"/>
                  </a:moveTo>
                  <a:cubicBezTo>
                    <a:pt x="1508" y="0"/>
                    <a:pt x="470" y="637"/>
                    <a:pt x="1" y="1652"/>
                  </a:cubicBezTo>
                  <a:cubicBezTo>
                    <a:pt x="8395" y="7248"/>
                    <a:pt x="16402" y="13133"/>
                    <a:pt x="24120" y="19308"/>
                  </a:cubicBezTo>
                  <a:lnTo>
                    <a:pt x="24699" y="16414"/>
                  </a:lnTo>
                  <a:lnTo>
                    <a:pt x="6851" y="2038"/>
                  </a:lnTo>
                  <a:cubicBezTo>
                    <a:pt x="5886" y="1170"/>
                    <a:pt x="4728" y="495"/>
                    <a:pt x="3378" y="109"/>
                  </a:cubicBezTo>
                  <a:cubicBezTo>
                    <a:pt x="3121" y="35"/>
                    <a:pt x="2861" y="0"/>
                    <a:pt x="2604" y="0"/>
                  </a:cubicBezTo>
                  <a:close/>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53"/>
            <p:cNvSpPr/>
            <p:nvPr/>
          </p:nvSpPr>
          <p:spPr>
            <a:xfrm>
              <a:off x="2741700" y="603275"/>
              <a:ext cx="538875" cy="467900"/>
            </a:xfrm>
            <a:custGeom>
              <a:avLst/>
              <a:gdLst/>
              <a:ahLst/>
              <a:cxnLst/>
              <a:rect l="l" t="t" r="r" b="b"/>
              <a:pathLst>
                <a:path w="21555" h="18716" extrusionOk="0">
                  <a:moveTo>
                    <a:pt x="14770" y="1"/>
                  </a:moveTo>
                  <a:cubicBezTo>
                    <a:pt x="13862" y="1"/>
                    <a:pt x="12950" y="151"/>
                    <a:pt x="12100" y="445"/>
                  </a:cubicBezTo>
                  <a:cubicBezTo>
                    <a:pt x="9302" y="1313"/>
                    <a:pt x="6987" y="3339"/>
                    <a:pt x="4864" y="5365"/>
                  </a:cubicBezTo>
                  <a:cubicBezTo>
                    <a:pt x="0" y="10154"/>
                    <a:pt x="9472" y="18715"/>
                    <a:pt x="14912" y="18715"/>
                  </a:cubicBezTo>
                  <a:cubicBezTo>
                    <a:pt x="16468" y="18715"/>
                    <a:pt x="17694" y="18015"/>
                    <a:pt x="18162" y="16327"/>
                  </a:cubicBezTo>
                  <a:lnTo>
                    <a:pt x="18162" y="16327"/>
                  </a:lnTo>
                  <a:cubicBezTo>
                    <a:pt x="19474" y="14141"/>
                    <a:pt x="20503" y="11683"/>
                    <a:pt x="20976" y="9224"/>
                  </a:cubicBezTo>
                  <a:cubicBezTo>
                    <a:pt x="21458" y="6909"/>
                    <a:pt x="21555" y="4400"/>
                    <a:pt x="20107" y="2471"/>
                  </a:cubicBezTo>
                  <a:cubicBezTo>
                    <a:pt x="18899" y="791"/>
                    <a:pt x="16848" y="1"/>
                    <a:pt x="14770" y="1"/>
                  </a:cubicBezTo>
                  <a:close/>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53"/>
            <p:cNvSpPr/>
            <p:nvPr/>
          </p:nvSpPr>
          <p:spPr>
            <a:xfrm>
              <a:off x="2834350" y="747025"/>
              <a:ext cx="398000" cy="301800"/>
            </a:xfrm>
            <a:custGeom>
              <a:avLst/>
              <a:gdLst/>
              <a:ahLst/>
              <a:cxnLst/>
              <a:rect l="l" t="t" r="r" b="b"/>
              <a:pathLst>
                <a:path w="15920" h="12072" extrusionOk="0">
                  <a:moveTo>
                    <a:pt x="2291" y="1"/>
                  </a:moveTo>
                  <a:cubicBezTo>
                    <a:pt x="1876" y="1"/>
                    <a:pt x="1447" y="129"/>
                    <a:pt x="1062" y="387"/>
                  </a:cubicBezTo>
                  <a:cubicBezTo>
                    <a:pt x="772" y="580"/>
                    <a:pt x="483" y="966"/>
                    <a:pt x="386" y="1352"/>
                  </a:cubicBezTo>
                  <a:cubicBezTo>
                    <a:pt x="0" y="2702"/>
                    <a:pt x="193" y="4053"/>
                    <a:pt x="869" y="5211"/>
                  </a:cubicBezTo>
                  <a:cubicBezTo>
                    <a:pt x="1447" y="6368"/>
                    <a:pt x="2316" y="7430"/>
                    <a:pt x="3377" y="8201"/>
                  </a:cubicBezTo>
                  <a:cubicBezTo>
                    <a:pt x="5509" y="9870"/>
                    <a:pt x="7907" y="12072"/>
                    <a:pt x="10487" y="12072"/>
                  </a:cubicBezTo>
                  <a:cubicBezTo>
                    <a:pt x="10593" y="12072"/>
                    <a:pt x="10699" y="12068"/>
                    <a:pt x="10806" y="12061"/>
                  </a:cubicBezTo>
                  <a:cubicBezTo>
                    <a:pt x="13604" y="12061"/>
                    <a:pt x="15919" y="10227"/>
                    <a:pt x="11578" y="4825"/>
                  </a:cubicBezTo>
                  <a:cubicBezTo>
                    <a:pt x="10806" y="3956"/>
                    <a:pt x="9937" y="3088"/>
                    <a:pt x="8973" y="2413"/>
                  </a:cubicBezTo>
                  <a:cubicBezTo>
                    <a:pt x="7140" y="1159"/>
                    <a:pt x="5017" y="387"/>
                    <a:pt x="2895" y="97"/>
                  </a:cubicBezTo>
                  <a:cubicBezTo>
                    <a:pt x="2702" y="33"/>
                    <a:pt x="2498" y="1"/>
                    <a:pt x="2291" y="1"/>
                  </a:cubicBezTo>
                  <a:close/>
                </a:path>
              </a:pathLst>
            </a:custGeom>
            <a:solidFill>
              <a:srgbClr val="D3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53"/>
            <p:cNvSpPr/>
            <p:nvPr/>
          </p:nvSpPr>
          <p:spPr>
            <a:xfrm>
              <a:off x="2964600" y="807325"/>
              <a:ext cx="159200" cy="137950"/>
            </a:xfrm>
            <a:custGeom>
              <a:avLst/>
              <a:gdLst/>
              <a:ahLst/>
              <a:cxnLst/>
              <a:rect l="l" t="t" r="r" b="b"/>
              <a:pathLst>
                <a:path w="6368" h="5518" extrusionOk="0">
                  <a:moveTo>
                    <a:pt x="3666" y="1"/>
                  </a:moveTo>
                  <a:lnTo>
                    <a:pt x="3473" y="194"/>
                  </a:lnTo>
                  <a:cubicBezTo>
                    <a:pt x="1351" y="194"/>
                    <a:pt x="0" y="2509"/>
                    <a:pt x="1158" y="4246"/>
                  </a:cubicBezTo>
                  <a:cubicBezTo>
                    <a:pt x="1700" y="5104"/>
                    <a:pt x="2558" y="5518"/>
                    <a:pt x="3418" y="5518"/>
                  </a:cubicBezTo>
                  <a:cubicBezTo>
                    <a:pt x="4395" y="5518"/>
                    <a:pt x="5372" y="4983"/>
                    <a:pt x="5885" y="3956"/>
                  </a:cubicBezTo>
                  <a:lnTo>
                    <a:pt x="6368" y="2413"/>
                  </a:lnTo>
                  <a:cubicBezTo>
                    <a:pt x="5596" y="1448"/>
                    <a:pt x="4727" y="676"/>
                    <a:pt x="3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53"/>
            <p:cNvSpPr/>
            <p:nvPr/>
          </p:nvSpPr>
          <p:spPr>
            <a:xfrm>
              <a:off x="3273325" y="563725"/>
              <a:ext cx="79600" cy="82025"/>
            </a:xfrm>
            <a:custGeom>
              <a:avLst/>
              <a:gdLst/>
              <a:ahLst/>
              <a:cxnLst/>
              <a:rect l="l" t="t" r="r" b="b"/>
              <a:pathLst>
                <a:path w="3184" h="3281" extrusionOk="0">
                  <a:moveTo>
                    <a:pt x="1640" y="1"/>
                  </a:moveTo>
                  <a:cubicBezTo>
                    <a:pt x="1447" y="1"/>
                    <a:pt x="1158" y="97"/>
                    <a:pt x="965" y="193"/>
                  </a:cubicBezTo>
                  <a:cubicBezTo>
                    <a:pt x="772" y="290"/>
                    <a:pt x="579" y="386"/>
                    <a:pt x="483" y="483"/>
                  </a:cubicBezTo>
                  <a:cubicBezTo>
                    <a:pt x="290" y="676"/>
                    <a:pt x="193" y="869"/>
                    <a:pt x="193" y="1062"/>
                  </a:cubicBezTo>
                  <a:cubicBezTo>
                    <a:pt x="97" y="1255"/>
                    <a:pt x="0" y="1448"/>
                    <a:pt x="0" y="1641"/>
                  </a:cubicBezTo>
                  <a:lnTo>
                    <a:pt x="97" y="2123"/>
                  </a:lnTo>
                  <a:cubicBezTo>
                    <a:pt x="193" y="2316"/>
                    <a:pt x="290" y="2605"/>
                    <a:pt x="483" y="2798"/>
                  </a:cubicBezTo>
                  <a:lnTo>
                    <a:pt x="772" y="2991"/>
                  </a:lnTo>
                  <a:cubicBezTo>
                    <a:pt x="1054" y="3179"/>
                    <a:pt x="1336" y="3276"/>
                    <a:pt x="1618" y="3281"/>
                  </a:cubicBezTo>
                  <a:lnTo>
                    <a:pt x="1618" y="3281"/>
                  </a:lnTo>
                  <a:cubicBezTo>
                    <a:pt x="1786" y="3279"/>
                    <a:pt x="1954" y="3268"/>
                    <a:pt x="2123" y="3184"/>
                  </a:cubicBezTo>
                  <a:cubicBezTo>
                    <a:pt x="2412" y="3088"/>
                    <a:pt x="2509" y="2991"/>
                    <a:pt x="2702" y="2798"/>
                  </a:cubicBezTo>
                  <a:cubicBezTo>
                    <a:pt x="2895" y="2702"/>
                    <a:pt x="2991" y="2509"/>
                    <a:pt x="2991" y="2220"/>
                  </a:cubicBezTo>
                  <a:cubicBezTo>
                    <a:pt x="3184" y="2027"/>
                    <a:pt x="3184" y="1834"/>
                    <a:pt x="3184" y="1641"/>
                  </a:cubicBezTo>
                  <a:lnTo>
                    <a:pt x="3184" y="1255"/>
                  </a:lnTo>
                  <a:cubicBezTo>
                    <a:pt x="3088" y="965"/>
                    <a:pt x="2991" y="676"/>
                    <a:pt x="2702" y="483"/>
                  </a:cubicBezTo>
                  <a:lnTo>
                    <a:pt x="2412" y="290"/>
                  </a:lnTo>
                  <a:cubicBezTo>
                    <a:pt x="2219" y="97"/>
                    <a:pt x="1930" y="1"/>
                    <a:pt x="1640" y="1"/>
                  </a:cubicBezTo>
                  <a:close/>
                  <a:moveTo>
                    <a:pt x="1618" y="3281"/>
                  </a:moveTo>
                  <a:lnTo>
                    <a:pt x="1618" y="3281"/>
                  </a:lnTo>
                  <a:cubicBezTo>
                    <a:pt x="1593" y="3281"/>
                    <a:pt x="1568" y="3281"/>
                    <a:pt x="1544" y="3281"/>
                  </a:cubicBezTo>
                  <a:lnTo>
                    <a:pt x="1640" y="3281"/>
                  </a:lnTo>
                  <a:cubicBezTo>
                    <a:pt x="1633" y="3281"/>
                    <a:pt x="1625" y="3281"/>
                    <a:pt x="1618" y="3281"/>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53"/>
            <p:cNvSpPr/>
            <p:nvPr/>
          </p:nvSpPr>
          <p:spPr>
            <a:xfrm>
              <a:off x="4093375" y="1212550"/>
              <a:ext cx="41025" cy="43425"/>
            </a:xfrm>
            <a:custGeom>
              <a:avLst/>
              <a:gdLst/>
              <a:ahLst/>
              <a:cxnLst/>
              <a:rect l="l" t="t" r="r" b="b"/>
              <a:pathLst>
                <a:path w="1641" h="1737" extrusionOk="0">
                  <a:moveTo>
                    <a:pt x="869" y="0"/>
                  </a:moveTo>
                  <a:cubicBezTo>
                    <a:pt x="676" y="0"/>
                    <a:pt x="580" y="97"/>
                    <a:pt x="387" y="97"/>
                  </a:cubicBezTo>
                  <a:cubicBezTo>
                    <a:pt x="290" y="193"/>
                    <a:pt x="194" y="290"/>
                    <a:pt x="97" y="482"/>
                  </a:cubicBezTo>
                  <a:cubicBezTo>
                    <a:pt x="97" y="482"/>
                    <a:pt x="1" y="579"/>
                    <a:pt x="1" y="675"/>
                  </a:cubicBezTo>
                  <a:cubicBezTo>
                    <a:pt x="1" y="772"/>
                    <a:pt x="1" y="965"/>
                    <a:pt x="1" y="1158"/>
                  </a:cubicBezTo>
                  <a:cubicBezTo>
                    <a:pt x="1" y="1254"/>
                    <a:pt x="97" y="1351"/>
                    <a:pt x="194" y="1447"/>
                  </a:cubicBezTo>
                  <a:cubicBezTo>
                    <a:pt x="335" y="1588"/>
                    <a:pt x="528" y="1678"/>
                    <a:pt x="735" y="1678"/>
                  </a:cubicBezTo>
                  <a:cubicBezTo>
                    <a:pt x="810" y="1678"/>
                    <a:pt x="888" y="1666"/>
                    <a:pt x="965" y="1640"/>
                  </a:cubicBezTo>
                  <a:lnTo>
                    <a:pt x="965" y="1737"/>
                  </a:lnTo>
                  <a:lnTo>
                    <a:pt x="1255" y="1640"/>
                  </a:lnTo>
                  <a:cubicBezTo>
                    <a:pt x="1351" y="1544"/>
                    <a:pt x="1448" y="1447"/>
                    <a:pt x="1544" y="1254"/>
                  </a:cubicBezTo>
                  <a:cubicBezTo>
                    <a:pt x="1641" y="1158"/>
                    <a:pt x="1641" y="1061"/>
                    <a:pt x="1641" y="868"/>
                  </a:cubicBezTo>
                  <a:lnTo>
                    <a:pt x="1641" y="675"/>
                  </a:lnTo>
                  <a:cubicBezTo>
                    <a:pt x="1641" y="482"/>
                    <a:pt x="1544" y="386"/>
                    <a:pt x="1448" y="290"/>
                  </a:cubicBezTo>
                  <a:cubicBezTo>
                    <a:pt x="1351" y="193"/>
                    <a:pt x="1255" y="97"/>
                    <a:pt x="1158" y="97"/>
                  </a:cubicBezTo>
                  <a:cubicBezTo>
                    <a:pt x="1062" y="0"/>
                    <a:pt x="965" y="0"/>
                    <a:pt x="869"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53"/>
            <p:cNvSpPr/>
            <p:nvPr/>
          </p:nvSpPr>
          <p:spPr>
            <a:xfrm>
              <a:off x="3741225" y="1825175"/>
              <a:ext cx="299125" cy="55500"/>
            </a:xfrm>
            <a:custGeom>
              <a:avLst/>
              <a:gdLst/>
              <a:ahLst/>
              <a:cxnLst/>
              <a:rect l="l" t="t" r="r" b="b"/>
              <a:pathLst>
                <a:path w="11965" h="2220" extrusionOk="0">
                  <a:moveTo>
                    <a:pt x="10903" y="0"/>
                  </a:moveTo>
                  <a:cubicBezTo>
                    <a:pt x="10420" y="0"/>
                    <a:pt x="9842" y="0"/>
                    <a:pt x="9263" y="97"/>
                  </a:cubicBezTo>
                  <a:lnTo>
                    <a:pt x="7623" y="193"/>
                  </a:lnTo>
                  <a:lnTo>
                    <a:pt x="4342" y="386"/>
                  </a:lnTo>
                  <a:cubicBezTo>
                    <a:pt x="3281" y="386"/>
                    <a:pt x="2123" y="483"/>
                    <a:pt x="1062" y="676"/>
                  </a:cubicBezTo>
                  <a:cubicBezTo>
                    <a:pt x="676" y="772"/>
                    <a:pt x="194" y="965"/>
                    <a:pt x="97" y="1351"/>
                  </a:cubicBezTo>
                  <a:cubicBezTo>
                    <a:pt x="1" y="1641"/>
                    <a:pt x="194" y="2026"/>
                    <a:pt x="483" y="2026"/>
                  </a:cubicBezTo>
                  <a:cubicBezTo>
                    <a:pt x="535" y="2052"/>
                    <a:pt x="587" y="2064"/>
                    <a:pt x="637" y="2064"/>
                  </a:cubicBezTo>
                  <a:cubicBezTo>
                    <a:pt x="644" y="2064"/>
                    <a:pt x="652" y="2064"/>
                    <a:pt x="659" y="2064"/>
                  </a:cubicBezTo>
                  <a:lnTo>
                    <a:pt x="659" y="2064"/>
                  </a:lnTo>
                  <a:lnTo>
                    <a:pt x="580" y="2123"/>
                  </a:lnTo>
                  <a:cubicBezTo>
                    <a:pt x="580" y="2123"/>
                    <a:pt x="869" y="2123"/>
                    <a:pt x="966" y="2219"/>
                  </a:cubicBezTo>
                  <a:lnTo>
                    <a:pt x="2895" y="2219"/>
                  </a:lnTo>
                  <a:lnTo>
                    <a:pt x="5693" y="2026"/>
                  </a:lnTo>
                  <a:lnTo>
                    <a:pt x="8394" y="1930"/>
                  </a:lnTo>
                  <a:cubicBezTo>
                    <a:pt x="8677" y="1958"/>
                    <a:pt x="8951" y="1970"/>
                    <a:pt x="9222" y="1970"/>
                  </a:cubicBezTo>
                  <a:cubicBezTo>
                    <a:pt x="9876" y="1970"/>
                    <a:pt x="10510" y="1902"/>
                    <a:pt x="11192" y="1834"/>
                  </a:cubicBezTo>
                  <a:cubicBezTo>
                    <a:pt x="11675" y="1737"/>
                    <a:pt x="11964" y="1255"/>
                    <a:pt x="11868" y="772"/>
                  </a:cubicBezTo>
                  <a:cubicBezTo>
                    <a:pt x="11771" y="386"/>
                    <a:pt x="11385" y="0"/>
                    <a:pt x="10903"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53"/>
            <p:cNvSpPr/>
            <p:nvPr/>
          </p:nvSpPr>
          <p:spPr>
            <a:xfrm>
              <a:off x="3456625" y="2211700"/>
              <a:ext cx="528250" cy="132075"/>
            </a:xfrm>
            <a:custGeom>
              <a:avLst/>
              <a:gdLst/>
              <a:ahLst/>
              <a:cxnLst/>
              <a:rect l="l" t="t" r="r" b="b"/>
              <a:pathLst>
                <a:path w="21130" h="5283" extrusionOk="0">
                  <a:moveTo>
                    <a:pt x="20454" y="0"/>
                  </a:moveTo>
                  <a:cubicBezTo>
                    <a:pt x="20381" y="0"/>
                    <a:pt x="20309" y="24"/>
                    <a:pt x="20261" y="72"/>
                  </a:cubicBezTo>
                  <a:lnTo>
                    <a:pt x="676" y="651"/>
                  </a:lnTo>
                  <a:lnTo>
                    <a:pt x="386" y="4221"/>
                  </a:lnTo>
                  <a:cubicBezTo>
                    <a:pt x="386" y="4221"/>
                    <a:pt x="1" y="5282"/>
                    <a:pt x="2798" y="5282"/>
                  </a:cubicBezTo>
                  <a:cubicBezTo>
                    <a:pt x="5693" y="5186"/>
                    <a:pt x="21129" y="4414"/>
                    <a:pt x="21129" y="4414"/>
                  </a:cubicBezTo>
                  <a:lnTo>
                    <a:pt x="20840" y="651"/>
                  </a:lnTo>
                  <a:cubicBezTo>
                    <a:pt x="20840" y="458"/>
                    <a:pt x="20840" y="169"/>
                    <a:pt x="20647" y="72"/>
                  </a:cubicBezTo>
                  <a:cubicBezTo>
                    <a:pt x="20599" y="24"/>
                    <a:pt x="20526" y="0"/>
                    <a:pt x="20454" y="0"/>
                  </a:cubicBezTo>
                  <a:close/>
                </a:path>
              </a:pathLst>
            </a:custGeom>
            <a:solidFill>
              <a:srgbClr val="E0C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53"/>
            <p:cNvSpPr/>
            <p:nvPr/>
          </p:nvSpPr>
          <p:spPr>
            <a:xfrm>
              <a:off x="3951075" y="2186975"/>
              <a:ext cx="381100" cy="142325"/>
            </a:xfrm>
            <a:custGeom>
              <a:avLst/>
              <a:gdLst/>
              <a:ahLst/>
              <a:cxnLst/>
              <a:rect l="l" t="t" r="r" b="b"/>
              <a:pathLst>
                <a:path w="15244" h="5693" extrusionOk="0">
                  <a:moveTo>
                    <a:pt x="14762" y="0"/>
                  </a:moveTo>
                  <a:lnTo>
                    <a:pt x="0" y="1061"/>
                  </a:lnTo>
                  <a:cubicBezTo>
                    <a:pt x="676" y="2123"/>
                    <a:pt x="1062" y="3377"/>
                    <a:pt x="1255" y="4631"/>
                  </a:cubicBezTo>
                  <a:cubicBezTo>
                    <a:pt x="1164" y="5625"/>
                    <a:pt x="397" y="5688"/>
                    <a:pt x="300" y="5692"/>
                  </a:cubicBezTo>
                  <a:lnTo>
                    <a:pt x="300" y="5692"/>
                  </a:lnTo>
                  <a:lnTo>
                    <a:pt x="14665" y="5306"/>
                  </a:lnTo>
                  <a:lnTo>
                    <a:pt x="14762" y="4535"/>
                  </a:lnTo>
                  <a:lnTo>
                    <a:pt x="15244" y="483"/>
                  </a:lnTo>
                  <a:cubicBezTo>
                    <a:pt x="15244" y="386"/>
                    <a:pt x="15244" y="193"/>
                    <a:pt x="15147" y="97"/>
                  </a:cubicBezTo>
                  <a:cubicBezTo>
                    <a:pt x="15051" y="0"/>
                    <a:pt x="14858" y="0"/>
                    <a:pt x="14762" y="0"/>
                  </a:cubicBezTo>
                  <a:close/>
                  <a:moveTo>
                    <a:pt x="300" y="5692"/>
                  </a:moveTo>
                  <a:lnTo>
                    <a:pt x="290" y="5692"/>
                  </a:lnTo>
                  <a:cubicBezTo>
                    <a:pt x="290" y="5692"/>
                    <a:pt x="293" y="5692"/>
                    <a:pt x="300" y="5692"/>
                  </a:cubicBezTo>
                  <a:close/>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53"/>
            <p:cNvSpPr/>
            <p:nvPr/>
          </p:nvSpPr>
          <p:spPr>
            <a:xfrm>
              <a:off x="3331200" y="1990700"/>
              <a:ext cx="699500" cy="246950"/>
            </a:xfrm>
            <a:custGeom>
              <a:avLst/>
              <a:gdLst/>
              <a:ahLst/>
              <a:cxnLst/>
              <a:rect l="l" t="t" r="r" b="b"/>
              <a:pathLst>
                <a:path w="27980" h="9878" extrusionOk="0">
                  <a:moveTo>
                    <a:pt x="20680" y="0"/>
                  </a:moveTo>
                  <a:cubicBezTo>
                    <a:pt x="14141" y="0"/>
                    <a:pt x="7574" y="109"/>
                    <a:pt x="1062" y="326"/>
                  </a:cubicBezTo>
                  <a:cubicBezTo>
                    <a:pt x="869" y="326"/>
                    <a:pt x="580" y="326"/>
                    <a:pt x="387" y="422"/>
                  </a:cubicBezTo>
                  <a:cubicBezTo>
                    <a:pt x="194" y="712"/>
                    <a:pt x="97" y="1001"/>
                    <a:pt x="97" y="1387"/>
                  </a:cubicBezTo>
                  <a:cubicBezTo>
                    <a:pt x="1" y="4185"/>
                    <a:pt x="97" y="6983"/>
                    <a:pt x="290" y="9877"/>
                  </a:cubicBezTo>
                  <a:lnTo>
                    <a:pt x="676" y="9781"/>
                  </a:lnTo>
                  <a:cubicBezTo>
                    <a:pt x="2027" y="9588"/>
                    <a:pt x="3377" y="9588"/>
                    <a:pt x="4728" y="9588"/>
                  </a:cubicBezTo>
                  <a:cubicBezTo>
                    <a:pt x="4825" y="9588"/>
                    <a:pt x="4921" y="9491"/>
                    <a:pt x="5018" y="9491"/>
                  </a:cubicBezTo>
                  <a:cubicBezTo>
                    <a:pt x="6802" y="9154"/>
                    <a:pt x="8611" y="9057"/>
                    <a:pt x="10420" y="9057"/>
                  </a:cubicBezTo>
                  <a:cubicBezTo>
                    <a:pt x="12229" y="9057"/>
                    <a:pt x="14038" y="9154"/>
                    <a:pt x="15823" y="9202"/>
                  </a:cubicBezTo>
                  <a:lnTo>
                    <a:pt x="16305" y="9202"/>
                  </a:lnTo>
                  <a:cubicBezTo>
                    <a:pt x="16305" y="9154"/>
                    <a:pt x="16354" y="9129"/>
                    <a:pt x="16414" y="9129"/>
                  </a:cubicBezTo>
                  <a:cubicBezTo>
                    <a:pt x="16474" y="9129"/>
                    <a:pt x="16547" y="9154"/>
                    <a:pt x="16595" y="9202"/>
                  </a:cubicBezTo>
                  <a:lnTo>
                    <a:pt x="18331" y="9202"/>
                  </a:lnTo>
                  <a:cubicBezTo>
                    <a:pt x="21515" y="9009"/>
                    <a:pt x="24795" y="8719"/>
                    <a:pt x="27979" y="8430"/>
                  </a:cubicBezTo>
                  <a:lnTo>
                    <a:pt x="27979" y="905"/>
                  </a:lnTo>
                  <a:cubicBezTo>
                    <a:pt x="27979" y="615"/>
                    <a:pt x="27979" y="422"/>
                    <a:pt x="27786" y="229"/>
                  </a:cubicBezTo>
                  <a:cubicBezTo>
                    <a:pt x="27690" y="133"/>
                    <a:pt x="27400" y="36"/>
                    <a:pt x="27207" y="36"/>
                  </a:cubicBezTo>
                  <a:cubicBezTo>
                    <a:pt x="25037" y="12"/>
                    <a:pt x="22860" y="0"/>
                    <a:pt x="20680" y="0"/>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53"/>
            <p:cNvSpPr/>
            <p:nvPr/>
          </p:nvSpPr>
          <p:spPr>
            <a:xfrm>
              <a:off x="3326375" y="1970525"/>
              <a:ext cx="1138000" cy="264700"/>
            </a:xfrm>
            <a:custGeom>
              <a:avLst/>
              <a:gdLst/>
              <a:ahLst/>
              <a:cxnLst/>
              <a:rect l="l" t="t" r="r" b="b"/>
              <a:pathLst>
                <a:path w="45520" h="10588" extrusionOk="0">
                  <a:moveTo>
                    <a:pt x="27515" y="0"/>
                  </a:moveTo>
                  <a:cubicBezTo>
                    <a:pt x="19044" y="0"/>
                    <a:pt x="10566" y="371"/>
                    <a:pt x="2123" y="1133"/>
                  </a:cubicBezTo>
                  <a:lnTo>
                    <a:pt x="97" y="1326"/>
                  </a:lnTo>
                  <a:lnTo>
                    <a:pt x="97" y="2001"/>
                  </a:lnTo>
                  <a:lnTo>
                    <a:pt x="27207" y="1133"/>
                  </a:lnTo>
                  <a:cubicBezTo>
                    <a:pt x="27593" y="2484"/>
                    <a:pt x="27883" y="3834"/>
                    <a:pt x="27883" y="5185"/>
                  </a:cubicBezTo>
                  <a:cubicBezTo>
                    <a:pt x="27979" y="7404"/>
                    <a:pt x="27979" y="8948"/>
                    <a:pt x="27979" y="8948"/>
                  </a:cubicBezTo>
                  <a:lnTo>
                    <a:pt x="1" y="9912"/>
                  </a:lnTo>
                  <a:lnTo>
                    <a:pt x="194" y="10588"/>
                  </a:lnTo>
                  <a:lnTo>
                    <a:pt x="27883" y="9430"/>
                  </a:lnTo>
                  <a:lnTo>
                    <a:pt x="44284" y="8272"/>
                  </a:lnTo>
                  <a:cubicBezTo>
                    <a:pt x="44573" y="8272"/>
                    <a:pt x="44766" y="8176"/>
                    <a:pt x="44959" y="8079"/>
                  </a:cubicBezTo>
                  <a:cubicBezTo>
                    <a:pt x="45249" y="7886"/>
                    <a:pt x="45345" y="7404"/>
                    <a:pt x="45345" y="7018"/>
                  </a:cubicBezTo>
                  <a:lnTo>
                    <a:pt x="45345" y="2001"/>
                  </a:lnTo>
                  <a:cubicBezTo>
                    <a:pt x="45520" y="1216"/>
                    <a:pt x="44905" y="430"/>
                    <a:pt x="44143" y="430"/>
                  </a:cubicBezTo>
                  <a:cubicBezTo>
                    <a:pt x="44063" y="430"/>
                    <a:pt x="43981" y="439"/>
                    <a:pt x="43898" y="458"/>
                  </a:cubicBezTo>
                  <a:cubicBezTo>
                    <a:pt x="38448" y="155"/>
                    <a:pt x="32983" y="0"/>
                    <a:pt x="27515" y="0"/>
                  </a:cubicBezTo>
                  <a:close/>
                </a:path>
              </a:pathLst>
            </a:custGeom>
            <a:solidFill>
              <a:srgbClr val="406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53"/>
            <p:cNvSpPr/>
            <p:nvPr/>
          </p:nvSpPr>
          <p:spPr>
            <a:xfrm>
              <a:off x="3331200" y="2045225"/>
              <a:ext cx="624725" cy="21150"/>
            </a:xfrm>
            <a:custGeom>
              <a:avLst/>
              <a:gdLst/>
              <a:ahLst/>
              <a:cxnLst/>
              <a:rect l="l" t="t" r="r" b="b"/>
              <a:pathLst>
                <a:path w="24989" h="846" extrusionOk="0">
                  <a:moveTo>
                    <a:pt x="23500" y="0"/>
                  </a:moveTo>
                  <a:cubicBezTo>
                    <a:pt x="23318" y="0"/>
                    <a:pt x="23137" y="25"/>
                    <a:pt x="22962" y="74"/>
                  </a:cubicBezTo>
                  <a:cubicBezTo>
                    <a:pt x="21193" y="276"/>
                    <a:pt x="19423" y="436"/>
                    <a:pt x="17652" y="557"/>
                  </a:cubicBezTo>
                  <a:lnTo>
                    <a:pt x="24988" y="557"/>
                  </a:lnTo>
                  <a:cubicBezTo>
                    <a:pt x="24559" y="199"/>
                    <a:pt x="24024" y="0"/>
                    <a:pt x="23500" y="0"/>
                  </a:cubicBezTo>
                  <a:close/>
                  <a:moveTo>
                    <a:pt x="1" y="557"/>
                  </a:moveTo>
                  <a:cubicBezTo>
                    <a:pt x="3020" y="746"/>
                    <a:pt x="6024" y="846"/>
                    <a:pt x="9019" y="846"/>
                  </a:cubicBezTo>
                  <a:cubicBezTo>
                    <a:pt x="11904" y="846"/>
                    <a:pt x="14780" y="753"/>
                    <a:pt x="17652" y="557"/>
                  </a:cubicBezTo>
                  <a:close/>
                </a:path>
              </a:pathLst>
            </a:custGeom>
            <a:solidFill>
              <a:srgbClr val="E0C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53"/>
            <p:cNvSpPr/>
            <p:nvPr/>
          </p:nvSpPr>
          <p:spPr>
            <a:xfrm>
              <a:off x="3314325" y="2088075"/>
              <a:ext cx="716375" cy="45850"/>
            </a:xfrm>
            <a:custGeom>
              <a:avLst/>
              <a:gdLst/>
              <a:ahLst/>
              <a:cxnLst/>
              <a:rect l="l" t="t" r="r" b="b"/>
              <a:pathLst>
                <a:path w="28655" h="1834" extrusionOk="0">
                  <a:moveTo>
                    <a:pt x="28654" y="1"/>
                  </a:moveTo>
                  <a:cubicBezTo>
                    <a:pt x="19103" y="290"/>
                    <a:pt x="9552" y="869"/>
                    <a:pt x="0" y="1834"/>
                  </a:cubicBezTo>
                  <a:lnTo>
                    <a:pt x="28654" y="1"/>
                  </a:lnTo>
                  <a:close/>
                </a:path>
              </a:pathLst>
            </a:custGeom>
            <a:solidFill>
              <a:srgbClr val="E0C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53"/>
            <p:cNvSpPr/>
            <p:nvPr/>
          </p:nvSpPr>
          <p:spPr>
            <a:xfrm>
              <a:off x="3326375" y="2138475"/>
              <a:ext cx="658500" cy="41275"/>
            </a:xfrm>
            <a:custGeom>
              <a:avLst/>
              <a:gdLst/>
              <a:ahLst/>
              <a:cxnLst/>
              <a:rect l="l" t="t" r="r" b="b"/>
              <a:pathLst>
                <a:path w="26340" h="1651" extrusionOk="0">
                  <a:moveTo>
                    <a:pt x="24448" y="0"/>
                  </a:moveTo>
                  <a:cubicBezTo>
                    <a:pt x="16299" y="0"/>
                    <a:pt x="8150" y="576"/>
                    <a:pt x="1" y="1651"/>
                  </a:cubicBezTo>
                  <a:lnTo>
                    <a:pt x="26339" y="11"/>
                  </a:lnTo>
                  <a:cubicBezTo>
                    <a:pt x="25709" y="4"/>
                    <a:pt x="25078" y="0"/>
                    <a:pt x="24448" y="0"/>
                  </a:cubicBezTo>
                  <a:close/>
                </a:path>
              </a:pathLst>
            </a:custGeom>
            <a:solidFill>
              <a:srgbClr val="E0C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53"/>
            <p:cNvSpPr/>
            <p:nvPr/>
          </p:nvSpPr>
          <p:spPr>
            <a:xfrm>
              <a:off x="3328800" y="2408875"/>
              <a:ext cx="1297650" cy="320800"/>
            </a:xfrm>
            <a:custGeom>
              <a:avLst/>
              <a:gdLst/>
              <a:ahLst/>
              <a:cxnLst/>
              <a:rect l="l" t="t" r="r" b="b"/>
              <a:pathLst>
                <a:path w="51906" h="12832" extrusionOk="0">
                  <a:moveTo>
                    <a:pt x="50169" y="0"/>
                  </a:moveTo>
                  <a:lnTo>
                    <a:pt x="3377" y="579"/>
                  </a:lnTo>
                  <a:cubicBezTo>
                    <a:pt x="3377" y="579"/>
                    <a:pt x="676" y="868"/>
                    <a:pt x="579" y="1254"/>
                  </a:cubicBezTo>
                  <a:cubicBezTo>
                    <a:pt x="579" y="1544"/>
                    <a:pt x="579" y="1930"/>
                    <a:pt x="579" y="2316"/>
                  </a:cubicBezTo>
                  <a:cubicBezTo>
                    <a:pt x="1061" y="2316"/>
                    <a:pt x="38302" y="1544"/>
                    <a:pt x="38302" y="1544"/>
                  </a:cubicBezTo>
                  <a:lnTo>
                    <a:pt x="38784" y="11192"/>
                  </a:lnTo>
                  <a:lnTo>
                    <a:pt x="193" y="11770"/>
                  </a:lnTo>
                  <a:lnTo>
                    <a:pt x="0" y="12832"/>
                  </a:lnTo>
                  <a:lnTo>
                    <a:pt x="40231" y="12060"/>
                  </a:lnTo>
                  <a:lnTo>
                    <a:pt x="51905" y="12060"/>
                  </a:lnTo>
                  <a:lnTo>
                    <a:pt x="51423" y="675"/>
                  </a:lnTo>
                  <a:cubicBezTo>
                    <a:pt x="51133" y="290"/>
                    <a:pt x="50651" y="0"/>
                    <a:pt x="50169" y="0"/>
                  </a:cubicBezTo>
                  <a:close/>
                </a:path>
              </a:pathLst>
            </a:custGeom>
            <a:solidFill>
              <a:srgbClr val="E661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53"/>
            <p:cNvSpPr/>
            <p:nvPr/>
          </p:nvSpPr>
          <p:spPr>
            <a:xfrm>
              <a:off x="5205275" y="4680925"/>
              <a:ext cx="701900" cy="603000"/>
            </a:xfrm>
            <a:custGeom>
              <a:avLst/>
              <a:gdLst/>
              <a:ahLst/>
              <a:cxnLst/>
              <a:rect l="l" t="t" r="r" b="b"/>
              <a:pathLst>
                <a:path w="28076" h="24120" extrusionOk="0">
                  <a:moveTo>
                    <a:pt x="97" y="0"/>
                  </a:moveTo>
                  <a:cubicBezTo>
                    <a:pt x="97" y="0"/>
                    <a:pt x="97" y="2509"/>
                    <a:pt x="1" y="5789"/>
                  </a:cubicBezTo>
                  <a:lnTo>
                    <a:pt x="1" y="6754"/>
                  </a:lnTo>
                  <a:cubicBezTo>
                    <a:pt x="1" y="9069"/>
                    <a:pt x="1" y="11578"/>
                    <a:pt x="1" y="13990"/>
                  </a:cubicBezTo>
                  <a:lnTo>
                    <a:pt x="1" y="15147"/>
                  </a:lnTo>
                  <a:lnTo>
                    <a:pt x="1" y="20068"/>
                  </a:lnTo>
                  <a:cubicBezTo>
                    <a:pt x="1" y="20454"/>
                    <a:pt x="1" y="20840"/>
                    <a:pt x="1" y="21129"/>
                  </a:cubicBezTo>
                  <a:cubicBezTo>
                    <a:pt x="1" y="21611"/>
                    <a:pt x="1" y="22190"/>
                    <a:pt x="97" y="22673"/>
                  </a:cubicBezTo>
                  <a:cubicBezTo>
                    <a:pt x="2220" y="22673"/>
                    <a:pt x="4342" y="22866"/>
                    <a:pt x="6465" y="23155"/>
                  </a:cubicBezTo>
                  <a:cubicBezTo>
                    <a:pt x="9552" y="23348"/>
                    <a:pt x="12543" y="23927"/>
                    <a:pt x="15534" y="24120"/>
                  </a:cubicBezTo>
                  <a:cubicBezTo>
                    <a:pt x="19682" y="24120"/>
                    <a:pt x="23927" y="23734"/>
                    <a:pt x="28076" y="22866"/>
                  </a:cubicBezTo>
                  <a:cubicBezTo>
                    <a:pt x="28076" y="22769"/>
                    <a:pt x="28076" y="22769"/>
                    <a:pt x="28076" y="22673"/>
                  </a:cubicBezTo>
                  <a:lnTo>
                    <a:pt x="28076" y="0"/>
                  </a:lnTo>
                  <a:lnTo>
                    <a:pt x="15630" y="97"/>
                  </a:lnTo>
                  <a:lnTo>
                    <a:pt x="13604" y="97"/>
                  </a:lnTo>
                  <a:lnTo>
                    <a:pt x="97" y="0"/>
                  </a:lnTo>
                  <a:close/>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53"/>
            <p:cNvSpPr/>
            <p:nvPr/>
          </p:nvSpPr>
          <p:spPr>
            <a:xfrm>
              <a:off x="5207700" y="4654400"/>
              <a:ext cx="699475" cy="142325"/>
            </a:xfrm>
            <a:custGeom>
              <a:avLst/>
              <a:gdLst/>
              <a:ahLst/>
              <a:cxnLst/>
              <a:rect l="l" t="t" r="r" b="b"/>
              <a:pathLst>
                <a:path w="27979" h="5693" extrusionOk="0">
                  <a:moveTo>
                    <a:pt x="290" y="0"/>
                  </a:moveTo>
                  <a:cubicBezTo>
                    <a:pt x="97" y="289"/>
                    <a:pt x="0" y="675"/>
                    <a:pt x="0" y="965"/>
                  </a:cubicBezTo>
                  <a:cubicBezTo>
                    <a:pt x="0" y="2508"/>
                    <a:pt x="2219" y="3859"/>
                    <a:pt x="5596" y="4824"/>
                  </a:cubicBezTo>
                  <a:cubicBezTo>
                    <a:pt x="6561" y="5017"/>
                    <a:pt x="7622" y="5210"/>
                    <a:pt x="8876" y="5403"/>
                  </a:cubicBezTo>
                  <a:cubicBezTo>
                    <a:pt x="9841" y="5499"/>
                    <a:pt x="10902" y="5692"/>
                    <a:pt x="12060" y="5692"/>
                  </a:cubicBezTo>
                  <a:lnTo>
                    <a:pt x="15340" y="5692"/>
                  </a:lnTo>
                  <a:cubicBezTo>
                    <a:pt x="16112" y="5692"/>
                    <a:pt x="16884" y="5692"/>
                    <a:pt x="17656" y="5596"/>
                  </a:cubicBezTo>
                  <a:cubicBezTo>
                    <a:pt x="23637" y="5017"/>
                    <a:pt x="27979" y="3184"/>
                    <a:pt x="27979" y="965"/>
                  </a:cubicBezTo>
                  <a:cubicBezTo>
                    <a:pt x="27979" y="965"/>
                    <a:pt x="27979" y="868"/>
                    <a:pt x="27882" y="675"/>
                  </a:cubicBezTo>
                  <a:lnTo>
                    <a:pt x="21611" y="579"/>
                  </a:lnTo>
                  <a:cubicBezTo>
                    <a:pt x="19199" y="579"/>
                    <a:pt x="16884" y="482"/>
                    <a:pt x="14472" y="386"/>
                  </a:cubicBezTo>
                  <a:lnTo>
                    <a:pt x="12832" y="386"/>
                  </a:lnTo>
                  <a:cubicBezTo>
                    <a:pt x="8587" y="289"/>
                    <a:pt x="4438" y="193"/>
                    <a:pt x="290" y="0"/>
                  </a:cubicBezTo>
                  <a:close/>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53"/>
            <p:cNvSpPr/>
            <p:nvPr/>
          </p:nvSpPr>
          <p:spPr>
            <a:xfrm>
              <a:off x="5518825" y="3657700"/>
              <a:ext cx="66075" cy="1008775"/>
            </a:xfrm>
            <a:custGeom>
              <a:avLst/>
              <a:gdLst/>
              <a:ahLst/>
              <a:cxnLst/>
              <a:rect l="l" t="t" r="r" b="b"/>
              <a:pathLst>
                <a:path w="2643" h="40351" extrusionOk="0">
                  <a:moveTo>
                    <a:pt x="1942" y="0"/>
                  </a:moveTo>
                  <a:cubicBezTo>
                    <a:pt x="1775" y="0"/>
                    <a:pt x="1598" y="66"/>
                    <a:pt x="1448" y="216"/>
                  </a:cubicBezTo>
                  <a:cubicBezTo>
                    <a:pt x="1255" y="216"/>
                    <a:pt x="1062" y="409"/>
                    <a:pt x="966" y="602"/>
                  </a:cubicBezTo>
                  <a:cubicBezTo>
                    <a:pt x="966" y="698"/>
                    <a:pt x="966" y="794"/>
                    <a:pt x="966" y="891"/>
                  </a:cubicBezTo>
                  <a:cubicBezTo>
                    <a:pt x="869" y="1470"/>
                    <a:pt x="869" y="2145"/>
                    <a:pt x="869" y="2821"/>
                  </a:cubicBezTo>
                  <a:lnTo>
                    <a:pt x="869" y="3689"/>
                  </a:lnTo>
                  <a:lnTo>
                    <a:pt x="869" y="5040"/>
                  </a:lnTo>
                  <a:cubicBezTo>
                    <a:pt x="676" y="7548"/>
                    <a:pt x="580" y="10056"/>
                    <a:pt x="483" y="12565"/>
                  </a:cubicBezTo>
                  <a:lnTo>
                    <a:pt x="483" y="13240"/>
                  </a:lnTo>
                  <a:lnTo>
                    <a:pt x="483" y="13337"/>
                  </a:lnTo>
                  <a:cubicBezTo>
                    <a:pt x="387" y="14012"/>
                    <a:pt x="387" y="14591"/>
                    <a:pt x="387" y="15266"/>
                  </a:cubicBezTo>
                  <a:cubicBezTo>
                    <a:pt x="290" y="16520"/>
                    <a:pt x="194" y="17871"/>
                    <a:pt x="194" y="19029"/>
                  </a:cubicBezTo>
                  <a:cubicBezTo>
                    <a:pt x="194" y="19704"/>
                    <a:pt x="194" y="20380"/>
                    <a:pt x="194" y="20958"/>
                  </a:cubicBezTo>
                  <a:lnTo>
                    <a:pt x="194" y="23949"/>
                  </a:lnTo>
                  <a:lnTo>
                    <a:pt x="194" y="24721"/>
                  </a:lnTo>
                  <a:cubicBezTo>
                    <a:pt x="1" y="28580"/>
                    <a:pt x="97" y="32439"/>
                    <a:pt x="194" y="36202"/>
                  </a:cubicBezTo>
                  <a:cubicBezTo>
                    <a:pt x="194" y="37649"/>
                    <a:pt x="290" y="39000"/>
                    <a:pt x="387" y="40350"/>
                  </a:cubicBezTo>
                  <a:lnTo>
                    <a:pt x="2123" y="40350"/>
                  </a:lnTo>
                  <a:lnTo>
                    <a:pt x="2123" y="36202"/>
                  </a:lnTo>
                  <a:cubicBezTo>
                    <a:pt x="2027" y="31764"/>
                    <a:pt x="1931" y="27326"/>
                    <a:pt x="1931" y="22888"/>
                  </a:cubicBezTo>
                  <a:lnTo>
                    <a:pt x="1931" y="21055"/>
                  </a:lnTo>
                  <a:cubicBezTo>
                    <a:pt x="1931" y="17775"/>
                    <a:pt x="2027" y="14494"/>
                    <a:pt x="2027" y="11118"/>
                  </a:cubicBezTo>
                  <a:lnTo>
                    <a:pt x="2027" y="10925"/>
                  </a:lnTo>
                  <a:cubicBezTo>
                    <a:pt x="2123" y="9092"/>
                    <a:pt x="2220" y="7162"/>
                    <a:pt x="2316" y="5329"/>
                  </a:cubicBezTo>
                  <a:lnTo>
                    <a:pt x="2316" y="4461"/>
                  </a:lnTo>
                  <a:cubicBezTo>
                    <a:pt x="2316" y="3785"/>
                    <a:pt x="2413" y="3013"/>
                    <a:pt x="2413" y="2435"/>
                  </a:cubicBezTo>
                  <a:cubicBezTo>
                    <a:pt x="2509" y="1856"/>
                    <a:pt x="2509" y="1373"/>
                    <a:pt x="2509" y="794"/>
                  </a:cubicBezTo>
                  <a:cubicBezTo>
                    <a:pt x="2643" y="328"/>
                    <a:pt x="2316" y="0"/>
                    <a:pt x="1942" y="0"/>
                  </a:cubicBezTo>
                  <a:close/>
                </a:path>
              </a:pathLst>
            </a:custGeom>
            <a:solidFill>
              <a:srgbClr val="365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53"/>
            <p:cNvSpPr/>
            <p:nvPr/>
          </p:nvSpPr>
          <p:spPr>
            <a:xfrm>
              <a:off x="4804900" y="3641375"/>
              <a:ext cx="754975" cy="583700"/>
            </a:xfrm>
            <a:custGeom>
              <a:avLst/>
              <a:gdLst/>
              <a:ahLst/>
              <a:cxnLst/>
              <a:rect l="l" t="t" r="r" b="b"/>
              <a:pathLst>
                <a:path w="30199" h="23348" extrusionOk="0">
                  <a:moveTo>
                    <a:pt x="1" y="0"/>
                  </a:moveTo>
                  <a:cubicBezTo>
                    <a:pt x="2027" y="1351"/>
                    <a:pt x="2895" y="3859"/>
                    <a:pt x="4149" y="5885"/>
                  </a:cubicBezTo>
                  <a:cubicBezTo>
                    <a:pt x="6272" y="9455"/>
                    <a:pt x="9841" y="11867"/>
                    <a:pt x="13507" y="13700"/>
                  </a:cubicBezTo>
                  <a:cubicBezTo>
                    <a:pt x="17270" y="15533"/>
                    <a:pt x="21226" y="16787"/>
                    <a:pt x="24795" y="18814"/>
                  </a:cubicBezTo>
                  <a:cubicBezTo>
                    <a:pt x="27014" y="19778"/>
                    <a:pt x="28847" y="21322"/>
                    <a:pt x="30198" y="23348"/>
                  </a:cubicBezTo>
                  <a:lnTo>
                    <a:pt x="29716" y="21418"/>
                  </a:lnTo>
                  <a:cubicBezTo>
                    <a:pt x="24409" y="9455"/>
                    <a:pt x="13122" y="1255"/>
                    <a:pt x="1" y="0"/>
                  </a:cubicBezTo>
                  <a:close/>
                </a:path>
              </a:pathLst>
            </a:custGeom>
            <a:solidFill>
              <a:srgbClr val="365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53"/>
            <p:cNvSpPr/>
            <p:nvPr/>
          </p:nvSpPr>
          <p:spPr>
            <a:xfrm>
              <a:off x="5547775" y="3496650"/>
              <a:ext cx="677775" cy="839375"/>
            </a:xfrm>
            <a:custGeom>
              <a:avLst/>
              <a:gdLst/>
              <a:ahLst/>
              <a:cxnLst/>
              <a:rect l="l" t="t" r="r" b="b"/>
              <a:pathLst>
                <a:path w="27111" h="33575" extrusionOk="0">
                  <a:moveTo>
                    <a:pt x="27111" y="1"/>
                  </a:moveTo>
                  <a:cubicBezTo>
                    <a:pt x="19200" y="3956"/>
                    <a:pt x="12832" y="10517"/>
                    <a:pt x="7140" y="17174"/>
                  </a:cubicBezTo>
                  <a:cubicBezTo>
                    <a:pt x="5018" y="19393"/>
                    <a:pt x="3281" y="21901"/>
                    <a:pt x="1930" y="24506"/>
                  </a:cubicBezTo>
                  <a:cubicBezTo>
                    <a:pt x="1035" y="26424"/>
                    <a:pt x="436" y="28428"/>
                    <a:pt x="191" y="30460"/>
                  </a:cubicBezTo>
                  <a:lnTo>
                    <a:pt x="191" y="30460"/>
                  </a:lnTo>
                  <a:cubicBezTo>
                    <a:pt x="4576" y="21200"/>
                    <a:pt x="15714" y="17049"/>
                    <a:pt x="21419" y="8587"/>
                  </a:cubicBezTo>
                  <a:cubicBezTo>
                    <a:pt x="23348" y="5693"/>
                    <a:pt x="24603" y="2316"/>
                    <a:pt x="27111" y="1"/>
                  </a:cubicBezTo>
                  <a:close/>
                  <a:moveTo>
                    <a:pt x="191" y="30460"/>
                  </a:moveTo>
                  <a:cubicBezTo>
                    <a:pt x="126" y="30596"/>
                    <a:pt x="63" y="30734"/>
                    <a:pt x="1" y="30874"/>
                  </a:cubicBezTo>
                  <a:lnTo>
                    <a:pt x="65" y="32687"/>
                  </a:lnTo>
                  <a:lnTo>
                    <a:pt x="65" y="32687"/>
                  </a:lnTo>
                  <a:cubicBezTo>
                    <a:pt x="59" y="31942"/>
                    <a:pt x="101" y="31199"/>
                    <a:pt x="191" y="30460"/>
                  </a:cubicBezTo>
                  <a:close/>
                  <a:moveTo>
                    <a:pt x="65" y="32687"/>
                  </a:moveTo>
                  <a:lnTo>
                    <a:pt x="65" y="32687"/>
                  </a:lnTo>
                  <a:cubicBezTo>
                    <a:pt x="68" y="32983"/>
                    <a:pt x="79" y="33279"/>
                    <a:pt x="97" y="33575"/>
                  </a:cubicBezTo>
                  <a:lnTo>
                    <a:pt x="65" y="32687"/>
                  </a:lnTo>
                  <a:close/>
                </a:path>
              </a:pathLst>
            </a:custGeom>
            <a:solidFill>
              <a:srgbClr val="41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53"/>
            <p:cNvSpPr/>
            <p:nvPr/>
          </p:nvSpPr>
          <p:spPr>
            <a:xfrm>
              <a:off x="4542000" y="4175450"/>
              <a:ext cx="1008225" cy="129225"/>
            </a:xfrm>
            <a:custGeom>
              <a:avLst/>
              <a:gdLst/>
              <a:ahLst/>
              <a:cxnLst/>
              <a:rect l="l" t="t" r="r" b="b"/>
              <a:pathLst>
                <a:path w="40329" h="5169" extrusionOk="0">
                  <a:moveTo>
                    <a:pt x="26354" y="1"/>
                  </a:moveTo>
                  <a:cubicBezTo>
                    <a:pt x="24385" y="1"/>
                    <a:pt x="22407" y="210"/>
                    <a:pt x="20454" y="634"/>
                  </a:cubicBezTo>
                  <a:cubicBezTo>
                    <a:pt x="18910" y="1020"/>
                    <a:pt x="17270" y="1406"/>
                    <a:pt x="15630" y="1599"/>
                  </a:cubicBezTo>
                  <a:cubicBezTo>
                    <a:pt x="14810" y="1696"/>
                    <a:pt x="13966" y="1720"/>
                    <a:pt x="13121" y="1720"/>
                  </a:cubicBezTo>
                  <a:cubicBezTo>
                    <a:pt x="12277" y="1720"/>
                    <a:pt x="11433" y="1696"/>
                    <a:pt x="10613" y="1696"/>
                  </a:cubicBezTo>
                  <a:cubicBezTo>
                    <a:pt x="6754" y="1792"/>
                    <a:pt x="3088" y="3046"/>
                    <a:pt x="0" y="5169"/>
                  </a:cubicBezTo>
                  <a:cubicBezTo>
                    <a:pt x="2219" y="4300"/>
                    <a:pt x="4535" y="3625"/>
                    <a:pt x="6850" y="3336"/>
                  </a:cubicBezTo>
                  <a:cubicBezTo>
                    <a:pt x="7236" y="3304"/>
                    <a:pt x="7620" y="3290"/>
                    <a:pt x="8001" y="3290"/>
                  </a:cubicBezTo>
                  <a:cubicBezTo>
                    <a:pt x="9906" y="3290"/>
                    <a:pt x="11755" y="3625"/>
                    <a:pt x="13604" y="3625"/>
                  </a:cubicBezTo>
                  <a:cubicBezTo>
                    <a:pt x="16112" y="3529"/>
                    <a:pt x="18524" y="3239"/>
                    <a:pt x="20840" y="2853"/>
                  </a:cubicBezTo>
                  <a:cubicBezTo>
                    <a:pt x="23119" y="2558"/>
                    <a:pt x="25398" y="2410"/>
                    <a:pt x="27678" y="2410"/>
                  </a:cubicBezTo>
                  <a:cubicBezTo>
                    <a:pt x="30608" y="2410"/>
                    <a:pt x="33539" y="2654"/>
                    <a:pt x="36469" y="3143"/>
                  </a:cubicBezTo>
                  <a:cubicBezTo>
                    <a:pt x="37820" y="3336"/>
                    <a:pt x="39170" y="3818"/>
                    <a:pt x="40328" y="4686"/>
                  </a:cubicBezTo>
                  <a:lnTo>
                    <a:pt x="39942" y="3529"/>
                  </a:lnTo>
                  <a:cubicBezTo>
                    <a:pt x="35784" y="1211"/>
                    <a:pt x="31096" y="1"/>
                    <a:pt x="26354" y="1"/>
                  </a:cubicBezTo>
                  <a:close/>
                </a:path>
              </a:pathLst>
            </a:custGeom>
            <a:solidFill>
              <a:srgbClr val="365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53"/>
            <p:cNvSpPr/>
            <p:nvPr/>
          </p:nvSpPr>
          <p:spPr>
            <a:xfrm>
              <a:off x="4713250" y="3277675"/>
              <a:ext cx="836975" cy="850925"/>
            </a:xfrm>
            <a:custGeom>
              <a:avLst/>
              <a:gdLst/>
              <a:ahLst/>
              <a:cxnLst/>
              <a:rect l="l" t="t" r="r" b="b"/>
              <a:pathLst>
                <a:path w="33479" h="34037" extrusionOk="0">
                  <a:moveTo>
                    <a:pt x="1042" y="1"/>
                  </a:moveTo>
                  <a:cubicBezTo>
                    <a:pt x="697" y="1"/>
                    <a:pt x="349" y="25"/>
                    <a:pt x="0" y="77"/>
                  </a:cubicBezTo>
                  <a:cubicBezTo>
                    <a:pt x="6271" y="2296"/>
                    <a:pt x="10034" y="9049"/>
                    <a:pt x="16402" y="11075"/>
                  </a:cubicBezTo>
                  <a:cubicBezTo>
                    <a:pt x="17270" y="11461"/>
                    <a:pt x="18331" y="11654"/>
                    <a:pt x="19199" y="12040"/>
                  </a:cubicBezTo>
                  <a:cubicBezTo>
                    <a:pt x="21418" y="13005"/>
                    <a:pt x="23059" y="15031"/>
                    <a:pt x="24506" y="16960"/>
                  </a:cubicBezTo>
                  <a:cubicBezTo>
                    <a:pt x="28461" y="22170"/>
                    <a:pt x="32513" y="27573"/>
                    <a:pt x="33478" y="34037"/>
                  </a:cubicBezTo>
                  <a:lnTo>
                    <a:pt x="33189" y="29792"/>
                  </a:lnTo>
                  <a:cubicBezTo>
                    <a:pt x="31742" y="23617"/>
                    <a:pt x="30005" y="17057"/>
                    <a:pt x="25567" y="12426"/>
                  </a:cubicBezTo>
                  <a:cubicBezTo>
                    <a:pt x="22576" y="9435"/>
                    <a:pt x="18717" y="7505"/>
                    <a:pt x="14858" y="5576"/>
                  </a:cubicBezTo>
                  <a:lnTo>
                    <a:pt x="7429" y="2006"/>
                  </a:lnTo>
                  <a:cubicBezTo>
                    <a:pt x="5424" y="1004"/>
                    <a:pt x="3274" y="1"/>
                    <a:pt x="1042" y="1"/>
                  </a:cubicBezTo>
                  <a:close/>
                </a:path>
              </a:pathLst>
            </a:custGeom>
            <a:solidFill>
              <a:srgbClr val="41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53"/>
            <p:cNvSpPr/>
            <p:nvPr/>
          </p:nvSpPr>
          <p:spPr>
            <a:xfrm>
              <a:off x="5530900" y="3259800"/>
              <a:ext cx="906900" cy="740975"/>
            </a:xfrm>
            <a:custGeom>
              <a:avLst/>
              <a:gdLst/>
              <a:ahLst/>
              <a:cxnLst/>
              <a:rect l="l" t="t" r="r" b="b"/>
              <a:pathLst>
                <a:path w="36276" h="29639" extrusionOk="0">
                  <a:moveTo>
                    <a:pt x="35273" y="0"/>
                  </a:moveTo>
                  <a:cubicBezTo>
                    <a:pt x="30617" y="0"/>
                    <a:pt x="26152" y="1255"/>
                    <a:pt x="22190" y="3686"/>
                  </a:cubicBezTo>
                  <a:cubicBezTo>
                    <a:pt x="20068" y="5037"/>
                    <a:pt x="18042" y="6484"/>
                    <a:pt x="16209" y="8124"/>
                  </a:cubicBezTo>
                  <a:lnTo>
                    <a:pt x="8104" y="14877"/>
                  </a:lnTo>
                  <a:cubicBezTo>
                    <a:pt x="6754" y="15842"/>
                    <a:pt x="5596" y="17000"/>
                    <a:pt x="4631" y="18254"/>
                  </a:cubicBezTo>
                  <a:cubicBezTo>
                    <a:pt x="3859" y="19605"/>
                    <a:pt x="3281" y="20956"/>
                    <a:pt x="2895" y="22499"/>
                  </a:cubicBezTo>
                  <a:lnTo>
                    <a:pt x="1451" y="27144"/>
                  </a:lnTo>
                  <a:lnTo>
                    <a:pt x="1451" y="27144"/>
                  </a:lnTo>
                  <a:cubicBezTo>
                    <a:pt x="4282" y="23523"/>
                    <a:pt x="7452" y="20121"/>
                    <a:pt x="10902" y="17000"/>
                  </a:cubicBezTo>
                  <a:cubicBezTo>
                    <a:pt x="16691" y="12176"/>
                    <a:pt x="22769" y="7738"/>
                    <a:pt x="29233" y="3782"/>
                  </a:cubicBezTo>
                  <a:cubicBezTo>
                    <a:pt x="31356" y="2239"/>
                    <a:pt x="33768" y="985"/>
                    <a:pt x="36276" y="20"/>
                  </a:cubicBezTo>
                  <a:cubicBezTo>
                    <a:pt x="35941" y="7"/>
                    <a:pt x="35606" y="0"/>
                    <a:pt x="35273" y="0"/>
                  </a:cubicBezTo>
                  <a:close/>
                  <a:moveTo>
                    <a:pt x="1451" y="27144"/>
                  </a:moveTo>
                  <a:lnTo>
                    <a:pt x="1451" y="27144"/>
                  </a:lnTo>
                  <a:cubicBezTo>
                    <a:pt x="957" y="27776"/>
                    <a:pt x="473" y="28415"/>
                    <a:pt x="0" y="29060"/>
                  </a:cubicBezTo>
                  <a:lnTo>
                    <a:pt x="676" y="29639"/>
                  </a:lnTo>
                  <a:lnTo>
                    <a:pt x="1451" y="27144"/>
                  </a:lnTo>
                  <a:close/>
                </a:path>
              </a:pathLst>
            </a:custGeom>
            <a:solidFill>
              <a:srgbClr val="365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53"/>
            <p:cNvSpPr/>
            <p:nvPr/>
          </p:nvSpPr>
          <p:spPr>
            <a:xfrm>
              <a:off x="5161875" y="2859900"/>
              <a:ext cx="417275" cy="1032350"/>
            </a:xfrm>
            <a:custGeom>
              <a:avLst/>
              <a:gdLst/>
              <a:ahLst/>
              <a:cxnLst/>
              <a:rect l="l" t="t" r="r" b="b"/>
              <a:pathLst>
                <a:path w="16691" h="41294" extrusionOk="0">
                  <a:moveTo>
                    <a:pt x="0" y="0"/>
                  </a:moveTo>
                  <a:cubicBezTo>
                    <a:pt x="84" y="295"/>
                    <a:pt x="178" y="585"/>
                    <a:pt x="279" y="871"/>
                  </a:cubicBezTo>
                  <a:lnTo>
                    <a:pt x="279" y="871"/>
                  </a:lnTo>
                  <a:cubicBezTo>
                    <a:pt x="187" y="581"/>
                    <a:pt x="94" y="291"/>
                    <a:pt x="0" y="0"/>
                  </a:cubicBezTo>
                  <a:close/>
                  <a:moveTo>
                    <a:pt x="279" y="871"/>
                  </a:moveTo>
                  <a:lnTo>
                    <a:pt x="279" y="871"/>
                  </a:lnTo>
                  <a:cubicBezTo>
                    <a:pt x="1913" y="5984"/>
                    <a:pt x="3460" y="11101"/>
                    <a:pt x="4921" y="16305"/>
                  </a:cubicBezTo>
                  <a:cubicBezTo>
                    <a:pt x="5307" y="17656"/>
                    <a:pt x="5885" y="19103"/>
                    <a:pt x="6657" y="20357"/>
                  </a:cubicBezTo>
                  <a:cubicBezTo>
                    <a:pt x="7526" y="21515"/>
                    <a:pt x="8394" y="22576"/>
                    <a:pt x="9455" y="23445"/>
                  </a:cubicBezTo>
                  <a:cubicBezTo>
                    <a:pt x="13893" y="28172"/>
                    <a:pt x="16016" y="34443"/>
                    <a:pt x="15340" y="40811"/>
                  </a:cubicBezTo>
                  <a:lnTo>
                    <a:pt x="15340" y="41293"/>
                  </a:lnTo>
                  <a:cubicBezTo>
                    <a:pt x="16016" y="36083"/>
                    <a:pt x="16691" y="30680"/>
                    <a:pt x="14665" y="25857"/>
                  </a:cubicBezTo>
                  <a:cubicBezTo>
                    <a:pt x="13797" y="23734"/>
                    <a:pt x="12446" y="21708"/>
                    <a:pt x="11481" y="19875"/>
                  </a:cubicBezTo>
                  <a:cubicBezTo>
                    <a:pt x="10516" y="18042"/>
                    <a:pt x="9841" y="16112"/>
                    <a:pt x="8876" y="14376"/>
                  </a:cubicBezTo>
                  <a:cubicBezTo>
                    <a:pt x="6322" y="9632"/>
                    <a:pt x="2043" y="5837"/>
                    <a:pt x="279" y="871"/>
                  </a:cubicBezTo>
                  <a:close/>
                </a:path>
              </a:pathLst>
            </a:custGeom>
            <a:solidFill>
              <a:srgbClr val="487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53"/>
            <p:cNvSpPr/>
            <p:nvPr/>
          </p:nvSpPr>
          <p:spPr>
            <a:xfrm>
              <a:off x="5458550" y="2601825"/>
              <a:ext cx="180900" cy="1357950"/>
            </a:xfrm>
            <a:custGeom>
              <a:avLst/>
              <a:gdLst/>
              <a:ahLst/>
              <a:cxnLst/>
              <a:rect l="l" t="t" r="r" b="b"/>
              <a:pathLst>
                <a:path w="7236" h="54318" extrusionOk="0">
                  <a:moveTo>
                    <a:pt x="6753" y="0"/>
                  </a:moveTo>
                  <a:lnTo>
                    <a:pt x="6753" y="0"/>
                  </a:lnTo>
                  <a:cubicBezTo>
                    <a:pt x="1544" y="10420"/>
                    <a:pt x="0" y="22287"/>
                    <a:pt x="2123" y="33768"/>
                  </a:cubicBezTo>
                  <a:cubicBezTo>
                    <a:pt x="2894" y="37820"/>
                    <a:pt x="4149" y="42065"/>
                    <a:pt x="3184" y="46020"/>
                  </a:cubicBezTo>
                  <a:lnTo>
                    <a:pt x="3628" y="51483"/>
                  </a:lnTo>
                  <a:lnTo>
                    <a:pt x="3628" y="51483"/>
                  </a:lnTo>
                  <a:cubicBezTo>
                    <a:pt x="3860" y="47604"/>
                    <a:pt x="6055" y="43725"/>
                    <a:pt x="6753" y="39846"/>
                  </a:cubicBezTo>
                  <a:cubicBezTo>
                    <a:pt x="7139" y="37627"/>
                    <a:pt x="7236" y="35408"/>
                    <a:pt x="6946" y="33189"/>
                  </a:cubicBezTo>
                  <a:cubicBezTo>
                    <a:pt x="6271" y="21997"/>
                    <a:pt x="3666" y="10613"/>
                    <a:pt x="6753" y="0"/>
                  </a:cubicBezTo>
                  <a:close/>
                  <a:moveTo>
                    <a:pt x="3628" y="51483"/>
                  </a:moveTo>
                  <a:lnTo>
                    <a:pt x="3628" y="51483"/>
                  </a:lnTo>
                  <a:cubicBezTo>
                    <a:pt x="3572" y="52428"/>
                    <a:pt x="3632" y="53373"/>
                    <a:pt x="3859" y="54317"/>
                  </a:cubicBezTo>
                  <a:lnTo>
                    <a:pt x="3628" y="51483"/>
                  </a:lnTo>
                  <a:close/>
                </a:path>
              </a:pathLst>
            </a:custGeom>
            <a:solidFill>
              <a:srgbClr val="365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53"/>
            <p:cNvSpPr/>
            <p:nvPr/>
          </p:nvSpPr>
          <p:spPr>
            <a:xfrm>
              <a:off x="5559850" y="2671775"/>
              <a:ext cx="562000" cy="1181875"/>
            </a:xfrm>
            <a:custGeom>
              <a:avLst/>
              <a:gdLst/>
              <a:ahLst/>
              <a:cxnLst/>
              <a:rect l="l" t="t" r="r" b="b"/>
              <a:pathLst>
                <a:path w="22480" h="47275" extrusionOk="0">
                  <a:moveTo>
                    <a:pt x="22479" y="0"/>
                  </a:moveTo>
                  <a:cubicBezTo>
                    <a:pt x="18717" y="3859"/>
                    <a:pt x="15340" y="8104"/>
                    <a:pt x="12542" y="12639"/>
                  </a:cubicBezTo>
                  <a:cubicBezTo>
                    <a:pt x="11288" y="14858"/>
                    <a:pt x="10323" y="17077"/>
                    <a:pt x="9262" y="19392"/>
                  </a:cubicBezTo>
                  <a:cubicBezTo>
                    <a:pt x="5692" y="27593"/>
                    <a:pt x="2026" y="35794"/>
                    <a:pt x="193" y="44573"/>
                  </a:cubicBezTo>
                  <a:lnTo>
                    <a:pt x="0" y="47274"/>
                  </a:lnTo>
                  <a:cubicBezTo>
                    <a:pt x="482" y="41872"/>
                    <a:pt x="5789" y="38495"/>
                    <a:pt x="8876" y="34057"/>
                  </a:cubicBezTo>
                  <a:cubicBezTo>
                    <a:pt x="11481" y="30294"/>
                    <a:pt x="12542" y="25760"/>
                    <a:pt x="13796" y="21418"/>
                  </a:cubicBezTo>
                  <a:cubicBezTo>
                    <a:pt x="15919" y="13990"/>
                    <a:pt x="18813" y="6754"/>
                    <a:pt x="22479" y="0"/>
                  </a:cubicBezTo>
                  <a:close/>
                </a:path>
              </a:pathLst>
            </a:custGeom>
            <a:solidFill>
              <a:srgbClr val="487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64"/>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28" y="0"/>
            <a:ext cx="1835180" cy="1665026"/>
          </a:xfrm>
          <a:prstGeom prst="rect">
            <a:avLst/>
          </a:prstGeom>
        </p:spPr>
      </p:pic>
      <p:sp>
        <p:nvSpPr>
          <p:cNvPr id="7" name="Rectangle 6"/>
          <p:cNvSpPr/>
          <p:nvPr/>
        </p:nvSpPr>
        <p:spPr>
          <a:xfrm>
            <a:off x="2581986" y="280228"/>
            <a:ext cx="5804330" cy="4524315"/>
          </a:xfrm>
          <a:prstGeom prst="rect">
            <a:avLst/>
          </a:prstGeom>
        </p:spPr>
        <p:txBody>
          <a:bodyPr wrap="square">
            <a:spAutoFit/>
          </a:bodyPr>
          <a:lstStyle/>
          <a:p>
            <a:r>
              <a:rPr lang="vi-VN" sz="2400">
                <a:solidFill>
                  <a:srgbClr val="0070C0"/>
                </a:solidFill>
                <a:latin typeface="+mj-lt"/>
              </a:rPr>
              <a:t>Chọn một nhân vật mà em yêu thích</a:t>
            </a:r>
            <a:r>
              <a:rPr lang="en-US" sz="2400">
                <a:solidFill>
                  <a:srgbClr val="0070C0"/>
                </a:solidFill>
                <a:latin typeface="+mj-lt"/>
              </a:rPr>
              <a:t>.</a:t>
            </a:r>
          </a:p>
          <a:p>
            <a:endParaRPr lang="en-US" sz="2400">
              <a:latin typeface="+mj-lt"/>
            </a:endParaRPr>
          </a:p>
          <a:p>
            <a:r>
              <a:rPr lang="vi-VN" sz="2400">
                <a:latin typeface="+mj-lt"/>
              </a:rPr>
              <a:t>Tưởng tượng em đang đối thoại với nhân vật yêu thích ấy trong một cuộc gặp gỡ</a:t>
            </a:r>
            <a:endParaRPr lang="en-US" sz="2400">
              <a:latin typeface="+mj-lt"/>
            </a:endParaRPr>
          </a:p>
          <a:p>
            <a:r>
              <a:rPr lang="vi-VN" sz="2400">
                <a:solidFill>
                  <a:srgbClr val="0070C0"/>
                </a:solidFill>
                <a:latin typeface="+mj-lt"/>
              </a:rPr>
              <a:t>Em hãy đặt ra những câu hỏi phỏng vấn nhân vật trong một cuộc trò chuyện (chọn cách xưng hô phù hợp)</a:t>
            </a:r>
            <a:endParaRPr lang="en-US" sz="2400">
              <a:solidFill>
                <a:srgbClr val="0070C0"/>
              </a:solidFill>
              <a:latin typeface="+mj-lt"/>
            </a:endParaRPr>
          </a:p>
          <a:p>
            <a:r>
              <a:rPr lang="vi-VN" sz="2400">
                <a:latin typeface="+mj-lt"/>
              </a:rPr>
              <a:t>Em có thể đặt thêm một số câu hỏi mà cuộc đời nhân vật gợi ra cho em và tìm kiếm câu trả lời từ cuốn sách hoặc liên hệ với thực tế cuộc sống để cùng nhân vật có một cuộc trò chuyện thật bổ ích, thú vị.</a:t>
            </a:r>
            <a:endParaRPr lang="en-US" sz="2400">
              <a:latin typeface="+mj-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6490" y="280228"/>
            <a:ext cx="775496" cy="609524"/>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6490" y="1055502"/>
            <a:ext cx="775496" cy="609524"/>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941" y="2956668"/>
            <a:ext cx="775496" cy="609524"/>
          </a:xfrm>
          <a:prstGeom prst="rect">
            <a:avLst/>
          </a:prstGeom>
        </p:spPr>
      </p:pic>
      <p:grpSp>
        <p:nvGrpSpPr>
          <p:cNvPr id="9" name="Group 8"/>
          <p:cNvGrpSpPr/>
          <p:nvPr/>
        </p:nvGrpSpPr>
        <p:grpSpPr>
          <a:xfrm>
            <a:off x="2410362" y="566641"/>
            <a:ext cx="5304795" cy="3720618"/>
            <a:chOff x="1887574" y="458142"/>
            <a:chExt cx="5304795" cy="3720618"/>
          </a:xfrm>
        </p:grpSpPr>
        <p:sp>
          <p:nvSpPr>
            <p:cNvPr id="3" name="Rectangle 2"/>
            <p:cNvSpPr/>
            <p:nvPr/>
          </p:nvSpPr>
          <p:spPr>
            <a:xfrm>
              <a:off x="2253970" y="1857287"/>
              <a:ext cx="4706387" cy="1938992"/>
            </a:xfrm>
            <a:prstGeom prst="rect">
              <a:avLst/>
            </a:prstGeom>
          </p:spPr>
          <p:txBody>
            <a:bodyPr wrap="square">
              <a:spAutoFit/>
            </a:bodyPr>
            <a:lstStyle/>
            <a:p>
              <a:pPr algn="ctr"/>
              <a:r>
                <a:rPr lang="vi-VN" sz="2400" b="1" i="1">
                  <a:latin typeface="+mj-lt"/>
                </a:rPr>
                <a:t>Gv hướng dẫn hs quá trình đọc và trải nghiệm cùng nhân vật, sau đó tổ chức cho các em đóng vai người phỏng vấn và nhân vật để chia sẻ lại những thông tin đã thu hoạch </a:t>
              </a:r>
              <a:endParaRPr lang="en-US" sz="2400" b="1">
                <a:latin typeface="+mj-lt"/>
              </a:endParaRPr>
            </a:p>
          </p:txBody>
        </p:sp>
        <p:sp>
          <p:nvSpPr>
            <p:cNvPr id="4" name="Arc 3"/>
            <p:cNvSpPr/>
            <p:nvPr/>
          </p:nvSpPr>
          <p:spPr>
            <a:xfrm>
              <a:off x="1887574" y="1445814"/>
              <a:ext cx="5304795" cy="2732946"/>
            </a:xfrm>
            <a:prstGeom prst="arc">
              <a:avLst>
                <a:gd name="adj1" fmla="val 16200000"/>
                <a:gd name="adj2" fmla="val 1583506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1319" y="458142"/>
              <a:ext cx="2579426" cy="1579093"/>
            </a:xfrm>
            <a:prstGeom prst="rect">
              <a:avLst/>
            </a:prstGeom>
          </p:spPr>
        </p:pic>
      </p:gr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6490" y="1817426"/>
            <a:ext cx="775496" cy="609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additive="base">
                                        <p:cTn id="3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 calcmode="lin" valueType="num">
                                      <p:cBhvr additive="base">
                                        <p:cTn id="4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 calcmode="lin" valueType="num">
                                      <p:cBhvr additive="base">
                                        <p:cTn id="5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82"/>
        <p:cNvGrpSpPr/>
        <p:nvPr/>
      </p:nvGrpSpPr>
      <p:grpSpPr>
        <a:xfrm>
          <a:off x="0" y="0"/>
          <a:ext cx="0" cy="0"/>
          <a:chOff x="0" y="0"/>
          <a:chExt cx="0" cy="0"/>
        </a:xfrm>
      </p:grpSpPr>
      <p:sp>
        <p:nvSpPr>
          <p:cNvPr id="8683" name="Google Shape;8683;p80"/>
          <p:cNvSpPr txBox="1">
            <a:spLocks noGrp="1"/>
          </p:cNvSpPr>
          <p:nvPr>
            <p:ph type="title"/>
          </p:nvPr>
        </p:nvSpPr>
        <p:spPr>
          <a:xfrm>
            <a:off x="311414" y="240308"/>
            <a:ext cx="772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Times New Roman" pitchFamily="18" charset="0"/>
                <a:cs typeface="Times New Roman" pitchFamily="18" charset="0"/>
              </a:rPr>
              <a:t>Tham Khảo một số câu hỏi</a:t>
            </a:r>
            <a:endParaRPr b="1">
              <a:latin typeface="Times New Roman" pitchFamily="18" charset="0"/>
              <a:cs typeface="Times New Roman" pitchFamily="18" charset="0"/>
            </a:endParaRPr>
          </a:p>
        </p:txBody>
      </p:sp>
      <p:sp>
        <p:nvSpPr>
          <p:cNvPr id="2" name="Rectangle 1"/>
          <p:cNvSpPr/>
          <p:nvPr/>
        </p:nvSpPr>
        <p:spPr>
          <a:xfrm>
            <a:off x="578298" y="1298254"/>
            <a:ext cx="2028424" cy="430887"/>
          </a:xfrm>
          <a:prstGeom prst="rect">
            <a:avLst/>
          </a:prstGeom>
        </p:spPr>
        <p:txBody>
          <a:bodyPr wrap="square">
            <a:spAutoFit/>
          </a:bodyPr>
          <a:lstStyle/>
          <a:p>
            <a:r>
              <a:rPr lang="vi-VN" sz="2200">
                <a:latin typeface="+mj-lt"/>
              </a:rPr>
              <a:t>Bạn đến từ đâu?</a:t>
            </a:r>
            <a:endParaRPr lang="en-US" sz="2200">
              <a:latin typeface="+mj-lt"/>
            </a:endParaRPr>
          </a:p>
        </p:txBody>
      </p:sp>
      <p:sp>
        <p:nvSpPr>
          <p:cNvPr id="13" name="Rectangle 12"/>
          <p:cNvSpPr/>
          <p:nvPr/>
        </p:nvSpPr>
        <p:spPr>
          <a:xfrm>
            <a:off x="578298" y="2334475"/>
            <a:ext cx="2587982" cy="1107996"/>
          </a:xfrm>
          <a:prstGeom prst="rect">
            <a:avLst/>
          </a:prstGeom>
        </p:spPr>
        <p:txBody>
          <a:bodyPr wrap="square">
            <a:spAutoFit/>
          </a:bodyPr>
          <a:lstStyle/>
          <a:p>
            <a:pPr algn="ctr"/>
            <a:r>
              <a:rPr lang="vi-VN" sz="2200">
                <a:latin typeface="+mj-lt"/>
              </a:rPr>
              <a:t>Vì sao bạn lại trở thành nhân vật trong tác phẩm này?</a:t>
            </a:r>
            <a:endParaRPr lang="en-US" sz="2200">
              <a:latin typeface="+mj-lt"/>
            </a:endParaRPr>
          </a:p>
        </p:txBody>
      </p:sp>
      <p:sp>
        <p:nvSpPr>
          <p:cNvPr id="14" name="Rectangle 13"/>
          <p:cNvSpPr/>
          <p:nvPr/>
        </p:nvSpPr>
        <p:spPr>
          <a:xfrm>
            <a:off x="3849774" y="1729140"/>
            <a:ext cx="1998292" cy="769441"/>
          </a:xfrm>
          <a:prstGeom prst="rect">
            <a:avLst/>
          </a:prstGeom>
        </p:spPr>
        <p:txBody>
          <a:bodyPr wrap="square">
            <a:spAutoFit/>
          </a:bodyPr>
          <a:lstStyle/>
          <a:p>
            <a:pPr algn="ctr"/>
            <a:r>
              <a:rPr lang="vi-VN" sz="2200">
                <a:latin typeface="+mj-lt"/>
              </a:rPr>
              <a:t>Sở thích của bạn là gì?</a:t>
            </a:r>
            <a:endParaRPr lang="en-US" sz="2200">
              <a:latin typeface="+mj-lt"/>
            </a:endParaRPr>
          </a:p>
        </p:txBody>
      </p:sp>
      <p:sp>
        <p:nvSpPr>
          <p:cNvPr id="15" name="Rectangle 14"/>
          <p:cNvSpPr/>
          <p:nvPr/>
        </p:nvSpPr>
        <p:spPr>
          <a:xfrm>
            <a:off x="3430645" y="2999502"/>
            <a:ext cx="2417421" cy="769441"/>
          </a:xfrm>
          <a:prstGeom prst="rect">
            <a:avLst/>
          </a:prstGeom>
        </p:spPr>
        <p:txBody>
          <a:bodyPr wrap="square">
            <a:spAutoFit/>
          </a:bodyPr>
          <a:lstStyle/>
          <a:p>
            <a:pPr algn="ctr"/>
            <a:r>
              <a:rPr lang="vi-VN" sz="2200">
                <a:latin typeface="+mj-lt"/>
              </a:rPr>
              <a:t>Bạn nhìn thấy mình có gì nổi bật?</a:t>
            </a:r>
            <a:endParaRPr lang="en-US" sz="2200">
              <a:latin typeface="+mj-lt"/>
            </a:endParaRPr>
          </a:p>
        </p:txBody>
      </p:sp>
      <p:sp>
        <p:nvSpPr>
          <p:cNvPr id="16" name="Rectangle 15"/>
          <p:cNvSpPr/>
          <p:nvPr/>
        </p:nvSpPr>
        <p:spPr>
          <a:xfrm>
            <a:off x="5370394" y="3775950"/>
            <a:ext cx="2730099" cy="1107996"/>
          </a:xfrm>
          <a:prstGeom prst="rect">
            <a:avLst/>
          </a:prstGeom>
        </p:spPr>
        <p:txBody>
          <a:bodyPr wrap="square">
            <a:spAutoFit/>
          </a:bodyPr>
          <a:lstStyle/>
          <a:p>
            <a:pPr algn="ctr"/>
            <a:r>
              <a:rPr lang="vi-VN" sz="2200">
                <a:latin typeface="+mj-lt"/>
              </a:rPr>
              <a:t>Để kể về cuộc đời của mình, bạn muốn nói điều gì nhất? </a:t>
            </a:r>
            <a:endParaRPr lang="en-US" sz="2200">
              <a:latin typeface="+mj-lt"/>
            </a:endParaRPr>
          </a:p>
        </p:txBody>
      </p:sp>
      <p:sp>
        <p:nvSpPr>
          <p:cNvPr id="17" name="Rectangle 16"/>
          <p:cNvSpPr/>
          <p:nvPr/>
        </p:nvSpPr>
        <p:spPr>
          <a:xfrm>
            <a:off x="1795459" y="4149572"/>
            <a:ext cx="2604177" cy="769441"/>
          </a:xfrm>
          <a:prstGeom prst="rect">
            <a:avLst/>
          </a:prstGeom>
        </p:spPr>
        <p:txBody>
          <a:bodyPr wrap="square">
            <a:spAutoFit/>
          </a:bodyPr>
          <a:lstStyle/>
          <a:p>
            <a:r>
              <a:rPr lang="vi-VN" sz="2200">
                <a:latin typeface="+mj-lt"/>
              </a:rPr>
              <a:t>Ai hay điều gì khiến bạn quan tâm nhất? </a:t>
            </a:r>
            <a:endParaRPr lang="en-US" sz="2200">
              <a:latin typeface="+mj-lt"/>
            </a:endParaRPr>
          </a:p>
        </p:txBody>
      </p:sp>
      <p:sp>
        <p:nvSpPr>
          <p:cNvPr id="18" name="Rectangle 17"/>
          <p:cNvSpPr/>
          <p:nvPr/>
        </p:nvSpPr>
        <p:spPr>
          <a:xfrm>
            <a:off x="6387152" y="1865230"/>
            <a:ext cx="2538484" cy="1323439"/>
          </a:xfrm>
          <a:prstGeom prst="rect">
            <a:avLst/>
          </a:prstGeom>
        </p:spPr>
        <p:txBody>
          <a:bodyPr wrap="square">
            <a:spAutoFit/>
          </a:bodyPr>
          <a:lstStyle/>
          <a:p>
            <a:pPr algn="ctr"/>
            <a:r>
              <a:rPr lang="vi-VN" sz="2000">
                <a:latin typeface="+mj-lt"/>
              </a:rPr>
              <a:t>Nếu sống tiếp cuộc đời không chỉ trong trang sách, điều bạn muốn làm nhất sẽ là gì?</a:t>
            </a:r>
            <a:endParaRPr lang="en-US" sz="2000">
              <a:latin typeface="+mj-lt"/>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313" y="896312"/>
            <a:ext cx="970758" cy="617385"/>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976" y="1298254"/>
            <a:ext cx="970758" cy="617385"/>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080" y="1855583"/>
            <a:ext cx="970758" cy="617385"/>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976" y="2543525"/>
            <a:ext cx="970758" cy="617385"/>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735" y="1420448"/>
            <a:ext cx="970758" cy="617385"/>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793" y="3712563"/>
            <a:ext cx="970758" cy="617385"/>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977" y="3347280"/>
            <a:ext cx="970758" cy="617385"/>
          </a:xfrm>
          <a:prstGeom prst="rect">
            <a:avLst/>
          </a:prstGeom>
        </p:spPr>
      </p:pic>
    </p:spTree>
    <p:extLst>
      <p:ext uri="{BB962C8B-B14F-4D97-AF65-F5344CB8AC3E}">
        <p14:creationId xmlns:p14="http://schemas.microsoft.com/office/powerpoint/2010/main" val="282490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83"/>
                                        </p:tgtEl>
                                        <p:attrNameLst>
                                          <p:attrName>style.visibility</p:attrName>
                                        </p:attrNameLst>
                                      </p:cBhvr>
                                      <p:to>
                                        <p:strVal val="visible"/>
                                      </p:to>
                                    </p:set>
                                    <p:anim calcmode="lin" valueType="num">
                                      <p:cBhvr additive="base">
                                        <p:cTn id="7" dur="500" fill="hold"/>
                                        <p:tgtEl>
                                          <p:spTgt spid="8683"/>
                                        </p:tgtEl>
                                        <p:attrNameLst>
                                          <p:attrName>ppt_x</p:attrName>
                                        </p:attrNameLst>
                                      </p:cBhvr>
                                      <p:tavLst>
                                        <p:tav tm="0">
                                          <p:val>
                                            <p:strVal val="#ppt_x"/>
                                          </p:val>
                                        </p:tav>
                                        <p:tav tm="100000">
                                          <p:val>
                                            <p:strVal val="#ppt_x"/>
                                          </p:val>
                                        </p:tav>
                                      </p:tavLst>
                                    </p:anim>
                                    <p:anim calcmode="lin" valueType="num">
                                      <p:cBhvr additive="base">
                                        <p:cTn id="8" dur="500" fill="hold"/>
                                        <p:tgtEl>
                                          <p:spTgt spid="86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ppt_x"/>
                                          </p:val>
                                        </p:tav>
                                        <p:tav tm="100000">
                                          <p:val>
                                            <p:strVal val="#ppt_x"/>
                                          </p:val>
                                        </p:tav>
                                      </p:tavLst>
                                    </p:anim>
                                    <p:anim calcmode="lin" valueType="num">
                                      <p:cBhvr additive="base">
                                        <p:cTn id="54" dur="500" fill="hold"/>
                                        <p:tgtEl>
                                          <p:spTgt spid="3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3" grpId="0"/>
      <p:bldP spid="2" grpId="0"/>
      <p:bldP spid="13" grpId="0"/>
      <p:bldP spid="14"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62"/>
        <p:cNvGrpSpPr/>
        <p:nvPr/>
      </p:nvGrpSpPr>
      <p:grpSpPr>
        <a:xfrm>
          <a:off x="0" y="0"/>
          <a:ext cx="0" cy="0"/>
          <a:chOff x="0" y="0"/>
          <a:chExt cx="0" cy="0"/>
        </a:xfrm>
      </p:grpSpPr>
      <p:grpSp>
        <p:nvGrpSpPr>
          <p:cNvPr id="8566" name="Google Shape;8566;p78"/>
          <p:cNvGrpSpPr/>
          <p:nvPr/>
        </p:nvGrpSpPr>
        <p:grpSpPr>
          <a:xfrm>
            <a:off x="2453420" y="673234"/>
            <a:ext cx="955386" cy="3797019"/>
            <a:chOff x="3134675" y="237500"/>
            <a:chExt cx="1306600" cy="5192150"/>
          </a:xfrm>
        </p:grpSpPr>
        <p:sp>
          <p:nvSpPr>
            <p:cNvPr id="8567" name="Google Shape;8567;p78"/>
            <p:cNvSpPr/>
            <p:nvPr/>
          </p:nvSpPr>
          <p:spPr>
            <a:xfrm>
              <a:off x="3312525" y="237500"/>
              <a:ext cx="568800" cy="238350"/>
            </a:xfrm>
            <a:custGeom>
              <a:avLst/>
              <a:gdLst/>
              <a:ahLst/>
              <a:cxnLst/>
              <a:rect l="l" t="t" r="r" b="b"/>
              <a:pathLst>
                <a:path w="22752" h="9534" extrusionOk="0">
                  <a:moveTo>
                    <a:pt x="16424" y="1"/>
                  </a:moveTo>
                  <a:cubicBezTo>
                    <a:pt x="14374" y="1"/>
                    <a:pt x="11600" y="1145"/>
                    <a:pt x="10354" y="1715"/>
                  </a:cubicBezTo>
                  <a:cubicBezTo>
                    <a:pt x="8734" y="2561"/>
                    <a:pt x="6903" y="2138"/>
                    <a:pt x="3452" y="2490"/>
                  </a:cubicBezTo>
                  <a:cubicBezTo>
                    <a:pt x="0" y="2842"/>
                    <a:pt x="212" y="9534"/>
                    <a:pt x="212" y="9534"/>
                  </a:cubicBezTo>
                  <a:lnTo>
                    <a:pt x="22751" y="8337"/>
                  </a:lnTo>
                  <a:cubicBezTo>
                    <a:pt x="22751" y="8337"/>
                    <a:pt x="19934" y="1856"/>
                    <a:pt x="18243" y="518"/>
                  </a:cubicBezTo>
                  <a:cubicBezTo>
                    <a:pt x="17798" y="147"/>
                    <a:pt x="17157" y="1"/>
                    <a:pt x="16424" y="1"/>
                  </a:cubicBezTo>
                  <a:close/>
                </a:path>
              </a:pathLst>
            </a:custGeom>
            <a:solidFill>
              <a:srgbClr val="4D3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78"/>
            <p:cNvSpPr/>
            <p:nvPr/>
          </p:nvSpPr>
          <p:spPr>
            <a:xfrm>
              <a:off x="3189250" y="340100"/>
              <a:ext cx="810050" cy="358475"/>
            </a:xfrm>
            <a:custGeom>
              <a:avLst/>
              <a:gdLst/>
              <a:ahLst/>
              <a:cxnLst/>
              <a:rect l="l" t="t" r="r" b="b"/>
              <a:pathLst>
                <a:path w="32402" h="14339" extrusionOk="0">
                  <a:moveTo>
                    <a:pt x="22179" y="0"/>
                  </a:moveTo>
                  <a:cubicBezTo>
                    <a:pt x="20322" y="0"/>
                    <a:pt x="18440" y="231"/>
                    <a:pt x="16624" y="570"/>
                  </a:cubicBezTo>
                  <a:cubicBezTo>
                    <a:pt x="11552" y="1486"/>
                    <a:pt x="6411" y="3106"/>
                    <a:pt x="2537" y="6557"/>
                  </a:cubicBezTo>
                  <a:cubicBezTo>
                    <a:pt x="1269" y="7754"/>
                    <a:pt x="1" y="9515"/>
                    <a:pt x="564" y="11135"/>
                  </a:cubicBezTo>
                  <a:cubicBezTo>
                    <a:pt x="1128" y="12333"/>
                    <a:pt x="2255" y="13248"/>
                    <a:pt x="3523" y="13530"/>
                  </a:cubicBezTo>
                  <a:cubicBezTo>
                    <a:pt x="4956" y="14073"/>
                    <a:pt x="6475" y="14338"/>
                    <a:pt x="8009" y="14338"/>
                  </a:cubicBezTo>
                  <a:cubicBezTo>
                    <a:pt x="9263" y="14338"/>
                    <a:pt x="10528" y="14161"/>
                    <a:pt x="11764" y="13812"/>
                  </a:cubicBezTo>
                  <a:lnTo>
                    <a:pt x="21695" y="13530"/>
                  </a:lnTo>
                  <a:cubicBezTo>
                    <a:pt x="23597" y="13319"/>
                    <a:pt x="25428" y="12826"/>
                    <a:pt x="27189" y="12192"/>
                  </a:cubicBezTo>
                  <a:cubicBezTo>
                    <a:pt x="28950" y="11488"/>
                    <a:pt x="30429" y="10290"/>
                    <a:pt x="31415" y="8670"/>
                  </a:cubicBezTo>
                  <a:cubicBezTo>
                    <a:pt x="32401" y="6980"/>
                    <a:pt x="32331" y="4937"/>
                    <a:pt x="31345" y="3317"/>
                  </a:cubicBezTo>
                  <a:cubicBezTo>
                    <a:pt x="30711" y="2542"/>
                    <a:pt x="29936" y="1838"/>
                    <a:pt x="29020" y="1415"/>
                  </a:cubicBezTo>
                  <a:cubicBezTo>
                    <a:pt x="26918" y="384"/>
                    <a:pt x="24571" y="0"/>
                    <a:pt x="22179" y="0"/>
                  </a:cubicBezTo>
                  <a:close/>
                </a:path>
              </a:pathLst>
            </a:custGeom>
            <a:solidFill>
              <a:srgbClr val="40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78"/>
            <p:cNvSpPr/>
            <p:nvPr/>
          </p:nvSpPr>
          <p:spPr>
            <a:xfrm>
              <a:off x="4043300" y="2097650"/>
              <a:ext cx="241250" cy="801250"/>
            </a:xfrm>
            <a:custGeom>
              <a:avLst/>
              <a:gdLst/>
              <a:ahLst/>
              <a:cxnLst/>
              <a:rect l="l" t="t" r="r" b="b"/>
              <a:pathLst>
                <a:path w="9650" h="32050" extrusionOk="0">
                  <a:moveTo>
                    <a:pt x="0" y="0"/>
                  </a:moveTo>
                  <a:lnTo>
                    <a:pt x="4438" y="32049"/>
                  </a:lnTo>
                  <a:lnTo>
                    <a:pt x="8241" y="32049"/>
                  </a:lnTo>
                  <a:cubicBezTo>
                    <a:pt x="9368" y="22540"/>
                    <a:pt x="9650" y="12961"/>
                    <a:pt x="9016" y="3381"/>
                  </a:cubicBezTo>
                  <a:lnTo>
                    <a:pt x="8875" y="1268"/>
                  </a:lnTo>
                  <a:lnTo>
                    <a:pt x="0" y="0"/>
                  </a:ln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78"/>
            <p:cNvSpPr/>
            <p:nvPr/>
          </p:nvSpPr>
          <p:spPr>
            <a:xfrm>
              <a:off x="3960525" y="1130900"/>
              <a:ext cx="361025" cy="1046025"/>
            </a:xfrm>
            <a:custGeom>
              <a:avLst/>
              <a:gdLst/>
              <a:ahLst/>
              <a:cxnLst/>
              <a:rect l="l" t="t" r="r" b="b"/>
              <a:pathLst>
                <a:path w="14441" h="41841" extrusionOk="0">
                  <a:moveTo>
                    <a:pt x="1" y="1"/>
                  </a:moveTo>
                  <a:lnTo>
                    <a:pt x="1621" y="14792"/>
                  </a:lnTo>
                  <a:lnTo>
                    <a:pt x="4086" y="39797"/>
                  </a:lnTo>
                  <a:lnTo>
                    <a:pt x="10355" y="40784"/>
                  </a:lnTo>
                  <a:cubicBezTo>
                    <a:pt x="11764" y="40854"/>
                    <a:pt x="13172" y="41206"/>
                    <a:pt x="14440" y="41840"/>
                  </a:cubicBezTo>
                  <a:cubicBezTo>
                    <a:pt x="13031" y="36346"/>
                    <a:pt x="11200" y="30922"/>
                    <a:pt x="10284" y="25287"/>
                  </a:cubicBezTo>
                  <a:cubicBezTo>
                    <a:pt x="6058" y="494"/>
                    <a:pt x="1" y="1"/>
                    <a:pt x="1" y="1"/>
                  </a:cubicBezTo>
                  <a:close/>
                </a:path>
              </a:pathLst>
            </a:custGeom>
            <a:solidFill>
              <a:srgbClr val="B98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78"/>
            <p:cNvSpPr/>
            <p:nvPr/>
          </p:nvSpPr>
          <p:spPr>
            <a:xfrm>
              <a:off x="4129575" y="2129350"/>
              <a:ext cx="243025" cy="170825"/>
            </a:xfrm>
            <a:custGeom>
              <a:avLst/>
              <a:gdLst/>
              <a:ahLst/>
              <a:cxnLst/>
              <a:rect l="l" t="t" r="r" b="b"/>
              <a:pathLst>
                <a:path w="9721" h="6833" extrusionOk="0">
                  <a:moveTo>
                    <a:pt x="141" y="0"/>
                  </a:moveTo>
                  <a:lnTo>
                    <a:pt x="1" y="4579"/>
                  </a:lnTo>
                  <a:lnTo>
                    <a:pt x="7749" y="6833"/>
                  </a:lnTo>
                  <a:cubicBezTo>
                    <a:pt x="8030" y="6128"/>
                    <a:pt x="8101" y="5354"/>
                    <a:pt x="8030" y="4579"/>
                  </a:cubicBezTo>
                  <a:cubicBezTo>
                    <a:pt x="7749" y="3804"/>
                    <a:pt x="7749" y="3733"/>
                    <a:pt x="8735" y="2818"/>
                  </a:cubicBezTo>
                  <a:cubicBezTo>
                    <a:pt x="9721" y="1973"/>
                    <a:pt x="8312" y="1479"/>
                    <a:pt x="8312" y="1479"/>
                  </a:cubicBezTo>
                  <a:lnTo>
                    <a:pt x="141" y="0"/>
                  </a:lnTo>
                  <a:close/>
                </a:path>
              </a:pathLst>
            </a:custGeom>
            <a:solidFill>
              <a:srgbClr val="CD9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78"/>
            <p:cNvSpPr/>
            <p:nvPr/>
          </p:nvSpPr>
          <p:spPr>
            <a:xfrm>
              <a:off x="3532625" y="4922175"/>
              <a:ext cx="147950" cy="228950"/>
            </a:xfrm>
            <a:custGeom>
              <a:avLst/>
              <a:gdLst/>
              <a:ahLst/>
              <a:cxnLst/>
              <a:rect l="l" t="t" r="r" b="b"/>
              <a:pathLst>
                <a:path w="5918" h="9158" extrusionOk="0">
                  <a:moveTo>
                    <a:pt x="5847" y="0"/>
                  </a:moveTo>
                  <a:lnTo>
                    <a:pt x="1" y="212"/>
                  </a:lnTo>
                  <a:cubicBezTo>
                    <a:pt x="1" y="212"/>
                    <a:pt x="776" y="7960"/>
                    <a:pt x="494" y="8101"/>
                  </a:cubicBezTo>
                  <a:lnTo>
                    <a:pt x="635" y="8453"/>
                  </a:lnTo>
                  <a:lnTo>
                    <a:pt x="5917" y="9157"/>
                  </a:lnTo>
                  <a:lnTo>
                    <a:pt x="5847" y="0"/>
                  </a:ln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78"/>
            <p:cNvSpPr/>
            <p:nvPr/>
          </p:nvSpPr>
          <p:spPr>
            <a:xfrm>
              <a:off x="3948200" y="4925700"/>
              <a:ext cx="135625" cy="195475"/>
            </a:xfrm>
            <a:custGeom>
              <a:avLst/>
              <a:gdLst/>
              <a:ahLst/>
              <a:cxnLst/>
              <a:rect l="l" t="t" r="r" b="b"/>
              <a:pathLst>
                <a:path w="5425" h="7819" extrusionOk="0">
                  <a:moveTo>
                    <a:pt x="142" y="0"/>
                  </a:moveTo>
                  <a:lnTo>
                    <a:pt x="1" y="6833"/>
                  </a:lnTo>
                  <a:lnTo>
                    <a:pt x="5072" y="7819"/>
                  </a:lnTo>
                  <a:lnTo>
                    <a:pt x="5424" y="564"/>
                  </a:lnTo>
                  <a:lnTo>
                    <a:pt x="142" y="0"/>
                  </a:ln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78"/>
            <p:cNvSpPr/>
            <p:nvPr/>
          </p:nvSpPr>
          <p:spPr>
            <a:xfrm>
              <a:off x="3351250" y="2419900"/>
              <a:ext cx="868150" cy="2629075"/>
            </a:xfrm>
            <a:custGeom>
              <a:avLst/>
              <a:gdLst/>
              <a:ahLst/>
              <a:cxnLst/>
              <a:rect l="l" t="t" r="r" b="b"/>
              <a:pathLst>
                <a:path w="34726" h="105163" extrusionOk="0">
                  <a:moveTo>
                    <a:pt x="29514" y="0"/>
                  </a:moveTo>
                  <a:lnTo>
                    <a:pt x="494" y="282"/>
                  </a:lnTo>
                  <a:lnTo>
                    <a:pt x="1" y="15356"/>
                  </a:lnTo>
                  <a:cubicBezTo>
                    <a:pt x="353" y="45362"/>
                    <a:pt x="2114" y="75298"/>
                    <a:pt x="5284" y="105163"/>
                  </a:cubicBezTo>
                  <a:lnTo>
                    <a:pt x="17539" y="104529"/>
                  </a:lnTo>
                  <a:cubicBezTo>
                    <a:pt x="14732" y="74259"/>
                    <a:pt x="13522" y="43922"/>
                    <a:pt x="13845" y="13584"/>
                  </a:cubicBezTo>
                  <a:lnTo>
                    <a:pt x="13845" y="13584"/>
                  </a:lnTo>
                  <a:cubicBezTo>
                    <a:pt x="22273" y="42565"/>
                    <a:pt x="24016" y="73110"/>
                    <a:pt x="20850" y="103050"/>
                  </a:cubicBezTo>
                  <a:cubicBezTo>
                    <a:pt x="23296" y="103582"/>
                    <a:pt x="25783" y="103832"/>
                    <a:pt x="28279" y="103832"/>
                  </a:cubicBezTo>
                  <a:cubicBezTo>
                    <a:pt x="29089" y="103832"/>
                    <a:pt x="29900" y="103806"/>
                    <a:pt x="30711" y="103754"/>
                  </a:cubicBezTo>
                  <a:cubicBezTo>
                    <a:pt x="31415" y="92062"/>
                    <a:pt x="32120" y="80369"/>
                    <a:pt x="33881" y="68817"/>
                  </a:cubicBezTo>
                  <a:cubicBezTo>
                    <a:pt x="34374" y="66282"/>
                    <a:pt x="34585" y="63816"/>
                    <a:pt x="34726" y="61281"/>
                  </a:cubicBezTo>
                  <a:cubicBezTo>
                    <a:pt x="34655" y="58252"/>
                    <a:pt x="34303" y="55223"/>
                    <a:pt x="33740" y="52265"/>
                  </a:cubicBezTo>
                  <a:cubicBezTo>
                    <a:pt x="31697" y="39797"/>
                    <a:pt x="30570" y="27260"/>
                    <a:pt x="30359" y="14651"/>
                  </a:cubicBezTo>
                  <a:lnTo>
                    <a:pt x="29514" y="0"/>
                  </a:lnTo>
                  <a:close/>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78"/>
            <p:cNvSpPr/>
            <p:nvPr/>
          </p:nvSpPr>
          <p:spPr>
            <a:xfrm>
              <a:off x="3367100" y="5075375"/>
              <a:ext cx="345175" cy="354275"/>
            </a:xfrm>
            <a:custGeom>
              <a:avLst/>
              <a:gdLst/>
              <a:ahLst/>
              <a:cxnLst/>
              <a:rect l="l" t="t" r="r" b="b"/>
              <a:pathLst>
                <a:path w="13807" h="14171" extrusionOk="0">
                  <a:moveTo>
                    <a:pt x="6763" y="0"/>
                  </a:moveTo>
                  <a:cubicBezTo>
                    <a:pt x="5988" y="4579"/>
                    <a:pt x="2184" y="8101"/>
                    <a:pt x="142" y="12397"/>
                  </a:cubicBezTo>
                  <a:cubicBezTo>
                    <a:pt x="71" y="12609"/>
                    <a:pt x="1" y="12820"/>
                    <a:pt x="1" y="13031"/>
                  </a:cubicBezTo>
                  <a:cubicBezTo>
                    <a:pt x="142" y="13454"/>
                    <a:pt x="564" y="13595"/>
                    <a:pt x="987" y="13665"/>
                  </a:cubicBezTo>
                  <a:cubicBezTo>
                    <a:pt x="2121" y="13975"/>
                    <a:pt x="3294" y="14171"/>
                    <a:pt x="4476" y="14171"/>
                  </a:cubicBezTo>
                  <a:cubicBezTo>
                    <a:pt x="4908" y="14171"/>
                    <a:pt x="5343" y="14144"/>
                    <a:pt x="5777" y="14088"/>
                  </a:cubicBezTo>
                  <a:cubicBezTo>
                    <a:pt x="8242" y="13665"/>
                    <a:pt x="10214" y="11763"/>
                    <a:pt x="11693" y="9721"/>
                  </a:cubicBezTo>
                  <a:cubicBezTo>
                    <a:pt x="12257" y="9016"/>
                    <a:pt x="12750" y="8101"/>
                    <a:pt x="13102" y="7185"/>
                  </a:cubicBezTo>
                  <a:cubicBezTo>
                    <a:pt x="13806" y="5213"/>
                    <a:pt x="13384" y="3029"/>
                    <a:pt x="12891" y="986"/>
                  </a:cubicBezTo>
                  <a:cubicBezTo>
                    <a:pt x="12168" y="1257"/>
                    <a:pt x="11417" y="1384"/>
                    <a:pt x="10673" y="1384"/>
                  </a:cubicBezTo>
                  <a:cubicBezTo>
                    <a:pt x="10257" y="1384"/>
                    <a:pt x="9844" y="1344"/>
                    <a:pt x="9439" y="1268"/>
                  </a:cubicBezTo>
                  <a:cubicBezTo>
                    <a:pt x="8453" y="1127"/>
                    <a:pt x="7538" y="705"/>
                    <a:pt x="6763" y="0"/>
                  </a:cubicBezTo>
                  <a:close/>
                </a:path>
              </a:pathLst>
            </a:custGeom>
            <a:solidFill>
              <a:srgbClr val="4D3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78"/>
            <p:cNvSpPr/>
            <p:nvPr/>
          </p:nvSpPr>
          <p:spPr>
            <a:xfrm>
              <a:off x="3851350" y="5071850"/>
              <a:ext cx="589925" cy="234225"/>
            </a:xfrm>
            <a:custGeom>
              <a:avLst/>
              <a:gdLst/>
              <a:ahLst/>
              <a:cxnLst/>
              <a:rect l="l" t="t" r="r" b="b"/>
              <a:pathLst>
                <a:path w="23597" h="9369" extrusionOk="0">
                  <a:moveTo>
                    <a:pt x="2536" y="1"/>
                  </a:moveTo>
                  <a:cubicBezTo>
                    <a:pt x="3100" y="2254"/>
                    <a:pt x="1" y="4508"/>
                    <a:pt x="1128" y="6551"/>
                  </a:cubicBezTo>
                  <a:cubicBezTo>
                    <a:pt x="1762" y="7608"/>
                    <a:pt x="3241" y="7749"/>
                    <a:pt x="4438" y="7819"/>
                  </a:cubicBezTo>
                  <a:cubicBezTo>
                    <a:pt x="9580" y="8030"/>
                    <a:pt x="14722" y="8523"/>
                    <a:pt x="19793" y="9369"/>
                  </a:cubicBezTo>
                  <a:cubicBezTo>
                    <a:pt x="23315" y="8383"/>
                    <a:pt x="23597" y="7044"/>
                    <a:pt x="22399" y="5635"/>
                  </a:cubicBezTo>
                  <a:cubicBezTo>
                    <a:pt x="22047" y="5495"/>
                    <a:pt x="21695" y="5424"/>
                    <a:pt x="21272" y="5283"/>
                  </a:cubicBezTo>
                  <a:lnTo>
                    <a:pt x="19371" y="4861"/>
                  </a:lnTo>
                  <a:cubicBezTo>
                    <a:pt x="15708" y="4649"/>
                    <a:pt x="12327" y="3029"/>
                    <a:pt x="9862" y="282"/>
                  </a:cubicBezTo>
                  <a:lnTo>
                    <a:pt x="9791" y="141"/>
                  </a:lnTo>
                  <a:cubicBezTo>
                    <a:pt x="8732" y="539"/>
                    <a:pt x="7610" y="734"/>
                    <a:pt x="6492" y="734"/>
                  </a:cubicBezTo>
                  <a:cubicBezTo>
                    <a:pt x="5231" y="734"/>
                    <a:pt x="3975" y="486"/>
                    <a:pt x="2818" y="1"/>
                  </a:cubicBezTo>
                  <a:close/>
                </a:path>
              </a:pathLst>
            </a:custGeom>
            <a:solidFill>
              <a:srgbClr val="4D3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78"/>
            <p:cNvSpPr/>
            <p:nvPr/>
          </p:nvSpPr>
          <p:spPr>
            <a:xfrm>
              <a:off x="3356550" y="1058700"/>
              <a:ext cx="706150" cy="1458075"/>
            </a:xfrm>
            <a:custGeom>
              <a:avLst/>
              <a:gdLst/>
              <a:ahLst/>
              <a:cxnLst/>
              <a:rect l="l" t="t" r="r" b="b"/>
              <a:pathLst>
                <a:path w="28246" h="58323" extrusionOk="0">
                  <a:moveTo>
                    <a:pt x="12467" y="1"/>
                  </a:moveTo>
                  <a:lnTo>
                    <a:pt x="0" y="2748"/>
                  </a:lnTo>
                  <a:lnTo>
                    <a:pt x="141" y="58322"/>
                  </a:lnTo>
                  <a:lnTo>
                    <a:pt x="28245" y="57970"/>
                  </a:lnTo>
                  <a:lnTo>
                    <a:pt x="25780" y="5354"/>
                  </a:lnTo>
                  <a:cubicBezTo>
                    <a:pt x="24512" y="3241"/>
                    <a:pt x="21906" y="2325"/>
                    <a:pt x="19511" y="1902"/>
                  </a:cubicBezTo>
                  <a:cubicBezTo>
                    <a:pt x="17116" y="1480"/>
                    <a:pt x="12467" y="1"/>
                    <a:pt x="12467" y="1"/>
                  </a:cubicBezTo>
                  <a:close/>
                </a:path>
              </a:pathLst>
            </a:custGeom>
            <a:solidFill>
              <a:srgbClr val="4D3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78"/>
            <p:cNvSpPr/>
            <p:nvPr/>
          </p:nvSpPr>
          <p:spPr>
            <a:xfrm>
              <a:off x="3861925" y="1111100"/>
              <a:ext cx="403275" cy="1692700"/>
            </a:xfrm>
            <a:custGeom>
              <a:avLst/>
              <a:gdLst/>
              <a:ahLst/>
              <a:cxnLst/>
              <a:rect l="l" t="t" r="r" b="b"/>
              <a:pathLst>
                <a:path w="16131" h="67708" extrusionOk="0">
                  <a:moveTo>
                    <a:pt x="438" y="0"/>
                  </a:moveTo>
                  <a:cubicBezTo>
                    <a:pt x="161" y="0"/>
                    <a:pt x="0" y="18"/>
                    <a:pt x="0" y="18"/>
                  </a:cubicBezTo>
                  <a:lnTo>
                    <a:pt x="3733" y="37279"/>
                  </a:lnTo>
                  <a:lnTo>
                    <a:pt x="4720" y="67708"/>
                  </a:lnTo>
                  <a:lnTo>
                    <a:pt x="16130" y="63622"/>
                  </a:lnTo>
                  <a:cubicBezTo>
                    <a:pt x="13524" y="62002"/>
                    <a:pt x="12961" y="58410"/>
                    <a:pt x="13242" y="55381"/>
                  </a:cubicBezTo>
                  <a:cubicBezTo>
                    <a:pt x="13524" y="52282"/>
                    <a:pt x="14369" y="49183"/>
                    <a:pt x="13524" y="46154"/>
                  </a:cubicBezTo>
                  <a:cubicBezTo>
                    <a:pt x="13172" y="44886"/>
                    <a:pt x="12538" y="43759"/>
                    <a:pt x="12186" y="42491"/>
                  </a:cubicBezTo>
                  <a:cubicBezTo>
                    <a:pt x="11552" y="40308"/>
                    <a:pt x="11763" y="37983"/>
                    <a:pt x="11552" y="35729"/>
                  </a:cubicBezTo>
                  <a:cubicBezTo>
                    <a:pt x="11270" y="32419"/>
                    <a:pt x="10284" y="29179"/>
                    <a:pt x="8594" y="26361"/>
                  </a:cubicBezTo>
                  <a:cubicBezTo>
                    <a:pt x="8594" y="26361"/>
                    <a:pt x="9087" y="22417"/>
                    <a:pt x="8734" y="10513"/>
                  </a:cubicBezTo>
                  <a:cubicBezTo>
                    <a:pt x="8431" y="680"/>
                    <a:pt x="2165" y="0"/>
                    <a:pt x="438" y="0"/>
                  </a:cubicBezTo>
                  <a:close/>
                </a:path>
              </a:pathLst>
            </a:custGeom>
            <a:solidFill>
              <a:srgbClr val="B98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78"/>
            <p:cNvSpPr/>
            <p:nvPr/>
          </p:nvSpPr>
          <p:spPr>
            <a:xfrm>
              <a:off x="3398800" y="402225"/>
              <a:ext cx="417375" cy="537425"/>
            </a:xfrm>
            <a:custGeom>
              <a:avLst/>
              <a:gdLst/>
              <a:ahLst/>
              <a:cxnLst/>
              <a:rect l="l" t="t" r="r" b="b"/>
              <a:pathLst>
                <a:path w="16695" h="21497" extrusionOk="0">
                  <a:moveTo>
                    <a:pt x="7811" y="1"/>
                  </a:moveTo>
                  <a:cubicBezTo>
                    <a:pt x="6983" y="1"/>
                    <a:pt x="6162" y="99"/>
                    <a:pt x="5354" y="339"/>
                  </a:cubicBezTo>
                  <a:cubicBezTo>
                    <a:pt x="2748" y="1114"/>
                    <a:pt x="564" y="3931"/>
                    <a:pt x="1480" y="6537"/>
                  </a:cubicBezTo>
                  <a:lnTo>
                    <a:pt x="1" y="6678"/>
                  </a:lnTo>
                  <a:cubicBezTo>
                    <a:pt x="987" y="11327"/>
                    <a:pt x="2396" y="15905"/>
                    <a:pt x="4016" y="20413"/>
                  </a:cubicBezTo>
                  <a:cubicBezTo>
                    <a:pt x="4156" y="20766"/>
                    <a:pt x="4368" y="21047"/>
                    <a:pt x="4579" y="21259"/>
                  </a:cubicBezTo>
                  <a:cubicBezTo>
                    <a:pt x="4896" y="21417"/>
                    <a:pt x="5253" y="21496"/>
                    <a:pt x="5589" y="21496"/>
                  </a:cubicBezTo>
                  <a:cubicBezTo>
                    <a:pt x="5702" y="21496"/>
                    <a:pt x="5812" y="21488"/>
                    <a:pt x="5917" y="21470"/>
                  </a:cubicBezTo>
                  <a:lnTo>
                    <a:pt x="14863" y="20695"/>
                  </a:lnTo>
                  <a:cubicBezTo>
                    <a:pt x="15144" y="20695"/>
                    <a:pt x="15426" y="20625"/>
                    <a:pt x="15708" y="20413"/>
                  </a:cubicBezTo>
                  <a:cubicBezTo>
                    <a:pt x="15919" y="20202"/>
                    <a:pt x="16131" y="19920"/>
                    <a:pt x="16201" y="19568"/>
                  </a:cubicBezTo>
                  <a:cubicBezTo>
                    <a:pt x="16553" y="18019"/>
                    <a:pt x="16694" y="16469"/>
                    <a:pt x="16624" y="14849"/>
                  </a:cubicBezTo>
                  <a:lnTo>
                    <a:pt x="16624" y="4635"/>
                  </a:lnTo>
                  <a:cubicBezTo>
                    <a:pt x="16694" y="3931"/>
                    <a:pt x="16624" y="3297"/>
                    <a:pt x="16342" y="2734"/>
                  </a:cubicBezTo>
                  <a:cubicBezTo>
                    <a:pt x="15778" y="1677"/>
                    <a:pt x="14511" y="1255"/>
                    <a:pt x="13384" y="973"/>
                  </a:cubicBezTo>
                  <a:cubicBezTo>
                    <a:pt x="11537" y="487"/>
                    <a:pt x="9656" y="1"/>
                    <a:pt x="7811" y="1"/>
                  </a:cubicBez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78"/>
            <p:cNvSpPr/>
            <p:nvPr/>
          </p:nvSpPr>
          <p:spPr>
            <a:xfrm>
              <a:off x="3522075" y="736450"/>
              <a:ext cx="31725" cy="8775"/>
            </a:xfrm>
            <a:custGeom>
              <a:avLst/>
              <a:gdLst/>
              <a:ahLst/>
              <a:cxnLst/>
              <a:rect l="l" t="t" r="r" b="b"/>
              <a:pathLst>
                <a:path w="1269" h="351" extrusionOk="0">
                  <a:moveTo>
                    <a:pt x="1268" y="1"/>
                  </a:moveTo>
                  <a:lnTo>
                    <a:pt x="0" y="282"/>
                  </a:lnTo>
                  <a:cubicBezTo>
                    <a:pt x="134" y="327"/>
                    <a:pt x="275" y="350"/>
                    <a:pt x="416" y="350"/>
                  </a:cubicBezTo>
                  <a:cubicBezTo>
                    <a:pt x="721" y="350"/>
                    <a:pt x="1027" y="241"/>
                    <a:pt x="1268" y="1"/>
                  </a:cubicBez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78"/>
            <p:cNvSpPr/>
            <p:nvPr/>
          </p:nvSpPr>
          <p:spPr>
            <a:xfrm>
              <a:off x="3714000" y="704750"/>
              <a:ext cx="61650" cy="10600"/>
            </a:xfrm>
            <a:custGeom>
              <a:avLst/>
              <a:gdLst/>
              <a:ahLst/>
              <a:cxnLst/>
              <a:rect l="l" t="t" r="r" b="b"/>
              <a:pathLst>
                <a:path w="2466" h="424" extrusionOk="0">
                  <a:moveTo>
                    <a:pt x="1" y="423"/>
                  </a:moveTo>
                  <a:lnTo>
                    <a:pt x="2466" y="1"/>
                  </a:lnTo>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78"/>
            <p:cNvSpPr/>
            <p:nvPr/>
          </p:nvSpPr>
          <p:spPr>
            <a:xfrm>
              <a:off x="3638300" y="859725"/>
              <a:ext cx="7050" cy="25"/>
            </a:xfrm>
            <a:custGeom>
              <a:avLst/>
              <a:gdLst/>
              <a:ahLst/>
              <a:cxnLst/>
              <a:rect l="l" t="t" r="r" b="b"/>
              <a:pathLst>
                <a:path w="282" h="1" extrusionOk="0">
                  <a:moveTo>
                    <a:pt x="0" y="0"/>
                  </a:moveTo>
                  <a:lnTo>
                    <a:pt x="282" y="0"/>
                  </a:lnTo>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78"/>
            <p:cNvSpPr/>
            <p:nvPr/>
          </p:nvSpPr>
          <p:spPr>
            <a:xfrm>
              <a:off x="3441075" y="1044625"/>
              <a:ext cx="397975" cy="134125"/>
            </a:xfrm>
            <a:custGeom>
              <a:avLst/>
              <a:gdLst/>
              <a:ahLst/>
              <a:cxnLst/>
              <a:rect l="l" t="t" r="r" b="b"/>
              <a:pathLst>
                <a:path w="15919" h="5365" extrusionOk="0">
                  <a:moveTo>
                    <a:pt x="9016" y="0"/>
                  </a:moveTo>
                  <a:lnTo>
                    <a:pt x="0" y="2113"/>
                  </a:lnTo>
                  <a:cubicBezTo>
                    <a:pt x="2135" y="4181"/>
                    <a:pt x="4964" y="5365"/>
                    <a:pt x="7890" y="5365"/>
                  </a:cubicBezTo>
                  <a:cubicBezTo>
                    <a:pt x="8054" y="5365"/>
                    <a:pt x="8218" y="5361"/>
                    <a:pt x="8382" y="5353"/>
                  </a:cubicBezTo>
                  <a:cubicBezTo>
                    <a:pt x="13594" y="5142"/>
                    <a:pt x="15919" y="2395"/>
                    <a:pt x="15919" y="2395"/>
                  </a:cubicBezTo>
                  <a:lnTo>
                    <a:pt x="9016" y="0"/>
                  </a:ln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78"/>
            <p:cNvSpPr/>
            <p:nvPr/>
          </p:nvSpPr>
          <p:spPr>
            <a:xfrm>
              <a:off x="3520725" y="833300"/>
              <a:ext cx="209150" cy="288450"/>
            </a:xfrm>
            <a:custGeom>
              <a:avLst/>
              <a:gdLst/>
              <a:ahLst/>
              <a:cxnLst/>
              <a:rect l="l" t="t" r="r" b="b"/>
              <a:pathLst>
                <a:path w="8366" h="11538" extrusionOk="0">
                  <a:moveTo>
                    <a:pt x="1956" y="1"/>
                  </a:moveTo>
                  <a:lnTo>
                    <a:pt x="1463" y="3452"/>
                  </a:lnTo>
                  <a:cubicBezTo>
                    <a:pt x="1111" y="5565"/>
                    <a:pt x="759" y="7749"/>
                    <a:pt x="406" y="9932"/>
                  </a:cubicBezTo>
                  <a:cubicBezTo>
                    <a:pt x="0" y="10687"/>
                    <a:pt x="598" y="11537"/>
                    <a:pt x="1373" y="11537"/>
                  </a:cubicBezTo>
                  <a:cubicBezTo>
                    <a:pt x="1539" y="11537"/>
                    <a:pt x="1712" y="11498"/>
                    <a:pt x="1886" y="11411"/>
                  </a:cubicBezTo>
                  <a:cubicBezTo>
                    <a:pt x="2942" y="11271"/>
                    <a:pt x="4069" y="11130"/>
                    <a:pt x="5126" y="10989"/>
                  </a:cubicBezTo>
                  <a:cubicBezTo>
                    <a:pt x="5760" y="10918"/>
                    <a:pt x="6253" y="10778"/>
                    <a:pt x="6746" y="10425"/>
                  </a:cubicBezTo>
                  <a:cubicBezTo>
                    <a:pt x="7239" y="9862"/>
                    <a:pt x="7520" y="9158"/>
                    <a:pt x="7520" y="8453"/>
                  </a:cubicBezTo>
                  <a:cubicBezTo>
                    <a:pt x="7520" y="7890"/>
                    <a:pt x="7591" y="7397"/>
                    <a:pt x="7661" y="6904"/>
                  </a:cubicBezTo>
                  <a:cubicBezTo>
                    <a:pt x="7732" y="6270"/>
                    <a:pt x="7802" y="5636"/>
                    <a:pt x="7873" y="5002"/>
                  </a:cubicBezTo>
                  <a:cubicBezTo>
                    <a:pt x="7943" y="4579"/>
                    <a:pt x="8014" y="4156"/>
                    <a:pt x="8014" y="3734"/>
                  </a:cubicBezTo>
                  <a:lnTo>
                    <a:pt x="8295" y="1691"/>
                  </a:lnTo>
                  <a:cubicBezTo>
                    <a:pt x="8295" y="1409"/>
                    <a:pt x="8366" y="1198"/>
                    <a:pt x="8366" y="916"/>
                  </a:cubicBezTo>
                  <a:lnTo>
                    <a:pt x="1956" y="1"/>
                  </a:ln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78"/>
            <p:cNvSpPr/>
            <p:nvPr/>
          </p:nvSpPr>
          <p:spPr>
            <a:xfrm>
              <a:off x="3340700" y="395650"/>
              <a:ext cx="413825" cy="353150"/>
            </a:xfrm>
            <a:custGeom>
              <a:avLst/>
              <a:gdLst/>
              <a:ahLst/>
              <a:cxnLst/>
              <a:rect l="l" t="t" r="r" b="b"/>
              <a:pathLst>
                <a:path w="16553" h="14126" extrusionOk="0">
                  <a:moveTo>
                    <a:pt x="10226" y="0"/>
                  </a:moveTo>
                  <a:cubicBezTo>
                    <a:pt x="9474" y="0"/>
                    <a:pt x="8727" y="72"/>
                    <a:pt x="8030" y="250"/>
                  </a:cubicBezTo>
                  <a:cubicBezTo>
                    <a:pt x="4508" y="1165"/>
                    <a:pt x="0" y="3631"/>
                    <a:pt x="423" y="6730"/>
                  </a:cubicBezTo>
                  <a:cubicBezTo>
                    <a:pt x="846" y="9195"/>
                    <a:pt x="1550" y="11590"/>
                    <a:pt x="2466" y="13844"/>
                  </a:cubicBezTo>
                  <a:lnTo>
                    <a:pt x="4227" y="14126"/>
                  </a:lnTo>
                  <a:lnTo>
                    <a:pt x="2536" y="7716"/>
                  </a:lnTo>
                  <a:lnTo>
                    <a:pt x="3874" y="7786"/>
                  </a:lnTo>
                  <a:cubicBezTo>
                    <a:pt x="4340" y="7837"/>
                    <a:pt x="4804" y="7862"/>
                    <a:pt x="5266" y="7862"/>
                  </a:cubicBezTo>
                  <a:cubicBezTo>
                    <a:pt x="9901" y="7862"/>
                    <a:pt x="14247" y="5336"/>
                    <a:pt x="16553" y="1236"/>
                  </a:cubicBezTo>
                  <a:cubicBezTo>
                    <a:pt x="16553" y="1236"/>
                    <a:pt x="13350" y="0"/>
                    <a:pt x="10226"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78"/>
            <p:cNvSpPr/>
            <p:nvPr/>
          </p:nvSpPr>
          <p:spPr>
            <a:xfrm>
              <a:off x="3157575" y="1085125"/>
              <a:ext cx="329300" cy="1223850"/>
            </a:xfrm>
            <a:custGeom>
              <a:avLst/>
              <a:gdLst/>
              <a:ahLst/>
              <a:cxnLst/>
              <a:rect l="l" t="t" r="r" b="b"/>
              <a:pathLst>
                <a:path w="13172" h="48954" extrusionOk="0">
                  <a:moveTo>
                    <a:pt x="13172" y="0"/>
                  </a:moveTo>
                  <a:lnTo>
                    <a:pt x="13172" y="0"/>
                  </a:lnTo>
                  <a:cubicBezTo>
                    <a:pt x="10213" y="634"/>
                    <a:pt x="7255" y="1479"/>
                    <a:pt x="5001" y="3381"/>
                  </a:cubicBezTo>
                  <a:cubicBezTo>
                    <a:pt x="282" y="7255"/>
                    <a:pt x="0" y="14228"/>
                    <a:pt x="70" y="20356"/>
                  </a:cubicBezTo>
                  <a:cubicBezTo>
                    <a:pt x="211" y="27118"/>
                    <a:pt x="282" y="33880"/>
                    <a:pt x="352" y="40572"/>
                  </a:cubicBezTo>
                  <a:cubicBezTo>
                    <a:pt x="352" y="43460"/>
                    <a:pt x="493" y="46348"/>
                    <a:pt x="1620" y="48954"/>
                  </a:cubicBezTo>
                  <a:cubicBezTo>
                    <a:pt x="3733" y="46700"/>
                    <a:pt x="6269" y="44939"/>
                    <a:pt x="9086" y="43671"/>
                  </a:cubicBezTo>
                  <a:cubicBezTo>
                    <a:pt x="9791" y="43460"/>
                    <a:pt x="10354" y="43037"/>
                    <a:pt x="10777" y="42474"/>
                  </a:cubicBezTo>
                  <a:cubicBezTo>
                    <a:pt x="10988" y="41981"/>
                    <a:pt x="11058" y="41417"/>
                    <a:pt x="10988" y="40854"/>
                  </a:cubicBezTo>
                  <a:cubicBezTo>
                    <a:pt x="10706" y="28245"/>
                    <a:pt x="10354" y="15708"/>
                    <a:pt x="10072" y="3099"/>
                  </a:cubicBezTo>
                  <a:lnTo>
                    <a:pt x="10213" y="3029"/>
                  </a:lnTo>
                  <a:lnTo>
                    <a:pt x="13031" y="1972"/>
                  </a:lnTo>
                  <a:cubicBezTo>
                    <a:pt x="12890" y="1338"/>
                    <a:pt x="12890" y="634"/>
                    <a:pt x="13172" y="0"/>
                  </a:cubicBezTo>
                  <a:close/>
                </a:path>
              </a:pathLst>
            </a:custGeom>
            <a:solidFill>
              <a:srgbClr val="B98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78"/>
            <p:cNvSpPr/>
            <p:nvPr/>
          </p:nvSpPr>
          <p:spPr>
            <a:xfrm>
              <a:off x="3169900" y="1100975"/>
              <a:ext cx="346900" cy="1676425"/>
            </a:xfrm>
            <a:custGeom>
              <a:avLst/>
              <a:gdLst/>
              <a:ahLst/>
              <a:cxnLst/>
              <a:rect l="l" t="t" r="r" b="b"/>
              <a:pathLst>
                <a:path w="13876" h="67057" extrusionOk="0">
                  <a:moveTo>
                    <a:pt x="12538" y="0"/>
                  </a:moveTo>
                  <a:lnTo>
                    <a:pt x="7325" y="2184"/>
                  </a:lnTo>
                  <a:lnTo>
                    <a:pt x="2536" y="13735"/>
                  </a:lnTo>
                  <a:lnTo>
                    <a:pt x="2747" y="50856"/>
                  </a:lnTo>
                  <a:cubicBezTo>
                    <a:pt x="3592" y="54307"/>
                    <a:pt x="2536" y="57970"/>
                    <a:pt x="0" y="60505"/>
                  </a:cubicBezTo>
                  <a:cubicBezTo>
                    <a:pt x="273" y="60403"/>
                    <a:pt x="550" y="60355"/>
                    <a:pt x="821" y="60355"/>
                  </a:cubicBezTo>
                  <a:cubicBezTo>
                    <a:pt x="1670" y="60355"/>
                    <a:pt x="2461" y="60832"/>
                    <a:pt x="2888" y="61632"/>
                  </a:cubicBezTo>
                  <a:cubicBezTo>
                    <a:pt x="3311" y="62689"/>
                    <a:pt x="3099" y="63886"/>
                    <a:pt x="2324" y="64732"/>
                  </a:cubicBezTo>
                  <a:cubicBezTo>
                    <a:pt x="1972" y="65154"/>
                    <a:pt x="1479" y="65647"/>
                    <a:pt x="1691" y="66070"/>
                  </a:cubicBezTo>
                  <a:cubicBezTo>
                    <a:pt x="1831" y="66563"/>
                    <a:pt x="2395" y="66563"/>
                    <a:pt x="2888" y="66633"/>
                  </a:cubicBezTo>
                  <a:lnTo>
                    <a:pt x="13876" y="67056"/>
                  </a:lnTo>
                  <a:cubicBezTo>
                    <a:pt x="13665" y="64943"/>
                    <a:pt x="13594" y="62759"/>
                    <a:pt x="13383" y="60646"/>
                  </a:cubicBezTo>
                  <a:cubicBezTo>
                    <a:pt x="13031" y="57406"/>
                    <a:pt x="12679" y="54237"/>
                    <a:pt x="12467" y="51067"/>
                  </a:cubicBezTo>
                  <a:cubicBezTo>
                    <a:pt x="12045" y="44446"/>
                    <a:pt x="11974" y="37825"/>
                    <a:pt x="12256" y="31204"/>
                  </a:cubicBezTo>
                  <a:cubicBezTo>
                    <a:pt x="12467" y="24723"/>
                    <a:pt x="12256" y="18314"/>
                    <a:pt x="12185" y="11834"/>
                  </a:cubicBezTo>
                  <a:cubicBezTo>
                    <a:pt x="12185" y="8734"/>
                    <a:pt x="12256" y="5706"/>
                    <a:pt x="12467" y="2536"/>
                  </a:cubicBezTo>
                  <a:cubicBezTo>
                    <a:pt x="12467" y="2043"/>
                    <a:pt x="12467" y="1550"/>
                    <a:pt x="12538" y="1127"/>
                  </a:cubicBezTo>
                  <a:cubicBezTo>
                    <a:pt x="12467" y="775"/>
                    <a:pt x="12467" y="423"/>
                    <a:pt x="12538" y="0"/>
                  </a:cubicBezTo>
                  <a:close/>
                </a:path>
              </a:pathLst>
            </a:custGeom>
            <a:solidFill>
              <a:srgbClr val="B98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78"/>
            <p:cNvSpPr/>
            <p:nvPr/>
          </p:nvSpPr>
          <p:spPr>
            <a:xfrm>
              <a:off x="3366550" y="737200"/>
              <a:ext cx="130900" cy="108125"/>
            </a:xfrm>
            <a:custGeom>
              <a:avLst/>
              <a:gdLst/>
              <a:ahLst/>
              <a:cxnLst/>
              <a:rect l="l" t="t" r="r" b="b"/>
              <a:pathLst>
                <a:path w="5236" h="4325" extrusionOk="0">
                  <a:moveTo>
                    <a:pt x="1993" y="0"/>
                  </a:moveTo>
                  <a:cubicBezTo>
                    <a:pt x="1286" y="0"/>
                    <a:pt x="648" y="193"/>
                    <a:pt x="375" y="816"/>
                  </a:cubicBezTo>
                  <a:cubicBezTo>
                    <a:pt x="0" y="1878"/>
                    <a:pt x="1786" y="4324"/>
                    <a:pt x="3325" y="4324"/>
                  </a:cubicBezTo>
                  <a:cubicBezTo>
                    <a:pt x="3521" y="4324"/>
                    <a:pt x="3713" y="4285"/>
                    <a:pt x="3897" y="4197"/>
                  </a:cubicBezTo>
                  <a:lnTo>
                    <a:pt x="5235" y="4126"/>
                  </a:lnTo>
                  <a:lnTo>
                    <a:pt x="4813" y="464"/>
                  </a:lnTo>
                  <a:lnTo>
                    <a:pt x="3686" y="252"/>
                  </a:lnTo>
                  <a:cubicBezTo>
                    <a:pt x="3182" y="126"/>
                    <a:pt x="2565" y="0"/>
                    <a:pt x="1993" y="0"/>
                  </a:cubicBez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78"/>
            <p:cNvSpPr/>
            <p:nvPr/>
          </p:nvSpPr>
          <p:spPr>
            <a:xfrm>
              <a:off x="3226250" y="1956200"/>
              <a:ext cx="626900" cy="415525"/>
            </a:xfrm>
            <a:custGeom>
              <a:avLst/>
              <a:gdLst/>
              <a:ahLst/>
              <a:cxnLst/>
              <a:rect l="l" t="t" r="r" b="b"/>
              <a:pathLst>
                <a:path w="25076" h="16621" extrusionOk="0">
                  <a:moveTo>
                    <a:pt x="24212" y="1"/>
                  </a:moveTo>
                  <a:cubicBezTo>
                    <a:pt x="21487" y="1"/>
                    <a:pt x="1917" y="8496"/>
                    <a:pt x="986" y="10026"/>
                  </a:cubicBezTo>
                  <a:cubicBezTo>
                    <a:pt x="0" y="11786"/>
                    <a:pt x="70" y="13970"/>
                    <a:pt x="1197" y="15660"/>
                  </a:cubicBezTo>
                  <a:cubicBezTo>
                    <a:pt x="1719" y="16286"/>
                    <a:pt x="2893" y="16620"/>
                    <a:pt x="4312" y="16620"/>
                  </a:cubicBezTo>
                  <a:cubicBezTo>
                    <a:pt x="5768" y="16620"/>
                    <a:pt x="7482" y="16269"/>
                    <a:pt x="9016" y="15520"/>
                  </a:cubicBezTo>
                  <a:cubicBezTo>
                    <a:pt x="10847" y="14534"/>
                    <a:pt x="12608" y="13266"/>
                    <a:pt x="14087" y="11857"/>
                  </a:cubicBezTo>
                  <a:lnTo>
                    <a:pt x="22187" y="4320"/>
                  </a:lnTo>
                  <a:cubicBezTo>
                    <a:pt x="23103" y="3475"/>
                    <a:pt x="25075" y="1221"/>
                    <a:pt x="24512" y="94"/>
                  </a:cubicBezTo>
                  <a:cubicBezTo>
                    <a:pt x="24476" y="31"/>
                    <a:pt x="24374" y="1"/>
                    <a:pt x="24212" y="1"/>
                  </a:cubicBez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78"/>
            <p:cNvSpPr/>
            <p:nvPr/>
          </p:nvSpPr>
          <p:spPr>
            <a:xfrm>
              <a:off x="3682300" y="428300"/>
              <a:ext cx="167325" cy="292325"/>
            </a:xfrm>
            <a:custGeom>
              <a:avLst/>
              <a:gdLst/>
              <a:ahLst/>
              <a:cxnLst/>
              <a:rect l="l" t="t" r="r" b="b"/>
              <a:pathLst>
                <a:path w="6693" h="11693" extrusionOk="0">
                  <a:moveTo>
                    <a:pt x="2607" y="0"/>
                  </a:moveTo>
                  <a:cubicBezTo>
                    <a:pt x="1" y="0"/>
                    <a:pt x="846" y="1268"/>
                    <a:pt x="846" y="1268"/>
                  </a:cubicBezTo>
                  <a:lnTo>
                    <a:pt x="5072" y="4860"/>
                  </a:lnTo>
                  <a:lnTo>
                    <a:pt x="5213" y="11693"/>
                  </a:lnTo>
                  <a:lnTo>
                    <a:pt x="6481" y="11552"/>
                  </a:lnTo>
                  <a:lnTo>
                    <a:pt x="6692" y="3663"/>
                  </a:lnTo>
                  <a:cubicBezTo>
                    <a:pt x="6692" y="3663"/>
                    <a:pt x="5284" y="0"/>
                    <a:pt x="2607"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78"/>
            <p:cNvSpPr/>
            <p:nvPr/>
          </p:nvSpPr>
          <p:spPr>
            <a:xfrm>
              <a:off x="3763300" y="707100"/>
              <a:ext cx="121550" cy="105100"/>
            </a:xfrm>
            <a:custGeom>
              <a:avLst/>
              <a:gdLst/>
              <a:ahLst/>
              <a:cxnLst/>
              <a:rect l="l" t="t" r="r" b="b"/>
              <a:pathLst>
                <a:path w="4862" h="4204" extrusionOk="0">
                  <a:moveTo>
                    <a:pt x="3351" y="1"/>
                  </a:moveTo>
                  <a:cubicBezTo>
                    <a:pt x="3000" y="1"/>
                    <a:pt x="2569" y="57"/>
                    <a:pt x="2044" y="189"/>
                  </a:cubicBezTo>
                  <a:lnTo>
                    <a:pt x="1" y="611"/>
                  </a:lnTo>
                  <a:lnTo>
                    <a:pt x="1269" y="4203"/>
                  </a:lnTo>
                  <a:cubicBezTo>
                    <a:pt x="2607" y="3851"/>
                    <a:pt x="4157" y="3217"/>
                    <a:pt x="4720" y="1668"/>
                  </a:cubicBezTo>
                  <a:cubicBezTo>
                    <a:pt x="4791" y="1386"/>
                    <a:pt x="4861" y="1175"/>
                    <a:pt x="4791" y="893"/>
                  </a:cubicBezTo>
                  <a:cubicBezTo>
                    <a:pt x="4687" y="428"/>
                    <a:pt x="4319" y="1"/>
                    <a:pt x="3351" y="1"/>
                  </a:cubicBez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78"/>
            <p:cNvSpPr/>
            <p:nvPr/>
          </p:nvSpPr>
          <p:spPr>
            <a:xfrm>
              <a:off x="3601575" y="2735550"/>
              <a:ext cx="306150" cy="24400"/>
            </a:xfrm>
            <a:custGeom>
              <a:avLst/>
              <a:gdLst/>
              <a:ahLst/>
              <a:cxnLst/>
              <a:rect l="l" t="t" r="r" b="b"/>
              <a:pathLst>
                <a:path w="12246" h="976" extrusionOk="0">
                  <a:moveTo>
                    <a:pt x="10414" y="0"/>
                  </a:moveTo>
                  <a:cubicBezTo>
                    <a:pt x="9921" y="0"/>
                    <a:pt x="9428" y="18"/>
                    <a:pt x="8935" y="53"/>
                  </a:cubicBezTo>
                  <a:cubicBezTo>
                    <a:pt x="8020" y="53"/>
                    <a:pt x="7033" y="53"/>
                    <a:pt x="6118" y="124"/>
                  </a:cubicBezTo>
                  <a:cubicBezTo>
                    <a:pt x="4146" y="194"/>
                    <a:pt x="2244" y="335"/>
                    <a:pt x="342" y="546"/>
                  </a:cubicBezTo>
                  <a:cubicBezTo>
                    <a:pt x="79" y="546"/>
                    <a:pt x="0" y="976"/>
                    <a:pt x="277" y="976"/>
                  </a:cubicBezTo>
                  <a:cubicBezTo>
                    <a:pt x="297" y="976"/>
                    <a:pt x="319" y="973"/>
                    <a:pt x="342" y="969"/>
                  </a:cubicBezTo>
                  <a:cubicBezTo>
                    <a:pt x="2244" y="898"/>
                    <a:pt x="4146" y="757"/>
                    <a:pt x="6118" y="757"/>
                  </a:cubicBezTo>
                  <a:cubicBezTo>
                    <a:pt x="7033" y="757"/>
                    <a:pt x="8020" y="687"/>
                    <a:pt x="8935" y="687"/>
                  </a:cubicBezTo>
                  <a:cubicBezTo>
                    <a:pt x="9546" y="687"/>
                    <a:pt x="10219" y="718"/>
                    <a:pt x="10892" y="718"/>
                  </a:cubicBezTo>
                  <a:cubicBezTo>
                    <a:pt x="11228" y="718"/>
                    <a:pt x="11565" y="710"/>
                    <a:pt x="11894" y="687"/>
                  </a:cubicBezTo>
                  <a:cubicBezTo>
                    <a:pt x="12246" y="617"/>
                    <a:pt x="12246" y="124"/>
                    <a:pt x="11894" y="53"/>
                  </a:cubicBezTo>
                  <a:cubicBezTo>
                    <a:pt x="11400" y="18"/>
                    <a:pt x="10907" y="0"/>
                    <a:pt x="10414" y="0"/>
                  </a:cubicBezTo>
                  <a:close/>
                </a:path>
              </a:pathLst>
            </a:custGeom>
            <a:solidFill>
              <a:srgbClr val="A2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78"/>
            <p:cNvSpPr/>
            <p:nvPr/>
          </p:nvSpPr>
          <p:spPr>
            <a:xfrm>
              <a:off x="3724575" y="2519825"/>
              <a:ext cx="21150" cy="236875"/>
            </a:xfrm>
            <a:custGeom>
              <a:avLst/>
              <a:gdLst/>
              <a:ahLst/>
              <a:cxnLst/>
              <a:rect l="l" t="t" r="r" b="b"/>
              <a:pathLst>
                <a:path w="846" h="9475" extrusionOk="0">
                  <a:moveTo>
                    <a:pt x="353" y="1"/>
                  </a:moveTo>
                  <a:cubicBezTo>
                    <a:pt x="247" y="1"/>
                    <a:pt x="141" y="54"/>
                    <a:pt x="71" y="159"/>
                  </a:cubicBezTo>
                  <a:cubicBezTo>
                    <a:pt x="0" y="511"/>
                    <a:pt x="0" y="934"/>
                    <a:pt x="0" y="1286"/>
                  </a:cubicBezTo>
                  <a:lnTo>
                    <a:pt x="0" y="2343"/>
                  </a:lnTo>
                  <a:lnTo>
                    <a:pt x="0" y="4738"/>
                  </a:lnTo>
                  <a:cubicBezTo>
                    <a:pt x="0" y="5583"/>
                    <a:pt x="0" y="6287"/>
                    <a:pt x="71" y="7062"/>
                  </a:cubicBezTo>
                  <a:cubicBezTo>
                    <a:pt x="71" y="7837"/>
                    <a:pt x="141" y="8612"/>
                    <a:pt x="282" y="9316"/>
                  </a:cubicBezTo>
                  <a:cubicBezTo>
                    <a:pt x="317" y="9422"/>
                    <a:pt x="405" y="9474"/>
                    <a:pt x="493" y="9474"/>
                  </a:cubicBezTo>
                  <a:cubicBezTo>
                    <a:pt x="581" y="9474"/>
                    <a:pt x="670" y="9422"/>
                    <a:pt x="705" y="9316"/>
                  </a:cubicBezTo>
                  <a:cubicBezTo>
                    <a:pt x="846" y="8612"/>
                    <a:pt x="846" y="7907"/>
                    <a:pt x="705" y="7132"/>
                  </a:cubicBezTo>
                  <a:lnTo>
                    <a:pt x="705" y="4738"/>
                  </a:lnTo>
                  <a:lnTo>
                    <a:pt x="705" y="2484"/>
                  </a:lnTo>
                  <a:lnTo>
                    <a:pt x="705" y="1286"/>
                  </a:lnTo>
                  <a:cubicBezTo>
                    <a:pt x="705" y="934"/>
                    <a:pt x="705" y="511"/>
                    <a:pt x="634" y="159"/>
                  </a:cubicBezTo>
                  <a:cubicBezTo>
                    <a:pt x="564" y="54"/>
                    <a:pt x="458" y="1"/>
                    <a:pt x="353" y="1"/>
                  </a:cubicBezTo>
                  <a:close/>
                </a:path>
              </a:pathLst>
            </a:custGeom>
            <a:solidFill>
              <a:srgbClr val="A2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78"/>
            <p:cNvSpPr/>
            <p:nvPr/>
          </p:nvSpPr>
          <p:spPr>
            <a:xfrm>
              <a:off x="3784450" y="2746000"/>
              <a:ext cx="232450" cy="2241350"/>
            </a:xfrm>
            <a:custGeom>
              <a:avLst/>
              <a:gdLst/>
              <a:ahLst/>
              <a:cxnLst/>
              <a:rect l="l" t="t" r="r" b="b"/>
              <a:pathLst>
                <a:path w="9298" h="89654" extrusionOk="0">
                  <a:moveTo>
                    <a:pt x="189" y="1"/>
                  </a:moveTo>
                  <a:cubicBezTo>
                    <a:pt x="95" y="1"/>
                    <a:pt x="0" y="76"/>
                    <a:pt x="0" y="199"/>
                  </a:cubicBezTo>
                  <a:cubicBezTo>
                    <a:pt x="1268" y="5834"/>
                    <a:pt x="2888" y="11398"/>
                    <a:pt x="4085" y="17103"/>
                  </a:cubicBezTo>
                  <a:cubicBezTo>
                    <a:pt x="5283" y="22738"/>
                    <a:pt x="6269" y="28655"/>
                    <a:pt x="6973" y="34501"/>
                  </a:cubicBezTo>
                  <a:cubicBezTo>
                    <a:pt x="7748" y="40348"/>
                    <a:pt x="8241" y="46123"/>
                    <a:pt x="8382" y="51970"/>
                  </a:cubicBezTo>
                  <a:cubicBezTo>
                    <a:pt x="8523" y="57816"/>
                    <a:pt x="7748" y="63662"/>
                    <a:pt x="7326" y="69509"/>
                  </a:cubicBezTo>
                  <a:cubicBezTo>
                    <a:pt x="6762" y="76130"/>
                    <a:pt x="6692" y="82680"/>
                    <a:pt x="6973" y="89231"/>
                  </a:cubicBezTo>
                  <a:cubicBezTo>
                    <a:pt x="6973" y="89513"/>
                    <a:pt x="7167" y="89654"/>
                    <a:pt x="7361" y="89654"/>
                  </a:cubicBezTo>
                  <a:cubicBezTo>
                    <a:pt x="7554" y="89654"/>
                    <a:pt x="7748" y="89513"/>
                    <a:pt x="7748" y="89231"/>
                  </a:cubicBezTo>
                  <a:cubicBezTo>
                    <a:pt x="7537" y="83314"/>
                    <a:pt x="7607" y="77397"/>
                    <a:pt x="7959" y="71481"/>
                  </a:cubicBezTo>
                  <a:cubicBezTo>
                    <a:pt x="8382" y="65564"/>
                    <a:pt x="9298" y="59647"/>
                    <a:pt x="9227" y="53731"/>
                  </a:cubicBezTo>
                  <a:cubicBezTo>
                    <a:pt x="9086" y="47884"/>
                    <a:pt x="8593" y="42038"/>
                    <a:pt x="7889" y="36192"/>
                  </a:cubicBezTo>
                  <a:cubicBezTo>
                    <a:pt x="7185" y="30557"/>
                    <a:pt x="6339" y="24992"/>
                    <a:pt x="5212" y="19428"/>
                  </a:cubicBezTo>
                  <a:cubicBezTo>
                    <a:pt x="4085" y="12877"/>
                    <a:pt x="2465" y="6397"/>
                    <a:pt x="352" y="128"/>
                  </a:cubicBezTo>
                  <a:cubicBezTo>
                    <a:pt x="323" y="40"/>
                    <a:pt x="256" y="1"/>
                    <a:pt x="189" y="1"/>
                  </a:cubicBezTo>
                  <a:close/>
                </a:path>
              </a:pathLst>
            </a:custGeom>
            <a:solidFill>
              <a:srgbClr val="A2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78"/>
            <p:cNvSpPr/>
            <p:nvPr/>
          </p:nvSpPr>
          <p:spPr>
            <a:xfrm>
              <a:off x="3492125" y="4914250"/>
              <a:ext cx="260650" cy="47750"/>
            </a:xfrm>
            <a:custGeom>
              <a:avLst/>
              <a:gdLst/>
              <a:ahLst/>
              <a:cxnLst/>
              <a:rect l="l" t="t" r="r" b="b"/>
              <a:pathLst>
                <a:path w="10426" h="1910" extrusionOk="0">
                  <a:moveTo>
                    <a:pt x="9695" y="0"/>
                  </a:moveTo>
                  <a:cubicBezTo>
                    <a:pt x="9527" y="0"/>
                    <a:pt x="9369" y="36"/>
                    <a:pt x="9228" y="106"/>
                  </a:cubicBezTo>
                  <a:cubicBezTo>
                    <a:pt x="8805" y="176"/>
                    <a:pt x="8312" y="317"/>
                    <a:pt x="7960" y="388"/>
                  </a:cubicBezTo>
                  <a:cubicBezTo>
                    <a:pt x="7044" y="529"/>
                    <a:pt x="6199" y="740"/>
                    <a:pt x="5284" y="810"/>
                  </a:cubicBezTo>
                  <a:cubicBezTo>
                    <a:pt x="4438" y="951"/>
                    <a:pt x="3523" y="1022"/>
                    <a:pt x="2677" y="1092"/>
                  </a:cubicBezTo>
                  <a:cubicBezTo>
                    <a:pt x="2466" y="1075"/>
                    <a:pt x="2255" y="1066"/>
                    <a:pt x="2043" y="1066"/>
                  </a:cubicBezTo>
                  <a:cubicBezTo>
                    <a:pt x="1410" y="1066"/>
                    <a:pt x="776" y="1145"/>
                    <a:pt x="142" y="1303"/>
                  </a:cubicBezTo>
                  <a:cubicBezTo>
                    <a:pt x="1" y="1303"/>
                    <a:pt x="1" y="1585"/>
                    <a:pt x="142" y="1656"/>
                  </a:cubicBezTo>
                  <a:lnTo>
                    <a:pt x="212" y="1726"/>
                  </a:lnTo>
                  <a:cubicBezTo>
                    <a:pt x="748" y="1860"/>
                    <a:pt x="1312" y="1909"/>
                    <a:pt x="1869" y="1909"/>
                  </a:cubicBezTo>
                  <a:cubicBezTo>
                    <a:pt x="2190" y="1909"/>
                    <a:pt x="2509" y="1893"/>
                    <a:pt x="2818" y="1867"/>
                  </a:cubicBezTo>
                  <a:cubicBezTo>
                    <a:pt x="3734" y="1867"/>
                    <a:pt x="4579" y="1726"/>
                    <a:pt x="5495" y="1656"/>
                  </a:cubicBezTo>
                  <a:cubicBezTo>
                    <a:pt x="6340" y="1515"/>
                    <a:pt x="7115" y="1444"/>
                    <a:pt x="7960" y="1233"/>
                  </a:cubicBezTo>
                  <a:cubicBezTo>
                    <a:pt x="8383" y="1163"/>
                    <a:pt x="8876" y="1092"/>
                    <a:pt x="9298" y="1022"/>
                  </a:cubicBezTo>
                  <a:cubicBezTo>
                    <a:pt x="9651" y="881"/>
                    <a:pt x="10073" y="881"/>
                    <a:pt x="10355" y="529"/>
                  </a:cubicBezTo>
                  <a:cubicBezTo>
                    <a:pt x="10425" y="317"/>
                    <a:pt x="10355" y="176"/>
                    <a:pt x="10214" y="106"/>
                  </a:cubicBezTo>
                  <a:cubicBezTo>
                    <a:pt x="10038" y="36"/>
                    <a:pt x="9862" y="0"/>
                    <a:pt x="9695" y="0"/>
                  </a:cubicBezTo>
                  <a:close/>
                </a:path>
              </a:pathLst>
            </a:custGeom>
            <a:solidFill>
              <a:srgbClr val="A2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78"/>
            <p:cNvSpPr/>
            <p:nvPr/>
          </p:nvSpPr>
          <p:spPr>
            <a:xfrm>
              <a:off x="3891850" y="4892225"/>
              <a:ext cx="220150" cy="24700"/>
            </a:xfrm>
            <a:custGeom>
              <a:avLst/>
              <a:gdLst/>
              <a:ahLst/>
              <a:cxnLst/>
              <a:rect l="l" t="t" r="r" b="b"/>
              <a:pathLst>
                <a:path w="8806" h="988" extrusionOk="0">
                  <a:moveTo>
                    <a:pt x="8171" y="1"/>
                  </a:moveTo>
                  <a:cubicBezTo>
                    <a:pt x="6903" y="71"/>
                    <a:pt x="5565" y="71"/>
                    <a:pt x="4227" y="142"/>
                  </a:cubicBezTo>
                  <a:cubicBezTo>
                    <a:pt x="3868" y="123"/>
                    <a:pt x="3515" y="114"/>
                    <a:pt x="3164" y="114"/>
                  </a:cubicBezTo>
                  <a:cubicBezTo>
                    <a:pt x="2204" y="114"/>
                    <a:pt x="1262" y="180"/>
                    <a:pt x="283" y="283"/>
                  </a:cubicBezTo>
                  <a:cubicBezTo>
                    <a:pt x="1" y="353"/>
                    <a:pt x="1" y="776"/>
                    <a:pt x="283" y="846"/>
                  </a:cubicBezTo>
                  <a:cubicBezTo>
                    <a:pt x="1621" y="987"/>
                    <a:pt x="2889" y="987"/>
                    <a:pt x="4227" y="987"/>
                  </a:cubicBezTo>
                  <a:lnTo>
                    <a:pt x="8171" y="987"/>
                  </a:lnTo>
                  <a:cubicBezTo>
                    <a:pt x="8805" y="987"/>
                    <a:pt x="8805" y="1"/>
                    <a:pt x="8171" y="1"/>
                  </a:cubicBezTo>
                  <a:close/>
                </a:path>
              </a:pathLst>
            </a:custGeom>
            <a:solidFill>
              <a:srgbClr val="A24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78"/>
            <p:cNvSpPr/>
            <p:nvPr/>
          </p:nvSpPr>
          <p:spPr>
            <a:xfrm>
              <a:off x="3134675" y="2074950"/>
              <a:ext cx="243025" cy="323850"/>
            </a:xfrm>
            <a:custGeom>
              <a:avLst/>
              <a:gdLst/>
              <a:ahLst/>
              <a:cxnLst/>
              <a:rect l="l" t="t" r="r" b="b"/>
              <a:pathLst>
                <a:path w="9721" h="12954" extrusionOk="0">
                  <a:moveTo>
                    <a:pt x="8458" y="0"/>
                  </a:moveTo>
                  <a:cubicBezTo>
                    <a:pt x="8249" y="0"/>
                    <a:pt x="7971" y="40"/>
                    <a:pt x="7607" y="134"/>
                  </a:cubicBezTo>
                  <a:cubicBezTo>
                    <a:pt x="5142" y="697"/>
                    <a:pt x="2677" y="627"/>
                    <a:pt x="1339" y="4149"/>
                  </a:cubicBezTo>
                  <a:cubicBezTo>
                    <a:pt x="0" y="7741"/>
                    <a:pt x="212" y="9713"/>
                    <a:pt x="1339" y="10981"/>
                  </a:cubicBezTo>
                  <a:cubicBezTo>
                    <a:pt x="1886" y="11563"/>
                    <a:pt x="2367" y="11712"/>
                    <a:pt x="2717" y="11712"/>
                  </a:cubicBezTo>
                  <a:cubicBezTo>
                    <a:pt x="3087" y="11712"/>
                    <a:pt x="3311" y="11544"/>
                    <a:pt x="3311" y="11544"/>
                  </a:cubicBezTo>
                  <a:cubicBezTo>
                    <a:pt x="3593" y="12390"/>
                    <a:pt x="4297" y="12953"/>
                    <a:pt x="5142" y="12953"/>
                  </a:cubicBezTo>
                  <a:cubicBezTo>
                    <a:pt x="6269" y="12812"/>
                    <a:pt x="7255" y="12460"/>
                    <a:pt x="8101" y="11826"/>
                  </a:cubicBezTo>
                  <a:lnTo>
                    <a:pt x="5776" y="11685"/>
                  </a:lnTo>
                  <a:cubicBezTo>
                    <a:pt x="6128" y="11685"/>
                    <a:pt x="3593" y="11192"/>
                    <a:pt x="4156" y="7530"/>
                  </a:cubicBezTo>
                  <a:cubicBezTo>
                    <a:pt x="4790" y="3796"/>
                    <a:pt x="7748" y="3303"/>
                    <a:pt x="7748" y="3303"/>
                  </a:cubicBezTo>
                  <a:lnTo>
                    <a:pt x="9721" y="2317"/>
                  </a:lnTo>
                  <a:lnTo>
                    <a:pt x="8594" y="1331"/>
                  </a:lnTo>
                  <a:cubicBezTo>
                    <a:pt x="8594" y="1331"/>
                    <a:pt x="9668" y="0"/>
                    <a:pt x="8458" y="0"/>
                  </a:cubicBezTo>
                  <a:close/>
                </a:path>
              </a:pathLst>
            </a:custGeom>
            <a:solidFill>
              <a:srgbClr val="CD9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78"/>
            <p:cNvSpPr/>
            <p:nvPr/>
          </p:nvSpPr>
          <p:spPr>
            <a:xfrm>
              <a:off x="4129575" y="2840750"/>
              <a:ext cx="167300" cy="296475"/>
            </a:xfrm>
            <a:custGeom>
              <a:avLst/>
              <a:gdLst/>
              <a:ahLst/>
              <a:cxnLst/>
              <a:rect l="l" t="t" r="r" b="b"/>
              <a:pathLst>
                <a:path w="6692" h="11859" extrusionOk="0">
                  <a:moveTo>
                    <a:pt x="4579" y="1"/>
                  </a:moveTo>
                  <a:lnTo>
                    <a:pt x="1480" y="635"/>
                  </a:lnTo>
                  <a:lnTo>
                    <a:pt x="1" y="5002"/>
                  </a:lnTo>
                  <a:cubicBezTo>
                    <a:pt x="1" y="5002"/>
                    <a:pt x="1339" y="8524"/>
                    <a:pt x="1339" y="10003"/>
                  </a:cubicBezTo>
                  <a:cubicBezTo>
                    <a:pt x="1339" y="10506"/>
                    <a:pt x="1453" y="10708"/>
                    <a:pt x="1609" y="10708"/>
                  </a:cubicBezTo>
                  <a:cubicBezTo>
                    <a:pt x="1912" y="10708"/>
                    <a:pt x="2373" y="9948"/>
                    <a:pt x="2466" y="9158"/>
                  </a:cubicBezTo>
                  <a:cubicBezTo>
                    <a:pt x="2466" y="7890"/>
                    <a:pt x="2184" y="6692"/>
                    <a:pt x="1761" y="5565"/>
                  </a:cubicBezTo>
                  <a:lnTo>
                    <a:pt x="2748" y="4720"/>
                  </a:lnTo>
                  <a:lnTo>
                    <a:pt x="3945" y="7678"/>
                  </a:lnTo>
                  <a:lnTo>
                    <a:pt x="2607" y="11130"/>
                  </a:lnTo>
                  <a:lnTo>
                    <a:pt x="141" y="10496"/>
                  </a:lnTo>
                  <a:lnTo>
                    <a:pt x="141" y="10496"/>
                  </a:lnTo>
                  <a:cubicBezTo>
                    <a:pt x="564" y="11130"/>
                    <a:pt x="1198" y="11623"/>
                    <a:pt x="1973" y="11834"/>
                  </a:cubicBezTo>
                  <a:cubicBezTo>
                    <a:pt x="2073" y="11851"/>
                    <a:pt x="2172" y="11859"/>
                    <a:pt x="2268" y="11859"/>
                  </a:cubicBezTo>
                  <a:cubicBezTo>
                    <a:pt x="3394" y="11859"/>
                    <a:pt x="4277" y="10787"/>
                    <a:pt x="4861" y="10073"/>
                  </a:cubicBezTo>
                  <a:cubicBezTo>
                    <a:pt x="5495" y="9158"/>
                    <a:pt x="6129" y="8172"/>
                    <a:pt x="6692" y="7115"/>
                  </a:cubicBezTo>
                  <a:lnTo>
                    <a:pt x="4579" y="1"/>
                  </a:ln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78"/>
            <p:cNvSpPr/>
            <p:nvPr/>
          </p:nvSpPr>
          <p:spPr>
            <a:xfrm>
              <a:off x="3946450" y="1083350"/>
              <a:ext cx="206050" cy="278250"/>
            </a:xfrm>
            <a:custGeom>
              <a:avLst/>
              <a:gdLst/>
              <a:ahLst/>
              <a:cxnLst/>
              <a:rect l="l" t="t" r="r" b="b"/>
              <a:pathLst>
                <a:path w="8242" h="11130" extrusionOk="0">
                  <a:moveTo>
                    <a:pt x="5846" y="1"/>
                  </a:moveTo>
                  <a:cubicBezTo>
                    <a:pt x="2747" y="2607"/>
                    <a:pt x="705" y="6199"/>
                    <a:pt x="0" y="10144"/>
                  </a:cubicBezTo>
                  <a:lnTo>
                    <a:pt x="0" y="10355"/>
                  </a:lnTo>
                  <a:lnTo>
                    <a:pt x="282" y="11130"/>
                  </a:lnTo>
                  <a:lnTo>
                    <a:pt x="8241" y="5777"/>
                  </a:lnTo>
                  <a:lnTo>
                    <a:pt x="7114" y="2536"/>
                  </a:lnTo>
                  <a:cubicBezTo>
                    <a:pt x="6903" y="1550"/>
                    <a:pt x="6410" y="705"/>
                    <a:pt x="5846" y="1"/>
                  </a:cubicBezTo>
                  <a:close/>
                </a:path>
              </a:pathLst>
            </a:custGeom>
            <a:solidFill>
              <a:srgbClr val="E4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78"/>
            <p:cNvSpPr/>
            <p:nvPr/>
          </p:nvSpPr>
          <p:spPr>
            <a:xfrm>
              <a:off x="3946450" y="1140650"/>
              <a:ext cx="315225" cy="266750"/>
            </a:xfrm>
            <a:custGeom>
              <a:avLst/>
              <a:gdLst/>
              <a:ahLst/>
              <a:cxnLst/>
              <a:rect l="l" t="t" r="r" b="b"/>
              <a:pathLst>
                <a:path w="12609" h="10670" extrusionOk="0">
                  <a:moveTo>
                    <a:pt x="8920" y="1"/>
                  </a:moveTo>
                  <a:cubicBezTo>
                    <a:pt x="8787" y="1"/>
                    <a:pt x="8654" y="11"/>
                    <a:pt x="8523" y="33"/>
                  </a:cubicBezTo>
                  <a:cubicBezTo>
                    <a:pt x="7396" y="456"/>
                    <a:pt x="6339" y="1231"/>
                    <a:pt x="5635" y="2217"/>
                  </a:cubicBezTo>
                  <a:lnTo>
                    <a:pt x="0" y="8626"/>
                  </a:lnTo>
                  <a:lnTo>
                    <a:pt x="1057" y="10669"/>
                  </a:lnTo>
                  <a:lnTo>
                    <a:pt x="12608" y="3132"/>
                  </a:lnTo>
                  <a:lnTo>
                    <a:pt x="11129" y="1935"/>
                  </a:lnTo>
                  <a:cubicBezTo>
                    <a:pt x="11255" y="798"/>
                    <a:pt x="10079" y="1"/>
                    <a:pt x="8920" y="1"/>
                  </a:cubicBezTo>
                  <a:close/>
                </a:path>
              </a:pathLst>
            </a:custGeom>
            <a:solidFill>
              <a:srgbClr val="EFE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78"/>
            <p:cNvSpPr/>
            <p:nvPr/>
          </p:nvSpPr>
          <p:spPr>
            <a:xfrm>
              <a:off x="3541450" y="1148675"/>
              <a:ext cx="447275" cy="253425"/>
            </a:xfrm>
            <a:custGeom>
              <a:avLst/>
              <a:gdLst/>
              <a:ahLst/>
              <a:cxnLst/>
              <a:rect l="l" t="t" r="r" b="b"/>
              <a:pathLst>
                <a:path w="17891" h="10137" extrusionOk="0">
                  <a:moveTo>
                    <a:pt x="5235" y="0"/>
                  </a:moveTo>
                  <a:cubicBezTo>
                    <a:pt x="4512" y="0"/>
                    <a:pt x="3845" y="205"/>
                    <a:pt x="3381" y="769"/>
                  </a:cubicBezTo>
                  <a:cubicBezTo>
                    <a:pt x="2888" y="1403"/>
                    <a:pt x="2606" y="2318"/>
                    <a:pt x="1761" y="2389"/>
                  </a:cubicBezTo>
                  <a:cubicBezTo>
                    <a:pt x="775" y="2389"/>
                    <a:pt x="0" y="3586"/>
                    <a:pt x="0" y="3586"/>
                  </a:cubicBezTo>
                  <a:lnTo>
                    <a:pt x="16271" y="10137"/>
                  </a:lnTo>
                  <a:cubicBezTo>
                    <a:pt x="16271" y="10137"/>
                    <a:pt x="17891" y="9292"/>
                    <a:pt x="16341" y="6333"/>
                  </a:cubicBezTo>
                  <a:cubicBezTo>
                    <a:pt x="14792" y="3164"/>
                    <a:pt x="10988" y="1755"/>
                    <a:pt x="7678" y="557"/>
                  </a:cubicBezTo>
                  <a:cubicBezTo>
                    <a:pt x="6932" y="259"/>
                    <a:pt x="6048" y="0"/>
                    <a:pt x="5235" y="0"/>
                  </a:cubicBezTo>
                  <a:close/>
                </a:path>
              </a:pathLst>
            </a:custGeom>
            <a:solidFill>
              <a:srgbClr val="EFE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78"/>
            <p:cNvSpPr/>
            <p:nvPr/>
          </p:nvSpPr>
          <p:spPr>
            <a:xfrm>
              <a:off x="3518550" y="1220700"/>
              <a:ext cx="447300" cy="607550"/>
            </a:xfrm>
            <a:custGeom>
              <a:avLst/>
              <a:gdLst/>
              <a:ahLst/>
              <a:cxnLst/>
              <a:rect l="l" t="t" r="r" b="b"/>
              <a:pathLst>
                <a:path w="17892" h="24302" extrusionOk="0">
                  <a:moveTo>
                    <a:pt x="0" y="1"/>
                  </a:moveTo>
                  <a:cubicBezTo>
                    <a:pt x="141" y="5918"/>
                    <a:pt x="282" y="11905"/>
                    <a:pt x="423" y="17821"/>
                  </a:cubicBezTo>
                  <a:lnTo>
                    <a:pt x="17891" y="24302"/>
                  </a:lnTo>
                  <a:lnTo>
                    <a:pt x="17891" y="20146"/>
                  </a:lnTo>
                  <a:lnTo>
                    <a:pt x="17891" y="8735"/>
                  </a:lnTo>
                  <a:cubicBezTo>
                    <a:pt x="17821" y="8172"/>
                    <a:pt x="17750" y="7538"/>
                    <a:pt x="17609" y="6974"/>
                  </a:cubicBezTo>
                  <a:cubicBezTo>
                    <a:pt x="17609" y="6974"/>
                    <a:pt x="5354" y="1198"/>
                    <a:pt x="0" y="1"/>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78"/>
            <p:cNvSpPr/>
            <p:nvPr/>
          </p:nvSpPr>
          <p:spPr>
            <a:xfrm>
              <a:off x="3953500" y="1183725"/>
              <a:ext cx="373325" cy="639250"/>
            </a:xfrm>
            <a:custGeom>
              <a:avLst/>
              <a:gdLst/>
              <a:ahLst/>
              <a:cxnLst/>
              <a:rect l="l" t="t" r="r" b="b"/>
              <a:pathLst>
                <a:path w="14933" h="25570" extrusionOk="0">
                  <a:moveTo>
                    <a:pt x="13312" y="1"/>
                  </a:moveTo>
                  <a:lnTo>
                    <a:pt x="352" y="8171"/>
                  </a:lnTo>
                  <a:cubicBezTo>
                    <a:pt x="211" y="8242"/>
                    <a:pt x="0" y="8383"/>
                    <a:pt x="0" y="8524"/>
                  </a:cubicBezTo>
                  <a:cubicBezTo>
                    <a:pt x="0" y="8735"/>
                    <a:pt x="70" y="25569"/>
                    <a:pt x="70" y="25569"/>
                  </a:cubicBezTo>
                  <a:lnTo>
                    <a:pt x="4437" y="24090"/>
                  </a:lnTo>
                  <a:lnTo>
                    <a:pt x="10636" y="21977"/>
                  </a:lnTo>
                  <a:cubicBezTo>
                    <a:pt x="13242" y="21625"/>
                    <a:pt x="14932" y="19019"/>
                    <a:pt x="14228" y="16483"/>
                  </a:cubicBezTo>
                  <a:lnTo>
                    <a:pt x="13312" y="1"/>
                  </a:lnTo>
                  <a:close/>
                </a:path>
              </a:pathLst>
            </a:custGeom>
            <a:solidFill>
              <a:srgbClr val="62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78"/>
            <p:cNvSpPr/>
            <p:nvPr/>
          </p:nvSpPr>
          <p:spPr>
            <a:xfrm>
              <a:off x="3766825" y="1727750"/>
              <a:ext cx="262400" cy="306525"/>
            </a:xfrm>
            <a:custGeom>
              <a:avLst/>
              <a:gdLst/>
              <a:ahLst/>
              <a:cxnLst/>
              <a:rect l="l" t="t" r="r" b="b"/>
              <a:pathLst>
                <a:path w="10496" h="12261" extrusionOk="0">
                  <a:moveTo>
                    <a:pt x="9988" y="1"/>
                  </a:moveTo>
                  <a:cubicBezTo>
                    <a:pt x="8361" y="1"/>
                    <a:pt x="2679" y="1624"/>
                    <a:pt x="987" y="2470"/>
                  </a:cubicBezTo>
                  <a:cubicBezTo>
                    <a:pt x="776" y="2540"/>
                    <a:pt x="494" y="2681"/>
                    <a:pt x="353" y="2893"/>
                  </a:cubicBezTo>
                  <a:cubicBezTo>
                    <a:pt x="71" y="3315"/>
                    <a:pt x="1" y="3738"/>
                    <a:pt x="71" y="4160"/>
                  </a:cubicBezTo>
                  <a:cubicBezTo>
                    <a:pt x="71" y="5992"/>
                    <a:pt x="142" y="7753"/>
                    <a:pt x="142" y="9514"/>
                  </a:cubicBezTo>
                  <a:lnTo>
                    <a:pt x="142" y="9725"/>
                  </a:lnTo>
                  <a:lnTo>
                    <a:pt x="142" y="12261"/>
                  </a:lnTo>
                  <a:cubicBezTo>
                    <a:pt x="142" y="12261"/>
                    <a:pt x="7397" y="10218"/>
                    <a:pt x="6974" y="8105"/>
                  </a:cubicBezTo>
                  <a:cubicBezTo>
                    <a:pt x="6481" y="5992"/>
                    <a:pt x="2325" y="4020"/>
                    <a:pt x="2325" y="4020"/>
                  </a:cubicBezTo>
                  <a:lnTo>
                    <a:pt x="8383" y="2047"/>
                  </a:lnTo>
                  <a:cubicBezTo>
                    <a:pt x="9369" y="1766"/>
                    <a:pt x="10496" y="1132"/>
                    <a:pt x="10425" y="146"/>
                  </a:cubicBezTo>
                  <a:cubicBezTo>
                    <a:pt x="10415" y="45"/>
                    <a:pt x="10257" y="1"/>
                    <a:pt x="9988" y="1"/>
                  </a:cubicBez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78"/>
            <p:cNvSpPr/>
            <p:nvPr/>
          </p:nvSpPr>
          <p:spPr>
            <a:xfrm>
              <a:off x="3823175" y="1753325"/>
              <a:ext cx="234225" cy="118950"/>
            </a:xfrm>
            <a:custGeom>
              <a:avLst/>
              <a:gdLst/>
              <a:ahLst/>
              <a:cxnLst/>
              <a:rect l="l" t="t" r="r" b="b"/>
              <a:pathLst>
                <a:path w="9369" h="4758" extrusionOk="0">
                  <a:moveTo>
                    <a:pt x="8596" y="1"/>
                  </a:moveTo>
                  <a:cubicBezTo>
                    <a:pt x="8415" y="1"/>
                    <a:pt x="8209" y="90"/>
                    <a:pt x="8030" y="179"/>
                  </a:cubicBezTo>
                  <a:lnTo>
                    <a:pt x="1" y="3701"/>
                  </a:lnTo>
                  <a:lnTo>
                    <a:pt x="3100" y="4758"/>
                  </a:lnTo>
                  <a:lnTo>
                    <a:pt x="8383" y="1447"/>
                  </a:lnTo>
                  <a:cubicBezTo>
                    <a:pt x="8876" y="1165"/>
                    <a:pt x="9369" y="461"/>
                    <a:pt x="8876" y="109"/>
                  </a:cubicBezTo>
                  <a:cubicBezTo>
                    <a:pt x="8798" y="31"/>
                    <a:pt x="8701" y="1"/>
                    <a:pt x="8596" y="1"/>
                  </a:cubicBez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78"/>
            <p:cNvSpPr/>
            <p:nvPr/>
          </p:nvSpPr>
          <p:spPr>
            <a:xfrm>
              <a:off x="3897150" y="1792500"/>
              <a:ext cx="146175" cy="136125"/>
            </a:xfrm>
            <a:custGeom>
              <a:avLst/>
              <a:gdLst/>
              <a:ahLst/>
              <a:cxnLst/>
              <a:rect l="l" t="t" r="r" b="b"/>
              <a:pathLst>
                <a:path w="5847" h="5445" extrusionOk="0">
                  <a:moveTo>
                    <a:pt x="5198" y="0"/>
                  </a:moveTo>
                  <a:cubicBezTo>
                    <a:pt x="4371" y="0"/>
                    <a:pt x="203" y="3965"/>
                    <a:pt x="0" y="3965"/>
                  </a:cubicBezTo>
                  <a:lnTo>
                    <a:pt x="634" y="5444"/>
                  </a:lnTo>
                  <a:cubicBezTo>
                    <a:pt x="634" y="5444"/>
                    <a:pt x="5846" y="443"/>
                    <a:pt x="5283" y="21"/>
                  </a:cubicBezTo>
                  <a:cubicBezTo>
                    <a:pt x="5261" y="7"/>
                    <a:pt x="5232" y="0"/>
                    <a:pt x="5198" y="0"/>
                  </a:cubicBez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78"/>
            <p:cNvSpPr/>
            <p:nvPr/>
          </p:nvSpPr>
          <p:spPr>
            <a:xfrm>
              <a:off x="3904175" y="1858925"/>
              <a:ext cx="109375" cy="96125"/>
            </a:xfrm>
            <a:custGeom>
              <a:avLst/>
              <a:gdLst/>
              <a:ahLst/>
              <a:cxnLst/>
              <a:rect l="l" t="t" r="r" b="b"/>
              <a:pathLst>
                <a:path w="4375" h="3845" extrusionOk="0">
                  <a:moveTo>
                    <a:pt x="4035" y="0"/>
                  </a:moveTo>
                  <a:cubicBezTo>
                    <a:pt x="3794" y="0"/>
                    <a:pt x="3387" y="169"/>
                    <a:pt x="2748" y="745"/>
                  </a:cubicBezTo>
                  <a:cubicBezTo>
                    <a:pt x="1973" y="1449"/>
                    <a:pt x="1057" y="2083"/>
                    <a:pt x="1" y="2506"/>
                  </a:cubicBezTo>
                  <a:lnTo>
                    <a:pt x="987" y="3844"/>
                  </a:lnTo>
                  <a:cubicBezTo>
                    <a:pt x="987" y="3844"/>
                    <a:pt x="4157" y="534"/>
                    <a:pt x="4297" y="322"/>
                  </a:cubicBezTo>
                  <a:cubicBezTo>
                    <a:pt x="4374" y="245"/>
                    <a:pt x="4325" y="0"/>
                    <a:pt x="4035" y="0"/>
                  </a:cubicBez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78"/>
            <p:cNvSpPr/>
            <p:nvPr/>
          </p:nvSpPr>
          <p:spPr>
            <a:xfrm>
              <a:off x="3606600" y="926625"/>
              <a:ext cx="114475" cy="79275"/>
            </a:xfrm>
            <a:custGeom>
              <a:avLst/>
              <a:gdLst/>
              <a:ahLst/>
              <a:cxnLst/>
              <a:rect l="l" t="t" r="r" b="b"/>
              <a:pathLst>
                <a:path w="4579" h="3171" extrusionOk="0">
                  <a:moveTo>
                    <a:pt x="4579" y="1"/>
                  </a:moveTo>
                  <a:lnTo>
                    <a:pt x="0" y="564"/>
                  </a:lnTo>
                  <a:cubicBezTo>
                    <a:pt x="1198" y="1691"/>
                    <a:pt x="2677" y="2607"/>
                    <a:pt x="4226" y="3171"/>
                  </a:cubicBezTo>
                  <a:cubicBezTo>
                    <a:pt x="4297" y="2537"/>
                    <a:pt x="4367" y="1903"/>
                    <a:pt x="4438" y="1269"/>
                  </a:cubicBezTo>
                  <a:cubicBezTo>
                    <a:pt x="4508" y="846"/>
                    <a:pt x="4579" y="423"/>
                    <a:pt x="4579" y="1"/>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78"/>
            <p:cNvSpPr/>
            <p:nvPr/>
          </p:nvSpPr>
          <p:spPr>
            <a:xfrm>
              <a:off x="3618500" y="684075"/>
              <a:ext cx="76150" cy="152175"/>
            </a:xfrm>
            <a:custGeom>
              <a:avLst/>
              <a:gdLst/>
              <a:ahLst/>
              <a:cxnLst/>
              <a:rect l="l" t="t" r="r" b="b"/>
              <a:pathLst>
                <a:path w="3046" h="6087" extrusionOk="0">
                  <a:moveTo>
                    <a:pt x="1039" y="0"/>
                  </a:moveTo>
                  <a:cubicBezTo>
                    <a:pt x="898" y="0"/>
                    <a:pt x="757" y="88"/>
                    <a:pt x="722" y="264"/>
                  </a:cubicBezTo>
                  <a:cubicBezTo>
                    <a:pt x="651" y="1532"/>
                    <a:pt x="862" y="2730"/>
                    <a:pt x="1285" y="3927"/>
                  </a:cubicBezTo>
                  <a:cubicBezTo>
                    <a:pt x="1426" y="4209"/>
                    <a:pt x="1637" y="4350"/>
                    <a:pt x="1849" y="4491"/>
                  </a:cubicBezTo>
                  <a:lnTo>
                    <a:pt x="2006" y="4596"/>
                  </a:lnTo>
                  <a:lnTo>
                    <a:pt x="299" y="5477"/>
                  </a:lnTo>
                  <a:cubicBezTo>
                    <a:pt x="1" y="5656"/>
                    <a:pt x="207" y="6087"/>
                    <a:pt x="492" y="6087"/>
                  </a:cubicBezTo>
                  <a:cubicBezTo>
                    <a:pt x="543" y="6087"/>
                    <a:pt x="597" y="6073"/>
                    <a:pt x="651" y="6040"/>
                  </a:cubicBezTo>
                  <a:lnTo>
                    <a:pt x="2835" y="4913"/>
                  </a:lnTo>
                  <a:cubicBezTo>
                    <a:pt x="3046" y="4772"/>
                    <a:pt x="3046" y="4491"/>
                    <a:pt x="2835" y="4350"/>
                  </a:cubicBezTo>
                  <a:lnTo>
                    <a:pt x="1935" y="3707"/>
                  </a:lnTo>
                  <a:lnTo>
                    <a:pt x="1935" y="3707"/>
                  </a:lnTo>
                  <a:cubicBezTo>
                    <a:pt x="1549" y="2618"/>
                    <a:pt x="1356" y="1409"/>
                    <a:pt x="1356" y="264"/>
                  </a:cubicBezTo>
                  <a:cubicBezTo>
                    <a:pt x="1320" y="88"/>
                    <a:pt x="1179" y="0"/>
                    <a:pt x="1039" y="0"/>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78"/>
            <p:cNvSpPr/>
            <p:nvPr/>
          </p:nvSpPr>
          <p:spPr>
            <a:xfrm>
              <a:off x="3511500" y="727650"/>
              <a:ext cx="44050" cy="44050"/>
            </a:xfrm>
            <a:custGeom>
              <a:avLst/>
              <a:gdLst/>
              <a:ahLst/>
              <a:cxnLst/>
              <a:rect l="l" t="t" r="r" b="b"/>
              <a:pathLst>
                <a:path w="1762" h="1762" extrusionOk="0">
                  <a:moveTo>
                    <a:pt x="916" y="0"/>
                  </a:moveTo>
                  <a:cubicBezTo>
                    <a:pt x="775" y="0"/>
                    <a:pt x="705" y="71"/>
                    <a:pt x="564" y="141"/>
                  </a:cubicBezTo>
                  <a:cubicBezTo>
                    <a:pt x="494" y="141"/>
                    <a:pt x="353" y="212"/>
                    <a:pt x="282" y="282"/>
                  </a:cubicBezTo>
                  <a:cubicBezTo>
                    <a:pt x="212" y="353"/>
                    <a:pt x="142" y="423"/>
                    <a:pt x="142" y="564"/>
                  </a:cubicBezTo>
                  <a:cubicBezTo>
                    <a:pt x="71" y="634"/>
                    <a:pt x="1" y="775"/>
                    <a:pt x="1" y="916"/>
                  </a:cubicBezTo>
                  <a:lnTo>
                    <a:pt x="1" y="1127"/>
                  </a:lnTo>
                  <a:cubicBezTo>
                    <a:pt x="71" y="1268"/>
                    <a:pt x="142" y="1409"/>
                    <a:pt x="282" y="1550"/>
                  </a:cubicBezTo>
                  <a:lnTo>
                    <a:pt x="423" y="1691"/>
                  </a:lnTo>
                  <a:cubicBezTo>
                    <a:pt x="564" y="1761"/>
                    <a:pt x="705" y="1761"/>
                    <a:pt x="846" y="1761"/>
                  </a:cubicBezTo>
                  <a:lnTo>
                    <a:pt x="916" y="1761"/>
                  </a:lnTo>
                  <a:cubicBezTo>
                    <a:pt x="987" y="1761"/>
                    <a:pt x="1128" y="1761"/>
                    <a:pt x="1198" y="1691"/>
                  </a:cubicBezTo>
                  <a:cubicBezTo>
                    <a:pt x="1409" y="1621"/>
                    <a:pt x="1621" y="1480"/>
                    <a:pt x="1691" y="1268"/>
                  </a:cubicBezTo>
                  <a:cubicBezTo>
                    <a:pt x="1762" y="1127"/>
                    <a:pt x="1762" y="1057"/>
                    <a:pt x="1762" y="916"/>
                  </a:cubicBezTo>
                  <a:lnTo>
                    <a:pt x="1762" y="705"/>
                  </a:lnTo>
                  <a:cubicBezTo>
                    <a:pt x="1691" y="494"/>
                    <a:pt x="1621" y="423"/>
                    <a:pt x="1550" y="282"/>
                  </a:cubicBezTo>
                  <a:lnTo>
                    <a:pt x="1339" y="141"/>
                  </a:lnTo>
                  <a:cubicBezTo>
                    <a:pt x="1198" y="71"/>
                    <a:pt x="1057" y="0"/>
                    <a:pt x="916" y="0"/>
                  </a:cubicBezTo>
                  <a:close/>
                </a:path>
              </a:pathLst>
            </a:custGeom>
            <a:solidFill>
              <a:srgbClr val="4D3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78"/>
            <p:cNvSpPr/>
            <p:nvPr/>
          </p:nvSpPr>
          <p:spPr>
            <a:xfrm>
              <a:off x="3719300" y="706525"/>
              <a:ext cx="42275" cy="44050"/>
            </a:xfrm>
            <a:custGeom>
              <a:avLst/>
              <a:gdLst/>
              <a:ahLst/>
              <a:cxnLst/>
              <a:rect l="l" t="t" r="r" b="b"/>
              <a:pathLst>
                <a:path w="1691" h="1762" extrusionOk="0">
                  <a:moveTo>
                    <a:pt x="845" y="0"/>
                  </a:moveTo>
                  <a:cubicBezTo>
                    <a:pt x="704" y="0"/>
                    <a:pt x="564" y="71"/>
                    <a:pt x="493" y="141"/>
                  </a:cubicBezTo>
                  <a:cubicBezTo>
                    <a:pt x="423" y="141"/>
                    <a:pt x="282" y="212"/>
                    <a:pt x="211" y="282"/>
                  </a:cubicBezTo>
                  <a:cubicBezTo>
                    <a:pt x="141" y="352"/>
                    <a:pt x="71" y="423"/>
                    <a:pt x="71" y="564"/>
                  </a:cubicBezTo>
                  <a:cubicBezTo>
                    <a:pt x="0" y="634"/>
                    <a:pt x="0" y="775"/>
                    <a:pt x="0" y="916"/>
                  </a:cubicBezTo>
                  <a:lnTo>
                    <a:pt x="0" y="1127"/>
                  </a:lnTo>
                  <a:cubicBezTo>
                    <a:pt x="0" y="1268"/>
                    <a:pt x="71" y="1409"/>
                    <a:pt x="211" y="1479"/>
                  </a:cubicBezTo>
                  <a:lnTo>
                    <a:pt x="352" y="1620"/>
                  </a:lnTo>
                  <a:cubicBezTo>
                    <a:pt x="493" y="1691"/>
                    <a:pt x="634" y="1761"/>
                    <a:pt x="775" y="1761"/>
                  </a:cubicBezTo>
                  <a:cubicBezTo>
                    <a:pt x="916" y="1761"/>
                    <a:pt x="1057" y="1691"/>
                    <a:pt x="1127" y="1691"/>
                  </a:cubicBezTo>
                  <a:cubicBezTo>
                    <a:pt x="1268" y="1620"/>
                    <a:pt x="1338" y="1550"/>
                    <a:pt x="1409" y="1479"/>
                  </a:cubicBezTo>
                  <a:cubicBezTo>
                    <a:pt x="1479" y="1409"/>
                    <a:pt x="1550" y="1339"/>
                    <a:pt x="1620" y="1198"/>
                  </a:cubicBezTo>
                  <a:cubicBezTo>
                    <a:pt x="1620" y="1127"/>
                    <a:pt x="1691" y="986"/>
                    <a:pt x="1691" y="916"/>
                  </a:cubicBezTo>
                  <a:lnTo>
                    <a:pt x="1691" y="634"/>
                  </a:lnTo>
                  <a:cubicBezTo>
                    <a:pt x="1620" y="493"/>
                    <a:pt x="1550" y="352"/>
                    <a:pt x="1409" y="282"/>
                  </a:cubicBezTo>
                  <a:lnTo>
                    <a:pt x="1268" y="141"/>
                  </a:lnTo>
                  <a:cubicBezTo>
                    <a:pt x="1127" y="71"/>
                    <a:pt x="986" y="0"/>
                    <a:pt x="845" y="0"/>
                  </a:cubicBezTo>
                  <a:close/>
                </a:path>
              </a:pathLst>
            </a:custGeom>
            <a:solidFill>
              <a:srgbClr val="4D3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78"/>
            <p:cNvSpPr/>
            <p:nvPr/>
          </p:nvSpPr>
          <p:spPr>
            <a:xfrm>
              <a:off x="3471000" y="662500"/>
              <a:ext cx="95125" cy="45800"/>
            </a:xfrm>
            <a:custGeom>
              <a:avLst/>
              <a:gdLst/>
              <a:ahLst/>
              <a:cxnLst/>
              <a:rect l="l" t="t" r="r" b="b"/>
              <a:pathLst>
                <a:path w="3805" h="1832" extrusionOk="0">
                  <a:moveTo>
                    <a:pt x="2536" y="0"/>
                  </a:moveTo>
                  <a:cubicBezTo>
                    <a:pt x="2255" y="0"/>
                    <a:pt x="1973" y="71"/>
                    <a:pt x="1691" y="141"/>
                  </a:cubicBezTo>
                  <a:cubicBezTo>
                    <a:pt x="1409" y="141"/>
                    <a:pt x="1198" y="212"/>
                    <a:pt x="916" y="282"/>
                  </a:cubicBezTo>
                  <a:cubicBezTo>
                    <a:pt x="775" y="352"/>
                    <a:pt x="635" y="423"/>
                    <a:pt x="494" y="493"/>
                  </a:cubicBezTo>
                  <a:cubicBezTo>
                    <a:pt x="141" y="634"/>
                    <a:pt x="1" y="986"/>
                    <a:pt x="71" y="1339"/>
                  </a:cubicBezTo>
                  <a:lnTo>
                    <a:pt x="71" y="1268"/>
                  </a:lnTo>
                  <a:cubicBezTo>
                    <a:pt x="141" y="1761"/>
                    <a:pt x="635" y="1832"/>
                    <a:pt x="987" y="1832"/>
                  </a:cubicBezTo>
                  <a:lnTo>
                    <a:pt x="1339" y="1832"/>
                  </a:lnTo>
                  <a:cubicBezTo>
                    <a:pt x="1621" y="1832"/>
                    <a:pt x="1902" y="1761"/>
                    <a:pt x="2184" y="1691"/>
                  </a:cubicBezTo>
                  <a:cubicBezTo>
                    <a:pt x="2395" y="1620"/>
                    <a:pt x="2607" y="1620"/>
                    <a:pt x="2818" y="1550"/>
                  </a:cubicBezTo>
                  <a:lnTo>
                    <a:pt x="3100" y="1409"/>
                  </a:lnTo>
                  <a:cubicBezTo>
                    <a:pt x="3382" y="1339"/>
                    <a:pt x="3522" y="1198"/>
                    <a:pt x="3663" y="986"/>
                  </a:cubicBezTo>
                  <a:cubicBezTo>
                    <a:pt x="3804" y="775"/>
                    <a:pt x="3734" y="493"/>
                    <a:pt x="3593" y="282"/>
                  </a:cubicBezTo>
                  <a:cubicBezTo>
                    <a:pt x="3382" y="141"/>
                    <a:pt x="3170" y="0"/>
                    <a:pt x="2888"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78"/>
            <p:cNvSpPr/>
            <p:nvPr/>
          </p:nvSpPr>
          <p:spPr>
            <a:xfrm>
              <a:off x="3687600" y="648400"/>
              <a:ext cx="79250" cy="37000"/>
            </a:xfrm>
            <a:custGeom>
              <a:avLst/>
              <a:gdLst/>
              <a:ahLst/>
              <a:cxnLst/>
              <a:rect l="l" t="t" r="r" b="b"/>
              <a:pathLst>
                <a:path w="3170" h="1480" extrusionOk="0">
                  <a:moveTo>
                    <a:pt x="2113" y="1"/>
                  </a:moveTo>
                  <a:cubicBezTo>
                    <a:pt x="1902" y="1"/>
                    <a:pt x="1620" y="1"/>
                    <a:pt x="1409" y="71"/>
                  </a:cubicBezTo>
                  <a:lnTo>
                    <a:pt x="845" y="142"/>
                  </a:lnTo>
                  <a:cubicBezTo>
                    <a:pt x="705" y="142"/>
                    <a:pt x="634" y="212"/>
                    <a:pt x="493" y="283"/>
                  </a:cubicBezTo>
                  <a:lnTo>
                    <a:pt x="352" y="353"/>
                  </a:lnTo>
                  <a:cubicBezTo>
                    <a:pt x="352" y="353"/>
                    <a:pt x="282" y="353"/>
                    <a:pt x="212" y="423"/>
                  </a:cubicBezTo>
                  <a:cubicBezTo>
                    <a:pt x="71" y="494"/>
                    <a:pt x="0" y="635"/>
                    <a:pt x="0" y="846"/>
                  </a:cubicBezTo>
                  <a:cubicBezTo>
                    <a:pt x="0" y="987"/>
                    <a:pt x="71" y="1128"/>
                    <a:pt x="212" y="1198"/>
                  </a:cubicBezTo>
                  <a:cubicBezTo>
                    <a:pt x="282" y="1269"/>
                    <a:pt x="282" y="1269"/>
                    <a:pt x="352" y="1269"/>
                  </a:cubicBezTo>
                  <a:cubicBezTo>
                    <a:pt x="423" y="1339"/>
                    <a:pt x="493" y="1339"/>
                    <a:pt x="564" y="1410"/>
                  </a:cubicBezTo>
                  <a:cubicBezTo>
                    <a:pt x="705" y="1410"/>
                    <a:pt x="845" y="1410"/>
                    <a:pt x="986" y="1480"/>
                  </a:cubicBezTo>
                  <a:lnTo>
                    <a:pt x="2395" y="1480"/>
                  </a:lnTo>
                  <a:cubicBezTo>
                    <a:pt x="2606" y="1410"/>
                    <a:pt x="2747" y="1339"/>
                    <a:pt x="2888" y="1269"/>
                  </a:cubicBezTo>
                  <a:cubicBezTo>
                    <a:pt x="2963" y="1193"/>
                    <a:pt x="3019" y="1118"/>
                    <a:pt x="3054" y="1043"/>
                  </a:cubicBezTo>
                  <a:lnTo>
                    <a:pt x="3054" y="1043"/>
                  </a:lnTo>
                  <a:cubicBezTo>
                    <a:pt x="3170" y="961"/>
                    <a:pt x="3170" y="767"/>
                    <a:pt x="3170" y="635"/>
                  </a:cubicBezTo>
                  <a:cubicBezTo>
                    <a:pt x="3170" y="504"/>
                    <a:pt x="3049" y="373"/>
                    <a:pt x="2975" y="299"/>
                  </a:cubicBezTo>
                  <a:lnTo>
                    <a:pt x="2975" y="299"/>
                  </a:lnTo>
                  <a:cubicBezTo>
                    <a:pt x="2865" y="153"/>
                    <a:pt x="2695" y="47"/>
                    <a:pt x="2465" y="1"/>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78"/>
            <p:cNvSpPr/>
            <p:nvPr/>
          </p:nvSpPr>
          <p:spPr>
            <a:xfrm>
              <a:off x="3631250" y="857950"/>
              <a:ext cx="44050" cy="14125"/>
            </a:xfrm>
            <a:custGeom>
              <a:avLst/>
              <a:gdLst/>
              <a:ahLst/>
              <a:cxnLst/>
              <a:rect l="l" t="t" r="r" b="b"/>
              <a:pathLst>
                <a:path w="1762" h="565" extrusionOk="0">
                  <a:moveTo>
                    <a:pt x="775" y="1"/>
                  </a:moveTo>
                  <a:lnTo>
                    <a:pt x="493" y="71"/>
                  </a:lnTo>
                  <a:lnTo>
                    <a:pt x="282" y="71"/>
                  </a:lnTo>
                  <a:cubicBezTo>
                    <a:pt x="212" y="71"/>
                    <a:pt x="141" y="142"/>
                    <a:pt x="141" y="142"/>
                  </a:cubicBezTo>
                  <a:cubicBezTo>
                    <a:pt x="0" y="283"/>
                    <a:pt x="71" y="423"/>
                    <a:pt x="141" y="494"/>
                  </a:cubicBezTo>
                  <a:cubicBezTo>
                    <a:pt x="212" y="564"/>
                    <a:pt x="212" y="564"/>
                    <a:pt x="282" y="564"/>
                  </a:cubicBezTo>
                  <a:lnTo>
                    <a:pt x="1198" y="564"/>
                  </a:lnTo>
                  <a:cubicBezTo>
                    <a:pt x="1339" y="564"/>
                    <a:pt x="1409" y="564"/>
                    <a:pt x="1550" y="494"/>
                  </a:cubicBezTo>
                  <a:cubicBezTo>
                    <a:pt x="1691" y="494"/>
                    <a:pt x="1761" y="353"/>
                    <a:pt x="1761" y="283"/>
                  </a:cubicBezTo>
                  <a:cubicBezTo>
                    <a:pt x="1761" y="212"/>
                    <a:pt x="1761" y="212"/>
                    <a:pt x="1761" y="142"/>
                  </a:cubicBezTo>
                  <a:cubicBezTo>
                    <a:pt x="1691" y="71"/>
                    <a:pt x="1620" y="1"/>
                    <a:pt x="1479" y="1"/>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78"/>
            <p:cNvSpPr/>
            <p:nvPr/>
          </p:nvSpPr>
          <p:spPr>
            <a:xfrm>
              <a:off x="3207875" y="1308375"/>
              <a:ext cx="83550" cy="126800"/>
            </a:xfrm>
            <a:custGeom>
              <a:avLst/>
              <a:gdLst/>
              <a:ahLst/>
              <a:cxnLst/>
              <a:rect l="l" t="t" r="r" b="b"/>
              <a:pathLst>
                <a:path w="3342" h="5072" extrusionOk="0">
                  <a:moveTo>
                    <a:pt x="355" y="0"/>
                  </a:moveTo>
                  <a:cubicBezTo>
                    <a:pt x="189" y="0"/>
                    <a:pt x="0" y="166"/>
                    <a:pt x="101" y="368"/>
                  </a:cubicBezTo>
                  <a:cubicBezTo>
                    <a:pt x="242" y="790"/>
                    <a:pt x="524" y="1143"/>
                    <a:pt x="735" y="1565"/>
                  </a:cubicBezTo>
                  <a:lnTo>
                    <a:pt x="1439" y="2692"/>
                  </a:lnTo>
                  <a:cubicBezTo>
                    <a:pt x="1651" y="3115"/>
                    <a:pt x="1932" y="3467"/>
                    <a:pt x="2144" y="3890"/>
                  </a:cubicBezTo>
                  <a:cubicBezTo>
                    <a:pt x="2285" y="4101"/>
                    <a:pt x="2355" y="4312"/>
                    <a:pt x="2496" y="4524"/>
                  </a:cubicBezTo>
                  <a:cubicBezTo>
                    <a:pt x="2566" y="4665"/>
                    <a:pt x="2707" y="4946"/>
                    <a:pt x="2919" y="5017"/>
                  </a:cubicBezTo>
                  <a:cubicBezTo>
                    <a:pt x="2975" y="5054"/>
                    <a:pt x="3032" y="5072"/>
                    <a:pt x="3084" y="5072"/>
                  </a:cubicBezTo>
                  <a:cubicBezTo>
                    <a:pt x="3228" y="5072"/>
                    <a:pt x="3341" y="4941"/>
                    <a:pt x="3341" y="4735"/>
                  </a:cubicBezTo>
                  <a:cubicBezTo>
                    <a:pt x="3341" y="4524"/>
                    <a:pt x="3271" y="4312"/>
                    <a:pt x="3130" y="4101"/>
                  </a:cubicBezTo>
                  <a:cubicBezTo>
                    <a:pt x="2989" y="3960"/>
                    <a:pt x="2848" y="3749"/>
                    <a:pt x="2778" y="3538"/>
                  </a:cubicBezTo>
                  <a:lnTo>
                    <a:pt x="2073" y="2340"/>
                  </a:lnTo>
                  <a:cubicBezTo>
                    <a:pt x="1792" y="1988"/>
                    <a:pt x="1580" y="1565"/>
                    <a:pt x="1299" y="1213"/>
                  </a:cubicBezTo>
                  <a:cubicBezTo>
                    <a:pt x="1087" y="790"/>
                    <a:pt x="805" y="438"/>
                    <a:pt x="524" y="86"/>
                  </a:cubicBezTo>
                  <a:cubicBezTo>
                    <a:pt x="484" y="26"/>
                    <a:pt x="421" y="0"/>
                    <a:pt x="355" y="0"/>
                  </a:cubicBezTo>
                  <a:close/>
                </a:path>
              </a:pathLst>
            </a:custGeom>
            <a:solidFill>
              <a:srgbClr val="AB7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78"/>
            <p:cNvSpPr/>
            <p:nvPr/>
          </p:nvSpPr>
          <p:spPr>
            <a:xfrm>
              <a:off x="3289625" y="1294225"/>
              <a:ext cx="59900" cy="762150"/>
            </a:xfrm>
            <a:custGeom>
              <a:avLst/>
              <a:gdLst/>
              <a:ahLst/>
              <a:cxnLst/>
              <a:rect l="l" t="t" r="r" b="b"/>
              <a:pathLst>
                <a:path w="2396" h="30486" extrusionOk="0">
                  <a:moveTo>
                    <a:pt x="177" y="1"/>
                  </a:moveTo>
                  <a:cubicBezTo>
                    <a:pt x="89" y="1"/>
                    <a:pt x="1" y="53"/>
                    <a:pt x="1" y="159"/>
                  </a:cubicBezTo>
                  <a:cubicBezTo>
                    <a:pt x="1" y="5231"/>
                    <a:pt x="212" y="10302"/>
                    <a:pt x="564" y="15444"/>
                  </a:cubicBezTo>
                  <a:cubicBezTo>
                    <a:pt x="705" y="17909"/>
                    <a:pt x="846" y="20374"/>
                    <a:pt x="1057" y="22840"/>
                  </a:cubicBezTo>
                  <a:cubicBezTo>
                    <a:pt x="1269" y="25305"/>
                    <a:pt x="1409" y="27841"/>
                    <a:pt x="1832" y="30306"/>
                  </a:cubicBezTo>
                  <a:cubicBezTo>
                    <a:pt x="1863" y="30430"/>
                    <a:pt x="1975" y="30485"/>
                    <a:pt x="2091" y="30485"/>
                  </a:cubicBezTo>
                  <a:cubicBezTo>
                    <a:pt x="2240" y="30485"/>
                    <a:pt x="2396" y="30394"/>
                    <a:pt x="2396" y="30236"/>
                  </a:cubicBezTo>
                  <a:cubicBezTo>
                    <a:pt x="2325" y="27770"/>
                    <a:pt x="1973" y="25235"/>
                    <a:pt x="1762" y="22840"/>
                  </a:cubicBezTo>
                  <a:cubicBezTo>
                    <a:pt x="1550" y="20374"/>
                    <a:pt x="1409" y="17768"/>
                    <a:pt x="1198" y="15162"/>
                  </a:cubicBezTo>
                  <a:cubicBezTo>
                    <a:pt x="846" y="10161"/>
                    <a:pt x="635" y="5160"/>
                    <a:pt x="353" y="159"/>
                  </a:cubicBezTo>
                  <a:cubicBezTo>
                    <a:pt x="353" y="53"/>
                    <a:pt x="265" y="1"/>
                    <a:pt x="177" y="1"/>
                  </a:cubicBezTo>
                  <a:close/>
                </a:path>
              </a:pathLst>
            </a:custGeom>
            <a:solidFill>
              <a:srgbClr val="AB7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78"/>
            <p:cNvSpPr/>
            <p:nvPr/>
          </p:nvSpPr>
          <p:spPr>
            <a:xfrm>
              <a:off x="4094350" y="1789675"/>
              <a:ext cx="56375" cy="329300"/>
            </a:xfrm>
            <a:custGeom>
              <a:avLst/>
              <a:gdLst/>
              <a:ahLst/>
              <a:cxnLst/>
              <a:rect l="l" t="t" r="r" b="b"/>
              <a:pathLst>
                <a:path w="2255" h="13172" extrusionOk="0">
                  <a:moveTo>
                    <a:pt x="227" y="0"/>
                  </a:moveTo>
                  <a:cubicBezTo>
                    <a:pt x="164" y="0"/>
                    <a:pt x="103" y="38"/>
                    <a:pt x="71" y="134"/>
                  </a:cubicBezTo>
                  <a:cubicBezTo>
                    <a:pt x="1" y="1261"/>
                    <a:pt x="1" y="2317"/>
                    <a:pt x="212" y="3444"/>
                  </a:cubicBezTo>
                  <a:cubicBezTo>
                    <a:pt x="283" y="4431"/>
                    <a:pt x="423" y="5487"/>
                    <a:pt x="564" y="6473"/>
                  </a:cubicBezTo>
                  <a:cubicBezTo>
                    <a:pt x="705" y="7530"/>
                    <a:pt x="917" y="8657"/>
                    <a:pt x="1128" y="9713"/>
                  </a:cubicBezTo>
                  <a:cubicBezTo>
                    <a:pt x="1198" y="10277"/>
                    <a:pt x="1339" y="10840"/>
                    <a:pt x="1480" y="11404"/>
                  </a:cubicBezTo>
                  <a:cubicBezTo>
                    <a:pt x="1550" y="11967"/>
                    <a:pt x="1832" y="12531"/>
                    <a:pt x="1973" y="13094"/>
                  </a:cubicBezTo>
                  <a:cubicBezTo>
                    <a:pt x="1973" y="13148"/>
                    <a:pt x="2014" y="13171"/>
                    <a:pt x="2065" y="13171"/>
                  </a:cubicBezTo>
                  <a:cubicBezTo>
                    <a:pt x="2147" y="13171"/>
                    <a:pt x="2255" y="13111"/>
                    <a:pt x="2255" y="13024"/>
                  </a:cubicBezTo>
                  <a:cubicBezTo>
                    <a:pt x="2114" y="12460"/>
                    <a:pt x="2114" y="11826"/>
                    <a:pt x="2044" y="11263"/>
                  </a:cubicBezTo>
                  <a:cubicBezTo>
                    <a:pt x="1903" y="10629"/>
                    <a:pt x="1832" y="10277"/>
                    <a:pt x="1762" y="9784"/>
                  </a:cubicBezTo>
                  <a:cubicBezTo>
                    <a:pt x="1550" y="8727"/>
                    <a:pt x="1410" y="7671"/>
                    <a:pt x="1269" y="6544"/>
                  </a:cubicBezTo>
                  <a:cubicBezTo>
                    <a:pt x="1128" y="5487"/>
                    <a:pt x="987" y="4290"/>
                    <a:pt x="846" y="3163"/>
                  </a:cubicBezTo>
                  <a:cubicBezTo>
                    <a:pt x="846" y="2177"/>
                    <a:pt x="705" y="1120"/>
                    <a:pt x="423" y="134"/>
                  </a:cubicBezTo>
                  <a:cubicBezTo>
                    <a:pt x="385" y="57"/>
                    <a:pt x="304" y="0"/>
                    <a:pt x="227" y="0"/>
                  </a:cubicBezTo>
                  <a:close/>
                </a:path>
              </a:pathLst>
            </a:custGeom>
            <a:solidFill>
              <a:srgbClr val="AB7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78"/>
            <p:cNvSpPr/>
            <p:nvPr/>
          </p:nvSpPr>
          <p:spPr>
            <a:xfrm>
              <a:off x="3215675" y="2593525"/>
              <a:ext cx="243025" cy="48725"/>
            </a:xfrm>
            <a:custGeom>
              <a:avLst/>
              <a:gdLst/>
              <a:ahLst/>
              <a:cxnLst/>
              <a:rect l="l" t="t" r="r" b="b"/>
              <a:pathLst>
                <a:path w="9721" h="1949" extrusionOk="0">
                  <a:moveTo>
                    <a:pt x="1369" y="1"/>
                  </a:moveTo>
                  <a:cubicBezTo>
                    <a:pt x="973" y="1"/>
                    <a:pt x="568" y="53"/>
                    <a:pt x="141" y="170"/>
                  </a:cubicBezTo>
                  <a:cubicBezTo>
                    <a:pt x="0" y="240"/>
                    <a:pt x="0" y="522"/>
                    <a:pt x="212" y="522"/>
                  </a:cubicBezTo>
                  <a:cubicBezTo>
                    <a:pt x="411" y="505"/>
                    <a:pt x="611" y="496"/>
                    <a:pt x="809" y="496"/>
                  </a:cubicBezTo>
                  <a:cubicBezTo>
                    <a:pt x="1452" y="496"/>
                    <a:pt x="2085" y="588"/>
                    <a:pt x="2677" y="803"/>
                  </a:cubicBezTo>
                  <a:cubicBezTo>
                    <a:pt x="3452" y="1085"/>
                    <a:pt x="4086" y="1508"/>
                    <a:pt x="4861" y="1719"/>
                  </a:cubicBezTo>
                  <a:cubicBezTo>
                    <a:pt x="5635" y="1860"/>
                    <a:pt x="6410" y="1930"/>
                    <a:pt x="7185" y="1930"/>
                  </a:cubicBezTo>
                  <a:cubicBezTo>
                    <a:pt x="7318" y="1943"/>
                    <a:pt x="7451" y="1948"/>
                    <a:pt x="7584" y="1948"/>
                  </a:cubicBezTo>
                  <a:cubicBezTo>
                    <a:pt x="8226" y="1948"/>
                    <a:pt x="8867" y="1812"/>
                    <a:pt x="9509" y="1578"/>
                  </a:cubicBezTo>
                  <a:cubicBezTo>
                    <a:pt x="9721" y="1437"/>
                    <a:pt x="9580" y="1085"/>
                    <a:pt x="9368" y="1085"/>
                  </a:cubicBezTo>
                  <a:cubicBezTo>
                    <a:pt x="8946" y="1085"/>
                    <a:pt x="8523" y="1156"/>
                    <a:pt x="8101" y="1226"/>
                  </a:cubicBezTo>
                  <a:lnTo>
                    <a:pt x="6833" y="1226"/>
                  </a:lnTo>
                  <a:cubicBezTo>
                    <a:pt x="6058" y="1226"/>
                    <a:pt x="5283" y="1085"/>
                    <a:pt x="4508" y="874"/>
                  </a:cubicBezTo>
                  <a:cubicBezTo>
                    <a:pt x="3804" y="522"/>
                    <a:pt x="3100" y="240"/>
                    <a:pt x="2325" y="99"/>
                  </a:cubicBezTo>
                  <a:cubicBezTo>
                    <a:pt x="2008" y="36"/>
                    <a:pt x="1692" y="1"/>
                    <a:pt x="1369" y="1"/>
                  </a:cubicBezTo>
                  <a:close/>
                </a:path>
              </a:pathLst>
            </a:custGeom>
            <a:solidFill>
              <a:srgbClr val="AB7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78"/>
            <p:cNvSpPr/>
            <p:nvPr/>
          </p:nvSpPr>
          <p:spPr>
            <a:xfrm>
              <a:off x="3283200" y="2456650"/>
              <a:ext cx="134675" cy="55000"/>
            </a:xfrm>
            <a:custGeom>
              <a:avLst/>
              <a:gdLst/>
              <a:ahLst/>
              <a:cxnLst/>
              <a:rect l="l" t="t" r="r" b="b"/>
              <a:pathLst>
                <a:path w="5387" h="2200" extrusionOk="0">
                  <a:moveTo>
                    <a:pt x="5049" y="0"/>
                  </a:moveTo>
                  <a:cubicBezTo>
                    <a:pt x="5026" y="0"/>
                    <a:pt x="5002" y="3"/>
                    <a:pt x="4977" y="10"/>
                  </a:cubicBezTo>
                  <a:cubicBezTo>
                    <a:pt x="4625" y="150"/>
                    <a:pt x="4202" y="362"/>
                    <a:pt x="3850" y="503"/>
                  </a:cubicBezTo>
                  <a:cubicBezTo>
                    <a:pt x="3498" y="714"/>
                    <a:pt x="3146" y="855"/>
                    <a:pt x="2723" y="996"/>
                  </a:cubicBezTo>
                  <a:cubicBezTo>
                    <a:pt x="1948" y="1277"/>
                    <a:pt x="1173" y="1489"/>
                    <a:pt x="399" y="1630"/>
                  </a:cubicBezTo>
                  <a:cubicBezTo>
                    <a:pt x="1" y="1696"/>
                    <a:pt x="165" y="2199"/>
                    <a:pt x="479" y="2199"/>
                  </a:cubicBezTo>
                  <a:cubicBezTo>
                    <a:pt x="499" y="2199"/>
                    <a:pt x="519" y="2197"/>
                    <a:pt x="539" y="2193"/>
                  </a:cubicBezTo>
                  <a:cubicBezTo>
                    <a:pt x="1385" y="2123"/>
                    <a:pt x="2230" y="1911"/>
                    <a:pt x="3005" y="1630"/>
                  </a:cubicBezTo>
                  <a:cubicBezTo>
                    <a:pt x="3357" y="1489"/>
                    <a:pt x="3780" y="1277"/>
                    <a:pt x="4132" y="1137"/>
                  </a:cubicBezTo>
                  <a:cubicBezTo>
                    <a:pt x="4554" y="996"/>
                    <a:pt x="4907" y="714"/>
                    <a:pt x="5259" y="432"/>
                  </a:cubicBezTo>
                  <a:cubicBezTo>
                    <a:pt x="5387" y="304"/>
                    <a:pt x="5282" y="0"/>
                    <a:pt x="5049" y="0"/>
                  </a:cubicBezTo>
                  <a:close/>
                </a:path>
              </a:pathLst>
            </a:custGeom>
            <a:solidFill>
              <a:srgbClr val="AB7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78"/>
            <p:cNvSpPr/>
            <p:nvPr/>
          </p:nvSpPr>
          <p:spPr>
            <a:xfrm>
              <a:off x="4016875" y="2613600"/>
              <a:ext cx="146175" cy="34125"/>
            </a:xfrm>
            <a:custGeom>
              <a:avLst/>
              <a:gdLst/>
              <a:ahLst/>
              <a:cxnLst/>
              <a:rect l="l" t="t" r="r" b="b"/>
              <a:pathLst>
                <a:path w="5847" h="1365" extrusionOk="0">
                  <a:moveTo>
                    <a:pt x="5565" y="0"/>
                  </a:moveTo>
                  <a:cubicBezTo>
                    <a:pt x="5354" y="0"/>
                    <a:pt x="5143" y="141"/>
                    <a:pt x="4931" y="212"/>
                  </a:cubicBezTo>
                  <a:cubicBezTo>
                    <a:pt x="4790" y="282"/>
                    <a:pt x="4579" y="353"/>
                    <a:pt x="4368" y="423"/>
                  </a:cubicBezTo>
                  <a:cubicBezTo>
                    <a:pt x="3945" y="564"/>
                    <a:pt x="3522" y="634"/>
                    <a:pt x="3029" y="634"/>
                  </a:cubicBezTo>
                  <a:cubicBezTo>
                    <a:pt x="2184" y="634"/>
                    <a:pt x="1269" y="564"/>
                    <a:pt x="353" y="564"/>
                  </a:cubicBezTo>
                  <a:cubicBezTo>
                    <a:pt x="71" y="564"/>
                    <a:pt x="1" y="987"/>
                    <a:pt x="282" y="1057"/>
                  </a:cubicBezTo>
                  <a:cubicBezTo>
                    <a:pt x="982" y="1272"/>
                    <a:pt x="1723" y="1364"/>
                    <a:pt x="2473" y="1364"/>
                  </a:cubicBezTo>
                  <a:cubicBezTo>
                    <a:pt x="2705" y="1364"/>
                    <a:pt x="2938" y="1355"/>
                    <a:pt x="3170" y="1339"/>
                  </a:cubicBezTo>
                  <a:cubicBezTo>
                    <a:pt x="3663" y="1339"/>
                    <a:pt x="4086" y="1268"/>
                    <a:pt x="4579" y="1127"/>
                  </a:cubicBezTo>
                  <a:cubicBezTo>
                    <a:pt x="4931" y="987"/>
                    <a:pt x="5565" y="775"/>
                    <a:pt x="5776" y="423"/>
                  </a:cubicBezTo>
                  <a:cubicBezTo>
                    <a:pt x="5847" y="212"/>
                    <a:pt x="5776" y="0"/>
                    <a:pt x="5565" y="0"/>
                  </a:cubicBezTo>
                  <a:close/>
                </a:path>
              </a:pathLst>
            </a:custGeom>
            <a:solidFill>
              <a:srgbClr val="AB7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78"/>
            <p:cNvSpPr/>
            <p:nvPr/>
          </p:nvSpPr>
          <p:spPr>
            <a:xfrm>
              <a:off x="4011600" y="2218700"/>
              <a:ext cx="103925" cy="186575"/>
            </a:xfrm>
            <a:custGeom>
              <a:avLst/>
              <a:gdLst/>
              <a:ahLst/>
              <a:cxnLst/>
              <a:rect l="l" t="t" r="r" b="b"/>
              <a:pathLst>
                <a:path w="4157" h="7463" extrusionOk="0">
                  <a:moveTo>
                    <a:pt x="3866" y="1"/>
                  </a:moveTo>
                  <a:cubicBezTo>
                    <a:pt x="3769" y="1"/>
                    <a:pt x="3663" y="54"/>
                    <a:pt x="3593" y="159"/>
                  </a:cubicBezTo>
                  <a:cubicBezTo>
                    <a:pt x="3522" y="441"/>
                    <a:pt x="3452" y="793"/>
                    <a:pt x="3452" y="1146"/>
                  </a:cubicBezTo>
                  <a:cubicBezTo>
                    <a:pt x="3381" y="1498"/>
                    <a:pt x="3311" y="1780"/>
                    <a:pt x="3170" y="2132"/>
                  </a:cubicBezTo>
                  <a:cubicBezTo>
                    <a:pt x="3029" y="2836"/>
                    <a:pt x="2747" y="3470"/>
                    <a:pt x="2466" y="4104"/>
                  </a:cubicBezTo>
                  <a:cubicBezTo>
                    <a:pt x="2184" y="4738"/>
                    <a:pt x="1832" y="5301"/>
                    <a:pt x="1480" y="5865"/>
                  </a:cubicBezTo>
                  <a:cubicBezTo>
                    <a:pt x="1268" y="6147"/>
                    <a:pt x="1057" y="6428"/>
                    <a:pt x="846" y="6640"/>
                  </a:cubicBezTo>
                  <a:cubicBezTo>
                    <a:pt x="634" y="6851"/>
                    <a:pt x="282" y="6921"/>
                    <a:pt x="71" y="7133"/>
                  </a:cubicBezTo>
                  <a:cubicBezTo>
                    <a:pt x="0" y="7203"/>
                    <a:pt x="0" y="7274"/>
                    <a:pt x="71" y="7344"/>
                  </a:cubicBezTo>
                  <a:lnTo>
                    <a:pt x="71" y="7274"/>
                  </a:lnTo>
                  <a:cubicBezTo>
                    <a:pt x="172" y="7408"/>
                    <a:pt x="300" y="7462"/>
                    <a:pt x="442" y="7462"/>
                  </a:cubicBezTo>
                  <a:cubicBezTo>
                    <a:pt x="894" y="7462"/>
                    <a:pt x="1476" y="6908"/>
                    <a:pt x="1691" y="6640"/>
                  </a:cubicBezTo>
                  <a:cubicBezTo>
                    <a:pt x="2184" y="6076"/>
                    <a:pt x="2607" y="5442"/>
                    <a:pt x="2959" y="4738"/>
                  </a:cubicBezTo>
                  <a:cubicBezTo>
                    <a:pt x="3311" y="4034"/>
                    <a:pt x="3593" y="3259"/>
                    <a:pt x="3874" y="2554"/>
                  </a:cubicBezTo>
                  <a:cubicBezTo>
                    <a:pt x="3945" y="2132"/>
                    <a:pt x="4015" y="1780"/>
                    <a:pt x="4086" y="1357"/>
                  </a:cubicBezTo>
                  <a:cubicBezTo>
                    <a:pt x="4156" y="1005"/>
                    <a:pt x="4156" y="582"/>
                    <a:pt x="4086" y="159"/>
                  </a:cubicBezTo>
                  <a:cubicBezTo>
                    <a:pt x="4050" y="54"/>
                    <a:pt x="3962" y="1"/>
                    <a:pt x="3866" y="1"/>
                  </a:cubicBezTo>
                  <a:close/>
                </a:path>
              </a:pathLst>
            </a:custGeom>
            <a:solidFill>
              <a:srgbClr val="AB7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TextBox 63"/>
          <p:cNvSpPr txBox="1"/>
          <p:nvPr/>
        </p:nvSpPr>
        <p:spPr>
          <a:xfrm>
            <a:off x="4030133" y="1234269"/>
            <a:ext cx="4435472" cy="2123658"/>
          </a:xfrm>
          <a:prstGeom prst="rect">
            <a:avLst/>
          </a:prstGeom>
          <a:noFill/>
          <a:effectLst>
            <a:outerShdw blurRad="50800" dist="38100" dir="16200000" rotWithShape="0">
              <a:prstClr val="black">
                <a:alpha val="40000"/>
              </a:prstClr>
            </a:outerShdw>
          </a:effectLst>
        </p:spPr>
        <p:txBody>
          <a:bodyPr wrap="square" rtlCol="0">
            <a:spAutoFit/>
          </a:bodyPr>
          <a:lstStyle/>
          <a:p>
            <a:pPr algn="ctr"/>
            <a:r>
              <a:rPr lang="en-US" sz="4400" b="1">
                <a:latin typeface="Times New Roman" pitchFamily="18" charset="0"/>
                <a:cs typeface="Times New Roman" pitchFamily="18" charset="0"/>
              </a:rPr>
              <a:t>4. </a:t>
            </a:r>
            <a:r>
              <a:rPr lang="vi-VN" sz="4400" b="1">
                <a:latin typeface="Times New Roman" pitchFamily="18" charset="0"/>
                <a:cs typeface="Times New Roman" pitchFamily="18" charset="0"/>
              </a:rPr>
              <a:t>Đọc và </a:t>
            </a:r>
            <a:r>
              <a:rPr lang="en-US" sz="4400" b="1">
                <a:latin typeface="Times New Roman" pitchFamily="18" charset="0"/>
                <a:cs typeface="Times New Roman" pitchFamily="18" charset="0"/>
              </a:rPr>
              <a:t>trò chuyện cùng tác giả</a:t>
            </a:r>
            <a:endParaRPr lang="en-US" sz="4400">
              <a:latin typeface="Times New Roman" pitchFamily="18" charset="0"/>
              <a:cs typeface="Times New Roman" pitchFamily="18" charset="0"/>
            </a:endParaRPr>
          </a:p>
        </p:txBody>
      </p:sp>
    </p:spTree>
    <p:extLst>
      <p:ext uri="{BB962C8B-B14F-4D97-AF65-F5344CB8AC3E}">
        <p14:creationId xmlns:p14="http://schemas.microsoft.com/office/powerpoint/2010/main" val="3646627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58"/>
        <p:cNvGrpSpPr/>
        <p:nvPr/>
      </p:nvGrpSpPr>
      <p:grpSpPr>
        <a:xfrm>
          <a:off x="0" y="0"/>
          <a:ext cx="0" cy="0"/>
          <a:chOff x="0" y="0"/>
          <a:chExt cx="0" cy="0"/>
        </a:xfrm>
      </p:grpSpPr>
      <p:cxnSp>
        <p:nvCxnSpPr>
          <p:cNvPr id="5" name="Straight Connector 4"/>
          <p:cNvCxnSpPr/>
          <p:nvPr/>
        </p:nvCxnSpPr>
        <p:spPr>
          <a:xfrm>
            <a:off x="0" y="1460310"/>
            <a:ext cx="9144000" cy="0"/>
          </a:xfrm>
          <a:prstGeom prst="line">
            <a:avLst/>
          </a:prstGeom>
          <a:ln w="76200" cmpd="thickThi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373271"/>
            <a:ext cx="9144000" cy="0"/>
          </a:xfrm>
          <a:prstGeom prst="line">
            <a:avLst/>
          </a:prstGeom>
          <a:ln w="76200" cmpd="thickThi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01254" y="1666571"/>
            <a:ext cx="6305265" cy="1384995"/>
          </a:xfrm>
          <a:prstGeom prst="rect">
            <a:avLst/>
          </a:prstGeom>
        </p:spPr>
        <p:txBody>
          <a:bodyPr wrap="square">
            <a:spAutoFit/>
          </a:bodyPr>
          <a:lstStyle/>
          <a:p>
            <a:r>
              <a:rPr lang="vi-VN" sz="2800">
                <a:latin typeface="+mj-lt"/>
              </a:rPr>
              <a:t>(1) </a:t>
            </a:r>
            <a:r>
              <a:rPr lang="vi-VN" sz="2800" i="1">
                <a:latin typeface="+mj-lt"/>
              </a:rPr>
              <a:t>Hs đọc cuộc </a:t>
            </a:r>
            <a:r>
              <a:rPr lang="vi-VN" sz="2800" b="1" i="1">
                <a:latin typeface="+mj-lt"/>
              </a:rPr>
              <a:t>“phỏng vấn” </a:t>
            </a:r>
            <a:r>
              <a:rPr lang="vi-VN" sz="2800" i="1">
                <a:latin typeface="+mj-lt"/>
              </a:rPr>
              <a:t>của độc giả với nhà văn Nguyễn Quang Thiều và trả lời các câu hỏi:</a:t>
            </a:r>
            <a:endParaRPr lang="en-US" sz="28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11"/>
        <p:cNvGrpSpPr/>
        <p:nvPr/>
      </p:nvGrpSpPr>
      <p:grpSpPr>
        <a:xfrm>
          <a:off x="0" y="0"/>
          <a:ext cx="0" cy="0"/>
          <a:chOff x="0" y="0"/>
          <a:chExt cx="0" cy="0"/>
        </a:xfrm>
      </p:grpSpPr>
      <p:grpSp>
        <p:nvGrpSpPr>
          <p:cNvPr id="8713" name="Google Shape;8713;p82"/>
          <p:cNvGrpSpPr/>
          <p:nvPr/>
        </p:nvGrpSpPr>
        <p:grpSpPr>
          <a:xfrm>
            <a:off x="1349669" y="1581175"/>
            <a:ext cx="5977720" cy="3156123"/>
            <a:chOff x="-734415" y="725981"/>
            <a:chExt cx="2684700" cy="3547800"/>
          </a:xfrm>
        </p:grpSpPr>
        <p:sp>
          <p:nvSpPr>
            <p:cNvPr id="8714" name="Google Shape;8714;p82"/>
            <p:cNvSpPr/>
            <p:nvPr/>
          </p:nvSpPr>
          <p:spPr>
            <a:xfrm>
              <a:off x="-734415" y="725981"/>
              <a:ext cx="2684700" cy="3547800"/>
            </a:xfrm>
            <a:prstGeom prst="roundRect">
              <a:avLst>
                <a:gd name="adj" fmla="val 4846"/>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82"/>
            <p:cNvSpPr/>
            <p:nvPr/>
          </p:nvSpPr>
          <p:spPr>
            <a:xfrm>
              <a:off x="515525" y="4063443"/>
              <a:ext cx="184800" cy="1095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82"/>
            <p:cNvSpPr/>
            <p:nvPr/>
          </p:nvSpPr>
          <p:spPr>
            <a:xfrm>
              <a:off x="577175" y="801325"/>
              <a:ext cx="61500" cy="61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82"/>
            <p:cNvSpPr/>
            <p:nvPr/>
          </p:nvSpPr>
          <p:spPr>
            <a:xfrm>
              <a:off x="-537613" y="945153"/>
              <a:ext cx="2291100" cy="3051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8147;p65"/>
          <p:cNvSpPr txBox="1">
            <a:spLocks/>
          </p:cNvSpPr>
          <p:nvPr/>
        </p:nvSpPr>
        <p:spPr>
          <a:xfrm>
            <a:off x="2713362" y="460820"/>
            <a:ext cx="77268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1pPr>
            <a:lvl2pPr marR="0" lvl="1"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2pPr>
            <a:lvl3pPr marR="0" lvl="2"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3pPr>
            <a:lvl4pPr marR="0" lvl="3"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4pPr>
            <a:lvl5pPr marR="0" lvl="4"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5pPr>
            <a:lvl6pPr marR="0" lvl="5"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6pPr>
            <a:lvl7pPr marR="0" lvl="6"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7pPr>
            <a:lvl8pPr marR="0" lvl="7"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8pPr>
            <a:lvl9pPr marR="0" lvl="8" algn="r" rtl="0">
              <a:lnSpc>
                <a:spcPct val="100000"/>
              </a:lnSpc>
              <a:spcBef>
                <a:spcPts val="0"/>
              </a:spcBef>
              <a:spcAft>
                <a:spcPts val="0"/>
              </a:spcAft>
              <a:buClr>
                <a:schemeClr val="dk2"/>
              </a:buClr>
              <a:buSzPts val="2800"/>
              <a:buFont typeface="Vidaloka"/>
              <a:buNone/>
              <a:defRPr sz="2800" b="0" i="0" u="none" strike="noStrike" cap="none">
                <a:solidFill>
                  <a:schemeClr val="dk2"/>
                </a:solidFill>
                <a:latin typeface="Vidaloka"/>
                <a:ea typeface="Vidaloka"/>
                <a:cs typeface="Vidaloka"/>
                <a:sym typeface="Vidaloka"/>
              </a:defRPr>
            </a:lvl9pPr>
          </a:lstStyle>
          <a:p>
            <a:pPr algn="l"/>
            <a:r>
              <a:rPr lang="en-US" b="1">
                <a:latin typeface="Times New Roman" pitchFamily="18" charset="0"/>
                <a:cs typeface="Times New Roman" pitchFamily="18" charset="0"/>
              </a:rPr>
              <a:t> Trả lời Câu</a:t>
            </a:r>
            <a:r>
              <a:rPr lang="vi-VN" b="1">
                <a:latin typeface="Times New Roman" pitchFamily="18" charset="0"/>
                <a:cs typeface="Times New Roman" pitchFamily="18" charset="0"/>
              </a:rPr>
              <a:t> 2 (trang 109)</a:t>
            </a:r>
            <a:endParaRPr lang="en-US">
              <a:latin typeface="Times New Roman" pitchFamily="18" charset="0"/>
              <a:cs typeface="Times New Roman" pitchFamily="18" charset="0"/>
            </a:endParaRPr>
          </a:p>
        </p:txBody>
      </p:sp>
      <p:sp>
        <p:nvSpPr>
          <p:cNvPr id="5" name="Rectangle 4"/>
          <p:cNvSpPr/>
          <p:nvPr/>
        </p:nvSpPr>
        <p:spPr>
          <a:xfrm>
            <a:off x="1856043" y="2109009"/>
            <a:ext cx="4964979" cy="1384995"/>
          </a:xfrm>
          <a:prstGeom prst="rect">
            <a:avLst/>
          </a:prstGeom>
        </p:spPr>
        <p:txBody>
          <a:bodyPr wrap="square">
            <a:spAutoFit/>
          </a:bodyPr>
          <a:lstStyle/>
          <a:p>
            <a:r>
              <a:rPr lang="en-US" sz="2800">
                <a:latin typeface="Times New Roman" pitchFamily="18" charset="0"/>
                <a:cs typeface="Times New Roman" pitchFamily="18" charset="0"/>
              </a:rPr>
              <a:t>a. Mon và Mên là ai trong mối quan hệ với nhà văn - tác giả truyện ngắn Bầy chim chìa vôi?</a:t>
            </a:r>
          </a:p>
        </p:txBody>
      </p:sp>
      <p:sp>
        <p:nvSpPr>
          <p:cNvPr id="6" name="Rectangle 5"/>
          <p:cNvSpPr/>
          <p:nvPr/>
        </p:nvSpPr>
        <p:spPr>
          <a:xfrm>
            <a:off x="1924222" y="2035851"/>
            <a:ext cx="4964979" cy="2246769"/>
          </a:xfrm>
          <a:prstGeom prst="rect">
            <a:avLst/>
          </a:prstGeom>
        </p:spPr>
        <p:txBody>
          <a:bodyPr wrap="square">
            <a:spAutoFit/>
          </a:bodyPr>
          <a:lstStyle/>
          <a:p>
            <a:pPr algn="ctr"/>
            <a:r>
              <a:rPr lang="en-US" sz="2800" b="1">
                <a:latin typeface="Times New Roman" pitchFamily="18" charset="0"/>
                <a:cs typeface="Times New Roman" pitchFamily="18" charset="0"/>
              </a:rPr>
              <a:t>a. Mon và Mên là hai nhân vật trong tác phẩm của nhà văn (được lấy nguyên tác từ chính những người bạn cùng trang lứa với tác giả).</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075" y="158675"/>
            <a:ext cx="2292824" cy="1760606"/>
          </a:xfrm>
          <a:prstGeom prst="rect">
            <a:avLst/>
          </a:prstGeom>
        </p:spPr>
      </p:pic>
    </p:spTree>
    <p:extLst>
      <p:ext uri="{BB962C8B-B14F-4D97-AF65-F5344CB8AC3E}">
        <p14:creationId xmlns:p14="http://schemas.microsoft.com/office/powerpoint/2010/main" val="302387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713"/>
                                        </p:tgtEl>
                                        <p:attrNameLst>
                                          <p:attrName>style.visibility</p:attrName>
                                        </p:attrNameLst>
                                      </p:cBhvr>
                                      <p:to>
                                        <p:strVal val="visible"/>
                                      </p:to>
                                    </p:set>
                                    <p:anim calcmode="lin" valueType="num">
                                      <p:cBhvr additive="base">
                                        <p:cTn id="19" dur="500" fill="hold"/>
                                        <p:tgtEl>
                                          <p:spTgt spid="8713"/>
                                        </p:tgtEl>
                                        <p:attrNameLst>
                                          <p:attrName>ppt_x</p:attrName>
                                        </p:attrNameLst>
                                      </p:cBhvr>
                                      <p:tavLst>
                                        <p:tav tm="0">
                                          <p:val>
                                            <p:strVal val="#ppt_x"/>
                                          </p:val>
                                        </p:tav>
                                        <p:tav tm="100000">
                                          <p:val>
                                            <p:strVal val="#ppt_x"/>
                                          </p:val>
                                        </p:tav>
                                      </p:tavLst>
                                    </p:anim>
                                    <p:anim calcmode="lin" valueType="num">
                                      <p:cBhvr additive="base">
                                        <p:cTn id="20" dur="500" fill="hold"/>
                                        <p:tgtEl>
                                          <p:spTgt spid="87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5"/>
                                        </p:tgtEl>
                                      </p:cBhvr>
                                    </p:animEffect>
                                    <p:anim calcmode="lin" valueType="num">
                                      <p:cBhvr>
                                        <p:cTn id="31" dur="1000"/>
                                        <p:tgtEl>
                                          <p:spTgt spid="5"/>
                                        </p:tgtEl>
                                        <p:attrNameLst>
                                          <p:attrName>ppt_x</p:attrName>
                                        </p:attrNameLst>
                                      </p:cBhvr>
                                      <p:tavLst>
                                        <p:tav tm="0">
                                          <p:val>
                                            <p:strVal val="ppt_x"/>
                                          </p:val>
                                        </p:tav>
                                        <p:tav tm="100000">
                                          <p:val>
                                            <p:strVal val="ppt_x"/>
                                          </p:val>
                                        </p:tav>
                                      </p:tavLst>
                                    </p:anim>
                                    <p:anim calcmode="lin" valueType="num">
                                      <p:cBhvr>
                                        <p:cTn id="32" dur="1000"/>
                                        <p:tgtEl>
                                          <p:spTgt spid="5"/>
                                        </p:tgtEl>
                                        <p:attrNameLst>
                                          <p:attrName>ppt_y</p:attrName>
                                        </p:attrNameLst>
                                      </p:cBhvr>
                                      <p:tavLst>
                                        <p:tav tm="0">
                                          <p:val>
                                            <p:strVal val="ppt_y"/>
                                          </p:val>
                                        </p:tav>
                                        <p:tav tm="100000">
                                          <p:val>
                                            <p:strVal val="ppt_y+.1"/>
                                          </p:val>
                                        </p:tav>
                                      </p:tavLst>
                                    </p:anim>
                                    <p:set>
                                      <p:cBhvr>
                                        <p:cTn id="33" dur="1" fill="hold">
                                          <p:stCondLst>
                                            <p:cond delay="9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5" grpId="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23"/>
        <p:cNvGrpSpPr/>
        <p:nvPr/>
      </p:nvGrpSpPr>
      <p:grpSpPr>
        <a:xfrm>
          <a:off x="0" y="0"/>
          <a:ext cx="0" cy="0"/>
          <a:chOff x="0" y="0"/>
          <a:chExt cx="0" cy="0"/>
        </a:xfrm>
      </p:grpSpPr>
      <p:sp>
        <p:nvSpPr>
          <p:cNvPr id="8727" name="Google Shape;8727;p83"/>
          <p:cNvSpPr/>
          <p:nvPr/>
        </p:nvSpPr>
        <p:spPr>
          <a:xfrm>
            <a:off x="395785" y="300251"/>
            <a:ext cx="2846774" cy="4585648"/>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sp>
        <p:nvSpPr>
          <p:cNvPr id="2" name="Rectangle 1"/>
          <p:cNvSpPr/>
          <p:nvPr/>
        </p:nvSpPr>
        <p:spPr>
          <a:xfrm>
            <a:off x="511791" y="884915"/>
            <a:ext cx="2614761" cy="3416320"/>
          </a:xfrm>
          <a:prstGeom prst="rect">
            <a:avLst/>
          </a:prstGeom>
        </p:spPr>
        <p:txBody>
          <a:bodyPr wrap="square">
            <a:spAutoFit/>
          </a:bodyPr>
          <a:lstStyle/>
          <a:p>
            <a:pPr algn="ctr"/>
            <a:r>
              <a:rPr lang="en-US" sz="2400" b="1" i="1">
                <a:latin typeface="Times New Roman" pitchFamily="18" charset="0"/>
                <a:cs typeface="Times New Roman" pitchFamily="18" charset="0"/>
              </a:rPr>
              <a:t>b. Vì sao nhà văn khẳng định rằng “tất cả lũ trẻ làng chú đều thức để lắng nghe tiếng mưa, cùng nghĩ về bãi sông và lo cho bầy chim chìa vôi non”?</a:t>
            </a:r>
            <a:endParaRPr lang="en-US" sz="2400" b="1">
              <a:latin typeface="Times New Roman" pitchFamily="18" charset="0"/>
              <a:cs typeface="Times New Roman" pitchFamily="18" charset="0"/>
            </a:endParaRPr>
          </a:p>
        </p:txBody>
      </p:sp>
      <p:sp>
        <p:nvSpPr>
          <p:cNvPr id="5" name="Rectangle 4"/>
          <p:cNvSpPr/>
          <p:nvPr/>
        </p:nvSpPr>
        <p:spPr>
          <a:xfrm>
            <a:off x="3582536" y="1459975"/>
            <a:ext cx="4572000" cy="3139321"/>
          </a:xfrm>
          <a:prstGeom prst="rect">
            <a:avLst/>
          </a:prstGeom>
        </p:spPr>
        <p:txBody>
          <a:bodyPr>
            <a:spAutoFit/>
          </a:bodyPr>
          <a:lstStyle/>
          <a:p>
            <a:r>
              <a:rPr lang="en-US" sz="2200">
                <a:latin typeface="Times New Roman" pitchFamily="18" charset="0"/>
                <a:cs typeface="Times New Roman" pitchFamily="18" charset="0"/>
              </a:rPr>
              <a:t>b. Sở dĩ tác giả khẳng định việc tất cả những đứa trẻ trong làng đều thức để lắng nghe tiếng mưa và lo cho những chú chim chìa vôi là bởi vì tất cả những đứa trẻ đó đều quan tâm đến bầy chim chìa vôi nên với tâm lí của một đứa trẻ thì chúng sẽ thức để nghĩ về và lo lắng cho những chú chim mà chúng quan tâm đó.</a:t>
            </a:r>
          </a:p>
        </p:txBody>
      </p:sp>
      <p:cxnSp>
        <p:nvCxnSpPr>
          <p:cNvPr id="7" name="Straight Connector 6"/>
          <p:cNvCxnSpPr/>
          <p:nvPr/>
        </p:nvCxnSpPr>
        <p:spPr>
          <a:xfrm>
            <a:off x="3582536" y="1459975"/>
            <a:ext cx="0" cy="3139321"/>
          </a:xfrm>
          <a:prstGeom prst="line">
            <a:avLst/>
          </a:prstGeom>
          <a:ln w="57150" cmpd="thinThick"/>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82536" y="1459975"/>
            <a:ext cx="3159458" cy="0"/>
          </a:xfrm>
          <a:prstGeom prst="line">
            <a:avLst/>
          </a:prstGeom>
          <a:ln w="57150" cmpd="thinThick"/>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82536" y="4599296"/>
            <a:ext cx="4183040" cy="0"/>
          </a:xfrm>
          <a:prstGeom prst="line">
            <a:avLst/>
          </a:prstGeom>
          <a:ln w="57150" cmpd="thinThick"/>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536" y="1869743"/>
            <a:ext cx="0" cy="2292824"/>
          </a:xfrm>
          <a:prstGeom prst="line">
            <a:avLst/>
          </a:prstGeom>
          <a:ln w="57150" cmpd="thinThick"/>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204" y="0"/>
            <a:ext cx="1924334" cy="1351128"/>
          </a:xfrm>
          <a:prstGeom prst="rect">
            <a:avLst/>
          </a:prstGeom>
        </p:spPr>
      </p:pic>
    </p:spTree>
    <p:extLst>
      <p:ext uri="{BB962C8B-B14F-4D97-AF65-F5344CB8AC3E}">
        <p14:creationId xmlns:p14="http://schemas.microsoft.com/office/powerpoint/2010/main" val="373424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727"/>
                                        </p:tgtEl>
                                        <p:attrNameLst>
                                          <p:attrName>style.visibility</p:attrName>
                                        </p:attrNameLst>
                                      </p:cBhvr>
                                      <p:to>
                                        <p:strVal val="visible"/>
                                      </p:to>
                                    </p:set>
                                    <p:anim calcmode="lin" valueType="num">
                                      <p:cBhvr additive="base">
                                        <p:cTn id="17" dur="500" fill="hold"/>
                                        <p:tgtEl>
                                          <p:spTgt spid="8727"/>
                                        </p:tgtEl>
                                        <p:attrNameLst>
                                          <p:attrName>ppt_x</p:attrName>
                                        </p:attrNameLst>
                                      </p:cBhvr>
                                      <p:tavLst>
                                        <p:tav tm="0">
                                          <p:val>
                                            <p:strVal val="#ppt_x"/>
                                          </p:val>
                                        </p:tav>
                                        <p:tav tm="100000">
                                          <p:val>
                                            <p:strVal val="#ppt_x"/>
                                          </p:val>
                                        </p:tav>
                                      </p:tavLst>
                                    </p:anim>
                                    <p:anim calcmode="lin" valueType="num">
                                      <p:cBhvr additive="base">
                                        <p:cTn id="18" dur="500" fill="hold"/>
                                        <p:tgtEl>
                                          <p:spTgt spid="87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7" grpId="0" animBg="1"/>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044"/>
        <p:cNvGrpSpPr/>
        <p:nvPr/>
      </p:nvGrpSpPr>
      <p:grpSpPr>
        <a:xfrm>
          <a:off x="0" y="0"/>
          <a:ext cx="0" cy="0"/>
          <a:chOff x="0" y="0"/>
          <a:chExt cx="0" cy="0"/>
        </a:xfrm>
      </p:grpSpPr>
      <p:sp>
        <p:nvSpPr>
          <p:cNvPr id="6" name="Rectangle 5"/>
          <p:cNvSpPr/>
          <p:nvPr/>
        </p:nvSpPr>
        <p:spPr>
          <a:xfrm>
            <a:off x="1603052" y="2483378"/>
            <a:ext cx="4852340" cy="954107"/>
          </a:xfrm>
          <a:prstGeom prst="rect">
            <a:avLst/>
          </a:prstGeom>
        </p:spPr>
        <p:txBody>
          <a:bodyPr wrap="square">
            <a:spAutoFit/>
          </a:bodyPr>
          <a:lstStyle/>
          <a:p>
            <a:pPr algn="ctr"/>
            <a:r>
              <a:rPr lang="en-US" sz="2800" b="1" i="1">
                <a:latin typeface="Times New Roman" pitchFamily="18" charset="0"/>
                <a:cs typeface="Times New Roman" pitchFamily="18" charset="0"/>
              </a:rPr>
              <a:t>c. Cậu bé - người “phỏng vấn” tác giả - ngạc nhiên vì điều gì?</a:t>
            </a:r>
            <a:endParaRPr lang="en-US" sz="2800" b="1">
              <a:latin typeface="Times New Roman" pitchFamily="18" charset="0"/>
              <a:cs typeface="Times New Roman" pitchFamily="18" charset="0"/>
            </a:endParaRPr>
          </a:p>
        </p:txBody>
      </p:sp>
      <p:sp>
        <p:nvSpPr>
          <p:cNvPr id="7" name="Arc 6"/>
          <p:cNvSpPr/>
          <p:nvPr/>
        </p:nvSpPr>
        <p:spPr>
          <a:xfrm>
            <a:off x="545910" y="1464121"/>
            <a:ext cx="6731478" cy="3025992"/>
          </a:xfrm>
          <a:prstGeom prst="arc">
            <a:avLst>
              <a:gd name="adj1" fmla="val 16200000"/>
              <a:gd name="adj2" fmla="val 1583506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496" y="221788"/>
            <a:ext cx="2711050" cy="1962309"/>
          </a:xfrm>
          <a:prstGeom prst="rect">
            <a:avLst/>
          </a:prstGeom>
        </p:spPr>
      </p:pic>
      <p:sp>
        <p:nvSpPr>
          <p:cNvPr id="9" name="Rectangle 8"/>
          <p:cNvSpPr/>
          <p:nvPr/>
        </p:nvSpPr>
        <p:spPr>
          <a:xfrm>
            <a:off x="1238255" y="2014023"/>
            <a:ext cx="5581934" cy="2308324"/>
          </a:xfrm>
          <a:prstGeom prst="rect">
            <a:avLst/>
          </a:prstGeom>
        </p:spPr>
        <p:txBody>
          <a:bodyPr wrap="square">
            <a:spAutoFit/>
          </a:bodyPr>
          <a:lstStyle/>
          <a:p>
            <a:pPr algn="ct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Đứa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Mon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lo </a:t>
            </a:r>
            <a:r>
              <a:rPr lang="en-US" sz="2400" dirty="0" err="1">
                <a:latin typeface="Times New Roman" pitchFamily="18" charset="0"/>
                <a:cs typeface="Times New Roman" pitchFamily="18" charset="0"/>
              </a:rPr>
              <a:t>lắng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Mon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hiểm</a:t>
            </a:r>
            <a:r>
              <a:rPr lang="en-US" sz="2400" dirty="0">
                <a:latin typeface="Times New Roman" pitchFamily="18" charset="0"/>
                <a:cs typeface="Times New Roman" pitchFamily="18" charset="0"/>
              </a:rPr>
              <a: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388" y="0"/>
            <a:ext cx="1877128" cy="1529208"/>
          </a:xfrm>
          <a:prstGeom prst="rect">
            <a:avLst/>
          </a:prstGeom>
        </p:spPr>
      </p:pic>
    </p:spTree>
    <p:extLst>
      <p:ext uri="{BB962C8B-B14F-4D97-AF65-F5344CB8AC3E}">
        <p14:creationId xmlns:p14="http://schemas.microsoft.com/office/powerpoint/2010/main" val="1587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31"/>
        <p:cNvGrpSpPr/>
        <p:nvPr/>
      </p:nvGrpSpPr>
      <p:grpSpPr>
        <a:xfrm>
          <a:off x="0" y="0"/>
          <a:ext cx="0" cy="0"/>
          <a:chOff x="0" y="0"/>
          <a:chExt cx="0" cy="0"/>
        </a:xfrm>
      </p:grpSpPr>
      <p:grpSp>
        <p:nvGrpSpPr>
          <p:cNvPr id="11" name="Google Shape;8701;p81"/>
          <p:cNvGrpSpPr/>
          <p:nvPr/>
        </p:nvGrpSpPr>
        <p:grpSpPr>
          <a:xfrm>
            <a:off x="1537974" y="1348247"/>
            <a:ext cx="6242283" cy="3633433"/>
            <a:chOff x="3804623" y="931514"/>
            <a:chExt cx="4311631" cy="3283920"/>
          </a:xfrm>
        </p:grpSpPr>
        <p:grpSp>
          <p:nvGrpSpPr>
            <p:cNvPr id="12" name="Google Shape;8702;p81"/>
            <p:cNvGrpSpPr/>
            <p:nvPr/>
          </p:nvGrpSpPr>
          <p:grpSpPr>
            <a:xfrm>
              <a:off x="3804623" y="931514"/>
              <a:ext cx="4311631" cy="3283920"/>
              <a:chOff x="3420275" y="729475"/>
              <a:chExt cx="4831500" cy="3679875"/>
            </a:xfrm>
          </p:grpSpPr>
          <p:sp>
            <p:nvSpPr>
              <p:cNvPr id="14" name="Google Shape;8703;p81"/>
              <p:cNvSpPr/>
              <p:nvPr/>
            </p:nvSpPr>
            <p:spPr>
              <a:xfrm>
                <a:off x="3586250" y="883825"/>
                <a:ext cx="4503600" cy="27462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704;p81"/>
              <p:cNvSpPr/>
              <p:nvPr/>
            </p:nvSpPr>
            <p:spPr>
              <a:xfrm>
                <a:off x="5009044" y="3786200"/>
                <a:ext cx="1649975" cy="623150"/>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chemeClr val="dk2"/>
                </a:solidFill>
                <a:prstDash val="solid"/>
                <a:round/>
                <a:headEnd type="none" w="med" len="med"/>
                <a:tailEnd type="none" w="med" len="med"/>
              </a:ln>
            </p:spPr>
          </p:sp>
          <p:sp>
            <p:nvSpPr>
              <p:cNvPr id="16" name="Google Shape;8705;p81"/>
              <p:cNvSpPr/>
              <p:nvPr/>
            </p:nvSpPr>
            <p:spPr>
              <a:xfrm>
                <a:off x="3420275" y="729475"/>
                <a:ext cx="4831500" cy="3056700"/>
              </a:xfrm>
              <a:prstGeom prst="roundRect">
                <a:avLst>
                  <a:gd name="adj" fmla="val 385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706;p81"/>
              <p:cNvSpPr/>
              <p:nvPr/>
            </p:nvSpPr>
            <p:spPr>
              <a:xfrm>
                <a:off x="3453125" y="762775"/>
                <a:ext cx="4765800" cy="2990100"/>
              </a:xfrm>
              <a:prstGeom prst="roundRect">
                <a:avLst>
                  <a:gd name="adj" fmla="val 3282"/>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Google Shape;8707;p81"/>
            <p:cNvCxnSpPr/>
            <p:nvPr/>
          </p:nvCxnSpPr>
          <p:spPr>
            <a:xfrm>
              <a:off x="5238353" y="4162783"/>
              <a:ext cx="1451100" cy="0"/>
            </a:xfrm>
            <a:prstGeom prst="straightConnector1">
              <a:avLst/>
            </a:prstGeom>
            <a:noFill/>
            <a:ln w="19050" cap="flat" cmpd="sng">
              <a:solidFill>
                <a:schemeClr val="dk2"/>
              </a:solidFill>
              <a:prstDash val="solid"/>
              <a:round/>
              <a:headEnd type="none" w="med" len="med"/>
              <a:tailEnd type="none" w="med" len="med"/>
            </a:ln>
          </p:spPr>
        </p:cxnSp>
      </p:grpSp>
      <p:sp>
        <p:nvSpPr>
          <p:cNvPr id="4" name="TextBox 3"/>
          <p:cNvSpPr txBox="1"/>
          <p:nvPr/>
        </p:nvSpPr>
        <p:spPr>
          <a:xfrm>
            <a:off x="2307423" y="1948478"/>
            <a:ext cx="4698233" cy="1815882"/>
          </a:xfrm>
          <a:prstGeom prst="rect">
            <a:avLst/>
          </a:prstGeom>
          <a:noFill/>
        </p:spPr>
        <p:txBody>
          <a:bodyPr wrap="square" rtlCol="0">
            <a:spAutoFit/>
          </a:bodyPr>
          <a:lstStyle/>
          <a:p>
            <a:r>
              <a:rPr lang="en-US" sz="2800" b="1" i="1">
                <a:latin typeface="Times New Roman" pitchFamily="18" charset="0"/>
                <a:cs typeface="Times New Roman" pitchFamily="18" charset="0"/>
              </a:rPr>
              <a:t>d. Ngoài Mon và Mên, ai là người có trải nghiệm và kỉ niệm sâu sắc về đêm mưa, bãi sông và bầy chim chìa vôi?</a:t>
            </a:r>
            <a:endParaRPr lang="en-US" sz="2800" b="1">
              <a:latin typeface="Times New Roman" pitchFamily="18" charset="0"/>
              <a:cs typeface="Times New Roman" pitchFamily="18" charset="0"/>
            </a:endParaRPr>
          </a:p>
        </p:txBody>
      </p:sp>
      <p:sp>
        <p:nvSpPr>
          <p:cNvPr id="3" name="Rectangle 2"/>
          <p:cNvSpPr/>
          <p:nvPr/>
        </p:nvSpPr>
        <p:spPr>
          <a:xfrm>
            <a:off x="1754812" y="1733034"/>
            <a:ext cx="5818637" cy="2246769"/>
          </a:xfrm>
          <a:prstGeom prst="rect">
            <a:avLst/>
          </a:prstGeom>
        </p:spPr>
        <p:txBody>
          <a:bodyPr wrap="square">
            <a:spAutoFit/>
          </a:bodyPr>
          <a:lstStyle/>
          <a:p>
            <a:pPr algn="ctr"/>
            <a:r>
              <a:rPr lang="en-US" sz="2800">
                <a:latin typeface="Times New Roman" pitchFamily="18" charset="0"/>
                <a:cs typeface="Times New Roman" pitchFamily="18" charset="0"/>
              </a:rPr>
              <a:t>d. Ngoài Mên và Mon thì nhà văn (có thể là những đứa trẻ vẫn đang ở nhà trông ngóng bầy chim chìa vôi kia) chính là người có trải nghiệm rõ nhất về đêm mưa ấy và bầy chim chìa vôi.</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568"/>
            <a:ext cx="2902764" cy="263336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7716" y="-307867"/>
            <a:ext cx="2210939" cy="1317979"/>
          </a:xfrm>
          <a:prstGeom prst="rect">
            <a:avLst/>
          </a:prstGeom>
        </p:spPr>
      </p:pic>
    </p:spTree>
    <p:extLst>
      <p:ext uri="{BB962C8B-B14F-4D97-AF65-F5344CB8AC3E}">
        <p14:creationId xmlns:p14="http://schemas.microsoft.com/office/powerpoint/2010/main" val="220181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4"/>
                                        </p:tgtEl>
                                        <p:attrNameLst>
                                          <p:attrName>ppt_x</p:attrName>
                                        </p:attrNameLst>
                                      </p:cBhvr>
                                      <p:tavLst>
                                        <p:tav tm="0">
                                          <p:val>
                                            <p:strVal val="ppt_x"/>
                                          </p:val>
                                        </p:tav>
                                        <p:tav tm="100000">
                                          <p:val>
                                            <p:strVal val="ppt_x"/>
                                          </p:val>
                                        </p:tav>
                                      </p:tavLst>
                                    </p:anim>
                                    <p:anim calcmode="lin" valueType="num">
                                      <p:cBhvr additive="base">
                                        <p:cTn id="27" dur="500"/>
                                        <p:tgtEl>
                                          <p:spTgt spid="4"/>
                                        </p:tgtEl>
                                        <p:attrNameLst>
                                          <p:attrName>ppt_y</p:attrName>
                                        </p:attrNameLst>
                                      </p:cBhvr>
                                      <p:tavLst>
                                        <p:tav tm="0">
                                          <p:val>
                                            <p:strVal val="ppt_y"/>
                                          </p:val>
                                        </p:tav>
                                        <p:tav tm="100000">
                                          <p:val>
                                            <p:strVal val="1+ppt_h/2"/>
                                          </p:val>
                                        </p:tav>
                                      </p:tavLst>
                                    </p:anim>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11"/>
        <p:cNvGrpSpPr/>
        <p:nvPr/>
      </p:nvGrpSpPr>
      <p:grpSpPr>
        <a:xfrm>
          <a:off x="0" y="0"/>
          <a:ext cx="0" cy="0"/>
          <a:chOff x="0" y="0"/>
          <a:chExt cx="0" cy="0"/>
        </a:xfrm>
      </p:grpSpPr>
      <p:grpSp>
        <p:nvGrpSpPr>
          <p:cNvPr id="8713" name="Google Shape;8713;p82"/>
          <p:cNvGrpSpPr/>
          <p:nvPr/>
        </p:nvGrpSpPr>
        <p:grpSpPr>
          <a:xfrm>
            <a:off x="5445457" y="668740"/>
            <a:ext cx="2593074" cy="4026324"/>
            <a:chOff x="-734415" y="-494734"/>
            <a:chExt cx="2684700" cy="4768516"/>
          </a:xfrm>
        </p:grpSpPr>
        <p:sp>
          <p:nvSpPr>
            <p:cNvPr id="8714" name="Google Shape;8714;p82"/>
            <p:cNvSpPr/>
            <p:nvPr/>
          </p:nvSpPr>
          <p:spPr>
            <a:xfrm>
              <a:off x="-734415" y="-494734"/>
              <a:ext cx="2684700" cy="4768516"/>
            </a:xfrm>
            <a:prstGeom prst="roundRect">
              <a:avLst>
                <a:gd name="adj" fmla="val 4846"/>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715" name="Google Shape;8715;p82"/>
            <p:cNvSpPr/>
            <p:nvPr/>
          </p:nvSpPr>
          <p:spPr>
            <a:xfrm>
              <a:off x="515525" y="4063443"/>
              <a:ext cx="184800" cy="1095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717" name="Google Shape;8717;p82"/>
            <p:cNvSpPr/>
            <p:nvPr/>
          </p:nvSpPr>
          <p:spPr>
            <a:xfrm>
              <a:off x="-537613" y="-203248"/>
              <a:ext cx="2291100" cy="4199402"/>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2" name="Rectangle 1"/>
          <p:cNvSpPr/>
          <p:nvPr/>
        </p:nvSpPr>
        <p:spPr>
          <a:xfrm>
            <a:off x="5743378" y="1205274"/>
            <a:ext cx="1997233" cy="2677656"/>
          </a:xfrm>
          <a:prstGeom prst="rect">
            <a:avLst/>
          </a:prstGeom>
        </p:spPr>
        <p:txBody>
          <a:bodyPr wrap="square">
            <a:spAutoFit/>
          </a:bodyPr>
          <a:lstStyle/>
          <a:p>
            <a:pPr algn="ctr"/>
            <a:r>
              <a:rPr lang="en-US" sz="2800" i="1">
                <a:latin typeface="Times New Roman" pitchFamily="18" charset="0"/>
                <a:cs typeface="Times New Roman" pitchFamily="18" charset="0"/>
              </a:rPr>
              <a:t>e. Theo em, Mon và Mên đang ở đâu? Bầy chim chìa vôi đã bay đi đâu?</a:t>
            </a:r>
            <a:endParaRPr lang="en-US" sz="2800">
              <a:latin typeface="Times New Roman" pitchFamily="18" charset="0"/>
              <a:cs typeface="Times New Roman" pitchFamily="18" charset="0"/>
            </a:endParaRPr>
          </a:p>
        </p:txBody>
      </p:sp>
      <p:sp>
        <p:nvSpPr>
          <p:cNvPr id="3" name="Rectangle 2"/>
          <p:cNvSpPr/>
          <p:nvPr/>
        </p:nvSpPr>
        <p:spPr>
          <a:xfrm>
            <a:off x="313899" y="1205274"/>
            <a:ext cx="4790363" cy="3785652"/>
          </a:xfrm>
          <a:prstGeom prst="rect">
            <a:avLst/>
          </a:prstGeom>
          <a:solidFill>
            <a:schemeClr val="bg1"/>
          </a:solidFill>
          <a:ln w="57150">
            <a:solidFill>
              <a:schemeClr val="tx2"/>
            </a:solidFill>
          </a:ln>
        </p:spPr>
        <p:txBody>
          <a:bodyPr wrap="square">
            <a:spAutoFit/>
          </a:bodyPr>
          <a:lstStyle/>
          <a:p>
            <a:r>
              <a:rPr lang="en-US" sz="2000">
                <a:latin typeface="Times New Roman" pitchFamily="18" charset="0"/>
                <a:cs typeface="Times New Roman" pitchFamily="18" charset="0"/>
              </a:rPr>
              <a:t>e. Mon và Mên là những nhân vật được tác giả tạo nên dựa trên người có thật là những người bạn tuổi thơ của tác giả, chính vì vậy, nhân vật Mon và Mên sẽ sống mãi trong trái tim bạn đọc. Còn những người bạn của tác giả thì có lẽ vẫn đang ở những nơi mà có thiên nhiên, đang ra sức bảo vệ thiên nhiên khỏi bàn tay của con người.</a:t>
            </a:r>
          </a:p>
          <a:p>
            <a:r>
              <a:rPr lang="en-US" sz="2000">
                <a:latin typeface="Times New Roman" pitchFamily="18" charset="0"/>
                <a:cs typeface="Times New Roman" pitchFamily="18" charset="0"/>
              </a:rPr>
              <a:t>Những cánh chim chìa vôi cũng đã tìm được và cất cao đôi cánh của mình lên bầu trời để bay đến những miền đất hứa, đến những nơi mà dành cho chúng.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393" y="0"/>
            <a:ext cx="2233379" cy="1460868"/>
          </a:xfrm>
          <a:prstGeom prst="rect">
            <a:avLst/>
          </a:prstGeom>
        </p:spPr>
      </p:pic>
    </p:spTree>
    <p:extLst>
      <p:ext uri="{BB962C8B-B14F-4D97-AF65-F5344CB8AC3E}">
        <p14:creationId xmlns:p14="http://schemas.microsoft.com/office/powerpoint/2010/main" val="110080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13"/>
                                        </p:tgtEl>
                                        <p:attrNameLst>
                                          <p:attrName>style.visibility</p:attrName>
                                        </p:attrNameLst>
                                      </p:cBhvr>
                                      <p:to>
                                        <p:strVal val="visible"/>
                                      </p:to>
                                    </p:set>
                                    <p:anim calcmode="lin" valueType="num">
                                      <p:cBhvr additive="base">
                                        <p:cTn id="7" dur="500" fill="hold"/>
                                        <p:tgtEl>
                                          <p:spTgt spid="8713"/>
                                        </p:tgtEl>
                                        <p:attrNameLst>
                                          <p:attrName>ppt_x</p:attrName>
                                        </p:attrNameLst>
                                      </p:cBhvr>
                                      <p:tavLst>
                                        <p:tav tm="0">
                                          <p:val>
                                            <p:strVal val="#ppt_x"/>
                                          </p:val>
                                        </p:tav>
                                        <p:tav tm="100000">
                                          <p:val>
                                            <p:strVal val="#ppt_x"/>
                                          </p:val>
                                        </p:tav>
                                      </p:tavLst>
                                    </p:anim>
                                    <p:anim calcmode="lin" valueType="num">
                                      <p:cBhvr additive="base">
                                        <p:cTn id="8" dur="500" fill="hold"/>
                                        <p:tgtEl>
                                          <p:spTgt spid="87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58"/>
        <p:cNvGrpSpPr/>
        <p:nvPr/>
      </p:nvGrpSpPr>
      <p:grpSpPr>
        <a:xfrm>
          <a:off x="0" y="0"/>
          <a:ext cx="0" cy="0"/>
          <a:chOff x="0" y="0"/>
          <a:chExt cx="0" cy="0"/>
        </a:xfrm>
      </p:grpSpPr>
      <p:cxnSp>
        <p:nvCxnSpPr>
          <p:cNvPr id="5" name="Straight Connector 4"/>
          <p:cNvCxnSpPr/>
          <p:nvPr/>
        </p:nvCxnSpPr>
        <p:spPr>
          <a:xfrm>
            <a:off x="-95534" y="832513"/>
            <a:ext cx="4844955" cy="0"/>
          </a:xfrm>
          <a:prstGeom prst="line">
            <a:avLst/>
          </a:prstGeom>
          <a:ln w="76200" cmpd="thickThi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76466" y="4328615"/>
            <a:ext cx="4831307" cy="0"/>
          </a:xfrm>
          <a:prstGeom prst="line">
            <a:avLst/>
          </a:prstGeom>
          <a:ln w="76200" cmpd="thickThi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98143" y="1460308"/>
            <a:ext cx="8147713" cy="2246769"/>
          </a:xfrm>
          <a:prstGeom prst="rect">
            <a:avLst/>
          </a:prstGeom>
        </p:spPr>
        <p:txBody>
          <a:bodyPr wrap="square">
            <a:spAutoFit/>
          </a:bodyPr>
          <a:lstStyle/>
          <a:p>
            <a:r>
              <a:rPr lang="vi-VN" sz="2800" i="1">
                <a:latin typeface="+mj-lt"/>
              </a:rPr>
              <a:t>(2) Chọn đọc một cuốn sách đang gây sự tò mò, chú ý đối với em. Trong quá trình đọc, thử hình dung em có thể đặt ra những câu hỏi nào để làm rõ hơn điều em muốn biết: cách tác giả tạo nên nhân vật hoặc những chi tiết tiêu biểu, hoàn cảnh ra đời của tác phẩm...)</a:t>
            </a:r>
            <a:endParaRPr lang="en-US" sz="2800">
              <a:latin typeface="+mj-lt"/>
            </a:endParaRPr>
          </a:p>
        </p:txBody>
      </p:sp>
    </p:spTree>
    <p:extLst>
      <p:ext uri="{BB962C8B-B14F-4D97-AF65-F5344CB8AC3E}">
        <p14:creationId xmlns:p14="http://schemas.microsoft.com/office/powerpoint/2010/main" val="273087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31"/>
        <p:cNvGrpSpPr/>
        <p:nvPr/>
      </p:nvGrpSpPr>
      <p:grpSpPr>
        <a:xfrm>
          <a:off x="0" y="0"/>
          <a:ext cx="0" cy="0"/>
          <a:chOff x="0" y="0"/>
          <a:chExt cx="0" cy="0"/>
        </a:xfrm>
      </p:grpSpPr>
      <p:grpSp>
        <p:nvGrpSpPr>
          <p:cNvPr id="53" name="Google Shape;8899;p86"/>
          <p:cNvGrpSpPr/>
          <p:nvPr/>
        </p:nvGrpSpPr>
        <p:grpSpPr>
          <a:xfrm>
            <a:off x="5847607" y="739936"/>
            <a:ext cx="1360070" cy="1250480"/>
            <a:chOff x="971825" y="238675"/>
            <a:chExt cx="5599300" cy="5148125"/>
          </a:xfrm>
        </p:grpSpPr>
        <p:sp>
          <p:nvSpPr>
            <p:cNvPr id="54" name="Google Shape;8900;p86"/>
            <p:cNvSpPr/>
            <p:nvPr/>
          </p:nvSpPr>
          <p:spPr>
            <a:xfrm>
              <a:off x="1153625" y="4154850"/>
              <a:ext cx="1167950" cy="533150"/>
            </a:xfrm>
            <a:custGeom>
              <a:avLst/>
              <a:gdLst/>
              <a:ahLst/>
              <a:cxnLst/>
              <a:rect l="l" t="t" r="r" b="b"/>
              <a:pathLst>
                <a:path w="46718" h="21326" extrusionOk="0">
                  <a:moveTo>
                    <a:pt x="38706" y="0"/>
                  </a:moveTo>
                  <a:lnTo>
                    <a:pt x="1" y="740"/>
                  </a:lnTo>
                  <a:lnTo>
                    <a:pt x="1" y="21325"/>
                  </a:lnTo>
                  <a:lnTo>
                    <a:pt x="44376" y="20709"/>
                  </a:lnTo>
                  <a:lnTo>
                    <a:pt x="46718" y="17627"/>
                  </a:lnTo>
                  <a:lnTo>
                    <a:pt x="45855" y="1233"/>
                  </a:lnTo>
                  <a:cubicBezTo>
                    <a:pt x="45855" y="1233"/>
                    <a:pt x="38952" y="0"/>
                    <a:pt x="38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901;p86"/>
            <p:cNvSpPr/>
            <p:nvPr/>
          </p:nvSpPr>
          <p:spPr>
            <a:xfrm>
              <a:off x="1024200" y="4077800"/>
              <a:ext cx="1405250" cy="690325"/>
            </a:xfrm>
            <a:custGeom>
              <a:avLst/>
              <a:gdLst/>
              <a:ahLst/>
              <a:cxnLst/>
              <a:rect l="l" t="t" r="r" b="b"/>
              <a:pathLst>
                <a:path w="56210" h="27613" extrusionOk="0">
                  <a:moveTo>
                    <a:pt x="1603" y="1"/>
                  </a:moveTo>
                  <a:cubicBezTo>
                    <a:pt x="740" y="1"/>
                    <a:pt x="0" y="740"/>
                    <a:pt x="0" y="1603"/>
                  </a:cubicBezTo>
                  <a:lnTo>
                    <a:pt x="0" y="2589"/>
                  </a:lnTo>
                  <a:cubicBezTo>
                    <a:pt x="0" y="3699"/>
                    <a:pt x="863" y="4562"/>
                    <a:pt x="1973" y="4562"/>
                  </a:cubicBezTo>
                  <a:lnTo>
                    <a:pt x="44622" y="4562"/>
                  </a:lnTo>
                  <a:cubicBezTo>
                    <a:pt x="47334" y="4562"/>
                    <a:pt x="49430" y="6780"/>
                    <a:pt x="49430" y="9369"/>
                  </a:cubicBezTo>
                  <a:lnTo>
                    <a:pt x="49430" y="17751"/>
                  </a:lnTo>
                  <a:cubicBezTo>
                    <a:pt x="49430" y="20463"/>
                    <a:pt x="47334" y="22682"/>
                    <a:pt x="44622" y="22682"/>
                  </a:cubicBezTo>
                  <a:lnTo>
                    <a:pt x="1973" y="22682"/>
                  </a:lnTo>
                  <a:cubicBezTo>
                    <a:pt x="863" y="22682"/>
                    <a:pt x="0" y="23544"/>
                    <a:pt x="0" y="24531"/>
                  </a:cubicBezTo>
                  <a:lnTo>
                    <a:pt x="0" y="25886"/>
                  </a:lnTo>
                  <a:cubicBezTo>
                    <a:pt x="0" y="26873"/>
                    <a:pt x="740" y="27612"/>
                    <a:pt x="1603" y="27612"/>
                  </a:cubicBezTo>
                  <a:lnTo>
                    <a:pt x="47827" y="27612"/>
                  </a:lnTo>
                  <a:cubicBezTo>
                    <a:pt x="52388" y="27612"/>
                    <a:pt x="56209" y="23791"/>
                    <a:pt x="56209" y="19230"/>
                  </a:cubicBezTo>
                  <a:lnTo>
                    <a:pt x="56209" y="8383"/>
                  </a:lnTo>
                  <a:cubicBezTo>
                    <a:pt x="56209" y="3699"/>
                    <a:pt x="52388" y="1"/>
                    <a:pt x="478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902;p86"/>
            <p:cNvSpPr/>
            <p:nvPr/>
          </p:nvSpPr>
          <p:spPr>
            <a:xfrm>
              <a:off x="1178275" y="3745000"/>
              <a:ext cx="1050850" cy="329750"/>
            </a:xfrm>
            <a:custGeom>
              <a:avLst/>
              <a:gdLst/>
              <a:ahLst/>
              <a:cxnLst/>
              <a:rect l="l" t="t" r="r" b="b"/>
              <a:pathLst>
                <a:path w="42034" h="13190" extrusionOk="0">
                  <a:moveTo>
                    <a:pt x="3452" y="0"/>
                  </a:moveTo>
                  <a:cubicBezTo>
                    <a:pt x="2343" y="0"/>
                    <a:pt x="1357" y="740"/>
                    <a:pt x="987" y="1726"/>
                  </a:cubicBezTo>
                  <a:lnTo>
                    <a:pt x="494" y="2959"/>
                  </a:lnTo>
                  <a:cubicBezTo>
                    <a:pt x="124" y="3698"/>
                    <a:pt x="1" y="4561"/>
                    <a:pt x="1" y="5424"/>
                  </a:cubicBezTo>
                  <a:lnTo>
                    <a:pt x="1" y="8259"/>
                  </a:lnTo>
                  <a:cubicBezTo>
                    <a:pt x="1" y="9615"/>
                    <a:pt x="371" y="10971"/>
                    <a:pt x="1110" y="12080"/>
                  </a:cubicBezTo>
                  <a:cubicBezTo>
                    <a:pt x="1603" y="12820"/>
                    <a:pt x="2466" y="13190"/>
                    <a:pt x="3452" y="13190"/>
                  </a:cubicBezTo>
                  <a:lnTo>
                    <a:pt x="42034" y="13190"/>
                  </a:lnTo>
                  <a:lnTo>
                    <a:pt x="420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903;p86"/>
            <p:cNvSpPr/>
            <p:nvPr/>
          </p:nvSpPr>
          <p:spPr>
            <a:xfrm>
              <a:off x="1138225" y="3708025"/>
              <a:ext cx="1325100" cy="406775"/>
            </a:xfrm>
            <a:custGeom>
              <a:avLst/>
              <a:gdLst/>
              <a:ahLst/>
              <a:cxnLst/>
              <a:rect l="l" t="t" r="r" b="b"/>
              <a:pathLst>
                <a:path w="53004" h="16271" extrusionOk="0">
                  <a:moveTo>
                    <a:pt x="5054" y="0"/>
                  </a:moveTo>
                  <a:cubicBezTo>
                    <a:pt x="3328" y="0"/>
                    <a:pt x="1726" y="986"/>
                    <a:pt x="1110" y="2589"/>
                  </a:cubicBezTo>
                  <a:lnTo>
                    <a:pt x="617" y="3821"/>
                  </a:lnTo>
                  <a:cubicBezTo>
                    <a:pt x="247" y="4807"/>
                    <a:pt x="0" y="5794"/>
                    <a:pt x="0" y="6903"/>
                  </a:cubicBezTo>
                  <a:lnTo>
                    <a:pt x="0" y="9738"/>
                  </a:lnTo>
                  <a:cubicBezTo>
                    <a:pt x="0" y="11464"/>
                    <a:pt x="493" y="13066"/>
                    <a:pt x="1479" y="14422"/>
                  </a:cubicBezTo>
                  <a:cubicBezTo>
                    <a:pt x="2219" y="15531"/>
                    <a:pt x="3575" y="16271"/>
                    <a:pt x="4931" y="16271"/>
                  </a:cubicBezTo>
                  <a:lnTo>
                    <a:pt x="50908" y="16271"/>
                  </a:lnTo>
                  <a:cubicBezTo>
                    <a:pt x="53004" y="16271"/>
                    <a:pt x="53004" y="13189"/>
                    <a:pt x="50908" y="13189"/>
                  </a:cubicBezTo>
                  <a:lnTo>
                    <a:pt x="4931" y="13189"/>
                  </a:lnTo>
                  <a:cubicBezTo>
                    <a:pt x="4561" y="13189"/>
                    <a:pt x="4191" y="12943"/>
                    <a:pt x="3945" y="12696"/>
                  </a:cubicBezTo>
                  <a:cubicBezTo>
                    <a:pt x="3452" y="11833"/>
                    <a:pt x="3082" y="10847"/>
                    <a:pt x="3082" y="9738"/>
                  </a:cubicBezTo>
                  <a:lnTo>
                    <a:pt x="3082" y="6903"/>
                  </a:lnTo>
                  <a:cubicBezTo>
                    <a:pt x="3082" y="6287"/>
                    <a:pt x="3205" y="5547"/>
                    <a:pt x="3452" y="4931"/>
                  </a:cubicBezTo>
                  <a:lnTo>
                    <a:pt x="3945" y="3821"/>
                  </a:lnTo>
                  <a:cubicBezTo>
                    <a:pt x="4068" y="3328"/>
                    <a:pt x="4561" y="3082"/>
                    <a:pt x="5054" y="3082"/>
                  </a:cubicBezTo>
                  <a:lnTo>
                    <a:pt x="50908" y="3082"/>
                  </a:lnTo>
                  <a:cubicBezTo>
                    <a:pt x="53004" y="3082"/>
                    <a:pt x="53004" y="0"/>
                    <a:pt x="50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904;p86"/>
            <p:cNvSpPr/>
            <p:nvPr/>
          </p:nvSpPr>
          <p:spPr>
            <a:xfrm>
              <a:off x="971825" y="3560100"/>
              <a:ext cx="1084750" cy="163350"/>
            </a:xfrm>
            <a:custGeom>
              <a:avLst/>
              <a:gdLst/>
              <a:ahLst/>
              <a:cxnLst/>
              <a:rect l="l" t="t" r="r" b="b"/>
              <a:pathLst>
                <a:path w="43390" h="6534" extrusionOk="0">
                  <a:moveTo>
                    <a:pt x="0" y="0"/>
                  </a:moveTo>
                  <a:lnTo>
                    <a:pt x="0" y="6533"/>
                  </a:lnTo>
                  <a:lnTo>
                    <a:pt x="43389" y="6533"/>
                  </a:lnTo>
                  <a:lnTo>
                    <a:pt x="4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905;p86"/>
            <p:cNvSpPr/>
            <p:nvPr/>
          </p:nvSpPr>
          <p:spPr>
            <a:xfrm>
              <a:off x="1289225" y="3356700"/>
              <a:ext cx="939900" cy="203425"/>
            </a:xfrm>
            <a:custGeom>
              <a:avLst/>
              <a:gdLst/>
              <a:ahLst/>
              <a:cxnLst/>
              <a:rect l="l" t="t" r="r" b="b"/>
              <a:pathLst>
                <a:path w="37596" h="8137" extrusionOk="0">
                  <a:moveTo>
                    <a:pt x="0" y="1"/>
                  </a:moveTo>
                  <a:lnTo>
                    <a:pt x="0" y="8136"/>
                  </a:lnTo>
                  <a:lnTo>
                    <a:pt x="37596" y="8136"/>
                  </a:lnTo>
                  <a:lnTo>
                    <a:pt x="37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906;p86"/>
            <p:cNvSpPr/>
            <p:nvPr/>
          </p:nvSpPr>
          <p:spPr>
            <a:xfrm>
              <a:off x="1270725" y="3338225"/>
              <a:ext cx="1041625" cy="240375"/>
            </a:xfrm>
            <a:custGeom>
              <a:avLst/>
              <a:gdLst/>
              <a:ahLst/>
              <a:cxnLst/>
              <a:rect l="l" t="t" r="r" b="b"/>
              <a:pathLst>
                <a:path w="41665" h="9615" extrusionOk="0">
                  <a:moveTo>
                    <a:pt x="740" y="0"/>
                  </a:moveTo>
                  <a:cubicBezTo>
                    <a:pt x="370" y="0"/>
                    <a:pt x="1" y="370"/>
                    <a:pt x="1" y="863"/>
                  </a:cubicBezTo>
                  <a:lnTo>
                    <a:pt x="1" y="8875"/>
                  </a:lnTo>
                  <a:cubicBezTo>
                    <a:pt x="1" y="9245"/>
                    <a:pt x="370" y="9615"/>
                    <a:pt x="740" y="9615"/>
                  </a:cubicBezTo>
                  <a:lnTo>
                    <a:pt x="40555" y="9615"/>
                  </a:lnTo>
                  <a:cubicBezTo>
                    <a:pt x="41664" y="9615"/>
                    <a:pt x="41664" y="8136"/>
                    <a:pt x="40555" y="8136"/>
                  </a:cubicBezTo>
                  <a:lnTo>
                    <a:pt x="1603" y="8136"/>
                  </a:lnTo>
                  <a:lnTo>
                    <a:pt x="1603" y="1603"/>
                  </a:lnTo>
                  <a:lnTo>
                    <a:pt x="40555" y="1603"/>
                  </a:lnTo>
                  <a:cubicBezTo>
                    <a:pt x="41048" y="1603"/>
                    <a:pt x="41294" y="1233"/>
                    <a:pt x="41294" y="863"/>
                  </a:cubicBezTo>
                  <a:cubicBezTo>
                    <a:pt x="41294" y="370"/>
                    <a:pt x="41048" y="0"/>
                    <a:pt x="405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907;p86"/>
            <p:cNvSpPr/>
            <p:nvPr/>
          </p:nvSpPr>
          <p:spPr>
            <a:xfrm>
              <a:off x="3594275" y="3458400"/>
              <a:ext cx="1620950" cy="1186550"/>
            </a:xfrm>
            <a:custGeom>
              <a:avLst/>
              <a:gdLst/>
              <a:ahLst/>
              <a:cxnLst/>
              <a:rect l="l" t="t" r="r" b="b"/>
              <a:pathLst>
                <a:path w="64838" h="47462" extrusionOk="0">
                  <a:moveTo>
                    <a:pt x="28104" y="1"/>
                  </a:moveTo>
                  <a:cubicBezTo>
                    <a:pt x="28104" y="1"/>
                    <a:pt x="11340" y="10478"/>
                    <a:pt x="6286" y="18121"/>
                  </a:cubicBezTo>
                  <a:cubicBezTo>
                    <a:pt x="1356" y="25763"/>
                    <a:pt x="0" y="30817"/>
                    <a:pt x="123" y="32666"/>
                  </a:cubicBezTo>
                  <a:cubicBezTo>
                    <a:pt x="370" y="34515"/>
                    <a:pt x="6286" y="42404"/>
                    <a:pt x="6286" y="42404"/>
                  </a:cubicBezTo>
                  <a:cubicBezTo>
                    <a:pt x="6286" y="42404"/>
                    <a:pt x="13066" y="47334"/>
                    <a:pt x="20215" y="47458"/>
                  </a:cubicBezTo>
                  <a:cubicBezTo>
                    <a:pt x="20382" y="47460"/>
                    <a:pt x="20550" y="47462"/>
                    <a:pt x="20722" y="47462"/>
                  </a:cubicBezTo>
                  <a:cubicBezTo>
                    <a:pt x="27916" y="47462"/>
                    <a:pt x="39390" y="44992"/>
                    <a:pt x="42280" y="44992"/>
                  </a:cubicBezTo>
                  <a:cubicBezTo>
                    <a:pt x="45361" y="44869"/>
                    <a:pt x="64837" y="4068"/>
                    <a:pt x="64837" y="4068"/>
                  </a:cubicBezTo>
                  <a:lnTo>
                    <a:pt x="648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908;p86"/>
            <p:cNvSpPr/>
            <p:nvPr/>
          </p:nvSpPr>
          <p:spPr>
            <a:xfrm>
              <a:off x="5424750" y="2805100"/>
              <a:ext cx="554700" cy="637925"/>
            </a:xfrm>
            <a:custGeom>
              <a:avLst/>
              <a:gdLst/>
              <a:ahLst/>
              <a:cxnLst/>
              <a:rect l="l" t="t" r="r" b="b"/>
              <a:pathLst>
                <a:path w="22188" h="25517" extrusionOk="0">
                  <a:moveTo>
                    <a:pt x="22188" y="1"/>
                  </a:moveTo>
                  <a:lnTo>
                    <a:pt x="12820" y="2466"/>
                  </a:lnTo>
                  <a:lnTo>
                    <a:pt x="0" y="15039"/>
                  </a:lnTo>
                  <a:lnTo>
                    <a:pt x="1233" y="24407"/>
                  </a:lnTo>
                  <a:lnTo>
                    <a:pt x="7026" y="25516"/>
                  </a:lnTo>
                  <a:cubicBezTo>
                    <a:pt x="7026" y="25516"/>
                    <a:pt x="14175" y="13929"/>
                    <a:pt x="16764" y="11587"/>
                  </a:cubicBezTo>
                  <a:cubicBezTo>
                    <a:pt x="19353" y="9369"/>
                    <a:pt x="20339" y="7396"/>
                    <a:pt x="20339" y="5794"/>
                  </a:cubicBezTo>
                  <a:cubicBezTo>
                    <a:pt x="20708" y="3822"/>
                    <a:pt x="21325" y="1849"/>
                    <a:pt x="2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909;p86"/>
            <p:cNvSpPr/>
            <p:nvPr/>
          </p:nvSpPr>
          <p:spPr>
            <a:xfrm>
              <a:off x="4296875" y="4250375"/>
              <a:ext cx="573200" cy="603000"/>
            </a:xfrm>
            <a:custGeom>
              <a:avLst/>
              <a:gdLst/>
              <a:ahLst/>
              <a:cxnLst/>
              <a:rect l="l" t="t" r="r" b="b"/>
              <a:pathLst>
                <a:path w="22928" h="24120" extrusionOk="0">
                  <a:moveTo>
                    <a:pt x="4561" y="1"/>
                  </a:moveTo>
                  <a:lnTo>
                    <a:pt x="0" y="1973"/>
                  </a:lnTo>
                  <a:cubicBezTo>
                    <a:pt x="0" y="1973"/>
                    <a:pt x="2959" y="18367"/>
                    <a:pt x="14915" y="23298"/>
                  </a:cubicBezTo>
                  <a:cubicBezTo>
                    <a:pt x="14915" y="23298"/>
                    <a:pt x="16449" y="24119"/>
                    <a:pt x="18202" y="24119"/>
                  </a:cubicBezTo>
                  <a:cubicBezTo>
                    <a:pt x="19079" y="24119"/>
                    <a:pt x="20010" y="23914"/>
                    <a:pt x="20832" y="23298"/>
                  </a:cubicBezTo>
                  <a:lnTo>
                    <a:pt x="22927" y="19353"/>
                  </a:lnTo>
                  <a:lnTo>
                    <a:pt x="16025" y="4315"/>
                  </a:lnTo>
                  <a:lnTo>
                    <a:pt x="45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910;p86"/>
            <p:cNvSpPr/>
            <p:nvPr/>
          </p:nvSpPr>
          <p:spPr>
            <a:xfrm>
              <a:off x="4164350" y="4349000"/>
              <a:ext cx="597875" cy="437600"/>
            </a:xfrm>
            <a:custGeom>
              <a:avLst/>
              <a:gdLst/>
              <a:ahLst/>
              <a:cxnLst/>
              <a:rect l="l" t="t" r="r" b="b"/>
              <a:pathLst>
                <a:path w="23915" h="17504" extrusionOk="0">
                  <a:moveTo>
                    <a:pt x="14546" y="0"/>
                  </a:moveTo>
                  <a:cubicBezTo>
                    <a:pt x="14546" y="0"/>
                    <a:pt x="5055" y="5301"/>
                    <a:pt x="2836" y="6410"/>
                  </a:cubicBezTo>
                  <a:cubicBezTo>
                    <a:pt x="1603" y="7026"/>
                    <a:pt x="617" y="8012"/>
                    <a:pt x="1" y="9245"/>
                  </a:cubicBezTo>
                  <a:lnTo>
                    <a:pt x="3206" y="17504"/>
                  </a:lnTo>
                  <a:lnTo>
                    <a:pt x="23914" y="8752"/>
                  </a:lnTo>
                  <a:lnTo>
                    <a:pt x="20340" y="1849"/>
                  </a:lnTo>
                  <a:lnTo>
                    <a:pt x="145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911;p86"/>
            <p:cNvSpPr/>
            <p:nvPr/>
          </p:nvSpPr>
          <p:spPr>
            <a:xfrm>
              <a:off x="3212150" y="4502300"/>
              <a:ext cx="1143300" cy="563700"/>
            </a:xfrm>
            <a:custGeom>
              <a:avLst/>
              <a:gdLst/>
              <a:ahLst/>
              <a:cxnLst/>
              <a:rect l="l" t="t" r="r" b="b"/>
              <a:pathLst>
                <a:path w="45732" h="22548" extrusionOk="0">
                  <a:moveTo>
                    <a:pt x="39553" y="1"/>
                  </a:moveTo>
                  <a:cubicBezTo>
                    <a:pt x="39075" y="1"/>
                    <a:pt x="38582" y="93"/>
                    <a:pt x="38089" y="278"/>
                  </a:cubicBezTo>
                  <a:cubicBezTo>
                    <a:pt x="38089" y="278"/>
                    <a:pt x="29214" y="3606"/>
                    <a:pt x="27118" y="4099"/>
                  </a:cubicBezTo>
                  <a:cubicBezTo>
                    <a:pt x="25269" y="4592"/>
                    <a:pt x="23420" y="4962"/>
                    <a:pt x="21571" y="5208"/>
                  </a:cubicBezTo>
                  <a:cubicBezTo>
                    <a:pt x="21342" y="5237"/>
                    <a:pt x="21096" y="5249"/>
                    <a:pt x="20838" y="5249"/>
                  </a:cubicBezTo>
                  <a:cubicBezTo>
                    <a:pt x="19499" y="5249"/>
                    <a:pt x="17814" y="4928"/>
                    <a:pt x="16290" y="4928"/>
                  </a:cubicBezTo>
                  <a:cubicBezTo>
                    <a:pt x="15573" y="4928"/>
                    <a:pt x="14892" y="4999"/>
                    <a:pt x="14299" y="5208"/>
                  </a:cubicBezTo>
                  <a:cubicBezTo>
                    <a:pt x="14035" y="5317"/>
                    <a:pt x="13749" y="5359"/>
                    <a:pt x="13445" y="5359"/>
                  </a:cubicBezTo>
                  <a:cubicBezTo>
                    <a:pt x="12397" y="5359"/>
                    <a:pt x="11135" y="4858"/>
                    <a:pt x="9799" y="4858"/>
                  </a:cubicBezTo>
                  <a:cubicBezTo>
                    <a:pt x="8449" y="4858"/>
                    <a:pt x="7024" y="5370"/>
                    <a:pt x="5670" y="7427"/>
                  </a:cubicBezTo>
                  <a:cubicBezTo>
                    <a:pt x="2466" y="12235"/>
                    <a:pt x="0" y="19261"/>
                    <a:pt x="3945" y="21849"/>
                  </a:cubicBezTo>
                  <a:cubicBezTo>
                    <a:pt x="4693" y="22340"/>
                    <a:pt x="5401" y="22547"/>
                    <a:pt x="6113" y="22547"/>
                  </a:cubicBezTo>
                  <a:cubicBezTo>
                    <a:pt x="9159" y="22547"/>
                    <a:pt x="12290" y="18763"/>
                    <a:pt x="18983" y="17165"/>
                  </a:cubicBezTo>
                  <a:cubicBezTo>
                    <a:pt x="27118" y="15193"/>
                    <a:pt x="43266" y="12358"/>
                    <a:pt x="44499" y="11372"/>
                  </a:cubicBezTo>
                  <a:cubicBezTo>
                    <a:pt x="45731" y="10509"/>
                    <a:pt x="45362" y="9646"/>
                    <a:pt x="45362" y="9646"/>
                  </a:cubicBezTo>
                  <a:cubicBezTo>
                    <a:pt x="45362" y="9646"/>
                    <a:pt x="40677" y="4346"/>
                    <a:pt x="40924" y="278"/>
                  </a:cubicBezTo>
                  <a:cubicBezTo>
                    <a:pt x="40493" y="93"/>
                    <a:pt x="40030" y="1"/>
                    <a:pt x="39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912;p86"/>
            <p:cNvSpPr/>
            <p:nvPr/>
          </p:nvSpPr>
          <p:spPr>
            <a:xfrm>
              <a:off x="3196725" y="4100075"/>
              <a:ext cx="625600" cy="513950"/>
            </a:xfrm>
            <a:custGeom>
              <a:avLst/>
              <a:gdLst/>
              <a:ahLst/>
              <a:cxnLst/>
              <a:rect l="l" t="t" r="r" b="b"/>
              <a:pathLst>
                <a:path w="25024" h="20558" extrusionOk="0">
                  <a:moveTo>
                    <a:pt x="15176" y="0"/>
                  </a:moveTo>
                  <a:cubicBezTo>
                    <a:pt x="9040" y="0"/>
                    <a:pt x="1" y="219"/>
                    <a:pt x="1" y="219"/>
                  </a:cubicBezTo>
                  <a:lnTo>
                    <a:pt x="5918" y="14271"/>
                  </a:lnTo>
                  <a:lnTo>
                    <a:pt x="8506" y="18709"/>
                  </a:lnTo>
                  <a:lnTo>
                    <a:pt x="20709" y="20558"/>
                  </a:lnTo>
                  <a:lnTo>
                    <a:pt x="25024" y="16120"/>
                  </a:lnTo>
                  <a:cubicBezTo>
                    <a:pt x="25024" y="16120"/>
                    <a:pt x="20956" y="712"/>
                    <a:pt x="20709" y="219"/>
                  </a:cubicBezTo>
                  <a:cubicBezTo>
                    <a:pt x="20586" y="55"/>
                    <a:pt x="18244" y="0"/>
                    <a:pt x="15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913;p86"/>
            <p:cNvSpPr/>
            <p:nvPr/>
          </p:nvSpPr>
          <p:spPr>
            <a:xfrm>
              <a:off x="3006200" y="4407550"/>
              <a:ext cx="1016425" cy="979250"/>
            </a:xfrm>
            <a:custGeom>
              <a:avLst/>
              <a:gdLst/>
              <a:ahLst/>
              <a:cxnLst/>
              <a:rect l="l" t="t" r="r" b="b"/>
              <a:pathLst>
                <a:path w="40657" h="39170" extrusionOk="0">
                  <a:moveTo>
                    <a:pt x="12676" y="0"/>
                  </a:moveTo>
                  <a:cubicBezTo>
                    <a:pt x="12676" y="0"/>
                    <a:pt x="10827" y="3945"/>
                    <a:pt x="12306" y="5794"/>
                  </a:cubicBezTo>
                  <a:cubicBezTo>
                    <a:pt x="13785" y="7766"/>
                    <a:pt x="18962" y="14299"/>
                    <a:pt x="18223" y="15038"/>
                  </a:cubicBezTo>
                  <a:cubicBezTo>
                    <a:pt x="17483" y="15901"/>
                    <a:pt x="15018" y="16025"/>
                    <a:pt x="17360" y="16641"/>
                  </a:cubicBezTo>
                  <a:cubicBezTo>
                    <a:pt x="19579" y="17134"/>
                    <a:pt x="19825" y="17997"/>
                    <a:pt x="18346" y="19229"/>
                  </a:cubicBezTo>
                  <a:cubicBezTo>
                    <a:pt x="16867" y="20462"/>
                    <a:pt x="10827" y="25762"/>
                    <a:pt x="7622" y="27118"/>
                  </a:cubicBezTo>
                  <a:cubicBezTo>
                    <a:pt x="4417" y="28474"/>
                    <a:pt x="1212" y="30077"/>
                    <a:pt x="596" y="32049"/>
                  </a:cubicBezTo>
                  <a:cubicBezTo>
                    <a:pt x="0" y="34331"/>
                    <a:pt x="3239" y="39169"/>
                    <a:pt x="9990" y="39169"/>
                  </a:cubicBezTo>
                  <a:cubicBezTo>
                    <a:pt x="11626" y="39169"/>
                    <a:pt x="13467" y="38885"/>
                    <a:pt x="15511" y="38212"/>
                  </a:cubicBezTo>
                  <a:cubicBezTo>
                    <a:pt x="23400" y="35747"/>
                    <a:pt x="28823" y="30077"/>
                    <a:pt x="32521" y="26995"/>
                  </a:cubicBezTo>
                  <a:cubicBezTo>
                    <a:pt x="33384" y="26132"/>
                    <a:pt x="34494" y="25516"/>
                    <a:pt x="35603" y="25023"/>
                  </a:cubicBezTo>
                  <a:cubicBezTo>
                    <a:pt x="39178" y="24160"/>
                    <a:pt x="40657" y="22804"/>
                    <a:pt x="40287" y="20955"/>
                  </a:cubicBezTo>
                  <a:cubicBezTo>
                    <a:pt x="39917" y="19106"/>
                    <a:pt x="37082" y="15901"/>
                    <a:pt x="36466" y="11217"/>
                  </a:cubicBezTo>
                  <a:cubicBezTo>
                    <a:pt x="35849" y="6410"/>
                    <a:pt x="35973" y="1849"/>
                    <a:pt x="32028" y="1479"/>
                  </a:cubicBezTo>
                  <a:cubicBezTo>
                    <a:pt x="32028" y="1479"/>
                    <a:pt x="32028" y="5673"/>
                    <a:pt x="23405" y="5673"/>
                  </a:cubicBezTo>
                  <a:cubicBezTo>
                    <a:pt x="23282" y="5673"/>
                    <a:pt x="23157" y="5672"/>
                    <a:pt x="23030" y="5670"/>
                  </a:cubicBezTo>
                  <a:cubicBezTo>
                    <a:pt x="14155" y="5670"/>
                    <a:pt x="12676" y="0"/>
                    <a:pt x="12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914;p86"/>
            <p:cNvSpPr/>
            <p:nvPr/>
          </p:nvSpPr>
          <p:spPr>
            <a:xfrm>
              <a:off x="3776075" y="4687975"/>
              <a:ext cx="246550" cy="397550"/>
            </a:xfrm>
            <a:custGeom>
              <a:avLst/>
              <a:gdLst/>
              <a:ahLst/>
              <a:cxnLst/>
              <a:rect l="l" t="t" r="r" b="b"/>
              <a:pathLst>
                <a:path w="9862" h="15902" extrusionOk="0">
                  <a:moveTo>
                    <a:pt x="5671" y="0"/>
                  </a:moveTo>
                  <a:cubicBezTo>
                    <a:pt x="5671" y="0"/>
                    <a:pt x="1" y="4931"/>
                    <a:pt x="1" y="10478"/>
                  </a:cubicBezTo>
                  <a:cubicBezTo>
                    <a:pt x="1" y="15901"/>
                    <a:pt x="1726" y="15901"/>
                    <a:pt x="1726" y="15901"/>
                  </a:cubicBezTo>
                  <a:cubicBezTo>
                    <a:pt x="2589" y="15039"/>
                    <a:pt x="3699" y="14422"/>
                    <a:pt x="4808" y="13929"/>
                  </a:cubicBezTo>
                  <a:cubicBezTo>
                    <a:pt x="8383" y="13066"/>
                    <a:pt x="9862" y="11710"/>
                    <a:pt x="9492" y="9861"/>
                  </a:cubicBezTo>
                  <a:cubicBezTo>
                    <a:pt x="9122" y="8012"/>
                    <a:pt x="6287" y="4808"/>
                    <a:pt x="5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915;p86"/>
            <p:cNvSpPr/>
            <p:nvPr/>
          </p:nvSpPr>
          <p:spPr>
            <a:xfrm>
              <a:off x="4407800" y="823625"/>
              <a:ext cx="973825" cy="699550"/>
            </a:xfrm>
            <a:custGeom>
              <a:avLst/>
              <a:gdLst/>
              <a:ahLst/>
              <a:cxnLst/>
              <a:rect l="l" t="t" r="r" b="b"/>
              <a:pathLst>
                <a:path w="38953" h="27982" extrusionOk="0">
                  <a:moveTo>
                    <a:pt x="35501" y="0"/>
                  </a:moveTo>
                  <a:lnTo>
                    <a:pt x="2959" y="2959"/>
                  </a:lnTo>
                  <a:lnTo>
                    <a:pt x="1" y="27858"/>
                  </a:lnTo>
                  <a:lnTo>
                    <a:pt x="28228" y="27981"/>
                  </a:lnTo>
                  <a:lnTo>
                    <a:pt x="38952" y="26009"/>
                  </a:lnTo>
                  <a:cubicBezTo>
                    <a:pt x="38952" y="26009"/>
                    <a:pt x="38952" y="8136"/>
                    <a:pt x="35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916;p86"/>
            <p:cNvSpPr/>
            <p:nvPr/>
          </p:nvSpPr>
          <p:spPr>
            <a:xfrm>
              <a:off x="4383150" y="1413425"/>
              <a:ext cx="902950" cy="852425"/>
            </a:xfrm>
            <a:custGeom>
              <a:avLst/>
              <a:gdLst/>
              <a:ahLst/>
              <a:cxnLst/>
              <a:rect l="l" t="t" r="r" b="b"/>
              <a:pathLst>
                <a:path w="36118" h="34097" extrusionOk="0">
                  <a:moveTo>
                    <a:pt x="27459" y="0"/>
                  </a:moveTo>
                  <a:cubicBezTo>
                    <a:pt x="27059" y="0"/>
                    <a:pt x="26658" y="25"/>
                    <a:pt x="26256" y="75"/>
                  </a:cubicBezTo>
                  <a:cubicBezTo>
                    <a:pt x="24900" y="322"/>
                    <a:pt x="6410" y="1308"/>
                    <a:pt x="6410" y="1308"/>
                  </a:cubicBezTo>
                  <a:cubicBezTo>
                    <a:pt x="6410" y="1308"/>
                    <a:pt x="1480" y="5376"/>
                    <a:pt x="740" y="5745"/>
                  </a:cubicBezTo>
                  <a:cubicBezTo>
                    <a:pt x="1" y="6238"/>
                    <a:pt x="9615" y="24728"/>
                    <a:pt x="9615" y="24728"/>
                  </a:cubicBezTo>
                  <a:lnTo>
                    <a:pt x="16888" y="33110"/>
                  </a:lnTo>
                  <a:lnTo>
                    <a:pt x="22188" y="34096"/>
                  </a:lnTo>
                  <a:lnTo>
                    <a:pt x="32419" y="25344"/>
                  </a:lnTo>
                  <a:lnTo>
                    <a:pt x="36117" y="5129"/>
                  </a:lnTo>
                  <a:cubicBezTo>
                    <a:pt x="34346" y="1918"/>
                    <a:pt x="30983" y="0"/>
                    <a:pt x="2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917;p86"/>
            <p:cNvSpPr/>
            <p:nvPr/>
          </p:nvSpPr>
          <p:spPr>
            <a:xfrm>
              <a:off x="3689800" y="1413225"/>
              <a:ext cx="2194125" cy="2178100"/>
            </a:xfrm>
            <a:custGeom>
              <a:avLst/>
              <a:gdLst/>
              <a:ahLst/>
              <a:cxnLst/>
              <a:rect l="l" t="t" r="r" b="b"/>
              <a:pathLst>
                <a:path w="87765" h="87124" extrusionOk="0">
                  <a:moveTo>
                    <a:pt x="34514" y="1193"/>
                  </a:moveTo>
                  <a:cubicBezTo>
                    <a:pt x="34514" y="1197"/>
                    <a:pt x="34514" y="1201"/>
                    <a:pt x="34513" y="1205"/>
                  </a:cubicBezTo>
                  <a:lnTo>
                    <a:pt x="34513" y="1205"/>
                  </a:lnTo>
                  <a:cubicBezTo>
                    <a:pt x="34555" y="1201"/>
                    <a:pt x="34596" y="1197"/>
                    <a:pt x="34637" y="1193"/>
                  </a:cubicBezTo>
                  <a:close/>
                  <a:moveTo>
                    <a:pt x="57096" y="0"/>
                  </a:moveTo>
                  <a:cubicBezTo>
                    <a:pt x="56135" y="0"/>
                    <a:pt x="55592" y="83"/>
                    <a:pt x="55592" y="83"/>
                  </a:cubicBezTo>
                  <a:cubicBezTo>
                    <a:pt x="55592" y="83"/>
                    <a:pt x="60030" y="946"/>
                    <a:pt x="60030" y="3411"/>
                  </a:cubicBezTo>
                  <a:cubicBezTo>
                    <a:pt x="60030" y="6000"/>
                    <a:pt x="57934" y="24983"/>
                    <a:pt x="47457" y="30406"/>
                  </a:cubicBezTo>
                  <a:cubicBezTo>
                    <a:pt x="47457" y="30406"/>
                    <a:pt x="33040" y="25477"/>
                    <a:pt x="34513" y="1205"/>
                  </a:cubicBezTo>
                  <a:lnTo>
                    <a:pt x="34513" y="1205"/>
                  </a:lnTo>
                  <a:cubicBezTo>
                    <a:pt x="32089" y="1464"/>
                    <a:pt x="29666" y="2195"/>
                    <a:pt x="27242" y="3165"/>
                  </a:cubicBezTo>
                  <a:cubicBezTo>
                    <a:pt x="23667" y="4644"/>
                    <a:pt x="15285" y="11793"/>
                    <a:pt x="8136" y="22887"/>
                  </a:cubicBezTo>
                  <a:cubicBezTo>
                    <a:pt x="1110" y="34104"/>
                    <a:pt x="0" y="39528"/>
                    <a:pt x="0" y="39528"/>
                  </a:cubicBezTo>
                  <a:lnTo>
                    <a:pt x="11094" y="71700"/>
                  </a:lnTo>
                  <a:lnTo>
                    <a:pt x="24900" y="84643"/>
                  </a:lnTo>
                  <a:cubicBezTo>
                    <a:pt x="24900" y="84643"/>
                    <a:pt x="50951" y="87124"/>
                    <a:pt x="59797" y="87124"/>
                  </a:cubicBezTo>
                  <a:cubicBezTo>
                    <a:pt x="60199" y="87124"/>
                    <a:pt x="60566" y="87119"/>
                    <a:pt x="60893" y="87108"/>
                  </a:cubicBezTo>
                  <a:cubicBezTo>
                    <a:pt x="65454" y="86985"/>
                    <a:pt x="69521" y="84273"/>
                    <a:pt x="71617" y="80082"/>
                  </a:cubicBezTo>
                  <a:cubicBezTo>
                    <a:pt x="72233" y="79219"/>
                    <a:pt x="70877" y="70097"/>
                    <a:pt x="70877" y="66400"/>
                  </a:cubicBezTo>
                  <a:cubicBezTo>
                    <a:pt x="70877" y="62702"/>
                    <a:pt x="78396" y="43596"/>
                    <a:pt x="78396" y="43596"/>
                  </a:cubicBezTo>
                  <a:lnTo>
                    <a:pt x="87764" y="31762"/>
                  </a:lnTo>
                  <a:cubicBezTo>
                    <a:pt x="87764" y="31762"/>
                    <a:pt x="83573" y="15121"/>
                    <a:pt x="74082" y="6986"/>
                  </a:cubicBezTo>
                  <a:cubicBezTo>
                    <a:pt x="66844" y="769"/>
                    <a:pt x="60025" y="0"/>
                    <a:pt x="57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918;p86"/>
            <p:cNvSpPr/>
            <p:nvPr/>
          </p:nvSpPr>
          <p:spPr>
            <a:xfrm>
              <a:off x="5258325" y="1640075"/>
              <a:ext cx="131375" cy="123950"/>
            </a:xfrm>
            <a:custGeom>
              <a:avLst/>
              <a:gdLst/>
              <a:ahLst/>
              <a:cxnLst/>
              <a:rect l="l" t="t" r="r" b="b"/>
              <a:pathLst>
                <a:path w="5255" h="4958" extrusionOk="0">
                  <a:moveTo>
                    <a:pt x="2216" y="0"/>
                  </a:moveTo>
                  <a:cubicBezTo>
                    <a:pt x="2176" y="0"/>
                    <a:pt x="2136" y="3"/>
                    <a:pt x="2096" y="7"/>
                  </a:cubicBezTo>
                  <a:cubicBezTo>
                    <a:pt x="1233" y="131"/>
                    <a:pt x="1" y="501"/>
                    <a:pt x="1110" y="1980"/>
                  </a:cubicBezTo>
                  <a:cubicBezTo>
                    <a:pt x="2096" y="3582"/>
                    <a:pt x="1480" y="4568"/>
                    <a:pt x="2836" y="4938"/>
                  </a:cubicBezTo>
                  <a:cubicBezTo>
                    <a:pt x="2910" y="4951"/>
                    <a:pt x="2982" y="4958"/>
                    <a:pt x="3054" y="4958"/>
                  </a:cubicBezTo>
                  <a:cubicBezTo>
                    <a:pt x="4307" y="4958"/>
                    <a:pt x="5254" y="2995"/>
                    <a:pt x="4438" y="1363"/>
                  </a:cubicBezTo>
                  <a:cubicBezTo>
                    <a:pt x="4438" y="1363"/>
                    <a:pt x="3189" y="0"/>
                    <a:pt x="2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919;p86"/>
            <p:cNvSpPr/>
            <p:nvPr/>
          </p:nvSpPr>
          <p:spPr>
            <a:xfrm>
              <a:off x="4503325" y="3236350"/>
              <a:ext cx="131375" cy="123975"/>
            </a:xfrm>
            <a:custGeom>
              <a:avLst/>
              <a:gdLst/>
              <a:ahLst/>
              <a:cxnLst/>
              <a:rect l="l" t="t" r="r" b="b"/>
              <a:pathLst>
                <a:path w="5255" h="4959" extrusionOk="0">
                  <a:moveTo>
                    <a:pt x="2216" y="0"/>
                  </a:moveTo>
                  <a:cubicBezTo>
                    <a:pt x="2176" y="0"/>
                    <a:pt x="2136" y="3"/>
                    <a:pt x="2096" y="8"/>
                  </a:cubicBezTo>
                  <a:cubicBezTo>
                    <a:pt x="1234" y="131"/>
                    <a:pt x="1" y="501"/>
                    <a:pt x="987" y="1980"/>
                  </a:cubicBezTo>
                  <a:cubicBezTo>
                    <a:pt x="2096" y="3459"/>
                    <a:pt x="1480" y="4568"/>
                    <a:pt x="2836" y="4938"/>
                  </a:cubicBezTo>
                  <a:cubicBezTo>
                    <a:pt x="2910" y="4952"/>
                    <a:pt x="2983" y="4958"/>
                    <a:pt x="3055" y="4958"/>
                  </a:cubicBezTo>
                  <a:cubicBezTo>
                    <a:pt x="4307" y="4958"/>
                    <a:pt x="5254" y="2995"/>
                    <a:pt x="4439" y="1363"/>
                  </a:cubicBezTo>
                  <a:cubicBezTo>
                    <a:pt x="4439" y="1363"/>
                    <a:pt x="3189" y="0"/>
                    <a:pt x="2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920;p86"/>
            <p:cNvSpPr/>
            <p:nvPr/>
          </p:nvSpPr>
          <p:spPr>
            <a:xfrm>
              <a:off x="5483300" y="2021050"/>
              <a:ext cx="114225" cy="101775"/>
            </a:xfrm>
            <a:custGeom>
              <a:avLst/>
              <a:gdLst/>
              <a:ahLst/>
              <a:cxnLst/>
              <a:rect l="l" t="t" r="r" b="b"/>
              <a:pathLst>
                <a:path w="4569" h="4071" extrusionOk="0">
                  <a:moveTo>
                    <a:pt x="1577" y="0"/>
                  </a:moveTo>
                  <a:cubicBezTo>
                    <a:pt x="1409" y="0"/>
                    <a:pt x="1250" y="53"/>
                    <a:pt x="1109" y="177"/>
                  </a:cubicBezTo>
                  <a:cubicBezTo>
                    <a:pt x="0" y="1039"/>
                    <a:pt x="1233" y="2026"/>
                    <a:pt x="1356" y="2888"/>
                  </a:cubicBezTo>
                  <a:cubicBezTo>
                    <a:pt x="1422" y="3354"/>
                    <a:pt x="2565" y="4071"/>
                    <a:pt x="3391" y="4071"/>
                  </a:cubicBezTo>
                  <a:cubicBezTo>
                    <a:pt x="4095" y="4071"/>
                    <a:pt x="4569" y="3548"/>
                    <a:pt x="3945" y="1902"/>
                  </a:cubicBezTo>
                  <a:cubicBezTo>
                    <a:pt x="3945" y="1902"/>
                    <a:pt x="2586" y="0"/>
                    <a:pt x="1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921;p86"/>
            <p:cNvSpPr/>
            <p:nvPr/>
          </p:nvSpPr>
          <p:spPr>
            <a:xfrm>
              <a:off x="3973300" y="2067275"/>
              <a:ext cx="114475" cy="102850"/>
            </a:xfrm>
            <a:custGeom>
              <a:avLst/>
              <a:gdLst/>
              <a:ahLst/>
              <a:cxnLst/>
              <a:rect l="l" t="t" r="r" b="b"/>
              <a:pathLst>
                <a:path w="4579" h="4114" extrusionOk="0">
                  <a:moveTo>
                    <a:pt x="1577" y="0"/>
                  </a:moveTo>
                  <a:cubicBezTo>
                    <a:pt x="1409" y="0"/>
                    <a:pt x="1251" y="53"/>
                    <a:pt x="1110" y="177"/>
                  </a:cubicBezTo>
                  <a:cubicBezTo>
                    <a:pt x="1" y="1163"/>
                    <a:pt x="1233" y="2025"/>
                    <a:pt x="1356" y="2888"/>
                  </a:cubicBezTo>
                  <a:cubicBezTo>
                    <a:pt x="1422" y="3413"/>
                    <a:pt x="2536" y="4113"/>
                    <a:pt x="3359" y="4113"/>
                  </a:cubicBezTo>
                  <a:cubicBezTo>
                    <a:pt x="4081" y="4113"/>
                    <a:pt x="4579" y="3574"/>
                    <a:pt x="3945" y="1902"/>
                  </a:cubicBezTo>
                  <a:cubicBezTo>
                    <a:pt x="3945" y="1902"/>
                    <a:pt x="2587" y="0"/>
                    <a:pt x="1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922;p86"/>
            <p:cNvSpPr/>
            <p:nvPr/>
          </p:nvSpPr>
          <p:spPr>
            <a:xfrm>
              <a:off x="4327675" y="2719375"/>
              <a:ext cx="114500" cy="102500"/>
            </a:xfrm>
            <a:custGeom>
              <a:avLst/>
              <a:gdLst/>
              <a:ahLst/>
              <a:cxnLst/>
              <a:rect l="l" t="t" r="r" b="b"/>
              <a:pathLst>
                <a:path w="4580" h="4100" extrusionOk="0">
                  <a:moveTo>
                    <a:pt x="1639" y="1"/>
                  </a:moveTo>
                  <a:cubicBezTo>
                    <a:pt x="1448" y="1"/>
                    <a:pt x="1268" y="67"/>
                    <a:pt x="1110" y="225"/>
                  </a:cubicBezTo>
                  <a:cubicBezTo>
                    <a:pt x="1" y="1087"/>
                    <a:pt x="1234" y="1950"/>
                    <a:pt x="1357" y="2936"/>
                  </a:cubicBezTo>
                  <a:cubicBezTo>
                    <a:pt x="1422" y="3396"/>
                    <a:pt x="2536" y="4100"/>
                    <a:pt x="3359" y="4100"/>
                  </a:cubicBezTo>
                  <a:cubicBezTo>
                    <a:pt x="4081" y="4100"/>
                    <a:pt x="4579" y="3556"/>
                    <a:pt x="3945" y="1827"/>
                  </a:cubicBezTo>
                  <a:cubicBezTo>
                    <a:pt x="3945" y="1827"/>
                    <a:pt x="2641" y="1"/>
                    <a:pt x="1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923;p86"/>
            <p:cNvSpPr/>
            <p:nvPr/>
          </p:nvSpPr>
          <p:spPr>
            <a:xfrm>
              <a:off x="5168975" y="2027475"/>
              <a:ext cx="116300" cy="103525"/>
            </a:xfrm>
            <a:custGeom>
              <a:avLst/>
              <a:gdLst/>
              <a:ahLst/>
              <a:cxnLst/>
              <a:rect l="l" t="t" r="r" b="b"/>
              <a:pathLst>
                <a:path w="4652" h="4141" extrusionOk="0">
                  <a:moveTo>
                    <a:pt x="2437" y="0"/>
                  </a:moveTo>
                  <a:cubicBezTo>
                    <a:pt x="2216" y="0"/>
                    <a:pt x="1979" y="49"/>
                    <a:pt x="1726" y="166"/>
                  </a:cubicBezTo>
                  <a:cubicBezTo>
                    <a:pt x="0" y="906"/>
                    <a:pt x="986" y="2262"/>
                    <a:pt x="1109" y="3248"/>
                  </a:cubicBezTo>
                  <a:cubicBezTo>
                    <a:pt x="1165" y="3694"/>
                    <a:pt x="1954" y="4141"/>
                    <a:pt x="2744" y="4141"/>
                  </a:cubicBezTo>
                  <a:cubicBezTo>
                    <a:pt x="3697" y="4141"/>
                    <a:pt x="4652" y="3489"/>
                    <a:pt x="4314" y="1399"/>
                  </a:cubicBezTo>
                  <a:cubicBezTo>
                    <a:pt x="4314" y="1399"/>
                    <a:pt x="3615"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924;p86"/>
            <p:cNvSpPr/>
            <p:nvPr/>
          </p:nvSpPr>
          <p:spPr>
            <a:xfrm>
              <a:off x="5477125" y="1796350"/>
              <a:ext cx="113225" cy="103550"/>
            </a:xfrm>
            <a:custGeom>
              <a:avLst/>
              <a:gdLst/>
              <a:ahLst/>
              <a:cxnLst/>
              <a:rect l="l" t="t" r="r" b="b"/>
              <a:pathLst>
                <a:path w="4529" h="4142" extrusionOk="0">
                  <a:moveTo>
                    <a:pt x="2356" y="0"/>
                  </a:moveTo>
                  <a:cubicBezTo>
                    <a:pt x="2126" y="0"/>
                    <a:pt x="1875" y="49"/>
                    <a:pt x="1603" y="166"/>
                  </a:cubicBezTo>
                  <a:cubicBezTo>
                    <a:pt x="1" y="1029"/>
                    <a:pt x="863" y="2385"/>
                    <a:pt x="987" y="3248"/>
                  </a:cubicBezTo>
                  <a:cubicBezTo>
                    <a:pt x="1098" y="3694"/>
                    <a:pt x="1893" y="4141"/>
                    <a:pt x="2671" y="4141"/>
                  </a:cubicBezTo>
                  <a:cubicBezTo>
                    <a:pt x="3612" y="4141"/>
                    <a:pt x="4529" y="3489"/>
                    <a:pt x="4192" y="1399"/>
                  </a:cubicBezTo>
                  <a:cubicBezTo>
                    <a:pt x="4192" y="1399"/>
                    <a:pt x="3580" y="0"/>
                    <a:pt x="23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925;p86"/>
            <p:cNvSpPr/>
            <p:nvPr/>
          </p:nvSpPr>
          <p:spPr>
            <a:xfrm>
              <a:off x="4534150" y="2942700"/>
              <a:ext cx="113225" cy="103550"/>
            </a:xfrm>
            <a:custGeom>
              <a:avLst/>
              <a:gdLst/>
              <a:ahLst/>
              <a:cxnLst/>
              <a:rect l="l" t="t" r="r" b="b"/>
              <a:pathLst>
                <a:path w="4529" h="4142" extrusionOk="0">
                  <a:moveTo>
                    <a:pt x="2356" y="1"/>
                  </a:moveTo>
                  <a:cubicBezTo>
                    <a:pt x="2127" y="1"/>
                    <a:pt x="1876" y="50"/>
                    <a:pt x="1603" y="167"/>
                  </a:cubicBezTo>
                  <a:cubicBezTo>
                    <a:pt x="1" y="1030"/>
                    <a:pt x="863" y="2385"/>
                    <a:pt x="987" y="3248"/>
                  </a:cubicBezTo>
                  <a:cubicBezTo>
                    <a:pt x="1098" y="3695"/>
                    <a:pt x="1893" y="4142"/>
                    <a:pt x="2671" y="4142"/>
                  </a:cubicBezTo>
                  <a:cubicBezTo>
                    <a:pt x="3612" y="4142"/>
                    <a:pt x="4529" y="3490"/>
                    <a:pt x="4192" y="1399"/>
                  </a:cubicBezTo>
                  <a:cubicBezTo>
                    <a:pt x="4192" y="1399"/>
                    <a:pt x="3580" y="1"/>
                    <a:pt x="2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926;p86"/>
            <p:cNvSpPr/>
            <p:nvPr/>
          </p:nvSpPr>
          <p:spPr>
            <a:xfrm>
              <a:off x="4910100" y="3263200"/>
              <a:ext cx="113250" cy="103550"/>
            </a:xfrm>
            <a:custGeom>
              <a:avLst/>
              <a:gdLst/>
              <a:ahLst/>
              <a:cxnLst/>
              <a:rect l="l" t="t" r="r" b="b"/>
              <a:pathLst>
                <a:path w="4530" h="4142" extrusionOk="0">
                  <a:moveTo>
                    <a:pt x="2356" y="0"/>
                  </a:moveTo>
                  <a:cubicBezTo>
                    <a:pt x="2127" y="0"/>
                    <a:pt x="1876" y="49"/>
                    <a:pt x="1603" y="166"/>
                  </a:cubicBezTo>
                  <a:cubicBezTo>
                    <a:pt x="1" y="906"/>
                    <a:pt x="864" y="2262"/>
                    <a:pt x="987" y="3248"/>
                  </a:cubicBezTo>
                  <a:cubicBezTo>
                    <a:pt x="1099" y="3694"/>
                    <a:pt x="1893" y="4141"/>
                    <a:pt x="2671" y="4141"/>
                  </a:cubicBezTo>
                  <a:cubicBezTo>
                    <a:pt x="3612" y="4141"/>
                    <a:pt x="4529" y="3489"/>
                    <a:pt x="4192" y="1399"/>
                  </a:cubicBezTo>
                  <a:cubicBezTo>
                    <a:pt x="4192" y="1399"/>
                    <a:pt x="3580" y="0"/>
                    <a:pt x="23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927;p86"/>
            <p:cNvSpPr/>
            <p:nvPr/>
          </p:nvSpPr>
          <p:spPr>
            <a:xfrm>
              <a:off x="3951725" y="2360275"/>
              <a:ext cx="116350" cy="101250"/>
            </a:xfrm>
            <a:custGeom>
              <a:avLst/>
              <a:gdLst/>
              <a:ahLst/>
              <a:cxnLst/>
              <a:rect l="l" t="t" r="r" b="b"/>
              <a:pathLst>
                <a:path w="4654" h="4050" extrusionOk="0">
                  <a:moveTo>
                    <a:pt x="2438" y="1"/>
                  </a:moveTo>
                  <a:cubicBezTo>
                    <a:pt x="2217" y="1"/>
                    <a:pt x="1979" y="50"/>
                    <a:pt x="1726" y="167"/>
                  </a:cubicBezTo>
                  <a:cubicBezTo>
                    <a:pt x="1" y="906"/>
                    <a:pt x="987" y="2262"/>
                    <a:pt x="1110" y="3248"/>
                  </a:cubicBezTo>
                  <a:cubicBezTo>
                    <a:pt x="1166" y="3637"/>
                    <a:pt x="1945" y="4050"/>
                    <a:pt x="2730" y="4050"/>
                  </a:cubicBezTo>
                  <a:cubicBezTo>
                    <a:pt x="3688" y="4050"/>
                    <a:pt x="4654" y="3433"/>
                    <a:pt x="4315" y="1399"/>
                  </a:cubicBezTo>
                  <a:cubicBezTo>
                    <a:pt x="4315" y="1399"/>
                    <a:pt x="3616" y="1"/>
                    <a:pt x="2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928;p86"/>
            <p:cNvSpPr/>
            <p:nvPr/>
          </p:nvSpPr>
          <p:spPr>
            <a:xfrm>
              <a:off x="5347700" y="2304200"/>
              <a:ext cx="117750" cy="120900"/>
            </a:xfrm>
            <a:custGeom>
              <a:avLst/>
              <a:gdLst/>
              <a:ahLst/>
              <a:cxnLst/>
              <a:rect l="l" t="t" r="r" b="b"/>
              <a:pathLst>
                <a:path w="4710" h="4836" extrusionOk="0">
                  <a:moveTo>
                    <a:pt x="1931" y="0"/>
                  </a:moveTo>
                  <a:cubicBezTo>
                    <a:pt x="1823" y="0"/>
                    <a:pt x="1713" y="22"/>
                    <a:pt x="1603" y="68"/>
                  </a:cubicBezTo>
                  <a:cubicBezTo>
                    <a:pt x="0" y="684"/>
                    <a:pt x="1603" y="2040"/>
                    <a:pt x="1110" y="3396"/>
                  </a:cubicBezTo>
                  <a:cubicBezTo>
                    <a:pt x="903" y="4154"/>
                    <a:pt x="2162" y="4836"/>
                    <a:pt x="3204" y="4836"/>
                  </a:cubicBezTo>
                  <a:cubicBezTo>
                    <a:pt x="4024" y="4836"/>
                    <a:pt x="4709" y="4413"/>
                    <a:pt x="4438" y="3273"/>
                  </a:cubicBezTo>
                  <a:cubicBezTo>
                    <a:pt x="4438" y="3273"/>
                    <a:pt x="3277" y="0"/>
                    <a:pt x="1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929;p86"/>
            <p:cNvSpPr/>
            <p:nvPr/>
          </p:nvSpPr>
          <p:spPr>
            <a:xfrm>
              <a:off x="4075000" y="1808050"/>
              <a:ext cx="117825" cy="119650"/>
            </a:xfrm>
            <a:custGeom>
              <a:avLst/>
              <a:gdLst/>
              <a:ahLst/>
              <a:cxnLst/>
              <a:rect l="l" t="t" r="r" b="b"/>
              <a:pathLst>
                <a:path w="4713" h="4786" extrusionOk="0">
                  <a:moveTo>
                    <a:pt x="1931" y="1"/>
                  </a:moveTo>
                  <a:cubicBezTo>
                    <a:pt x="1823" y="1"/>
                    <a:pt x="1713" y="22"/>
                    <a:pt x="1603" y="68"/>
                  </a:cubicBezTo>
                  <a:cubicBezTo>
                    <a:pt x="0" y="561"/>
                    <a:pt x="1603" y="2040"/>
                    <a:pt x="1110" y="3396"/>
                  </a:cubicBezTo>
                  <a:cubicBezTo>
                    <a:pt x="905" y="4147"/>
                    <a:pt x="2138" y="4785"/>
                    <a:pt x="3174" y="4785"/>
                  </a:cubicBezTo>
                  <a:cubicBezTo>
                    <a:pt x="4007" y="4785"/>
                    <a:pt x="4713" y="4372"/>
                    <a:pt x="4438" y="3273"/>
                  </a:cubicBezTo>
                  <a:cubicBezTo>
                    <a:pt x="4438" y="3273"/>
                    <a:pt x="3277" y="1"/>
                    <a:pt x="1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930;p86"/>
            <p:cNvSpPr/>
            <p:nvPr/>
          </p:nvSpPr>
          <p:spPr>
            <a:xfrm>
              <a:off x="5353850" y="1960725"/>
              <a:ext cx="585550" cy="490025"/>
            </a:xfrm>
            <a:custGeom>
              <a:avLst/>
              <a:gdLst/>
              <a:ahLst/>
              <a:cxnLst/>
              <a:rect l="l" t="t" r="r" b="b"/>
              <a:pathLst>
                <a:path w="23422" h="19601" extrusionOk="0">
                  <a:moveTo>
                    <a:pt x="20463" y="1"/>
                  </a:moveTo>
                  <a:lnTo>
                    <a:pt x="1" y="17751"/>
                  </a:lnTo>
                  <a:lnTo>
                    <a:pt x="6657" y="19600"/>
                  </a:lnTo>
                  <a:lnTo>
                    <a:pt x="23421" y="8260"/>
                  </a:lnTo>
                  <a:lnTo>
                    <a:pt x="204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931;p86"/>
            <p:cNvSpPr/>
            <p:nvPr/>
          </p:nvSpPr>
          <p:spPr>
            <a:xfrm>
              <a:off x="4651250" y="2120975"/>
              <a:ext cx="693400" cy="363650"/>
            </a:xfrm>
            <a:custGeom>
              <a:avLst/>
              <a:gdLst/>
              <a:ahLst/>
              <a:cxnLst/>
              <a:rect l="l" t="t" r="r" b="b"/>
              <a:pathLst>
                <a:path w="27736" h="14546" extrusionOk="0">
                  <a:moveTo>
                    <a:pt x="1" y="1"/>
                  </a:moveTo>
                  <a:lnTo>
                    <a:pt x="1" y="6041"/>
                  </a:lnTo>
                  <a:lnTo>
                    <a:pt x="26749" y="14546"/>
                  </a:lnTo>
                  <a:lnTo>
                    <a:pt x="27735" y="1146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932;p86"/>
            <p:cNvSpPr/>
            <p:nvPr/>
          </p:nvSpPr>
          <p:spPr>
            <a:xfrm>
              <a:off x="4571125" y="2157950"/>
              <a:ext cx="828975" cy="1057025"/>
            </a:xfrm>
            <a:custGeom>
              <a:avLst/>
              <a:gdLst/>
              <a:ahLst/>
              <a:cxnLst/>
              <a:rect l="l" t="t" r="r" b="b"/>
              <a:pathLst>
                <a:path w="33159" h="42281" extrusionOk="0">
                  <a:moveTo>
                    <a:pt x="1" y="1"/>
                  </a:moveTo>
                  <a:lnTo>
                    <a:pt x="2466" y="30817"/>
                  </a:lnTo>
                  <a:lnTo>
                    <a:pt x="33159" y="42281"/>
                  </a:lnTo>
                  <a:lnTo>
                    <a:pt x="31310" y="986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933;p86"/>
            <p:cNvSpPr/>
            <p:nvPr/>
          </p:nvSpPr>
          <p:spPr>
            <a:xfrm>
              <a:off x="4777600" y="2469200"/>
              <a:ext cx="360575" cy="403725"/>
            </a:xfrm>
            <a:custGeom>
              <a:avLst/>
              <a:gdLst/>
              <a:ahLst/>
              <a:cxnLst/>
              <a:rect l="l" t="t" r="r" b="b"/>
              <a:pathLst>
                <a:path w="14423" h="16149" extrusionOk="0">
                  <a:moveTo>
                    <a:pt x="1" y="1"/>
                  </a:moveTo>
                  <a:lnTo>
                    <a:pt x="124" y="11341"/>
                  </a:lnTo>
                  <a:lnTo>
                    <a:pt x="14422" y="16148"/>
                  </a:lnTo>
                  <a:lnTo>
                    <a:pt x="13806" y="406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934;p86"/>
            <p:cNvSpPr/>
            <p:nvPr/>
          </p:nvSpPr>
          <p:spPr>
            <a:xfrm>
              <a:off x="5353850" y="1988475"/>
              <a:ext cx="665675" cy="1226500"/>
            </a:xfrm>
            <a:custGeom>
              <a:avLst/>
              <a:gdLst/>
              <a:ahLst/>
              <a:cxnLst/>
              <a:rect l="l" t="t" r="r" b="b"/>
              <a:pathLst>
                <a:path w="26627" h="49060" extrusionOk="0">
                  <a:moveTo>
                    <a:pt x="26626" y="0"/>
                  </a:moveTo>
                  <a:lnTo>
                    <a:pt x="1" y="16641"/>
                  </a:lnTo>
                  <a:lnTo>
                    <a:pt x="1850" y="49060"/>
                  </a:lnTo>
                  <a:lnTo>
                    <a:pt x="26256" y="31679"/>
                  </a:lnTo>
                  <a:lnTo>
                    <a:pt x="266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35;p86"/>
            <p:cNvSpPr/>
            <p:nvPr/>
          </p:nvSpPr>
          <p:spPr>
            <a:xfrm>
              <a:off x="5711325" y="2549550"/>
              <a:ext cx="268125" cy="495950"/>
            </a:xfrm>
            <a:custGeom>
              <a:avLst/>
              <a:gdLst/>
              <a:ahLst/>
              <a:cxnLst/>
              <a:rect l="l" t="t" r="r" b="b"/>
              <a:pathLst>
                <a:path w="10725" h="19838" extrusionOk="0">
                  <a:moveTo>
                    <a:pt x="5604" y="0"/>
                  </a:moveTo>
                  <a:cubicBezTo>
                    <a:pt x="5054" y="0"/>
                    <a:pt x="4676" y="243"/>
                    <a:pt x="4192" y="485"/>
                  </a:cubicBezTo>
                  <a:cubicBezTo>
                    <a:pt x="2836" y="1224"/>
                    <a:pt x="1973" y="2580"/>
                    <a:pt x="1726" y="4059"/>
                  </a:cubicBezTo>
                  <a:cubicBezTo>
                    <a:pt x="1603" y="6032"/>
                    <a:pt x="2712" y="10469"/>
                    <a:pt x="1357" y="12688"/>
                  </a:cubicBezTo>
                  <a:cubicBezTo>
                    <a:pt x="370" y="14167"/>
                    <a:pt x="1" y="15893"/>
                    <a:pt x="124" y="17618"/>
                  </a:cubicBezTo>
                  <a:cubicBezTo>
                    <a:pt x="1233" y="18481"/>
                    <a:pt x="2343" y="19221"/>
                    <a:pt x="3575" y="19837"/>
                  </a:cubicBezTo>
                  <a:lnTo>
                    <a:pt x="9122" y="16386"/>
                  </a:lnTo>
                  <a:lnTo>
                    <a:pt x="10725" y="10223"/>
                  </a:lnTo>
                  <a:cubicBezTo>
                    <a:pt x="10478" y="8374"/>
                    <a:pt x="10108" y="6525"/>
                    <a:pt x="9369" y="4799"/>
                  </a:cubicBezTo>
                  <a:cubicBezTo>
                    <a:pt x="8259" y="2580"/>
                    <a:pt x="7890" y="854"/>
                    <a:pt x="6657" y="238"/>
                  </a:cubicBezTo>
                  <a:cubicBezTo>
                    <a:pt x="6231" y="68"/>
                    <a:pt x="5894" y="0"/>
                    <a:pt x="5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936;p86"/>
            <p:cNvSpPr/>
            <p:nvPr/>
          </p:nvSpPr>
          <p:spPr>
            <a:xfrm>
              <a:off x="3813050" y="2139475"/>
              <a:ext cx="659500" cy="1223425"/>
            </a:xfrm>
            <a:custGeom>
              <a:avLst/>
              <a:gdLst/>
              <a:ahLst/>
              <a:cxnLst/>
              <a:rect l="l" t="t" r="r" b="b"/>
              <a:pathLst>
                <a:path w="26380" h="48937" extrusionOk="0">
                  <a:moveTo>
                    <a:pt x="17997" y="0"/>
                  </a:moveTo>
                  <a:cubicBezTo>
                    <a:pt x="17751" y="3575"/>
                    <a:pt x="16641" y="7150"/>
                    <a:pt x="14916" y="10355"/>
                  </a:cubicBezTo>
                  <a:cubicBezTo>
                    <a:pt x="11957" y="14915"/>
                    <a:pt x="3575" y="25023"/>
                    <a:pt x="1850" y="28105"/>
                  </a:cubicBezTo>
                  <a:cubicBezTo>
                    <a:pt x="1" y="31186"/>
                    <a:pt x="494" y="38829"/>
                    <a:pt x="2096" y="41787"/>
                  </a:cubicBezTo>
                  <a:cubicBezTo>
                    <a:pt x="3822" y="44622"/>
                    <a:pt x="10725" y="48936"/>
                    <a:pt x="10725" y="48936"/>
                  </a:cubicBezTo>
                  <a:cubicBezTo>
                    <a:pt x="10725" y="48936"/>
                    <a:pt x="18860" y="35254"/>
                    <a:pt x="21819" y="26009"/>
                  </a:cubicBezTo>
                  <a:cubicBezTo>
                    <a:pt x="23668" y="19599"/>
                    <a:pt x="25147" y="13190"/>
                    <a:pt x="26379" y="6657"/>
                  </a:cubicBezTo>
                  <a:lnTo>
                    <a:pt x="179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937;p86"/>
            <p:cNvSpPr/>
            <p:nvPr/>
          </p:nvSpPr>
          <p:spPr>
            <a:xfrm>
              <a:off x="4198250" y="1815450"/>
              <a:ext cx="465350" cy="592875"/>
            </a:xfrm>
            <a:custGeom>
              <a:avLst/>
              <a:gdLst/>
              <a:ahLst/>
              <a:cxnLst/>
              <a:rect l="l" t="t" r="r" b="b"/>
              <a:pathLst>
                <a:path w="18614" h="23715" extrusionOk="0">
                  <a:moveTo>
                    <a:pt x="6457" y="0"/>
                  </a:moveTo>
                  <a:cubicBezTo>
                    <a:pt x="4505" y="0"/>
                    <a:pt x="1944" y="5023"/>
                    <a:pt x="1110" y="7168"/>
                  </a:cubicBezTo>
                  <a:cubicBezTo>
                    <a:pt x="124" y="9510"/>
                    <a:pt x="1" y="12345"/>
                    <a:pt x="1727" y="14194"/>
                  </a:cubicBezTo>
                  <a:cubicBezTo>
                    <a:pt x="3329" y="15920"/>
                    <a:pt x="6657" y="18138"/>
                    <a:pt x="8876" y="20357"/>
                  </a:cubicBezTo>
                  <a:cubicBezTo>
                    <a:pt x="10807" y="22402"/>
                    <a:pt x="14204" y="23714"/>
                    <a:pt x="15400" y="23714"/>
                  </a:cubicBezTo>
                  <a:cubicBezTo>
                    <a:pt x="15502" y="23714"/>
                    <a:pt x="15588" y="23705"/>
                    <a:pt x="15655" y="23685"/>
                  </a:cubicBezTo>
                  <a:cubicBezTo>
                    <a:pt x="16518" y="23316"/>
                    <a:pt x="18614" y="21960"/>
                    <a:pt x="17381" y="17029"/>
                  </a:cubicBezTo>
                  <a:cubicBezTo>
                    <a:pt x="16765" y="14071"/>
                    <a:pt x="15902" y="10989"/>
                    <a:pt x="14916" y="8031"/>
                  </a:cubicBezTo>
                  <a:cubicBezTo>
                    <a:pt x="14053" y="6305"/>
                    <a:pt x="8753" y="388"/>
                    <a:pt x="6657" y="19"/>
                  </a:cubicBezTo>
                  <a:cubicBezTo>
                    <a:pt x="6591" y="6"/>
                    <a:pt x="6524" y="0"/>
                    <a:pt x="6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938;p86"/>
            <p:cNvSpPr/>
            <p:nvPr/>
          </p:nvSpPr>
          <p:spPr>
            <a:xfrm>
              <a:off x="5836400" y="2540600"/>
              <a:ext cx="93750" cy="215225"/>
            </a:xfrm>
            <a:custGeom>
              <a:avLst/>
              <a:gdLst/>
              <a:ahLst/>
              <a:cxnLst/>
              <a:rect l="l" t="t" r="r" b="b"/>
              <a:pathLst>
                <a:path w="3750" h="8609" extrusionOk="0">
                  <a:moveTo>
                    <a:pt x="613" y="0"/>
                  </a:moveTo>
                  <a:cubicBezTo>
                    <a:pt x="340" y="0"/>
                    <a:pt x="1" y="497"/>
                    <a:pt x="298" y="596"/>
                  </a:cubicBezTo>
                  <a:cubicBezTo>
                    <a:pt x="668" y="1336"/>
                    <a:pt x="914" y="1952"/>
                    <a:pt x="1161" y="2692"/>
                  </a:cubicBezTo>
                  <a:cubicBezTo>
                    <a:pt x="1407" y="3308"/>
                    <a:pt x="1777" y="4047"/>
                    <a:pt x="2024" y="4541"/>
                  </a:cubicBezTo>
                  <a:cubicBezTo>
                    <a:pt x="2393" y="5773"/>
                    <a:pt x="2763" y="7006"/>
                    <a:pt x="2887" y="8362"/>
                  </a:cubicBezTo>
                  <a:cubicBezTo>
                    <a:pt x="3010" y="8485"/>
                    <a:pt x="3133" y="8608"/>
                    <a:pt x="3256" y="8608"/>
                  </a:cubicBezTo>
                  <a:lnTo>
                    <a:pt x="3380" y="8608"/>
                  </a:lnTo>
                  <a:cubicBezTo>
                    <a:pt x="3626" y="8608"/>
                    <a:pt x="3749" y="8362"/>
                    <a:pt x="3626" y="8238"/>
                  </a:cubicBezTo>
                  <a:cubicBezTo>
                    <a:pt x="3503" y="6883"/>
                    <a:pt x="3133" y="5527"/>
                    <a:pt x="2640" y="4171"/>
                  </a:cubicBezTo>
                  <a:cubicBezTo>
                    <a:pt x="2393" y="3801"/>
                    <a:pt x="2147" y="3061"/>
                    <a:pt x="1900" y="2445"/>
                  </a:cubicBezTo>
                  <a:cubicBezTo>
                    <a:pt x="1654" y="1582"/>
                    <a:pt x="1284" y="719"/>
                    <a:pt x="791" y="103"/>
                  </a:cubicBezTo>
                  <a:cubicBezTo>
                    <a:pt x="743" y="30"/>
                    <a:pt x="680" y="0"/>
                    <a:pt x="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939;p86"/>
            <p:cNvSpPr/>
            <p:nvPr/>
          </p:nvSpPr>
          <p:spPr>
            <a:xfrm>
              <a:off x="5804950" y="2551850"/>
              <a:ext cx="78975" cy="213225"/>
            </a:xfrm>
            <a:custGeom>
              <a:avLst/>
              <a:gdLst/>
              <a:ahLst/>
              <a:cxnLst/>
              <a:rect l="l" t="t" r="r" b="b"/>
              <a:pathLst>
                <a:path w="3159" h="8529" extrusionOk="0">
                  <a:moveTo>
                    <a:pt x="488" y="1"/>
                  </a:moveTo>
                  <a:cubicBezTo>
                    <a:pt x="254" y="1"/>
                    <a:pt x="1" y="211"/>
                    <a:pt x="77" y="516"/>
                  </a:cubicBezTo>
                  <a:cubicBezTo>
                    <a:pt x="447" y="1502"/>
                    <a:pt x="693" y="2488"/>
                    <a:pt x="1186" y="3351"/>
                  </a:cubicBezTo>
                  <a:cubicBezTo>
                    <a:pt x="1679" y="4953"/>
                    <a:pt x="2049" y="6556"/>
                    <a:pt x="2296" y="8282"/>
                  </a:cubicBezTo>
                  <a:cubicBezTo>
                    <a:pt x="2419" y="8405"/>
                    <a:pt x="2542" y="8528"/>
                    <a:pt x="2789" y="8528"/>
                  </a:cubicBezTo>
                  <a:cubicBezTo>
                    <a:pt x="3035" y="8528"/>
                    <a:pt x="3158" y="8282"/>
                    <a:pt x="3158" y="8158"/>
                  </a:cubicBezTo>
                  <a:cubicBezTo>
                    <a:pt x="2789" y="6433"/>
                    <a:pt x="2419" y="4707"/>
                    <a:pt x="1926" y="3104"/>
                  </a:cubicBezTo>
                  <a:cubicBezTo>
                    <a:pt x="1433" y="2118"/>
                    <a:pt x="1063" y="1255"/>
                    <a:pt x="816" y="269"/>
                  </a:cubicBezTo>
                  <a:cubicBezTo>
                    <a:pt x="769" y="81"/>
                    <a:pt x="632" y="1"/>
                    <a:pt x="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940;p86"/>
            <p:cNvSpPr/>
            <p:nvPr/>
          </p:nvSpPr>
          <p:spPr>
            <a:xfrm>
              <a:off x="5776050" y="2575850"/>
              <a:ext cx="55475" cy="204625"/>
            </a:xfrm>
            <a:custGeom>
              <a:avLst/>
              <a:gdLst/>
              <a:ahLst/>
              <a:cxnLst/>
              <a:rect l="l" t="t" r="r" b="b"/>
              <a:pathLst>
                <a:path w="2219" h="8185" extrusionOk="0">
                  <a:moveTo>
                    <a:pt x="544" y="1"/>
                  </a:moveTo>
                  <a:cubicBezTo>
                    <a:pt x="493" y="1"/>
                    <a:pt x="436" y="16"/>
                    <a:pt x="370" y="49"/>
                  </a:cubicBezTo>
                  <a:cubicBezTo>
                    <a:pt x="123" y="49"/>
                    <a:pt x="0" y="295"/>
                    <a:pt x="123" y="542"/>
                  </a:cubicBezTo>
                  <a:cubicBezTo>
                    <a:pt x="123" y="542"/>
                    <a:pt x="493" y="1651"/>
                    <a:pt x="740" y="3007"/>
                  </a:cubicBezTo>
                  <a:cubicBezTo>
                    <a:pt x="986" y="4240"/>
                    <a:pt x="1356" y="7815"/>
                    <a:pt x="1356" y="7815"/>
                  </a:cubicBezTo>
                  <a:cubicBezTo>
                    <a:pt x="1356" y="7938"/>
                    <a:pt x="1603" y="8184"/>
                    <a:pt x="1726" y="8184"/>
                  </a:cubicBezTo>
                  <a:lnTo>
                    <a:pt x="1849" y="8184"/>
                  </a:lnTo>
                  <a:cubicBezTo>
                    <a:pt x="1972" y="8061"/>
                    <a:pt x="2219" y="7938"/>
                    <a:pt x="2096" y="7691"/>
                  </a:cubicBezTo>
                  <a:cubicBezTo>
                    <a:pt x="2096" y="7568"/>
                    <a:pt x="1726" y="4117"/>
                    <a:pt x="1479" y="2761"/>
                  </a:cubicBezTo>
                  <a:cubicBezTo>
                    <a:pt x="1356" y="1898"/>
                    <a:pt x="1110" y="1158"/>
                    <a:pt x="863" y="295"/>
                  </a:cubicBezTo>
                  <a:cubicBezTo>
                    <a:pt x="773" y="115"/>
                    <a:pt x="683" y="1"/>
                    <a:pt x="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941;p86"/>
            <p:cNvSpPr/>
            <p:nvPr/>
          </p:nvSpPr>
          <p:spPr>
            <a:xfrm>
              <a:off x="4366150" y="2178100"/>
              <a:ext cx="235825" cy="235650"/>
            </a:xfrm>
            <a:custGeom>
              <a:avLst/>
              <a:gdLst/>
              <a:ahLst/>
              <a:cxnLst/>
              <a:rect l="l" t="t" r="r" b="b"/>
              <a:pathLst>
                <a:path w="9433" h="9426" extrusionOk="0">
                  <a:moveTo>
                    <a:pt x="619" y="1"/>
                  </a:moveTo>
                  <a:cubicBezTo>
                    <a:pt x="297" y="1"/>
                    <a:pt x="1" y="467"/>
                    <a:pt x="311" y="674"/>
                  </a:cubicBezTo>
                  <a:cubicBezTo>
                    <a:pt x="2530" y="2400"/>
                    <a:pt x="4625" y="4249"/>
                    <a:pt x="6721" y="6221"/>
                  </a:cubicBezTo>
                  <a:cubicBezTo>
                    <a:pt x="7583" y="7454"/>
                    <a:pt x="8570" y="9303"/>
                    <a:pt x="8570" y="9303"/>
                  </a:cubicBezTo>
                  <a:cubicBezTo>
                    <a:pt x="8693" y="9426"/>
                    <a:pt x="8816" y="9426"/>
                    <a:pt x="8939" y="9426"/>
                  </a:cubicBezTo>
                  <a:lnTo>
                    <a:pt x="9186" y="9426"/>
                  </a:lnTo>
                  <a:cubicBezTo>
                    <a:pt x="9309" y="9303"/>
                    <a:pt x="9432" y="9056"/>
                    <a:pt x="9309" y="8933"/>
                  </a:cubicBezTo>
                  <a:cubicBezTo>
                    <a:pt x="9186" y="8933"/>
                    <a:pt x="8200" y="6961"/>
                    <a:pt x="7337" y="5851"/>
                  </a:cubicBezTo>
                  <a:cubicBezTo>
                    <a:pt x="5241" y="3756"/>
                    <a:pt x="3146" y="1907"/>
                    <a:pt x="804" y="58"/>
                  </a:cubicBezTo>
                  <a:cubicBezTo>
                    <a:pt x="744" y="18"/>
                    <a:pt x="681"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942;p86"/>
            <p:cNvSpPr/>
            <p:nvPr/>
          </p:nvSpPr>
          <p:spPr>
            <a:xfrm>
              <a:off x="4429375" y="2113275"/>
              <a:ext cx="191100" cy="282000"/>
            </a:xfrm>
            <a:custGeom>
              <a:avLst/>
              <a:gdLst/>
              <a:ahLst/>
              <a:cxnLst/>
              <a:rect l="l" t="t" r="r" b="b"/>
              <a:pathLst>
                <a:path w="7644" h="11280" extrusionOk="0">
                  <a:moveTo>
                    <a:pt x="432" y="1"/>
                  </a:moveTo>
                  <a:cubicBezTo>
                    <a:pt x="309" y="1"/>
                    <a:pt x="186" y="62"/>
                    <a:pt x="124" y="185"/>
                  </a:cubicBezTo>
                  <a:cubicBezTo>
                    <a:pt x="1" y="309"/>
                    <a:pt x="1" y="555"/>
                    <a:pt x="124" y="679"/>
                  </a:cubicBezTo>
                  <a:cubicBezTo>
                    <a:pt x="247" y="802"/>
                    <a:pt x="4685" y="5979"/>
                    <a:pt x="5424" y="7335"/>
                  </a:cubicBezTo>
                  <a:cubicBezTo>
                    <a:pt x="6041" y="8444"/>
                    <a:pt x="6534" y="9800"/>
                    <a:pt x="7027" y="11033"/>
                  </a:cubicBezTo>
                  <a:cubicBezTo>
                    <a:pt x="7027" y="11156"/>
                    <a:pt x="7150" y="11279"/>
                    <a:pt x="7397" y="11279"/>
                  </a:cubicBezTo>
                  <a:cubicBezTo>
                    <a:pt x="7520" y="11156"/>
                    <a:pt x="7643" y="10910"/>
                    <a:pt x="7643" y="10786"/>
                  </a:cubicBezTo>
                  <a:cubicBezTo>
                    <a:pt x="7150" y="9430"/>
                    <a:pt x="6657" y="8074"/>
                    <a:pt x="6041" y="6842"/>
                  </a:cubicBezTo>
                  <a:cubicBezTo>
                    <a:pt x="5301" y="5486"/>
                    <a:pt x="864" y="309"/>
                    <a:pt x="740" y="185"/>
                  </a:cubicBezTo>
                  <a:cubicBezTo>
                    <a:pt x="679" y="62"/>
                    <a:pt x="555" y="1"/>
                    <a:pt x="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943;p86"/>
            <p:cNvSpPr/>
            <p:nvPr/>
          </p:nvSpPr>
          <p:spPr>
            <a:xfrm>
              <a:off x="4496725" y="2080250"/>
              <a:ext cx="154550" cy="253375"/>
            </a:xfrm>
            <a:custGeom>
              <a:avLst/>
              <a:gdLst/>
              <a:ahLst/>
              <a:cxnLst/>
              <a:rect l="l" t="t" r="r" b="b"/>
              <a:pathLst>
                <a:path w="6182" h="10135" extrusionOk="0">
                  <a:moveTo>
                    <a:pt x="535" y="0"/>
                  </a:moveTo>
                  <a:cubicBezTo>
                    <a:pt x="241" y="0"/>
                    <a:pt x="0" y="290"/>
                    <a:pt x="265" y="644"/>
                  </a:cubicBezTo>
                  <a:cubicBezTo>
                    <a:pt x="265" y="644"/>
                    <a:pt x="5072" y="6930"/>
                    <a:pt x="5319" y="9888"/>
                  </a:cubicBezTo>
                  <a:cubicBezTo>
                    <a:pt x="5319" y="10012"/>
                    <a:pt x="5565" y="10135"/>
                    <a:pt x="5689" y="10135"/>
                  </a:cubicBezTo>
                  <a:cubicBezTo>
                    <a:pt x="5935" y="10135"/>
                    <a:pt x="6182" y="10012"/>
                    <a:pt x="6058" y="9765"/>
                  </a:cubicBezTo>
                  <a:cubicBezTo>
                    <a:pt x="5812" y="6684"/>
                    <a:pt x="1005" y="397"/>
                    <a:pt x="881" y="151"/>
                  </a:cubicBezTo>
                  <a:cubicBezTo>
                    <a:pt x="776" y="46"/>
                    <a:pt x="652" y="0"/>
                    <a:pt x="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944;p86"/>
            <p:cNvSpPr/>
            <p:nvPr/>
          </p:nvSpPr>
          <p:spPr>
            <a:xfrm>
              <a:off x="4577300" y="1411400"/>
              <a:ext cx="459175" cy="475400"/>
            </a:xfrm>
            <a:custGeom>
              <a:avLst/>
              <a:gdLst/>
              <a:ahLst/>
              <a:cxnLst/>
              <a:rect l="l" t="t" r="r" b="b"/>
              <a:pathLst>
                <a:path w="18367" h="19016" extrusionOk="0">
                  <a:moveTo>
                    <a:pt x="359" y="0"/>
                  </a:moveTo>
                  <a:cubicBezTo>
                    <a:pt x="165" y="0"/>
                    <a:pt x="0" y="201"/>
                    <a:pt x="0" y="403"/>
                  </a:cubicBezTo>
                  <a:cubicBezTo>
                    <a:pt x="0" y="8168"/>
                    <a:pt x="4191" y="15318"/>
                    <a:pt x="11094" y="19016"/>
                  </a:cubicBezTo>
                  <a:lnTo>
                    <a:pt x="11341" y="19016"/>
                  </a:lnTo>
                  <a:cubicBezTo>
                    <a:pt x="11341" y="19016"/>
                    <a:pt x="11464" y="19016"/>
                    <a:pt x="11464" y="18892"/>
                  </a:cubicBezTo>
                  <a:cubicBezTo>
                    <a:pt x="11834" y="18769"/>
                    <a:pt x="18120" y="14701"/>
                    <a:pt x="18367" y="1635"/>
                  </a:cubicBezTo>
                  <a:cubicBezTo>
                    <a:pt x="18367" y="1389"/>
                    <a:pt x="18243" y="1142"/>
                    <a:pt x="17997" y="1142"/>
                  </a:cubicBezTo>
                  <a:cubicBezTo>
                    <a:pt x="17750" y="1142"/>
                    <a:pt x="17627" y="1389"/>
                    <a:pt x="17627" y="1512"/>
                  </a:cubicBezTo>
                  <a:cubicBezTo>
                    <a:pt x="17257" y="12976"/>
                    <a:pt x="12327" y="17413"/>
                    <a:pt x="11217" y="18153"/>
                  </a:cubicBezTo>
                  <a:cubicBezTo>
                    <a:pt x="4808" y="14578"/>
                    <a:pt x="863" y="7799"/>
                    <a:pt x="863" y="403"/>
                  </a:cubicBezTo>
                  <a:cubicBezTo>
                    <a:pt x="863" y="156"/>
                    <a:pt x="617" y="33"/>
                    <a:pt x="493" y="33"/>
                  </a:cubicBezTo>
                  <a:cubicBezTo>
                    <a:pt x="448" y="10"/>
                    <a:pt x="403" y="0"/>
                    <a:pt x="3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945;p86"/>
            <p:cNvSpPr/>
            <p:nvPr/>
          </p:nvSpPr>
          <p:spPr>
            <a:xfrm>
              <a:off x="4823825" y="1865200"/>
              <a:ext cx="80150" cy="116375"/>
            </a:xfrm>
            <a:custGeom>
              <a:avLst/>
              <a:gdLst/>
              <a:ahLst/>
              <a:cxnLst/>
              <a:rect l="l" t="t" r="r" b="b"/>
              <a:pathLst>
                <a:path w="3206" h="4655" extrusionOk="0">
                  <a:moveTo>
                    <a:pt x="1480" y="1"/>
                  </a:moveTo>
                  <a:cubicBezTo>
                    <a:pt x="494" y="1"/>
                    <a:pt x="0" y="2220"/>
                    <a:pt x="0" y="3082"/>
                  </a:cubicBezTo>
                  <a:cubicBezTo>
                    <a:pt x="0" y="4130"/>
                    <a:pt x="802" y="4654"/>
                    <a:pt x="1603" y="4654"/>
                  </a:cubicBezTo>
                  <a:cubicBezTo>
                    <a:pt x="2404" y="4654"/>
                    <a:pt x="3205" y="4130"/>
                    <a:pt x="3205" y="3082"/>
                  </a:cubicBezTo>
                  <a:cubicBezTo>
                    <a:pt x="3205" y="2096"/>
                    <a:pt x="2343" y="1"/>
                    <a:pt x="1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946;p86"/>
            <p:cNvSpPr/>
            <p:nvPr/>
          </p:nvSpPr>
          <p:spPr>
            <a:xfrm>
              <a:off x="4472525" y="598650"/>
              <a:ext cx="850550" cy="955375"/>
            </a:xfrm>
            <a:custGeom>
              <a:avLst/>
              <a:gdLst/>
              <a:ahLst/>
              <a:cxnLst/>
              <a:rect l="l" t="t" r="r" b="b"/>
              <a:pathLst>
                <a:path w="34022" h="38215" extrusionOk="0">
                  <a:moveTo>
                    <a:pt x="9862" y="1"/>
                  </a:moveTo>
                  <a:cubicBezTo>
                    <a:pt x="9862" y="1"/>
                    <a:pt x="370" y="10972"/>
                    <a:pt x="247" y="11218"/>
                  </a:cubicBezTo>
                  <a:cubicBezTo>
                    <a:pt x="0" y="11465"/>
                    <a:pt x="0" y="27489"/>
                    <a:pt x="0" y="27489"/>
                  </a:cubicBezTo>
                  <a:cubicBezTo>
                    <a:pt x="0" y="27489"/>
                    <a:pt x="4808" y="34022"/>
                    <a:pt x="8259" y="36364"/>
                  </a:cubicBezTo>
                  <a:cubicBezTo>
                    <a:pt x="10099" y="37591"/>
                    <a:pt x="12241" y="38215"/>
                    <a:pt x="14393" y="38215"/>
                  </a:cubicBezTo>
                  <a:cubicBezTo>
                    <a:pt x="16132" y="38215"/>
                    <a:pt x="17878" y="37807"/>
                    <a:pt x="19476" y="36980"/>
                  </a:cubicBezTo>
                  <a:cubicBezTo>
                    <a:pt x="22311" y="35131"/>
                    <a:pt x="26749" y="28845"/>
                    <a:pt x="27735" y="18984"/>
                  </a:cubicBezTo>
                  <a:cubicBezTo>
                    <a:pt x="28073" y="19153"/>
                    <a:pt x="28441" y="19235"/>
                    <a:pt x="28802" y="19235"/>
                  </a:cubicBezTo>
                  <a:cubicBezTo>
                    <a:pt x="29494" y="19235"/>
                    <a:pt x="30165" y="18934"/>
                    <a:pt x="30570" y="18367"/>
                  </a:cubicBezTo>
                  <a:cubicBezTo>
                    <a:pt x="31556" y="16888"/>
                    <a:pt x="32912" y="12081"/>
                    <a:pt x="33528" y="11095"/>
                  </a:cubicBezTo>
                  <a:cubicBezTo>
                    <a:pt x="34021" y="9985"/>
                    <a:pt x="34021" y="6904"/>
                    <a:pt x="32542" y="6411"/>
                  </a:cubicBezTo>
                  <a:cubicBezTo>
                    <a:pt x="32334" y="6342"/>
                    <a:pt x="32120" y="6311"/>
                    <a:pt x="31903" y="6311"/>
                  </a:cubicBezTo>
                  <a:cubicBezTo>
                    <a:pt x="30575" y="6311"/>
                    <a:pt x="29179" y="7449"/>
                    <a:pt x="28967" y="7767"/>
                  </a:cubicBezTo>
                  <a:cubicBezTo>
                    <a:pt x="28948" y="7780"/>
                    <a:pt x="28927" y="7786"/>
                    <a:pt x="28904" y="7786"/>
                  </a:cubicBezTo>
                  <a:cubicBezTo>
                    <a:pt x="28497" y="7786"/>
                    <a:pt x="27612" y="5794"/>
                    <a:pt x="27612" y="5794"/>
                  </a:cubicBezTo>
                  <a:lnTo>
                    <a:pt x="98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947;p86"/>
            <p:cNvSpPr/>
            <p:nvPr/>
          </p:nvSpPr>
          <p:spPr>
            <a:xfrm>
              <a:off x="4900875" y="1045500"/>
              <a:ext cx="64725" cy="55150"/>
            </a:xfrm>
            <a:custGeom>
              <a:avLst/>
              <a:gdLst/>
              <a:ahLst/>
              <a:cxnLst/>
              <a:rect l="l" t="t" r="r" b="b"/>
              <a:pathLst>
                <a:path w="2589" h="2206" extrusionOk="0">
                  <a:moveTo>
                    <a:pt x="1479" y="0"/>
                  </a:moveTo>
                  <a:cubicBezTo>
                    <a:pt x="493" y="0"/>
                    <a:pt x="0" y="1110"/>
                    <a:pt x="616" y="1849"/>
                  </a:cubicBezTo>
                  <a:cubicBezTo>
                    <a:pt x="863" y="2096"/>
                    <a:pt x="1164" y="2205"/>
                    <a:pt x="1456" y="2205"/>
                  </a:cubicBezTo>
                  <a:cubicBezTo>
                    <a:pt x="2041" y="2205"/>
                    <a:pt x="2589" y="1767"/>
                    <a:pt x="2589" y="1110"/>
                  </a:cubicBezTo>
                  <a:cubicBezTo>
                    <a:pt x="2589" y="493"/>
                    <a:pt x="2096" y="0"/>
                    <a:pt x="1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948;p86"/>
            <p:cNvSpPr/>
            <p:nvPr/>
          </p:nvSpPr>
          <p:spPr>
            <a:xfrm>
              <a:off x="4531075" y="1134875"/>
              <a:ext cx="67825" cy="57475"/>
            </a:xfrm>
            <a:custGeom>
              <a:avLst/>
              <a:gdLst/>
              <a:ahLst/>
              <a:cxnLst/>
              <a:rect l="l" t="t" r="r" b="b"/>
              <a:pathLst>
                <a:path w="2713" h="2299" extrusionOk="0">
                  <a:moveTo>
                    <a:pt x="1480" y="0"/>
                  </a:moveTo>
                  <a:cubicBezTo>
                    <a:pt x="493" y="0"/>
                    <a:pt x="0" y="1233"/>
                    <a:pt x="740" y="1972"/>
                  </a:cubicBezTo>
                  <a:cubicBezTo>
                    <a:pt x="967" y="2199"/>
                    <a:pt x="1241" y="2299"/>
                    <a:pt x="1511" y="2299"/>
                  </a:cubicBezTo>
                  <a:cubicBezTo>
                    <a:pt x="2120" y="2299"/>
                    <a:pt x="2712" y="1793"/>
                    <a:pt x="2712" y="1109"/>
                  </a:cubicBezTo>
                  <a:cubicBezTo>
                    <a:pt x="2712" y="493"/>
                    <a:pt x="2096" y="0"/>
                    <a:pt x="1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949;p86"/>
            <p:cNvSpPr/>
            <p:nvPr/>
          </p:nvSpPr>
          <p:spPr>
            <a:xfrm>
              <a:off x="4851550" y="817875"/>
              <a:ext cx="277375" cy="153675"/>
            </a:xfrm>
            <a:custGeom>
              <a:avLst/>
              <a:gdLst/>
              <a:ahLst/>
              <a:cxnLst/>
              <a:rect l="l" t="t" r="r" b="b"/>
              <a:pathLst>
                <a:path w="11095" h="6147" extrusionOk="0">
                  <a:moveTo>
                    <a:pt x="5421" y="1"/>
                  </a:moveTo>
                  <a:cubicBezTo>
                    <a:pt x="4700" y="1"/>
                    <a:pt x="3981" y="134"/>
                    <a:pt x="3329" y="477"/>
                  </a:cubicBezTo>
                  <a:cubicBezTo>
                    <a:pt x="1480" y="1340"/>
                    <a:pt x="247" y="2942"/>
                    <a:pt x="1" y="4914"/>
                  </a:cubicBezTo>
                  <a:cubicBezTo>
                    <a:pt x="96" y="5678"/>
                    <a:pt x="710" y="6147"/>
                    <a:pt x="1440" y="6147"/>
                  </a:cubicBezTo>
                  <a:cubicBezTo>
                    <a:pt x="1652" y="6147"/>
                    <a:pt x="1874" y="6107"/>
                    <a:pt x="2096" y="6024"/>
                  </a:cubicBezTo>
                  <a:cubicBezTo>
                    <a:pt x="3206" y="5038"/>
                    <a:pt x="4808" y="4421"/>
                    <a:pt x="6287" y="4298"/>
                  </a:cubicBezTo>
                  <a:cubicBezTo>
                    <a:pt x="6799" y="4252"/>
                    <a:pt x="7236" y="4236"/>
                    <a:pt x="7610" y="4236"/>
                  </a:cubicBezTo>
                  <a:cubicBezTo>
                    <a:pt x="8406" y="4236"/>
                    <a:pt x="8922" y="4307"/>
                    <a:pt x="9277" y="4307"/>
                  </a:cubicBezTo>
                  <a:cubicBezTo>
                    <a:pt x="9640" y="4307"/>
                    <a:pt x="9833" y="4232"/>
                    <a:pt x="9985" y="3928"/>
                  </a:cubicBezTo>
                  <a:cubicBezTo>
                    <a:pt x="10232" y="3189"/>
                    <a:pt x="11095" y="1956"/>
                    <a:pt x="9985" y="1340"/>
                  </a:cubicBezTo>
                  <a:cubicBezTo>
                    <a:pt x="9185" y="895"/>
                    <a:pt x="7293" y="1"/>
                    <a:pt x="5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950;p86"/>
            <p:cNvSpPr/>
            <p:nvPr/>
          </p:nvSpPr>
          <p:spPr>
            <a:xfrm>
              <a:off x="4497500" y="934500"/>
              <a:ext cx="141450" cy="119250"/>
            </a:xfrm>
            <a:custGeom>
              <a:avLst/>
              <a:gdLst/>
              <a:ahLst/>
              <a:cxnLst/>
              <a:rect l="l" t="t" r="r" b="b"/>
              <a:pathLst>
                <a:path w="5658" h="4770" extrusionOk="0">
                  <a:moveTo>
                    <a:pt x="2237" y="0"/>
                  </a:moveTo>
                  <a:cubicBezTo>
                    <a:pt x="1" y="0"/>
                    <a:pt x="481" y="4440"/>
                    <a:pt x="481" y="4440"/>
                  </a:cubicBezTo>
                  <a:cubicBezTo>
                    <a:pt x="481" y="4440"/>
                    <a:pt x="1905" y="4769"/>
                    <a:pt x="3147" y="4769"/>
                  </a:cubicBezTo>
                  <a:cubicBezTo>
                    <a:pt x="3768" y="4769"/>
                    <a:pt x="4343" y="4687"/>
                    <a:pt x="4672" y="4440"/>
                  </a:cubicBezTo>
                  <a:cubicBezTo>
                    <a:pt x="5658" y="3578"/>
                    <a:pt x="5658" y="3331"/>
                    <a:pt x="5288" y="2468"/>
                  </a:cubicBezTo>
                  <a:cubicBezTo>
                    <a:pt x="4795" y="1605"/>
                    <a:pt x="4672" y="3"/>
                    <a:pt x="2329" y="3"/>
                  </a:cubicBezTo>
                  <a:cubicBezTo>
                    <a:pt x="2298" y="1"/>
                    <a:pt x="2268" y="0"/>
                    <a:pt x="2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951;p86"/>
            <p:cNvSpPr/>
            <p:nvPr/>
          </p:nvSpPr>
          <p:spPr>
            <a:xfrm>
              <a:off x="4775675" y="1253175"/>
              <a:ext cx="211500" cy="177850"/>
            </a:xfrm>
            <a:custGeom>
              <a:avLst/>
              <a:gdLst/>
              <a:ahLst/>
              <a:cxnLst/>
              <a:rect l="l" t="t" r="r" b="b"/>
              <a:pathLst>
                <a:path w="8460" h="7114" extrusionOk="0">
                  <a:moveTo>
                    <a:pt x="7922" y="1"/>
                  </a:moveTo>
                  <a:cubicBezTo>
                    <a:pt x="7823" y="1"/>
                    <a:pt x="7587" y="1055"/>
                    <a:pt x="5131" y="3404"/>
                  </a:cubicBezTo>
                  <a:cubicBezTo>
                    <a:pt x="3899" y="5006"/>
                    <a:pt x="2050" y="5869"/>
                    <a:pt x="78" y="5992"/>
                  </a:cubicBezTo>
                  <a:cubicBezTo>
                    <a:pt x="0" y="6456"/>
                    <a:pt x="1087" y="7114"/>
                    <a:pt x="2608" y="7114"/>
                  </a:cubicBezTo>
                  <a:cubicBezTo>
                    <a:pt x="3511" y="7114"/>
                    <a:pt x="4568" y="6882"/>
                    <a:pt x="5624" y="6239"/>
                  </a:cubicBezTo>
                  <a:cubicBezTo>
                    <a:pt x="7597" y="4759"/>
                    <a:pt x="8460" y="2417"/>
                    <a:pt x="7966" y="75"/>
                  </a:cubicBezTo>
                  <a:cubicBezTo>
                    <a:pt x="7950" y="26"/>
                    <a:pt x="7938" y="1"/>
                    <a:pt x="79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952;p86"/>
            <p:cNvSpPr/>
            <p:nvPr/>
          </p:nvSpPr>
          <p:spPr>
            <a:xfrm>
              <a:off x="4762200" y="309000"/>
              <a:ext cx="505400" cy="602550"/>
            </a:xfrm>
            <a:custGeom>
              <a:avLst/>
              <a:gdLst/>
              <a:ahLst/>
              <a:cxnLst/>
              <a:rect l="l" t="t" r="r" b="b"/>
              <a:pathLst>
                <a:path w="20216" h="24102" extrusionOk="0">
                  <a:moveTo>
                    <a:pt x="4561" y="0"/>
                  </a:moveTo>
                  <a:lnTo>
                    <a:pt x="863" y="740"/>
                  </a:lnTo>
                  <a:lnTo>
                    <a:pt x="0" y="14545"/>
                  </a:lnTo>
                  <a:cubicBezTo>
                    <a:pt x="0" y="14545"/>
                    <a:pt x="4684" y="17997"/>
                    <a:pt x="8629" y="20585"/>
                  </a:cubicBezTo>
                  <a:cubicBezTo>
                    <a:pt x="12223" y="22872"/>
                    <a:pt x="13604" y="24101"/>
                    <a:pt x="14217" y="24101"/>
                  </a:cubicBezTo>
                  <a:cubicBezTo>
                    <a:pt x="14297" y="24101"/>
                    <a:pt x="14365" y="24080"/>
                    <a:pt x="14422" y="24037"/>
                  </a:cubicBezTo>
                  <a:cubicBezTo>
                    <a:pt x="14915" y="23667"/>
                    <a:pt x="16271" y="21325"/>
                    <a:pt x="17504" y="19846"/>
                  </a:cubicBezTo>
                  <a:cubicBezTo>
                    <a:pt x="18243" y="18860"/>
                    <a:pt x="19106" y="18243"/>
                    <a:pt x="20216" y="17750"/>
                  </a:cubicBezTo>
                  <a:lnTo>
                    <a:pt x="19969" y="17750"/>
                  </a:lnTo>
                  <a:cubicBezTo>
                    <a:pt x="19846" y="15408"/>
                    <a:pt x="19106" y="13066"/>
                    <a:pt x="17874" y="10971"/>
                  </a:cubicBezTo>
                  <a:cubicBezTo>
                    <a:pt x="15778" y="7396"/>
                    <a:pt x="14176" y="370"/>
                    <a:pt x="4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953;p86"/>
            <p:cNvSpPr/>
            <p:nvPr/>
          </p:nvSpPr>
          <p:spPr>
            <a:xfrm>
              <a:off x="4022600" y="238675"/>
              <a:ext cx="838225" cy="1635800"/>
            </a:xfrm>
            <a:custGeom>
              <a:avLst/>
              <a:gdLst/>
              <a:ahLst/>
              <a:cxnLst/>
              <a:rect l="l" t="t" r="r" b="b"/>
              <a:pathLst>
                <a:path w="33529" h="65432" extrusionOk="0">
                  <a:moveTo>
                    <a:pt x="25554" y="1"/>
                  </a:moveTo>
                  <a:cubicBezTo>
                    <a:pt x="24904" y="1"/>
                    <a:pt x="24195" y="32"/>
                    <a:pt x="23421" y="101"/>
                  </a:cubicBezTo>
                  <a:cubicBezTo>
                    <a:pt x="15286" y="841"/>
                    <a:pt x="8259" y="10702"/>
                    <a:pt x="6041" y="16989"/>
                  </a:cubicBezTo>
                  <a:cubicBezTo>
                    <a:pt x="3699" y="23398"/>
                    <a:pt x="1" y="53352"/>
                    <a:pt x="247" y="54461"/>
                  </a:cubicBezTo>
                  <a:cubicBezTo>
                    <a:pt x="247" y="54461"/>
                    <a:pt x="1" y="57296"/>
                    <a:pt x="987" y="57912"/>
                  </a:cubicBezTo>
                  <a:cubicBezTo>
                    <a:pt x="1973" y="58529"/>
                    <a:pt x="10232" y="65062"/>
                    <a:pt x="19600" y="65432"/>
                  </a:cubicBezTo>
                  <a:cubicBezTo>
                    <a:pt x="19600" y="65432"/>
                    <a:pt x="20832" y="65062"/>
                    <a:pt x="20463" y="63090"/>
                  </a:cubicBezTo>
                  <a:cubicBezTo>
                    <a:pt x="19970" y="61117"/>
                    <a:pt x="17874" y="42751"/>
                    <a:pt x="19600" y="35232"/>
                  </a:cubicBezTo>
                  <a:cubicBezTo>
                    <a:pt x="21449" y="27589"/>
                    <a:pt x="28598" y="22535"/>
                    <a:pt x="29831" y="17975"/>
                  </a:cubicBezTo>
                  <a:cubicBezTo>
                    <a:pt x="31926" y="14153"/>
                    <a:pt x="33159" y="9839"/>
                    <a:pt x="33282" y="5402"/>
                  </a:cubicBezTo>
                  <a:cubicBezTo>
                    <a:pt x="33282" y="5402"/>
                    <a:pt x="33529" y="3306"/>
                    <a:pt x="32543" y="2936"/>
                  </a:cubicBezTo>
                  <a:cubicBezTo>
                    <a:pt x="32543" y="2936"/>
                    <a:pt x="31834" y="1"/>
                    <a:pt x="25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954;p86"/>
            <p:cNvSpPr/>
            <p:nvPr/>
          </p:nvSpPr>
          <p:spPr>
            <a:xfrm>
              <a:off x="2820775" y="2096650"/>
              <a:ext cx="1509875" cy="2138025"/>
            </a:xfrm>
            <a:custGeom>
              <a:avLst/>
              <a:gdLst/>
              <a:ahLst/>
              <a:cxnLst/>
              <a:rect l="l" t="t" r="r" b="b"/>
              <a:pathLst>
                <a:path w="60395" h="85521" extrusionOk="0">
                  <a:moveTo>
                    <a:pt x="24215" y="1"/>
                  </a:moveTo>
                  <a:cubicBezTo>
                    <a:pt x="22789" y="1"/>
                    <a:pt x="21253" y="112"/>
                    <a:pt x="19600" y="357"/>
                  </a:cubicBezTo>
                  <a:cubicBezTo>
                    <a:pt x="9492" y="1344"/>
                    <a:pt x="1480" y="9356"/>
                    <a:pt x="370" y="19463"/>
                  </a:cubicBezTo>
                  <a:cubicBezTo>
                    <a:pt x="1" y="26120"/>
                    <a:pt x="5054" y="79370"/>
                    <a:pt x="6534" y="80479"/>
                  </a:cubicBezTo>
                  <a:cubicBezTo>
                    <a:pt x="7563" y="81271"/>
                    <a:pt x="13981" y="85520"/>
                    <a:pt x="24745" y="85520"/>
                  </a:cubicBezTo>
                  <a:cubicBezTo>
                    <a:pt x="30740" y="85520"/>
                    <a:pt x="38084" y="84202"/>
                    <a:pt x="46595" y="80233"/>
                  </a:cubicBezTo>
                  <a:cubicBezTo>
                    <a:pt x="46595" y="80233"/>
                    <a:pt x="46595" y="80234"/>
                    <a:pt x="46595" y="80234"/>
                  </a:cubicBezTo>
                  <a:cubicBezTo>
                    <a:pt x="46711" y="80234"/>
                    <a:pt x="60394" y="65763"/>
                    <a:pt x="59044" y="54471"/>
                  </a:cubicBezTo>
                  <a:cubicBezTo>
                    <a:pt x="59044" y="54471"/>
                    <a:pt x="43636" y="13300"/>
                    <a:pt x="41171" y="9232"/>
                  </a:cubicBezTo>
                  <a:cubicBezTo>
                    <a:pt x="38904" y="5562"/>
                    <a:pt x="34273" y="1"/>
                    <a:pt x="24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955;p86"/>
            <p:cNvSpPr/>
            <p:nvPr/>
          </p:nvSpPr>
          <p:spPr>
            <a:xfrm>
              <a:off x="2962300" y="2837075"/>
              <a:ext cx="1041850" cy="1410400"/>
            </a:xfrm>
            <a:custGeom>
              <a:avLst/>
              <a:gdLst/>
              <a:ahLst/>
              <a:cxnLst/>
              <a:rect l="l" t="t" r="r" b="b"/>
              <a:pathLst>
                <a:path w="41674" h="56416" extrusionOk="0">
                  <a:moveTo>
                    <a:pt x="31827" y="1"/>
                  </a:moveTo>
                  <a:cubicBezTo>
                    <a:pt x="31490" y="1"/>
                    <a:pt x="31176" y="264"/>
                    <a:pt x="31319" y="694"/>
                  </a:cubicBezTo>
                  <a:cubicBezTo>
                    <a:pt x="31442" y="940"/>
                    <a:pt x="39085" y="25840"/>
                    <a:pt x="39947" y="37303"/>
                  </a:cubicBezTo>
                  <a:cubicBezTo>
                    <a:pt x="40317" y="41618"/>
                    <a:pt x="40564" y="45932"/>
                    <a:pt x="40441" y="50369"/>
                  </a:cubicBezTo>
                  <a:cubicBezTo>
                    <a:pt x="38767" y="51166"/>
                    <a:pt x="29983" y="55312"/>
                    <a:pt x="19352" y="55312"/>
                  </a:cubicBezTo>
                  <a:cubicBezTo>
                    <a:pt x="13540" y="55312"/>
                    <a:pt x="7176" y="54073"/>
                    <a:pt x="1119" y="50369"/>
                  </a:cubicBezTo>
                  <a:cubicBezTo>
                    <a:pt x="1025" y="50313"/>
                    <a:pt x="930" y="50288"/>
                    <a:pt x="840" y="50288"/>
                  </a:cubicBezTo>
                  <a:cubicBezTo>
                    <a:pt x="346" y="50288"/>
                    <a:pt x="0" y="51043"/>
                    <a:pt x="626" y="51356"/>
                  </a:cubicBezTo>
                  <a:cubicBezTo>
                    <a:pt x="5988" y="54692"/>
                    <a:pt x="12271" y="56416"/>
                    <a:pt x="18585" y="56416"/>
                  </a:cubicBezTo>
                  <a:cubicBezTo>
                    <a:pt x="18803" y="56416"/>
                    <a:pt x="19021" y="56414"/>
                    <a:pt x="19239" y="56409"/>
                  </a:cubicBezTo>
                  <a:cubicBezTo>
                    <a:pt x="26881" y="56286"/>
                    <a:pt x="34401" y="54560"/>
                    <a:pt x="41303" y="51232"/>
                  </a:cubicBezTo>
                  <a:cubicBezTo>
                    <a:pt x="41427" y="51109"/>
                    <a:pt x="41550" y="50986"/>
                    <a:pt x="41550" y="50739"/>
                  </a:cubicBezTo>
                  <a:cubicBezTo>
                    <a:pt x="41673" y="46178"/>
                    <a:pt x="41550" y="41741"/>
                    <a:pt x="41057" y="37180"/>
                  </a:cubicBezTo>
                  <a:cubicBezTo>
                    <a:pt x="40071" y="25716"/>
                    <a:pt x="32428" y="694"/>
                    <a:pt x="32428" y="447"/>
                  </a:cubicBezTo>
                  <a:cubicBezTo>
                    <a:pt x="32325" y="137"/>
                    <a:pt x="32070" y="1"/>
                    <a:pt x="31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956;p86"/>
            <p:cNvSpPr/>
            <p:nvPr/>
          </p:nvSpPr>
          <p:spPr>
            <a:xfrm>
              <a:off x="4532800" y="1236450"/>
              <a:ext cx="130800" cy="85825"/>
            </a:xfrm>
            <a:custGeom>
              <a:avLst/>
              <a:gdLst/>
              <a:ahLst/>
              <a:cxnLst/>
              <a:rect l="l" t="t" r="r" b="b"/>
              <a:pathLst>
                <a:path w="5232" h="3433" extrusionOk="0">
                  <a:moveTo>
                    <a:pt x="3257" y="0"/>
                  </a:moveTo>
                  <a:cubicBezTo>
                    <a:pt x="1592" y="0"/>
                    <a:pt x="301" y="2347"/>
                    <a:pt x="301" y="2347"/>
                  </a:cubicBezTo>
                  <a:cubicBezTo>
                    <a:pt x="0" y="2849"/>
                    <a:pt x="353" y="3432"/>
                    <a:pt x="960" y="3432"/>
                  </a:cubicBezTo>
                  <a:cubicBezTo>
                    <a:pt x="1098" y="3432"/>
                    <a:pt x="1250" y="3402"/>
                    <a:pt x="1411" y="3333"/>
                  </a:cubicBezTo>
                  <a:cubicBezTo>
                    <a:pt x="2150" y="2963"/>
                    <a:pt x="3013" y="2840"/>
                    <a:pt x="3876" y="2717"/>
                  </a:cubicBezTo>
                  <a:cubicBezTo>
                    <a:pt x="5232" y="2717"/>
                    <a:pt x="5108" y="128"/>
                    <a:pt x="3383" y="5"/>
                  </a:cubicBezTo>
                  <a:cubicBezTo>
                    <a:pt x="3341" y="2"/>
                    <a:pt x="3299" y="0"/>
                    <a:pt x="32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957;p86"/>
            <p:cNvSpPr/>
            <p:nvPr/>
          </p:nvSpPr>
          <p:spPr>
            <a:xfrm>
              <a:off x="4935275" y="1130000"/>
              <a:ext cx="150500" cy="77375"/>
            </a:xfrm>
            <a:custGeom>
              <a:avLst/>
              <a:gdLst/>
              <a:ahLst/>
              <a:cxnLst/>
              <a:rect l="l" t="t" r="r" b="b"/>
              <a:pathLst>
                <a:path w="6020" h="3095" extrusionOk="0">
                  <a:moveTo>
                    <a:pt x="2430" y="0"/>
                  </a:moveTo>
                  <a:cubicBezTo>
                    <a:pt x="2090" y="0"/>
                    <a:pt x="1760" y="56"/>
                    <a:pt x="1459" y="195"/>
                  </a:cubicBezTo>
                  <a:cubicBezTo>
                    <a:pt x="0" y="981"/>
                    <a:pt x="687" y="3095"/>
                    <a:pt x="1752" y="3095"/>
                  </a:cubicBezTo>
                  <a:cubicBezTo>
                    <a:pt x="1857" y="3095"/>
                    <a:pt x="1965" y="3074"/>
                    <a:pt x="2076" y="3030"/>
                  </a:cubicBezTo>
                  <a:cubicBezTo>
                    <a:pt x="2938" y="2660"/>
                    <a:pt x="3924" y="2414"/>
                    <a:pt x="4787" y="2414"/>
                  </a:cubicBezTo>
                  <a:cubicBezTo>
                    <a:pt x="5650" y="2414"/>
                    <a:pt x="6020" y="1428"/>
                    <a:pt x="5527" y="1058"/>
                  </a:cubicBezTo>
                  <a:cubicBezTo>
                    <a:pt x="5527" y="1058"/>
                    <a:pt x="3899" y="0"/>
                    <a:pt x="2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958;p86"/>
            <p:cNvSpPr/>
            <p:nvPr/>
          </p:nvSpPr>
          <p:spPr>
            <a:xfrm>
              <a:off x="4691325" y="1010775"/>
              <a:ext cx="141775" cy="276325"/>
            </a:xfrm>
            <a:custGeom>
              <a:avLst/>
              <a:gdLst/>
              <a:ahLst/>
              <a:cxnLst/>
              <a:rect l="l" t="t" r="r" b="b"/>
              <a:pathLst>
                <a:path w="5671" h="11053" extrusionOk="0">
                  <a:moveTo>
                    <a:pt x="2545" y="1"/>
                  </a:moveTo>
                  <a:cubicBezTo>
                    <a:pt x="2478" y="1"/>
                    <a:pt x="2410" y="11"/>
                    <a:pt x="2342" y="33"/>
                  </a:cubicBezTo>
                  <a:cubicBezTo>
                    <a:pt x="1603" y="33"/>
                    <a:pt x="0" y="280"/>
                    <a:pt x="247" y="1266"/>
                  </a:cubicBezTo>
                  <a:cubicBezTo>
                    <a:pt x="247" y="1266"/>
                    <a:pt x="740" y="6936"/>
                    <a:pt x="1356" y="10141"/>
                  </a:cubicBezTo>
                  <a:cubicBezTo>
                    <a:pt x="1479" y="10634"/>
                    <a:pt x="1849" y="11004"/>
                    <a:pt x="2465" y="11004"/>
                  </a:cubicBezTo>
                  <a:cubicBezTo>
                    <a:pt x="2664" y="11037"/>
                    <a:pt x="2871" y="11052"/>
                    <a:pt x="3082" y="11052"/>
                  </a:cubicBezTo>
                  <a:cubicBezTo>
                    <a:pt x="3659" y="11052"/>
                    <a:pt x="4266" y="10938"/>
                    <a:pt x="4807" y="10757"/>
                  </a:cubicBezTo>
                  <a:cubicBezTo>
                    <a:pt x="4807" y="10757"/>
                    <a:pt x="5670" y="10141"/>
                    <a:pt x="5547" y="9278"/>
                  </a:cubicBezTo>
                  <a:cubicBezTo>
                    <a:pt x="5547" y="8539"/>
                    <a:pt x="3328" y="403"/>
                    <a:pt x="3328" y="403"/>
                  </a:cubicBezTo>
                  <a:cubicBezTo>
                    <a:pt x="3127" y="202"/>
                    <a:pt x="2844" y="1"/>
                    <a:pt x="25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959;p86"/>
            <p:cNvSpPr/>
            <p:nvPr/>
          </p:nvSpPr>
          <p:spPr>
            <a:xfrm>
              <a:off x="4296875" y="3332425"/>
              <a:ext cx="2274250" cy="1515800"/>
            </a:xfrm>
            <a:custGeom>
              <a:avLst/>
              <a:gdLst/>
              <a:ahLst/>
              <a:cxnLst/>
              <a:rect l="l" t="t" r="r" b="b"/>
              <a:pathLst>
                <a:path w="90970" h="60632" extrusionOk="0">
                  <a:moveTo>
                    <a:pt x="67136" y="1"/>
                  </a:moveTo>
                  <a:cubicBezTo>
                    <a:pt x="61467" y="1"/>
                    <a:pt x="55647" y="942"/>
                    <a:pt x="51402" y="2205"/>
                  </a:cubicBezTo>
                  <a:cubicBezTo>
                    <a:pt x="43882" y="4423"/>
                    <a:pt x="34021" y="11449"/>
                    <a:pt x="25516" y="17120"/>
                  </a:cubicBezTo>
                  <a:cubicBezTo>
                    <a:pt x="23790" y="18352"/>
                    <a:pt x="22065" y="19585"/>
                    <a:pt x="20339" y="20571"/>
                  </a:cubicBezTo>
                  <a:cubicBezTo>
                    <a:pt x="11094" y="26734"/>
                    <a:pt x="0" y="38691"/>
                    <a:pt x="0" y="38691"/>
                  </a:cubicBezTo>
                  <a:cubicBezTo>
                    <a:pt x="0" y="38691"/>
                    <a:pt x="18490" y="41156"/>
                    <a:pt x="19599" y="60632"/>
                  </a:cubicBezTo>
                  <a:cubicBezTo>
                    <a:pt x="21818" y="59646"/>
                    <a:pt x="24160" y="58783"/>
                    <a:pt x="26502" y="58167"/>
                  </a:cubicBezTo>
                  <a:cubicBezTo>
                    <a:pt x="30447" y="57057"/>
                    <a:pt x="43636" y="48922"/>
                    <a:pt x="50046" y="48675"/>
                  </a:cubicBezTo>
                  <a:cubicBezTo>
                    <a:pt x="56332" y="48429"/>
                    <a:pt x="81478" y="42266"/>
                    <a:pt x="86039" y="34253"/>
                  </a:cubicBezTo>
                  <a:cubicBezTo>
                    <a:pt x="90600" y="26241"/>
                    <a:pt x="90969" y="11942"/>
                    <a:pt x="83450" y="4670"/>
                  </a:cubicBezTo>
                  <a:cubicBezTo>
                    <a:pt x="79958" y="1243"/>
                    <a:pt x="73647" y="1"/>
                    <a:pt x="67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960;p86"/>
            <p:cNvSpPr/>
            <p:nvPr/>
          </p:nvSpPr>
          <p:spPr>
            <a:xfrm>
              <a:off x="4287625" y="3748075"/>
              <a:ext cx="656400" cy="560875"/>
            </a:xfrm>
            <a:custGeom>
              <a:avLst/>
              <a:gdLst/>
              <a:ahLst/>
              <a:cxnLst/>
              <a:rect l="l" t="t" r="r" b="b"/>
              <a:pathLst>
                <a:path w="26256" h="22435" extrusionOk="0">
                  <a:moveTo>
                    <a:pt x="25639" y="1"/>
                  </a:moveTo>
                  <a:cubicBezTo>
                    <a:pt x="23791" y="1233"/>
                    <a:pt x="22065" y="2466"/>
                    <a:pt x="20462" y="3575"/>
                  </a:cubicBezTo>
                  <a:cubicBezTo>
                    <a:pt x="11094" y="9615"/>
                    <a:pt x="124" y="21572"/>
                    <a:pt x="0" y="21695"/>
                  </a:cubicBezTo>
                  <a:lnTo>
                    <a:pt x="863" y="22435"/>
                  </a:lnTo>
                  <a:cubicBezTo>
                    <a:pt x="987" y="22311"/>
                    <a:pt x="11957" y="10478"/>
                    <a:pt x="21079" y="4438"/>
                  </a:cubicBezTo>
                  <a:cubicBezTo>
                    <a:pt x="22681" y="3452"/>
                    <a:pt x="24407" y="2219"/>
                    <a:pt x="26256" y="987"/>
                  </a:cubicBezTo>
                  <a:lnTo>
                    <a:pt x="256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961;p86"/>
            <p:cNvSpPr/>
            <p:nvPr/>
          </p:nvSpPr>
          <p:spPr>
            <a:xfrm>
              <a:off x="5172050" y="846475"/>
              <a:ext cx="109300" cy="184975"/>
            </a:xfrm>
            <a:custGeom>
              <a:avLst/>
              <a:gdLst/>
              <a:ahLst/>
              <a:cxnLst/>
              <a:rect l="l" t="t" r="r" b="b"/>
              <a:pathLst>
                <a:path w="4372" h="7399" extrusionOk="0">
                  <a:moveTo>
                    <a:pt x="2828" y="0"/>
                  </a:moveTo>
                  <a:cubicBezTo>
                    <a:pt x="1611" y="0"/>
                    <a:pt x="0" y="4510"/>
                    <a:pt x="0" y="4510"/>
                  </a:cubicBezTo>
                  <a:cubicBezTo>
                    <a:pt x="247" y="5496"/>
                    <a:pt x="617" y="6359"/>
                    <a:pt x="1110" y="7345"/>
                  </a:cubicBezTo>
                  <a:cubicBezTo>
                    <a:pt x="1134" y="7381"/>
                    <a:pt x="1164" y="7399"/>
                    <a:pt x="1198" y="7399"/>
                  </a:cubicBezTo>
                  <a:cubicBezTo>
                    <a:pt x="1871" y="7399"/>
                    <a:pt x="4371" y="893"/>
                    <a:pt x="3082" y="72"/>
                  </a:cubicBezTo>
                  <a:cubicBezTo>
                    <a:pt x="3000" y="23"/>
                    <a:pt x="2915" y="0"/>
                    <a:pt x="2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Flowchart: Connector 6"/>
          <p:cNvSpPr/>
          <p:nvPr/>
        </p:nvSpPr>
        <p:spPr>
          <a:xfrm>
            <a:off x="914400" y="232011"/>
            <a:ext cx="3698543" cy="2947917"/>
          </a:xfrm>
          <a:prstGeom prst="flowChartConnector">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i="1">
              <a:solidFill>
                <a:schemeClr val="tx1"/>
              </a:solidFill>
              <a:latin typeface="Times New Roman" pitchFamily="18" charset="0"/>
              <a:cs typeface="Times New Roman" pitchFamily="18" charset="0"/>
            </a:endParaRPr>
          </a:p>
          <a:p>
            <a:pPr algn="ctr"/>
            <a:endParaRPr lang="en-US" sz="2000" i="1">
              <a:solidFill>
                <a:schemeClr val="tx1"/>
              </a:solidFill>
              <a:latin typeface="Times New Roman" pitchFamily="18" charset="0"/>
              <a:cs typeface="Times New Roman" pitchFamily="18" charset="0"/>
            </a:endParaRPr>
          </a:p>
          <a:p>
            <a:pPr algn="ctr"/>
            <a:r>
              <a:rPr lang="vi-VN" sz="2000" i="1">
                <a:solidFill>
                  <a:schemeClr val="tx1"/>
                </a:solidFill>
                <a:latin typeface="Times New Roman" pitchFamily="18" charset="0"/>
                <a:cs typeface="Times New Roman" pitchFamily="18" charset="0"/>
              </a:rPr>
              <a:t>(1) Hãy bổ sung những cuốn sách mới cho góc đọc sách, thư viện mở của lớp học. Tự làm mới góc đọc sách theo cách mà em và các bạn cảm thấy hứng khởi và thú vị nhất</a:t>
            </a:r>
            <a:r>
              <a:rPr lang="en-US" sz="2000" i="1">
                <a:solidFill>
                  <a:schemeClr val="tx1"/>
                </a:solidFill>
                <a:latin typeface="Times New Roman" pitchFamily="18" charset="0"/>
                <a:cs typeface="Times New Roman" pitchFamily="18" charset="0"/>
              </a:rPr>
              <a:t>.</a:t>
            </a:r>
            <a:endParaRPr lang="en-US" sz="2000">
              <a:solidFill>
                <a:schemeClr val="tx1"/>
              </a:solidFill>
              <a:latin typeface="Times New Roman" pitchFamily="18" charset="0"/>
              <a:cs typeface="Times New Roman" pitchFamily="18" charset="0"/>
            </a:endParaRPr>
          </a:p>
          <a:p>
            <a:pPr algn="ctr"/>
            <a:endParaRPr lang="en-US" sz="2000">
              <a:solidFill>
                <a:schemeClr val="tx1"/>
              </a:solidFill>
              <a:latin typeface="Times New Roman" pitchFamily="18" charset="0"/>
              <a:cs typeface="Times New Roman" pitchFamily="18" charset="0"/>
            </a:endParaRPr>
          </a:p>
        </p:txBody>
      </p:sp>
      <p:sp>
        <p:nvSpPr>
          <p:cNvPr id="124" name="Flowchart: Connector 123"/>
          <p:cNvSpPr/>
          <p:nvPr/>
        </p:nvSpPr>
        <p:spPr>
          <a:xfrm>
            <a:off x="4817660" y="2058829"/>
            <a:ext cx="3926264" cy="2947916"/>
          </a:xfrm>
          <a:prstGeom prst="flowChartConnector">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i="1">
              <a:solidFill>
                <a:schemeClr val="tx1"/>
              </a:solidFill>
              <a:latin typeface="Times New Roman" pitchFamily="18" charset="0"/>
              <a:cs typeface="Times New Roman" pitchFamily="18" charset="0"/>
            </a:endParaRPr>
          </a:p>
          <a:p>
            <a:endParaRPr lang="en-US" sz="2000" i="1">
              <a:solidFill>
                <a:schemeClr val="tx1"/>
              </a:solidFill>
              <a:latin typeface="Times New Roman" pitchFamily="18" charset="0"/>
              <a:cs typeface="Times New Roman" pitchFamily="18" charset="0"/>
            </a:endParaRPr>
          </a:p>
          <a:p>
            <a:pPr algn="ctr"/>
            <a:r>
              <a:rPr lang="vi-VN" sz="2000" i="1">
                <a:solidFill>
                  <a:schemeClr val="tx1"/>
                </a:solidFill>
                <a:latin typeface="Times New Roman" pitchFamily="18" charset="0"/>
                <a:cs typeface="Times New Roman" pitchFamily="18" charset="0"/>
              </a:rPr>
              <a:t>(2) Cùng thảo luận để xây dựng mục tiêu đọc sách của cá nhân và của nhóm. Trình bày mục tiêu đó và trao đổi để tìm hiểu cách đọc sách hiệu quả trong dự án đọc mới của em và các bạn</a:t>
            </a:r>
            <a:endParaRPr lang="en-US" sz="2000">
              <a:solidFill>
                <a:schemeClr val="tx1"/>
              </a:solidFill>
              <a:latin typeface="Times New Roman" pitchFamily="18" charset="0"/>
              <a:cs typeface="Times New Roman" pitchFamily="18" charset="0"/>
            </a:endParaRPr>
          </a:p>
          <a:p>
            <a:pPr algn="ctr"/>
            <a:endParaRPr lang="en-US" sz="2000">
              <a:solidFill>
                <a:schemeClr val="tx1"/>
              </a:solidFill>
              <a:latin typeface="Times New Roman" pitchFamily="18" charset="0"/>
              <a:cs typeface="Times New Roman" pitchFamily="18" charset="0"/>
            </a:endParaRPr>
          </a:p>
        </p:txBody>
      </p:sp>
      <p:grpSp>
        <p:nvGrpSpPr>
          <p:cNvPr id="125" name="Google Shape;9003;p86"/>
          <p:cNvGrpSpPr/>
          <p:nvPr/>
        </p:nvGrpSpPr>
        <p:grpSpPr>
          <a:xfrm>
            <a:off x="1426703" y="3417252"/>
            <a:ext cx="2796768" cy="1485408"/>
            <a:chOff x="221075" y="944000"/>
            <a:chExt cx="7130975" cy="3787375"/>
          </a:xfrm>
        </p:grpSpPr>
        <p:sp>
          <p:nvSpPr>
            <p:cNvPr id="126" name="Google Shape;9004;p86"/>
            <p:cNvSpPr/>
            <p:nvPr/>
          </p:nvSpPr>
          <p:spPr>
            <a:xfrm>
              <a:off x="6906750" y="2663525"/>
              <a:ext cx="238650" cy="183325"/>
            </a:xfrm>
            <a:custGeom>
              <a:avLst/>
              <a:gdLst/>
              <a:ahLst/>
              <a:cxnLst/>
              <a:rect l="l" t="t" r="r" b="b"/>
              <a:pathLst>
                <a:path w="9546" h="7333" extrusionOk="0">
                  <a:moveTo>
                    <a:pt x="2956" y="1"/>
                  </a:moveTo>
                  <a:cubicBezTo>
                    <a:pt x="2937" y="1"/>
                    <a:pt x="2918" y="2"/>
                    <a:pt x="2898" y="4"/>
                  </a:cubicBezTo>
                  <a:cubicBezTo>
                    <a:pt x="2131" y="174"/>
                    <a:pt x="256" y="2816"/>
                    <a:pt x="86" y="3924"/>
                  </a:cubicBezTo>
                  <a:cubicBezTo>
                    <a:pt x="0" y="5032"/>
                    <a:pt x="2472" y="7333"/>
                    <a:pt x="2472" y="7333"/>
                  </a:cubicBezTo>
                  <a:cubicBezTo>
                    <a:pt x="4262" y="7248"/>
                    <a:pt x="6051" y="6992"/>
                    <a:pt x="7841" y="6651"/>
                  </a:cubicBezTo>
                  <a:cubicBezTo>
                    <a:pt x="9119" y="6225"/>
                    <a:pt x="9545" y="6225"/>
                    <a:pt x="9204" y="5373"/>
                  </a:cubicBezTo>
                  <a:cubicBezTo>
                    <a:pt x="8949" y="4521"/>
                    <a:pt x="8011" y="3583"/>
                    <a:pt x="7841" y="2816"/>
                  </a:cubicBezTo>
                  <a:cubicBezTo>
                    <a:pt x="7810" y="2692"/>
                    <a:pt x="7717" y="2641"/>
                    <a:pt x="7586" y="2641"/>
                  </a:cubicBezTo>
                  <a:cubicBezTo>
                    <a:pt x="6994" y="2641"/>
                    <a:pt x="5625" y="3668"/>
                    <a:pt x="5625" y="3668"/>
                  </a:cubicBezTo>
                  <a:cubicBezTo>
                    <a:pt x="5625" y="3668"/>
                    <a:pt x="7159" y="1708"/>
                    <a:pt x="6392" y="1282"/>
                  </a:cubicBezTo>
                  <a:cubicBezTo>
                    <a:pt x="5761" y="888"/>
                    <a:pt x="5495" y="421"/>
                    <a:pt x="4986" y="421"/>
                  </a:cubicBezTo>
                  <a:cubicBezTo>
                    <a:pt x="4945" y="421"/>
                    <a:pt x="4903" y="424"/>
                    <a:pt x="4858" y="430"/>
                  </a:cubicBezTo>
                  <a:cubicBezTo>
                    <a:pt x="4347" y="600"/>
                    <a:pt x="3495" y="1708"/>
                    <a:pt x="3495" y="1708"/>
                  </a:cubicBezTo>
                  <a:cubicBezTo>
                    <a:pt x="3495" y="1708"/>
                    <a:pt x="3738" y="1"/>
                    <a:pt x="29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005;p86"/>
            <p:cNvSpPr/>
            <p:nvPr/>
          </p:nvSpPr>
          <p:spPr>
            <a:xfrm>
              <a:off x="6833625" y="2742450"/>
              <a:ext cx="177550" cy="157950"/>
            </a:xfrm>
            <a:custGeom>
              <a:avLst/>
              <a:gdLst/>
              <a:ahLst/>
              <a:cxnLst/>
              <a:rect l="l" t="t" r="r" b="b"/>
              <a:pathLst>
                <a:path w="7102" h="6318" extrusionOk="0">
                  <a:moveTo>
                    <a:pt x="3437" y="0"/>
                  </a:moveTo>
                  <a:cubicBezTo>
                    <a:pt x="1988" y="1193"/>
                    <a:pt x="1051" y="2812"/>
                    <a:pt x="624" y="4602"/>
                  </a:cubicBezTo>
                  <a:cubicBezTo>
                    <a:pt x="624" y="4602"/>
                    <a:pt x="1" y="6317"/>
                    <a:pt x="2184" y="6317"/>
                  </a:cubicBezTo>
                  <a:cubicBezTo>
                    <a:pt x="2283" y="6317"/>
                    <a:pt x="2388" y="6314"/>
                    <a:pt x="2499" y="6306"/>
                  </a:cubicBezTo>
                  <a:cubicBezTo>
                    <a:pt x="4204" y="6051"/>
                    <a:pt x="5823" y="5284"/>
                    <a:pt x="7101" y="4091"/>
                  </a:cubicBezTo>
                  <a:cubicBezTo>
                    <a:pt x="6505" y="1704"/>
                    <a:pt x="3437" y="0"/>
                    <a:pt x="3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006;p86"/>
            <p:cNvSpPr/>
            <p:nvPr/>
          </p:nvSpPr>
          <p:spPr>
            <a:xfrm>
              <a:off x="5296050" y="2602300"/>
              <a:ext cx="1764125" cy="852425"/>
            </a:xfrm>
            <a:custGeom>
              <a:avLst/>
              <a:gdLst/>
              <a:ahLst/>
              <a:cxnLst/>
              <a:rect l="l" t="t" r="r" b="b"/>
              <a:pathLst>
                <a:path w="70565" h="34097" extrusionOk="0">
                  <a:moveTo>
                    <a:pt x="36264" y="0"/>
                  </a:moveTo>
                  <a:cubicBezTo>
                    <a:pt x="27897" y="0"/>
                    <a:pt x="12693" y="4358"/>
                    <a:pt x="6563" y="8418"/>
                  </a:cubicBezTo>
                  <a:cubicBezTo>
                    <a:pt x="0" y="12765"/>
                    <a:pt x="11591" y="22054"/>
                    <a:pt x="11591" y="22054"/>
                  </a:cubicBezTo>
                  <a:lnTo>
                    <a:pt x="23522" y="32621"/>
                  </a:lnTo>
                  <a:cubicBezTo>
                    <a:pt x="23522" y="32621"/>
                    <a:pt x="27725" y="34096"/>
                    <a:pt x="35789" y="34096"/>
                  </a:cubicBezTo>
                  <a:cubicBezTo>
                    <a:pt x="36394" y="34096"/>
                    <a:pt x="37021" y="34088"/>
                    <a:pt x="37669" y="34070"/>
                  </a:cubicBezTo>
                  <a:cubicBezTo>
                    <a:pt x="46873" y="33814"/>
                    <a:pt x="55054" y="32536"/>
                    <a:pt x="58378" y="31087"/>
                  </a:cubicBezTo>
                  <a:cubicBezTo>
                    <a:pt x="61787" y="29724"/>
                    <a:pt x="68775" y="24525"/>
                    <a:pt x="69883" y="23162"/>
                  </a:cubicBezTo>
                  <a:lnTo>
                    <a:pt x="70564" y="20861"/>
                  </a:lnTo>
                  <a:cubicBezTo>
                    <a:pt x="70564" y="20861"/>
                    <a:pt x="66559" y="10378"/>
                    <a:pt x="59826" y="7055"/>
                  </a:cubicBezTo>
                  <a:cubicBezTo>
                    <a:pt x="53094" y="3731"/>
                    <a:pt x="45765" y="663"/>
                    <a:pt x="37924" y="67"/>
                  </a:cubicBezTo>
                  <a:cubicBezTo>
                    <a:pt x="37409" y="22"/>
                    <a:pt x="36853" y="0"/>
                    <a:pt x="36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007;p86"/>
            <p:cNvSpPr/>
            <p:nvPr/>
          </p:nvSpPr>
          <p:spPr>
            <a:xfrm>
              <a:off x="7113425" y="3023025"/>
              <a:ext cx="219450" cy="208600"/>
            </a:xfrm>
            <a:custGeom>
              <a:avLst/>
              <a:gdLst/>
              <a:ahLst/>
              <a:cxnLst/>
              <a:rect l="l" t="t" r="r" b="b"/>
              <a:pathLst>
                <a:path w="8778" h="8344" extrusionOk="0">
                  <a:moveTo>
                    <a:pt x="6616" y="0"/>
                  </a:moveTo>
                  <a:cubicBezTo>
                    <a:pt x="6525" y="0"/>
                    <a:pt x="6422" y="9"/>
                    <a:pt x="6306" y="26"/>
                  </a:cubicBezTo>
                  <a:cubicBezTo>
                    <a:pt x="4432" y="367"/>
                    <a:pt x="2557" y="1049"/>
                    <a:pt x="852" y="1986"/>
                  </a:cubicBezTo>
                  <a:cubicBezTo>
                    <a:pt x="0" y="2498"/>
                    <a:pt x="511" y="7441"/>
                    <a:pt x="511" y="7441"/>
                  </a:cubicBezTo>
                  <a:cubicBezTo>
                    <a:pt x="1676" y="8057"/>
                    <a:pt x="2951" y="8343"/>
                    <a:pt x="4247" y="8343"/>
                  </a:cubicBezTo>
                  <a:cubicBezTo>
                    <a:pt x="4563" y="8343"/>
                    <a:pt x="4881" y="8326"/>
                    <a:pt x="5199" y="8293"/>
                  </a:cubicBezTo>
                  <a:cubicBezTo>
                    <a:pt x="8096" y="7952"/>
                    <a:pt x="7670" y="7441"/>
                    <a:pt x="8267" y="6844"/>
                  </a:cubicBezTo>
                  <a:cubicBezTo>
                    <a:pt x="8778" y="6333"/>
                    <a:pt x="6562" y="5736"/>
                    <a:pt x="6562" y="5736"/>
                  </a:cubicBezTo>
                  <a:cubicBezTo>
                    <a:pt x="6562" y="5736"/>
                    <a:pt x="8693" y="5481"/>
                    <a:pt x="8693" y="5054"/>
                  </a:cubicBezTo>
                  <a:cubicBezTo>
                    <a:pt x="8693" y="4373"/>
                    <a:pt x="8693" y="3691"/>
                    <a:pt x="8522" y="3094"/>
                  </a:cubicBezTo>
                  <a:cubicBezTo>
                    <a:pt x="8437" y="2498"/>
                    <a:pt x="7840" y="2242"/>
                    <a:pt x="7585" y="1390"/>
                  </a:cubicBezTo>
                  <a:cubicBezTo>
                    <a:pt x="7356" y="627"/>
                    <a:pt x="7400" y="0"/>
                    <a:pt x="66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008;p86"/>
            <p:cNvSpPr/>
            <p:nvPr/>
          </p:nvSpPr>
          <p:spPr>
            <a:xfrm>
              <a:off x="7013275" y="3057500"/>
              <a:ext cx="187525" cy="176500"/>
            </a:xfrm>
            <a:custGeom>
              <a:avLst/>
              <a:gdLst/>
              <a:ahLst/>
              <a:cxnLst/>
              <a:rect l="l" t="t" r="r" b="b"/>
              <a:pathLst>
                <a:path w="7501" h="7060" extrusionOk="0">
                  <a:moveTo>
                    <a:pt x="5540" y="0"/>
                  </a:moveTo>
                  <a:cubicBezTo>
                    <a:pt x="3980" y="0"/>
                    <a:pt x="2444" y="430"/>
                    <a:pt x="1194" y="1289"/>
                  </a:cubicBezTo>
                  <a:cubicBezTo>
                    <a:pt x="1108" y="2227"/>
                    <a:pt x="853" y="3079"/>
                    <a:pt x="512" y="3931"/>
                  </a:cubicBezTo>
                  <a:cubicBezTo>
                    <a:pt x="171" y="4613"/>
                    <a:pt x="1" y="5380"/>
                    <a:pt x="86" y="6147"/>
                  </a:cubicBezTo>
                  <a:cubicBezTo>
                    <a:pt x="1486" y="6756"/>
                    <a:pt x="2973" y="7060"/>
                    <a:pt x="4454" y="7060"/>
                  </a:cubicBezTo>
                  <a:cubicBezTo>
                    <a:pt x="5046" y="7060"/>
                    <a:pt x="5637" y="7011"/>
                    <a:pt x="6222" y="6914"/>
                  </a:cubicBezTo>
                  <a:cubicBezTo>
                    <a:pt x="6222" y="6914"/>
                    <a:pt x="6904" y="4783"/>
                    <a:pt x="7244" y="3931"/>
                  </a:cubicBezTo>
                  <a:cubicBezTo>
                    <a:pt x="7500" y="3164"/>
                    <a:pt x="6648" y="181"/>
                    <a:pt x="5966" y="11"/>
                  </a:cubicBezTo>
                  <a:cubicBezTo>
                    <a:pt x="5824" y="4"/>
                    <a:pt x="5682" y="0"/>
                    <a:pt x="55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009;p86"/>
            <p:cNvSpPr/>
            <p:nvPr/>
          </p:nvSpPr>
          <p:spPr>
            <a:xfrm>
              <a:off x="3721575" y="4176000"/>
              <a:ext cx="498575" cy="251225"/>
            </a:xfrm>
            <a:custGeom>
              <a:avLst/>
              <a:gdLst/>
              <a:ahLst/>
              <a:cxnLst/>
              <a:rect l="l" t="t" r="r" b="b"/>
              <a:pathLst>
                <a:path w="19943" h="10049" extrusionOk="0">
                  <a:moveTo>
                    <a:pt x="10984" y="0"/>
                  </a:moveTo>
                  <a:cubicBezTo>
                    <a:pt x="8089" y="0"/>
                    <a:pt x="3448" y="652"/>
                    <a:pt x="2046" y="779"/>
                  </a:cubicBezTo>
                  <a:cubicBezTo>
                    <a:pt x="1023" y="779"/>
                    <a:pt x="171" y="1461"/>
                    <a:pt x="0" y="2399"/>
                  </a:cubicBezTo>
                  <a:cubicBezTo>
                    <a:pt x="1193" y="4614"/>
                    <a:pt x="2898" y="6489"/>
                    <a:pt x="5028" y="7938"/>
                  </a:cubicBezTo>
                  <a:cubicBezTo>
                    <a:pt x="7459" y="9449"/>
                    <a:pt x="9840" y="10049"/>
                    <a:pt x="10998" y="10049"/>
                  </a:cubicBezTo>
                  <a:cubicBezTo>
                    <a:pt x="11342" y="10049"/>
                    <a:pt x="11578" y="9996"/>
                    <a:pt x="11676" y="9898"/>
                  </a:cubicBezTo>
                  <a:cubicBezTo>
                    <a:pt x="12017" y="9387"/>
                    <a:pt x="10142" y="7597"/>
                    <a:pt x="10994" y="7512"/>
                  </a:cubicBezTo>
                  <a:cubicBezTo>
                    <a:pt x="11014" y="7510"/>
                    <a:pt x="11035" y="7509"/>
                    <a:pt x="11059" y="7509"/>
                  </a:cubicBezTo>
                  <a:cubicBezTo>
                    <a:pt x="11926" y="7509"/>
                    <a:pt x="15089" y="8856"/>
                    <a:pt x="17182" y="8856"/>
                  </a:cubicBezTo>
                  <a:cubicBezTo>
                    <a:pt x="17438" y="8856"/>
                    <a:pt x="17679" y="8836"/>
                    <a:pt x="17897" y="8790"/>
                  </a:cubicBezTo>
                  <a:cubicBezTo>
                    <a:pt x="19942" y="8279"/>
                    <a:pt x="14744" y="1035"/>
                    <a:pt x="13125" y="268"/>
                  </a:cubicBezTo>
                  <a:cubicBezTo>
                    <a:pt x="12738" y="75"/>
                    <a:pt x="11960" y="0"/>
                    <a:pt x="109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010;p86"/>
            <p:cNvSpPr/>
            <p:nvPr/>
          </p:nvSpPr>
          <p:spPr>
            <a:xfrm>
              <a:off x="845325" y="1776650"/>
              <a:ext cx="2976400" cy="2726200"/>
            </a:xfrm>
            <a:custGeom>
              <a:avLst/>
              <a:gdLst/>
              <a:ahLst/>
              <a:cxnLst/>
              <a:rect l="l" t="t" r="r" b="b"/>
              <a:pathLst>
                <a:path w="119056" h="109048" extrusionOk="0">
                  <a:moveTo>
                    <a:pt x="43236" y="0"/>
                  </a:moveTo>
                  <a:cubicBezTo>
                    <a:pt x="33794" y="0"/>
                    <a:pt x="26385" y="4789"/>
                    <a:pt x="20965" y="11787"/>
                  </a:cubicBezTo>
                  <a:cubicBezTo>
                    <a:pt x="14318" y="20480"/>
                    <a:pt x="0" y="47325"/>
                    <a:pt x="5625" y="71698"/>
                  </a:cubicBezTo>
                  <a:cubicBezTo>
                    <a:pt x="11164" y="96072"/>
                    <a:pt x="29658" y="107321"/>
                    <a:pt x="49600" y="108684"/>
                  </a:cubicBezTo>
                  <a:cubicBezTo>
                    <a:pt x="52998" y="108932"/>
                    <a:pt x="56816" y="109048"/>
                    <a:pt x="60847" y="109048"/>
                  </a:cubicBezTo>
                  <a:cubicBezTo>
                    <a:pt x="80368" y="109048"/>
                    <a:pt x="104885" y="106336"/>
                    <a:pt x="110960" y="102804"/>
                  </a:cubicBezTo>
                  <a:cubicBezTo>
                    <a:pt x="118204" y="98628"/>
                    <a:pt x="119056" y="96072"/>
                    <a:pt x="116840" y="93600"/>
                  </a:cubicBezTo>
                  <a:cubicBezTo>
                    <a:pt x="114539" y="91043"/>
                    <a:pt x="104483" y="86015"/>
                    <a:pt x="100307" y="79879"/>
                  </a:cubicBezTo>
                  <a:cubicBezTo>
                    <a:pt x="96046" y="73743"/>
                    <a:pt x="68860" y="17923"/>
                    <a:pt x="68860" y="17923"/>
                  </a:cubicBezTo>
                  <a:cubicBezTo>
                    <a:pt x="68860" y="17923"/>
                    <a:pt x="63320" y="3947"/>
                    <a:pt x="50452" y="879"/>
                  </a:cubicBezTo>
                  <a:cubicBezTo>
                    <a:pt x="47927" y="281"/>
                    <a:pt x="45522" y="0"/>
                    <a:pt x="43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011;p86"/>
            <p:cNvSpPr/>
            <p:nvPr/>
          </p:nvSpPr>
          <p:spPr>
            <a:xfrm>
              <a:off x="5114075" y="4182925"/>
              <a:ext cx="224600" cy="143800"/>
            </a:xfrm>
            <a:custGeom>
              <a:avLst/>
              <a:gdLst/>
              <a:ahLst/>
              <a:cxnLst/>
              <a:rect l="l" t="t" r="r" b="b"/>
              <a:pathLst>
                <a:path w="8984" h="5752" extrusionOk="0">
                  <a:moveTo>
                    <a:pt x="2350" y="1"/>
                  </a:moveTo>
                  <a:cubicBezTo>
                    <a:pt x="1094" y="1"/>
                    <a:pt x="1" y="534"/>
                    <a:pt x="206" y="1099"/>
                  </a:cubicBezTo>
                  <a:cubicBezTo>
                    <a:pt x="462" y="2036"/>
                    <a:pt x="2337" y="5190"/>
                    <a:pt x="4552" y="5701"/>
                  </a:cubicBezTo>
                  <a:cubicBezTo>
                    <a:pt x="4741" y="5736"/>
                    <a:pt x="4928" y="5752"/>
                    <a:pt x="5114" y="5752"/>
                  </a:cubicBezTo>
                  <a:cubicBezTo>
                    <a:pt x="7188" y="5752"/>
                    <a:pt x="8984" y="3741"/>
                    <a:pt x="8984" y="3741"/>
                  </a:cubicBezTo>
                  <a:cubicBezTo>
                    <a:pt x="7450" y="2889"/>
                    <a:pt x="6086" y="1951"/>
                    <a:pt x="4723" y="843"/>
                  </a:cubicBezTo>
                  <a:cubicBezTo>
                    <a:pt x="4079" y="233"/>
                    <a:pt x="3179" y="1"/>
                    <a:pt x="2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012;p86"/>
            <p:cNvSpPr/>
            <p:nvPr/>
          </p:nvSpPr>
          <p:spPr>
            <a:xfrm>
              <a:off x="4893375" y="4150025"/>
              <a:ext cx="2079450" cy="581350"/>
            </a:xfrm>
            <a:custGeom>
              <a:avLst/>
              <a:gdLst/>
              <a:ahLst/>
              <a:cxnLst/>
              <a:rect l="l" t="t" r="r" b="b"/>
              <a:pathLst>
                <a:path w="83178" h="23254" extrusionOk="0">
                  <a:moveTo>
                    <a:pt x="38069" y="0"/>
                  </a:moveTo>
                  <a:cubicBezTo>
                    <a:pt x="36446" y="0"/>
                    <a:pt x="34778" y="37"/>
                    <a:pt x="33067" y="114"/>
                  </a:cubicBezTo>
                  <a:cubicBezTo>
                    <a:pt x="14062" y="1051"/>
                    <a:pt x="8864" y="11875"/>
                    <a:pt x="8864" y="11875"/>
                  </a:cubicBezTo>
                  <a:cubicBezTo>
                    <a:pt x="8450" y="11722"/>
                    <a:pt x="8075" y="11659"/>
                    <a:pt x="7708" y="11659"/>
                  </a:cubicBezTo>
                  <a:cubicBezTo>
                    <a:pt x="6638" y="11659"/>
                    <a:pt x="5634" y="12197"/>
                    <a:pt x="3921" y="12642"/>
                  </a:cubicBezTo>
                  <a:cubicBezTo>
                    <a:pt x="3302" y="12818"/>
                    <a:pt x="2792" y="12875"/>
                    <a:pt x="2369" y="12875"/>
                  </a:cubicBezTo>
                  <a:cubicBezTo>
                    <a:pt x="1621" y="12875"/>
                    <a:pt x="1143" y="12699"/>
                    <a:pt x="813" y="12699"/>
                  </a:cubicBezTo>
                  <a:cubicBezTo>
                    <a:pt x="609" y="12699"/>
                    <a:pt x="462" y="12766"/>
                    <a:pt x="341" y="12982"/>
                  </a:cubicBezTo>
                  <a:cubicBezTo>
                    <a:pt x="0" y="13664"/>
                    <a:pt x="2813" y="15709"/>
                    <a:pt x="5284" y="16221"/>
                  </a:cubicBezTo>
                  <a:cubicBezTo>
                    <a:pt x="5831" y="16303"/>
                    <a:pt x="6377" y="16341"/>
                    <a:pt x="6918" y="16341"/>
                  </a:cubicBezTo>
                  <a:cubicBezTo>
                    <a:pt x="8064" y="16341"/>
                    <a:pt x="9185" y="16169"/>
                    <a:pt x="10227" y="15880"/>
                  </a:cubicBezTo>
                  <a:cubicBezTo>
                    <a:pt x="17768" y="21564"/>
                    <a:pt x="28677" y="23167"/>
                    <a:pt x="38586" y="23167"/>
                  </a:cubicBezTo>
                  <a:cubicBezTo>
                    <a:pt x="51408" y="23167"/>
                    <a:pt x="62554" y="20482"/>
                    <a:pt x="62554" y="20482"/>
                  </a:cubicBezTo>
                  <a:cubicBezTo>
                    <a:pt x="63321" y="21931"/>
                    <a:pt x="66303" y="22527"/>
                    <a:pt x="67582" y="23039"/>
                  </a:cubicBezTo>
                  <a:cubicBezTo>
                    <a:pt x="68030" y="23188"/>
                    <a:pt x="68490" y="23254"/>
                    <a:pt x="68897" y="23254"/>
                  </a:cubicBezTo>
                  <a:cubicBezTo>
                    <a:pt x="69649" y="23254"/>
                    <a:pt x="70224" y="23030"/>
                    <a:pt x="70224" y="22698"/>
                  </a:cubicBezTo>
                  <a:cubicBezTo>
                    <a:pt x="70224" y="22101"/>
                    <a:pt x="69712" y="21590"/>
                    <a:pt x="69116" y="20141"/>
                  </a:cubicBezTo>
                  <a:cubicBezTo>
                    <a:pt x="68775" y="19204"/>
                    <a:pt x="68093" y="18437"/>
                    <a:pt x="67156" y="17925"/>
                  </a:cubicBezTo>
                  <a:cubicBezTo>
                    <a:pt x="71928" y="16988"/>
                    <a:pt x="74485" y="11363"/>
                    <a:pt x="74485" y="11363"/>
                  </a:cubicBezTo>
                  <a:cubicBezTo>
                    <a:pt x="74878" y="11547"/>
                    <a:pt x="75456" y="11617"/>
                    <a:pt x="76100" y="11617"/>
                  </a:cubicBezTo>
                  <a:cubicBezTo>
                    <a:pt x="77552" y="11617"/>
                    <a:pt x="79342" y="11258"/>
                    <a:pt x="80109" y="11022"/>
                  </a:cubicBezTo>
                  <a:cubicBezTo>
                    <a:pt x="81302" y="10596"/>
                    <a:pt x="83177" y="8380"/>
                    <a:pt x="81217" y="7528"/>
                  </a:cubicBezTo>
                  <a:cubicBezTo>
                    <a:pt x="80641" y="7278"/>
                    <a:pt x="79917" y="7189"/>
                    <a:pt x="79154" y="7189"/>
                  </a:cubicBezTo>
                  <a:cubicBezTo>
                    <a:pt x="77323" y="7189"/>
                    <a:pt x="75267" y="7699"/>
                    <a:pt x="74485" y="7699"/>
                  </a:cubicBezTo>
                  <a:cubicBezTo>
                    <a:pt x="73888" y="7699"/>
                    <a:pt x="73292" y="7528"/>
                    <a:pt x="72695" y="7273"/>
                  </a:cubicBezTo>
                  <a:cubicBezTo>
                    <a:pt x="66261" y="3707"/>
                    <a:pt x="54399" y="0"/>
                    <a:pt x="38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013;p86"/>
            <p:cNvSpPr/>
            <p:nvPr/>
          </p:nvSpPr>
          <p:spPr>
            <a:xfrm>
              <a:off x="221075" y="2507650"/>
              <a:ext cx="1171825" cy="1666300"/>
            </a:xfrm>
            <a:custGeom>
              <a:avLst/>
              <a:gdLst/>
              <a:ahLst/>
              <a:cxnLst/>
              <a:rect l="l" t="t" r="r" b="b"/>
              <a:pathLst>
                <a:path w="46873" h="66652" extrusionOk="0">
                  <a:moveTo>
                    <a:pt x="16593" y="0"/>
                  </a:moveTo>
                  <a:cubicBezTo>
                    <a:pt x="16380" y="0"/>
                    <a:pt x="16169" y="89"/>
                    <a:pt x="16022" y="273"/>
                  </a:cubicBezTo>
                  <a:cubicBezTo>
                    <a:pt x="15170" y="1466"/>
                    <a:pt x="14573" y="2830"/>
                    <a:pt x="14147" y="4193"/>
                  </a:cubicBezTo>
                  <a:cubicBezTo>
                    <a:pt x="14147" y="4193"/>
                    <a:pt x="9716" y="4534"/>
                    <a:pt x="8522" y="5131"/>
                  </a:cubicBezTo>
                  <a:cubicBezTo>
                    <a:pt x="7415" y="3597"/>
                    <a:pt x="5966" y="2489"/>
                    <a:pt x="4261" y="1807"/>
                  </a:cubicBezTo>
                  <a:cubicBezTo>
                    <a:pt x="4208" y="1781"/>
                    <a:pt x="4152" y="1768"/>
                    <a:pt x="4097" y="1768"/>
                  </a:cubicBezTo>
                  <a:cubicBezTo>
                    <a:pt x="3801" y="1768"/>
                    <a:pt x="3521" y="2116"/>
                    <a:pt x="3665" y="2404"/>
                  </a:cubicBezTo>
                  <a:cubicBezTo>
                    <a:pt x="4176" y="4023"/>
                    <a:pt x="5199" y="7176"/>
                    <a:pt x="5454" y="8028"/>
                  </a:cubicBezTo>
                  <a:cubicBezTo>
                    <a:pt x="5454" y="8028"/>
                    <a:pt x="3920" y="11182"/>
                    <a:pt x="4858" y="13483"/>
                  </a:cubicBezTo>
                  <a:cubicBezTo>
                    <a:pt x="5710" y="15869"/>
                    <a:pt x="6051" y="16039"/>
                    <a:pt x="7159" y="16892"/>
                  </a:cubicBezTo>
                  <a:cubicBezTo>
                    <a:pt x="7926" y="17488"/>
                    <a:pt x="8778" y="17914"/>
                    <a:pt x="9716" y="18255"/>
                  </a:cubicBezTo>
                  <a:cubicBezTo>
                    <a:pt x="8608" y="19022"/>
                    <a:pt x="7926" y="20130"/>
                    <a:pt x="7670" y="21494"/>
                  </a:cubicBezTo>
                  <a:cubicBezTo>
                    <a:pt x="7670" y="21494"/>
                    <a:pt x="4517" y="31550"/>
                    <a:pt x="4432" y="40498"/>
                  </a:cubicBezTo>
                  <a:cubicBezTo>
                    <a:pt x="4432" y="40498"/>
                    <a:pt x="0" y="41265"/>
                    <a:pt x="852" y="44589"/>
                  </a:cubicBezTo>
                  <a:cubicBezTo>
                    <a:pt x="1619" y="47827"/>
                    <a:pt x="2813" y="56264"/>
                    <a:pt x="7585" y="59758"/>
                  </a:cubicBezTo>
                  <a:cubicBezTo>
                    <a:pt x="9623" y="61240"/>
                    <a:pt x="11323" y="61659"/>
                    <a:pt x="12593" y="61659"/>
                  </a:cubicBezTo>
                  <a:cubicBezTo>
                    <a:pt x="14244" y="61659"/>
                    <a:pt x="15170" y="60951"/>
                    <a:pt x="15170" y="60951"/>
                  </a:cubicBezTo>
                  <a:lnTo>
                    <a:pt x="15170" y="60951"/>
                  </a:lnTo>
                  <a:cubicBezTo>
                    <a:pt x="15170" y="60951"/>
                    <a:pt x="14062" y="64190"/>
                    <a:pt x="19260" y="65894"/>
                  </a:cubicBezTo>
                  <a:cubicBezTo>
                    <a:pt x="20683" y="66368"/>
                    <a:pt x="23160" y="66651"/>
                    <a:pt x="26035" y="66651"/>
                  </a:cubicBezTo>
                  <a:cubicBezTo>
                    <a:pt x="33498" y="66651"/>
                    <a:pt x="43644" y="64746"/>
                    <a:pt x="44998" y="59332"/>
                  </a:cubicBezTo>
                  <a:cubicBezTo>
                    <a:pt x="46872" y="51833"/>
                    <a:pt x="38095" y="55667"/>
                    <a:pt x="38350" y="48765"/>
                  </a:cubicBezTo>
                  <a:cubicBezTo>
                    <a:pt x="38606" y="41947"/>
                    <a:pt x="44571" y="43822"/>
                    <a:pt x="44145" y="40583"/>
                  </a:cubicBezTo>
                  <a:cubicBezTo>
                    <a:pt x="43916" y="38884"/>
                    <a:pt x="42944" y="38348"/>
                    <a:pt x="41724" y="38348"/>
                  </a:cubicBezTo>
                  <a:cubicBezTo>
                    <a:pt x="40678" y="38348"/>
                    <a:pt x="39451" y="38741"/>
                    <a:pt x="38350" y="39134"/>
                  </a:cubicBezTo>
                  <a:cubicBezTo>
                    <a:pt x="35708" y="40242"/>
                    <a:pt x="33833" y="42799"/>
                    <a:pt x="33663" y="45697"/>
                  </a:cubicBezTo>
                  <a:cubicBezTo>
                    <a:pt x="33322" y="48935"/>
                    <a:pt x="32385" y="52429"/>
                    <a:pt x="36816" y="56008"/>
                  </a:cubicBezTo>
                  <a:cubicBezTo>
                    <a:pt x="40193" y="58671"/>
                    <a:pt x="33229" y="60096"/>
                    <a:pt x="28666" y="60096"/>
                  </a:cubicBezTo>
                  <a:cubicBezTo>
                    <a:pt x="27241" y="60096"/>
                    <a:pt x="26050" y="59957"/>
                    <a:pt x="25482" y="59673"/>
                  </a:cubicBezTo>
                  <a:lnTo>
                    <a:pt x="23181" y="58480"/>
                  </a:lnTo>
                  <a:lnTo>
                    <a:pt x="23181" y="58480"/>
                  </a:lnTo>
                  <a:cubicBezTo>
                    <a:pt x="23181" y="58480"/>
                    <a:pt x="24014" y="58819"/>
                    <a:pt x="25106" y="58819"/>
                  </a:cubicBezTo>
                  <a:cubicBezTo>
                    <a:pt x="26807" y="58819"/>
                    <a:pt x="29135" y="57997"/>
                    <a:pt x="29913" y="53793"/>
                  </a:cubicBezTo>
                  <a:cubicBezTo>
                    <a:pt x="31447" y="45782"/>
                    <a:pt x="24374" y="29590"/>
                    <a:pt x="22243" y="21579"/>
                  </a:cubicBezTo>
                  <a:cubicBezTo>
                    <a:pt x="21391" y="18340"/>
                    <a:pt x="17556" y="16721"/>
                    <a:pt x="17556" y="16721"/>
                  </a:cubicBezTo>
                  <a:cubicBezTo>
                    <a:pt x="17556" y="16721"/>
                    <a:pt x="20539" y="14164"/>
                    <a:pt x="19942" y="11011"/>
                  </a:cubicBezTo>
                  <a:cubicBezTo>
                    <a:pt x="19516" y="8966"/>
                    <a:pt x="18834" y="6921"/>
                    <a:pt x="17812" y="5131"/>
                  </a:cubicBezTo>
                  <a:cubicBezTo>
                    <a:pt x="18238" y="3512"/>
                    <a:pt x="18067" y="1893"/>
                    <a:pt x="17300" y="444"/>
                  </a:cubicBezTo>
                  <a:cubicBezTo>
                    <a:pt x="17155" y="153"/>
                    <a:pt x="16873" y="0"/>
                    <a:pt x="16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014;p86"/>
            <p:cNvSpPr/>
            <p:nvPr/>
          </p:nvSpPr>
          <p:spPr>
            <a:xfrm>
              <a:off x="6859875" y="3417200"/>
              <a:ext cx="492175" cy="502800"/>
            </a:xfrm>
            <a:custGeom>
              <a:avLst/>
              <a:gdLst/>
              <a:ahLst/>
              <a:cxnLst/>
              <a:rect l="l" t="t" r="r" b="b"/>
              <a:pathLst>
                <a:path w="19687" h="20112" extrusionOk="0">
                  <a:moveTo>
                    <a:pt x="12973" y="1"/>
                  </a:moveTo>
                  <a:cubicBezTo>
                    <a:pt x="12313" y="1"/>
                    <a:pt x="11852" y="374"/>
                    <a:pt x="11506" y="2156"/>
                  </a:cubicBezTo>
                  <a:cubicBezTo>
                    <a:pt x="11420" y="2667"/>
                    <a:pt x="11335" y="3179"/>
                    <a:pt x="11250" y="3690"/>
                  </a:cubicBezTo>
                  <a:cubicBezTo>
                    <a:pt x="10653" y="7184"/>
                    <a:pt x="10398" y="11360"/>
                    <a:pt x="7415" y="11786"/>
                  </a:cubicBezTo>
                  <a:cubicBezTo>
                    <a:pt x="7415" y="11786"/>
                    <a:pt x="2302" y="11701"/>
                    <a:pt x="1194" y="11701"/>
                  </a:cubicBezTo>
                  <a:cubicBezTo>
                    <a:pt x="1" y="11701"/>
                    <a:pt x="1194" y="18859"/>
                    <a:pt x="1194" y="18859"/>
                  </a:cubicBezTo>
                  <a:cubicBezTo>
                    <a:pt x="1194" y="18859"/>
                    <a:pt x="602" y="19451"/>
                    <a:pt x="1490" y="19451"/>
                  </a:cubicBezTo>
                  <a:cubicBezTo>
                    <a:pt x="1667" y="19451"/>
                    <a:pt x="1904" y="19428"/>
                    <a:pt x="2216" y="19371"/>
                  </a:cubicBezTo>
                  <a:cubicBezTo>
                    <a:pt x="3076" y="19192"/>
                    <a:pt x="4052" y="19122"/>
                    <a:pt x="5082" y="19122"/>
                  </a:cubicBezTo>
                  <a:cubicBezTo>
                    <a:pt x="8945" y="19122"/>
                    <a:pt x="13565" y="20112"/>
                    <a:pt x="15602" y="20112"/>
                  </a:cubicBezTo>
                  <a:cubicBezTo>
                    <a:pt x="15877" y="20112"/>
                    <a:pt x="16105" y="20094"/>
                    <a:pt x="16278" y="20052"/>
                  </a:cubicBezTo>
                  <a:cubicBezTo>
                    <a:pt x="19687" y="19200"/>
                    <a:pt x="19687" y="14087"/>
                    <a:pt x="19602" y="10252"/>
                  </a:cubicBezTo>
                  <a:cubicBezTo>
                    <a:pt x="19431" y="7951"/>
                    <a:pt x="19176" y="5565"/>
                    <a:pt x="18664" y="3264"/>
                  </a:cubicBezTo>
                  <a:cubicBezTo>
                    <a:pt x="18561" y="2681"/>
                    <a:pt x="18403" y="2553"/>
                    <a:pt x="18235" y="2553"/>
                  </a:cubicBezTo>
                  <a:cubicBezTo>
                    <a:pt x="18103" y="2553"/>
                    <a:pt x="17964" y="2631"/>
                    <a:pt x="17840" y="2631"/>
                  </a:cubicBezTo>
                  <a:cubicBezTo>
                    <a:pt x="17729" y="2631"/>
                    <a:pt x="17629" y="2568"/>
                    <a:pt x="17556" y="2326"/>
                  </a:cubicBezTo>
                  <a:cubicBezTo>
                    <a:pt x="16960" y="196"/>
                    <a:pt x="16704" y="196"/>
                    <a:pt x="14744" y="196"/>
                  </a:cubicBezTo>
                  <a:cubicBezTo>
                    <a:pt x="14029" y="196"/>
                    <a:pt x="13449" y="1"/>
                    <a:pt x="12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015;p86"/>
            <p:cNvSpPr/>
            <p:nvPr/>
          </p:nvSpPr>
          <p:spPr>
            <a:xfrm>
              <a:off x="7149625" y="3324075"/>
              <a:ext cx="179000" cy="179900"/>
            </a:xfrm>
            <a:custGeom>
              <a:avLst/>
              <a:gdLst/>
              <a:ahLst/>
              <a:cxnLst/>
              <a:rect l="l" t="t" r="r" b="b"/>
              <a:pathLst>
                <a:path w="7160" h="7196" extrusionOk="0">
                  <a:moveTo>
                    <a:pt x="3495" y="1"/>
                  </a:moveTo>
                  <a:cubicBezTo>
                    <a:pt x="1790" y="1"/>
                    <a:pt x="597" y="2898"/>
                    <a:pt x="1" y="5881"/>
                  </a:cubicBezTo>
                  <a:cubicBezTo>
                    <a:pt x="1754" y="6757"/>
                    <a:pt x="3758" y="7196"/>
                    <a:pt x="5743" y="7196"/>
                  </a:cubicBezTo>
                  <a:cubicBezTo>
                    <a:pt x="6074" y="7196"/>
                    <a:pt x="6405" y="7184"/>
                    <a:pt x="6733" y="7159"/>
                  </a:cubicBezTo>
                  <a:lnTo>
                    <a:pt x="7159" y="6989"/>
                  </a:lnTo>
                  <a:cubicBezTo>
                    <a:pt x="6904" y="5540"/>
                    <a:pt x="6648" y="4347"/>
                    <a:pt x="6392" y="3495"/>
                  </a:cubicBezTo>
                  <a:cubicBezTo>
                    <a:pt x="5881" y="1364"/>
                    <a:pt x="5455" y="1"/>
                    <a:pt x="34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016;p86"/>
            <p:cNvSpPr/>
            <p:nvPr/>
          </p:nvSpPr>
          <p:spPr>
            <a:xfrm>
              <a:off x="3647000" y="2290750"/>
              <a:ext cx="2301025" cy="1289025"/>
            </a:xfrm>
            <a:custGeom>
              <a:avLst/>
              <a:gdLst/>
              <a:ahLst/>
              <a:cxnLst/>
              <a:rect l="l" t="t" r="r" b="b"/>
              <a:pathLst>
                <a:path w="92041" h="51561" extrusionOk="0">
                  <a:moveTo>
                    <a:pt x="53179" y="1"/>
                  </a:moveTo>
                  <a:cubicBezTo>
                    <a:pt x="49685" y="1"/>
                    <a:pt x="37243" y="1109"/>
                    <a:pt x="29402" y="8012"/>
                  </a:cubicBezTo>
                  <a:cubicBezTo>
                    <a:pt x="21562" y="14830"/>
                    <a:pt x="1279" y="28295"/>
                    <a:pt x="1279" y="28295"/>
                  </a:cubicBezTo>
                  <a:lnTo>
                    <a:pt x="1" y="39970"/>
                  </a:lnTo>
                  <a:lnTo>
                    <a:pt x="37072" y="36391"/>
                  </a:lnTo>
                  <a:cubicBezTo>
                    <a:pt x="39032" y="34772"/>
                    <a:pt x="41078" y="33323"/>
                    <a:pt x="43208" y="32044"/>
                  </a:cubicBezTo>
                  <a:cubicBezTo>
                    <a:pt x="45765" y="30851"/>
                    <a:pt x="46361" y="30681"/>
                    <a:pt x="47469" y="30510"/>
                  </a:cubicBezTo>
                  <a:cubicBezTo>
                    <a:pt x="47503" y="30508"/>
                    <a:pt x="47537" y="30507"/>
                    <a:pt x="47573" y="30507"/>
                  </a:cubicBezTo>
                  <a:cubicBezTo>
                    <a:pt x="48730" y="30507"/>
                    <a:pt x="51200" y="31814"/>
                    <a:pt x="53350" y="32641"/>
                  </a:cubicBezTo>
                  <a:cubicBezTo>
                    <a:pt x="55565" y="33578"/>
                    <a:pt x="62298" y="40822"/>
                    <a:pt x="66644" y="43720"/>
                  </a:cubicBezTo>
                  <a:cubicBezTo>
                    <a:pt x="70991" y="46703"/>
                    <a:pt x="82581" y="51560"/>
                    <a:pt x="82581" y="51560"/>
                  </a:cubicBezTo>
                  <a:lnTo>
                    <a:pt x="88461" y="50367"/>
                  </a:lnTo>
                  <a:cubicBezTo>
                    <a:pt x="88461" y="50367"/>
                    <a:pt x="91700" y="47384"/>
                    <a:pt x="91870" y="46106"/>
                  </a:cubicBezTo>
                  <a:cubicBezTo>
                    <a:pt x="92040" y="44742"/>
                    <a:pt x="80109" y="31107"/>
                    <a:pt x="79087" y="29658"/>
                  </a:cubicBezTo>
                  <a:cubicBezTo>
                    <a:pt x="78149" y="28295"/>
                    <a:pt x="65366" y="9972"/>
                    <a:pt x="62894" y="6904"/>
                  </a:cubicBezTo>
                  <a:cubicBezTo>
                    <a:pt x="60338" y="3751"/>
                    <a:pt x="56758" y="1"/>
                    <a:pt x="53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017;p86"/>
            <p:cNvSpPr/>
            <p:nvPr/>
          </p:nvSpPr>
          <p:spPr>
            <a:xfrm>
              <a:off x="4305350" y="1649450"/>
              <a:ext cx="824550" cy="1124975"/>
            </a:xfrm>
            <a:custGeom>
              <a:avLst/>
              <a:gdLst/>
              <a:ahLst/>
              <a:cxnLst/>
              <a:rect l="l" t="t" r="r" b="b"/>
              <a:pathLst>
                <a:path w="32982" h="44999" extrusionOk="0">
                  <a:moveTo>
                    <a:pt x="21827" y="1"/>
                  </a:moveTo>
                  <a:cubicBezTo>
                    <a:pt x="21824" y="1"/>
                    <a:pt x="21820" y="1"/>
                    <a:pt x="21817" y="1"/>
                  </a:cubicBezTo>
                  <a:cubicBezTo>
                    <a:pt x="21135" y="172"/>
                    <a:pt x="0" y="17131"/>
                    <a:pt x="0" y="17557"/>
                  </a:cubicBezTo>
                  <a:cubicBezTo>
                    <a:pt x="0" y="17983"/>
                    <a:pt x="1619" y="19773"/>
                    <a:pt x="1619" y="19773"/>
                  </a:cubicBezTo>
                  <a:lnTo>
                    <a:pt x="5540" y="24289"/>
                  </a:lnTo>
                  <a:lnTo>
                    <a:pt x="13295" y="43209"/>
                  </a:lnTo>
                  <a:lnTo>
                    <a:pt x="14232" y="44998"/>
                  </a:lnTo>
                  <a:lnTo>
                    <a:pt x="32981" y="26250"/>
                  </a:lnTo>
                  <a:cubicBezTo>
                    <a:pt x="28720" y="21903"/>
                    <a:pt x="29061" y="12784"/>
                    <a:pt x="29061" y="12784"/>
                  </a:cubicBezTo>
                  <a:cubicBezTo>
                    <a:pt x="23210" y="8544"/>
                    <a:pt x="22506" y="1"/>
                    <a:pt x="218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018;p86"/>
            <p:cNvSpPr/>
            <p:nvPr/>
          </p:nvSpPr>
          <p:spPr>
            <a:xfrm>
              <a:off x="4290425" y="1762375"/>
              <a:ext cx="711625" cy="637075"/>
            </a:xfrm>
            <a:custGeom>
              <a:avLst/>
              <a:gdLst/>
              <a:ahLst/>
              <a:cxnLst/>
              <a:rect l="l" t="t" r="r" b="b"/>
              <a:pathLst>
                <a:path w="28465" h="25483" extrusionOk="0">
                  <a:moveTo>
                    <a:pt x="19772" y="1"/>
                  </a:moveTo>
                  <a:lnTo>
                    <a:pt x="1" y="15426"/>
                  </a:lnTo>
                  <a:cubicBezTo>
                    <a:pt x="1194" y="18835"/>
                    <a:pt x="3580" y="21818"/>
                    <a:pt x="6563" y="23778"/>
                  </a:cubicBezTo>
                  <a:lnTo>
                    <a:pt x="8693" y="25482"/>
                  </a:lnTo>
                  <a:lnTo>
                    <a:pt x="28465" y="9631"/>
                  </a:lnTo>
                  <a:cubicBezTo>
                    <a:pt x="28465" y="9631"/>
                    <a:pt x="20880" y="4347"/>
                    <a:pt x="19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019;p86"/>
            <p:cNvSpPr/>
            <p:nvPr/>
          </p:nvSpPr>
          <p:spPr>
            <a:xfrm>
              <a:off x="3414775" y="3079075"/>
              <a:ext cx="3511175" cy="974200"/>
            </a:xfrm>
            <a:custGeom>
              <a:avLst/>
              <a:gdLst/>
              <a:ahLst/>
              <a:cxnLst/>
              <a:rect l="l" t="t" r="r" b="b"/>
              <a:pathLst>
                <a:path w="140447" h="38968" extrusionOk="0">
                  <a:moveTo>
                    <a:pt x="25226" y="0"/>
                  </a:moveTo>
                  <a:cubicBezTo>
                    <a:pt x="21732" y="0"/>
                    <a:pt x="9545" y="3324"/>
                    <a:pt x="9545" y="3324"/>
                  </a:cubicBezTo>
                  <a:lnTo>
                    <a:pt x="0" y="26589"/>
                  </a:lnTo>
                  <a:lnTo>
                    <a:pt x="1023" y="33066"/>
                  </a:lnTo>
                  <a:cubicBezTo>
                    <a:pt x="3750" y="34089"/>
                    <a:pt x="6562" y="34941"/>
                    <a:pt x="9460" y="35538"/>
                  </a:cubicBezTo>
                  <a:cubicBezTo>
                    <a:pt x="13346" y="36135"/>
                    <a:pt x="17232" y="36406"/>
                    <a:pt x="21118" y="36406"/>
                  </a:cubicBezTo>
                  <a:cubicBezTo>
                    <a:pt x="21664" y="36406"/>
                    <a:pt x="22209" y="36400"/>
                    <a:pt x="22755" y="36390"/>
                  </a:cubicBezTo>
                  <a:cubicBezTo>
                    <a:pt x="27947" y="36390"/>
                    <a:pt x="36697" y="37261"/>
                    <a:pt x="45251" y="37261"/>
                  </a:cubicBezTo>
                  <a:cubicBezTo>
                    <a:pt x="45964" y="37261"/>
                    <a:pt x="46676" y="37255"/>
                    <a:pt x="47384" y="37242"/>
                  </a:cubicBezTo>
                  <a:cubicBezTo>
                    <a:pt x="54341" y="37114"/>
                    <a:pt x="63162" y="35744"/>
                    <a:pt x="70446" y="35744"/>
                  </a:cubicBezTo>
                  <a:cubicBezTo>
                    <a:pt x="72888" y="35744"/>
                    <a:pt x="75158" y="35898"/>
                    <a:pt x="77126" y="36305"/>
                  </a:cubicBezTo>
                  <a:cubicBezTo>
                    <a:pt x="83159" y="37485"/>
                    <a:pt x="102108" y="38968"/>
                    <a:pt x="115184" y="38968"/>
                  </a:cubicBezTo>
                  <a:cubicBezTo>
                    <a:pt x="119102" y="38968"/>
                    <a:pt x="122493" y="38835"/>
                    <a:pt x="124851" y="38520"/>
                  </a:cubicBezTo>
                  <a:cubicBezTo>
                    <a:pt x="135077" y="37072"/>
                    <a:pt x="140446" y="34856"/>
                    <a:pt x="140446" y="34856"/>
                  </a:cubicBezTo>
                  <a:cubicBezTo>
                    <a:pt x="139594" y="31106"/>
                    <a:pt x="139509" y="27271"/>
                    <a:pt x="140106" y="23521"/>
                  </a:cubicBezTo>
                  <a:cubicBezTo>
                    <a:pt x="140106" y="23521"/>
                    <a:pt x="134140" y="22669"/>
                    <a:pt x="129112" y="21732"/>
                  </a:cubicBezTo>
                  <a:cubicBezTo>
                    <a:pt x="123999" y="20709"/>
                    <a:pt x="97835" y="16363"/>
                    <a:pt x="95023" y="15681"/>
                  </a:cubicBezTo>
                  <a:cubicBezTo>
                    <a:pt x="92125" y="14999"/>
                    <a:pt x="83348" y="13295"/>
                    <a:pt x="79683" y="12442"/>
                  </a:cubicBezTo>
                  <a:cubicBezTo>
                    <a:pt x="76104" y="11675"/>
                    <a:pt x="70735" y="9715"/>
                    <a:pt x="65195" y="7840"/>
                  </a:cubicBezTo>
                  <a:cubicBezTo>
                    <a:pt x="59571" y="6051"/>
                    <a:pt x="47895" y="3750"/>
                    <a:pt x="46361" y="3494"/>
                  </a:cubicBezTo>
                  <a:cubicBezTo>
                    <a:pt x="44827" y="3239"/>
                    <a:pt x="43549" y="3239"/>
                    <a:pt x="43208" y="2472"/>
                  </a:cubicBezTo>
                  <a:cubicBezTo>
                    <a:pt x="42782" y="1790"/>
                    <a:pt x="28720" y="0"/>
                    <a:pt x="25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020;p86"/>
            <p:cNvSpPr/>
            <p:nvPr/>
          </p:nvSpPr>
          <p:spPr>
            <a:xfrm>
              <a:off x="2805425" y="1257450"/>
              <a:ext cx="649850" cy="785600"/>
            </a:xfrm>
            <a:custGeom>
              <a:avLst/>
              <a:gdLst/>
              <a:ahLst/>
              <a:cxnLst/>
              <a:rect l="l" t="t" r="r" b="b"/>
              <a:pathLst>
                <a:path w="25994" h="31424" extrusionOk="0">
                  <a:moveTo>
                    <a:pt x="6648" y="0"/>
                  </a:moveTo>
                  <a:lnTo>
                    <a:pt x="6222" y="7415"/>
                  </a:lnTo>
                  <a:lnTo>
                    <a:pt x="4091" y="13636"/>
                  </a:lnTo>
                  <a:cubicBezTo>
                    <a:pt x="3665" y="16874"/>
                    <a:pt x="1" y="24800"/>
                    <a:pt x="1" y="24800"/>
                  </a:cubicBezTo>
                  <a:lnTo>
                    <a:pt x="6648" y="29913"/>
                  </a:lnTo>
                  <a:cubicBezTo>
                    <a:pt x="6648" y="29913"/>
                    <a:pt x="9810" y="31424"/>
                    <a:pt x="11534" y="31424"/>
                  </a:cubicBezTo>
                  <a:cubicBezTo>
                    <a:pt x="12126" y="31424"/>
                    <a:pt x="12548" y="31245"/>
                    <a:pt x="12614" y="30765"/>
                  </a:cubicBezTo>
                  <a:cubicBezTo>
                    <a:pt x="12955" y="28976"/>
                    <a:pt x="15426" y="23522"/>
                    <a:pt x="15426" y="23522"/>
                  </a:cubicBezTo>
                  <a:cubicBezTo>
                    <a:pt x="16344" y="23804"/>
                    <a:pt x="17262" y="23969"/>
                    <a:pt x="18228" y="23969"/>
                  </a:cubicBezTo>
                  <a:cubicBezTo>
                    <a:pt x="18428" y="23969"/>
                    <a:pt x="18630" y="23962"/>
                    <a:pt x="18835" y="23948"/>
                  </a:cubicBezTo>
                  <a:cubicBezTo>
                    <a:pt x="21051" y="23777"/>
                    <a:pt x="22073" y="22669"/>
                    <a:pt x="22159" y="21817"/>
                  </a:cubicBezTo>
                  <a:cubicBezTo>
                    <a:pt x="22329" y="20965"/>
                    <a:pt x="23181" y="18323"/>
                    <a:pt x="23181" y="18323"/>
                  </a:cubicBezTo>
                  <a:cubicBezTo>
                    <a:pt x="23693" y="18238"/>
                    <a:pt x="24204" y="18153"/>
                    <a:pt x="24715" y="18153"/>
                  </a:cubicBezTo>
                  <a:cubicBezTo>
                    <a:pt x="25397" y="18153"/>
                    <a:pt x="25994" y="17215"/>
                    <a:pt x="25994" y="16789"/>
                  </a:cubicBezTo>
                  <a:cubicBezTo>
                    <a:pt x="25994" y="16363"/>
                    <a:pt x="24971" y="8096"/>
                    <a:pt x="24971" y="8096"/>
                  </a:cubicBezTo>
                  <a:lnTo>
                    <a:pt x="16023" y="1023"/>
                  </a:lnTo>
                  <a:lnTo>
                    <a:pt x="66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021;p86"/>
            <p:cNvSpPr/>
            <p:nvPr/>
          </p:nvSpPr>
          <p:spPr>
            <a:xfrm>
              <a:off x="3380675" y="1531850"/>
              <a:ext cx="72475" cy="185825"/>
            </a:xfrm>
            <a:custGeom>
              <a:avLst/>
              <a:gdLst/>
              <a:ahLst/>
              <a:cxnLst/>
              <a:rect l="l" t="t" r="r" b="b"/>
              <a:pathLst>
                <a:path w="2899" h="7433" extrusionOk="0">
                  <a:moveTo>
                    <a:pt x="1959" y="1"/>
                  </a:moveTo>
                  <a:cubicBezTo>
                    <a:pt x="1512" y="1"/>
                    <a:pt x="1450" y="188"/>
                    <a:pt x="1450" y="188"/>
                  </a:cubicBezTo>
                  <a:cubicBezTo>
                    <a:pt x="1450" y="188"/>
                    <a:pt x="1" y="5813"/>
                    <a:pt x="1" y="6580"/>
                  </a:cubicBezTo>
                  <a:cubicBezTo>
                    <a:pt x="1" y="7432"/>
                    <a:pt x="86" y="7432"/>
                    <a:pt x="86" y="7432"/>
                  </a:cubicBezTo>
                  <a:cubicBezTo>
                    <a:pt x="597" y="7347"/>
                    <a:pt x="1109" y="7262"/>
                    <a:pt x="1620" y="7262"/>
                  </a:cubicBezTo>
                  <a:cubicBezTo>
                    <a:pt x="2387" y="7262"/>
                    <a:pt x="2898" y="6239"/>
                    <a:pt x="2898" y="5898"/>
                  </a:cubicBezTo>
                  <a:cubicBezTo>
                    <a:pt x="2898" y="5472"/>
                    <a:pt x="2217" y="18"/>
                    <a:pt x="2217" y="18"/>
                  </a:cubicBezTo>
                  <a:cubicBezTo>
                    <a:pt x="2119" y="6"/>
                    <a:pt x="2034" y="1"/>
                    <a:pt x="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022;p86"/>
            <p:cNvSpPr/>
            <p:nvPr/>
          </p:nvSpPr>
          <p:spPr>
            <a:xfrm>
              <a:off x="3269900" y="1455600"/>
              <a:ext cx="132100" cy="71275"/>
            </a:xfrm>
            <a:custGeom>
              <a:avLst/>
              <a:gdLst/>
              <a:ahLst/>
              <a:cxnLst/>
              <a:rect l="l" t="t" r="r" b="b"/>
              <a:pathLst>
                <a:path w="5284" h="2851" extrusionOk="0">
                  <a:moveTo>
                    <a:pt x="1364" y="0"/>
                  </a:moveTo>
                  <a:cubicBezTo>
                    <a:pt x="682" y="85"/>
                    <a:pt x="0" y="682"/>
                    <a:pt x="0" y="1108"/>
                  </a:cubicBezTo>
                  <a:cubicBezTo>
                    <a:pt x="0" y="1555"/>
                    <a:pt x="652" y="2263"/>
                    <a:pt x="929" y="2263"/>
                  </a:cubicBezTo>
                  <a:cubicBezTo>
                    <a:pt x="969" y="2263"/>
                    <a:pt x="1001" y="2248"/>
                    <a:pt x="1023" y="2216"/>
                  </a:cubicBezTo>
                  <a:cubicBezTo>
                    <a:pt x="1283" y="2151"/>
                    <a:pt x="1544" y="2123"/>
                    <a:pt x="1799" y="2123"/>
                  </a:cubicBezTo>
                  <a:cubicBezTo>
                    <a:pt x="2213" y="2123"/>
                    <a:pt x="2614" y="2196"/>
                    <a:pt x="2983" y="2301"/>
                  </a:cubicBezTo>
                  <a:cubicBezTo>
                    <a:pt x="3742" y="2476"/>
                    <a:pt x="4181" y="2851"/>
                    <a:pt x="4464" y="2851"/>
                  </a:cubicBezTo>
                  <a:cubicBezTo>
                    <a:pt x="4595" y="2851"/>
                    <a:pt x="4692" y="2772"/>
                    <a:pt x="4773" y="2557"/>
                  </a:cubicBezTo>
                  <a:cubicBezTo>
                    <a:pt x="5114" y="1875"/>
                    <a:pt x="5284" y="1023"/>
                    <a:pt x="4347" y="682"/>
                  </a:cubicBezTo>
                  <a:cubicBezTo>
                    <a:pt x="3409" y="256"/>
                    <a:pt x="2386" y="85"/>
                    <a:pt x="1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023;p86"/>
            <p:cNvSpPr/>
            <p:nvPr/>
          </p:nvSpPr>
          <p:spPr>
            <a:xfrm>
              <a:off x="2790525" y="944000"/>
              <a:ext cx="735050" cy="692700"/>
            </a:xfrm>
            <a:custGeom>
              <a:avLst/>
              <a:gdLst/>
              <a:ahLst/>
              <a:cxnLst/>
              <a:rect l="l" t="t" r="r" b="b"/>
              <a:pathLst>
                <a:path w="29402" h="27708" extrusionOk="0">
                  <a:moveTo>
                    <a:pt x="12431" y="1"/>
                  </a:moveTo>
                  <a:cubicBezTo>
                    <a:pt x="12183" y="1"/>
                    <a:pt x="11895" y="244"/>
                    <a:pt x="11590" y="778"/>
                  </a:cubicBezTo>
                  <a:cubicBezTo>
                    <a:pt x="10909" y="2056"/>
                    <a:pt x="11505" y="4783"/>
                    <a:pt x="11505" y="4783"/>
                  </a:cubicBezTo>
                  <a:cubicBezTo>
                    <a:pt x="11505" y="4783"/>
                    <a:pt x="10909" y="4698"/>
                    <a:pt x="9375" y="4698"/>
                  </a:cubicBezTo>
                  <a:cubicBezTo>
                    <a:pt x="9350" y="4698"/>
                    <a:pt x="9326" y="4697"/>
                    <a:pt x="9302" y="4697"/>
                  </a:cubicBezTo>
                  <a:cubicBezTo>
                    <a:pt x="4987" y="4697"/>
                    <a:pt x="1275" y="12216"/>
                    <a:pt x="597" y="15521"/>
                  </a:cubicBezTo>
                  <a:cubicBezTo>
                    <a:pt x="0" y="17822"/>
                    <a:pt x="256" y="20208"/>
                    <a:pt x="1364" y="22339"/>
                  </a:cubicBezTo>
                  <a:cubicBezTo>
                    <a:pt x="2131" y="24129"/>
                    <a:pt x="3153" y="25748"/>
                    <a:pt x="4432" y="27197"/>
                  </a:cubicBezTo>
                  <a:cubicBezTo>
                    <a:pt x="5454" y="27537"/>
                    <a:pt x="6477" y="27708"/>
                    <a:pt x="7500" y="27708"/>
                  </a:cubicBezTo>
                  <a:cubicBezTo>
                    <a:pt x="8608" y="27623"/>
                    <a:pt x="11250" y="25407"/>
                    <a:pt x="12272" y="24214"/>
                  </a:cubicBezTo>
                  <a:cubicBezTo>
                    <a:pt x="13295" y="23021"/>
                    <a:pt x="12187" y="22509"/>
                    <a:pt x="12187" y="22509"/>
                  </a:cubicBezTo>
                  <a:cubicBezTo>
                    <a:pt x="9375" y="21657"/>
                    <a:pt x="8267" y="17481"/>
                    <a:pt x="8949" y="16459"/>
                  </a:cubicBezTo>
                  <a:cubicBezTo>
                    <a:pt x="9178" y="16085"/>
                    <a:pt x="9476" y="15944"/>
                    <a:pt x="9838" y="15944"/>
                  </a:cubicBezTo>
                  <a:cubicBezTo>
                    <a:pt x="10550" y="15944"/>
                    <a:pt x="11512" y="16489"/>
                    <a:pt x="12698" y="16885"/>
                  </a:cubicBezTo>
                  <a:cubicBezTo>
                    <a:pt x="14403" y="17396"/>
                    <a:pt x="15340" y="20890"/>
                    <a:pt x="15340" y="20890"/>
                  </a:cubicBezTo>
                  <a:cubicBezTo>
                    <a:pt x="15580" y="21130"/>
                    <a:pt x="16199" y="21664"/>
                    <a:pt x="16664" y="21664"/>
                  </a:cubicBezTo>
                  <a:cubicBezTo>
                    <a:pt x="16860" y="21664"/>
                    <a:pt x="17029" y="21569"/>
                    <a:pt x="17130" y="21316"/>
                  </a:cubicBezTo>
                  <a:cubicBezTo>
                    <a:pt x="17471" y="20634"/>
                    <a:pt x="17897" y="19867"/>
                    <a:pt x="18408" y="19186"/>
                  </a:cubicBezTo>
                  <a:cubicBezTo>
                    <a:pt x="18704" y="18772"/>
                    <a:pt x="19246" y="18522"/>
                    <a:pt x="19778" y="18522"/>
                  </a:cubicBezTo>
                  <a:cubicBezTo>
                    <a:pt x="20013" y="18522"/>
                    <a:pt x="20245" y="18570"/>
                    <a:pt x="20454" y="18674"/>
                  </a:cubicBezTo>
                  <a:cubicBezTo>
                    <a:pt x="20794" y="18930"/>
                    <a:pt x="23862" y="20464"/>
                    <a:pt x="25567" y="21316"/>
                  </a:cubicBezTo>
                  <a:cubicBezTo>
                    <a:pt x="25805" y="21430"/>
                    <a:pt x="26045" y="21480"/>
                    <a:pt x="26282" y="21480"/>
                  </a:cubicBezTo>
                  <a:cubicBezTo>
                    <a:pt x="27823" y="21480"/>
                    <a:pt x="29231" y="19362"/>
                    <a:pt x="29231" y="18845"/>
                  </a:cubicBezTo>
                  <a:cubicBezTo>
                    <a:pt x="29231" y="18333"/>
                    <a:pt x="29402" y="17481"/>
                    <a:pt x="27953" y="15947"/>
                  </a:cubicBezTo>
                  <a:cubicBezTo>
                    <a:pt x="26504" y="14498"/>
                    <a:pt x="25482" y="12624"/>
                    <a:pt x="25056" y="10664"/>
                  </a:cubicBezTo>
                  <a:cubicBezTo>
                    <a:pt x="24885" y="9130"/>
                    <a:pt x="22328" y="6402"/>
                    <a:pt x="20965" y="6062"/>
                  </a:cubicBezTo>
                  <a:cubicBezTo>
                    <a:pt x="20280" y="5956"/>
                    <a:pt x="19563" y="5883"/>
                    <a:pt x="18853" y="5883"/>
                  </a:cubicBezTo>
                  <a:cubicBezTo>
                    <a:pt x="18415" y="5883"/>
                    <a:pt x="17979" y="5911"/>
                    <a:pt x="17556" y="5976"/>
                  </a:cubicBezTo>
                  <a:cubicBezTo>
                    <a:pt x="17812" y="5209"/>
                    <a:pt x="17556" y="4442"/>
                    <a:pt x="17045" y="3846"/>
                  </a:cubicBezTo>
                  <a:cubicBezTo>
                    <a:pt x="16184" y="3063"/>
                    <a:pt x="15539" y="1419"/>
                    <a:pt x="15109" y="1419"/>
                  </a:cubicBezTo>
                  <a:cubicBezTo>
                    <a:pt x="15071" y="1419"/>
                    <a:pt x="15034" y="1432"/>
                    <a:pt x="14999" y="1460"/>
                  </a:cubicBezTo>
                  <a:cubicBezTo>
                    <a:pt x="14488" y="1886"/>
                    <a:pt x="14744" y="4613"/>
                    <a:pt x="14744" y="4613"/>
                  </a:cubicBezTo>
                  <a:cubicBezTo>
                    <a:pt x="14062" y="3505"/>
                    <a:pt x="13465" y="2312"/>
                    <a:pt x="13124" y="1033"/>
                  </a:cubicBezTo>
                  <a:cubicBezTo>
                    <a:pt x="12983" y="374"/>
                    <a:pt x="12737" y="1"/>
                    <a:pt x="124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024;p86"/>
            <p:cNvSpPr/>
            <p:nvPr/>
          </p:nvSpPr>
          <p:spPr>
            <a:xfrm>
              <a:off x="2460275" y="2054275"/>
              <a:ext cx="1289025" cy="1856300"/>
            </a:xfrm>
            <a:custGeom>
              <a:avLst/>
              <a:gdLst/>
              <a:ahLst/>
              <a:cxnLst/>
              <a:rect l="l" t="t" r="r" b="b"/>
              <a:pathLst>
                <a:path w="51561" h="74252" extrusionOk="0">
                  <a:moveTo>
                    <a:pt x="2984" y="0"/>
                  </a:moveTo>
                  <a:cubicBezTo>
                    <a:pt x="2984" y="0"/>
                    <a:pt x="1" y="7415"/>
                    <a:pt x="171" y="11420"/>
                  </a:cubicBezTo>
                  <a:cubicBezTo>
                    <a:pt x="427" y="15340"/>
                    <a:pt x="9034" y="44998"/>
                    <a:pt x="11250" y="48747"/>
                  </a:cubicBezTo>
                  <a:cubicBezTo>
                    <a:pt x="13466" y="52497"/>
                    <a:pt x="17216" y="59741"/>
                    <a:pt x="17216" y="59741"/>
                  </a:cubicBezTo>
                  <a:cubicBezTo>
                    <a:pt x="17216" y="59741"/>
                    <a:pt x="31107" y="71161"/>
                    <a:pt x="34601" y="73035"/>
                  </a:cubicBezTo>
                  <a:cubicBezTo>
                    <a:pt x="36431" y="74018"/>
                    <a:pt x="37607" y="74251"/>
                    <a:pt x="38311" y="74251"/>
                  </a:cubicBezTo>
                  <a:cubicBezTo>
                    <a:pt x="38952" y="74251"/>
                    <a:pt x="39203" y="74058"/>
                    <a:pt x="39203" y="74058"/>
                  </a:cubicBezTo>
                  <a:cubicBezTo>
                    <a:pt x="39203" y="74058"/>
                    <a:pt x="46532" y="65366"/>
                    <a:pt x="47810" y="59230"/>
                  </a:cubicBezTo>
                  <a:cubicBezTo>
                    <a:pt x="49174" y="53094"/>
                    <a:pt x="49174" y="51389"/>
                    <a:pt x="49685" y="49344"/>
                  </a:cubicBezTo>
                  <a:cubicBezTo>
                    <a:pt x="50282" y="47298"/>
                    <a:pt x="51049" y="43123"/>
                    <a:pt x="51219" y="42015"/>
                  </a:cubicBezTo>
                  <a:cubicBezTo>
                    <a:pt x="51390" y="40907"/>
                    <a:pt x="51560" y="34600"/>
                    <a:pt x="51560" y="34600"/>
                  </a:cubicBezTo>
                  <a:cubicBezTo>
                    <a:pt x="51560" y="34600"/>
                    <a:pt x="37925" y="26334"/>
                    <a:pt x="36987" y="24885"/>
                  </a:cubicBezTo>
                  <a:cubicBezTo>
                    <a:pt x="36050" y="23351"/>
                    <a:pt x="2984" y="0"/>
                    <a:pt x="2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025;p86"/>
            <p:cNvSpPr/>
            <p:nvPr/>
          </p:nvSpPr>
          <p:spPr>
            <a:xfrm>
              <a:off x="3193200" y="2269450"/>
              <a:ext cx="1436000" cy="971750"/>
            </a:xfrm>
            <a:custGeom>
              <a:avLst/>
              <a:gdLst/>
              <a:ahLst/>
              <a:cxnLst/>
              <a:rect l="l" t="t" r="r" b="b"/>
              <a:pathLst>
                <a:path w="57440" h="38870" extrusionOk="0">
                  <a:moveTo>
                    <a:pt x="52156" y="1"/>
                  </a:moveTo>
                  <a:cubicBezTo>
                    <a:pt x="49685" y="1364"/>
                    <a:pt x="47639" y="3324"/>
                    <a:pt x="46191" y="5796"/>
                  </a:cubicBezTo>
                  <a:cubicBezTo>
                    <a:pt x="43975" y="9716"/>
                    <a:pt x="35027" y="16619"/>
                    <a:pt x="31618" y="18323"/>
                  </a:cubicBezTo>
                  <a:cubicBezTo>
                    <a:pt x="28391" y="19895"/>
                    <a:pt x="24200" y="22592"/>
                    <a:pt x="22633" y="22592"/>
                  </a:cubicBezTo>
                  <a:cubicBezTo>
                    <a:pt x="22586" y="22592"/>
                    <a:pt x="22541" y="22590"/>
                    <a:pt x="22499" y="22585"/>
                  </a:cubicBezTo>
                  <a:cubicBezTo>
                    <a:pt x="20965" y="22329"/>
                    <a:pt x="11676" y="16193"/>
                    <a:pt x="11079" y="15852"/>
                  </a:cubicBezTo>
                  <a:cubicBezTo>
                    <a:pt x="11072" y="15848"/>
                    <a:pt x="11064" y="15845"/>
                    <a:pt x="11054" y="15845"/>
                  </a:cubicBezTo>
                  <a:cubicBezTo>
                    <a:pt x="10290" y="15845"/>
                    <a:pt x="0" y="28209"/>
                    <a:pt x="0" y="28209"/>
                  </a:cubicBezTo>
                  <a:cubicBezTo>
                    <a:pt x="0" y="28209"/>
                    <a:pt x="12528" y="38436"/>
                    <a:pt x="21306" y="38862"/>
                  </a:cubicBezTo>
                  <a:cubicBezTo>
                    <a:pt x="21433" y="38867"/>
                    <a:pt x="21560" y="38869"/>
                    <a:pt x="21687" y="38869"/>
                  </a:cubicBezTo>
                  <a:cubicBezTo>
                    <a:pt x="30358" y="38869"/>
                    <a:pt x="39667" y="27540"/>
                    <a:pt x="42270" y="22585"/>
                  </a:cubicBezTo>
                  <a:cubicBezTo>
                    <a:pt x="44827" y="17556"/>
                    <a:pt x="46105" y="14915"/>
                    <a:pt x="47469" y="14318"/>
                  </a:cubicBezTo>
                  <a:cubicBezTo>
                    <a:pt x="48747" y="13807"/>
                    <a:pt x="53861" y="11591"/>
                    <a:pt x="53861" y="11591"/>
                  </a:cubicBezTo>
                  <a:lnTo>
                    <a:pt x="57440" y="7074"/>
                  </a:lnTo>
                  <a:lnTo>
                    <a:pt x="521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026;p86"/>
            <p:cNvSpPr/>
            <p:nvPr/>
          </p:nvSpPr>
          <p:spPr>
            <a:xfrm>
              <a:off x="4424650" y="2203400"/>
              <a:ext cx="268475" cy="379275"/>
            </a:xfrm>
            <a:custGeom>
              <a:avLst/>
              <a:gdLst/>
              <a:ahLst/>
              <a:cxnLst/>
              <a:rect l="l" t="t" r="r" b="b"/>
              <a:pathLst>
                <a:path w="10739" h="15171" extrusionOk="0">
                  <a:moveTo>
                    <a:pt x="9460" y="1"/>
                  </a:moveTo>
                  <a:cubicBezTo>
                    <a:pt x="8864" y="1"/>
                    <a:pt x="8097" y="1279"/>
                    <a:pt x="6733" y="1705"/>
                  </a:cubicBezTo>
                  <a:cubicBezTo>
                    <a:pt x="5284" y="2131"/>
                    <a:pt x="2216" y="2813"/>
                    <a:pt x="2216" y="2813"/>
                  </a:cubicBezTo>
                  <a:cubicBezTo>
                    <a:pt x="1535" y="3325"/>
                    <a:pt x="1" y="7841"/>
                    <a:pt x="1" y="7841"/>
                  </a:cubicBezTo>
                  <a:lnTo>
                    <a:pt x="2557" y="15170"/>
                  </a:lnTo>
                  <a:lnTo>
                    <a:pt x="5455" y="13210"/>
                  </a:lnTo>
                  <a:cubicBezTo>
                    <a:pt x="5455" y="13210"/>
                    <a:pt x="4006" y="8012"/>
                    <a:pt x="4347" y="7160"/>
                  </a:cubicBezTo>
                  <a:cubicBezTo>
                    <a:pt x="4603" y="6307"/>
                    <a:pt x="8778" y="3495"/>
                    <a:pt x="9801" y="2558"/>
                  </a:cubicBezTo>
                  <a:cubicBezTo>
                    <a:pt x="10739" y="1535"/>
                    <a:pt x="10142" y="1"/>
                    <a:pt x="9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027;p86"/>
            <p:cNvSpPr/>
            <p:nvPr/>
          </p:nvSpPr>
          <p:spPr>
            <a:xfrm>
              <a:off x="3049850" y="1400025"/>
              <a:ext cx="62400" cy="65400"/>
            </a:xfrm>
            <a:custGeom>
              <a:avLst/>
              <a:gdLst/>
              <a:ahLst/>
              <a:cxnLst/>
              <a:rect l="l" t="t" r="r" b="b"/>
              <a:pathLst>
                <a:path w="2496" h="2616" extrusionOk="0">
                  <a:moveTo>
                    <a:pt x="536" y="0"/>
                  </a:moveTo>
                  <a:cubicBezTo>
                    <a:pt x="3" y="0"/>
                    <a:pt x="1" y="533"/>
                    <a:pt x="195" y="1115"/>
                  </a:cubicBezTo>
                  <a:cubicBezTo>
                    <a:pt x="357" y="1765"/>
                    <a:pt x="675" y="2570"/>
                    <a:pt x="1147" y="2570"/>
                  </a:cubicBezTo>
                  <a:cubicBezTo>
                    <a:pt x="1170" y="2570"/>
                    <a:pt x="1194" y="2568"/>
                    <a:pt x="1217" y="2564"/>
                  </a:cubicBezTo>
                  <a:cubicBezTo>
                    <a:pt x="1309" y="2533"/>
                    <a:pt x="1404" y="2522"/>
                    <a:pt x="1499" y="2522"/>
                  </a:cubicBezTo>
                  <a:cubicBezTo>
                    <a:pt x="1769" y="2522"/>
                    <a:pt x="2038" y="2615"/>
                    <a:pt x="2236" y="2615"/>
                  </a:cubicBezTo>
                  <a:cubicBezTo>
                    <a:pt x="2352" y="2615"/>
                    <a:pt x="2444" y="2583"/>
                    <a:pt x="2496" y="2479"/>
                  </a:cubicBezTo>
                  <a:cubicBezTo>
                    <a:pt x="2496" y="2479"/>
                    <a:pt x="2411" y="689"/>
                    <a:pt x="1217" y="178"/>
                  </a:cubicBezTo>
                  <a:cubicBezTo>
                    <a:pt x="929" y="54"/>
                    <a:pt x="706" y="0"/>
                    <a:pt x="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028;p86"/>
            <p:cNvSpPr/>
            <p:nvPr/>
          </p:nvSpPr>
          <p:spPr>
            <a:xfrm>
              <a:off x="3233675" y="1608925"/>
              <a:ext cx="119975" cy="66150"/>
            </a:xfrm>
            <a:custGeom>
              <a:avLst/>
              <a:gdLst/>
              <a:ahLst/>
              <a:cxnLst/>
              <a:rect l="l" t="t" r="r" b="b"/>
              <a:pathLst>
                <a:path w="4799" h="2646" extrusionOk="0">
                  <a:moveTo>
                    <a:pt x="1275" y="0"/>
                  </a:moveTo>
                  <a:cubicBezTo>
                    <a:pt x="1" y="0"/>
                    <a:pt x="12" y="1795"/>
                    <a:pt x="512" y="1878"/>
                  </a:cubicBezTo>
                  <a:cubicBezTo>
                    <a:pt x="1534" y="2048"/>
                    <a:pt x="2472" y="2219"/>
                    <a:pt x="3409" y="2560"/>
                  </a:cubicBezTo>
                  <a:cubicBezTo>
                    <a:pt x="3540" y="2619"/>
                    <a:pt x="3663" y="2645"/>
                    <a:pt x="3776" y="2645"/>
                  </a:cubicBezTo>
                  <a:cubicBezTo>
                    <a:pt x="4471" y="2645"/>
                    <a:pt x="4799" y="1648"/>
                    <a:pt x="4432" y="1281"/>
                  </a:cubicBezTo>
                  <a:cubicBezTo>
                    <a:pt x="3580" y="600"/>
                    <a:pt x="2472" y="173"/>
                    <a:pt x="1364" y="3"/>
                  </a:cubicBezTo>
                  <a:cubicBezTo>
                    <a:pt x="1334" y="1"/>
                    <a:pt x="1304" y="0"/>
                    <a:pt x="12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029;p86"/>
            <p:cNvSpPr/>
            <p:nvPr/>
          </p:nvSpPr>
          <p:spPr>
            <a:xfrm>
              <a:off x="3314625" y="1553600"/>
              <a:ext cx="34125" cy="34100"/>
            </a:xfrm>
            <a:custGeom>
              <a:avLst/>
              <a:gdLst/>
              <a:ahLst/>
              <a:cxnLst/>
              <a:rect l="l" t="t" r="r" b="b"/>
              <a:pathLst>
                <a:path w="1365" h="1364" extrusionOk="0">
                  <a:moveTo>
                    <a:pt x="683" y="0"/>
                  </a:moveTo>
                  <a:cubicBezTo>
                    <a:pt x="342" y="0"/>
                    <a:pt x="1" y="256"/>
                    <a:pt x="1" y="682"/>
                  </a:cubicBezTo>
                  <a:cubicBezTo>
                    <a:pt x="1" y="1023"/>
                    <a:pt x="342" y="1364"/>
                    <a:pt x="683" y="1364"/>
                  </a:cubicBezTo>
                  <a:cubicBezTo>
                    <a:pt x="1109" y="1364"/>
                    <a:pt x="1364" y="1023"/>
                    <a:pt x="1364" y="682"/>
                  </a:cubicBezTo>
                  <a:cubicBezTo>
                    <a:pt x="1364" y="256"/>
                    <a:pt x="1109" y="0"/>
                    <a:pt x="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030;p86"/>
            <p:cNvSpPr/>
            <p:nvPr/>
          </p:nvSpPr>
          <p:spPr>
            <a:xfrm>
              <a:off x="2494375" y="1838850"/>
              <a:ext cx="1039725" cy="1182750"/>
            </a:xfrm>
            <a:custGeom>
              <a:avLst/>
              <a:gdLst/>
              <a:ahLst/>
              <a:cxnLst/>
              <a:rect l="l" t="t" r="r" b="b"/>
              <a:pathLst>
                <a:path w="41589" h="47310" extrusionOk="0">
                  <a:moveTo>
                    <a:pt x="13185" y="0"/>
                  </a:moveTo>
                  <a:cubicBezTo>
                    <a:pt x="13076" y="0"/>
                    <a:pt x="12971" y="4"/>
                    <a:pt x="12869" y="10"/>
                  </a:cubicBezTo>
                  <a:cubicBezTo>
                    <a:pt x="12869" y="10"/>
                    <a:pt x="5966" y="1885"/>
                    <a:pt x="3324" y="4868"/>
                  </a:cubicBezTo>
                  <a:cubicBezTo>
                    <a:pt x="682" y="7850"/>
                    <a:pt x="0" y="15691"/>
                    <a:pt x="86" y="17907"/>
                  </a:cubicBezTo>
                  <a:cubicBezTo>
                    <a:pt x="256" y="20208"/>
                    <a:pt x="5881" y="26940"/>
                    <a:pt x="9630" y="30264"/>
                  </a:cubicBezTo>
                  <a:cubicBezTo>
                    <a:pt x="13357" y="33567"/>
                    <a:pt x="26513" y="47310"/>
                    <a:pt x="27761" y="47310"/>
                  </a:cubicBezTo>
                  <a:cubicBezTo>
                    <a:pt x="27769" y="47310"/>
                    <a:pt x="27776" y="47309"/>
                    <a:pt x="27783" y="47308"/>
                  </a:cubicBezTo>
                  <a:cubicBezTo>
                    <a:pt x="28805" y="47138"/>
                    <a:pt x="39714" y="36826"/>
                    <a:pt x="40992" y="32735"/>
                  </a:cubicBezTo>
                  <a:cubicBezTo>
                    <a:pt x="40992" y="32735"/>
                    <a:pt x="41589" y="32224"/>
                    <a:pt x="40822" y="31286"/>
                  </a:cubicBezTo>
                  <a:cubicBezTo>
                    <a:pt x="38436" y="28048"/>
                    <a:pt x="36305" y="24639"/>
                    <a:pt x="34686" y="20975"/>
                  </a:cubicBezTo>
                  <a:cubicBezTo>
                    <a:pt x="32981" y="16884"/>
                    <a:pt x="29402" y="8617"/>
                    <a:pt x="25141" y="5294"/>
                  </a:cubicBezTo>
                  <a:cubicBezTo>
                    <a:pt x="20957" y="2094"/>
                    <a:pt x="15983" y="0"/>
                    <a:pt x="13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031;p86"/>
            <p:cNvSpPr/>
            <p:nvPr/>
          </p:nvSpPr>
          <p:spPr>
            <a:xfrm>
              <a:off x="4465125" y="2003150"/>
              <a:ext cx="579550" cy="798975"/>
            </a:xfrm>
            <a:custGeom>
              <a:avLst/>
              <a:gdLst/>
              <a:ahLst/>
              <a:cxnLst/>
              <a:rect l="l" t="t" r="r" b="b"/>
              <a:pathLst>
                <a:path w="23182" h="31959" extrusionOk="0">
                  <a:moveTo>
                    <a:pt x="21392" y="0"/>
                  </a:moveTo>
                  <a:lnTo>
                    <a:pt x="1023" y="16448"/>
                  </a:lnTo>
                  <a:cubicBezTo>
                    <a:pt x="256" y="18067"/>
                    <a:pt x="1" y="19857"/>
                    <a:pt x="427" y="21561"/>
                  </a:cubicBezTo>
                  <a:cubicBezTo>
                    <a:pt x="1109" y="24544"/>
                    <a:pt x="5114" y="31958"/>
                    <a:pt x="5114" y="31958"/>
                  </a:cubicBezTo>
                  <a:lnTo>
                    <a:pt x="23181" y="14488"/>
                  </a:lnTo>
                  <a:cubicBezTo>
                    <a:pt x="23181" y="14488"/>
                    <a:pt x="20965" y="3665"/>
                    <a:pt x="213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032;p86"/>
            <p:cNvSpPr/>
            <p:nvPr/>
          </p:nvSpPr>
          <p:spPr>
            <a:xfrm>
              <a:off x="1902075" y="2286500"/>
              <a:ext cx="1107925" cy="1793950"/>
            </a:xfrm>
            <a:custGeom>
              <a:avLst/>
              <a:gdLst/>
              <a:ahLst/>
              <a:cxnLst/>
              <a:rect l="l" t="t" r="r" b="b"/>
              <a:pathLst>
                <a:path w="44317" h="71758" extrusionOk="0">
                  <a:moveTo>
                    <a:pt x="8182" y="1"/>
                  </a:moveTo>
                  <a:cubicBezTo>
                    <a:pt x="5370" y="1"/>
                    <a:pt x="1" y="10994"/>
                    <a:pt x="1" y="10994"/>
                  </a:cubicBezTo>
                  <a:lnTo>
                    <a:pt x="26675" y="58548"/>
                  </a:lnTo>
                  <a:lnTo>
                    <a:pt x="44316" y="71757"/>
                  </a:lnTo>
                  <a:cubicBezTo>
                    <a:pt x="44316" y="71757"/>
                    <a:pt x="40396" y="53264"/>
                    <a:pt x="39799" y="45424"/>
                  </a:cubicBezTo>
                  <a:cubicBezTo>
                    <a:pt x="39203" y="37498"/>
                    <a:pt x="35623" y="20198"/>
                    <a:pt x="27186" y="11250"/>
                  </a:cubicBezTo>
                  <a:cubicBezTo>
                    <a:pt x="18835" y="2302"/>
                    <a:pt x="10909" y="1"/>
                    <a:pt x="8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033;p86"/>
            <p:cNvSpPr/>
            <p:nvPr/>
          </p:nvSpPr>
          <p:spPr>
            <a:xfrm>
              <a:off x="2094350" y="2277850"/>
              <a:ext cx="1346000" cy="1700325"/>
            </a:xfrm>
            <a:custGeom>
              <a:avLst/>
              <a:gdLst/>
              <a:ahLst/>
              <a:cxnLst/>
              <a:rect l="l" t="t" r="r" b="b"/>
              <a:pathLst>
                <a:path w="53840" h="68013" extrusionOk="0">
                  <a:moveTo>
                    <a:pt x="427" y="0"/>
                  </a:moveTo>
                  <a:cubicBezTo>
                    <a:pt x="1" y="0"/>
                    <a:pt x="1" y="778"/>
                    <a:pt x="427" y="778"/>
                  </a:cubicBezTo>
                  <a:cubicBezTo>
                    <a:pt x="447" y="778"/>
                    <a:pt x="469" y="776"/>
                    <a:pt x="491" y="773"/>
                  </a:cubicBezTo>
                  <a:cubicBezTo>
                    <a:pt x="3303" y="773"/>
                    <a:pt x="10973" y="3074"/>
                    <a:pt x="19240" y="11851"/>
                  </a:cubicBezTo>
                  <a:cubicBezTo>
                    <a:pt x="27165" y="20374"/>
                    <a:pt x="31086" y="37162"/>
                    <a:pt x="31682" y="45770"/>
                  </a:cubicBezTo>
                  <a:cubicBezTo>
                    <a:pt x="31853" y="47986"/>
                    <a:pt x="32108" y="51650"/>
                    <a:pt x="32705" y="52247"/>
                  </a:cubicBezTo>
                  <a:cubicBezTo>
                    <a:pt x="33301" y="52843"/>
                    <a:pt x="47448" y="64178"/>
                    <a:pt x="53158" y="67927"/>
                  </a:cubicBezTo>
                  <a:cubicBezTo>
                    <a:pt x="53243" y="67927"/>
                    <a:pt x="53329" y="68013"/>
                    <a:pt x="53414" y="68013"/>
                  </a:cubicBezTo>
                  <a:cubicBezTo>
                    <a:pt x="53499" y="68013"/>
                    <a:pt x="53670" y="67927"/>
                    <a:pt x="53755" y="67842"/>
                  </a:cubicBezTo>
                  <a:cubicBezTo>
                    <a:pt x="53840" y="67587"/>
                    <a:pt x="53840" y="67416"/>
                    <a:pt x="53584" y="67246"/>
                  </a:cubicBezTo>
                  <a:cubicBezTo>
                    <a:pt x="47960" y="63496"/>
                    <a:pt x="33898" y="52247"/>
                    <a:pt x="33301" y="51735"/>
                  </a:cubicBezTo>
                  <a:cubicBezTo>
                    <a:pt x="32790" y="49775"/>
                    <a:pt x="32534" y="47730"/>
                    <a:pt x="32534" y="45685"/>
                  </a:cubicBezTo>
                  <a:cubicBezTo>
                    <a:pt x="32023" y="39463"/>
                    <a:pt x="28870" y="21055"/>
                    <a:pt x="19751" y="11340"/>
                  </a:cubicBezTo>
                  <a:cubicBezTo>
                    <a:pt x="11399" y="2392"/>
                    <a:pt x="3474" y="6"/>
                    <a:pt x="491" y="6"/>
                  </a:cubicBezTo>
                  <a:cubicBezTo>
                    <a:pt x="469" y="2"/>
                    <a:pt x="447" y="0"/>
                    <a:pt x="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034;p86"/>
            <p:cNvSpPr/>
            <p:nvPr/>
          </p:nvSpPr>
          <p:spPr>
            <a:xfrm>
              <a:off x="2081050" y="2445450"/>
              <a:ext cx="798975" cy="1260025"/>
            </a:xfrm>
            <a:custGeom>
              <a:avLst/>
              <a:gdLst/>
              <a:ahLst/>
              <a:cxnLst/>
              <a:rect l="l" t="t" r="r" b="b"/>
              <a:pathLst>
                <a:path w="31959" h="50401" extrusionOk="0">
                  <a:moveTo>
                    <a:pt x="446" y="1"/>
                  </a:moveTo>
                  <a:cubicBezTo>
                    <a:pt x="302" y="1"/>
                    <a:pt x="148" y="80"/>
                    <a:pt x="85" y="205"/>
                  </a:cubicBezTo>
                  <a:cubicBezTo>
                    <a:pt x="0" y="375"/>
                    <a:pt x="85" y="631"/>
                    <a:pt x="256" y="716"/>
                  </a:cubicBezTo>
                  <a:cubicBezTo>
                    <a:pt x="426" y="886"/>
                    <a:pt x="22840" y="14266"/>
                    <a:pt x="31106" y="50059"/>
                  </a:cubicBezTo>
                  <a:cubicBezTo>
                    <a:pt x="31192" y="50230"/>
                    <a:pt x="31362" y="50400"/>
                    <a:pt x="31532" y="50400"/>
                  </a:cubicBezTo>
                  <a:lnTo>
                    <a:pt x="31618" y="50400"/>
                  </a:lnTo>
                  <a:cubicBezTo>
                    <a:pt x="31873" y="50315"/>
                    <a:pt x="31959" y="50145"/>
                    <a:pt x="31873" y="49889"/>
                  </a:cubicBezTo>
                  <a:cubicBezTo>
                    <a:pt x="23607" y="13755"/>
                    <a:pt x="852" y="205"/>
                    <a:pt x="597" y="34"/>
                  </a:cubicBezTo>
                  <a:cubicBezTo>
                    <a:pt x="551" y="11"/>
                    <a:pt x="499" y="1"/>
                    <a:pt x="4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fill="hold"/>
                                        <p:tgtEl>
                                          <p:spTgt spid="125"/>
                                        </p:tgtEl>
                                        <p:attrNameLst>
                                          <p:attrName>ppt_x</p:attrName>
                                        </p:attrNameLst>
                                      </p:cBhvr>
                                      <p:tavLst>
                                        <p:tav tm="0">
                                          <p:val>
                                            <p:strVal val="#ppt_x"/>
                                          </p:val>
                                        </p:tav>
                                        <p:tav tm="100000">
                                          <p:val>
                                            <p:strVal val="#ppt_x"/>
                                          </p:val>
                                        </p:tav>
                                      </p:tavLst>
                                    </p:anim>
                                    <p:anim calcmode="lin" valueType="num">
                                      <p:cBhvr additive="base">
                                        <p:cTn id="18" dur="500" fill="hold"/>
                                        <p:tgtEl>
                                          <p:spTgt spid="1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500" fill="hold"/>
                                        <p:tgtEl>
                                          <p:spTgt spid="124"/>
                                        </p:tgtEl>
                                        <p:attrNameLst>
                                          <p:attrName>ppt_x</p:attrName>
                                        </p:attrNameLst>
                                      </p:cBhvr>
                                      <p:tavLst>
                                        <p:tav tm="0">
                                          <p:val>
                                            <p:strVal val="#ppt_x"/>
                                          </p:val>
                                        </p:tav>
                                        <p:tav tm="100000">
                                          <p:val>
                                            <p:strVal val="#ppt_x"/>
                                          </p:val>
                                        </p:tav>
                                      </p:tavLst>
                                    </p:anim>
                                    <p:anim calcmode="lin" valueType="num">
                                      <p:cBhvr additive="base">
                                        <p:cTn id="22"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97"/>
        <p:cNvGrpSpPr/>
        <p:nvPr/>
      </p:nvGrpSpPr>
      <p:grpSpPr>
        <a:xfrm>
          <a:off x="0" y="0"/>
          <a:ext cx="0" cy="0"/>
          <a:chOff x="0" y="0"/>
          <a:chExt cx="0" cy="0"/>
        </a:xfrm>
      </p:grpSpPr>
      <p:grpSp>
        <p:nvGrpSpPr>
          <p:cNvPr id="9" name="Group 8"/>
          <p:cNvGrpSpPr/>
          <p:nvPr/>
        </p:nvGrpSpPr>
        <p:grpSpPr>
          <a:xfrm>
            <a:off x="5000841" y="1173707"/>
            <a:ext cx="3126363" cy="2570117"/>
            <a:chOff x="517426" y="1413221"/>
            <a:chExt cx="3126363" cy="2381171"/>
          </a:xfrm>
        </p:grpSpPr>
        <p:grpSp>
          <p:nvGrpSpPr>
            <p:cNvPr id="8701" name="Google Shape;8701;p81"/>
            <p:cNvGrpSpPr/>
            <p:nvPr/>
          </p:nvGrpSpPr>
          <p:grpSpPr>
            <a:xfrm>
              <a:off x="517426" y="1413221"/>
              <a:ext cx="3126363" cy="2381171"/>
              <a:chOff x="3804623" y="931514"/>
              <a:chExt cx="4311631" cy="3283920"/>
            </a:xfrm>
          </p:grpSpPr>
          <p:grpSp>
            <p:nvGrpSpPr>
              <p:cNvPr id="8702" name="Google Shape;8702;p81"/>
              <p:cNvGrpSpPr/>
              <p:nvPr/>
            </p:nvGrpSpPr>
            <p:grpSpPr>
              <a:xfrm>
                <a:off x="3804623" y="931514"/>
                <a:ext cx="4311631" cy="3283920"/>
                <a:chOff x="3420275" y="729475"/>
                <a:chExt cx="4831500" cy="3679875"/>
              </a:xfrm>
            </p:grpSpPr>
            <p:sp>
              <p:nvSpPr>
                <p:cNvPr id="8703" name="Google Shape;8703;p81"/>
                <p:cNvSpPr/>
                <p:nvPr/>
              </p:nvSpPr>
              <p:spPr>
                <a:xfrm>
                  <a:off x="3586250" y="883825"/>
                  <a:ext cx="4503600" cy="27462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81"/>
                <p:cNvSpPr/>
                <p:nvPr/>
              </p:nvSpPr>
              <p:spPr>
                <a:xfrm>
                  <a:off x="5009044" y="3786200"/>
                  <a:ext cx="1649975" cy="623150"/>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chemeClr val="dk2"/>
                  </a:solidFill>
                  <a:prstDash val="solid"/>
                  <a:round/>
                  <a:headEnd type="none" w="med" len="med"/>
                  <a:tailEnd type="none" w="med" len="med"/>
                </a:ln>
              </p:spPr>
            </p:sp>
            <p:sp>
              <p:nvSpPr>
                <p:cNvPr id="8705" name="Google Shape;8705;p81"/>
                <p:cNvSpPr/>
                <p:nvPr/>
              </p:nvSpPr>
              <p:spPr>
                <a:xfrm>
                  <a:off x="3420275" y="729475"/>
                  <a:ext cx="4831500" cy="3056700"/>
                </a:xfrm>
                <a:prstGeom prst="roundRect">
                  <a:avLst>
                    <a:gd name="adj" fmla="val 385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81"/>
                <p:cNvSpPr/>
                <p:nvPr/>
              </p:nvSpPr>
              <p:spPr>
                <a:xfrm>
                  <a:off x="3453125" y="762775"/>
                  <a:ext cx="4765800" cy="2990100"/>
                </a:xfrm>
                <a:prstGeom prst="roundRect">
                  <a:avLst>
                    <a:gd name="adj" fmla="val 3282"/>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707" name="Google Shape;8707;p81"/>
              <p:cNvCxnSpPr/>
              <p:nvPr/>
            </p:nvCxnSpPr>
            <p:spPr>
              <a:xfrm>
                <a:off x="5238353" y="4162783"/>
                <a:ext cx="1451100" cy="0"/>
              </a:xfrm>
              <a:prstGeom prst="straightConnector1">
                <a:avLst/>
              </a:prstGeom>
              <a:noFill/>
              <a:ln w="19050" cap="flat" cmpd="sng">
                <a:solidFill>
                  <a:schemeClr val="dk2"/>
                </a:solidFill>
                <a:prstDash val="solid"/>
                <a:round/>
                <a:headEnd type="none" w="med" len="med"/>
                <a:tailEnd type="none" w="med" len="med"/>
              </a:ln>
            </p:spPr>
          </p:cxnSp>
        </p:grpSp>
        <p:sp>
          <p:nvSpPr>
            <p:cNvPr id="4" name="Rectangle 3"/>
            <p:cNvSpPr/>
            <p:nvPr/>
          </p:nvSpPr>
          <p:spPr>
            <a:xfrm>
              <a:off x="624825" y="1536599"/>
              <a:ext cx="2698279" cy="1283175"/>
            </a:xfrm>
            <a:prstGeom prst="rect">
              <a:avLst/>
            </a:prstGeom>
          </p:spPr>
          <p:txBody>
            <a:bodyPr wrap="square">
              <a:spAutoFit/>
            </a:bodyPr>
            <a:lstStyle/>
            <a:p>
              <a:pPr algn="ctr"/>
              <a:r>
                <a:rPr lang="en-US" sz="2800" b="1">
                  <a:latin typeface="Times New Roman" pitchFamily="18" charset="0"/>
                  <a:cs typeface="Times New Roman" pitchFamily="18" charset="0"/>
                </a:rPr>
                <a:t>Trả lời câu 3 (109)</a:t>
              </a:r>
            </a:p>
            <a:p>
              <a:pPr algn="ctr"/>
              <a:endParaRPr lang="en-US" sz="2800">
                <a:latin typeface="Times New Roman" pitchFamily="18" charset="0"/>
                <a:cs typeface="Times New Roman" pitchFamily="18" charset="0"/>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102" y="2378372"/>
            <a:ext cx="1509884" cy="104721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0574" y="171922"/>
            <a:ext cx="1154267" cy="102504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7470" y="2241145"/>
            <a:ext cx="1830760" cy="988949"/>
          </a:xfrm>
          <a:prstGeom prst="rect">
            <a:avLst/>
          </a:prstGeom>
        </p:spPr>
      </p:pic>
      <p:sp>
        <p:nvSpPr>
          <p:cNvPr id="3" name="Rectangle 2"/>
          <p:cNvSpPr/>
          <p:nvPr/>
        </p:nvSpPr>
        <p:spPr>
          <a:xfrm>
            <a:off x="225188" y="1267065"/>
            <a:ext cx="4572000" cy="1107996"/>
          </a:xfrm>
          <a:prstGeom prst="rect">
            <a:avLst/>
          </a:prstGeom>
        </p:spPr>
        <p:txBody>
          <a:bodyPr>
            <a:spAutoFit/>
          </a:bodyPr>
          <a:lstStyle/>
          <a:p>
            <a:pPr algn="ctr"/>
            <a:r>
              <a:rPr lang="vi-VN" sz="2200">
                <a:latin typeface="+mj-lt"/>
              </a:rPr>
              <a:t>Gợi ý: Học sinh có thể chọn cuốn sách “Cho tôi xin một vé đi tuổi thơ” của Nguyễn Nhật Ánh</a:t>
            </a:r>
            <a:endParaRPr lang="en-US" sz="2200">
              <a:latin typeface="+mj-lt"/>
            </a:endParaRPr>
          </a:p>
        </p:txBody>
      </p:sp>
      <p:sp>
        <p:nvSpPr>
          <p:cNvPr id="10" name="Rectangle 9"/>
          <p:cNvSpPr/>
          <p:nvPr/>
        </p:nvSpPr>
        <p:spPr>
          <a:xfrm>
            <a:off x="225187" y="3530549"/>
            <a:ext cx="5803713" cy="1446550"/>
          </a:xfrm>
          <a:prstGeom prst="rect">
            <a:avLst/>
          </a:prstGeom>
        </p:spPr>
        <p:txBody>
          <a:bodyPr wrap="square">
            <a:spAutoFit/>
          </a:bodyPr>
          <a:lstStyle/>
          <a:p>
            <a:pPr algn="ctr"/>
            <a:r>
              <a:rPr lang="vi-VN" sz="2200">
                <a:latin typeface="+mj-lt"/>
              </a:rPr>
              <a:t>Học sinh có thể đặt câu hỏi như: Nhân vật chính của tác phẩm là ai? Tác phẩm được kể theo ngôi thứ mấy? Nội dung chính của cuốn sách là gì? Những chi tiết tiêu biểu của cuốn sách? ….</a:t>
            </a:r>
            <a:endParaRPr lang="en-US" sz="22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12"/>
        <p:cNvGrpSpPr/>
        <p:nvPr/>
      </p:nvGrpSpPr>
      <p:grpSpPr>
        <a:xfrm>
          <a:off x="0" y="0"/>
          <a:ext cx="0" cy="0"/>
          <a:chOff x="0" y="0"/>
          <a:chExt cx="0" cy="0"/>
        </a:xfrm>
      </p:grpSpPr>
      <p:sp>
        <p:nvSpPr>
          <p:cNvPr id="7913" name="Google Shape;7913;p53"/>
          <p:cNvSpPr txBox="1">
            <a:spLocks noGrp="1"/>
          </p:cNvSpPr>
          <p:nvPr>
            <p:ph type="title"/>
          </p:nvPr>
        </p:nvSpPr>
        <p:spPr>
          <a:xfrm>
            <a:off x="4709150" y="1543724"/>
            <a:ext cx="3033000" cy="20926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cap="all">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VẬN DỤNG</a:t>
            </a:r>
            <a:endParaRPr b="1" cap="all">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endParaRPr>
          </a:p>
        </p:txBody>
      </p:sp>
      <p:grpSp>
        <p:nvGrpSpPr>
          <p:cNvPr id="7915" name="Google Shape;7915;p53"/>
          <p:cNvGrpSpPr/>
          <p:nvPr/>
        </p:nvGrpSpPr>
        <p:grpSpPr>
          <a:xfrm>
            <a:off x="728068" y="768205"/>
            <a:ext cx="3752588" cy="3607089"/>
            <a:chOff x="1042275" y="237475"/>
            <a:chExt cx="5395525" cy="5186325"/>
          </a:xfrm>
        </p:grpSpPr>
        <p:sp>
          <p:nvSpPr>
            <p:cNvPr id="7916" name="Google Shape;7916;p53"/>
            <p:cNvSpPr/>
            <p:nvPr/>
          </p:nvSpPr>
          <p:spPr>
            <a:xfrm>
              <a:off x="1083275" y="3397775"/>
              <a:ext cx="426925" cy="1927150"/>
            </a:xfrm>
            <a:custGeom>
              <a:avLst/>
              <a:gdLst/>
              <a:ahLst/>
              <a:cxnLst/>
              <a:rect l="l" t="t" r="r" b="b"/>
              <a:pathLst>
                <a:path w="17077" h="77086" extrusionOk="0">
                  <a:moveTo>
                    <a:pt x="17077" y="0"/>
                  </a:moveTo>
                  <a:lnTo>
                    <a:pt x="8394" y="482"/>
                  </a:lnTo>
                  <a:cubicBezTo>
                    <a:pt x="5307" y="25953"/>
                    <a:pt x="2509" y="51519"/>
                    <a:pt x="0" y="77086"/>
                  </a:cubicBezTo>
                  <a:lnTo>
                    <a:pt x="3474" y="77086"/>
                  </a:lnTo>
                  <a:lnTo>
                    <a:pt x="17077" y="0"/>
                  </a:lnTo>
                  <a:close/>
                </a:path>
              </a:pathLst>
            </a:custGeom>
            <a:solidFill>
              <a:srgbClr val="4D3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53"/>
            <p:cNvSpPr/>
            <p:nvPr/>
          </p:nvSpPr>
          <p:spPr>
            <a:xfrm>
              <a:off x="2294075" y="3325400"/>
              <a:ext cx="424525" cy="1985075"/>
            </a:xfrm>
            <a:custGeom>
              <a:avLst/>
              <a:gdLst/>
              <a:ahLst/>
              <a:cxnLst/>
              <a:rect l="l" t="t" r="r" b="b"/>
              <a:pathLst>
                <a:path w="16981" h="79403" extrusionOk="0">
                  <a:moveTo>
                    <a:pt x="0" y="1"/>
                  </a:moveTo>
                  <a:lnTo>
                    <a:pt x="14086" y="79402"/>
                  </a:lnTo>
                  <a:lnTo>
                    <a:pt x="16980" y="79402"/>
                  </a:lnTo>
                  <a:cubicBezTo>
                    <a:pt x="15147" y="52871"/>
                    <a:pt x="12639" y="26339"/>
                    <a:pt x="9166" y="1"/>
                  </a:cubicBezTo>
                  <a:close/>
                </a:path>
              </a:pathLst>
            </a:custGeom>
            <a:solidFill>
              <a:srgbClr val="4D3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53"/>
            <p:cNvSpPr/>
            <p:nvPr/>
          </p:nvSpPr>
          <p:spPr>
            <a:xfrm>
              <a:off x="2149350" y="1222175"/>
              <a:ext cx="547550" cy="1136075"/>
            </a:xfrm>
            <a:custGeom>
              <a:avLst/>
              <a:gdLst/>
              <a:ahLst/>
              <a:cxnLst/>
              <a:rect l="l" t="t" r="r" b="b"/>
              <a:pathLst>
                <a:path w="21902" h="45443" extrusionOk="0">
                  <a:moveTo>
                    <a:pt x="3184" y="1"/>
                  </a:moveTo>
                  <a:lnTo>
                    <a:pt x="1" y="13701"/>
                  </a:lnTo>
                  <a:lnTo>
                    <a:pt x="17174" y="45442"/>
                  </a:lnTo>
                  <a:lnTo>
                    <a:pt x="21901" y="45442"/>
                  </a:lnTo>
                  <a:cubicBezTo>
                    <a:pt x="21901" y="45442"/>
                    <a:pt x="18910" y="27883"/>
                    <a:pt x="13507" y="15341"/>
                  </a:cubicBezTo>
                  <a:cubicBezTo>
                    <a:pt x="8008" y="2895"/>
                    <a:pt x="5886" y="483"/>
                    <a:pt x="3184" y="1"/>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53"/>
            <p:cNvSpPr/>
            <p:nvPr/>
          </p:nvSpPr>
          <p:spPr>
            <a:xfrm>
              <a:off x="1042275" y="1231825"/>
              <a:ext cx="455875" cy="1184150"/>
            </a:xfrm>
            <a:custGeom>
              <a:avLst/>
              <a:gdLst/>
              <a:ahLst/>
              <a:cxnLst/>
              <a:rect l="l" t="t" r="r" b="b"/>
              <a:pathLst>
                <a:path w="18235" h="47366" extrusionOk="0">
                  <a:moveTo>
                    <a:pt x="14183" y="1"/>
                  </a:moveTo>
                  <a:cubicBezTo>
                    <a:pt x="14183" y="1"/>
                    <a:pt x="8587" y="483"/>
                    <a:pt x="4728" y="17367"/>
                  </a:cubicBezTo>
                  <a:cubicBezTo>
                    <a:pt x="869" y="34251"/>
                    <a:pt x="0" y="44863"/>
                    <a:pt x="3763" y="47082"/>
                  </a:cubicBezTo>
                  <a:cubicBezTo>
                    <a:pt x="4081" y="47274"/>
                    <a:pt x="4414" y="47365"/>
                    <a:pt x="4761" y="47365"/>
                  </a:cubicBezTo>
                  <a:cubicBezTo>
                    <a:pt x="8408" y="47365"/>
                    <a:pt x="13435" y="37277"/>
                    <a:pt x="15726" y="29523"/>
                  </a:cubicBezTo>
                  <a:cubicBezTo>
                    <a:pt x="18235" y="21130"/>
                    <a:pt x="14183" y="1"/>
                    <a:pt x="14183" y="1"/>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53"/>
            <p:cNvSpPr/>
            <p:nvPr/>
          </p:nvSpPr>
          <p:spPr>
            <a:xfrm>
              <a:off x="2390550" y="2073600"/>
              <a:ext cx="43425" cy="166450"/>
            </a:xfrm>
            <a:custGeom>
              <a:avLst/>
              <a:gdLst/>
              <a:ahLst/>
              <a:cxnLst/>
              <a:rect l="l" t="t" r="r" b="b"/>
              <a:pathLst>
                <a:path w="1737" h="6658" extrusionOk="0">
                  <a:moveTo>
                    <a:pt x="1737" y="1"/>
                  </a:moveTo>
                  <a:lnTo>
                    <a:pt x="1737" y="1"/>
                  </a:lnTo>
                  <a:cubicBezTo>
                    <a:pt x="1351" y="869"/>
                    <a:pt x="965" y="1737"/>
                    <a:pt x="676" y="2702"/>
                  </a:cubicBezTo>
                  <a:cubicBezTo>
                    <a:pt x="0" y="3956"/>
                    <a:pt x="0" y="5403"/>
                    <a:pt x="676" y="6658"/>
                  </a:cubicBezTo>
                  <a:cubicBezTo>
                    <a:pt x="869" y="4921"/>
                    <a:pt x="1255" y="2606"/>
                    <a:pt x="1737" y="1"/>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53"/>
            <p:cNvSpPr/>
            <p:nvPr/>
          </p:nvSpPr>
          <p:spPr>
            <a:xfrm>
              <a:off x="1182175" y="1190300"/>
              <a:ext cx="1635300" cy="1993950"/>
            </a:xfrm>
            <a:custGeom>
              <a:avLst/>
              <a:gdLst/>
              <a:ahLst/>
              <a:cxnLst/>
              <a:rect l="l" t="t" r="r" b="b"/>
              <a:pathLst>
                <a:path w="65412" h="79758" extrusionOk="0">
                  <a:moveTo>
                    <a:pt x="20575" y="0"/>
                  </a:moveTo>
                  <a:cubicBezTo>
                    <a:pt x="15415" y="0"/>
                    <a:pt x="10420" y="343"/>
                    <a:pt x="7043" y="1372"/>
                  </a:cubicBezTo>
                  <a:cubicBezTo>
                    <a:pt x="3473" y="7740"/>
                    <a:pt x="2894" y="15362"/>
                    <a:pt x="5403" y="22212"/>
                  </a:cubicBezTo>
                  <a:cubicBezTo>
                    <a:pt x="7236" y="27421"/>
                    <a:pt x="12349" y="34657"/>
                    <a:pt x="10998" y="40639"/>
                  </a:cubicBezTo>
                  <a:lnTo>
                    <a:pt x="10998" y="40928"/>
                  </a:lnTo>
                  <a:cubicBezTo>
                    <a:pt x="11288" y="42665"/>
                    <a:pt x="10709" y="44498"/>
                    <a:pt x="9455" y="45752"/>
                  </a:cubicBezTo>
                  <a:lnTo>
                    <a:pt x="9551" y="46042"/>
                  </a:lnTo>
                  <a:cubicBezTo>
                    <a:pt x="8490" y="47971"/>
                    <a:pt x="7236" y="49804"/>
                    <a:pt x="5885" y="51444"/>
                  </a:cubicBezTo>
                  <a:cubicBezTo>
                    <a:pt x="4438" y="52988"/>
                    <a:pt x="3280" y="54725"/>
                    <a:pt x="2508" y="56654"/>
                  </a:cubicBezTo>
                  <a:cubicBezTo>
                    <a:pt x="1447" y="60031"/>
                    <a:pt x="675" y="63601"/>
                    <a:pt x="386" y="67170"/>
                  </a:cubicBezTo>
                  <a:cubicBezTo>
                    <a:pt x="0" y="69486"/>
                    <a:pt x="289" y="71801"/>
                    <a:pt x="1351" y="73827"/>
                  </a:cubicBezTo>
                  <a:cubicBezTo>
                    <a:pt x="3377" y="77204"/>
                    <a:pt x="7911" y="77783"/>
                    <a:pt x="11867" y="78072"/>
                  </a:cubicBezTo>
                  <a:lnTo>
                    <a:pt x="53545" y="70933"/>
                  </a:lnTo>
                  <a:cubicBezTo>
                    <a:pt x="53931" y="73924"/>
                    <a:pt x="57597" y="74889"/>
                    <a:pt x="59237" y="77301"/>
                  </a:cubicBezTo>
                  <a:cubicBezTo>
                    <a:pt x="60768" y="79457"/>
                    <a:pt x="63301" y="79758"/>
                    <a:pt x="64595" y="79758"/>
                  </a:cubicBezTo>
                  <a:cubicBezTo>
                    <a:pt x="65096" y="79758"/>
                    <a:pt x="65412" y="79713"/>
                    <a:pt x="65412" y="79713"/>
                  </a:cubicBezTo>
                  <a:lnTo>
                    <a:pt x="63482" y="77976"/>
                  </a:lnTo>
                  <a:cubicBezTo>
                    <a:pt x="61649" y="76239"/>
                    <a:pt x="59141" y="68811"/>
                    <a:pt x="58466" y="60224"/>
                  </a:cubicBezTo>
                  <a:cubicBezTo>
                    <a:pt x="58080" y="55786"/>
                    <a:pt x="55475" y="51734"/>
                    <a:pt x="52966" y="48840"/>
                  </a:cubicBezTo>
                  <a:cubicBezTo>
                    <a:pt x="50940" y="47296"/>
                    <a:pt x="48432" y="45849"/>
                    <a:pt x="46888" y="43919"/>
                  </a:cubicBezTo>
                  <a:cubicBezTo>
                    <a:pt x="43801" y="39964"/>
                    <a:pt x="48239" y="34368"/>
                    <a:pt x="49300" y="30509"/>
                  </a:cubicBezTo>
                  <a:cubicBezTo>
                    <a:pt x="51133" y="24624"/>
                    <a:pt x="49783" y="18256"/>
                    <a:pt x="48335" y="12371"/>
                  </a:cubicBezTo>
                  <a:cubicBezTo>
                    <a:pt x="47274" y="7933"/>
                    <a:pt x="41871" y="1372"/>
                    <a:pt x="41871" y="1372"/>
                  </a:cubicBezTo>
                  <a:cubicBezTo>
                    <a:pt x="41871" y="1372"/>
                    <a:pt x="30894" y="0"/>
                    <a:pt x="20575" y="0"/>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53"/>
            <p:cNvSpPr/>
            <p:nvPr/>
          </p:nvSpPr>
          <p:spPr>
            <a:xfrm>
              <a:off x="1182175" y="2242100"/>
              <a:ext cx="603825" cy="832500"/>
            </a:xfrm>
            <a:custGeom>
              <a:avLst/>
              <a:gdLst/>
              <a:ahLst/>
              <a:cxnLst/>
              <a:rect l="l" t="t" r="r" b="b"/>
              <a:pathLst>
                <a:path w="24153" h="33300" extrusionOk="0">
                  <a:moveTo>
                    <a:pt x="18412" y="0"/>
                  </a:moveTo>
                  <a:cubicBezTo>
                    <a:pt x="16812" y="0"/>
                    <a:pt x="14767" y="733"/>
                    <a:pt x="12156" y="2523"/>
                  </a:cubicBezTo>
                  <a:cubicBezTo>
                    <a:pt x="6271" y="6478"/>
                    <a:pt x="3280" y="10337"/>
                    <a:pt x="1833" y="13907"/>
                  </a:cubicBezTo>
                  <a:cubicBezTo>
                    <a:pt x="482" y="17284"/>
                    <a:pt x="0" y="20853"/>
                    <a:pt x="386" y="24327"/>
                  </a:cubicBezTo>
                  <a:lnTo>
                    <a:pt x="2219" y="33299"/>
                  </a:lnTo>
                  <a:cubicBezTo>
                    <a:pt x="7525" y="31369"/>
                    <a:pt x="11288" y="26256"/>
                    <a:pt x="14761" y="21625"/>
                  </a:cubicBezTo>
                  <a:cubicBezTo>
                    <a:pt x="16837" y="18647"/>
                    <a:pt x="19672" y="15501"/>
                    <a:pt x="23108" y="15501"/>
                  </a:cubicBezTo>
                  <a:cubicBezTo>
                    <a:pt x="23346" y="15501"/>
                    <a:pt x="23587" y="15516"/>
                    <a:pt x="23830" y="15547"/>
                  </a:cubicBezTo>
                  <a:lnTo>
                    <a:pt x="23830" y="14968"/>
                  </a:lnTo>
                  <a:cubicBezTo>
                    <a:pt x="23830" y="14968"/>
                    <a:pt x="23926" y="14293"/>
                    <a:pt x="23926" y="13328"/>
                  </a:cubicBezTo>
                  <a:cubicBezTo>
                    <a:pt x="24153" y="9406"/>
                    <a:pt x="24143" y="0"/>
                    <a:pt x="18412" y="0"/>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53"/>
            <p:cNvSpPr/>
            <p:nvPr/>
          </p:nvSpPr>
          <p:spPr>
            <a:xfrm>
              <a:off x="1153225" y="2850250"/>
              <a:ext cx="82025" cy="237275"/>
            </a:xfrm>
            <a:custGeom>
              <a:avLst/>
              <a:gdLst/>
              <a:ahLst/>
              <a:cxnLst/>
              <a:rect l="l" t="t" r="r" b="b"/>
              <a:pathLst>
                <a:path w="3281" h="9491" extrusionOk="0">
                  <a:moveTo>
                    <a:pt x="1544" y="1"/>
                  </a:moveTo>
                  <a:lnTo>
                    <a:pt x="1544" y="2316"/>
                  </a:lnTo>
                  <a:cubicBezTo>
                    <a:pt x="1254" y="7719"/>
                    <a:pt x="0" y="9069"/>
                    <a:pt x="0" y="9069"/>
                  </a:cubicBezTo>
                  <a:cubicBezTo>
                    <a:pt x="148" y="9364"/>
                    <a:pt x="520" y="9490"/>
                    <a:pt x="903" y="9490"/>
                  </a:cubicBezTo>
                  <a:cubicBezTo>
                    <a:pt x="1021" y="9490"/>
                    <a:pt x="1141" y="9478"/>
                    <a:pt x="1254" y="9455"/>
                  </a:cubicBezTo>
                  <a:cubicBezTo>
                    <a:pt x="1930" y="9359"/>
                    <a:pt x="2605" y="9166"/>
                    <a:pt x="3281" y="8877"/>
                  </a:cubicBezTo>
                  <a:lnTo>
                    <a:pt x="1544" y="1"/>
                  </a:ln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53"/>
            <p:cNvSpPr/>
            <p:nvPr/>
          </p:nvSpPr>
          <p:spPr>
            <a:xfrm>
              <a:off x="1235225" y="2572875"/>
              <a:ext cx="578900" cy="570225"/>
            </a:xfrm>
            <a:custGeom>
              <a:avLst/>
              <a:gdLst/>
              <a:ahLst/>
              <a:cxnLst/>
              <a:rect l="l" t="t" r="r" b="b"/>
              <a:pathLst>
                <a:path w="23156" h="22809" extrusionOk="0">
                  <a:moveTo>
                    <a:pt x="23155" y="1"/>
                  </a:moveTo>
                  <a:lnTo>
                    <a:pt x="21804" y="97"/>
                  </a:lnTo>
                  <a:cubicBezTo>
                    <a:pt x="21708" y="1062"/>
                    <a:pt x="21612" y="1737"/>
                    <a:pt x="21612" y="1737"/>
                  </a:cubicBezTo>
                  <a:lnTo>
                    <a:pt x="21612" y="2316"/>
                  </a:lnTo>
                  <a:cubicBezTo>
                    <a:pt x="21368" y="2285"/>
                    <a:pt x="21127" y="2270"/>
                    <a:pt x="20889" y="2270"/>
                  </a:cubicBezTo>
                  <a:cubicBezTo>
                    <a:pt x="17453" y="2270"/>
                    <a:pt x="14618" y="5410"/>
                    <a:pt x="12543" y="8298"/>
                  </a:cubicBezTo>
                  <a:cubicBezTo>
                    <a:pt x="9166" y="13025"/>
                    <a:pt x="5307" y="18138"/>
                    <a:pt x="1" y="19972"/>
                  </a:cubicBezTo>
                  <a:lnTo>
                    <a:pt x="97" y="20454"/>
                  </a:lnTo>
                  <a:cubicBezTo>
                    <a:pt x="579" y="20647"/>
                    <a:pt x="290" y="22191"/>
                    <a:pt x="7140" y="22673"/>
                  </a:cubicBezTo>
                  <a:cubicBezTo>
                    <a:pt x="8717" y="22766"/>
                    <a:pt x="10294" y="22809"/>
                    <a:pt x="11868" y="22809"/>
                  </a:cubicBezTo>
                  <a:cubicBezTo>
                    <a:pt x="15205" y="22809"/>
                    <a:pt x="18527" y="22615"/>
                    <a:pt x="21804" y="22287"/>
                  </a:cubicBezTo>
                  <a:lnTo>
                    <a:pt x="23155" y="1"/>
                  </a:lnTo>
                  <a:close/>
                </a:path>
              </a:pathLst>
            </a:custGeom>
            <a:solidFill>
              <a:srgbClr val="5F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53"/>
            <p:cNvSpPr/>
            <p:nvPr/>
          </p:nvSpPr>
          <p:spPr>
            <a:xfrm>
              <a:off x="1088100" y="3123325"/>
              <a:ext cx="1613600" cy="329950"/>
            </a:xfrm>
            <a:custGeom>
              <a:avLst/>
              <a:gdLst/>
              <a:ahLst/>
              <a:cxnLst/>
              <a:rect l="l" t="t" r="r" b="b"/>
              <a:pathLst>
                <a:path w="64544" h="13198" extrusionOk="0">
                  <a:moveTo>
                    <a:pt x="33584" y="1"/>
                  </a:moveTo>
                  <a:cubicBezTo>
                    <a:pt x="24102" y="1"/>
                    <a:pt x="14623" y="508"/>
                    <a:pt x="5210" y="1523"/>
                  </a:cubicBezTo>
                  <a:lnTo>
                    <a:pt x="772" y="2102"/>
                  </a:lnTo>
                  <a:cubicBezTo>
                    <a:pt x="193" y="5768"/>
                    <a:pt x="0" y="9531"/>
                    <a:pt x="290" y="13197"/>
                  </a:cubicBezTo>
                  <a:lnTo>
                    <a:pt x="63290" y="10206"/>
                  </a:lnTo>
                  <a:cubicBezTo>
                    <a:pt x="63579" y="10206"/>
                    <a:pt x="63772" y="10110"/>
                    <a:pt x="63965" y="10013"/>
                  </a:cubicBezTo>
                  <a:cubicBezTo>
                    <a:pt x="64158" y="9820"/>
                    <a:pt x="64255" y="9531"/>
                    <a:pt x="64255" y="9241"/>
                  </a:cubicBezTo>
                  <a:lnTo>
                    <a:pt x="64544" y="1813"/>
                  </a:lnTo>
                  <a:cubicBezTo>
                    <a:pt x="54275" y="605"/>
                    <a:pt x="43928" y="1"/>
                    <a:pt x="33584" y="1"/>
                  </a:cubicBezTo>
                  <a:close/>
                </a:path>
              </a:pathLst>
            </a:custGeom>
            <a:solidFill>
              <a:srgbClr val="4D3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53"/>
            <p:cNvSpPr/>
            <p:nvPr/>
          </p:nvSpPr>
          <p:spPr>
            <a:xfrm>
              <a:off x="1464350" y="2397450"/>
              <a:ext cx="1056475" cy="2207825"/>
            </a:xfrm>
            <a:custGeom>
              <a:avLst/>
              <a:gdLst/>
              <a:ahLst/>
              <a:cxnLst/>
              <a:rect l="l" t="t" r="r" b="b"/>
              <a:pathLst>
                <a:path w="42259" h="88313" extrusionOk="0">
                  <a:moveTo>
                    <a:pt x="21274" y="0"/>
                  </a:moveTo>
                  <a:cubicBezTo>
                    <a:pt x="18941" y="0"/>
                    <a:pt x="16737" y="701"/>
                    <a:pt x="15051" y="2387"/>
                  </a:cubicBezTo>
                  <a:cubicBezTo>
                    <a:pt x="12736" y="4702"/>
                    <a:pt x="12157" y="8079"/>
                    <a:pt x="11675" y="11359"/>
                  </a:cubicBezTo>
                  <a:cubicBezTo>
                    <a:pt x="9649" y="24287"/>
                    <a:pt x="7623" y="37215"/>
                    <a:pt x="5597" y="50143"/>
                  </a:cubicBezTo>
                  <a:cubicBezTo>
                    <a:pt x="3764" y="62203"/>
                    <a:pt x="1930" y="74166"/>
                    <a:pt x="1" y="86129"/>
                  </a:cubicBezTo>
                  <a:cubicBezTo>
                    <a:pt x="838" y="87646"/>
                    <a:pt x="2440" y="88312"/>
                    <a:pt x="4147" y="88312"/>
                  </a:cubicBezTo>
                  <a:cubicBezTo>
                    <a:pt x="5589" y="88312"/>
                    <a:pt x="7105" y="87837"/>
                    <a:pt x="8298" y="86998"/>
                  </a:cubicBezTo>
                  <a:cubicBezTo>
                    <a:pt x="9456" y="79762"/>
                    <a:pt x="11289" y="72719"/>
                    <a:pt x="13508" y="65773"/>
                  </a:cubicBezTo>
                  <a:cubicBezTo>
                    <a:pt x="15823" y="58054"/>
                    <a:pt x="17849" y="50047"/>
                    <a:pt x="20840" y="42521"/>
                  </a:cubicBezTo>
                  <a:cubicBezTo>
                    <a:pt x="20937" y="42329"/>
                    <a:pt x="21033" y="42136"/>
                    <a:pt x="21322" y="42136"/>
                  </a:cubicBezTo>
                  <a:cubicBezTo>
                    <a:pt x="22577" y="38469"/>
                    <a:pt x="24024" y="34803"/>
                    <a:pt x="25568" y="31234"/>
                  </a:cubicBezTo>
                  <a:cubicBezTo>
                    <a:pt x="27877" y="26037"/>
                    <a:pt x="30475" y="20552"/>
                    <a:pt x="29817" y="14874"/>
                  </a:cubicBezTo>
                  <a:lnTo>
                    <a:pt x="29817" y="14874"/>
                  </a:lnTo>
                  <a:lnTo>
                    <a:pt x="31453" y="28822"/>
                  </a:lnTo>
                  <a:cubicBezTo>
                    <a:pt x="31998" y="27925"/>
                    <a:pt x="32875" y="27690"/>
                    <a:pt x="33884" y="27690"/>
                  </a:cubicBezTo>
                  <a:cubicBezTo>
                    <a:pt x="34999" y="27690"/>
                    <a:pt x="36275" y="27976"/>
                    <a:pt x="37450" y="27976"/>
                  </a:cubicBezTo>
                  <a:cubicBezTo>
                    <a:pt x="37845" y="27976"/>
                    <a:pt x="38230" y="27944"/>
                    <a:pt x="38592" y="27857"/>
                  </a:cubicBezTo>
                  <a:cubicBezTo>
                    <a:pt x="41776" y="27085"/>
                    <a:pt x="42258" y="22840"/>
                    <a:pt x="41583" y="19753"/>
                  </a:cubicBezTo>
                  <a:cubicBezTo>
                    <a:pt x="40039" y="13192"/>
                    <a:pt x="36180" y="7307"/>
                    <a:pt x="30777" y="3351"/>
                  </a:cubicBezTo>
                  <a:cubicBezTo>
                    <a:pt x="28073" y="1380"/>
                    <a:pt x="24547" y="0"/>
                    <a:pt x="21274"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53"/>
            <p:cNvSpPr/>
            <p:nvPr/>
          </p:nvSpPr>
          <p:spPr>
            <a:xfrm>
              <a:off x="1466775" y="3600625"/>
              <a:ext cx="453475" cy="1004650"/>
            </a:xfrm>
            <a:custGeom>
              <a:avLst/>
              <a:gdLst/>
              <a:ahLst/>
              <a:cxnLst/>
              <a:rect l="l" t="t" r="r" b="b"/>
              <a:pathLst>
                <a:path w="18139" h="40186" extrusionOk="0">
                  <a:moveTo>
                    <a:pt x="11981" y="1"/>
                  </a:moveTo>
                  <a:cubicBezTo>
                    <a:pt x="9723" y="1"/>
                    <a:pt x="7481" y="677"/>
                    <a:pt x="5596" y="2016"/>
                  </a:cubicBezTo>
                  <a:cubicBezTo>
                    <a:pt x="3667" y="13979"/>
                    <a:pt x="1833" y="26039"/>
                    <a:pt x="0" y="38002"/>
                  </a:cubicBezTo>
                  <a:cubicBezTo>
                    <a:pt x="837" y="39519"/>
                    <a:pt x="2411" y="40185"/>
                    <a:pt x="4092" y="40185"/>
                  </a:cubicBezTo>
                  <a:cubicBezTo>
                    <a:pt x="5512" y="40185"/>
                    <a:pt x="7008" y="39710"/>
                    <a:pt x="8201" y="38871"/>
                  </a:cubicBezTo>
                  <a:cubicBezTo>
                    <a:pt x="9455" y="31635"/>
                    <a:pt x="11192" y="24592"/>
                    <a:pt x="13411" y="17646"/>
                  </a:cubicBezTo>
                  <a:cubicBezTo>
                    <a:pt x="14954" y="12436"/>
                    <a:pt x="16402" y="7033"/>
                    <a:pt x="18138" y="1823"/>
                  </a:cubicBezTo>
                  <a:cubicBezTo>
                    <a:pt x="16263" y="605"/>
                    <a:pt x="14115" y="1"/>
                    <a:pt x="11981" y="1"/>
                  </a:cubicBezTo>
                  <a:close/>
                </a:path>
              </a:pathLst>
            </a:custGeom>
            <a:solidFill>
              <a:srgbClr val="C9A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53"/>
            <p:cNvSpPr/>
            <p:nvPr/>
          </p:nvSpPr>
          <p:spPr>
            <a:xfrm>
              <a:off x="1937100" y="2919625"/>
              <a:ext cx="496875" cy="1992875"/>
            </a:xfrm>
            <a:custGeom>
              <a:avLst/>
              <a:gdLst/>
              <a:ahLst/>
              <a:cxnLst/>
              <a:rect l="l" t="t" r="r" b="b"/>
              <a:pathLst>
                <a:path w="19875" h="79715" extrusionOk="0">
                  <a:moveTo>
                    <a:pt x="10645" y="0"/>
                  </a:moveTo>
                  <a:cubicBezTo>
                    <a:pt x="9896" y="0"/>
                    <a:pt x="9140" y="103"/>
                    <a:pt x="8394" y="313"/>
                  </a:cubicBezTo>
                  <a:cubicBezTo>
                    <a:pt x="5017" y="1278"/>
                    <a:pt x="483" y="3883"/>
                    <a:pt x="97" y="14495"/>
                  </a:cubicBezTo>
                  <a:cubicBezTo>
                    <a:pt x="1" y="19319"/>
                    <a:pt x="579" y="33115"/>
                    <a:pt x="1158" y="46719"/>
                  </a:cubicBezTo>
                  <a:cubicBezTo>
                    <a:pt x="1930" y="63313"/>
                    <a:pt x="2895" y="79618"/>
                    <a:pt x="2895" y="79618"/>
                  </a:cubicBezTo>
                  <a:lnTo>
                    <a:pt x="4246" y="79618"/>
                  </a:lnTo>
                  <a:cubicBezTo>
                    <a:pt x="4246" y="79618"/>
                    <a:pt x="9359" y="79714"/>
                    <a:pt x="12639" y="79714"/>
                  </a:cubicBezTo>
                  <a:cubicBezTo>
                    <a:pt x="11385" y="71224"/>
                    <a:pt x="11964" y="62638"/>
                    <a:pt x="12446" y="54148"/>
                  </a:cubicBezTo>
                  <a:cubicBezTo>
                    <a:pt x="12543" y="52121"/>
                    <a:pt x="12736" y="50095"/>
                    <a:pt x="12929" y="48166"/>
                  </a:cubicBezTo>
                  <a:cubicBezTo>
                    <a:pt x="13122" y="45947"/>
                    <a:pt x="13507" y="43728"/>
                    <a:pt x="13990" y="41509"/>
                  </a:cubicBezTo>
                  <a:cubicBezTo>
                    <a:pt x="14858" y="37553"/>
                    <a:pt x="16498" y="33887"/>
                    <a:pt x="17559" y="30028"/>
                  </a:cubicBezTo>
                  <a:cubicBezTo>
                    <a:pt x="19200" y="24143"/>
                    <a:pt x="19875" y="18065"/>
                    <a:pt x="19489" y="11987"/>
                  </a:cubicBezTo>
                  <a:cubicBezTo>
                    <a:pt x="19296" y="8803"/>
                    <a:pt x="18814" y="5426"/>
                    <a:pt x="16884" y="2918"/>
                  </a:cubicBezTo>
                  <a:cubicBezTo>
                    <a:pt x="15274" y="1015"/>
                    <a:pt x="12998" y="0"/>
                    <a:pt x="10645"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53"/>
            <p:cNvSpPr/>
            <p:nvPr/>
          </p:nvSpPr>
          <p:spPr>
            <a:xfrm>
              <a:off x="1968450" y="4070600"/>
              <a:ext cx="291875" cy="841900"/>
            </a:xfrm>
            <a:custGeom>
              <a:avLst/>
              <a:gdLst/>
              <a:ahLst/>
              <a:cxnLst/>
              <a:rect l="l" t="t" r="r" b="b"/>
              <a:pathLst>
                <a:path w="11675" h="33676" extrusionOk="0">
                  <a:moveTo>
                    <a:pt x="4307" y="0"/>
                  </a:moveTo>
                  <a:cubicBezTo>
                    <a:pt x="2851" y="0"/>
                    <a:pt x="1394" y="227"/>
                    <a:pt x="1" y="680"/>
                  </a:cubicBezTo>
                  <a:cubicBezTo>
                    <a:pt x="773" y="17274"/>
                    <a:pt x="1641" y="33579"/>
                    <a:pt x="1641" y="33579"/>
                  </a:cubicBezTo>
                  <a:lnTo>
                    <a:pt x="2992" y="33579"/>
                  </a:lnTo>
                  <a:cubicBezTo>
                    <a:pt x="2992" y="33579"/>
                    <a:pt x="8201" y="33675"/>
                    <a:pt x="11482" y="33675"/>
                  </a:cubicBezTo>
                  <a:cubicBezTo>
                    <a:pt x="10227" y="25185"/>
                    <a:pt x="10710" y="16599"/>
                    <a:pt x="11192" y="8109"/>
                  </a:cubicBezTo>
                  <a:cubicBezTo>
                    <a:pt x="11385" y="6082"/>
                    <a:pt x="11482" y="4056"/>
                    <a:pt x="11675" y="2127"/>
                  </a:cubicBezTo>
                  <a:cubicBezTo>
                    <a:pt x="9456" y="709"/>
                    <a:pt x="6882" y="0"/>
                    <a:pt x="4307" y="0"/>
                  </a:cubicBezTo>
                  <a:close/>
                </a:path>
              </a:pathLst>
            </a:custGeom>
            <a:solidFill>
              <a:srgbClr val="C9A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53"/>
            <p:cNvSpPr/>
            <p:nvPr/>
          </p:nvSpPr>
          <p:spPr>
            <a:xfrm>
              <a:off x="1775500" y="1265600"/>
              <a:ext cx="25" cy="25"/>
            </a:xfrm>
            <a:custGeom>
              <a:avLst/>
              <a:gdLst/>
              <a:ahLst/>
              <a:cxnLst/>
              <a:rect l="l" t="t" r="r" b="b"/>
              <a:pathLst>
                <a:path w="1" h="1" extrusionOk="0">
                  <a:moveTo>
                    <a:pt x="1" y="1"/>
                  </a:moveTo>
                  <a:close/>
                </a:path>
              </a:pathLst>
            </a:custGeom>
            <a:solidFill>
              <a:srgbClr val="6E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53"/>
            <p:cNvSpPr/>
            <p:nvPr/>
          </p:nvSpPr>
          <p:spPr>
            <a:xfrm>
              <a:off x="1662150" y="1182425"/>
              <a:ext cx="325625" cy="297875"/>
            </a:xfrm>
            <a:custGeom>
              <a:avLst/>
              <a:gdLst/>
              <a:ahLst/>
              <a:cxnLst/>
              <a:rect l="l" t="t" r="r" b="b"/>
              <a:pathLst>
                <a:path w="13025" h="11915" extrusionOk="0">
                  <a:moveTo>
                    <a:pt x="5138" y="0"/>
                  </a:moveTo>
                  <a:cubicBezTo>
                    <a:pt x="3425" y="0"/>
                    <a:pt x="1713" y="108"/>
                    <a:pt x="0" y="337"/>
                  </a:cubicBezTo>
                  <a:cubicBezTo>
                    <a:pt x="2123" y="4485"/>
                    <a:pt x="4631" y="8344"/>
                    <a:pt x="7622" y="11914"/>
                  </a:cubicBezTo>
                  <a:cubicBezTo>
                    <a:pt x="9841" y="8441"/>
                    <a:pt x="11577" y="4678"/>
                    <a:pt x="13025" y="723"/>
                  </a:cubicBezTo>
                  <a:cubicBezTo>
                    <a:pt x="10396" y="255"/>
                    <a:pt x="7767" y="0"/>
                    <a:pt x="5138"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53"/>
            <p:cNvSpPr/>
            <p:nvPr/>
          </p:nvSpPr>
          <p:spPr>
            <a:xfrm>
              <a:off x="1679025" y="1014500"/>
              <a:ext cx="260525" cy="260775"/>
            </a:xfrm>
            <a:custGeom>
              <a:avLst/>
              <a:gdLst/>
              <a:ahLst/>
              <a:cxnLst/>
              <a:rect l="l" t="t" r="r" b="b"/>
              <a:pathLst>
                <a:path w="10421" h="10431" extrusionOk="0">
                  <a:moveTo>
                    <a:pt x="8445" y="0"/>
                  </a:moveTo>
                  <a:cubicBezTo>
                    <a:pt x="8397" y="0"/>
                    <a:pt x="8347" y="4"/>
                    <a:pt x="8298" y="11"/>
                  </a:cubicBezTo>
                  <a:lnTo>
                    <a:pt x="869" y="204"/>
                  </a:lnTo>
                  <a:cubicBezTo>
                    <a:pt x="965" y="1169"/>
                    <a:pt x="965" y="2230"/>
                    <a:pt x="869" y="3195"/>
                  </a:cubicBezTo>
                  <a:lnTo>
                    <a:pt x="869" y="3774"/>
                  </a:lnTo>
                  <a:cubicBezTo>
                    <a:pt x="772" y="5414"/>
                    <a:pt x="483" y="6957"/>
                    <a:pt x="0" y="8501"/>
                  </a:cubicBezTo>
                  <a:lnTo>
                    <a:pt x="10420" y="10430"/>
                  </a:lnTo>
                  <a:cubicBezTo>
                    <a:pt x="10324" y="9369"/>
                    <a:pt x="10227" y="8308"/>
                    <a:pt x="10034" y="7343"/>
                  </a:cubicBezTo>
                  <a:lnTo>
                    <a:pt x="9455" y="1265"/>
                  </a:lnTo>
                  <a:lnTo>
                    <a:pt x="9455" y="1169"/>
                  </a:lnTo>
                  <a:cubicBezTo>
                    <a:pt x="9545" y="543"/>
                    <a:pt x="9055" y="0"/>
                    <a:pt x="8445"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53"/>
            <p:cNvSpPr/>
            <p:nvPr/>
          </p:nvSpPr>
          <p:spPr>
            <a:xfrm>
              <a:off x="1700725" y="1046125"/>
              <a:ext cx="231575" cy="151975"/>
            </a:xfrm>
            <a:custGeom>
              <a:avLst/>
              <a:gdLst/>
              <a:ahLst/>
              <a:cxnLst/>
              <a:rect l="l" t="t" r="r" b="b"/>
              <a:pathLst>
                <a:path w="9263" h="6079" extrusionOk="0">
                  <a:moveTo>
                    <a:pt x="8684" y="0"/>
                  </a:moveTo>
                  <a:cubicBezTo>
                    <a:pt x="6272" y="579"/>
                    <a:pt x="1737" y="1544"/>
                    <a:pt x="1" y="1930"/>
                  </a:cubicBezTo>
                  <a:lnTo>
                    <a:pt x="1" y="2509"/>
                  </a:lnTo>
                  <a:cubicBezTo>
                    <a:pt x="2799" y="4438"/>
                    <a:pt x="5982" y="5596"/>
                    <a:pt x="9263" y="6078"/>
                  </a:cubicBezTo>
                  <a:lnTo>
                    <a:pt x="8684" y="0"/>
                  </a:lnTo>
                  <a:close/>
                </a:path>
              </a:pathLst>
            </a:custGeom>
            <a:solidFill>
              <a:srgbClr val="5D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53"/>
            <p:cNvSpPr/>
            <p:nvPr/>
          </p:nvSpPr>
          <p:spPr>
            <a:xfrm>
              <a:off x="1218350" y="4473500"/>
              <a:ext cx="494475" cy="713950"/>
            </a:xfrm>
            <a:custGeom>
              <a:avLst/>
              <a:gdLst/>
              <a:ahLst/>
              <a:cxnLst/>
              <a:rect l="l" t="t" r="r" b="b"/>
              <a:pathLst>
                <a:path w="19779" h="28558" extrusionOk="0">
                  <a:moveTo>
                    <a:pt x="10323" y="0"/>
                  </a:moveTo>
                  <a:cubicBezTo>
                    <a:pt x="7043" y="3763"/>
                    <a:pt x="7622" y="9648"/>
                    <a:pt x="5596" y="14279"/>
                  </a:cubicBezTo>
                  <a:cubicBezTo>
                    <a:pt x="4245" y="17463"/>
                    <a:pt x="1640" y="20068"/>
                    <a:pt x="483" y="23251"/>
                  </a:cubicBezTo>
                  <a:cubicBezTo>
                    <a:pt x="97" y="24120"/>
                    <a:pt x="0" y="25084"/>
                    <a:pt x="290" y="25953"/>
                  </a:cubicBezTo>
                  <a:cubicBezTo>
                    <a:pt x="772" y="27110"/>
                    <a:pt x="2219" y="27593"/>
                    <a:pt x="3473" y="27882"/>
                  </a:cubicBezTo>
                  <a:cubicBezTo>
                    <a:pt x="5065" y="28220"/>
                    <a:pt x="6778" y="28558"/>
                    <a:pt x="8406" y="28558"/>
                  </a:cubicBezTo>
                  <a:cubicBezTo>
                    <a:pt x="10034" y="28558"/>
                    <a:pt x="11578" y="28220"/>
                    <a:pt x="12832" y="27207"/>
                  </a:cubicBezTo>
                  <a:cubicBezTo>
                    <a:pt x="13989" y="26146"/>
                    <a:pt x="14858" y="24795"/>
                    <a:pt x="15437" y="23348"/>
                  </a:cubicBezTo>
                  <a:cubicBezTo>
                    <a:pt x="18524" y="16016"/>
                    <a:pt x="19778" y="8008"/>
                    <a:pt x="19199" y="97"/>
                  </a:cubicBezTo>
                  <a:lnTo>
                    <a:pt x="19199" y="97"/>
                  </a:lnTo>
                  <a:cubicBezTo>
                    <a:pt x="18331" y="579"/>
                    <a:pt x="17366" y="1061"/>
                    <a:pt x="16305" y="1254"/>
                  </a:cubicBezTo>
                  <a:cubicBezTo>
                    <a:pt x="15856" y="1329"/>
                    <a:pt x="15393" y="1375"/>
                    <a:pt x="14927" y="1375"/>
                  </a:cubicBezTo>
                  <a:cubicBezTo>
                    <a:pt x="14190" y="1375"/>
                    <a:pt x="13444" y="1260"/>
                    <a:pt x="12735" y="965"/>
                  </a:cubicBezTo>
                  <a:cubicBezTo>
                    <a:pt x="11867" y="772"/>
                    <a:pt x="11095" y="386"/>
                    <a:pt x="10323" y="0"/>
                  </a:cubicBezTo>
                  <a:close/>
                </a:path>
              </a:pathLst>
            </a:custGeom>
            <a:solidFill>
              <a:srgbClr val="4D3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53"/>
            <p:cNvSpPr/>
            <p:nvPr/>
          </p:nvSpPr>
          <p:spPr>
            <a:xfrm>
              <a:off x="1287250" y="4975225"/>
              <a:ext cx="227125" cy="46300"/>
            </a:xfrm>
            <a:custGeom>
              <a:avLst/>
              <a:gdLst/>
              <a:ahLst/>
              <a:cxnLst/>
              <a:rect l="l" t="t" r="r" b="b"/>
              <a:pathLst>
                <a:path w="9085" h="1852" extrusionOk="0">
                  <a:moveTo>
                    <a:pt x="3189" y="0"/>
                  </a:moveTo>
                  <a:cubicBezTo>
                    <a:pt x="2122" y="0"/>
                    <a:pt x="1061" y="384"/>
                    <a:pt x="235" y="1060"/>
                  </a:cubicBezTo>
                  <a:cubicBezTo>
                    <a:pt x="1" y="1216"/>
                    <a:pt x="209" y="1498"/>
                    <a:pt x="450" y="1498"/>
                  </a:cubicBezTo>
                  <a:cubicBezTo>
                    <a:pt x="507" y="1498"/>
                    <a:pt x="566" y="1483"/>
                    <a:pt x="621" y="1446"/>
                  </a:cubicBezTo>
                  <a:cubicBezTo>
                    <a:pt x="1393" y="931"/>
                    <a:pt x="2250" y="674"/>
                    <a:pt x="3108" y="674"/>
                  </a:cubicBezTo>
                  <a:cubicBezTo>
                    <a:pt x="3537" y="674"/>
                    <a:pt x="3965" y="738"/>
                    <a:pt x="4384" y="867"/>
                  </a:cubicBezTo>
                  <a:cubicBezTo>
                    <a:pt x="5155" y="963"/>
                    <a:pt x="5831" y="1060"/>
                    <a:pt x="6603" y="1253"/>
                  </a:cubicBezTo>
                  <a:cubicBezTo>
                    <a:pt x="7278" y="1446"/>
                    <a:pt x="8050" y="1735"/>
                    <a:pt x="8822" y="1832"/>
                  </a:cubicBezTo>
                  <a:cubicBezTo>
                    <a:pt x="8848" y="1845"/>
                    <a:pt x="8874" y="1851"/>
                    <a:pt x="8896" y="1851"/>
                  </a:cubicBezTo>
                  <a:cubicBezTo>
                    <a:pt x="9036" y="1851"/>
                    <a:pt x="9084" y="1625"/>
                    <a:pt x="8918" y="1542"/>
                  </a:cubicBezTo>
                  <a:cubicBezTo>
                    <a:pt x="7471" y="770"/>
                    <a:pt x="5831" y="288"/>
                    <a:pt x="4094" y="95"/>
                  </a:cubicBezTo>
                  <a:cubicBezTo>
                    <a:pt x="3795" y="31"/>
                    <a:pt x="3492" y="0"/>
                    <a:pt x="3189" y="0"/>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53"/>
            <p:cNvSpPr/>
            <p:nvPr/>
          </p:nvSpPr>
          <p:spPr>
            <a:xfrm>
              <a:off x="1331775" y="4900350"/>
              <a:ext cx="185225" cy="29675"/>
            </a:xfrm>
            <a:custGeom>
              <a:avLst/>
              <a:gdLst/>
              <a:ahLst/>
              <a:cxnLst/>
              <a:rect l="l" t="t" r="r" b="b"/>
              <a:pathLst>
                <a:path w="7409" h="1187" extrusionOk="0">
                  <a:moveTo>
                    <a:pt x="4862" y="0"/>
                  </a:moveTo>
                  <a:cubicBezTo>
                    <a:pt x="4677" y="0"/>
                    <a:pt x="4500" y="3"/>
                    <a:pt x="4339" y="3"/>
                  </a:cubicBezTo>
                  <a:cubicBezTo>
                    <a:pt x="2892" y="3"/>
                    <a:pt x="1541" y="196"/>
                    <a:pt x="191" y="582"/>
                  </a:cubicBezTo>
                  <a:cubicBezTo>
                    <a:pt x="19" y="582"/>
                    <a:pt x="0" y="887"/>
                    <a:pt x="133" y="887"/>
                  </a:cubicBezTo>
                  <a:cubicBezTo>
                    <a:pt x="150" y="887"/>
                    <a:pt x="169" y="882"/>
                    <a:pt x="191" y="871"/>
                  </a:cubicBezTo>
                  <a:lnTo>
                    <a:pt x="191" y="968"/>
                  </a:lnTo>
                  <a:cubicBezTo>
                    <a:pt x="1348" y="775"/>
                    <a:pt x="2699" y="678"/>
                    <a:pt x="3953" y="678"/>
                  </a:cubicBezTo>
                  <a:cubicBezTo>
                    <a:pt x="4243" y="630"/>
                    <a:pt x="4532" y="606"/>
                    <a:pt x="4822" y="606"/>
                  </a:cubicBezTo>
                  <a:cubicBezTo>
                    <a:pt x="5111" y="606"/>
                    <a:pt x="5400" y="630"/>
                    <a:pt x="5690" y="678"/>
                  </a:cubicBezTo>
                  <a:cubicBezTo>
                    <a:pt x="5883" y="678"/>
                    <a:pt x="6172" y="775"/>
                    <a:pt x="6365" y="775"/>
                  </a:cubicBezTo>
                  <a:cubicBezTo>
                    <a:pt x="6655" y="871"/>
                    <a:pt x="6848" y="1064"/>
                    <a:pt x="7137" y="1161"/>
                  </a:cubicBezTo>
                  <a:cubicBezTo>
                    <a:pt x="7155" y="1178"/>
                    <a:pt x="7176" y="1186"/>
                    <a:pt x="7197" y="1186"/>
                  </a:cubicBezTo>
                  <a:cubicBezTo>
                    <a:pt x="7295" y="1186"/>
                    <a:pt x="7409" y="1029"/>
                    <a:pt x="7330" y="871"/>
                  </a:cubicBezTo>
                  <a:cubicBezTo>
                    <a:pt x="6928" y="67"/>
                    <a:pt x="5789" y="0"/>
                    <a:pt x="4862" y="0"/>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53"/>
            <p:cNvSpPr/>
            <p:nvPr/>
          </p:nvSpPr>
          <p:spPr>
            <a:xfrm>
              <a:off x="1379950" y="4840700"/>
              <a:ext cx="137500" cy="28375"/>
            </a:xfrm>
            <a:custGeom>
              <a:avLst/>
              <a:gdLst/>
              <a:ahLst/>
              <a:cxnLst/>
              <a:rect l="l" t="t" r="r" b="b"/>
              <a:pathLst>
                <a:path w="5500" h="1135" extrusionOk="0">
                  <a:moveTo>
                    <a:pt x="2171" y="1"/>
                  </a:moveTo>
                  <a:cubicBezTo>
                    <a:pt x="1954" y="1"/>
                    <a:pt x="1737" y="25"/>
                    <a:pt x="1544" y="73"/>
                  </a:cubicBezTo>
                  <a:cubicBezTo>
                    <a:pt x="1061" y="73"/>
                    <a:pt x="676" y="73"/>
                    <a:pt x="193" y="170"/>
                  </a:cubicBezTo>
                  <a:cubicBezTo>
                    <a:pt x="0" y="170"/>
                    <a:pt x="97" y="556"/>
                    <a:pt x="193" y="556"/>
                  </a:cubicBezTo>
                  <a:lnTo>
                    <a:pt x="290" y="459"/>
                  </a:lnTo>
                  <a:cubicBezTo>
                    <a:pt x="772" y="459"/>
                    <a:pt x="1158" y="556"/>
                    <a:pt x="1640" y="556"/>
                  </a:cubicBezTo>
                  <a:lnTo>
                    <a:pt x="2798" y="652"/>
                  </a:lnTo>
                  <a:cubicBezTo>
                    <a:pt x="3184" y="652"/>
                    <a:pt x="3570" y="845"/>
                    <a:pt x="4052" y="942"/>
                  </a:cubicBezTo>
                  <a:cubicBezTo>
                    <a:pt x="4438" y="1038"/>
                    <a:pt x="4824" y="1135"/>
                    <a:pt x="5210" y="1135"/>
                  </a:cubicBezTo>
                  <a:cubicBezTo>
                    <a:pt x="5499" y="1135"/>
                    <a:pt x="5499" y="749"/>
                    <a:pt x="5306" y="652"/>
                  </a:cubicBezTo>
                  <a:cubicBezTo>
                    <a:pt x="5017" y="459"/>
                    <a:pt x="4535" y="266"/>
                    <a:pt x="4149" y="266"/>
                  </a:cubicBezTo>
                  <a:cubicBezTo>
                    <a:pt x="3666" y="170"/>
                    <a:pt x="3280" y="73"/>
                    <a:pt x="2798" y="73"/>
                  </a:cubicBezTo>
                  <a:cubicBezTo>
                    <a:pt x="2605" y="25"/>
                    <a:pt x="2388" y="1"/>
                    <a:pt x="2171" y="1"/>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53"/>
            <p:cNvSpPr/>
            <p:nvPr/>
          </p:nvSpPr>
          <p:spPr>
            <a:xfrm>
              <a:off x="1409425" y="4760525"/>
              <a:ext cx="170725" cy="31375"/>
            </a:xfrm>
            <a:custGeom>
              <a:avLst/>
              <a:gdLst/>
              <a:ahLst/>
              <a:cxnLst/>
              <a:rect l="l" t="t" r="r" b="b"/>
              <a:pathLst>
                <a:path w="6829" h="1255" extrusionOk="0">
                  <a:moveTo>
                    <a:pt x="3549" y="0"/>
                  </a:moveTo>
                  <a:cubicBezTo>
                    <a:pt x="2391" y="0"/>
                    <a:pt x="1233" y="193"/>
                    <a:pt x="172" y="579"/>
                  </a:cubicBezTo>
                  <a:cubicBezTo>
                    <a:pt x="0" y="665"/>
                    <a:pt x="58" y="980"/>
                    <a:pt x="209" y="980"/>
                  </a:cubicBezTo>
                  <a:cubicBezTo>
                    <a:pt x="227" y="980"/>
                    <a:pt x="247" y="975"/>
                    <a:pt x="268" y="965"/>
                  </a:cubicBezTo>
                  <a:cubicBezTo>
                    <a:pt x="1135" y="748"/>
                    <a:pt x="2032" y="623"/>
                    <a:pt x="2909" y="623"/>
                  </a:cubicBezTo>
                  <a:cubicBezTo>
                    <a:pt x="3593" y="623"/>
                    <a:pt x="4265" y="699"/>
                    <a:pt x="4899" y="868"/>
                  </a:cubicBezTo>
                  <a:cubicBezTo>
                    <a:pt x="5478" y="1061"/>
                    <a:pt x="5961" y="1254"/>
                    <a:pt x="6539" y="1254"/>
                  </a:cubicBezTo>
                  <a:cubicBezTo>
                    <a:pt x="6636" y="1254"/>
                    <a:pt x="6829" y="1158"/>
                    <a:pt x="6636" y="1061"/>
                  </a:cubicBezTo>
                  <a:cubicBezTo>
                    <a:pt x="5768" y="386"/>
                    <a:pt x="4706" y="0"/>
                    <a:pt x="3549" y="0"/>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53"/>
            <p:cNvSpPr/>
            <p:nvPr/>
          </p:nvSpPr>
          <p:spPr>
            <a:xfrm>
              <a:off x="1437825" y="4687200"/>
              <a:ext cx="135100" cy="39575"/>
            </a:xfrm>
            <a:custGeom>
              <a:avLst/>
              <a:gdLst/>
              <a:ahLst/>
              <a:cxnLst/>
              <a:rect l="l" t="t" r="r" b="b"/>
              <a:pathLst>
                <a:path w="5404" h="1583" extrusionOk="0">
                  <a:moveTo>
                    <a:pt x="850" y="1"/>
                  </a:moveTo>
                  <a:cubicBezTo>
                    <a:pt x="573" y="1"/>
                    <a:pt x="309" y="90"/>
                    <a:pt x="97" y="232"/>
                  </a:cubicBezTo>
                  <a:cubicBezTo>
                    <a:pt x="1" y="328"/>
                    <a:pt x="97" y="521"/>
                    <a:pt x="194" y="521"/>
                  </a:cubicBezTo>
                  <a:lnTo>
                    <a:pt x="772" y="521"/>
                  </a:lnTo>
                  <a:cubicBezTo>
                    <a:pt x="1062" y="521"/>
                    <a:pt x="1255" y="521"/>
                    <a:pt x="1448" y="618"/>
                  </a:cubicBezTo>
                  <a:lnTo>
                    <a:pt x="2606" y="907"/>
                  </a:lnTo>
                  <a:cubicBezTo>
                    <a:pt x="2991" y="1100"/>
                    <a:pt x="3474" y="1196"/>
                    <a:pt x="3860" y="1293"/>
                  </a:cubicBezTo>
                  <a:cubicBezTo>
                    <a:pt x="4246" y="1389"/>
                    <a:pt x="4728" y="1486"/>
                    <a:pt x="5114" y="1582"/>
                  </a:cubicBezTo>
                  <a:cubicBezTo>
                    <a:pt x="5403" y="1582"/>
                    <a:pt x="5403" y="1293"/>
                    <a:pt x="5210" y="1100"/>
                  </a:cubicBezTo>
                  <a:cubicBezTo>
                    <a:pt x="4825" y="907"/>
                    <a:pt x="4342" y="714"/>
                    <a:pt x="3860" y="618"/>
                  </a:cubicBezTo>
                  <a:cubicBezTo>
                    <a:pt x="3474" y="521"/>
                    <a:pt x="2991" y="425"/>
                    <a:pt x="2509" y="232"/>
                  </a:cubicBezTo>
                  <a:cubicBezTo>
                    <a:pt x="2027" y="135"/>
                    <a:pt x="1641" y="39"/>
                    <a:pt x="1158" y="39"/>
                  </a:cubicBezTo>
                  <a:cubicBezTo>
                    <a:pt x="1055" y="13"/>
                    <a:pt x="952" y="1"/>
                    <a:pt x="850" y="1"/>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53"/>
            <p:cNvSpPr/>
            <p:nvPr/>
          </p:nvSpPr>
          <p:spPr>
            <a:xfrm>
              <a:off x="1433000" y="4486375"/>
              <a:ext cx="187050" cy="141900"/>
            </a:xfrm>
            <a:custGeom>
              <a:avLst/>
              <a:gdLst/>
              <a:ahLst/>
              <a:cxnLst/>
              <a:rect l="l" t="t" r="r" b="b"/>
              <a:pathLst>
                <a:path w="7482" h="5676" extrusionOk="0">
                  <a:moveTo>
                    <a:pt x="709" y="1046"/>
                  </a:moveTo>
                  <a:cubicBezTo>
                    <a:pt x="891" y="1147"/>
                    <a:pt x="1073" y="1329"/>
                    <a:pt x="1255" y="1511"/>
                  </a:cubicBezTo>
                  <a:cubicBezTo>
                    <a:pt x="2096" y="2165"/>
                    <a:pt x="2665" y="3000"/>
                    <a:pt x="3051" y="4017"/>
                  </a:cubicBezTo>
                  <a:lnTo>
                    <a:pt x="3051" y="4017"/>
                  </a:lnTo>
                  <a:cubicBezTo>
                    <a:pt x="3007" y="4092"/>
                    <a:pt x="2968" y="4170"/>
                    <a:pt x="2933" y="4251"/>
                  </a:cubicBezTo>
                  <a:lnTo>
                    <a:pt x="2933" y="4251"/>
                  </a:lnTo>
                  <a:cubicBezTo>
                    <a:pt x="2828" y="4146"/>
                    <a:pt x="2720" y="4037"/>
                    <a:pt x="2606" y="3923"/>
                  </a:cubicBezTo>
                  <a:cubicBezTo>
                    <a:pt x="2220" y="3537"/>
                    <a:pt x="1930" y="3151"/>
                    <a:pt x="1544" y="2669"/>
                  </a:cubicBezTo>
                  <a:cubicBezTo>
                    <a:pt x="1255" y="2187"/>
                    <a:pt x="1062" y="1704"/>
                    <a:pt x="773" y="1222"/>
                  </a:cubicBezTo>
                  <a:cubicBezTo>
                    <a:pt x="773" y="1163"/>
                    <a:pt x="737" y="1105"/>
                    <a:pt x="709" y="1046"/>
                  </a:cubicBezTo>
                  <a:close/>
                  <a:moveTo>
                    <a:pt x="7103" y="0"/>
                  </a:moveTo>
                  <a:cubicBezTo>
                    <a:pt x="7047" y="0"/>
                    <a:pt x="6992" y="19"/>
                    <a:pt x="6947" y="64"/>
                  </a:cubicBezTo>
                  <a:cubicBezTo>
                    <a:pt x="6189" y="738"/>
                    <a:pt x="5431" y="1486"/>
                    <a:pt x="4801" y="2307"/>
                  </a:cubicBezTo>
                  <a:lnTo>
                    <a:pt x="4801" y="2307"/>
                  </a:lnTo>
                  <a:cubicBezTo>
                    <a:pt x="4746" y="2362"/>
                    <a:pt x="4690" y="2418"/>
                    <a:pt x="4632" y="2476"/>
                  </a:cubicBezTo>
                  <a:cubicBezTo>
                    <a:pt x="4257" y="2797"/>
                    <a:pt x="3793" y="3119"/>
                    <a:pt x="3421" y="3523"/>
                  </a:cubicBezTo>
                  <a:lnTo>
                    <a:pt x="3421" y="3523"/>
                  </a:lnTo>
                  <a:cubicBezTo>
                    <a:pt x="3398" y="3455"/>
                    <a:pt x="3377" y="3389"/>
                    <a:pt x="3377" y="3344"/>
                  </a:cubicBezTo>
                  <a:cubicBezTo>
                    <a:pt x="2992" y="2572"/>
                    <a:pt x="2509" y="1897"/>
                    <a:pt x="1834" y="1318"/>
                  </a:cubicBezTo>
                  <a:cubicBezTo>
                    <a:pt x="1544" y="932"/>
                    <a:pt x="1158" y="643"/>
                    <a:pt x="676" y="450"/>
                  </a:cubicBezTo>
                  <a:cubicBezTo>
                    <a:pt x="620" y="422"/>
                    <a:pt x="563" y="410"/>
                    <a:pt x="509" y="410"/>
                  </a:cubicBezTo>
                  <a:cubicBezTo>
                    <a:pt x="378" y="410"/>
                    <a:pt x="262" y="478"/>
                    <a:pt x="194" y="546"/>
                  </a:cubicBezTo>
                  <a:cubicBezTo>
                    <a:pt x="1" y="739"/>
                    <a:pt x="97" y="1029"/>
                    <a:pt x="194" y="1222"/>
                  </a:cubicBezTo>
                  <a:cubicBezTo>
                    <a:pt x="387" y="1704"/>
                    <a:pt x="580" y="2283"/>
                    <a:pt x="869" y="2765"/>
                  </a:cubicBezTo>
                  <a:cubicBezTo>
                    <a:pt x="1544" y="3923"/>
                    <a:pt x="2413" y="4888"/>
                    <a:pt x="3474" y="5660"/>
                  </a:cubicBezTo>
                  <a:cubicBezTo>
                    <a:pt x="3505" y="5670"/>
                    <a:pt x="3537" y="5675"/>
                    <a:pt x="3567" y="5675"/>
                  </a:cubicBezTo>
                  <a:cubicBezTo>
                    <a:pt x="3819" y="5675"/>
                    <a:pt x="4021" y="5349"/>
                    <a:pt x="3763" y="5177"/>
                  </a:cubicBezTo>
                  <a:lnTo>
                    <a:pt x="3860" y="5177"/>
                  </a:lnTo>
                  <a:cubicBezTo>
                    <a:pt x="3732" y="5050"/>
                    <a:pt x="3605" y="4922"/>
                    <a:pt x="3474" y="4791"/>
                  </a:cubicBezTo>
                  <a:lnTo>
                    <a:pt x="3474" y="4791"/>
                  </a:lnTo>
                  <a:cubicBezTo>
                    <a:pt x="3515" y="4726"/>
                    <a:pt x="3557" y="4660"/>
                    <a:pt x="3601" y="4595"/>
                  </a:cubicBezTo>
                  <a:lnTo>
                    <a:pt x="3601" y="4595"/>
                  </a:lnTo>
                  <a:cubicBezTo>
                    <a:pt x="3628" y="4601"/>
                    <a:pt x="3656" y="4605"/>
                    <a:pt x="3685" y="4605"/>
                  </a:cubicBezTo>
                  <a:cubicBezTo>
                    <a:pt x="3769" y="4605"/>
                    <a:pt x="3860" y="4574"/>
                    <a:pt x="3956" y="4502"/>
                  </a:cubicBezTo>
                  <a:cubicBezTo>
                    <a:pt x="4149" y="4406"/>
                    <a:pt x="4246" y="4213"/>
                    <a:pt x="4342" y="4020"/>
                  </a:cubicBezTo>
                  <a:cubicBezTo>
                    <a:pt x="4535" y="3730"/>
                    <a:pt x="4632" y="3537"/>
                    <a:pt x="4825" y="3248"/>
                  </a:cubicBezTo>
                  <a:cubicBezTo>
                    <a:pt x="4903" y="3125"/>
                    <a:pt x="4984" y="3003"/>
                    <a:pt x="5067" y="2882"/>
                  </a:cubicBezTo>
                  <a:lnTo>
                    <a:pt x="5067" y="2882"/>
                  </a:lnTo>
                  <a:cubicBezTo>
                    <a:pt x="5147" y="2809"/>
                    <a:pt x="5227" y="2738"/>
                    <a:pt x="5307" y="2669"/>
                  </a:cubicBezTo>
                  <a:cubicBezTo>
                    <a:pt x="5693" y="2380"/>
                    <a:pt x="6079" y="1994"/>
                    <a:pt x="6368" y="1608"/>
                  </a:cubicBezTo>
                  <a:cubicBezTo>
                    <a:pt x="6701" y="1275"/>
                    <a:pt x="6962" y="942"/>
                    <a:pt x="7214" y="547"/>
                  </a:cubicBezTo>
                  <a:lnTo>
                    <a:pt x="7214" y="547"/>
                  </a:lnTo>
                  <a:cubicBezTo>
                    <a:pt x="7253" y="514"/>
                    <a:pt x="7293" y="482"/>
                    <a:pt x="7333" y="450"/>
                  </a:cubicBezTo>
                  <a:lnTo>
                    <a:pt x="7297" y="414"/>
                  </a:lnTo>
                  <a:lnTo>
                    <a:pt x="7297" y="414"/>
                  </a:lnTo>
                  <a:cubicBezTo>
                    <a:pt x="7309" y="394"/>
                    <a:pt x="7321" y="374"/>
                    <a:pt x="7333" y="354"/>
                  </a:cubicBezTo>
                  <a:cubicBezTo>
                    <a:pt x="7481" y="205"/>
                    <a:pt x="7288" y="0"/>
                    <a:pt x="7103" y="0"/>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53"/>
            <p:cNvSpPr/>
            <p:nvPr/>
          </p:nvSpPr>
          <p:spPr>
            <a:xfrm>
              <a:off x="1792375" y="4864225"/>
              <a:ext cx="472775" cy="559575"/>
            </a:xfrm>
            <a:custGeom>
              <a:avLst/>
              <a:gdLst/>
              <a:ahLst/>
              <a:cxnLst/>
              <a:rect l="l" t="t" r="r" b="b"/>
              <a:pathLst>
                <a:path w="18911" h="22383" extrusionOk="0">
                  <a:moveTo>
                    <a:pt x="8684" y="1"/>
                  </a:moveTo>
                  <a:cubicBezTo>
                    <a:pt x="8009" y="6368"/>
                    <a:pt x="5693" y="12350"/>
                    <a:pt x="2123" y="17656"/>
                  </a:cubicBezTo>
                  <a:cubicBezTo>
                    <a:pt x="1159" y="19007"/>
                    <a:pt x="1" y="20647"/>
                    <a:pt x="580" y="22287"/>
                  </a:cubicBezTo>
                  <a:cubicBezTo>
                    <a:pt x="1882" y="22338"/>
                    <a:pt x="3198" y="22382"/>
                    <a:pt x="4512" y="22382"/>
                  </a:cubicBezTo>
                  <a:cubicBezTo>
                    <a:pt x="8166" y="22382"/>
                    <a:pt x="11813" y="22040"/>
                    <a:pt x="15148" y="20550"/>
                  </a:cubicBezTo>
                  <a:cubicBezTo>
                    <a:pt x="15920" y="20261"/>
                    <a:pt x="16692" y="19682"/>
                    <a:pt x="17174" y="18910"/>
                  </a:cubicBezTo>
                  <a:cubicBezTo>
                    <a:pt x="17560" y="18235"/>
                    <a:pt x="17753" y="17463"/>
                    <a:pt x="17753" y="16691"/>
                  </a:cubicBezTo>
                  <a:cubicBezTo>
                    <a:pt x="18139" y="11192"/>
                    <a:pt x="18525" y="5596"/>
                    <a:pt x="18911" y="1"/>
                  </a:cubicBezTo>
                  <a:close/>
                </a:path>
              </a:pathLst>
            </a:custGeom>
            <a:solidFill>
              <a:srgbClr val="4D3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53"/>
            <p:cNvSpPr/>
            <p:nvPr/>
          </p:nvSpPr>
          <p:spPr>
            <a:xfrm>
              <a:off x="1882050" y="5274775"/>
              <a:ext cx="238375" cy="23950"/>
            </a:xfrm>
            <a:custGeom>
              <a:avLst/>
              <a:gdLst/>
              <a:ahLst/>
              <a:cxnLst/>
              <a:rect l="l" t="t" r="r" b="b"/>
              <a:pathLst>
                <a:path w="9535" h="958" extrusionOk="0">
                  <a:moveTo>
                    <a:pt x="3393" y="1"/>
                  </a:moveTo>
                  <a:cubicBezTo>
                    <a:pt x="2295" y="1"/>
                    <a:pt x="1236" y="180"/>
                    <a:pt x="177" y="462"/>
                  </a:cubicBezTo>
                  <a:cubicBezTo>
                    <a:pt x="1" y="550"/>
                    <a:pt x="65" y="957"/>
                    <a:pt x="296" y="957"/>
                  </a:cubicBezTo>
                  <a:cubicBezTo>
                    <a:pt x="319" y="957"/>
                    <a:pt x="343" y="953"/>
                    <a:pt x="369" y="945"/>
                  </a:cubicBezTo>
                  <a:cubicBezTo>
                    <a:pt x="1334" y="687"/>
                    <a:pt x="2299" y="559"/>
                    <a:pt x="3292" y="559"/>
                  </a:cubicBezTo>
                  <a:cubicBezTo>
                    <a:pt x="3789" y="559"/>
                    <a:pt x="4293" y="591"/>
                    <a:pt x="4807" y="655"/>
                  </a:cubicBezTo>
                  <a:lnTo>
                    <a:pt x="7123" y="655"/>
                  </a:lnTo>
                  <a:cubicBezTo>
                    <a:pt x="7895" y="655"/>
                    <a:pt x="8667" y="655"/>
                    <a:pt x="9438" y="462"/>
                  </a:cubicBezTo>
                  <a:cubicBezTo>
                    <a:pt x="9535" y="462"/>
                    <a:pt x="9535" y="269"/>
                    <a:pt x="9438" y="173"/>
                  </a:cubicBezTo>
                  <a:cubicBezTo>
                    <a:pt x="8824" y="105"/>
                    <a:pt x="8259" y="36"/>
                    <a:pt x="7707" y="36"/>
                  </a:cubicBezTo>
                  <a:cubicBezTo>
                    <a:pt x="7479" y="36"/>
                    <a:pt x="7252" y="48"/>
                    <a:pt x="7026" y="76"/>
                  </a:cubicBezTo>
                  <a:lnTo>
                    <a:pt x="4614" y="76"/>
                  </a:lnTo>
                  <a:cubicBezTo>
                    <a:pt x="4201" y="25"/>
                    <a:pt x="3794" y="1"/>
                    <a:pt x="3393" y="1"/>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53"/>
            <p:cNvSpPr/>
            <p:nvPr/>
          </p:nvSpPr>
          <p:spPr>
            <a:xfrm>
              <a:off x="1941925" y="5201300"/>
              <a:ext cx="231575" cy="27150"/>
            </a:xfrm>
            <a:custGeom>
              <a:avLst/>
              <a:gdLst/>
              <a:ahLst/>
              <a:cxnLst/>
              <a:rect l="l" t="t" r="r" b="b"/>
              <a:pathLst>
                <a:path w="9263" h="1086" extrusionOk="0">
                  <a:moveTo>
                    <a:pt x="3581" y="1"/>
                  </a:moveTo>
                  <a:cubicBezTo>
                    <a:pt x="2428" y="1"/>
                    <a:pt x="1228" y="215"/>
                    <a:pt x="97" y="700"/>
                  </a:cubicBezTo>
                  <a:cubicBezTo>
                    <a:pt x="1" y="893"/>
                    <a:pt x="97" y="1086"/>
                    <a:pt x="290" y="1086"/>
                  </a:cubicBezTo>
                  <a:cubicBezTo>
                    <a:pt x="1190" y="829"/>
                    <a:pt x="2134" y="700"/>
                    <a:pt x="3063" y="700"/>
                  </a:cubicBezTo>
                  <a:cubicBezTo>
                    <a:pt x="3527" y="700"/>
                    <a:pt x="3988" y="732"/>
                    <a:pt x="4438" y="796"/>
                  </a:cubicBezTo>
                  <a:cubicBezTo>
                    <a:pt x="5210" y="796"/>
                    <a:pt x="5982" y="893"/>
                    <a:pt x="6754" y="893"/>
                  </a:cubicBezTo>
                  <a:cubicBezTo>
                    <a:pt x="7092" y="941"/>
                    <a:pt x="7453" y="965"/>
                    <a:pt x="7827" y="965"/>
                  </a:cubicBezTo>
                  <a:cubicBezTo>
                    <a:pt x="8201" y="965"/>
                    <a:pt x="8587" y="941"/>
                    <a:pt x="8973" y="893"/>
                  </a:cubicBezTo>
                  <a:cubicBezTo>
                    <a:pt x="9262" y="796"/>
                    <a:pt x="9262" y="410"/>
                    <a:pt x="8973" y="314"/>
                  </a:cubicBezTo>
                  <a:cubicBezTo>
                    <a:pt x="8700" y="246"/>
                    <a:pt x="8427" y="178"/>
                    <a:pt x="8120" y="178"/>
                  </a:cubicBezTo>
                  <a:cubicBezTo>
                    <a:pt x="7993" y="178"/>
                    <a:pt x="7860" y="189"/>
                    <a:pt x="7719" y="217"/>
                  </a:cubicBezTo>
                  <a:lnTo>
                    <a:pt x="6561" y="121"/>
                  </a:lnTo>
                  <a:cubicBezTo>
                    <a:pt x="5789" y="121"/>
                    <a:pt x="5017" y="25"/>
                    <a:pt x="4246" y="25"/>
                  </a:cubicBezTo>
                  <a:cubicBezTo>
                    <a:pt x="4026" y="9"/>
                    <a:pt x="3805" y="1"/>
                    <a:pt x="3581" y="1"/>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53"/>
            <p:cNvSpPr/>
            <p:nvPr/>
          </p:nvSpPr>
          <p:spPr>
            <a:xfrm>
              <a:off x="1982925" y="5126300"/>
              <a:ext cx="205050" cy="22550"/>
            </a:xfrm>
            <a:custGeom>
              <a:avLst/>
              <a:gdLst/>
              <a:ahLst/>
              <a:cxnLst/>
              <a:rect l="l" t="t" r="r" b="b"/>
              <a:pathLst>
                <a:path w="8202" h="902" extrusionOk="0">
                  <a:moveTo>
                    <a:pt x="5007" y="0"/>
                  </a:moveTo>
                  <a:cubicBezTo>
                    <a:pt x="4718" y="0"/>
                    <a:pt x="4431" y="12"/>
                    <a:pt x="4149" y="34"/>
                  </a:cubicBezTo>
                  <a:cubicBezTo>
                    <a:pt x="2798" y="34"/>
                    <a:pt x="1448" y="227"/>
                    <a:pt x="97" y="709"/>
                  </a:cubicBezTo>
                  <a:cubicBezTo>
                    <a:pt x="1" y="709"/>
                    <a:pt x="1" y="902"/>
                    <a:pt x="97" y="902"/>
                  </a:cubicBezTo>
                  <a:cubicBezTo>
                    <a:pt x="1448" y="902"/>
                    <a:pt x="2702" y="806"/>
                    <a:pt x="4053" y="806"/>
                  </a:cubicBezTo>
                  <a:lnTo>
                    <a:pt x="5982" y="806"/>
                  </a:lnTo>
                  <a:cubicBezTo>
                    <a:pt x="6561" y="902"/>
                    <a:pt x="7236" y="902"/>
                    <a:pt x="7912" y="902"/>
                  </a:cubicBezTo>
                  <a:cubicBezTo>
                    <a:pt x="8105" y="902"/>
                    <a:pt x="8201" y="613"/>
                    <a:pt x="8008" y="516"/>
                  </a:cubicBezTo>
                  <a:cubicBezTo>
                    <a:pt x="7036" y="142"/>
                    <a:pt x="6006" y="0"/>
                    <a:pt x="5007" y="0"/>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53"/>
            <p:cNvSpPr/>
            <p:nvPr/>
          </p:nvSpPr>
          <p:spPr>
            <a:xfrm>
              <a:off x="2004625" y="5048150"/>
              <a:ext cx="161625" cy="22925"/>
            </a:xfrm>
            <a:custGeom>
              <a:avLst/>
              <a:gdLst/>
              <a:ahLst/>
              <a:cxnLst/>
              <a:rect l="l" t="t" r="r" b="b"/>
              <a:pathLst>
                <a:path w="6465" h="917" extrusionOk="0">
                  <a:moveTo>
                    <a:pt x="5392" y="0"/>
                  </a:moveTo>
                  <a:cubicBezTo>
                    <a:pt x="5138" y="0"/>
                    <a:pt x="4873" y="24"/>
                    <a:pt x="4632" y="72"/>
                  </a:cubicBezTo>
                  <a:lnTo>
                    <a:pt x="3088" y="169"/>
                  </a:lnTo>
                  <a:cubicBezTo>
                    <a:pt x="2123" y="169"/>
                    <a:pt x="1159" y="265"/>
                    <a:pt x="194" y="458"/>
                  </a:cubicBezTo>
                  <a:cubicBezTo>
                    <a:pt x="1" y="458"/>
                    <a:pt x="1" y="844"/>
                    <a:pt x="194" y="844"/>
                  </a:cubicBezTo>
                  <a:lnTo>
                    <a:pt x="97" y="844"/>
                  </a:lnTo>
                  <a:cubicBezTo>
                    <a:pt x="628" y="892"/>
                    <a:pt x="1135" y="917"/>
                    <a:pt x="1629" y="917"/>
                  </a:cubicBezTo>
                  <a:cubicBezTo>
                    <a:pt x="2123" y="917"/>
                    <a:pt x="2606" y="892"/>
                    <a:pt x="3088" y="844"/>
                  </a:cubicBezTo>
                  <a:lnTo>
                    <a:pt x="4632" y="748"/>
                  </a:lnTo>
                  <a:cubicBezTo>
                    <a:pt x="4773" y="776"/>
                    <a:pt x="4914" y="788"/>
                    <a:pt x="5056" y="788"/>
                  </a:cubicBezTo>
                  <a:cubicBezTo>
                    <a:pt x="5397" y="788"/>
                    <a:pt x="5738" y="720"/>
                    <a:pt x="6079" y="651"/>
                  </a:cubicBezTo>
                  <a:cubicBezTo>
                    <a:pt x="6465" y="555"/>
                    <a:pt x="6465" y="72"/>
                    <a:pt x="6079" y="72"/>
                  </a:cubicBezTo>
                  <a:cubicBezTo>
                    <a:pt x="5886" y="24"/>
                    <a:pt x="5645" y="0"/>
                    <a:pt x="5392" y="0"/>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53"/>
            <p:cNvSpPr/>
            <p:nvPr/>
          </p:nvSpPr>
          <p:spPr>
            <a:xfrm>
              <a:off x="2022925" y="4909475"/>
              <a:ext cx="201225" cy="124200"/>
            </a:xfrm>
            <a:custGeom>
              <a:avLst/>
              <a:gdLst/>
              <a:ahLst/>
              <a:cxnLst/>
              <a:rect l="l" t="t" r="r" b="b"/>
              <a:pathLst>
                <a:path w="8049" h="4968" extrusionOk="0">
                  <a:moveTo>
                    <a:pt x="5780" y="1916"/>
                  </a:moveTo>
                  <a:cubicBezTo>
                    <a:pt x="5639" y="1995"/>
                    <a:pt x="5495" y="2072"/>
                    <a:pt x="5347" y="2146"/>
                  </a:cubicBezTo>
                  <a:cubicBezTo>
                    <a:pt x="4575" y="2532"/>
                    <a:pt x="3900" y="2918"/>
                    <a:pt x="3225" y="3400"/>
                  </a:cubicBezTo>
                  <a:cubicBezTo>
                    <a:pt x="3190" y="3452"/>
                    <a:pt x="3168" y="3506"/>
                    <a:pt x="3157" y="3560"/>
                  </a:cubicBezTo>
                  <a:lnTo>
                    <a:pt x="3157" y="3560"/>
                  </a:lnTo>
                  <a:cubicBezTo>
                    <a:pt x="2954" y="3289"/>
                    <a:pt x="2749" y="3018"/>
                    <a:pt x="2546" y="2745"/>
                  </a:cubicBezTo>
                  <a:lnTo>
                    <a:pt x="2546" y="2745"/>
                  </a:lnTo>
                  <a:cubicBezTo>
                    <a:pt x="2729" y="2794"/>
                    <a:pt x="2923" y="2822"/>
                    <a:pt x="3128" y="2822"/>
                  </a:cubicBezTo>
                  <a:cubicBezTo>
                    <a:pt x="3803" y="2822"/>
                    <a:pt x="4575" y="2532"/>
                    <a:pt x="5251" y="2146"/>
                  </a:cubicBezTo>
                  <a:cubicBezTo>
                    <a:pt x="5423" y="2060"/>
                    <a:pt x="5600" y="1984"/>
                    <a:pt x="5780" y="1916"/>
                  </a:cubicBezTo>
                  <a:close/>
                  <a:moveTo>
                    <a:pt x="476" y="0"/>
                  </a:moveTo>
                  <a:cubicBezTo>
                    <a:pt x="250" y="0"/>
                    <a:pt x="1" y="205"/>
                    <a:pt x="137" y="410"/>
                  </a:cubicBezTo>
                  <a:cubicBezTo>
                    <a:pt x="137" y="410"/>
                    <a:pt x="137" y="410"/>
                    <a:pt x="137" y="410"/>
                  </a:cubicBezTo>
                  <a:lnTo>
                    <a:pt x="137" y="410"/>
                  </a:lnTo>
                  <a:cubicBezTo>
                    <a:pt x="369" y="774"/>
                    <a:pt x="624" y="1173"/>
                    <a:pt x="918" y="1540"/>
                  </a:cubicBezTo>
                  <a:lnTo>
                    <a:pt x="918" y="1540"/>
                  </a:lnTo>
                  <a:cubicBezTo>
                    <a:pt x="1724" y="2697"/>
                    <a:pt x="2543" y="3827"/>
                    <a:pt x="3417" y="4848"/>
                  </a:cubicBezTo>
                  <a:cubicBezTo>
                    <a:pt x="3474" y="4932"/>
                    <a:pt x="3555" y="4967"/>
                    <a:pt x="3637" y="4967"/>
                  </a:cubicBezTo>
                  <a:cubicBezTo>
                    <a:pt x="3835" y="4967"/>
                    <a:pt x="4036" y="4763"/>
                    <a:pt x="3900" y="4558"/>
                  </a:cubicBezTo>
                  <a:cubicBezTo>
                    <a:pt x="3762" y="4370"/>
                    <a:pt x="3623" y="4182"/>
                    <a:pt x="3482" y="3994"/>
                  </a:cubicBezTo>
                  <a:lnTo>
                    <a:pt x="3482" y="3994"/>
                  </a:lnTo>
                  <a:cubicBezTo>
                    <a:pt x="3486" y="3994"/>
                    <a:pt x="3490" y="3994"/>
                    <a:pt x="3494" y="3994"/>
                  </a:cubicBezTo>
                  <a:cubicBezTo>
                    <a:pt x="3530" y="3994"/>
                    <a:pt x="3569" y="3990"/>
                    <a:pt x="3610" y="3979"/>
                  </a:cubicBezTo>
                  <a:cubicBezTo>
                    <a:pt x="4382" y="3690"/>
                    <a:pt x="5058" y="3207"/>
                    <a:pt x="5733" y="2725"/>
                  </a:cubicBezTo>
                  <a:cubicBezTo>
                    <a:pt x="6361" y="2366"/>
                    <a:pt x="7072" y="1924"/>
                    <a:pt x="7711" y="1476"/>
                  </a:cubicBezTo>
                  <a:lnTo>
                    <a:pt x="7711" y="1476"/>
                  </a:lnTo>
                  <a:cubicBezTo>
                    <a:pt x="7727" y="1474"/>
                    <a:pt x="7743" y="1473"/>
                    <a:pt x="7759" y="1471"/>
                  </a:cubicBezTo>
                  <a:lnTo>
                    <a:pt x="7751" y="1448"/>
                  </a:lnTo>
                  <a:lnTo>
                    <a:pt x="7751" y="1448"/>
                  </a:lnTo>
                  <a:cubicBezTo>
                    <a:pt x="7786" y="1424"/>
                    <a:pt x="7821" y="1399"/>
                    <a:pt x="7855" y="1374"/>
                  </a:cubicBezTo>
                  <a:cubicBezTo>
                    <a:pt x="8048" y="1278"/>
                    <a:pt x="8048" y="892"/>
                    <a:pt x="7759" y="892"/>
                  </a:cubicBezTo>
                  <a:cubicBezTo>
                    <a:pt x="7697" y="900"/>
                    <a:pt x="7635" y="908"/>
                    <a:pt x="7574" y="915"/>
                  </a:cubicBezTo>
                  <a:lnTo>
                    <a:pt x="7574" y="915"/>
                  </a:lnTo>
                  <a:lnTo>
                    <a:pt x="7566" y="892"/>
                  </a:lnTo>
                  <a:cubicBezTo>
                    <a:pt x="7544" y="903"/>
                    <a:pt x="7522" y="914"/>
                    <a:pt x="7501" y="925"/>
                  </a:cubicBezTo>
                  <a:lnTo>
                    <a:pt x="7501" y="925"/>
                  </a:lnTo>
                  <a:cubicBezTo>
                    <a:pt x="6834" y="1013"/>
                    <a:pt x="6235" y="1118"/>
                    <a:pt x="5636" y="1374"/>
                  </a:cubicBezTo>
                  <a:cubicBezTo>
                    <a:pt x="4961" y="1664"/>
                    <a:pt x="4286" y="1953"/>
                    <a:pt x="3610" y="2243"/>
                  </a:cubicBezTo>
                  <a:cubicBezTo>
                    <a:pt x="3475" y="2270"/>
                    <a:pt x="3345" y="2282"/>
                    <a:pt x="3220" y="2282"/>
                  </a:cubicBezTo>
                  <a:cubicBezTo>
                    <a:pt x="2557" y="2282"/>
                    <a:pt x="2028" y="1926"/>
                    <a:pt x="1600" y="1445"/>
                  </a:cubicBezTo>
                  <a:lnTo>
                    <a:pt x="1600" y="1445"/>
                  </a:lnTo>
                  <a:cubicBezTo>
                    <a:pt x="1294" y="1010"/>
                    <a:pt x="997" y="569"/>
                    <a:pt x="716" y="120"/>
                  </a:cubicBezTo>
                  <a:cubicBezTo>
                    <a:pt x="660" y="35"/>
                    <a:pt x="570" y="0"/>
                    <a:pt x="476" y="0"/>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53"/>
            <p:cNvSpPr/>
            <p:nvPr/>
          </p:nvSpPr>
          <p:spPr>
            <a:xfrm>
              <a:off x="2175875" y="2727250"/>
              <a:ext cx="72400" cy="207450"/>
            </a:xfrm>
            <a:custGeom>
              <a:avLst/>
              <a:gdLst/>
              <a:ahLst/>
              <a:cxnLst/>
              <a:rect l="l" t="t" r="r" b="b"/>
              <a:pathLst>
                <a:path w="2896" h="8298" extrusionOk="0">
                  <a:moveTo>
                    <a:pt x="1255" y="0"/>
                  </a:moveTo>
                  <a:lnTo>
                    <a:pt x="1255" y="0"/>
                  </a:lnTo>
                  <a:cubicBezTo>
                    <a:pt x="1434" y="2590"/>
                    <a:pt x="1116" y="5180"/>
                    <a:pt x="303" y="7693"/>
                  </a:cubicBezTo>
                  <a:lnTo>
                    <a:pt x="303" y="7693"/>
                  </a:lnTo>
                  <a:cubicBezTo>
                    <a:pt x="423" y="7686"/>
                    <a:pt x="544" y="7682"/>
                    <a:pt x="666" y="7682"/>
                  </a:cubicBezTo>
                  <a:cubicBezTo>
                    <a:pt x="1339" y="7682"/>
                    <a:pt x="2027" y="7791"/>
                    <a:pt x="2606" y="8008"/>
                  </a:cubicBezTo>
                  <a:cubicBezTo>
                    <a:pt x="2895" y="5306"/>
                    <a:pt x="2509" y="2509"/>
                    <a:pt x="1255" y="0"/>
                  </a:cubicBezTo>
                  <a:close/>
                  <a:moveTo>
                    <a:pt x="303" y="7693"/>
                  </a:moveTo>
                  <a:cubicBezTo>
                    <a:pt x="201" y="7699"/>
                    <a:pt x="100" y="7707"/>
                    <a:pt x="1" y="7718"/>
                  </a:cubicBezTo>
                  <a:lnTo>
                    <a:pt x="97" y="8297"/>
                  </a:lnTo>
                  <a:cubicBezTo>
                    <a:pt x="169" y="8096"/>
                    <a:pt x="238" y="7895"/>
                    <a:pt x="303" y="7693"/>
                  </a:cubicBezTo>
                  <a:close/>
                </a:path>
              </a:pathLst>
            </a:custGeom>
            <a:solidFill>
              <a:srgbClr val="5F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53"/>
            <p:cNvSpPr/>
            <p:nvPr/>
          </p:nvSpPr>
          <p:spPr>
            <a:xfrm>
              <a:off x="1068800" y="1764875"/>
              <a:ext cx="326600" cy="687950"/>
            </a:xfrm>
            <a:custGeom>
              <a:avLst/>
              <a:gdLst/>
              <a:ahLst/>
              <a:cxnLst/>
              <a:rect l="l" t="t" r="r" b="b"/>
              <a:pathLst>
                <a:path w="13064" h="27518" extrusionOk="0">
                  <a:moveTo>
                    <a:pt x="8394" y="1"/>
                  </a:moveTo>
                  <a:cubicBezTo>
                    <a:pt x="8394" y="1"/>
                    <a:pt x="1158" y="18235"/>
                    <a:pt x="1351" y="20068"/>
                  </a:cubicBezTo>
                  <a:cubicBezTo>
                    <a:pt x="1641" y="21901"/>
                    <a:pt x="1" y="26628"/>
                    <a:pt x="6561" y="27497"/>
                  </a:cubicBezTo>
                  <a:cubicBezTo>
                    <a:pt x="6666" y="27511"/>
                    <a:pt x="6769" y="27517"/>
                    <a:pt x="6869" y="27517"/>
                  </a:cubicBezTo>
                  <a:cubicBezTo>
                    <a:pt x="13063" y="27517"/>
                    <a:pt x="11288" y="1641"/>
                    <a:pt x="11288" y="1641"/>
                  </a:cubicBezTo>
                  <a:lnTo>
                    <a:pt x="8394" y="1"/>
                  </a:ln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53"/>
            <p:cNvSpPr/>
            <p:nvPr/>
          </p:nvSpPr>
          <p:spPr>
            <a:xfrm>
              <a:off x="2139700" y="1878225"/>
              <a:ext cx="617475" cy="582475"/>
            </a:xfrm>
            <a:custGeom>
              <a:avLst/>
              <a:gdLst/>
              <a:ahLst/>
              <a:cxnLst/>
              <a:rect l="l" t="t" r="r" b="b"/>
              <a:pathLst>
                <a:path w="24699" h="23299" extrusionOk="0">
                  <a:moveTo>
                    <a:pt x="3088" y="1"/>
                  </a:moveTo>
                  <a:lnTo>
                    <a:pt x="1" y="2702"/>
                  </a:lnTo>
                  <a:cubicBezTo>
                    <a:pt x="1" y="2702"/>
                    <a:pt x="13508" y="19875"/>
                    <a:pt x="15244" y="21901"/>
                  </a:cubicBezTo>
                  <a:cubicBezTo>
                    <a:pt x="16089" y="22836"/>
                    <a:pt x="16832" y="23298"/>
                    <a:pt x="17699" y="23298"/>
                  </a:cubicBezTo>
                  <a:cubicBezTo>
                    <a:pt x="18713" y="23298"/>
                    <a:pt x="19896" y="22667"/>
                    <a:pt x="21612" y="21419"/>
                  </a:cubicBezTo>
                  <a:cubicBezTo>
                    <a:pt x="24699" y="19200"/>
                    <a:pt x="20936" y="13508"/>
                    <a:pt x="17270" y="10131"/>
                  </a:cubicBezTo>
                  <a:cubicBezTo>
                    <a:pt x="13701" y="6754"/>
                    <a:pt x="3088" y="1"/>
                    <a:pt x="3088" y="1"/>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53"/>
            <p:cNvSpPr/>
            <p:nvPr/>
          </p:nvSpPr>
          <p:spPr>
            <a:xfrm>
              <a:off x="1862325" y="1217375"/>
              <a:ext cx="581300" cy="701900"/>
            </a:xfrm>
            <a:custGeom>
              <a:avLst/>
              <a:gdLst/>
              <a:ahLst/>
              <a:cxnLst/>
              <a:rect l="l" t="t" r="r" b="b"/>
              <a:pathLst>
                <a:path w="23252" h="28076" extrusionOk="0">
                  <a:moveTo>
                    <a:pt x="23252" y="0"/>
                  </a:moveTo>
                  <a:lnTo>
                    <a:pt x="23252" y="0"/>
                  </a:lnTo>
                  <a:cubicBezTo>
                    <a:pt x="15148" y="1351"/>
                    <a:pt x="7237" y="4052"/>
                    <a:pt x="1" y="7911"/>
                  </a:cubicBezTo>
                  <a:lnTo>
                    <a:pt x="1448" y="28075"/>
                  </a:lnTo>
                  <a:cubicBezTo>
                    <a:pt x="2316" y="27979"/>
                    <a:pt x="3185" y="27979"/>
                    <a:pt x="3956" y="27979"/>
                  </a:cubicBezTo>
                  <a:cubicBezTo>
                    <a:pt x="8394" y="27014"/>
                    <a:pt x="17560" y="25181"/>
                    <a:pt x="22866" y="25181"/>
                  </a:cubicBezTo>
                  <a:cubicBezTo>
                    <a:pt x="22673" y="16787"/>
                    <a:pt x="22866" y="8394"/>
                    <a:pt x="23252" y="0"/>
                  </a:cubicBezTo>
                  <a:close/>
                </a:path>
              </a:pathLst>
            </a:custGeom>
            <a:solidFill>
              <a:srgbClr val="406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53"/>
            <p:cNvSpPr/>
            <p:nvPr/>
          </p:nvSpPr>
          <p:spPr>
            <a:xfrm>
              <a:off x="1341350" y="1171525"/>
              <a:ext cx="562000" cy="745325"/>
            </a:xfrm>
            <a:custGeom>
              <a:avLst/>
              <a:gdLst/>
              <a:ahLst/>
              <a:cxnLst/>
              <a:rect l="l" t="t" r="r" b="b"/>
              <a:pathLst>
                <a:path w="22480" h="29813" extrusionOk="0">
                  <a:moveTo>
                    <a:pt x="1" y="1"/>
                  </a:moveTo>
                  <a:lnTo>
                    <a:pt x="1" y="1"/>
                  </a:lnTo>
                  <a:cubicBezTo>
                    <a:pt x="194" y="6079"/>
                    <a:pt x="1448" y="25182"/>
                    <a:pt x="1448" y="25182"/>
                  </a:cubicBezTo>
                  <a:cubicBezTo>
                    <a:pt x="1448" y="25182"/>
                    <a:pt x="16981" y="27401"/>
                    <a:pt x="22287" y="29813"/>
                  </a:cubicBezTo>
                  <a:lnTo>
                    <a:pt x="22383" y="12929"/>
                  </a:lnTo>
                  <a:cubicBezTo>
                    <a:pt x="22480" y="11578"/>
                    <a:pt x="22383" y="10324"/>
                    <a:pt x="22094" y="8973"/>
                  </a:cubicBezTo>
                  <a:cubicBezTo>
                    <a:pt x="19778" y="7912"/>
                    <a:pt x="1062" y="290"/>
                    <a:pt x="1" y="1"/>
                  </a:cubicBezTo>
                  <a:close/>
                </a:path>
              </a:pathLst>
            </a:custGeom>
            <a:solidFill>
              <a:srgbClr val="487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53"/>
            <p:cNvSpPr/>
            <p:nvPr/>
          </p:nvSpPr>
          <p:spPr>
            <a:xfrm>
              <a:off x="1828575" y="1738350"/>
              <a:ext cx="364225" cy="215150"/>
            </a:xfrm>
            <a:custGeom>
              <a:avLst/>
              <a:gdLst/>
              <a:ahLst/>
              <a:cxnLst/>
              <a:rect l="l" t="t" r="r" b="b"/>
              <a:pathLst>
                <a:path w="14569" h="8606" extrusionOk="0">
                  <a:moveTo>
                    <a:pt x="9455" y="0"/>
                  </a:moveTo>
                  <a:cubicBezTo>
                    <a:pt x="7332" y="0"/>
                    <a:pt x="0" y="1544"/>
                    <a:pt x="193" y="2219"/>
                  </a:cubicBezTo>
                  <a:cubicBezTo>
                    <a:pt x="460" y="2886"/>
                    <a:pt x="1141" y="3092"/>
                    <a:pt x="1855" y="3092"/>
                  </a:cubicBezTo>
                  <a:cubicBezTo>
                    <a:pt x="2174" y="3092"/>
                    <a:pt x="2500" y="3051"/>
                    <a:pt x="2798" y="2991"/>
                  </a:cubicBezTo>
                  <a:lnTo>
                    <a:pt x="8972" y="1930"/>
                  </a:lnTo>
                  <a:lnTo>
                    <a:pt x="8972" y="1930"/>
                  </a:lnTo>
                  <a:cubicBezTo>
                    <a:pt x="8972" y="1930"/>
                    <a:pt x="6175" y="5596"/>
                    <a:pt x="6753" y="7526"/>
                  </a:cubicBezTo>
                  <a:cubicBezTo>
                    <a:pt x="6992" y="8360"/>
                    <a:pt x="8359" y="8605"/>
                    <a:pt x="9885" y="8605"/>
                  </a:cubicBezTo>
                  <a:cubicBezTo>
                    <a:pt x="12064" y="8605"/>
                    <a:pt x="14568" y="8104"/>
                    <a:pt x="14568" y="8104"/>
                  </a:cubicBezTo>
                  <a:lnTo>
                    <a:pt x="13410" y="5885"/>
                  </a:lnTo>
                  <a:lnTo>
                    <a:pt x="13314" y="5789"/>
                  </a:lnTo>
                  <a:lnTo>
                    <a:pt x="10999" y="1062"/>
                  </a:lnTo>
                  <a:cubicBezTo>
                    <a:pt x="10902" y="676"/>
                    <a:pt x="10613" y="386"/>
                    <a:pt x="10227" y="193"/>
                  </a:cubicBezTo>
                  <a:cubicBezTo>
                    <a:pt x="9937" y="97"/>
                    <a:pt x="9648" y="0"/>
                    <a:pt x="9455"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53"/>
            <p:cNvSpPr/>
            <p:nvPr/>
          </p:nvSpPr>
          <p:spPr>
            <a:xfrm>
              <a:off x="1823750" y="1803475"/>
              <a:ext cx="238800" cy="55500"/>
            </a:xfrm>
            <a:custGeom>
              <a:avLst/>
              <a:gdLst/>
              <a:ahLst/>
              <a:cxnLst/>
              <a:rect l="l" t="t" r="r" b="b"/>
              <a:pathLst>
                <a:path w="9552" h="2220" extrusionOk="0">
                  <a:moveTo>
                    <a:pt x="9551" y="0"/>
                  </a:moveTo>
                  <a:lnTo>
                    <a:pt x="1061" y="483"/>
                  </a:lnTo>
                  <a:cubicBezTo>
                    <a:pt x="772" y="483"/>
                    <a:pt x="386" y="483"/>
                    <a:pt x="290" y="772"/>
                  </a:cubicBezTo>
                  <a:cubicBezTo>
                    <a:pt x="0" y="1254"/>
                    <a:pt x="772" y="1640"/>
                    <a:pt x="1351" y="1737"/>
                  </a:cubicBezTo>
                  <a:lnTo>
                    <a:pt x="7332" y="2219"/>
                  </a:lnTo>
                  <a:lnTo>
                    <a:pt x="9551" y="0"/>
                  </a:ln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53"/>
            <p:cNvSpPr/>
            <p:nvPr/>
          </p:nvSpPr>
          <p:spPr>
            <a:xfrm>
              <a:off x="1852675" y="1846200"/>
              <a:ext cx="166450" cy="68250"/>
            </a:xfrm>
            <a:custGeom>
              <a:avLst/>
              <a:gdLst/>
              <a:ahLst/>
              <a:cxnLst/>
              <a:rect l="l" t="t" r="r" b="b"/>
              <a:pathLst>
                <a:path w="6658" h="2730" extrusionOk="0">
                  <a:moveTo>
                    <a:pt x="760" y="1"/>
                  </a:moveTo>
                  <a:cubicBezTo>
                    <a:pt x="503" y="1"/>
                    <a:pt x="334" y="37"/>
                    <a:pt x="290" y="124"/>
                  </a:cubicBezTo>
                  <a:cubicBezTo>
                    <a:pt x="1" y="703"/>
                    <a:pt x="6658" y="2729"/>
                    <a:pt x="6658" y="2729"/>
                  </a:cubicBezTo>
                  <a:lnTo>
                    <a:pt x="6658" y="1185"/>
                  </a:lnTo>
                  <a:cubicBezTo>
                    <a:pt x="6494" y="1185"/>
                    <a:pt x="2217" y="1"/>
                    <a:pt x="760" y="1"/>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53"/>
            <p:cNvSpPr/>
            <p:nvPr/>
          </p:nvSpPr>
          <p:spPr>
            <a:xfrm>
              <a:off x="1903050" y="1891175"/>
              <a:ext cx="120900" cy="54625"/>
            </a:xfrm>
            <a:custGeom>
              <a:avLst/>
              <a:gdLst/>
              <a:ahLst/>
              <a:cxnLst/>
              <a:rect l="l" t="t" r="r" b="b"/>
              <a:pathLst>
                <a:path w="4836" h="2185" extrusionOk="0">
                  <a:moveTo>
                    <a:pt x="765" y="1"/>
                  </a:moveTo>
                  <a:cubicBezTo>
                    <a:pt x="1" y="1"/>
                    <a:pt x="131" y="470"/>
                    <a:pt x="205" y="544"/>
                  </a:cubicBezTo>
                  <a:cubicBezTo>
                    <a:pt x="398" y="641"/>
                    <a:pt x="4643" y="2184"/>
                    <a:pt x="4643" y="2184"/>
                  </a:cubicBezTo>
                  <a:lnTo>
                    <a:pt x="4836" y="448"/>
                  </a:lnTo>
                  <a:lnTo>
                    <a:pt x="4836" y="448"/>
                  </a:lnTo>
                  <a:cubicBezTo>
                    <a:pt x="4570" y="472"/>
                    <a:pt x="4305" y="484"/>
                    <a:pt x="4041" y="484"/>
                  </a:cubicBezTo>
                  <a:cubicBezTo>
                    <a:pt x="3250" y="484"/>
                    <a:pt x="2472" y="375"/>
                    <a:pt x="1748" y="158"/>
                  </a:cubicBezTo>
                  <a:cubicBezTo>
                    <a:pt x="1318" y="45"/>
                    <a:pt x="1000" y="1"/>
                    <a:pt x="765" y="1"/>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53"/>
            <p:cNvSpPr/>
            <p:nvPr/>
          </p:nvSpPr>
          <p:spPr>
            <a:xfrm>
              <a:off x="2081825" y="1743175"/>
              <a:ext cx="151975" cy="217100"/>
            </a:xfrm>
            <a:custGeom>
              <a:avLst/>
              <a:gdLst/>
              <a:ahLst/>
              <a:cxnLst/>
              <a:rect l="l" t="t" r="r" b="b"/>
              <a:pathLst>
                <a:path w="6079" h="8684" extrusionOk="0">
                  <a:moveTo>
                    <a:pt x="0" y="0"/>
                  </a:moveTo>
                  <a:lnTo>
                    <a:pt x="772" y="6175"/>
                  </a:lnTo>
                  <a:lnTo>
                    <a:pt x="3956" y="8683"/>
                  </a:lnTo>
                  <a:lnTo>
                    <a:pt x="6078" y="5982"/>
                  </a:lnTo>
                  <a:cubicBezTo>
                    <a:pt x="6078" y="5982"/>
                    <a:pt x="483" y="97"/>
                    <a:pt x="0"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53"/>
            <p:cNvSpPr/>
            <p:nvPr/>
          </p:nvSpPr>
          <p:spPr>
            <a:xfrm>
              <a:off x="1264175" y="1591225"/>
              <a:ext cx="270150" cy="267750"/>
            </a:xfrm>
            <a:custGeom>
              <a:avLst/>
              <a:gdLst/>
              <a:ahLst/>
              <a:cxnLst/>
              <a:rect l="l" t="t" r="r" b="b"/>
              <a:pathLst>
                <a:path w="10806" h="10710" extrusionOk="0">
                  <a:moveTo>
                    <a:pt x="9648" y="0"/>
                  </a:moveTo>
                  <a:lnTo>
                    <a:pt x="9648" y="0"/>
                  </a:lnTo>
                  <a:cubicBezTo>
                    <a:pt x="7140" y="97"/>
                    <a:pt x="4631" y="482"/>
                    <a:pt x="2219" y="1158"/>
                  </a:cubicBezTo>
                  <a:cubicBezTo>
                    <a:pt x="2026" y="1158"/>
                    <a:pt x="1833" y="1254"/>
                    <a:pt x="1737" y="1447"/>
                  </a:cubicBezTo>
                  <a:cubicBezTo>
                    <a:pt x="1640" y="1544"/>
                    <a:pt x="1544" y="1737"/>
                    <a:pt x="1544" y="2026"/>
                  </a:cubicBezTo>
                  <a:cubicBezTo>
                    <a:pt x="1447" y="2509"/>
                    <a:pt x="1351" y="3087"/>
                    <a:pt x="1254" y="3666"/>
                  </a:cubicBezTo>
                  <a:lnTo>
                    <a:pt x="0" y="8876"/>
                  </a:lnTo>
                  <a:lnTo>
                    <a:pt x="1930" y="9551"/>
                  </a:lnTo>
                  <a:lnTo>
                    <a:pt x="2702" y="10709"/>
                  </a:lnTo>
                  <a:lnTo>
                    <a:pt x="2798" y="9937"/>
                  </a:lnTo>
                  <a:lnTo>
                    <a:pt x="3281" y="10130"/>
                  </a:lnTo>
                  <a:cubicBezTo>
                    <a:pt x="3281" y="10130"/>
                    <a:pt x="5403" y="9358"/>
                    <a:pt x="5114" y="8587"/>
                  </a:cubicBezTo>
                  <a:cubicBezTo>
                    <a:pt x="5017" y="8008"/>
                    <a:pt x="4631" y="7429"/>
                    <a:pt x="4535" y="7043"/>
                  </a:cubicBezTo>
                  <a:cubicBezTo>
                    <a:pt x="5789" y="6754"/>
                    <a:pt x="7140" y="6464"/>
                    <a:pt x="8394" y="6078"/>
                  </a:cubicBezTo>
                  <a:cubicBezTo>
                    <a:pt x="8683" y="6078"/>
                    <a:pt x="8876" y="5885"/>
                    <a:pt x="9069" y="5789"/>
                  </a:cubicBezTo>
                  <a:cubicBezTo>
                    <a:pt x="9262" y="5596"/>
                    <a:pt x="9262" y="5306"/>
                    <a:pt x="9166" y="5113"/>
                  </a:cubicBezTo>
                  <a:cubicBezTo>
                    <a:pt x="8973" y="4920"/>
                    <a:pt x="8683" y="4920"/>
                    <a:pt x="8490" y="4920"/>
                  </a:cubicBezTo>
                  <a:cubicBezTo>
                    <a:pt x="8403" y="4920"/>
                    <a:pt x="8324" y="4920"/>
                    <a:pt x="8248" y="4923"/>
                  </a:cubicBezTo>
                  <a:lnTo>
                    <a:pt x="8248" y="4923"/>
                  </a:lnTo>
                  <a:cubicBezTo>
                    <a:pt x="8747" y="4820"/>
                    <a:pt x="9246" y="4677"/>
                    <a:pt x="9745" y="4535"/>
                  </a:cubicBezTo>
                  <a:cubicBezTo>
                    <a:pt x="10034" y="4438"/>
                    <a:pt x="10420" y="4342"/>
                    <a:pt x="10420" y="3956"/>
                  </a:cubicBezTo>
                  <a:cubicBezTo>
                    <a:pt x="10420" y="3763"/>
                    <a:pt x="10323" y="3570"/>
                    <a:pt x="10130" y="3473"/>
                  </a:cubicBezTo>
                  <a:cubicBezTo>
                    <a:pt x="9937" y="3473"/>
                    <a:pt x="9787" y="3430"/>
                    <a:pt x="9652" y="3430"/>
                  </a:cubicBezTo>
                  <a:cubicBezTo>
                    <a:pt x="9584" y="3430"/>
                    <a:pt x="9519" y="3441"/>
                    <a:pt x="9455" y="3473"/>
                  </a:cubicBezTo>
                  <a:cubicBezTo>
                    <a:pt x="7815" y="3473"/>
                    <a:pt x="6175" y="3666"/>
                    <a:pt x="4631" y="3956"/>
                  </a:cubicBezTo>
                  <a:lnTo>
                    <a:pt x="4631" y="3859"/>
                  </a:lnTo>
                  <a:lnTo>
                    <a:pt x="8394" y="3087"/>
                  </a:lnTo>
                  <a:cubicBezTo>
                    <a:pt x="8973" y="2991"/>
                    <a:pt x="9552" y="2798"/>
                    <a:pt x="10130" y="2701"/>
                  </a:cubicBezTo>
                  <a:cubicBezTo>
                    <a:pt x="10323" y="2605"/>
                    <a:pt x="10516" y="2509"/>
                    <a:pt x="10709" y="2316"/>
                  </a:cubicBezTo>
                  <a:cubicBezTo>
                    <a:pt x="10806" y="2219"/>
                    <a:pt x="10806" y="1930"/>
                    <a:pt x="10709" y="1737"/>
                  </a:cubicBezTo>
                  <a:cubicBezTo>
                    <a:pt x="10573" y="1668"/>
                    <a:pt x="10436" y="1600"/>
                    <a:pt x="10300" y="1600"/>
                  </a:cubicBezTo>
                  <a:cubicBezTo>
                    <a:pt x="10243" y="1600"/>
                    <a:pt x="10187" y="1612"/>
                    <a:pt x="10130" y="1640"/>
                  </a:cubicBezTo>
                  <a:cubicBezTo>
                    <a:pt x="8008" y="1930"/>
                    <a:pt x="5885" y="2123"/>
                    <a:pt x="3763" y="2509"/>
                  </a:cubicBezTo>
                  <a:cubicBezTo>
                    <a:pt x="5596" y="2123"/>
                    <a:pt x="7333" y="1544"/>
                    <a:pt x="8973" y="772"/>
                  </a:cubicBezTo>
                  <a:cubicBezTo>
                    <a:pt x="9359" y="579"/>
                    <a:pt x="9745" y="290"/>
                    <a:pt x="9648"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53"/>
            <p:cNvSpPr/>
            <p:nvPr/>
          </p:nvSpPr>
          <p:spPr>
            <a:xfrm>
              <a:off x="1483650" y="2235025"/>
              <a:ext cx="817675" cy="106325"/>
            </a:xfrm>
            <a:custGeom>
              <a:avLst/>
              <a:gdLst/>
              <a:ahLst/>
              <a:cxnLst/>
              <a:rect l="l" t="t" r="r" b="b"/>
              <a:pathLst>
                <a:path w="32707" h="4253" extrusionOk="0">
                  <a:moveTo>
                    <a:pt x="19611" y="1"/>
                  </a:moveTo>
                  <a:cubicBezTo>
                    <a:pt x="18383" y="1"/>
                    <a:pt x="17176" y="41"/>
                    <a:pt x="16016" y="104"/>
                  </a:cubicBezTo>
                  <a:cubicBezTo>
                    <a:pt x="10517" y="297"/>
                    <a:pt x="5018" y="1744"/>
                    <a:pt x="1" y="4156"/>
                  </a:cubicBezTo>
                  <a:cubicBezTo>
                    <a:pt x="1" y="4156"/>
                    <a:pt x="1" y="4253"/>
                    <a:pt x="97" y="4253"/>
                  </a:cubicBezTo>
                  <a:cubicBezTo>
                    <a:pt x="5211" y="2323"/>
                    <a:pt x="10613" y="1165"/>
                    <a:pt x="16016" y="876"/>
                  </a:cubicBezTo>
                  <a:cubicBezTo>
                    <a:pt x="16917" y="812"/>
                    <a:pt x="17806" y="780"/>
                    <a:pt x="18692" y="780"/>
                  </a:cubicBezTo>
                  <a:cubicBezTo>
                    <a:pt x="20465" y="780"/>
                    <a:pt x="22223" y="908"/>
                    <a:pt x="24024" y="1165"/>
                  </a:cubicBezTo>
                  <a:cubicBezTo>
                    <a:pt x="26822" y="1455"/>
                    <a:pt x="29523" y="2227"/>
                    <a:pt x="32321" y="2709"/>
                  </a:cubicBezTo>
                  <a:cubicBezTo>
                    <a:pt x="32514" y="2709"/>
                    <a:pt x="32707" y="2420"/>
                    <a:pt x="32417" y="2323"/>
                  </a:cubicBezTo>
                  <a:cubicBezTo>
                    <a:pt x="28648" y="514"/>
                    <a:pt x="23996" y="1"/>
                    <a:pt x="19611" y="1"/>
                  </a:cubicBezTo>
                  <a:close/>
                </a:path>
              </a:pathLst>
            </a:custGeom>
            <a:solidFill>
              <a:srgbClr val="E661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53"/>
            <p:cNvSpPr/>
            <p:nvPr/>
          </p:nvSpPr>
          <p:spPr>
            <a:xfrm>
              <a:off x="1623600" y="2157075"/>
              <a:ext cx="578850" cy="37150"/>
            </a:xfrm>
            <a:custGeom>
              <a:avLst/>
              <a:gdLst/>
              <a:ahLst/>
              <a:cxnLst/>
              <a:rect l="l" t="t" r="r" b="b"/>
              <a:pathLst>
                <a:path w="23154" h="1486" extrusionOk="0">
                  <a:moveTo>
                    <a:pt x="6565" y="0"/>
                  </a:moveTo>
                  <a:cubicBezTo>
                    <a:pt x="4440" y="0"/>
                    <a:pt x="2316" y="72"/>
                    <a:pt x="191" y="231"/>
                  </a:cubicBezTo>
                  <a:cubicBezTo>
                    <a:pt x="20" y="231"/>
                    <a:pt x="1" y="536"/>
                    <a:pt x="134" y="536"/>
                  </a:cubicBezTo>
                  <a:cubicBezTo>
                    <a:pt x="151" y="536"/>
                    <a:pt x="170" y="532"/>
                    <a:pt x="191" y="521"/>
                  </a:cubicBezTo>
                  <a:lnTo>
                    <a:pt x="288" y="521"/>
                  </a:lnTo>
                  <a:cubicBezTo>
                    <a:pt x="4051" y="521"/>
                    <a:pt x="7813" y="521"/>
                    <a:pt x="11576" y="714"/>
                  </a:cubicBezTo>
                  <a:cubicBezTo>
                    <a:pt x="15435" y="810"/>
                    <a:pt x="19101" y="1389"/>
                    <a:pt x="22864" y="1486"/>
                  </a:cubicBezTo>
                  <a:cubicBezTo>
                    <a:pt x="23057" y="1486"/>
                    <a:pt x="23153" y="1196"/>
                    <a:pt x="22864" y="1196"/>
                  </a:cubicBezTo>
                  <a:cubicBezTo>
                    <a:pt x="19294" y="424"/>
                    <a:pt x="15531" y="135"/>
                    <a:pt x="11769" y="135"/>
                  </a:cubicBezTo>
                  <a:cubicBezTo>
                    <a:pt x="10034" y="48"/>
                    <a:pt x="8299" y="0"/>
                    <a:pt x="6565" y="0"/>
                  </a:cubicBezTo>
                  <a:close/>
                </a:path>
              </a:pathLst>
            </a:custGeom>
            <a:solidFill>
              <a:srgbClr val="E661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53"/>
            <p:cNvSpPr/>
            <p:nvPr/>
          </p:nvSpPr>
          <p:spPr>
            <a:xfrm>
              <a:off x="1435425" y="407025"/>
              <a:ext cx="658475" cy="680400"/>
            </a:xfrm>
            <a:custGeom>
              <a:avLst/>
              <a:gdLst/>
              <a:ahLst/>
              <a:cxnLst/>
              <a:rect l="l" t="t" r="r" b="b"/>
              <a:pathLst>
                <a:path w="26339" h="27216" extrusionOk="0">
                  <a:moveTo>
                    <a:pt x="15150" y="0"/>
                  </a:moveTo>
                  <a:cubicBezTo>
                    <a:pt x="13851" y="0"/>
                    <a:pt x="12596" y="260"/>
                    <a:pt x="11481" y="962"/>
                  </a:cubicBezTo>
                  <a:cubicBezTo>
                    <a:pt x="11192" y="1252"/>
                    <a:pt x="10806" y="1348"/>
                    <a:pt x="10516" y="1541"/>
                  </a:cubicBezTo>
                  <a:cubicBezTo>
                    <a:pt x="10335" y="1567"/>
                    <a:pt x="10161" y="1579"/>
                    <a:pt x="9992" y="1579"/>
                  </a:cubicBezTo>
                  <a:cubicBezTo>
                    <a:pt x="9531" y="1579"/>
                    <a:pt x="9107" y="1489"/>
                    <a:pt x="8683" y="1348"/>
                  </a:cubicBezTo>
                  <a:cubicBezTo>
                    <a:pt x="8252" y="1267"/>
                    <a:pt x="7824" y="1227"/>
                    <a:pt x="7402" y="1227"/>
                  </a:cubicBezTo>
                  <a:cubicBezTo>
                    <a:pt x="4331" y="1227"/>
                    <a:pt x="1609" y="3311"/>
                    <a:pt x="676" y="6365"/>
                  </a:cubicBezTo>
                  <a:cubicBezTo>
                    <a:pt x="0" y="9356"/>
                    <a:pt x="1447" y="12347"/>
                    <a:pt x="1544" y="15434"/>
                  </a:cubicBezTo>
                  <a:cubicBezTo>
                    <a:pt x="1638" y="17611"/>
                    <a:pt x="6097" y="27215"/>
                    <a:pt x="14464" y="27215"/>
                  </a:cubicBezTo>
                  <a:cubicBezTo>
                    <a:pt x="14626" y="27215"/>
                    <a:pt x="14789" y="27212"/>
                    <a:pt x="14954" y="27204"/>
                  </a:cubicBezTo>
                  <a:cubicBezTo>
                    <a:pt x="23541" y="26722"/>
                    <a:pt x="25760" y="15530"/>
                    <a:pt x="25760" y="15530"/>
                  </a:cubicBezTo>
                  <a:lnTo>
                    <a:pt x="25856" y="14952"/>
                  </a:lnTo>
                  <a:cubicBezTo>
                    <a:pt x="26339" y="11575"/>
                    <a:pt x="25953" y="8005"/>
                    <a:pt x="24795" y="4821"/>
                  </a:cubicBezTo>
                  <a:cubicBezTo>
                    <a:pt x="24506" y="3857"/>
                    <a:pt x="24023" y="3085"/>
                    <a:pt x="23444" y="2409"/>
                  </a:cubicBezTo>
                  <a:cubicBezTo>
                    <a:pt x="22479" y="1734"/>
                    <a:pt x="21515" y="1155"/>
                    <a:pt x="20357" y="962"/>
                  </a:cubicBezTo>
                  <a:cubicBezTo>
                    <a:pt x="18701" y="465"/>
                    <a:pt x="16887" y="0"/>
                    <a:pt x="15150"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53"/>
            <p:cNvSpPr/>
            <p:nvPr/>
          </p:nvSpPr>
          <p:spPr>
            <a:xfrm>
              <a:off x="1493300" y="503575"/>
              <a:ext cx="540300" cy="614150"/>
            </a:xfrm>
            <a:custGeom>
              <a:avLst/>
              <a:gdLst/>
              <a:ahLst/>
              <a:cxnLst/>
              <a:rect l="l" t="t" r="r" b="b"/>
              <a:pathLst>
                <a:path w="21612" h="24566" extrusionOk="0">
                  <a:moveTo>
                    <a:pt x="97" y="3468"/>
                  </a:moveTo>
                  <a:lnTo>
                    <a:pt x="1" y="3564"/>
                  </a:lnTo>
                  <a:lnTo>
                    <a:pt x="1" y="3564"/>
                  </a:lnTo>
                  <a:cubicBezTo>
                    <a:pt x="37" y="3544"/>
                    <a:pt x="72" y="3524"/>
                    <a:pt x="108" y="3504"/>
                  </a:cubicBezTo>
                  <a:lnTo>
                    <a:pt x="108" y="3504"/>
                  </a:lnTo>
                  <a:lnTo>
                    <a:pt x="97" y="3468"/>
                  </a:lnTo>
                  <a:close/>
                  <a:moveTo>
                    <a:pt x="13481" y="0"/>
                  </a:moveTo>
                  <a:cubicBezTo>
                    <a:pt x="8823" y="0"/>
                    <a:pt x="4247" y="1185"/>
                    <a:pt x="108" y="3504"/>
                  </a:cubicBezTo>
                  <a:lnTo>
                    <a:pt x="108" y="3504"/>
                  </a:lnTo>
                  <a:lnTo>
                    <a:pt x="3763" y="15045"/>
                  </a:lnTo>
                  <a:cubicBezTo>
                    <a:pt x="4632" y="17843"/>
                    <a:pt x="5596" y="20930"/>
                    <a:pt x="7912" y="22860"/>
                  </a:cubicBezTo>
                  <a:cubicBezTo>
                    <a:pt x="9389" y="24020"/>
                    <a:pt x="11109" y="24566"/>
                    <a:pt x="12803" y="24566"/>
                  </a:cubicBezTo>
                  <a:cubicBezTo>
                    <a:pt x="15754" y="24566"/>
                    <a:pt x="18623" y="22908"/>
                    <a:pt x="19972" y="19965"/>
                  </a:cubicBezTo>
                  <a:cubicBezTo>
                    <a:pt x="20647" y="18229"/>
                    <a:pt x="20936" y="16396"/>
                    <a:pt x="20936" y="14563"/>
                  </a:cubicBezTo>
                  <a:lnTo>
                    <a:pt x="21515" y="5494"/>
                  </a:lnTo>
                  <a:cubicBezTo>
                    <a:pt x="21612" y="4433"/>
                    <a:pt x="21515" y="3468"/>
                    <a:pt x="21129" y="2503"/>
                  </a:cubicBezTo>
                  <a:cubicBezTo>
                    <a:pt x="20357" y="863"/>
                    <a:pt x="18428" y="380"/>
                    <a:pt x="16691" y="188"/>
                  </a:cubicBezTo>
                  <a:cubicBezTo>
                    <a:pt x="15620" y="63"/>
                    <a:pt x="14548" y="0"/>
                    <a:pt x="13481"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53"/>
            <p:cNvSpPr/>
            <p:nvPr/>
          </p:nvSpPr>
          <p:spPr>
            <a:xfrm>
              <a:off x="1500550" y="842000"/>
              <a:ext cx="135075" cy="151075"/>
            </a:xfrm>
            <a:custGeom>
              <a:avLst/>
              <a:gdLst/>
              <a:ahLst/>
              <a:cxnLst/>
              <a:rect l="l" t="t" r="r" b="b"/>
              <a:pathLst>
                <a:path w="5403" h="6043" extrusionOk="0">
                  <a:moveTo>
                    <a:pt x="2077" y="0"/>
                  </a:moveTo>
                  <a:cubicBezTo>
                    <a:pt x="1475" y="0"/>
                    <a:pt x="827" y="291"/>
                    <a:pt x="482" y="833"/>
                  </a:cubicBezTo>
                  <a:cubicBezTo>
                    <a:pt x="0" y="2087"/>
                    <a:pt x="290" y="3438"/>
                    <a:pt x="1061" y="4499"/>
                  </a:cubicBezTo>
                  <a:cubicBezTo>
                    <a:pt x="1737" y="5464"/>
                    <a:pt x="2798" y="6043"/>
                    <a:pt x="4052" y="6043"/>
                  </a:cubicBezTo>
                  <a:lnTo>
                    <a:pt x="5403" y="5850"/>
                  </a:lnTo>
                  <a:lnTo>
                    <a:pt x="3377" y="833"/>
                  </a:lnTo>
                  <a:cubicBezTo>
                    <a:pt x="3188" y="266"/>
                    <a:pt x="2653" y="0"/>
                    <a:pt x="2077"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53"/>
            <p:cNvSpPr/>
            <p:nvPr/>
          </p:nvSpPr>
          <p:spPr>
            <a:xfrm>
              <a:off x="1963625" y="804725"/>
              <a:ext cx="125450" cy="183700"/>
            </a:xfrm>
            <a:custGeom>
              <a:avLst/>
              <a:gdLst/>
              <a:ahLst/>
              <a:cxnLst/>
              <a:rect l="l" t="t" r="r" b="b"/>
              <a:pathLst>
                <a:path w="5018" h="7348" extrusionOk="0">
                  <a:moveTo>
                    <a:pt x="3793" y="0"/>
                  </a:moveTo>
                  <a:cubicBezTo>
                    <a:pt x="3567" y="0"/>
                    <a:pt x="3327" y="65"/>
                    <a:pt x="3088" y="201"/>
                  </a:cubicBezTo>
                  <a:cubicBezTo>
                    <a:pt x="2606" y="491"/>
                    <a:pt x="2123" y="973"/>
                    <a:pt x="1737" y="1455"/>
                  </a:cubicBezTo>
                  <a:lnTo>
                    <a:pt x="1" y="6472"/>
                  </a:lnTo>
                  <a:cubicBezTo>
                    <a:pt x="1" y="6472"/>
                    <a:pt x="438" y="7347"/>
                    <a:pt x="1147" y="7347"/>
                  </a:cubicBezTo>
                  <a:cubicBezTo>
                    <a:pt x="1182" y="7347"/>
                    <a:pt x="1218" y="7345"/>
                    <a:pt x="1255" y="7341"/>
                  </a:cubicBezTo>
                  <a:cubicBezTo>
                    <a:pt x="3474" y="6955"/>
                    <a:pt x="5018" y="3867"/>
                    <a:pt x="5018" y="1455"/>
                  </a:cubicBezTo>
                  <a:cubicBezTo>
                    <a:pt x="5018" y="1166"/>
                    <a:pt x="4921" y="877"/>
                    <a:pt x="4825" y="587"/>
                  </a:cubicBezTo>
                  <a:cubicBezTo>
                    <a:pt x="4575" y="213"/>
                    <a:pt x="4206" y="0"/>
                    <a:pt x="3793" y="0"/>
                  </a:cubicBezTo>
                  <a:close/>
                </a:path>
              </a:pathLst>
            </a:custGeom>
            <a:solidFill>
              <a:srgbClr val="6E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53"/>
            <p:cNvSpPr/>
            <p:nvPr/>
          </p:nvSpPr>
          <p:spPr>
            <a:xfrm>
              <a:off x="1500550" y="237475"/>
              <a:ext cx="385925" cy="217750"/>
            </a:xfrm>
            <a:custGeom>
              <a:avLst/>
              <a:gdLst/>
              <a:ahLst/>
              <a:cxnLst/>
              <a:rect l="l" t="t" r="r" b="b"/>
              <a:pathLst>
                <a:path w="15437" h="8710" extrusionOk="0">
                  <a:moveTo>
                    <a:pt x="8869" y="0"/>
                  </a:moveTo>
                  <a:cubicBezTo>
                    <a:pt x="8419" y="0"/>
                    <a:pt x="7970" y="40"/>
                    <a:pt x="7525" y="122"/>
                  </a:cubicBezTo>
                  <a:cubicBezTo>
                    <a:pt x="4824" y="605"/>
                    <a:pt x="2412" y="2052"/>
                    <a:pt x="675" y="4078"/>
                  </a:cubicBezTo>
                  <a:cubicBezTo>
                    <a:pt x="290" y="4368"/>
                    <a:pt x="97" y="4850"/>
                    <a:pt x="0" y="5332"/>
                  </a:cubicBezTo>
                  <a:cubicBezTo>
                    <a:pt x="0" y="6008"/>
                    <a:pt x="675" y="6394"/>
                    <a:pt x="1254" y="6683"/>
                  </a:cubicBezTo>
                  <a:cubicBezTo>
                    <a:pt x="3280" y="7744"/>
                    <a:pt x="5596" y="8420"/>
                    <a:pt x="7911" y="8709"/>
                  </a:cubicBezTo>
                  <a:lnTo>
                    <a:pt x="11288" y="7937"/>
                  </a:lnTo>
                  <a:cubicBezTo>
                    <a:pt x="12542" y="7358"/>
                    <a:pt x="13603" y="6490"/>
                    <a:pt x="14568" y="5525"/>
                  </a:cubicBezTo>
                  <a:cubicBezTo>
                    <a:pt x="14954" y="5236"/>
                    <a:pt x="15244" y="4946"/>
                    <a:pt x="15340" y="4464"/>
                  </a:cubicBezTo>
                  <a:cubicBezTo>
                    <a:pt x="15437" y="3789"/>
                    <a:pt x="15244" y="3113"/>
                    <a:pt x="14761" y="2631"/>
                  </a:cubicBezTo>
                  <a:cubicBezTo>
                    <a:pt x="13241" y="950"/>
                    <a:pt x="11057" y="0"/>
                    <a:pt x="8869"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53"/>
            <p:cNvSpPr/>
            <p:nvPr/>
          </p:nvSpPr>
          <p:spPr>
            <a:xfrm>
              <a:off x="1616325" y="489550"/>
              <a:ext cx="446225" cy="363625"/>
            </a:xfrm>
            <a:custGeom>
              <a:avLst/>
              <a:gdLst/>
              <a:ahLst/>
              <a:cxnLst/>
              <a:rect l="l" t="t" r="r" b="b"/>
              <a:pathLst>
                <a:path w="17849" h="14545" extrusionOk="0">
                  <a:moveTo>
                    <a:pt x="13470" y="0"/>
                  </a:moveTo>
                  <a:cubicBezTo>
                    <a:pt x="13225" y="0"/>
                    <a:pt x="12979" y="24"/>
                    <a:pt x="12735" y="73"/>
                  </a:cubicBezTo>
                  <a:lnTo>
                    <a:pt x="1061" y="556"/>
                  </a:lnTo>
                  <a:cubicBezTo>
                    <a:pt x="0" y="4415"/>
                    <a:pt x="675" y="8563"/>
                    <a:pt x="2798" y="11843"/>
                  </a:cubicBezTo>
                  <a:cubicBezTo>
                    <a:pt x="3570" y="13291"/>
                    <a:pt x="5017" y="14255"/>
                    <a:pt x="6560" y="14545"/>
                  </a:cubicBezTo>
                  <a:cubicBezTo>
                    <a:pt x="6850" y="13773"/>
                    <a:pt x="6175" y="13098"/>
                    <a:pt x="5692" y="12519"/>
                  </a:cubicBezTo>
                  <a:cubicBezTo>
                    <a:pt x="5113" y="11940"/>
                    <a:pt x="4631" y="11168"/>
                    <a:pt x="5017" y="10493"/>
                  </a:cubicBezTo>
                  <a:lnTo>
                    <a:pt x="5017" y="10493"/>
                  </a:lnTo>
                  <a:cubicBezTo>
                    <a:pt x="6731" y="12362"/>
                    <a:pt x="9136" y="13729"/>
                    <a:pt x="11522" y="13729"/>
                  </a:cubicBezTo>
                  <a:cubicBezTo>
                    <a:pt x="12092" y="13729"/>
                    <a:pt x="12660" y="13651"/>
                    <a:pt x="13217" y="13484"/>
                  </a:cubicBezTo>
                  <a:cubicBezTo>
                    <a:pt x="10806" y="12326"/>
                    <a:pt x="8104" y="10879"/>
                    <a:pt x="7429" y="8274"/>
                  </a:cubicBezTo>
                  <a:lnTo>
                    <a:pt x="7429" y="8274"/>
                  </a:lnTo>
                  <a:cubicBezTo>
                    <a:pt x="9438" y="10923"/>
                    <a:pt x="12659" y="12534"/>
                    <a:pt x="16026" y="12534"/>
                  </a:cubicBezTo>
                  <a:cubicBezTo>
                    <a:pt x="16215" y="12534"/>
                    <a:pt x="16404" y="12529"/>
                    <a:pt x="16594" y="12519"/>
                  </a:cubicBezTo>
                  <a:cubicBezTo>
                    <a:pt x="16884" y="12519"/>
                    <a:pt x="17173" y="12422"/>
                    <a:pt x="17366" y="12229"/>
                  </a:cubicBezTo>
                  <a:cubicBezTo>
                    <a:pt x="17462" y="12036"/>
                    <a:pt x="17559" y="11843"/>
                    <a:pt x="17559" y="11651"/>
                  </a:cubicBezTo>
                  <a:cubicBezTo>
                    <a:pt x="17752" y="9721"/>
                    <a:pt x="17848" y="7791"/>
                    <a:pt x="17655" y="5862"/>
                  </a:cubicBezTo>
                  <a:cubicBezTo>
                    <a:pt x="17655" y="4415"/>
                    <a:pt x="17270" y="2968"/>
                    <a:pt x="16498" y="1713"/>
                  </a:cubicBezTo>
                  <a:cubicBezTo>
                    <a:pt x="15856" y="590"/>
                    <a:pt x="14680" y="0"/>
                    <a:pt x="13470"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53"/>
            <p:cNvSpPr/>
            <p:nvPr/>
          </p:nvSpPr>
          <p:spPr>
            <a:xfrm>
              <a:off x="1469175" y="493775"/>
              <a:ext cx="188175" cy="320825"/>
            </a:xfrm>
            <a:custGeom>
              <a:avLst/>
              <a:gdLst/>
              <a:ahLst/>
              <a:cxnLst/>
              <a:rect l="l" t="t" r="r" b="b"/>
              <a:pathLst>
                <a:path w="7527" h="12833" extrusionOk="0">
                  <a:moveTo>
                    <a:pt x="5982" y="1"/>
                  </a:moveTo>
                  <a:cubicBezTo>
                    <a:pt x="4053" y="1"/>
                    <a:pt x="1930" y="483"/>
                    <a:pt x="869" y="2123"/>
                  </a:cubicBezTo>
                  <a:cubicBezTo>
                    <a:pt x="290" y="3281"/>
                    <a:pt x="1" y="4728"/>
                    <a:pt x="97" y="6079"/>
                  </a:cubicBezTo>
                  <a:lnTo>
                    <a:pt x="97" y="10420"/>
                  </a:lnTo>
                  <a:lnTo>
                    <a:pt x="2895" y="12832"/>
                  </a:lnTo>
                  <a:cubicBezTo>
                    <a:pt x="3474" y="12639"/>
                    <a:pt x="3956" y="12157"/>
                    <a:pt x="4149" y="11674"/>
                  </a:cubicBezTo>
                  <a:cubicBezTo>
                    <a:pt x="5886" y="8587"/>
                    <a:pt x="6947" y="5307"/>
                    <a:pt x="7430" y="1834"/>
                  </a:cubicBezTo>
                  <a:cubicBezTo>
                    <a:pt x="7526" y="1255"/>
                    <a:pt x="7430" y="676"/>
                    <a:pt x="7044" y="290"/>
                  </a:cubicBezTo>
                  <a:cubicBezTo>
                    <a:pt x="6754" y="97"/>
                    <a:pt x="6368" y="1"/>
                    <a:pt x="5982" y="1"/>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53"/>
            <p:cNvSpPr/>
            <p:nvPr/>
          </p:nvSpPr>
          <p:spPr>
            <a:xfrm>
              <a:off x="1529475" y="710850"/>
              <a:ext cx="67575" cy="202625"/>
            </a:xfrm>
            <a:custGeom>
              <a:avLst/>
              <a:gdLst/>
              <a:ahLst/>
              <a:cxnLst/>
              <a:rect l="l" t="t" r="r" b="b"/>
              <a:pathLst>
                <a:path w="2703" h="8105" extrusionOk="0">
                  <a:moveTo>
                    <a:pt x="1352" y="1"/>
                  </a:moveTo>
                  <a:lnTo>
                    <a:pt x="1" y="2606"/>
                  </a:lnTo>
                  <a:cubicBezTo>
                    <a:pt x="483" y="4632"/>
                    <a:pt x="1352" y="6465"/>
                    <a:pt x="2606" y="8105"/>
                  </a:cubicBezTo>
                  <a:cubicBezTo>
                    <a:pt x="2702" y="7622"/>
                    <a:pt x="2702" y="7140"/>
                    <a:pt x="2413" y="6754"/>
                  </a:cubicBezTo>
                  <a:cubicBezTo>
                    <a:pt x="1641" y="4632"/>
                    <a:pt x="1737" y="2316"/>
                    <a:pt x="1352" y="1"/>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53"/>
            <p:cNvSpPr/>
            <p:nvPr/>
          </p:nvSpPr>
          <p:spPr>
            <a:xfrm>
              <a:off x="2002225" y="696375"/>
              <a:ext cx="57900" cy="206850"/>
            </a:xfrm>
            <a:custGeom>
              <a:avLst/>
              <a:gdLst/>
              <a:ahLst/>
              <a:cxnLst/>
              <a:rect l="l" t="t" r="r" b="b"/>
              <a:pathLst>
                <a:path w="2316" h="8274" extrusionOk="0">
                  <a:moveTo>
                    <a:pt x="2123" y="1"/>
                  </a:moveTo>
                  <a:lnTo>
                    <a:pt x="97" y="2413"/>
                  </a:lnTo>
                  <a:cubicBezTo>
                    <a:pt x="290" y="3570"/>
                    <a:pt x="290" y="4728"/>
                    <a:pt x="193" y="5886"/>
                  </a:cubicBezTo>
                  <a:cubicBezTo>
                    <a:pt x="97" y="6561"/>
                    <a:pt x="0" y="7237"/>
                    <a:pt x="97" y="8008"/>
                  </a:cubicBezTo>
                  <a:cubicBezTo>
                    <a:pt x="97" y="8105"/>
                    <a:pt x="97" y="8105"/>
                    <a:pt x="193" y="8201"/>
                  </a:cubicBezTo>
                  <a:cubicBezTo>
                    <a:pt x="242" y="8250"/>
                    <a:pt x="290" y="8274"/>
                    <a:pt x="338" y="8274"/>
                  </a:cubicBezTo>
                  <a:cubicBezTo>
                    <a:pt x="386" y="8274"/>
                    <a:pt x="435" y="8250"/>
                    <a:pt x="483" y="8201"/>
                  </a:cubicBezTo>
                  <a:cubicBezTo>
                    <a:pt x="1062" y="7816"/>
                    <a:pt x="1351" y="7333"/>
                    <a:pt x="1448" y="6658"/>
                  </a:cubicBezTo>
                  <a:cubicBezTo>
                    <a:pt x="2123" y="4535"/>
                    <a:pt x="2316" y="2220"/>
                    <a:pt x="2123" y="1"/>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53"/>
            <p:cNvSpPr/>
            <p:nvPr/>
          </p:nvSpPr>
          <p:spPr>
            <a:xfrm>
              <a:off x="1787550" y="825425"/>
              <a:ext cx="69975" cy="184525"/>
            </a:xfrm>
            <a:custGeom>
              <a:avLst/>
              <a:gdLst/>
              <a:ahLst/>
              <a:cxnLst/>
              <a:rect l="l" t="t" r="r" b="b"/>
              <a:pathLst>
                <a:path w="2799" h="7381" extrusionOk="0">
                  <a:moveTo>
                    <a:pt x="1641" y="0"/>
                  </a:moveTo>
                  <a:cubicBezTo>
                    <a:pt x="1400" y="0"/>
                    <a:pt x="1159" y="145"/>
                    <a:pt x="1159" y="435"/>
                  </a:cubicBezTo>
                  <a:cubicBezTo>
                    <a:pt x="1255" y="1399"/>
                    <a:pt x="1352" y="2364"/>
                    <a:pt x="1448" y="3329"/>
                  </a:cubicBezTo>
                  <a:cubicBezTo>
                    <a:pt x="1545" y="3811"/>
                    <a:pt x="1641" y="4294"/>
                    <a:pt x="1738" y="4776"/>
                  </a:cubicBezTo>
                  <a:cubicBezTo>
                    <a:pt x="1738" y="4969"/>
                    <a:pt x="1834" y="5258"/>
                    <a:pt x="1834" y="5451"/>
                  </a:cubicBezTo>
                  <a:cubicBezTo>
                    <a:pt x="1903" y="5660"/>
                    <a:pt x="1973" y="5868"/>
                    <a:pt x="2006" y="6040"/>
                  </a:cubicBezTo>
                  <a:lnTo>
                    <a:pt x="2006" y="6040"/>
                  </a:lnTo>
                  <a:cubicBezTo>
                    <a:pt x="1692" y="6195"/>
                    <a:pt x="1377" y="6337"/>
                    <a:pt x="1062" y="6416"/>
                  </a:cubicBezTo>
                  <a:cubicBezTo>
                    <a:pt x="676" y="6513"/>
                    <a:pt x="387" y="6706"/>
                    <a:pt x="97" y="6995"/>
                  </a:cubicBezTo>
                  <a:cubicBezTo>
                    <a:pt x="1" y="7188"/>
                    <a:pt x="97" y="7381"/>
                    <a:pt x="194" y="7381"/>
                  </a:cubicBezTo>
                  <a:cubicBezTo>
                    <a:pt x="966" y="7381"/>
                    <a:pt x="1641" y="7188"/>
                    <a:pt x="2316" y="6899"/>
                  </a:cubicBezTo>
                  <a:cubicBezTo>
                    <a:pt x="2606" y="6706"/>
                    <a:pt x="2799" y="6513"/>
                    <a:pt x="2799" y="6223"/>
                  </a:cubicBezTo>
                  <a:cubicBezTo>
                    <a:pt x="2799" y="5837"/>
                    <a:pt x="2702" y="5451"/>
                    <a:pt x="2606" y="5065"/>
                  </a:cubicBezTo>
                  <a:cubicBezTo>
                    <a:pt x="2316" y="3522"/>
                    <a:pt x="2123" y="1978"/>
                    <a:pt x="2123" y="435"/>
                  </a:cubicBezTo>
                  <a:cubicBezTo>
                    <a:pt x="2123" y="145"/>
                    <a:pt x="1882" y="0"/>
                    <a:pt x="1641" y="0"/>
                  </a:cubicBezTo>
                  <a:close/>
                </a:path>
              </a:pathLst>
            </a:custGeom>
            <a:solidFill>
              <a:srgbClr val="5F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53"/>
            <p:cNvSpPr/>
            <p:nvPr/>
          </p:nvSpPr>
          <p:spPr>
            <a:xfrm>
              <a:off x="1662150" y="911050"/>
              <a:ext cx="103175" cy="31375"/>
            </a:xfrm>
            <a:custGeom>
              <a:avLst/>
              <a:gdLst/>
              <a:ahLst/>
              <a:cxnLst/>
              <a:rect l="l" t="t" r="r" b="b"/>
              <a:pathLst>
                <a:path w="4127" h="1255" extrusionOk="0">
                  <a:moveTo>
                    <a:pt x="193" y="0"/>
                  </a:moveTo>
                  <a:cubicBezTo>
                    <a:pt x="97" y="0"/>
                    <a:pt x="0" y="193"/>
                    <a:pt x="0" y="290"/>
                  </a:cubicBezTo>
                  <a:lnTo>
                    <a:pt x="0" y="386"/>
                  </a:lnTo>
                  <a:cubicBezTo>
                    <a:pt x="193" y="772"/>
                    <a:pt x="482" y="965"/>
                    <a:pt x="868" y="1062"/>
                  </a:cubicBezTo>
                  <a:cubicBezTo>
                    <a:pt x="1158" y="1158"/>
                    <a:pt x="1544" y="1255"/>
                    <a:pt x="1930" y="1255"/>
                  </a:cubicBezTo>
                  <a:cubicBezTo>
                    <a:pt x="2316" y="1158"/>
                    <a:pt x="2701" y="1158"/>
                    <a:pt x="2991" y="1062"/>
                  </a:cubicBezTo>
                  <a:cubicBezTo>
                    <a:pt x="3377" y="965"/>
                    <a:pt x="3956" y="965"/>
                    <a:pt x="4052" y="483"/>
                  </a:cubicBezTo>
                  <a:cubicBezTo>
                    <a:pt x="4127" y="259"/>
                    <a:pt x="3912" y="34"/>
                    <a:pt x="3677" y="34"/>
                  </a:cubicBezTo>
                  <a:cubicBezTo>
                    <a:pt x="3609" y="34"/>
                    <a:pt x="3539" y="53"/>
                    <a:pt x="3473" y="97"/>
                  </a:cubicBezTo>
                  <a:lnTo>
                    <a:pt x="3184" y="97"/>
                  </a:lnTo>
                  <a:cubicBezTo>
                    <a:pt x="2991" y="97"/>
                    <a:pt x="2894" y="97"/>
                    <a:pt x="2701" y="193"/>
                  </a:cubicBezTo>
                  <a:cubicBezTo>
                    <a:pt x="2412" y="193"/>
                    <a:pt x="2123" y="290"/>
                    <a:pt x="1833" y="290"/>
                  </a:cubicBezTo>
                  <a:cubicBezTo>
                    <a:pt x="1640" y="290"/>
                    <a:pt x="1351" y="290"/>
                    <a:pt x="1061" y="193"/>
                  </a:cubicBezTo>
                  <a:cubicBezTo>
                    <a:pt x="772" y="97"/>
                    <a:pt x="482" y="0"/>
                    <a:pt x="193" y="0"/>
                  </a:cubicBezTo>
                  <a:close/>
                </a:path>
              </a:pathLst>
            </a:custGeom>
            <a:solidFill>
              <a:srgbClr val="402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53"/>
            <p:cNvSpPr/>
            <p:nvPr/>
          </p:nvSpPr>
          <p:spPr>
            <a:xfrm>
              <a:off x="1874400" y="892400"/>
              <a:ext cx="99275" cy="40375"/>
            </a:xfrm>
            <a:custGeom>
              <a:avLst/>
              <a:gdLst/>
              <a:ahLst/>
              <a:cxnLst/>
              <a:rect l="l" t="t" r="r" b="b"/>
              <a:pathLst>
                <a:path w="3971" h="1615" extrusionOk="0">
                  <a:moveTo>
                    <a:pt x="3237" y="1"/>
                  </a:moveTo>
                  <a:cubicBezTo>
                    <a:pt x="3156" y="1"/>
                    <a:pt x="3072" y="22"/>
                    <a:pt x="2991" y="71"/>
                  </a:cubicBezTo>
                  <a:cubicBezTo>
                    <a:pt x="2894" y="167"/>
                    <a:pt x="2798" y="264"/>
                    <a:pt x="2702" y="264"/>
                  </a:cubicBezTo>
                  <a:lnTo>
                    <a:pt x="2605" y="264"/>
                  </a:lnTo>
                  <a:lnTo>
                    <a:pt x="2412" y="360"/>
                  </a:lnTo>
                  <a:cubicBezTo>
                    <a:pt x="2123" y="457"/>
                    <a:pt x="1930" y="457"/>
                    <a:pt x="1640" y="553"/>
                  </a:cubicBezTo>
                  <a:cubicBezTo>
                    <a:pt x="1351" y="553"/>
                    <a:pt x="1061" y="650"/>
                    <a:pt x="772" y="650"/>
                  </a:cubicBezTo>
                  <a:cubicBezTo>
                    <a:pt x="708" y="650"/>
                    <a:pt x="600" y="639"/>
                    <a:pt x="486" y="639"/>
                  </a:cubicBezTo>
                  <a:cubicBezTo>
                    <a:pt x="257" y="639"/>
                    <a:pt x="0" y="682"/>
                    <a:pt x="0" y="939"/>
                  </a:cubicBezTo>
                  <a:cubicBezTo>
                    <a:pt x="0" y="1422"/>
                    <a:pt x="579" y="1518"/>
                    <a:pt x="868" y="1615"/>
                  </a:cubicBezTo>
                  <a:cubicBezTo>
                    <a:pt x="1158" y="1615"/>
                    <a:pt x="1544" y="1518"/>
                    <a:pt x="1833" y="1518"/>
                  </a:cubicBezTo>
                  <a:cubicBezTo>
                    <a:pt x="2123" y="1422"/>
                    <a:pt x="2412" y="1422"/>
                    <a:pt x="2702" y="1325"/>
                  </a:cubicBezTo>
                  <a:cubicBezTo>
                    <a:pt x="2991" y="1229"/>
                    <a:pt x="3280" y="1036"/>
                    <a:pt x="3570" y="843"/>
                  </a:cubicBezTo>
                  <a:cubicBezTo>
                    <a:pt x="3971" y="522"/>
                    <a:pt x="3638" y="1"/>
                    <a:pt x="3237" y="1"/>
                  </a:cubicBezTo>
                  <a:close/>
                </a:path>
              </a:pathLst>
            </a:custGeom>
            <a:solidFill>
              <a:srgbClr val="402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53"/>
            <p:cNvSpPr/>
            <p:nvPr/>
          </p:nvSpPr>
          <p:spPr>
            <a:xfrm>
              <a:off x="1607650" y="802500"/>
              <a:ext cx="164950" cy="41525"/>
            </a:xfrm>
            <a:custGeom>
              <a:avLst/>
              <a:gdLst/>
              <a:ahLst/>
              <a:cxnLst/>
              <a:rect l="l" t="t" r="r" b="b"/>
              <a:pathLst>
                <a:path w="6598" h="1661" extrusionOk="0">
                  <a:moveTo>
                    <a:pt x="4978" y="1"/>
                  </a:moveTo>
                  <a:cubicBezTo>
                    <a:pt x="4399" y="1"/>
                    <a:pt x="3917" y="1"/>
                    <a:pt x="3338" y="97"/>
                  </a:cubicBezTo>
                  <a:cubicBezTo>
                    <a:pt x="2277" y="290"/>
                    <a:pt x="1119" y="676"/>
                    <a:pt x="251" y="1255"/>
                  </a:cubicBezTo>
                  <a:cubicBezTo>
                    <a:pt x="1" y="1422"/>
                    <a:pt x="182" y="1660"/>
                    <a:pt x="361" y="1660"/>
                  </a:cubicBezTo>
                  <a:cubicBezTo>
                    <a:pt x="389" y="1660"/>
                    <a:pt x="417" y="1654"/>
                    <a:pt x="443" y="1641"/>
                  </a:cubicBezTo>
                  <a:cubicBezTo>
                    <a:pt x="926" y="1544"/>
                    <a:pt x="1408" y="1448"/>
                    <a:pt x="1794" y="1352"/>
                  </a:cubicBezTo>
                  <a:cubicBezTo>
                    <a:pt x="2373" y="1255"/>
                    <a:pt x="2855" y="1062"/>
                    <a:pt x="3338" y="1062"/>
                  </a:cubicBezTo>
                  <a:cubicBezTo>
                    <a:pt x="3820" y="966"/>
                    <a:pt x="4206" y="966"/>
                    <a:pt x="4689" y="966"/>
                  </a:cubicBezTo>
                  <a:cubicBezTo>
                    <a:pt x="4753" y="933"/>
                    <a:pt x="4828" y="923"/>
                    <a:pt x="4906" y="923"/>
                  </a:cubicBezTo>
                  <a:cubicBezTo>
                    <a:pt x="5064" y="923"/>
                    <a:pt x="5235" y="966"/>
                    <a:pt x="5364" y="966"/>
                  </a:cubicBezTo>
                  <a:cubicBezTo>
                    <a:pt x="5557" y="1062"/>
                    <a:pt x="5750" y="1159"/>
                    <a:pt x="5943" y="1255"/>
                  </a:cubicBezTo>
                  <a:cubicBezTo>
                    <a:pt x="5983" y="1265"/>
                    <a:pt x="6023" y="1270"/>
                    <a:pt x="6061" y="1270"/>
                  </a:cubicBezTo>
                  <a:cubicBezTo>
                    <a:pt x="6384" y="1270"/>
                    <a:pt x="6598" y="925"/>
                    <a:pt x="6425" y="580"/>
                  </a:cubicBezTo>
                  <a:cubicBezTo>
                    <a:pt x="6136" y="97"/>
                    <a:pt x="5460" y="1"/>
                    <a:pt x="4978" y="1"/>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53"/>
            <p:cNvSpPr/>
            <p:nvPr/>
          </p:nvSpPr>
          <p:spPr>
            <a:xfrm>
              <a:off x="1850800" y="794650"/>
              <a:ext cx="132150" cy="34800"/>
            </a:xfrm>
            <a:custGeom>
              <a:avLst/>
              <a:gdLst/>
              <a:ahLst/>
              <a:cxnLst/>
              <a:rect l="l" t="t" r="r" b="b"/>
              <a:pathLst>
                <a:path w="5286" h="1392" extrusionOk="0">
                  <a:moveTo>
                    <a:pt x="578" y="1178"/>
                  </a:moveTo>
                  <a:cubicBezTo>
                    <a:pt x="572" y="1180"/>
                    <a:pt x="565" y="1181"/>
                    <a:pt x="558" y="1183"/>
                  </a:cubicBezTo>
                  <a:lnTo>
                    <a:pt x="655" y="1183"/>
                  </a:lnTo>
                  <a:cubicBezTo>
                    <a:pt x="628" y="1183"/>
                    <a:pt x="603" y="1181"/>
                    <a:pt x="578" y="1178"/>
                  </a:cubicBezTo>
                  <a:close/>
                  <a:moveTo>
                    <a:pt x="2359" y="0"/>
                  </a:moveTo>
                  <a:cubicBezTo>
                    <a:pt x="1701" y="0"/>
                    <a:pt x="1000" y="173"/>
                    <a:pt x="365" y="411"/>
                  </a:cubicBezTo>
                  <a:cubicBezTo>
                    <a:pt x="0" y="594"/>
                    <a:pt x="153" y="1121"/>
                    <a:pt x="578" y="1178"/>
                  </a:cubicBezTo>
                  <a:lnTo>
                    <a:pt x="578" y="1178"/>
                  </a:lnTo>
                  <a:cubicBezTo>
                    <a:pt x="1135" y="1040"/>
                    <a:pt x="1643" y="952"/>
                    <a:pt x="2174" y="952"/>
                  </a:cubicBezTo>
                  <a:cubicBezTo>
                    <a:pt x="2371" y="952"/>
                    <a:pt x="2570" y="964"/>
                    <a:pt x="2777" y="990"/>
                  </a:cubicBezTo>
                  <a:cubicBezTo>
                    <a:pt x="3067" y="990"/>
                    <a:pt x="3453" y="1087"/>
                    <a:pt x="3742" y="1087"/>
                  </a:cubicBezTo>
                  <a:cubicBezTo>
                    <a:pt x="3935" y="1183"/>
                    <a:pt x="4128" y="1183"/>
                    <a:pt x="4321" y="1280"/>
                  </a:cubicBezTo>
                  <a:cubicBezTo>
                    <a:pt x="4432" y="1335"/>
                    <a:pt x="4576" y="1391"/>
                    <a:pt x="4714" y="1391"/>
                  </a:cubicBezTo>
                  <a:cubicBezTo>
                    <a:pt x="4816" y="1391"/>
                    <a:pt x="4915" y="1361"/>
                    <a:pt x="4996" y="1280"/>
                  </a:cubicBezTo>
                  <a:cubicBezTo>
                    <a:pt x="5189" y="1183"/>
                    <a:pt x="5286" y="894"/>
                    <a:pt x="5189" y="701"/>
                  </a:cubicBezTo>
                  <a:cubicBezTo>
                    <a:pt x="5093" y="315"/>
                    <a:pt x="4417" y="218"/>
                    <a:pt x="4031" y="122"/>
                  </a:cubicBezTo>
                  <a:cubicBezTo>
                    <a:pt x="3646" y="25"/>
                    <a:pt x="3260" y="25"/>
                    <a:pt x="2777" y="25"/>
                  </a:cubicBezTo>
                  <a:cubicBezTo>
                    <a:pt x="2640" y="8"/>
                    <a:pt x="2501" y="0"/>
                    <a:pt x="2359"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53"/>
            <p:cNvSpPr/>
            <p:nvPr/>
          </p:nvSpPr>
          <p:spPr>
            <a:xfrm>
              <a:off x="1797200" y="1048525"/>
              <a:ext cx="67575" cy="21725"/>
            </a:xfrm>
            <a:custGeom>
              <a:avLst/>
              <a:gdLst/>
              <a:ahLst/>
              <a:cxnLst/>
              <a:rect l="l" t="t" r="r" b="b"/>
              <a:pathLst>
                <a:path w="2703" h="869" extrusionOk="0">
                  <a:moveTo>
                    <a:pt x="773" y="1"/>
                  </a:moveTo>
                  <a:cubicBezTo>
                    <a:pt x="483" y="1"/>
                    <a:pt x="194" y="97"/>
                    <a:pt x="97" y="290"/>
                  </a:cubicBezTo>
                  <a:cubicBezTo>
                    <a:pt x="1" y="386"/>
                    <a:pt x="1" y="483"/>
                    <a:pt x="97" y="579"/>
                  </a:cubicBezTo>
                  <a:cubicBezTo>
                    <a:pt x="160" y="642"/>
                    <a:pt x="182" y="664"/>
                    <a:pt x="216" y="672"/>
                  </a:cubicBezTo>
                  <a:lnTo>
                    <a:pt x="216" y="672"/>
                  </a:lnTo>
                  <a:cubicBezTo>
                    <a:pt x="273" y="739"/>
                    <a:pt x="330" y="772"/>
                    <a:pt x="387" y="772"/>
                  </a:cubicBezTo>
                  <a:cubicBezTo>
                    <a:pt x="483" y="869"/>
                    <a:pt x="676" y="869"/>
                    <a:pt x="773" y="869"/>
                  </a:cubicBezTo>
                  <a:lnTo>
                    <a:pt x="2413" y="869"/>
                  </a:lnTo>
                  <a:cubicBezTo>
                    <a:pt x="2606" y="772"/>
                    <a:pt x="2702" y="579"/>
                    <a:pt x="2702" y="386"/>
                  </a:cubicBezTo>
                  <a:cubicBezTo>
                    <a:pt x="2702" y="97"/>
                    <a:pt x="2509" y="1"/>
                    <a:pt x="2220" y="1"/>
                  </a:cubicBezTo>
                  <a:close/>
                </a:path>
              </a:pathLst>
            </a:custGeom>
            <a:solidFill>
              <a:srgbClr val="5F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53"/>
            <p:cNvSpPr/>
            <p:nvPr/>
          </p:nvSpPr>
          <p:spPr>
            <a:xfrm>
              <a:off x="3348100" y="2430575"/>
              <a:ext cx="967200" cy="371475"/>
            </a:xfrm>
            <a:custGeom>
              <a:avLst/>
              <a:gdLst/>
              <a:ahLst/>
              <a:cxnLst/>
              <a:rect l="l" t="t" r="r" b="b"/>
              <a:pathLst>
                <a:path w="38688" h="14859" extrusionOk="0">
                  <a:moveTo>
                    <a:pt x="37144" y="0"/>
                  </a:moveTo>
                  <a:lnTo>
                    <a:pt x="4149" y="290"/>
                  </a:lnTo>
                  <a:cubicBezTo>
                    <a:pt x="4013" y="280"/>
                    <a:pt x="3877" y="275"/>
                    <a:pt x="3741" y="275"/>
                  </a:cubicBezTo>
                  <a:cubicBezTo>
                    <a:pt x="2512" y="275"/>
                    <a:pt x="1245" y="666"/>
                    <a:pt x="289" y="1448"/>
                  </a:cubicBezTo>
                  <a:lnTo>
                    <a:pt x="0" y="12928"/>
                  </a:lnTo>
                  <a:lnTo>
                    <a:pt x="965" y="14858"/>
                  </a:lnTo>
                  <a:lnTo>
                    <a:pt x="19778" y="12543"/>
                  </a:lnTo>
                  <a:cubicBezTo>
                    <a:pt x="23291" y="12139"/>
                    <a:pt x="26872" y="11702"/>
                    <a:pt x="30420" y="11702"/>
                  </a:cubicBezTo>
                  <a:cubicBezTo>
                    <a:pt x="32816" y="11702"/>
                    <a:pt x="35196" y="11902"/>
                    <a:pt x="37530" y="12446"/>
                  </a:cubicBezTo>
                  <a:cubicBezTo>
                    <a:pt x="37723" y="12494"/>
                    <a:pt x="37916" y="12543"/>
                    <a:pt x="38085" y="12543"/>
                  </a:cubicBezTo>
                  <a:cubicBezTo>
                    <a:pt x="38253" y="12543"/>
                    <a:pt x="38398" y="12494"/>
                    <a:pt x="38495" y="12350"/>
                  </a:cubicBezTo>
                  <a:cubicBezTo>
                    <a:pt x="38591" y="12157"/>
                    <a:pt x="38688" y="11867"/>
                    <a:pt x="38591" y="11578"/>
                  </a:cubicBezTo>
                  <a:cubicBezTo>
                    <a:pt x="38398" y="8008"/>
                    <a:pt x="38205" y="4342"/>
                    <a:pt x="38012" y="772"/>
                  </a:cubicBezTo>
                  <a:cubicBezTo>
                    <a:pt x="38012" y="579"/>
                    <a:pt x="37916" y="386"/>
                    <a:pt x="37819" y="193"/>
                  </a:cubicBezTo>
                  <a:cubicBezTo>
                    <a:pt x="37626" y="0"/>
                    <a:pt x="37433" y="0"/>
                    <a:pt x="37144" y="0"/>
                  </a:cubicBezTo>
                  <a:close/>
                </a:path>
              </a:pathLst>
            </a:custGeom>
            <a:solidFill>
              <a:srgbClr val="DEB3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53"/>
            <p:cNvSpPr/>
            <p:nvPr/>
          </p:nvSpPr>
          <p:spPr>
            <a:xfrm>
              <a:off x="3295025" y="2953975"/>
              <a:ext cx="325625" cy="2346850"/>
            </a:xfrm>
            <a:custGeom>
              <a:avLst/>
              <a:gdLst/>
              <a:ahLst/>
              <a:cxnLst/>
              <a:rect l="l" t="t" r="r" b="b"/>
              <a:pathLst>
                <a:path w="13025" h="93874" extrusionOk="0">
                  <a:moveTo>
                    <a:pt x="13025" y="0"/>
                  </a:moveTo>
                  <a:lnTo>
                    <a:pt x="3570" y="579"/>
                  </a:lnTo>
                  <a:cubicBezTo>
                    <a:pt x="2412" y="31741"/>
                    <a:pt x="1255" y="62807"/>
                    <a:pt x="1" y="93873"/>
                  </a:cubicBezTo>
                  <a:lnTo>
                    <a:pt x="3763" y="93873"/>
                  </a:lnTo>
                  <a:lnTo>
                    <a:pt x="13025" y="0"/>
                  </a:ln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53"/>
            <p:cNvSpPr/>
            <p:nvPr/>
          </p:nvSpPr>
          <p:spPr>
            <a:xfrm>
              <a:off x="4484125" y="2903325"/>
              <a:ext cx="412450" cy="2332375"/>
            </a:xfrm>
            <a:custGeom>
              <a:avLst/>
              <a:gdLst/>
              <a:ahLst/>
              <a:cxnLst/>
              <a:rect l="l" t="t" r="r" b="b"/>
              <a:pathLst>
                <a:path w="16498" h="93295" extrusionOk="0">
                  <a:moveTo>
                    <a:pt x="11674" y="0"/>
                  </a:moveTo>
                  <a:lnTo>
                    <a:pt x="0" y="2026"/>
                  </a:lnTo>
                  <a:lnTo>
                    <a:pt x="12928" y="93294"/>
                  </a:lnTo>
                  <a:lnTo>
                    <a:pt x="16498" y="93294"/>
                  </a:lnTo>
                  <a:cubicBezTo>
                    <a:pt x="14665" y="63483"/>
                    <a:pt x="13314" y="33574"/>
                    <a:pt x="12253" y="3666"/>
                  </a:cubicBezTo>
                  <a:lnTo>
                    <a:pt x="11674" y="0"/>
                  </a:ln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53"/>
            <p:cNvSpPr/>
            <p:nvPr/>
          </p:nvSpPr>
          <p:spPr>
            <a:xfrm>
              <a:off x="3398750" y="3518350"/>
              <a:ext cx="1338650" cy="67575"/>
            </a:xfrm>
            <a:custGeom>
              <a:avLst/>
              <a:gdLst/>
              <a:ahLst/>
              <a:cxnLst/>
              <a:rect l="l" t="t" r="r" b="b"/>
              <a:pathLst>
                <a:path w="53546" h="2703" extrusionOk="0">
                  <a:moveTo>
                    <a:pt x="53545" y="1"/>
                  </a:moveTo>
                  <a:lnTo>
                    <a:pt x="1544" y="194"/>
                  </a:lnTo>
                  <a:lnTo>
                    <a:pt x="0" y="2702"/>
                  </a:lnTo>
                  <a:cubicBezTo>
                    <a:pt x="17848" y="2606"/>
                    <a:pt x="35697" y="2413"/>
                    <a:pt x="53545" y="2123"/>
                  </a:cubicBezTo>
                  <a:lnTo>
                    <a:pt x="53545" y="1"/>
                  </a:ln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53"/>
            <p:cNvSpPr/>
            <p:nvPr/>
          </p:nvSpPr>
          <p:spPr>
            <a:xfrm>
              <a:off x="3225075" y="2705525"/>
              <a:ext cx="1659450" cy="291875"/>
            </a:xfrm>
            <a:custGeom>
              <a:avLst/>
              <a:gdLst/>
              <a:ahLst/>
              <a:cxnLst/>
              <a:rect l="l" t="t" r="r" b="b"/>
              <a:pathLst>
                <a:path w="66378" h="11675" extrusionOk="0">
                  <a:moveTo>
                    <a:pt x="65413" y="1"/>
                  </a:moveTo>
                  <a:lnTo>
                    <a:pt x="1834" y="869"/>
                  </a:lnTo>
                  <a:lnTo>
                    <a:pt x="772" y="1062"/>
                  </a:lnTo>
                  <a:cubicBezTo>
                    <a:pt x="97" y="4535"/>
                    <a:pt x="1" y="8202"/>
                    <a:pt x="580" y="11675"/>
                  </a:cubicBezTo>
                  <a:lnTo>
                    <a:pt x="66377" y="10806"/>
                  </a:lnTo>
                  <a:lnTo>
                    <a:pt x="65413" y="1"/>
                  </a:ln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53"/>
            <p:cNvSpPr/>
            <p:nvPr/>
          </p:nvSpPr>
          <p:spPr>
            <a:xfrm>
              <a:off x="3413200" y="2314800"/>
              <a:ext cx="979275" cy="115800"/>
            </a:xfrm>
            <a:custGeom>
              <a:avLst/>
              <a:gdLst/>
              <a:ahLst/>
              <a:cxnLst/>
              <a:rect l="l" t="t" r="r" b="b"/>
              <a:pathLst>
                <a:path w="39171" h="4632" extrusionOk="0">
                  <a:moveTo>
                    <a:pt x="38785" y="0"/>
                  </a:moveTo>
                  <a:lnTo>
                    <a:pt x="97" y="1158"/>
                  </a:lnTo>
                  <a:cubicBezTo>
                    <a:pt x="1" y="2219"/>
                    <a:pt x="1" y="3281"/>
                    <a:pt x="1" y="4342"/>
                  </a:cubicBezTo>
                  <a:lnTo>
                    <a:pt x="21805" y="4631"/>
                  </a:lnTo>
                  <a:lnTo>
                    <a:pt x="39171" y="3570"/>
                  </a:lnTo>
                  <a:lnTo>
                    <a:pt x="38785" y="0"/>
                  </a:lnTo>
                  <a:close/>
                </a:path>
              </a:pathLst>
            </a:custGeom>
            <a:solidFill>
              <a:srgbClr val="B98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53"/>
            <p:cNvSpPr/>
            <p:nvPr/>
          </p:nvSpPr>
          <p:spPr>
            <a:xfrm>
              <a:off x="3214425" y="583025"/>
              <a:ext cx="353275" cy="259800"/>
            </a:xfrm>
            <a:custGeom>
              <a:avLst/>
              <a:gdLst/>
              <a:ahLst/>
              <a:cxnLst/>
              <a:rect l="l" t="t" r="r" b="b"/>
              <a:pathLst>
                <a:path w="14131" h="10392" extrusionOk="0">
                  <a:moveTo>
                    <a:pt x="3996" y="0"/>
                  </a:moveTo>
                  <a:cubicBezTo>
                    <a:pt x="3417" y="0"/>
                    <a:pt x="2742" y="193"/>
                    <a:pt x="2356" y="676"/>
                  </a:cubicBezTo>
                  <a:lnTo>
                    <a:pt x="1358" y="1569"/>
                  </a:lnTo>
                  <a:lnTo>
                    <a:pt x="1358" y="1569"/>
                  </a:lnTo>
                  <a:cubicBezTo>
                    <a:pt x="1203" y="1702"/>
                    <a:pt x="1052" y="1840"/>
                    <a:pt x="906" y="1974"/>
                  </a:cubicBezTo>
                  <a:lnTo>
                    <a:pt x="906" y="1974"/>
                  </a:lnTo>
                  <a:lnTo>
                    <a:pt x="523" y="2316"/>
                  </a:lnTo>
                  <a:cubicBezTo>
                    <a:pt x="0" y="2839"/>
                    <a:pt x="519" y="3593"/>
                    <a:pt x="1138" y="3593"/>
                  </a:cubicBezTo>
                  <a:cubicBezTo>
                    <a:pt x="1318" y="3593"/>
                    <a:pt x="1507" y="3529"/>
                    <a:pt x="1681" y="3377"/>
                  </a:cubicBezTo>
                  <a:cubicBezTo>
                    <a:pt x="2225" y="2911"/>
                    <a:pt x="2894" y="2507"/>
                    <a:pt x="3235" y="1964"/>
                  </a:cubicBezTo>
                  <a:lnTo>
                    <a:pt x="3235" y="1964"/>
                  </a:lnTo>
                  <a:cubicBezTo>
                    <a:pt x="3423" y="1789"/>
                    <a:pt x="3638" y="1544"/>
                    <a:pt x="3707" y="1544"/>
                  </a:cubicBezTo>
                  <a:cubicBezTo>
                    <a:pt x="3900" y="1544"/>
                    <a:pt x="4189" y="1930"/>
                    <a:pt x="4286" y="2026"/>
                  </a:cubicBezTo>
                  <a:lnTo>
                    <a:pt x="7180" y="4824"/>
                  </a:lnTo>
                  <a:cubicBezTo>
                    <a:pt x="9110" y="6657"/>
                    <a:pt x="11039" y="8587"/>
                    <a:pt x="13065" y="10227"/>
                  </a:cubicBezTo>
                  <a:cubicBezTo>
                    <a:pt x="13181" y="10342"/>
                    <a:pt x="13307" y="10392"/>
                    <a:pt x="13428" y="10392"/>
                  </a:cubicBezTo>
                  <a:cubicBezTo>
                    <a:pt x="13810" y="10392"/>
                    <a:pt x="14131" y="9895"/>
                    <a:pt x="13837" y="9455"/>
                  </a:cubicBezTo>
                  <a:cubicBezTo>
                    <a:pt x="11715" y="7043"/>
                    <a:pt x="9399" y="5017"/>
                    <a:pt x="7180" y="2798"/>
                  </a:cubicBezTo>
                  <a:lnTo>
                    <a:pt x="5540" y="1158"/>
                  </a:lnTo>
                  <a:cubicBezTo>
                    <a:pt x="5154" y="676"/>
                    <a:pt x="4672" y="193"/>
                    <a:pt x="3996"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53"/>
            <p:cNvSpPr/>
            <p:nvPr/>
          </p:nvSpPr>
          <p:spPr>
            <a:xfrm>
              <a:off x="4030675" y="1171525"/>
              <a:ext cx="25" cy="12100"/>
            </a:xfrm>
            <a:custGeom>
              <a:avLst/>
              <a:gdLst/>
              <a:ahLst/>
              <a:cxnLst/>
              <a:rect l="l" t="t" r="r" b="b"/>
              <a:pathLst>
                <a:path w="1" h="484" extrusionOk="0">
                  <a:moveTo>
                    <a:pt x="0" y="483"/>
                  </a:moveTo>
                  <a:lnTo>
                    <a:pt x="0" y="1"/>
                  </a:lnTo>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53"/>
            <p:cNvSpPr/>
            <p:nvPr/>
          </p:nvSpPr>
          <p:spPr>
            <a:xfrm>
              <a:off x="3635100" y="1866350"/>
              <a:ext cx="494475" cy="118025"/>
            </a:xfrm>
            <a:custGeom>
              <a:avLst/>
              <a:gdLst/>
              <a:ahLst/>
              <a:cxnLst/>
              <a:rect l="l" t="t" r="r" b="b"/>
              <a:pathLst>
                <a:path w="19779" h="4721" extrusionOk="0">
                  <a:moveTo>
                    <a:pt x="13790" y="0"/>
                  </a:moveTo>
                  <a:cubicBezTo>
                    <a:pt x="9607" y="0"/>
                    <a:pt x="5409" y="299"/>
                    <a:pt x="1255" y="958"/>
                  </a:cubicBezTo>
                  <a:cubicBezTo>
                    <a:pt x="869" y="958"/>
                    <a:pt x="580" y="1055"/>
                    <a:pt x="290" y="1248"/>
                  </a:cubicBezTo>
                  <a:cubicBezTo>
                    <a:pt x="97" y="1634"/>
                    <a:pt x="1" y="2020"/>
                    <a:pt x="97" y="2502"/>
                  </a:cubicBezTo>
                  <a:cubicBezTo>
                    <a:pt x="194" y="3081"/>
                    <a:pt x="194" y="3853"/>
                    <a:pt x="290" y="4528"/>
                  </a:cubicBezTo>
                  <a:lnTo>
                    <a:pt x="580" y="4721"/>
                  </a:lnTo>
                  <a:lnTo>
                    <a:pt x="19779" y="4142"/>
                  </a:lnTo>
                  <a:cubicBezTo>
                    <a:pt x="19586" y="2791"/>
                    <a:pt x="19586" y="1441"/>
                    <a:pt x="19586" y="187"/>
                  </a:cubicBezTo>
                  <a:cubicBezTo>
                    <a:pt x="17661" y="64"/>
                    <a:pt x="15727" y="0"/>
                    <a:pt x="13790" y="0"/>
                  </a:cubicBezTo>
                  <a:close/>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53"/>
            <p:cNvSpPr/>
            <p:nvPr/>
          </p:nvSpPr>
          <p:spPr>
            <a:xfrm>
              <a:off x="3828075" y="1184800"/>
              <a:ext cx="328050" cy="676575"/>
            </a:xfrm>
            <a:custGeom>
              <a:avLst/>
              <a:gdLst/>
              <a:ahLst/>
              <a:cxnLst/>
              <a:rect l="l" t="t" r="r" b="b"/>
              <a:pathLst>
                <a:path w="13122" h="27063" extrusionOk="0">
                  <a:moveTo>
                    <a:pt x="11739" y="0"/>
                  </a:moveTo>
                  <a:cubicBezTo>
                    <a:pt x="10944" y="0"/>
                    <a:pt x="10375" y="920"/>
                    <a:pt x="10034" y="1689"/>
                  </a:cubicBezTo>
                  <a:cubicBezTo>
                    <a:pt x="6175" y="9890"/>
                    <a:pt x="2798" y="18380"/>
                    <a:pt x="0" y="26966"/>
                  </a:cubicBezTo>
                  <a:lnTo>
                    <a:pt x="4824" y="27063"/>
                  </a:lnTo>
                  <a:cubicBezTo>
                    <a:pt x="7525" y="19151"/>
                    <a:pt x="10130" y="11144"/>
                    <a:pt x="12832" y="3136"/>
                  </a:cubicBezTo>
                  <a:cubicBezTo>
                    <a:pt x="13025" y="2557"/>
                    <a:pt x="13121" y="1978"/>
                    <a:pt x="13121" y="1303"/>
                  </a:cubicBezTo>
                  <a:cubicBezTo>
                    <a:pt x="13121" y="724"/>
                    <a:pt x="12639" y="145"/>
                    <a:pt x="12060" y="49"/>
                  </a:cubicBezTo>
                  <a:cubicBezTo>
                    <a:pt x="11949" y="16"/>
                    <a:pt x="11842" y="0"/>
                    <a:pt x="11739" y="0"/>
                  </a:cubicBezTo>
                  <a:close/>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53"/>
            <p:cNvSpPr/>
            <p:nvPr/>
          </p:nvSpPr>
          <p:spPr>
            <a:xfrm>
              <a:off x="3514500" y="804625"/>
              <a:ext cx="617500" cy="482700"/>
            </a:xfrm>
            <a:custGeom>
              <a:avLst/>
              <a:gdLst/>
              <a:ahLst/>
              <a:cxnLst/>
              <a:rect l="l" t="t" r="r" b="b"/>
              <a:pathLst>
                <a:path w="24700" h="19308" extrusionOk="0">
                  <a:moveTo>
                    <a:pt x="2604" y="0"/>
                  </a:moveTo>
                  <a:cubicBezTo>
                    <a:pt x="1508" y="0"/>
                    <a:pt x="470" y="637"/>
                    <a:pt x="1" y="1652"/>
                  </a:cubicBezTo>
                  <a:cubicBezTo>
                    <a:pt x="8395" y="7248"/>
                    <a:pt x="16402" y="13133"/>
                    <a:pt x="24120" y="19308"/>
                  </a:cubicBezTo>
                  <a:lnTo>
                    <a:pt x="24699" y="16414"/>
                  </a:lnTo>
                  <a:lnTo>
                    <a:pt x="6851" y="2038"/>
                  </a:lnTo>
                  <a:cubicBezTo>
                    <a:pt x="5886" y="1170"/>
                    <a:pt x="4728" y="495"/>
                    <a:pt x="3378" y="109"/>
                  </a:cubicBezTo>
                  <a:cubicBezTo>
                    <a:pt x="3121" y="35"/>
                    <a:pt x="2861" y="0"/>
                    <a:pt x="2604" y="0"/>
                  </a:cubicBezTo>
                  <a:close/>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53"/>
            <p:cNvSpPr/>
            <p:nvPr/>
          </p:nvSpPr>
          <p:spPr>
            <a:xfrm>
              <a:off x="2741700" y="603275"/>
              <a:ext cx="538875" cy="467900"/>
            </a:xfrm>
            <a:custGeom>
              <a:avLst/>
              <a:gdLst/>
              <a:ahLst/>
              <a:cxnLst/>
              <a:rect l="l" t="t" r="r" b="b"/>
              <a:pathLst>
                <a:path w="21555" h="18716" extrusionOk="0">
                  <a:moveTo>
                    <a:pt x="14770" y="1"/>
                  </a:moveTo>
                  <a:cubicBezTo>
                    <a:pt x="13862" y="1"/>
                    <a:pt x="12950" y="151"/>
                    <a:pt x="12100" y="445"/>
                  </a:cubicBezTo>
                  <a:cubicBezTo>
                    <a:pt x="9302" y="1313"/>
                    <a:pt x="6987" y="3339"/>
                    <a:pt x="4864" y="5365"/>
                  </a:cubicBezTo>
                  <a:cubicBezTo>
                    <a:pt x="0" y="10154"/>
                    <a:pt x="9472" y="18715"/>
                    <a:pt x="14912" y="18715"/>
                  </a:cubicBezTo>
                  <a:cubicBezTo>
                    <a:pt x="16468" y="18715"/>
                    <a:pt x="17694" y="18015"/>
                    <a:pt x="18162" y="16327"/>
                  </a:cubicBezTo>
                  <a:lnTo>
                    <a:pt x="18162" y="16327"/>
                  </a:lnTo>
                  <a:cubicBezTo>
                    <a:pt x="19474" y="14141"/>
                    <a:pt x="20503" y="11683"/>
                    <a:pt x="20976" y="9224"/>
                  </a:cubicBezTo>
                  <a:cubicBezTo>
                    <a:pt x="21458" y="6909"/>
                    <a:pt x="21555" y="4400"/>
                    <a:pt x="20107" y="2471"/>
                  </a:cubicBezTo>
                  <a:cubicBezTo>
                    <a:pt x="18899" y="791"/>
                    <a:pt x="16848" y="1"/>
                    <a:pt x="14770" y="1"/>
                  </a:cubicBezTo>
                  <a:close/>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53"/>
            <p:cNvSpPr/>
            <p:nvPr/>
          </p:nvSpPr>
          <p:spPr>
            <a:xfrm>
              <a:off x="2834350" y="747025"/>
              <a:ext cx="398000" cy="301800"/>
            </a:xfrm>
            <a:custGeom>
              <a:avLst/>
              <a:gdLst/>
              <a:ahLst/>
              <a:cxnLst/>
              <a:rect l="l" t="t" r="r" b="b"/>
              <a:pathLst>
                <a:path w="15920" h="12072" extrusionOk="0">
                  <a:moveTo>
                    <a:pt x="2291" y="1"/>
                  </a:moveTo>
                  <a:cubicBezTo>
                    <a:pt x="1876" y="1"/>
                    <a:pt x="1447" y="129"/>
                    <a:pt x="1062" y="387"/>
                  </a:cubicBezTo>
                  <a:cubicBezTo>
                    <a:pt x="772" y="580"/>
                    <a:pt x="483" y="966"/>
                    <a:pt x="386" y="1352"/>
                  </a:cubicBezTo>
                  <a:cubicBezTo>
                    <a:pt x="0" y="2702"/>
                    <a:pt x="193" y="4053"/>
                    <a:pt x="869" y="5211"/>
                  </a:cubicBezTo>
                  <a:cubicBezTo>
                    <a:pt x="1447" y="6368"/>
                    <a:pt x="2316" y="7430"/>
                    <a:pt x="3377" y="8201"/>
                  </a:cubicBezTo>
                  <a:cubicBezTo>
                    <a:pt x="5509" y="9870"/>
                    <a:pt x="7907" y="12072"/>
                    <a:pt x="10487" y="12072"/>
                  </a:cubicBezTo>
                  <a:cubicBezTo>
                    <a:pt x="10593" y="12072"/>
                    <a:pt x="10699" y="12068"/>
                    <a:pt x="10806" y="12061"/>
                  </a:cubicBezTo>
                  <a:cubicBezTo>
                    <a:pt x="13604" y="12061"/>
                    <a:pt x="15919" y="10227"/>
                    <a:pt x="11578" y="4825"/>
                  </a:cubicBezTo>
                  <a:cubicBezTo>
                    <a:pt x="10806" y="3956"/>
                    <a:pt x="9937" y="3088"/>
                    <a:pt x="8973" y="2413"/>
                  </a:cubicBezTo>
                  <a:cubicBezTo>
                    <a:pt x="7140" y="1159"/>
                    <a:pt x="5017" y="387"/>
                    <a:pt x="2895" y="97"/>
                  </a:cubicBezTo>
                  <a:cubicBezTo>
                    <a:pt x="2702" y="33"/>
                    <a:pt x="2498" y="1"/>
                    <a:pt x="2291" y="1"/>
                  </a:cubicBezTo>
                  <a:close/>
                </a:path>
              </a:pathLst>
            </a:custGeom>
            <a:solidFill>
              <a:srgbClr val="D3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53"/>
            <p:cNvSpPr/>
            <p:nvPr/>
          </p:nvSpPr>
          <p:spPr>
            <a:xfrm>
              <a:off x="2964600" y="807325"/>
              <a:ext cx="159200" cy="137950"/>
            </a:xfrm>
            <a:custGeom>
              <a:avLst/>
              <a:gdLst/>
              <a:ahLst/>
              <a:cxnLst/>
              <a:rect l="l" t="t" r="r" b="b"/>
              <a:pathLst>
                <a:path w="6368" h="5518" extrusionOk="0">
                  <a:moveTo>
                    <a:pt x="3666" y="1"/>
                  </a:moveTo>
                  <a:lnTo>
                    <a:pt x="3473" y="194"/>
                  </a:lnTo>
                  <a:cubicBezTo>
                    <a:pt x="1351" y="194"/>
                    <a:pt x="0" y="2509"/>
                    <a:pt x="1158" y="4246"/>
                  </a:cubicBezTo>
                  <a:cubicBezTo>
                    <a:pt x="1700" y="5104"/>
                    <a:pt x="2558" y="5518"/>
                    <a:pt x="3418" y="5518"/>
                  </a:cubicBezTo>
                  <a:cubicBezTo>
                    <a:pt x="4395" y="5518"/>
                    <a:pt x="5372" y="4983"/>
                    <a:pt x="5885" y="3956"/>
                  </a:cubicBezTo>
                  <a:lnTo>
                    <a:pt x="6368" y="2413"/>
                  </a:lnTo>
                  <a:cubicBezTo>
                    <a:pt x="5596" y="1448"/>
                    <a:pt x="4727" y="676"/>
                    <a:pt x="3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53"/>
            <p:cNvSpPr/>
            <p:nvPr/>
          </p:nvSpPr>
          <p:spPr>
            <a:xfrm>
              <a:off x="3273325" y="563725"/>
              <a:ext cx="79600" cy="82025"/>
            </a:xfrm>
            <a:custGeom>
              <a:avLst/>
              <a:gdLst/>
              <a:ahLst/>
              <a:cxnLst/>
              <a:rect l="l" t="t" r="r" b="b"/>
              <a:pathLst>
                <a:path w="3184" h="3281" extrusionOk="0">
                  <a:moveTo>
                    <a:pt x="1640" y="1"/>
                  </a:moveTo>
                  <a:cubicBezTo>
                    <a:pt x="1447" y="1"/>
                    <a:pt x="1158" y="97"/>
                    <a:pt x="965" y="193"/>
                  </a:cubicBezTo>
                  <a:cubicBezTo>
                    <a:pt x="772" y="290"/>
                    <a:pt x="579" y="386"/>
                    <a:pt x="483" y="483"/>
                  </a:cubicBezTo>
                  <a:cubicBezTo>
                    <a:pt x="290" y="676"/>
                    <a:pt x="193" y="869"/>
                    <a:pt x="193" y="1062"/>
                  </a:cubicBezTo>
                  <a:cubicBezTo>
                    <a:pt x="97" y="1255"/>
                    <a:pt x="0" y="1448"/>
                    <a:pt x="0" y="1641"/>
                  </a:cubicBezTo>
                  <a:lnTo>
                    <a:pt x="97" y="2123"/>
                  </a:lnTo>
                  <a:cubicBezTo>
                    <a:pt x="193" y="2316"/>
                    <a:pt x="290" y="2605"/>
                    <a:pt x="483" y="2798"/>
                  </a:cubicBezTo>
                  <a:lnTo>
                    <a:pt x="772" y="2991"/>
                  </a:lnTo>
                  <a:cubicBezTo>
                    <a:pt x="1054" y="3179"/>
                    <a:pt x="1336" y="3276"/>
                    <a:pt x="1618" y="3281"/>
                  </a:cubicBezTo>
                  <a:lnTo>
                    <a:pt x="1618" y="3281"/>
                  </a:lnTo>
                  <a:cubicBezTo>
                    <a:pt x="1786" y="3279"/>
                    <a:pt x="1954" y="3268"/>
                    <a:pt x="2123" y="3184"/>
                  </a:cubicBezTo>
                  <a:cubicBezTo>
                    <a:pt x="2412" y="3088"/>
                    <a:pt x="2509" y="2991"/>
                    <a:pt x="2702" y="2798"/>
                  </a:cubicBezTo>
                  <a:cubicBezTo>
                    <a:pt x="2895" y="2702"/>
                    <a:pt x="2991" y="2509"/>
                    <a:pt x="2991" y="2220"/>
                  </a:cubicBezTo>
                  <a:cubicBezTo>
                    <a:pt x="3184" y="2027"/>
                    <a:pt x="3184" y="1834"/>
                    <a:pt x="3184" y="1641"/>
                  </a:cubicBezTo>
                  <a:lnTo>
                    <a:pt x="3184" y="1255"/>
                  </a:lnTo>
                  <a:cubicBezTo>
                    <a:pt x="3088" y="965"/>
                    <a:pt x="2991" y="676"/>
                    <a:pt x="2702" y="483"/>
                  </a:cubicBezTo>
                  <a:lnTo>
                    <a:pt x="2412" y="290"/>
                  </a:lnTo>
                  <a:cubicBezTo>
                    <a:pt x="2219" y="97"/>
                    <a:pt x="1930" y="1"/>
                    <a:pt x="1640" y="1"/>
                  </a:cubicBezTo>
                  <a:close/>
                  <a:moveTo>
                    <a:pt x="1618" y="3281"/>
                  </a:moveTo>
                  <a:lnTo>
                    <a:pt x="1618" y="3281"/>
                  </a:lnTo>
                  <a:cubicBezTo>
                    <a:pt x="1593" y="3281"/>
                    <a:pt x="1568" y="3281"/>
                    <a:pt x="1544" y="3281"/>
                  </a:cubicBezTo>
                  <a:lnTo>
                    <a:pt x="1640" y="3281"/>
                  </a:lnTo>
                  <a:cubicBezTo>
                    <a:pt x="1633" y="3281"/>
                    <a:pt x="1625" y="3281"/>
                    <a:pt x="1618" y="3281"/>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53"/>
            <p:cNvSpPr/>
            <p:nvPr/>
          </p:nvSpPr>
          <p:spPr>
            <a:xfrm>
              <a:off x="4093375" y="1212550"/>
              <a:ext cx="41025" cy="43425"/>
            </a:xfrm>
            <a:custGeom>
              <a:avLst/>
              <a:gdLst/>
              <a:ahLst/>
              <a:cxnLst/>
              <a:rect l="l" t="t" r="r" b="b"/>
              <a:pathLst>
                <a:path w="1641" h="1737" extrusionOk="0">
                  <a:moveTo>
                    <a:pt x="869" y="0"/>
                  </a:moveTo>
                  <a:cubicBezTo>
                    <a:pt x="676" y="0"/>
                    <a:pt x="580" y="97"/>
                    <a:pt x="387" y="97"/>
                  </a:cubicBezTo>
                  <a:cubicBezTo>
                    <a:pt x="290" y="193"/>
                    <a:pt x="194" y="290"/>
                    <a:pt x="97" y="482"/>
                  </a:cubicBezTo>
                  <a:cubicBezTo>
                    <a:pt x="97" y="482"/>
                    <a:pt x="1" y="579"/>
                    <a:pt x="1" y="675"/>
                  </a:cubicBezTo>
                  <a:cubicBezTo>
                    <a:pt x="1" y="772"/>
                    <a:pt x="1" y="965"/>
                    <a:pt x="1" y="1158"/>
                  </a:cubicBezTo>
                  <a:cubicBezTo>
                    <a:pt x="1" y="1254"/>
                    <a:pt x="97" y="1351"/>
                    <a:pt x="194" y="1447"/>
                  </a:cubicBezTo>
                  <a:cubicBezTo>
                    <a:pt x="335" y="1588"/>
                    <a:pt x="528" y="1678"/>
                    <a:pt x="735" y="1678"/>
                  </a:cubicBezTo>
                  <a:cubicBezTo>
                    <a:pt x="810" y="1678"/>
                    <a:pt x="888" y="1666"/>
                    <a:pt x="965" y="1640"/>
                  </a:cubicBezTo>
                  <a:lnTo>
                    <a:pt x="965" y="1737"/>
                  </a:lnTo>
                  <a:lnTo>
                    <a:pt x="1255" y="1640"/>
                  </a:lnTo>
                  <a:cubicBezTo>
                    <a:pt x="1351" y="1544"/>
                    <a:pt x="1448" y="1447"/>
                    <a:pt x="1544" y="1254"/>
                  </a:cubicBezTo>
                  <a:cubicBezTo>
                    <a:pt x="1641" y="1158"/>
                    <a:pt x="1641" y="1061"/>
                    <a:pt x="1641" y="868"/>
                  </a:cubicBezTo>
                  <a:lnTo>
                    <a:pt x="1641" y="675"/>
                  </a:lnTo>
                  <a:cubicBezTo>
                    <a:pt x="1641" y="482"/>
                    <a:pt x="1544" y="386"/>
                    <a:pt x="1448" y="290"/>
                  </a:cubicBezTo>
                  <a:cubicBezTo>
                    <a:pt x="1351" y="193"/>
                    <a:pt x="1255" y="97"/>
                    <a:pt x="1158" y="97"/>
                  </a:cubicBezTo>
                  <a:cubicBezTo>
                    <a:pt x="1062" y="0"/>
                    <a:pt x="965" y="0"/>
                    <a:pt x="869"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53"/>
            <p:cNvSpPr/>
            <p:nvPr/>
          </p:nvSpPr>
          <p:spPr>
            <a:xfrm>
              <a:off x="3741225" y="1825175"/>
              <a:ext cx="299125" cy="55500"/>
            </a:xfrm>
            <a:custGeom>
              <a:avLst/>
              <a:gdLst/>
              <a:ahLst/>
              <a:cxnLst/>
              <a:rect l="l" t="t" r="r" b="b"/>
              <a:pathLst>
                <a:path w="11965" h="2220" extrusionOk="0">
                  <a:moveTo>
                    <a:pt x="10903" y="0"/>
                  </a:moveTo>
                  <a:cubicBezTo>
                    <a:pt x="10420" y="0"/>
                    <a:pt x="9842" y="0"/>
                    <a:pt x="9263" y="97"/>
                  </a:cubicBezTo>
                  <a:lnTo>
                    <a:pt x="7623" y="193"/>
                  </a:lnTo>
                  <a:lnTo>
                    <a:pt x="4342" y="386"/>
                  </a:lnTo>
                  <a:cubicBezTo>
                    <a:pt x="3281" y="386"/>
                    <a:pt x="2123" y="483"/>
                    <a:pt x="1062" y="676"/>
                  </a:cubicBezTo>
                  <a:cubicBezTo>
                    <a:pt x="676" y="772"/>
                    <a:pt x="194" y="965"/>
                    <a:pt x="97" y="1351"/>
                  </a:cubicBezTo>
                  <a:cubicBezTo>
                    <a:pt x="1" y="1641"/>
                    <a:pt x="194" y="2026"/>
                    <a:pt x="483" y="2026"/>
                  </a:cubicBezTo>
                  <a:cubicBezTo>
                    <a:pt x="535" y="2052"/>
                    <a:pt x="587" y="2064"/>
                    <a:pt x="637" y="2064"/>
                  </a:cubicBezTo>
                  <a:cubicBezTo>
                    <a:pt x="644" y="2064"/>
                    <a:pt x="652" y="2064"/>
                    <a:pt x="659" y="2064"/>
                  </a:cubicBezTo>
                  <a:lnTo>
                    <a:pt x="659" y="2064"/>
                  </a:lnTo>
                  <a:lnTo>
                    <a:pt x="580" y="2123"/>
                  </a:lnTo>
                  <a:cubicBezTo>
                    <a:pt x="580" y="2123"/>
                    <a:pt x="869" y="2123"/>
                    <a:pt x="966" y="2219"/>
                  </a:cubicBezTo>
                  <a:lnTo>
                    <a:pt x="2895" y="2219"/>
                  </a:lnTo>
                  <a:lnTo>
                    <a:pt x="5693" y="2026"/>
                  </a:lnTo>
                  <a:lnTo>
                    <a:pt x="8394" y="1930"/>
                  </a:lnTo>
                  <a:cubicBezTo>
                    <a:pt x="8677" y="1958"/>
                    <a:pt x="8951" y="1970"/>
                    <a:pt x="9222" y="1970"/>
                  </a:cubicBezTo>
                  <a:cubicBezTo>
                    <a:pt x="9876" y="1970"/>
                    <a:pt x="10510" y="1902"/>
                    <a:pt x="11192" y="1834"/>
                  </a:cubicBezTo>
                  <a:cubicBezTo>
                    <a:pt x="11675" y="1737"/>
                    <a:pt x="11964" y="1255"/>
                    <a:pt x="11868" y="772"/>
                  </a:cubicBezTo>
                  <a:cubicBezTo>
                    <a:pt x="11771" y="386"/>
                    <a:pt x="11385" y="0"/>
                    <a:pt x="10903"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53"/>
            <p:cNvSpPr/>
            <p:nvPr/>
          </p:nvSpPr>
          <p:spPr>
            <a:xfrm>
              <a:off x="3456625" y="2211700"/>
              <a:ext cx="528250" cy="132075"/>
            </a:xfrm>
            <a:custGeom>
              <a:avLst/>
              <a:gdLst/>
              <a:ahLst/>
              <a:cxnLst/>
              <a:rect l="l" t="t" r="r" b="b"/>
              <a:pathLst>
                <a:path w="21130" h="5283" extrusionOk="0">
                  <a:moveTo>
                    <a:pt x="20454" y="0"/>
                  </a:moveTo>
                  <a:cubicBezTo>
                    <a:pt x="20381" y="0"/>
                    <a:pt x="20309" y="24"/>
                    <a:pt x="20261" y="72"/>
                  </a:cubicBezTo>
                  <a:lnTo>
                    <a:pt x="676" y="651"/>
                  </a:lnTo>
                  <a:lnTo>
                    <a:pt x="386" y="4221"/>
                  </a:lnTo>
                  <a:cubicBezTo>
                    <a:pt x="386" y="4221"/>
                    <a:pt x="1" y="5282"/>
                    <a:pt x="2798" y="5282"/>
                  </a:cubicBezTo>
                  <a:cubicBezTo>
                    <a:pt x="5693" y="5186"/>
                    <a:pt x="21129" y="4414"/>
                    <a:pt x="21129" y="4414"/>
                  </a:cubicBezTo>
                  <a:lnTo>
                    <a:pt x="20840" y="651"/>
                  </a:lnTo>
                  <a:cubicBezTo>
                    <a:pt x="20840" y="458"/>
                    <a:pt x="20840" y="169"/>
                    <a:pt x="20647" y="72"/>
                  </a:cubicBezTo>
                  <a:cubicBezTo>
                    <a:pt x="20599" y="24"/>
                    <a:pt x="20526" y="0"/>
                    <a:pt x="20454" y="0"/>
                  </a:cubicBezTo>
                  <a:close/>
                </a:path>
              </a:pathLst>
            </a:custGeom>
            <a:solidFill>
              <a:srgbClr val="E0C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53"/>
            <p:cNvSpPr/>
            <p:nvPr/>
          </p:nvSpPr>
          <p:spPr>
            <a:xfrm>
              <a:off x="3951075" y="2186975"/>
              <a:ext cx="381100" cy="142325"/>
            </a:xfrm>
            <a:custGeom>
              <a:avLst/>
              <a:gdLst/>
              <a:ahLst/>
              <a:cxnLst/>
              <a:rect l="l" t="t" r="r" b="b"/>
              <a:pathLst>
                <a:path w="15244" h="5693" extrusionOk="0">
                  <a:moveTo>
                    <a:pt x="14762" y="0"/>
                  </a:moveTo>
                  <a:lnTo>
                    <a:pt x="0" y="1061"/>
                  </a:lnTo>
                  <a:cubicBezTo>
                    <a:pt x="676" y="2123"/>
                    <a:pt x="1062" y="3377"/>
                    <a:pt x="1255" y="4631"/>
                  </a:cubicBezTo>
                  <a:cubicBezTo>
                    <a:pt x="1164" y="5625"/>
                    <a:pt x="397" y="5688"/>
                    <a:pt x="300" y="5692"/>
                  </a:cubicBezTo>
                  <a:lnTo>
                    <a:pt x="300" y="5692"/>
                  </a:lnTo>
                  <a:lnTo>
                    <a:pt x="14665" y="5306"/>
                  </a:lnTo>
                  <a:lnTo>
                    <a:pt x="14762" y="4535"/>
                  </a:lnTo>
                  <a:lnTo>
                    <a:pt x="15244" y="483"/>
                  </a:lnTo>
                  <a:cubicBezTo>
                    <a:pt x="15244" y="386"/>
                    <a:pt x="15244" y="193"/>
                    <a:pt x="15147" y="97"/>
                  </a:cubicBezTo>
                  <a:cubicBezTo>
                    <a:pt x="15051" y="0"/>
                    <a:pt x="14858" y="0"/>
                    <a:pt x="14762" y="0"/>
                  </a:cubicBezTo>
                  <a:close/>
                  <a:moveTo>
                    <a:pt x="300" y="5692"/>
                  </a:moveTo>
                  <a:lnTo>
                    <a:pt x="290" y="5692"/>
                  </a:lnTo>
                  <a:cubicBezTo>
                    <a:pt x="290" y="5692"/>
                    <a:pt x="293" y="5692"/>
                    <a:pt x="300" y="5692"/>
                  </a:cubicBezTo>
                  <a:close/>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53"/>
            <p:cNvSpPr/>
            <p:nvPr/>
          </p:nvSpPr>
          <p:spPr>
            <a:xfrm>
              <a:off x="3331200" y="1990700"/>
              <a:ext cx="699500" cy="246950"/>
            </a:xfrm>
            <a:custGeom>
              <a:avLst/>
              <a:gdLst/>
              <a:ahLst/>
              <a:cxnLst/>
              <a:rect l="l" t="t" r="r" b="b"/>
              <a:pathLst>
                <a:path w="27980" h="9878" extrusionOk="0">
                  <a:moveTo>
                    <a:pt x="20680" y="0"/>
                  </a:moveTo>
                  <a:cubicBezTo>
                    <a:pt x="14141" y="0"/>
                    <a:pt x="7574" y="109"/>
                    <a:pt x="1062" y="326"/>
                  </a:cubicBezTo>
                  <a:cubicBezTo>
                    <a:pt x="869" y="326"/>
                    <a:pt x="580" y="326"/>
                    <a:pt x="387" y="422"/>
                  </a:cubicBezTo>
                  <a:cubicBezTo>
                    <a:pt x="194" y="712"/>
                    <a:pt x="97" y="1001"/>
                    <a:pt x="97" y="1387"/>
                  </a:cubicBezTo>
                  <a:cubicBezTo>
                    <a:pt x="1" y="4185"/>
                    <a:pt x="97" y="6983"/>
                    <a:pt x="290" y="9877"/>
                  </a:cubicBezTo>
                  <a:lnTo>
                    <a:pt x="676" y="9781"/>
                  </a:lnTo>
                  <a:cubicBezTo>
                    <a:pt x="2027" y="9588"/>
                    <a:pt x="3377" y="9588"/>
                    <a:pt x="4728" y="9588"/>
                  </a:cubicBezTo>
                  <a:cubicBezTo>
                    <a:pt x="4825" y="9588"/>
                    <a:pt x="4921" y="9491"/>
                    <a:pt x="5018" y="9491"/>
                  </a:cubicBezTo>
                  <a:cubicBezTo>
                    <a:pt x="6802" y="9154"/>
                    <a:pt x="8611" y="9057"/>
                    <a:pt x="10420" y="9057"/>
                  </a:cubicBezTo>
                  <a:cubicBezTo>
                    <a:pt x="12229" y="9057"/>
                    <a:pt x="14038" y="9154"/>
                    <a:pt x="15823" y="9202"/>
                  </a:cubicBezTo>
                  <a:lnTo>
                    <a:pt x="16305" y="9202"/>
                  </a:lnTo>
                  <a:cubicBezTo>
                    <a:pt x="16305" y="9154"/>
                    <a:pt x="16354" y="9129"/>
                    <a:pt x="16414" y="9129"/>
                  </a:cubicBezTo>
                  <a:cubicBezTo>
                    <a:pt x="16474" y="9129"/>
                    <a:pt x="16547" y="9154"/>
                    <a:pt x="16595" y="9202"/>
                  </a:cubicBezTo>
                  <a:lnTo>
                    <a:pt x="18331" y="9202"/>
                  </a:lnTo>
                  <a:cubicBezTo>
                    <a:pt x="21515" y="9009"/>
                    <a:pt x="24795" y="8719"/>
                    <a:pt x="27979" y="8430"/>
                  </a:cubicBezTo>
                  <a:lnTo>
                    <a:pt x="27979" y="905"/>
                  </a:lnTo>
                  <a:cubicBezTo>
                    <a:pt x="27979" y="615"/>
                    <a:pt x="27979" y="422"/>
                    <a:pt x="27786" y="229"/>
                  </a:cubicBezTo>
                  <a:cubicBezTo>
                    <a:pt x="27690" y="133"/>
                    <a:pt x="27400" y="36"/>
                    <a:pt x="27207" y="36"/>
                  </a:cubicBezTo>
                  <a:cubicBezTo>
                    <a:pt x="25037" y="12"/>
                    <a:pt x="22860" y="0"/>
                    <a:pt x="20680" y="0"/>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53"/>
            <p:cNvSpPr/>
            <p:nvPr/>
          </p:nvSpPr>
          <p:spPr>
            <a:xfrm>
              <a:off x="3326375" y="1970525"/>
              <a:ext cx="1138000" cy="264700"/>
            </a:xfrm>
            <a:custGeom>
              <a:avLst/>
              <a:gdLst/>
              <a:ahLst/>
              <a:cxnLst/>
              <a:rect l="l" t="t" r="r" b="b"/>
              <a:pathLst>
                <a:path w="45520" h="10588" extrusionOk="0">
                  <a:moveTo>
                    <a:pt x="27515" y="0"/>
                  </a:moveTo>
                  <a:cubicBezTo>
                    <a:pt x="19044" y="0"/>
                    <a:pt x="10566" y="371"/>
                    <a:pt x="2123" y="1133"/>
                  </a:cubicBezTo>
                  <a:lnTo>
                    <a:pt x="97" y="1326"/>
                  </a:lnTo>
                  <a:lnTo>
                    <a:pt x="97" y="2001"/>
                  </a:lnTo>
                  <a:lnTo>
                    <a:pt x="27207" y="1133"/>
                  </a:lnTo>
                  <a:cubicBezTo>
                    <a:pt x="27593" y="2484"/>
                    <a:pt x="27883" y="3834"/>
                    <a:pt x="27883" y="5185"/>
                  </a:cubicBezTo>
                  <a:cubicBezTo>
                    <a:pt x="27979" y="7404"/>
                    <a:pt x="27979" y="8948"/>
                    <a:pt x="27979" y="8948"/>
                  </a:cubicBezTo>
                  <a:lnTo>
                    <a:pt x="1" y="9912"/>
                  </a:lnTo>
                  <a:lnTo>
                    <a:pt x="194" y="10588"/>
                  </a:lnTo>
                  <a:lnTo>
                    <a:pt x="27883" y="9430"/>
                  </a:lnTo>
                  <a:lnTo>
                    <a:pt x="44284" y="8272"/>
                  </a:lnTo>
                  <a:cubicBezTo>
                    <a:pt x="44573" y="8272"/>
                    <a:pt x="44766" y="8176"/>
                    <a:pt x="44959" y="8079"/>
                  </a:cubicBezTo>
                  <a:cubicBezTo>
                    <a:pt x="45249" y="7886"/>
                    <a:pt x="45345" y="7404"/>
                    <a:pt x="45345" y="7018"/>
                  </a:cubicBezTo>
                  <a:lnTo>
                    <a:pt x="45345" y="2001"/>
                  </a:lnTo>
                  <a:cubicBezTo>
                    <a:pt x="45520" y="1216"/>
                    <a:pt x="44905" y="430"/>
                    <a:pt x="44143" y="430"/>
                  </a:cubicBezTo>
                  <a:cubicBezTo>
                    <a:pt x="44063" y="430"/>
                    <a:pt x="43981" y="439"/>
                    <a:pt x="43898" y="458"/>
                  </a:cubicBezTo>
                  <a:cubicBezTo>
                    <a:pt x="38448" y="155"/>
                    <a:pt x="32983" y="0"/>
                    <a:pt x="27515" y="0"/>
                  </a:cubicBezTo>
                  <a:close/>
                </a:path>
              </a:pathLst>
            </a:custGeom>
            <a:solidFill>
              <a:srgbClr val="406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53"/>
            <p:cNvSpPr/>
            <p:nvPr/>
          </p:nvSpPr>
          <p:spPr>
            <a:xfrm>
              <a:off x="3331200" y="2045225"/>
              <a:ext cx="624725" cy="21150"/>
            </a:xfrm>
            <a:custGeom>
              <a:avLst/>
              <a:gdLst/>
              <a:ahLst/>
              <a:cxnLst/>
              <a:rect l="l" t="t" r="r" b="b"/>
              <a:pathLst>
                <a:path w="24989" h="846" extrusionOk="0">
                  <a:moveTo>
                    <a:pt x="23500" y="0"/>
                  </a:moveTo>
                  <a:cubicBezTo>
                    <a:pt x="23318" y="0"/>
                    <a:pt x="23137" y="25"/>
                    <a:pt x="22962" y="74"/>
                  </a:cubicBezTo>
                  <a:cubicBezTo>
                    <a:pt x="21193" y="276"/>
                    <a:pt x="19423" y="436"/>
                    <a:pt x="17652" y="557"/>
                  </a:cubicBezTo>
                  <a:lnTo>
                    <a:pt x="24988" y="557"/>
                  </a:lnTo>
                  <a:cubicBezTo>
                    <a:pt x="24559" y="199"/>
                    <a:pt x="24024" y="0"/>
                    <a:pt x="23500" y="0"/>
                  </a:cubicBezTo>
                  <a:close/>
                  <a:moveTo>
                    <a:pt x="1" y="557"/>
                  </a:moveTo>
                  <a:cubicBezTo>
                    <a:pt x="3020" y="746"/>
                    <a:pt x="6024" y="846"/>
                    <a:pt x="9019" y="846"/>
                  </a:cubicBezTo>
                  <a:cubicBezTo>
                    <a:pt x="11904" y="846"/>
                    <a:pt x="14780" y="753"/>
                    <a:pt x="17652" y="557"/>
                  </a:cubicBezTo>
                  <a:close/>
                </a:path>
              </a:pathLst>
            </a:custGeom>
            <a:solidFill>
              <a:srgbClr val="E0C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53"/>
            <p:cNvSpPr/>
            <p:nvPr/>
          </p:nvSpPr>
          <p:spPr>
            <a:xfrm>
              <a:off x="3314325" y="2088075"/>
              <a:ext cx="716375" cy="45850"/>
            </a:xfrm>
            <a:custGeom>
              <a:avLst/>
              <a:gdLst/>
              <a:ahLst/>
              <a:cxnLst/>
              <a:rect l="l" t="t" r="r" b="b"/>
              <a:pathLst>
                <a:path w="28655" h="1834" extrusionOk="0">
                  <a:moveTo>
                    <a:pt x="28654" y="1"/>
                  </a:moveTo>
                  <a:cubicBezTo>
                    <a:pt x="19103" y="290"/>
                    <a:pt x="9552" y="869"/>
                    <a:pt x="0" y="1834"/>
                  </a:cubicBezTo>
                  <a:lnTo>
                    <a:pt x="28654" y="1"/>
                  </a:lnTo>
                  <a:close/>
                </a:path>
              </a:pathLst>
            </a:custGeom>
            <a:solidFill>
              <a:srgbClr val="E0C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53"/>
            <p:cNvSpPr/>
            <p:nvPr/>
          </p:nvSpPr>
          <p:spPr>
            <a:xfrm>
              <a:off x="3326375" y="2138475"/>
              <a:ext cx="658500" cy="41275"/>
            </a:xfrm>
            <a:custGeom>
              <a:avLst/>
              <a:gdLst/>
              <a:ahLst/>
              <a:cxnLst/>
              <a:rect l="l" t="t" r="r" b="b"/>
              <a:pathLst>
                <a:path w="26340" h="1651" extrusionOk="0">
                  <a:moveTo>
                    <a:pt x="24448" y="0"/>
                  </a:moveTo>
                  <a:cubicBezTo>
                    <a:pt x="16299" y="0"/>
                    <a:pt x="8150" y="576"/>
                    <a:pt x="1" y="1651"/>
                  </a:cubicBezTo>
                  <a:lnTo>
                    <a:pt x="26339" y="11"/>
                  </a:lnTo>
                  <a:cubicBezTo>
                    <a:pt x="25709" y="4"/>
                    <a:pt x="25078" y="0"/>
                    <a:pt x="24448" y="0"/>
                  </a:cubicBezTo>
                  <a:close/>
                </a:path>
              </a:pathLst>
            </a:custGeom>
            <a:solidFill>
              <a:srgbClr val="E0C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53"/>
            <p:cNvSpPr/>
            <p:nvPr/>
          </p:nvSpPr>
          <p:spPr>
            <a:xfrm>
              <a:off x="3328800" y="2408875"/>
              <a:ext cx="1297650" cy="320800"/>
            </a:xfrm>
            <a:custGeom>
              <a:avLst/>
              <a:gdLst/>
              <a:ahLst/>
              <a:cxnLst/>
              <a:rect l="l" t="t" r="r" b="b"/>
              <a:pathLst>
                <a:path w="51906" h="12832" extrusionOk="0">
                  <a:moveTo>
                    <a:pt x="50169" y="0"/>
                  </a:moveTo>
                  <a:lnTo>
                    <a:pt x="3377" y="579"/>
                  </a:lnTo>
                  <a:cubicBezTo>
                    <a:pt x="3377" y="579"/>
                    <a:pt x="676" y="868"/>
                    <a:pt x="579" y="1254"/>
                  </a:cubicBezTo>
                  <a:cubicBezTo>
                    <a:pt x="579" y="1544"/>
                    <a:pt x="579" y="1930"/>
                    <a:pt x="579" y="2316"/>
                  </a:cubicBezTo>
                  <a:cubicBezTo>
                    <a:pt x="1061" y="2316"/>
                    <a:pt x="38302" y="1544"/>
                    <a:pt x="38302" y="1544"/>
                  </a:cubicBezTo>
                  <a:lnTo>
                    <a:pt x="38784" y="11192"/>
                  </a:lnTo>
                  <a:lnTo>
                    <a:pt x="193" y="11770"/>
                  </a:lnTo>
                  <a:lnTo>
                    <a:pt x="0" y="12832"/>
                  </a:lnTo>
                  <a:lnTo>
                    <a:pt x="40231" y="12060"/>
                  </a:lnTo>
                  <a:lnTo>
                    <a:pt x="51905" y="12060"/>
                  </a:lnTo>
                  <a:lnTo>
                    <a:pt x="51423" y="675"/>
                  </a:lnTo>
                  <a:cubicBezTo>
                    <a:pt x="51133" y="290"/>
                    <a:pt x="50651" y="0"/>
                    <a:pt x="50169" y="0"/>
                  </a:cubicBezTo>
                  <a:close/>
                </a:path>
              </a:pathLst>
            </a:custGeom>
            <a:solidFill>
              <a:srgbClr val="E661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53"/>
            <p:cNvSpPr/>
            <p:nvPr/>
          </p:nvSpPr>
          <p:spPr>
            <a:xfrm>
              <a:off x="5205275" y="4680925"/>
              <a:ext cx="701900" cy="603000"/>
            </a:xfrm>
            <a:custGeom>
              <a:avLst/>
              <a:gdLst/>
              <a:ahLst/>
              <a:cxnLst/>
              <a:rect l="l" t="t" r="r" b="b"/>
              <a:pathLst>
                <a:path w="28076" h="24120" extrusionOk="0">
                  <a:moveTo>
                    <a:pt x="97" y="0"/>
                  </a:moveTo>
                  <a:cubicBezTo>
                    <a:pt x="97" y="0"/>
                    <a:pt x="97" y="2509"/>
                    <a:pt x="1" y="5789"/>
                  </a:cubicBezTo>
                  <a:lnTo>
                    <a:pt x="1" y="6754"/>
                  </a:lnTo>
                  <a:cubicBezTo>
                    <a:pt x="1" y="9069"/>
                    <a:pt x="1" y="11578"/>
                    <a:pt x="1" y="13990"/>
                  </a:cubicBezTo>
                  <a:lnTo>
                    <a:pt x="1" y="15147"/>
                  </a:lnTo>
                  <a:lnTo>
                    <a:pt x="1" y="20068"/>
                  </a:lnTo>
                  <a:cubicBezTo>
                    <a:pt x="1" y="20454"/>
                    <a:pt x="1" y="20840"/>
                    <a:pt x="1" y="21129"/>
                  </a:cubicBezTo>
                  <a:cubicBezTo>
                    <a:pt x="1" y="21611"/>
                    <a:pt x="1" y="22190"/>
                    <a:pt x="97" y="22673"/>
                  </a:cubicBezTo>
                  <a:cubicBezTo>
                    <a:pt x="2220" y="22673"/>
                    <a:pt x="4342" y="22866"/>
                    <a:pt x="6465" y="23155"/>
                  </a:cubicBezTo>
                  <a:cubicBezTo>
                    <a:pt x="9552" y="23348"/>
                    <a:pt x="12543" y="23927"/>
                    <a:pt x="15534" y="24120"/>
                  </a:cubicBezTo>
                  <a:cubicBezTo>
                    <a:pt x="19682" y="24120"/>
                    <a:pt x="23927" y="23734"/>
                    <a:pt x="28076" y="22866"/>
                  </a:cubicBezTo>
                  <a:cubicBezTo>
                    <a:pt x="28076" y="22769"/>
                    <a:pt x="28076" y="22769"/>
                    <a:pt x="28076" y="22673"/>
                  </a:cubicBezTo>
                  <a:lnTo>
                    <a:pt x="28076" y="0"/>
                  </a:lnTo>
                  <a:lnTo>
                    <a:pt x="15630" y="97"/>
                  </a:lnTo>
                  <a:lnTo>
                    <a:pt x="13604" y="97"/>
                  </a:lnTo>
                  <a:lnTo>
                    <a:pt x="97" y="0"/>
                  </a:lnTo>
                  <a:close/>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53"/>
            <p:cNvSpPr/>
            <p:nvPr/>
          </p:nvSpPr>
          <p:spPr>
            <a:xfrm>
              <a:off x="5207700" y="4654400"/>
              <a:ext cx="699475" cy="142325"/>
            </a:xfrm>
            <a:custGeom>
              <a:avLst/>
              <a:gdLst/>
              <a:ahLst/>
              <a:cxnLst/>
              <a:rect l="l" t="t" r="r" b="b"/>
              <a:pathLst>
                <a:path w="27979" h="5693" extrusionOk="0">
                  <a:moveTo>
                    <a:pt x="290" y="0"/>
                  </a:moveTo>
                  <a:cubicBezTo>
                    <a:pt x="97" y="289"/>
                    <a:pt x="0" y="675"/>
                    <a:pt x="0" y="965"/>
                  </a:cubicBezTo>
                  <a:cubicBezTo>
                    <a:pt x="0" y="2508"/>
                    <a:pt x="2219" y="3859"/>
                    <a:pt x="5596" y="4824"/>
                  </a:cubicBezTo>
                  <a:cubicBezTo>
                    <a:pt x="6561" y="5017"/>
                    <a:pt x="7622" y="5210"/>
                    <a:pt x="8876" y="5403"/>
                  </a:cubicBezTo>
                  <a:cubicBezTo>
                    <a:pt x="9841" y="5499"/>
                    <a:pt x="10902" y="5692"/>
                    <a:pt x="12060" y="5692"/>
                  </a:cubicBezTo>
                  <a:lnTo>
                    <a:pt x="15340" y="5692"/>
                  </a:lnTo>
                  <a:cubicBezTo>
                    <a:pt x="16112" y="5692"/>
                    <a:pt x="16884" y="5692"/>
                    <a:pt x="17656" y="5596"/>
                  </a:cubicBezTo>
                  <a:cubicBezTo>
                    <a:pt x="23637" y="5017"/>
                    <a:pt x="27979" y="3184"/>
                    <a:pt x="27979" y="965"/>
                  </a:cubicBezTo>
                  <a:cubicBezTo>
                    <a:pt x="27979" y="965"/>
                    <a:pt x="27979" y="868"/>
                    <a:pt x="27882" y="675"/>
                  </a:cubicBezTo>
                  <a:lnTo>
                    <a:pt x="21611" y="579"/>
                  </a:lnTo>
                  <a:cubicBezTo>
                    <a:pt x="19199" y="579"/>
                    <a:pt x="16884" y="482"/>
                    <a:pt x="14472" y="386"/>
                  </a:cubicBezTo>
                  <a:lnTo>
                    <a:pt x="12832" y="386"/>
                  </a:lnTo>
                  <a:cubicBezTo>
                    <a:pt x="8587" y="289"/>
                    <a:pt x="4438" y="193"/>
                    <a:pt x="290" y="0"/>
                  </a:cubicBezTo>
                  <a:close/>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53"/>
            <p:cNvSpPr/>
            <p:nvPr/>
          </p:nvSpPr>
          <p:spPr>
            <a:xfrm>
              <a:off x="5518825" y="3657700"/>
              <a:ext cx="66075" cy="1008775"/>
            </a:xfrm>
            <a:custGeom>
              <a:avLst/>
              <a:gdLst/>
              <a:ahLst/>
              <a:cxnLst/>
              <a:rect l="l" t="t" r="r" b="b"/>
              <a:pathLst>
                <a:path w="2643" h="40351" extrusionOk="0">
                  <a:moveTo>
                    <a:pt x="1942" y="0"/>
                  </a:moveTo>
                  <a:cubicBezTo>
                    <a:pt x="1775" y="0"/>
                    <a:pt x="1598" y="66"/>
                    <a:pt x="1448" y="216"/>
                  </a:cubicBezTo>
                  <a:cubicBezTo>
                    <a:pt x="1255" y="216"/>
                    <a:pt x="1062" y="409"/>
                    <a:pt x="966" y="602"/>
                  </a:cubicBezTo>
                  <a:cubicBezTo>
                    <a:pt x="966" y="698"/>
                    <a:pt x="966" y="794"/>
                    <a:pt x="966" y="891"/>
                  </a:cubicBezTo>
                  <a:cubicBezTo>
                    <a:pt x="869" y="1470"/>
                    <a:pt x="869" y="2145"/>
                    <a:pt x="869" y="2821"/>
                  </a:cubicBezTo>
                  <a:lnTo>
                    <a:pt x="869" y="3689"/>
                  </a:lnTo>
                  <a:lnTo>
                    <a:pt x="869" y="5040"/>
                  </a:lnTo>
                  <a:cubicBezTo>
                    <a:pt x="676" y="7548"/>
                    <a:pt x="580" y="10056"/>
                    <a:pt x="483" y="12565"/>
                  </a:cubicBezTo>
                  <a:lnTo>
                    <a:pt x="483" y="13240"/>
                  </a:lnTo>
                  <a:lnTo>
                    <a:pt x="483" y="13337"/>
                  </a:lnTo>
                  <a:cubicBezTo>
                    <a:pt x="387" y="14012"/>
                    <a:pt x="387" y="14591"/>
                    <a:pt x="387" y="15266"/>
                  </a:cubicBezTo>
                  <a:cubicBezTo>
                    <a:pt x="290" y="16520"/>
                    <a:pt x="194" y="17871"/>
                    <a:pt x="194" y="19029"/>
                  </a:cubicBezTo>
                  <a:cubicBezTo>
                    <a:pt x="194" y="19704"/>
                    <a:pt x="194" y="20380"/>
                    <a:pt x="194" y="20958"/>
                  </a:cubicBezTo>
                  <a:lnTo>
                    <a:pt x="194" y="23949"/>
                  </a:lnTo>
                  <a:lnTo>
                    <a:pt x="194" y="24721"/>
                  </a:lnTo>
                  <a:cubicBezTo>
                    <a:pt x="1" y="28580"/>
                    <a:pt x="97" y="32439"/>
                    <a:pt x="194" y="36202"/>
                  </a:cubicBezTo>
                  <a:cubicBezTo>
                    <a:pt x="194" y="37649"/>
                    <a:pt x="290" y="39000"/>
                    <a:pt x="387" y="40350"/>
                  </a:cubicBezTo>
                  <a:lnTo>
                    <a:pt x="2123" y="40350"/>
                  </a:lnTo>
                  <a:lnTo>
                    <a:pt x="2123" y="36202"/>
                  </a:lnTo>
                  <a:cubicBezTo>
                    <a:pt x="2027" y="31764"/>
                    <a:pt x="1931" y="27326"/>
                    <a:pt x="1931" y="22888"/>
                  </a:cubicBezTo>
                  <a:lnTo>
                    <a:pt x="1931" y="21055"/>
                  </a:lnTo>
                  <a:cubicBezTo>
                    <a:pt x="1931" y="17775"/>
                    <a:pt x="2027" y="14494"/>
                    <a:pt x="2027" y="11118"/>
                  </a:cubicBezTo>
                  <a:lnTo>
                    <a:pt x="2027" y="10925"/>
                  </a:lnTo>
                  <a:cubicBezTo>
                    <a:pt x="2123" y="9092"/>
                    <a:pt x="2220" y="7162"/>
                    <a:pt x="2316" y="5329"/>
                  </a:cubicBezTo>
                  <a:lnTo>
                    <a:pt x="2316" y="4461"/>
                  </a:lnTo>
                  <a:cubicBezTo>
                    <a:pt x="2316" y="3785"/>
                    <a:pt x="2413" y="3013"/>
                    <a:pt x="2413" y="2435"/>
                  </a:cubicBezTo>
                  <a:cubicBezTo>
                    <a:pt x="2509" y="1856"/>
                    <a:pt x="2509" y="1373"/>
                    <a:pt x="2509" y="794"/>
                  </a:cubicBezTo>
                  <a:cubicBezTo>
                    <a:pt x="2643" y="328"/>
                    <a:pt x="2316" y="0"/>
                    <a:pt x="1942" y="0"/>
                  </a:cubicBezTo>
                  <a:close/>
                </a:path>
              </a:pathLst>
            </a:custGeom>
            <a:solidFill>
              <a:srgbClr val="365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53"/>
            <p:cNvSpPr/>
            <p:nvPr/>
          </p:nvSpPr>
          <p:spPr>
            <a:xfrm>
              <a:off x="4804900" y="3641375"/>
              <a:ext cx="754975" cy="583700"/>
            </a:xfrm>
            <a:custGeom>
              <a:avLst/>
              <a:gdLst/>
              <a:ahLst/>
              <a:cxnLst/>
              <a:rect l="l" t="t" r="r" b="b"/>
              <a:pathLst>
                <a:path w="30199" h="23348" extrusionOk="0">
                  <a:moveTo>
                    <a:pt x="1" y="0"/>
                  </a:moveTo>
                  <a:cubicBezTo>
                    <a:pt x="2027" y="1351"/>
                    <a:pt x="2895" y="3859"/>
                    <a:pt x="4149" y="5885"/>
                  </a:cubicBezTo>
                  <a:cubicBezTo>
                    <a:pt x="6272" y="9455"/>
                    <a:pt x="9841" y="11867"/>
                    <a:pt x="13507" y="13700"/>
                  </a:cubicBezTo>
                  <a:cubicBezTo>
                    <a:pt x="17270" y="15533"/>
                    <a:pt x="21226" y="16787"/>
                    <a:pt x="24795" y="18814"/>
                  </a:cubicBezTo>
                  <a:cubicBezTo>
                    <a:pt x="27014" y="19778"/>
                    <a:pt x="28847" y="21322"/>
                    <a:pt x="30198" y="23348"/>
                  </a:cubicBezTo>
                  <a:lnTo>
                    <a:pt x="29716" y="21418"/>
                  </a:lnTo>
                  <a:cubicBezTo>
                    <a:pt x="24409" y="9455"/>
                    <a:pt x="13122" y="1255"/>
                    <a:pt x="1" y="0"/>
                  </a:cubicBezTo>
                  <a:close/>
                </a:path>
              </a:pathLst>
            </a:custGeom>
            <a:solidFill>
              <a:srgbClr val="365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53"/>
            <p:cNvSpPr/>
            <p:nvPr/>
          </p:nvSpPr>
          <p:spPr>
            <a:xfrm>
              <a:off x="5547775" y="3496650"/>
              <a:ext cx="677775" cy="839375"/>
            </a:xfrm>
            <a:custGeom>
              <a:avLst/>
              <a:gdLst/>
              <a:ahLst/>
              <a:cxnLst/>
              <a:rect l="l" t="t" r="r" b="b"/>
              <a:pathLst>
                <a:path w="27111" h="33575" extrusionOk="0">
                  <a:moveTo>
                    <a:pt x="27111" y="1"/>
                  </a:moveTo>
                  <a:cubicBezTo>
                    <a:pt x="19200" y="3956"/>
                    <a:pt x="12832" y="10517"/>
                    <a:pt x="7140" y="17174"/>
                  </a:cubicBezTo>
                  <a:cubicBezTo>
                    <a:pt x="5018" y="19393"/>
                    <a:pt x="3281" y="21901"/>
                    <a:pt x="1930" y="24506"/>
                  </a:cubicBezTo>
                  <a:cubicBezTo>
                    <a:pt x="1035" y="26424"/>
                    <a:pt x="436" y="28428"/>
                    <a:pt x="191" y="30460"/>
                  </a:cubicBezTo>
                  <a:lnTo>
                    <a:pt x="191" y="30460"/>
                  </a:lnTo>
                  <a:cubicBezTo>
                    <a:pt x="4576" y="21200"/>
                    <a:pt x="15714" y="17049"/>
                    <a:pt x="21419" y="8587"/>
                  </a:cubicBezTo>
                  <a:cubicBezTo>
                    <a:pt x="23348" y="5693"/>
                    <a:pt x="24603" y="2316"/>
                    <a:pt x="27111" y="1"/>
                  </a:cubicBezTo>
                  <a:close/>
                  <a:moveTo>
                    <a:pt x="191" y="30460"/>
                  </a:moveTo>
                  <a:cubicBezTo>
                    <a:pt x="126" y="30596"/>
                    <a:pt x="63" y="30734"/>
                    <a:pt x="1" y="30874"/>
                  </a:cubicBezTo>
                  <a:lnTo>
                    <a:pt x="65" y="32687"/>
                  </a:lnTo>
                  <a:lnTo>
                    <a:pt x="65" y="32687"/>
                  </a:lnTo>
                  <a:cubicBezTo>
                    <a:pt x="59" y="31942"/>
                    <a:pt x="101" y="31199"/>
                    <a:pt x="191" y="30460"/>
                  </a:cubicBezTo>
                  <a:close/>
                  <a:moveTo>
                    <a:pt x="65" y="32687"/>
                  </a:moveTo>
                  <a:lnTo>
                    <a:pt x="65" y="32687"/>
                  </a:lnTo>
                  <a:cubicBezTo>
                    <a:pt x="68" y="32983"/>
                    <a:pt x="79" y="33279"/>
                    <a:pt x="97" y="33575"/>
                  </a:cubicBezTo>
                  <a:lnTo>
                    <a:pt x="65" y="32687"/>
                  </a:lnTo>
                  <a:close/>
                </a:path>
              </a:pathLst>
            </a:custGeom>
            <a:solidFill>
              <a:srgbClr val="41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53"/>
            <p:cNvSpPr/>
            <p:nvPr/>
          </p:nvSpPr>
          <p:spPr>
            <a:xfrm>
              <a:off x="4542000" y="4175450"/>
              <a:ext cx="1008225" cy="129225"/>
            </a:xfrm>
            <a:custGeom>
              <a:avLst/>
              <a:gdLst/>
              <a:ahLst/>
              <a:cxnLst/>
              <a:rect l="l" t="t" r="r" b="b"/>
              <a:pathLst>
                <a:path w="40329" h="5169" extrusionOk="0">
                  <a:moveTo>
                    <a:pt x="26354" y="1"/>
                  </a:moveTo>
                  <a:cubicBezTo>
                    <a:pt x="24385" y="1"/>
                    <a:pt x="22407" y="210"/>
                    <a:pt x="20454" y="634"/>
                  </a:cubicBezTo>
                  <a:cubicBezTo>
                    <a:pt x="18910" y="1020"/>
                    <a:pt x="17270" y="1406"/>
                    <a:pt x="15630" y="1599"/>
                  </a:cubicBezTo>
                  <a:cubicBezTo>
                    <a:pt x="14810" y="1696"/>
                    <a:pt x="13966" y="1720"/>
                    <a:pt x="13121" y="1720"/>
                  </a:cubicBezTo>
                  <a:cubicBezTo>
                    <a:pt x="12277" y="1720"/>
                    <a:pt x="11433" y="1696"/>
                    <a:pt x="10613" y="1696"/>
                  </a:cubicBezTo>
                  <a:cubicBezTo>
                    <a:pt x="6754" y="1792"/>
                    <a:pt x="3088" y="3046"/>
                    <a:pt x="0" y="5169"/>
                  </a:cubicBezTo>
                  <a:cubicBezTo>
                    <a:pt x="2219" y="4300"/>
                    <a:pt x="4535" y="3625"/>
                    <a:pt x="6850" y="3336"/>
                  </a:cubicBezTo>
                  <a:cubicBezTo>
                    <a:pt x="7236" y="3304"/>
                    <a:pt x="7620" y="3290"/>
                    <a:pt x="8001" y="3290"/>
                  </a:cubicBezTo>
                  <a:cubicBezTo>
                    <a:pt x="9906" y="3290"/>
                    <a:pt x="11755" y="3625"/>
                    <a:pt x="13604" y="3625"/>
                  </a:cubicBezTo>
                  <a:cubicBezTo>
                    <a:pt x="16112" y="3529"/>
                    <a:pt x="18524" y="3239"/>
                    <a:pt x="20840" y="2853"/>
                  </a:cubicBezTo>
                  <a:cubicBezTo>
                    <a:pt x="23119" y="2558"/>
                    <a:pt x="25398" y="2410"/>
                    <a:pt x="27678" y="2410"/>
                  </a:cubicBezTo>
                  <a:cubicBezTo>
                    <a:pt x="30608" y="2410"/>
                    <a:pt x="33539" y="2654"/>
                    <a:pt x="36469" y="3143"/>
                  </a:cubicBezTo>
                  <a:cubicBezTo>
                    <a:pt x="37820" y="3336"/>
                    <a:pt x="39170" y="3818"/>
                    <a:pt x="40328" y="4686"/>
                  </a:cubicBezTo>
                  <a:lnTo>
                    <a:pt x="39942" y="3529"/>
                  </a:lnTo>
                  <a:cubicBezTo>
                    <a:pt x="35784" y="1211"/>
                    <a:pt x="31096" y="1"/>
                    <a:pt x="26354" y="1"/>
                  </a:cubicBezTo>
                  <a:close/>
                </a:path>
              </a:pathLst>
            </a:custGeom>
            <a:solidFill>
              <a:srgbClr val="365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53"/>
            <p:cNvSpPr/>
            <p:nvPr/>
          </p:nvSpPr>
          <p:spPr>
            <a:xfrm>
              <a:off x="4713250" y="3277675"/>
              <a:ext cx="836975" cy="850925"/>
            </a:xfrm>
            <a:custGeom>
              <a:avLst/>
              <a:gdLst/>
              <a:ahLst/>
              <a:cxnLst/>
              <a:rect l="l" t="t" r="r" b="b"/>
              <a:pathLst>
                <a:path w="33479" h="34037" extrusionOk="0">
                  <a:moveTo>
                    <a:pt x="1042" y="1"/>
                  </a:moveTo>
                  <a:cubicBezTo>
                    <a:pt x="697" y="1"/>
                    <a:pt x="349" y="25"/>
                    <a:pt x="0" y="77"/>
                  </a:cubicBezTo>
                  <a:cubicBezTo>
                    <a:pt x="6271" y="2296"/>
                    <a:pt x="10034" y="9049"/>
                    <a:pt x="16402" y="11075"/>
                  </a:cubicBezTo>
                  <a:cubicBezTo>
                    <a:pt x="17270" y="11461"/>
                    <a:pt x="18331" y="11654"/>
                    <a:pt x="19199" y="12040"/>
                  </a:cubicBezTo>
                  <a:cubicBezTo>
                    <a:pt x="21418" y="13005"/>
                    <a:pt x="23059" y="15031"/>
                    <a:pt x="24506" y="16960"/>
                  </a:cubicBezTo>
                  <a:cubicBezTo>
                    <a:pt x="28461" y="22170"/>
                    <a:pt x="32513" y="27573"/>
                    <a:pt x="33478" y="34037"/>
                  </a:cubicBezTo>
                  <a:lnTo>
                    <a:pt x="33189" y="29792"/>
                  </a:lnTo>
                  <a:cubicBezTo>
                    <a:pt x="31742" y="23617"/>
                    <a:pt x="30005" y="17057"/>
                    <a:pt x="25567" y="12426"/>
                  </a:cubicBezTo>
                  <a:cubicBezTo>
                    <a:pt x="22576" y="9435"/>
                    <a:pt x="18717" y="7505"/>
                    <a:pt x="14858" y="5576"/>
                  </a:cubicBezTo>
                  <a:lnTo>
                    <a:pt x="7429" y="2006"/>
                  </a:lnTo>
                  <a:cubicBezTo>
                    <a:pt x="5424" y="1004"/>
                    <a:pt x="3274" y="1"/>
                    <a:pt x="1042" y="1"/>
                  </a:cubicBezTo>
                  <a:close/>
                </a:path>
              </a:pathLst>
            </a:custGeom>
            <a:solidFill>
              <a:srgbClr val="41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53"/>
            <p:cNvSpPr/>
            <p:nvPr/>
          </p:nvSpPr>
          <p:spPr>
            <a:xfrm>
              <a:off x="5530900" y="3259800"/>
              <a:ext cx="906900" cy="740975"/>
            </a:xfrm>
            <a:custGeom>
              <a:avLst/>
              <a:gdLst/>
              <a:ahLst/>
              <a:cxnLst/>
              <a:rect l="l" t="t" r="r" b="b"/>
              <a:pathLst>
                <a:path w="36276" h="29639" extrusionOk="0">
                  <a:moveTo>
                    <a:pt x="35273" y="0"/>
                  </a:moveTo>
                  <a:cubicBezTo>
                    <a:pt x="30617" y="0"/>
                    <a:pt x="26152" y="1255"/>
                    <a:pt x="22190" y="3686"/>
                  </a:cubicBezTo>
                  <a:cubicBezTo>
                    <a:pt x="20068" y="5037"/>
                    <a:pt x="18042" y="6484"/>
                    <a:pt x="16209" y="8124"/>
                  </a:cubicBezTo>
                  <a:lnTo>
                    <a:pt x="8104" y="14877"/>
                  </a:lnTo>
                  <a:cubicBezTo>
                    <a:pt x="6754" y="15842"/>
                    <a:pt x="5596" y="17000"/>
                    <a:pt x="4631" y="18254"/>
                  </a:cubicBezTo>
                  <a:cubicBezTo>
                    <a:pt x="3859" y="19605"/>
                    <a:pt x="3281" y="20956"/>
                    <a:pt x="2895" y="22499"/>
                  </a:cubicBezTo>
                  <a:lnTo>
                    <a:pt x="1451" y="27144"/>
                  </a:lnTo>
                  <a:lnTo>
                    <a:pt x="1451" y="27144"/>
                  </a:lnTo>
                  <a:cubicBezTo>
                    <a:pt x="4282" y="23523"/>
                    <a:pt x="7452" y="20121"/>
                    <a:pt x="10902" y="17000"/>
                  </a:cubicBezTo>
                  <a:cubicBezTo>
                    <a:pt x="16691" y="12176"/>
                    <a:pt x="22769" y="7738"/>
                    <a:pt x="29233" y="3782"/>
                  </a:cubicBezTo>
                  <a:cubicBezTo>
                    <a:pt x="31356" y="2239"/>
                    <a:pt x="33768" y="985"/>
                    <a:pt x="36276" y="20"/>
                  </a:cubicBezTo>
                  <a:cubicBezTo>
                    <a:pt x="35941" y="7"/>
                    <a:pt x="35606" y="0"/>
                    <a:pt x="35273" y="0"/>
                  </a:cubicBezTo>
                  <a:close/>
                  <a:moveTo>
                    <a:pt x="1451" y="27144"/>
                  </a:moveTo>
                  <a:lnTo>
                    <a:pt x="1451" y="27144"/>
                  </a:lnTo>
                  <a:cubicBezTo>
                    <a:pt x="957" y="27776"/>
                    <a:pt x="473" y="28415"/>
                    <a:pt x="0" y="29060"/>
                  </a:cubicBezTo>
                  <a:lnTo>
                    <a:pt x="676" y="29639"/>
                  </a:lnTo>
                  <a:lnTo>
                    <a:pt x="1451" y="27144"/>
                  </a:lnTo>
                  <a:close/>
                </a:path>
              </a:pathLst>
            </a:custGeom>
            <a:solidFill>
              <a:srgbClr val="365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53"/>
            <p:cNvSpPr/>
            <p:nvPr/>
          </p:nvSpPr>
          <p:spPr>
            <a:xfrm>
              <a:off x="5161875" y="2859900"/>
              <a:ext cx="417275" cy="1032350"/>
            </a:xfrm>
            <a:custGeom>
              <a:avLst/>
              <a:gdLst/>
              <a:ahLst/>
              <a:cxnLst/>
              <a:rect l="l" t="t" r="r" b="b"/>
              <a:pathLst>
                <a:path w="16691" h="41294" extrusionOk="0">
                  <a:moveTo>
                    <a:pt x="0" y="0"/>
                  </a:moveTo>
                  <a:cubicBezTo>
                    <a:pt x="84" y="295"/>
                    <a:pt x="178" y="585"/>
                    <a:pt x="279" y="871"/>
                  </a:cubicBezTo>
                  <a:lnTo>
                    <a:pt x="279" y="871"/>
                  </a:lnTo>
                  <a:cubicBezTo>
                    <a:pt x="187" y="581"/>
                    <a:pt x="94" y="291"/>
                    <a:pt x="0" y="0"/>
                  </a:cubicBezTo>
                  <a:close/>
                  <a:moveTo>
                    <a:pt x="279" y="871"/>
                  </a:moveTo>
                  <a:lnTo>
                    <a:pt x="279" y="871"/>
                  </a:lnTo>
                  <a:cubicBezTo>
                    <a:pt x="1913" y="5984"/>
                    <a:pt x="3460" y="11101"/>
                    <a:pt x="4921" y="16305"/>
                  </a:cubicBezTo>
                  <a:cubicBezTo>
                    <a:pt x="5307" y="17656"/>
                    <a:pt x="5885" y="19103"/>
                    <a:pt x="6657" y="20357"/>
                  </a:cubicBezTo>
                  <a:cubicBezTo>
                    <a:pt x="7526" y="21515"/>
                    <a:pt x="8394" y="22576"/>
                    <a:pt x="9455" y="23445"/>
                  </a:cubicBezTo>
                  <a:cubicBezTo>
                    <a:pt x="13893" y="28172"/>
                    <a:pt x="16016" y="34443"/>
                    <a:pt x="15340" y="40811"/>
                  </a:cubicBezTo>
                  <a:lnTo>
                    <a:pt x="15340" y="41293"/>
                  </a:lnTo>
                  <a:cubicBezTo>
                    <a:pt x="16016" y="36083"/>
                    <a:pt x="16691" y="30680"/>
                    <a:pt x="14665" y="25857"/>
                  </a:cubicBezTo>
                  <a:cubicBezTo>
                    <a:pt x="13797" y="23734"/>
                    <a:pt x="12446" y="21708"/>
                    <a:pt x="11481" y="19875"/>
                  </a:cubicBezTo>
                  <a:cubicBezTo>
                    <a:pt x="10516" y="18042"/>
                    <a:pt x="9841" y="16112"/>
                    <a:pt x="8876" y="14376"/>
                  </a:cubicBezTo>
                  <a:cubicBezTo>
                    <a:pt x="6322" y="9632"/>
                    <a:pt x="2043" y="5837"/>
                    <a:pt x="279" y="871"/>
                  </a:cubicBezTo>
                  <a:close/>
                </a:path>
              </a:pathLst>
            </a:custGeom>
            <a:solidFill>
              <a:srgbClr val="487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53"/>
            <p:cNvSpPr/>
            <p:nvPr/>
          </p:nvSpPr>
          <p:spPr>
            <a:xfrm>
              <a:off x="5458550" y="2601825"/>
              <a:ext cx="180900" cy="1357950"/>
            </a:xfrm>
            <a:custGeom>
              <a:avLst/>
              <a:gdLst/>
              <a:ahLst/>
              <a:cxnLst/>
              <a:rect l="l" t="t" r="r" b="b"/>
              <a:pathLst>
                <a:path w="7236" h="54318" extrusionOk="0">
                  <a:moveTo>
                    <a:pt x="6753" y="0"/>
                  </a:moveTo>
                  <a:lnTo>
                    <a:pt x="6753" y="0"/>
                  </a:lnTo>
                  <a:cubicBezTo>
                    <a:pt x="1544" y="10420"/>
                    <a:pt x="0" y="22287"/>
                    <a:pt x="2123" y="33768"/>
                  </a:cubicBezTo>
                  <a:cubicBezTo>
                    <a:pt x="2894" y="37820"/>
                    <a:pt x="4149" y="42065"/>
                    <a:pt x="3184" y="46020"/>
                  </a:cubicBezTo>
                  <a:lnTo>
                    <a:pt x="3628" y="51483"/>
                  </a:lnTo>
                  <a:lnTo>
                    <a:pt x="3628" y="51483"/>
                  </a:lnTo>
                  <a:cubicBezTo>
                    <a:pt x="3860" y="47604"/>
                    <a:pt x="6055" y="43725"/>
                    <a:pt x="6753" y="39846"/>
                  </a:cubicBezTo>
                  <a:cubicBezTo>
                    <a:pt x="7139" y="37627"/>
                    <a:pt x="7236" y="35408"/>
                    <a:pt x="6946" y="33189"/>
                  </a:cubicBezTo>
                  <a:cubicBezTo>
                    <a:pt x="6271" y="21997"/>
                    <a:pt x="3666" y="10613"/>
                    <a:pt x="6753" y="0"/>
                  </a:cubicBezTo>
                  <a:close/>
                  <a:moveTo>
                    <a:pt x="3628" y="51483"/>
                  </a:moveTo>
                  <a:lnTo>
                    <a:pt x="3628" y="51483"/>
                  </a:lnTo>
                  <a:cubicBezTo>
                    <a:pt x="3572" y="52428"/>
                    <a:pt x="3632" y="53373"/>
                    <a:pt x="3859" y="54317"/>
                  </a:cubicBezTo>
                  <a:lnTo>
                    <a:pt x="3628" y="51483"/>
                  </a:lnTo>
                  <a:close/>
                </a:path>
              </a:pathLst>
            </a:custGeom>
            <a:solidFill>
              <a:srgbClr val="365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53"/>
            <p:cNvSpPr/>
            <p:nvPr/>
          </p:nvSpPr>
          <p:spPr>
            <a:xfrm>
              <a:off x="5559850" y="2671775"/>
              <a:ext cx="562000" cy="1181875"/>
            </a:xfrm>
            <a:custGeom>
              <a:avLst/>
              <a:gdLst/>
              <a:ahLst/>
              <a:cxnLst/>
              <a:rect l="l" t="t" r="r" b="b"/>
              <a:pathLst>
                <a:path w="22480" h="47275" extrusionOk="0">
                  <a:moveTo>
                    <a:pt x="22479" y="0"/>
                  </a:moveTo>
                  <a:cubicBezTo>
                    <a:pt x="18717" y="3859"/>
                    <a:pt x="15340" y="8104"/>
                    <a:pt x="12542" y="12639"/>
                  </a:cubicBezTo>
                  <a:cubicBezTo>
                    <a:pt x="11288" y="14858"/>
                    <a:pt x="10323" y="17077"/>
                    <a:pt x="9262" y="19392"/>
                  </a:cubicBezTo>
                  <a:cubicBezTo>
                    <a:pt x="5692" y="27593"/>
                    <a:pt x="2026" y="35794"/>
                    <a:pt x="193" y="44573"/>
                  </a:cubicBezTo>
                  <a:lnTo>
                    <a:pt x="0" y="47274"/>
                  </a:lnTo>
                  <a:cubicBezTo>
                    <a:pt x="482" y="41872"/>
                    <a:pt x="5789" y="38495"/>
                    <a:pt x="8876" y="34057"/>
                  </a:cubicBezTo>
                  <a:cubicBezTo>
                    <a:pt x="11481" y="30294"/>
                    <a:pt x="12542" y="25760"/>
                    <a:pt x="13796" y="21418"/>
                  </a:cubicBezTo>
                  <a:cubicBezTo>
                    <a:pt x="15919" y="13990"/>
                    <a:pt x="18813" y="6754"/>
                    <a:pt x="22479" y="0"/>
                  </a:cubicBezTo>
                  <a:close/>
                </a:path>
              </a:pathLst>
            </a:custGeom>
            <a:solidFill>
              <a:srgbClr val="487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26737077"/>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2">
            <a:extLst>
              <a:ext uri="{FF2B5EF4-FFF2-40B4-BE49-F238E27FC236}">
                <a16:creationId xmlns:a16="http://schemas.microsoft.com/office/drawing/2014/main" id="{D6749A02-9F2B-4159-A4BA-F48EFF98E5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937" y="263928"/>
            <a:ext cx="5513490" cy="5398187"/>
          </a:xfrm>
          <a:prstGeom prst="rect">
            <a:avLst/>
          </a:prstGeom>
        </p:spPr>
      </p:pic>
      <p:sp>
        <p:nvSpPr>
          <p:cNvPr id="7" name="Rectangle 6"/>
          <p:cNvSpPr/>
          <p:nvPr/>
        </p:nvSpPr>
        <p:spPr>
          <a:xfrm>
            <a:off x="2398697" y="1928002"/>
            <a:ext cx="3991970" cy="1815882"/>
          </a:xfrm>
          <a:prstGeom prst="rect">
            <a:avLst/>
          </a:prstGeom>
        </p:spPr>
        <p:txBody>
          <a:bodyPr wrap="square">
            <a:spAutoFit/>
          </a:bodyPr>
          <a:lstStyle/>
          <a:p>
            <a:pPr algn="ctr"/>
            <a:r>
              <a:rPr lang="vi-VN" sz="2800" b="1" i="1">
                <a:latin typeface="+mj-lt"/>
              </a:rPr>
              <a:t>Giả sử em gửi email tới tác giả một cuốn sách mà em yêu thích, em sẽ nói điều gì với tác giả?</a:t>
            </a:r>
            <a:endParaRPr lang="en-US" sz="2800" b="1">
              <a:latin typeface="+mj-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649" y="-817441"/>
            <a:ext cx="3884759" cy="3780462"/>
          </a:xfrm>
          <a:prstGeom prst="rect">
            <a:avLst/>
          </a:prstGeom>
        </p:spPr>
      </p:pic>
    </p:spTree>
    <p:extLst>
      <p:ext uri="{BB962C8B-B14F-4D97-AF65-F5344CB8AC3E}">
        <p14:creationId xmlns:p14="http://schemas.microsoft.com/office/powerpoint/2010/main" val="106412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625"/>
        <p:cNvGrpSpPr/>
        <p:nvPr/>
      </p:nvGrpSpPr>
      <p:grpSpPr>
        <a:xfrm>
          <a:off x="0" y="0"/>
          <a:ext cx="0" cy="0"/>
          <a:chOff x="0" y="0"/>
          <a:chExt cx="0" cy="0"/>
        </a:xfrm>
      </p:grpSpPr>
      <p:sp>
        <p:nvSpPr>
          <p:cNvPr id="8626" name="Google Shape;8626;p79"/>
          <p:cNvSpPr txBox="1">
            <a:spLocks noGrp="1"/>
          </p:cNvSpPr>
          <p:nvPr>
            <p:ph type="title"/>
          </p:nvPr>
        </p:nvSpPr>
        <p:spPr>
          <a:xfrm>
            <a:off x="1763450" y="2517672"/>
            <a:ext cx="3368108" cy="54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Times New Roman" pitchFamily="18" charset="0"/>
                <a:cs typeface="Times New Roman" pitchFamily="18" charset="0"/>
              </a:rPr>
              <a:t>CHÚC CÁC EM HỌC TỐT!</a:t>
            </a:r>
            <a:endParaRPr sz="4000" b="1">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519" y="446908"/>
            <a:ext cx="4877481" cy="4877481"/>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46"/>
        <p:cNvGrpSpPr/>
        <p:nvPr/>
      </p:nvGrpSpPr>
      <p:grpSpPr>
        <a:xfrm>
          <a:off x="0" y="0"/>
          <a:ext cx="0" cy="0"/>
          <a:chOff x="0" y="0"/>
          <a:chExt cx="0" cy="0"/>
        </a:xfrm>
      </p:grpSpPr>
      <p:sp>
        <p:nvSpPr>
          <p:cNvPr id="8147" name="Google Shape;8147;p65"/>
          <p:cNvSpPr txBox="1">
            <a:spLocks noGrp="1"/>
          </p:cNvSpPr>
          <p:nvPr>
            <p:ph type="title"/>
          </p:nvPr>
        </p:nvSpPr>
        <p:spPr>
          <a:xfrm>
            <a:off x="2058328" y="240309"/>
            <a:ext cx="183128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latin typeface="Times New Roman" pitchFamily="18" charset="0"/>
                <a:cs typeface="Times New Roman" pitchFamily="18" charset="0"/>
              </a:rPr>
              <a:t>Gợi ý:</a:t>
            </a:r>
            <a:endParaRPr sz="3200" b="1">
              <a:latin typeface="Times New Roman" pitchFamily="18" charset="0"/>
              <a:cs typeface="Times New Roman" pitchFamily="18" charset="0"/>
            </a:endParaRPr>
          </a:p>
        </p:txBody>
      </p:sp>
      <p:sp>
        <p:nvSpPr>
          <p:cNvPr id="8" name="Rectangle 7"/>
          <p:cNvSpPr/>
          <p:nvPr/>
        </p:nvSpPr>
        <p:spPr>
          <a:xfrm>
            <a:off x="491319" y="1397106"/>
            <a:ext cx="3398293" cy="1569660"/>
          </a:xfrm>
          <a:prstGeom prst="rect">
            <a:avLst/>
          </a:prstGeom>
        </p:spPr>
        <p:txBody>
          <a:bodyPr wrap="square">
            <a:spAutoFit/>
          </a:bodyPr>
          <a:lstStyle/>
          <a:p>
            <a:r>
              <a:rPr lang="en-US" sz="2400">
                <a:latin typeface="Times New Roman" pitchFamily="18" charset="0"/>
                <a:cs typeface="Times New Roman" pitchFamily="18" charset="0"/>
              </a:rPr>
              <a:t>-</a:t>
            </a:r>
            <a:r>
              <a:rPr lang="vi-VN" sz="2400">
                <a:latin typeface="Times New Roman" pitchFamily="18" charset="0"/>
                <a:cs typeface="Times New Roman" pitchFamily="18" charset="0"/>
              </a:rPr>
              <a:t>(1)</a:t>
            </a:r>
            <a:r>
              <a:rPr lang="en-US" sz="2400">
                <a:latin typeface="Times New Roman" pitchFamily="18" charset="0"/>
                <a:cs typeface="Times New Roman" pitchFamily="18" charset="0"/>
              </a:rPr>
              <a:t> Em có thể tìm những cuốn như: </a:t>
            </a:r>
            <a:r>
              <a:rPr lang="en-US" sz="2400" b="1" i="1">
                <a:latin typeface="Times New Roman" pitchFamily="18" charset="0"/>
                <a:cs typeface="Times New Roman" pitchFamily="18" charset="0"/>
              </a:rPr>
              <a:t>Đất rừng Phương Nam, Vừa nhắm mắt vừa mở cửa sổ</a:t>
            </a:r>
            <a:r>
              <a:rPr lang="en-US" sz="2400" b="1">
                <a:latin typeface="Times New Roman" pitchFamily="18" charset="0"/>
                <a:cs typeface="Times New Roman" pitchFamily="18" charset="0"/>
              </a:rPr>
              <a:t>, …</a:t>
            </a:r>
          </a:p>
        </p:txBody>
      </p:sp>
      <p:sp>
        <p:nvSpPr>
          <p:cNvPr id="9" name="Rectangle 8"/>
          <p:cNvSpPr/>
          <p:nvPr/>
        </p:nvSpPr>
        <p:spPr>
          <a:xfrm>
            <a:off x="5240740" y="1443589"/>
            <a:ext cx="3903260" cy="3785652"/>
          </a:xfrm>
          <a:prstGeom prst="rect">
            <a:avLst/>
          </a:prstGeom>
        </p:spPr>
        <p:txBody>
          <a:bodyPr wrap="square">
            <a:spAutoFit/>
          </a:bodyPr>
          <a:lstStyle/>
          <a:p>
            <a:r>
              <a:rPr lang="vi-VN" sz="2400" b="1">
                <a:latin typeface="+mj-lt"/>
              </a:rPr>
              <a:t>(2) Mục tiêu</a:t>
            </a:r>
            <a:endParaRPr lang="en-US" sz="2400" b="1">
              <a:latin typeface="+mj-lt"/>
            </a:endParaRPr>
          </a:p>
          <a:p>
            <a:r>
              <a:rPr lang="en-US" sz="2400">
                <a:latin typeface="Times New Roman" pitchFamily="18" charset="0"/>
                <a:cs typeface="Times New Roman" pitchFamily="18" charset="0"/>
              </a:rPr>
              <a:t>+ Tăng thêm kiến thức, hiểu biết</a:t>
            </a:r>
          </a:p>
          <a:p>
            <a:r>
              <a:rPr lang="en-US" sz="2400">
                <a:latin typeface="Times New Roman" pitchFamily="18" charset="0"/>
                <a:cs typeface="Times New Roman" pitchFamily="18" charset="0"/>
              </a:rPr>
              <a:t>+ Rèn luyện tính nhẫn nại, kiên trì</a:t>
            </a:r>
          </a:p>
          <a:p>
            <a:r>
              <a:rPr lang="en-US" sz="2400">
                <a:latin typeface="Times New Roman" pitchFamily="18" charset="0"/>
                <a:cs typeface="Times New Roman" pitchFamily="18" charset="0"/>
              </a:rPr>
              <a:t>+ Bồi</a:t>
            </a:r>
            <a:r>
              <a:rPr lang="vi-VN" sz="2400">
                <a:latin typeface="Times New Roman" pitchFamily="18" charset="0"/>
                <a:cs typeface="Times New Roman" pitchFamily="18" charset="0"/>
              </a:rPr>
              <a:t> dưỡng</a:t>
            </a:r>
            <a:r>
              <a:rPr lang="en-US" sz="2400">
                <a:latin typeface="Times New Roman" pitchFamily="18" charset="0"/>
                <a:cs typeface="Times New Roman" pitchFamily="18" charset="0"/>
              </a:rPr>
              <a:t> tâm hồn, nhân cách để giúp bản thân phát triển ngày càng hoàn thiện hơn</a:t>
            </a:r>
          </a:p>
          <a:p>
            <a:r>
              <a:rPr lang="en-US" sz="2400">
                <a:latin typeface="Times New Roman" pitchFamily="18" charset="0"/>
                <a:cs typeface="Times New Roman" pitchFamily="18" charset="0"/>
              </a:rPr>
              <a: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35" y="0"/>
            <a:ext cx="1992574" cy="11469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47"/>
                                        </p:tgtEl>
                                        <p:attrNameLst>
                                          <p:attrName>style.visibility</p:attrName>
                                        </p:attrNameLst>
                                      </p:cBhvr>
                                      <p:to>
                                        <p:strVal val="visible"/>
                                      </p:to>
                                    </p:set>
                                    <p:anim calcmode="lin" valueType="num">
                                      <p:cBhvr additive="base">
                                        <p:cTn id="13" dur="500" fill="hold"/>
                                        <p:tgtEl>
                                          <p:spTgt spid="8147"/>
                                        </p:tgtEl>
                                        <p:attrNameLst>
                                          <p:attrName>ppt_x</p:attrName>
                                        </p:attrNameLst>
                                      </p:cBhvr>
                                      <p:tavLst>
                                        <p:tav tm="0">
                                          <p:val>
                                            <p:strVal val="#ppt_x"/>
                                          </p:val>
                                        </p:tav>
                                        <p:tav tm="100000">
                                          <p:val>
                                            <p:strVal val="#ppt_x"/>
                                          </p:val>
                                        </p:tav>
                                      </p:tavLst>
                                    </p:anim>
                                    <p:anim calcmode="lin" valueType="num">
                                      <p:cBhvr additive="base">
                                        <p:cTn id="14" dur="500" fill="hold"/>
                                        <p:tgtEl>
                                          <p:spTgt spid="81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additive="base">
                                        <p:cTn id="3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 calcmode="lin" valueType="num">
                                      <p:cBhvr additive="base">
                                        <p:cTn id="3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 calcmode="lin" valueType="num">
                                      <p:cBhvr additive="base">
                                        <p:cTn id="4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anim calcmode="lin" valueType="num">
                                      <p:cBhvr additive="base">
                                        <p:cTn id="4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46"/>
        <p:cNvGrpSpPr/>
        <p:nvPr/>
      </p:nvGrpSpPr>
      <p:grpSpPr>
        <a:xfrm>
          <a:off x="0" y="0"/>
          <a:ext cx="0" cy="0"/>
          <a:chOff x="0" y="0"/>
          <a:chExt cx="0" cy="0"/>
        </a:xfrm>
      </p:grpSpPr>
      <p:grpSp>
        <p:nvGrpSpPr>
          <p:cNvPr id="6" name="Google Shape;7765;p50"/>
          <p:cNvGrpSpPr/>
          <p:nvPr/>
        </p:nvGrpSpPr>
        <p:grpSpPr>
          <a:xfrm>
            <a:off x="1336146" y="777105"/>
            <a:ext cx="2616868" cy="3020947"/>
            <a:chOff x="1518050" y="237475"/>
            <a:chExt cx="4502525" cy="5197775"/>
          </a:xfrm>
        </p:grpSpPr>
        <p:sp>
          <p:nvSpPr>
            <p:cNvPr id="7" name="Google Shape;7766;p50"/>
            <p:cNvSpPr/>
            <p:nvPr/>
          </p:nvSpPr>
          <p:spPr>
            <a:xfrm>
              <a:off x="3149600" y="237475"/>
              <a:ext cx="1161725" cy="803500"/>
            </a:xfrm>
            <a:custGeom>
              <a:avLst/>
              <a:gdLst/>
              <a:ahLst/>
              <a:cxnLst/>
              <a:rect l="l" t="t" r="r" b="b"/>
              <a:pathLst>
                <a:path w="46469" h="32140" extrusionOk="0">
                  <a:moveTo>
                    <a:pt x="10132" y="1"/>
                  </a:moveTo>
                  <a:cubicBezTo>
                    <a:pt x="8119" y="1"/>
                    <a:pt x="6757" y="2208"/>
                    <a:pt x="5920" y="4022"/>
                  </a:cubicBezTo>
                  <a:cubicBezTo>
                    <a:pt x="2812" y="10385"/>
                    <a:pt x="740" y="17193"/>
                    <a:pt x="0" y="24148"/>
                  </a:cubicBezTo>
                  <a:lnTo>
                    <a:pt x="0" y="24444"/>
                  </a:lnTo>
                  <a:lnTo>
                    <a:pt x="0" y="28440"/>
                  </a:lnTo>
                  <a:lnTo>
                    <a:pt x="46468" y="32139"/>
                  </a:lnTo>
                  <a:lnTo>
                    <a:pt x="42917" y="24148"/>
                  </a:lnTo>
                  <a:cubicBezTo>
                    <a:pt x="42621" y="23260"/>
                    <a:pt x="42325" y="22520"/>
                    <a:pt x="42029" y="21780"/>
                  </a:cubicBezTo>
                  <a:cubicBezTo>
                    <a:pt x="40401" y="17636"/>
                    <a:pt x="38477" y="13641"/>
                    <a:pt x="36405" y="9793"/>
                  </a:cubicBezTo>
                  <a:cubicBezTo>
                    <a:pt x="35369" y="7129"/>
                    <a:pt x="33593" y="4762"/>
                    <a:pt x="31374" y="2986"/>
                  </a:cubicBezTo>
                  <a:cubicBezTo>
                    <a:pt x="30144" y="2002"/>
                    <a:pt x="28596" y="1472"/>
                    <a:pt x="27033" y="1472"/>
                  </a:cubicBezTo>
                  <a:cubicBezTo>
                    <a:pt x="25774" y="1472"/>
                    <a:pt x="24504" y="1816"/>
                    <a:pt x="23382" y="2542"/>
                  </a:cubicBezTo>
                  <a:cubicBezTo>
                    <a:pt x="21855" y="3653"/>
                    <a:pt x="20718" y="5676"/>
                    <a:pt x="18871" y="5676"/>
                  </a:cubicBezTo>
                  <a:cubicBezTo>
                    <a:pt x="18750" y="5676"/>
                    <a:pt x="18626" y="5668"/>
                    <a:pt x="18499" y="5650"/>
                  </a:cubicBezTo>
                  <a:cubicBezTo>
                    <a:pt x="17759" y="5502"/>
                    <a:pt x="17167" y="5058"/>
                    <a:pt x="16575" y="4466"/>
                  </a:cubicBezTo>
                  <a:lnTo>
                    <a:pt x="12875" y="1506"/>
                  </a:lnTo>
                  <a:cubicBezTo>
                    <a:pt x="12283" y="766"/>
                    <a:pt x="11395" y="322"/>
                    <a:pt x="10507" y="26"/>
                  </a:cubicBezTo>
                  <a:cubicBezTo>
                    <a:pt x="10380" y="9"/>
                    <a:pt x="10255" y="1"/>
                    <a:pt x="10132" y="1"/>
                  </a:cubicBezTo>
                  <a:close/>
                </a:path>
              </a:pathLst>
            </a:custGeom>
            <a:solidFill>
              <a:srgbClr val="B45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767;p50"/>
            <p:cNvSpPr/>
            <p:nvPr/>
          </p:nvSpPr>
          <p:spPr>
            <a:xfrm>
              <a:off x="3149600" y="741275"/>
              <a:ext cx="1161725" cy="299700"/>
            </a:xfrm>
            <a:custGeom>
              <a:avLst/>
              <a:gdLst/>
              <a:ahLst/>
              <a:cxnLst/>
              <a:rect l="l" t="t" r="r" b="b"/>
              <a:pathLst>
                <a:path w="46469" h="11988" extrusionOk="0">
                  <a:moveTo>
                    <a:pt x="29831" y="0"/>
                  </a:moveTo>
                  <a:cubicBezTo>
                    <a:pt x="16381" y="0"/>
                    <a:pt x="703" y="3996"/>
                    <a:pt x="592" y="3996"/>
                  </a:cubicBezTo>
                  <a:lnTo>
                    <a:pt x="0" y="4292"/>
                  </a:lnTo>
                  <a:lnTo>
                    <a:pt x="0" y="8288"/>
                  </a:lnTo>
                  <a:lnTo>
                    <a:pt x="46468" y="11987"/>
                  </a:lnTo>
                  <a:lnTo>
                    <a:pt x="42769" y="3996"/>
                  </a:lnTo>
                  <a:cubicBezTo>
                    <a:pt x="42473" y="3108"/>
                    <a:pt x="42177" y="2368"/>
                    <a:pt x="41881" y="1628"/>
                  </a:cubicBezTo>
                  <a:cubicBezTo>
                    <a:pt x="38551" y="444"/>
                    <a:pt x="34315" y="0"/>
                    <a:pt x="29831" y="0"/>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768;p50"/>
            <p:cNvSpPr/>
            <p:nvPr/>
          </p:nvSpPr>
          <p:spPr>
            <a:xfrm>
              <a:off x="2616850" y="826825"/>
              <a:ext cx="2057025" cy="451150"/>
            </a:xfrm>
            <a:custGeom>
              <a:avLst/>
              <a:gdLst/>
              <a:ahLst/>
              <a:cxnLst/>
              <a:rect l="l" t="t" r="r" b="b"/>
              <a:pathLst>
                <a:path w="82281" h="18046" extrusionOk="0">
                  <a:moveTo>
                    <a:pt x="44403" y="1"/>
                  </a:moveTo>
                  <a:cubicBezTo>
                    <a:pt x="38182" y="1"/>
                    <a:pt x="30970" y="421"/>
                    <a:pt x="22642" y="1462"/>
                  </a:cubicBezTo>
                  <a:cubicBezTo>
                    <a:pt x="14355" y="2350"/>
                    <a:pt x="0" y="7529"/>
                    <a:pt x="592" y="11969"/>
                  </a:cubicBezTo>
                  <a:cubicBezTo>
                    <a:pt x="1184" y="16557"/>
                    <a:pt x="6956" y="16409"/>
                    <a:pt x="10655" y="16557"/>
                  </a:cubicBezTo>
                  <a:cubicBezTo>
                    <a:pt x="21754" y="17296"/>
                    <a:pt x="66446" y="17444"/>
                    <a:pt x="70590" y="17888"/>
                  </a:cubicBezTo>
                  <a:cubicBezTo>
                    <a:pt x="71184" y="17995"/>
                    <a:pt x="71776" y="18046"/>
                    <a:pt x="72359" y="18046"/>
                  </a:cubicBezTo>
                  <a:cubicBezTo>
                    <a:pt x="75844" y="18046"/>
                    <a:pt x="79048" y="16216"/>
                    <a:pt x="80949" y="13301"/>
                  </a:cubicBezTo>
                  <a:cubicBezTo>
                    <a:pt x="82281" y="11525"/>
                    <a:pt x="81097" y="8565"/>
                    <a:pt x="79173" y="7233"/>
                  </a:cubicBezTo>
                  <a:cubicBezTo>
                    <a:pt x="77530" y="6177"/>
                    <a:pt x="68253" y="1"/>
                    <a:pt x="44403" y="1"/>
                  </a:cubicBezTo>
                  <a:close/>
                </a:path>
              </a:pathLst>
            </a:custGeom>
            <a:solidFill>
              <a:srgbClr val="A44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769;p50"/>
            <p:cNvSpPr/>
            <p:nvPr/>
          </p:nvSpPr>
          <p:spPr>
            <a:xfrm>
              <a:off x="2661250" y="1018750"/>
              <a:ext cx="2323400" cy="1302300"/>
            </a:xfrm>
            <a:custGeom>
              <a:avLst/>
              <a:gdLst/>
              <a:ahLst/>
              <a:cxnLst/>
              <a:rect l="l" t="t" r="r" b="b"/>
              <a:pathLst>
                <a:path w="92936" h="52092" extrusionOk="0">
                  <a:moveTo>
                    <a:pt x="45580" y="0"/>
                  </a:moveTo>
                  <a:cubicBezTo>
                    <a:pt x="10655" y="18795"/>
                    <a:pt x="0" y="36109"/>
                    <a:pt x="39809" y="49872"/>
                  </a:cubicBezTo>
                  <a:lnTo>
                    <a:pt x="85537" y="52092"/>
                  </a:lnTo>
                  <a:cubicBezTo>
                    <a:pt x="87608" y="51648"/>
                    <a:pt x="89532" y="50760"/>
                    <a:pt x="91160" y="49280"/>
                  </a:cubicBezTo>
                  <a:cubicBezTo>
                    <a:pt x="92640" y="47948"/>
                    <a:pt x="92936" y="45432"/>
                    <a:pt x="91604" y="43805"/>
                  </a:cubicBezTo>
                  <a:cubicBezTo>
                    <a:pt x="90568" y="42769"/>
                    <a:pt x="88792" y="42473"/>
                    <a:pt x="88200" y="41141"/>
                  </a:cubicBezTo>
                  <a:cubicBezTo>
                    <a:pt x="87164" y="38477"/>
                    <a:pt x="91604" y="36553"/>
                    <a:pt x="91752" y="33741"/>
                  </a:cubicBezTo>
                  <a:cubicBezTo>
                    <a:pt x="91604" y="32114"/>
                    <a:pt x="90568" y="30634"/>
                    <a:pt x="89088" y="30042"/>
                  </a:cubicBezTo>
                  <a:cubicBezTo>
                    <a:pt x="87608" y="29450"/>
                    <a:pt x="86128" y="28858"/>
                    <a:pt x="84797" y="28118"/>
                  </a:cubicBezTo>
                  <a:cubicBezTo>
                    <a:pt x="79025" y="24122"/>
                    <a:pt x="83021" y="13763"/>
                    <a:pt x="77989" y="8732"/>
                  </a:cubicBezTo>
                  <a:cubicBezTo>
                    <a:pt x="74290" y="5032"/>
                    <a:pt x="67482" y="6216"/>
                    <a:pt x="63782" y="2516"/>
                  </a:cubicBezTo>
                  <a:lnTo>
                    <a:pt x="45580" y="0"/>
                  </a:ln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770;p50"/>
            <p:cNvSpPr/>
            <p:nvPr/>
          </p:nvSpPr>
          <p:spPr>
            <a:xfrm>
              <a:off x="2398550" y="2091650"/>
              <a:ext cx="836175" cy="2149550"/>
            </a:xfrm>
            <a:custGeom>
              <a:avLst/>
              <a:gdLst/>
              <a:ahLst/>
              <a:cxnLst/>
              <a:rect l="l" t="t" r="r" b="b"/>
              <a:pathLst>
                <a:path w="33447" h="85982" extrusionOk="0">
                  <a:moveTo>
                    <a:pt x="24271" y="1"/>
                  </a:moveTo>
                  <a:cubicBezTo>
                    <a:pt x="14948" y="1"/>
                    <a:pt x="6660" y="18499"/>
                    <a:pt x="5624" y="26638"/>
                  </a:cubicBezTo>
                  <a:cubicBezTo>
                    <a:pt x="3701" y="40401"/>
                    <a:pt x="2517" y="54164"/>
                    <a:pt x="1" y="67631"/>
                  </a:cubicBezTo>
                  <a:lnTo>
                    <a:pt x="20127" y="85981"/>
                  </a:lnTo>
                  <a:cubicBezTo>
                    <a:pt x="20127" y="85981"/>
                    <a:pt x="33446" y="1"/>
                    <a:pt x="24271" y="1"/>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771;p50"/>
            <p:cNvSpPr/>
            <p:nvPr/>
          </p:nvSpPr>
          <p:spPr>
            <a:xfrm>
              <a:off x="2627950" y="2000150"/>
              <a:ext cx="2581725" cy="2466725"/>
            </a:xfrm>
            <a:custGeom>
              <a:avLst/>
              <a:gdLst/>
              <a:ahLst/>
              <a:cxnLst/>
              <a:rect l="l" t="t" r="r" b="b"/>
              <a:pathLst>
                <a:path w="103269" h="98669" extrusionOk="0">
                  <a:moveTo>
                    <a:pt x="35966" y="0"/>
                  </a:moveTo>
                  <a:cubicBezTo>
                    <a:pt x="27284" y="0"/>
                    <a:pt x="17966" y="1218"/>
                    <a:pt x="12283" y="5584"/>
                  </a:cubicBezTo>
                  <a:cubicBezTo>
                    <a:pt x="0" y="14760"/>
                    <a:pt x="5328" y="97633"/>
                    <a:pt x="5328" y="97633"/>
                  </a:cubicBezTo>
                  <a:lnTo>
                    <a:pt x="86869" y="98668"/>
                  </a:lnTo>
                  <a:lnTo>
                    <a:pt x="72070" y="30298"/>
                  </a:lnTo>
                  <a:lnTo>
                    <a:pt x="72070" y="30298"/>
                  </a:lnTo>
                  <a:cubicBezTo>
                    <a:pt x="72071" y="30304"/>
                    <a:pt x="84362" y="79180"/>
                    <a:pt x="93635" y="79180"/>
                  </a:cubicBezTo>
                  <a:cubicBezTo>
                    <a:pt x="93797" y="79180"/>
                    <a:pt x="93959" y="79165"/>
                    <a:pt x="94120" y="79134"/>
                  </a:cubicBezTo>
                  <a:cubicBezTo>
                    <a:pt x="102780" y="77347"/>
                    <a:pt x="103268" y="64069"/>
                    <a:pt x="92620" y="35147"/>
                  </a:cubicBezTo>
                  <a:lnTo>
                    <a:pt x="92620" y="35147"/>
                  </a:lnTo>
                  <a:cubicBezTo>
                    <a:pt x="92253" y="33127"/>
                    <a:pt x="91815" y="31115"/>
                    <a:pt x="91308" y="29114"/>
                  </a:cubicBezTo>
                  <a:cubicBezTo>
                    <a:pt x="90124" y="24083"/>
                    <a:pt x="88496" y="19199"/>
                    <a:pt x="86425" y="14612"/>
                  </a:cubicBezTo>
                  <a:cubicBezTo>
                    <a:pt x="85685" y="12688"/>
                    <a:pt x="84797" y="11060"/>
                    <a:pt x="83465" y="9728"/>
                  </a:cubicBezTo>
                  <a:cubicBezTo>
                    <a:pt x="81541" y="8100"/>
                    <a:pt x="79321" y="7064"/>
                    <a:pt x="76805" y="6620"/>
                  </a:cubicBezTo>
                  <a:cubicBezTo>
                    <a:pt x="70294" y="4549"/>
                    <a:pt x="63635" y="2921"/>
                    <a:pt x="56827" y="1885"/>
                  </a:cubicBezTo>
                  <a:cubicBezTo>
                    <a:pt x="54860" y="1570"/>
                    <a:pt x="45823" y="0"/>
                    <a:pt x="35966" y="0"/>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772;p50"/>
            <p:cNvSpPr/>
            <p:nvPr/>
          </p:nvSpPr>
          <p:spPr>
            <a:xfrm>
              <a:off x="2431850" y="2039850"/>
              <a:ext cx="2560200" cy="2471425"/>
            </a:xfrm>
            <a:custGeom>
              <a:avLst/>
              <a:gdLst/>
              <a:ahLst/>
              <a:cxnLst/>
              <a:rect l="l" t="t" r="r" b="b"/>
              <a:pathLst>
                <a:path w="102408" h="98857" extrusionOk="0">
                  <a:moveTo>
                    <a:pt x="18943" y="1"/>
                  </a:moveTo>
                  <a:cubicBezTo>
                    <a:pt x="18943" y="1"/>
                    <a:pt x="6364" y="2665"/>
                    <a:pt x="4588" y="10656"/>
                  </a:cubicBezTo>
                  <a:cubicBezTo>
                    <a:pt x="2665" y="18499"/>
                    <a:pt x="1" y="33890"/>
                    <a:pt x="1" y="33890"/>
                  </a:cubicBezTo>
                  <a:lnTo>
                    <a:pt x="21163" y="42769"/>
                  </a:lnTo>
                  <a:lnTo>
                    <a:pt x="16427" y="91753"/>
                  </a:lnTo>
                  <a:lnTo>
                    <a:pt x="96784" y="98856"/>
                  </a:lnTo>
                  <a:lnTo>
                    <a:pt x="96784" y="98856"/>
                  </a:lnTo>
                  <a:lnTo>
                    <a:pt x="86869" y="36258"/>
                  </a:lnTo>
                  <a:lnTo>
                    <a:pt x="102408" y="32854"/>
                  </a:lnTo>
                  <a:cubicBezTo>
                    <a:pt x="102408" y="32854"/>
                    <a:pt x="94565" y="10656"/>
                    <a:pt x="93825" y="9472"/>
                  </a:cubicBezTo>
                  <a:cubicBezTo>
                    <a:pt x="91901" y="7548"/>
                    <a:pt x="89829" y="6216"/>
                    <a:pt x="87313" y="5328"/>
                  </a:cubicBezTo>
                  <a:cubicBezTo>
                    <a:pt x="87304" y="5326"/>
                    <a:pt x="87294" y="5324"/>
                    <a:pt x="87283" y="5324"/>
                  </a:cubicBezTo>
                  <a:cubicBezTo>
                    <a:pt x="86120" y="5324"/>
                    <a:pt x="77437" y="21166"/>
                    <a:pt x="49429" y="21459"/>
                  </a:cubicBezTo>
                  <a:cubicBezTo>
                    <a:pt x="49332" y="21459"/>
                    <a:pt x="49236" y="21460"/>
                    <a:pt x="49140" y="21460"/>
                  </a:cubicBezTo>
                  <a:cubicBezTo>
                    <a:pt x="21148" y="21460"/>
                    <a:pt x="18943" y="1"/>
                    <a:pt x="18943" y="1"/>
                  </a:cubicBezTo>
                  <a:close/>
                </a:path>
              </a:pathLst>
            </a:custGeom>
            <a:solidFill>
              <a:srgbClr val="F6A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773;p50"/>
            <p:cNvSpPr/>
            <p:nvPr/>
          </p:nvSpPr>
          <p:spPr>
            <a:xfrm>
              <a:off x="2905425" y="4284550"/>
              <a:ext cx="1949750" cy="696575"/>
            </a:xfrm>
            <a:custGeom>
              <a:avLst/>
              <a:gdLst/>
              <a:ahLst/>
              <a:cxnLst/>
              <a:rect l="l" t="t" r="r" b="b"/>
              <a:pathLst>
                <a:path w="77990" h="27863" extrusionOk="0">
                  <a:moveTo>
                    <a:pt x="17107" y="0"/>
                  </a:moveTo>
                  <a:cubicBezTo>
                    <a:pt x="14067" y="0"/>
                    <a:pt x="11026" y="113"/>
                    <a:pt x="7991" y="337"/>
                  </a:cubicBezTo>
                  <a:lnTo>
                    <a:pt x="0" y="9068"/>
                  </a:lnTo>
                  <a:lnTo>
                    <a:pt x="44396" y="27863"/>
                  </a:lnTo>
                  <a:lnTo>
                    <a:pt x="77989" y="13064"/>
                  </a:lnTo>
                  <a:lnTo>
                    <a:pt x="49724" y="4629"/>
                  </a:lnTo>
                  <a:cubicBezTo>
                    <a:pt x="39164" y="1495"/>
                    <a:pt x="28149" y="0"/>
                    <a:pt x="17107" y="0"/>
                  </a:cubicBezTo>
                  <a:close/>
                </a:path>
              </a:pathLst>
            </a:custGeom>
            <a:solidFill>
              <a:srgbClr val="997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774;p50"/>
            <p:cNvSpPr/>
            <p:nvPr/>
          </p:nvSpPr>
          <p:spPr>
            <a:xfrm>
              <a:off x="3667550" y="4288350"/>
              <a:ext cx="37025" cy="445825"/>
            </a:xfrm>
            <a:custGeom>
              <a:avLst/>
              <a:gdLst/>
              <a:ahLst/>
              <a:cxnLst/>
              <a:rect l="l" t="t" r="r" b="b"/>
              <a:pathLst>
                <a:path w="1481" h="17833" extrusionOk="0">
                  <a:moveTo>
                    <a:pt x="759" y="0"/>
                  </a:moveTo>
                  <a:cubicBezTo>
                    <a:pt x="592" y="0"/>
                    <a:pt x="444" y="111"/>
                    <a:pt x="444" y="333"/>
                  </a:cubicBezTo>
                  <a:cubicBezTo>
                    <a:pt x="148" y="1665"/>
                    <a:pt x="1" y="2997"/>
                    <a:pt x="148" y="4477"/>
                  </a:cubicBezTo>
                  <a:lnTo>
                    <a:pt x="148" y="8768"/>
                  </a:lnTo>
                  <a:cubicBezTo>
                    <a:pt x="148" y="11728"/>
                    <a:pt x="148" y="14688"/>
                    <a:pt x="296" y="17500"/>
                  </a:cubicBezTo>
                  <a:cubicBezTo>
                    <a:pt x="370" y="17722"/>
                    <a:pt x="555" y="17833"/>
                    <a:pt x="740" y="17833"/>
                  </a:cubicBezTo>
                  <a:cubicBezTo>
                    <a:pt x="925" y="17833"/>
                    <a:pt x="1110" y="17722"/>
                    <a:pt x="1184" y="17500"/>
                  </a:cubicBezTo>
                  <a:cubicBezTo>
                    <a:pt x="1184" y="14688"/>
                    <a:pt x="1332" y="11728"/>
                    <a:pt x="1332" y="8768"/>
                  </a:cubicBezTo>
                  <a:lnTo>
                    <a:pt x="1332" y="4477"/>
                  </a:lnTo>
                  <a:cubicBezTo>
                    <a:pt x="1480" y="2997"/>
                    <a:pt x="1480" y="1665"/>
                    <a:pt x="1184" y="333"/>
                  </a:cubicBezTo>
                  <a:cubicBezTo>
                    <a:pt x="1110" y="111"/>
                    <a:pt x="925" y="0"/>
                    <a:pt x="759" y="0"/>
                  </a:cubicBezTo>
                  <a:close/>
                </a:path>
              </a:pathLst>
            </a:custGeom>
            <a:solidFill>
              <a:srgbClr val="886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775;p50"/>
            <p:cNvSpPr/>
            <p:nvPr/>
          </p:nvSpPr>
          <p:spPr>
            <a:xfrm>
              <a:off x="3926525" y="4137575"/>
              <a:ext cx="1990450" cy="969350"/>
            </a:xfrm>
            <a:custGeom>
              <a:avLst/>
              <a:gdLst/>
              <a:ahLst/>
              <a:cxnLst/>
              <a:rect l="l" t="t" r="r" b="b"/>
              <a:pathLst>
                <a:path w="79618" h="38774" extrusionOk="0">
                  <a:moveTo>
                    <a:pt x="71774" y="1"/>
                  </a:moveTo>
                  <a:cubicBezTo>
                    <a:pt x="71774" y="1"/>
                    <a:pt x="53720" y="9916"/>
                    <a:pt x="41733" y="11100"/>
                  </a:cubicBezTo>
                  <a:cubicBezTo>
                    <a:pt x="1" y="18203"/>
                    <a:pt x="15835" y="38773"/>
                    <a:pt x="15835" y="38773"/>
                  </a:cubicBezTo>
                  <a:lnTo>
                    <a:pt x="58899" y="34482"/>
                  </a:lnTo>
                  <a:cubicBezTo>
                    <a:pt x="66595" y="28266"/>
                    <a:pt x="73550" y="21311"/>
                    <a:pt x="79618" y="13467"/>
                  </a:cubicBezTo>
                  <a:lnTo>
                    <a:pt x="71774" y="1"/>
                  </a:lnTo>
                  <a:close/>
                </a:path>
              </a:pathLst>
            </a:custGeom>
            <a:solidFill>
              <a:srgbClr val="997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776;p50"/>
            <p:cNvSpPr/>
            <p:nvPr/>
          </p:nvSpPr>
          <p:spPr>
            <a:xfrm>
              <a:off x="1532850" y="4100575"/>
              <a:ext cx="1934950" cy="1124725"/>
            </a:xfrm>
            <a:custGeom>
              <a:avLst/>
              <a:gdLst/>
              <a:ahLst/>
              <a:cxnLst/>
              <a:rect l="l" t="t" r="r" b="b"/>
              <a:pathLst>
                <a:path w="77398" h="44989" extrusionOk="0">
                  <a:moveTo>
                    <a:pt x="444" y="1"/>
                  </a:moveTo>
                  <a:cubicBezTo>
                    <a:pt x="444" y="1"/>
                    <a:pt x="0" y="5920"/>
                    <a:pt x="1628" y="8732"/>
                  </a:cubicBezTo>
                  <a:cubicBezTo>
                    <a:pt x="2664" y="10508"/>
                    <a:pt x="3700" y="12284"/>
                    <a:pt x="5032" y="14060"/>
                  </a:cubicBezTo>
                  <a:lnTo>
                    <a:pt x="16131" y="27970"/>
                  </a:lnTo>
                  <a:cubicBezTo>
                    <a:pt x="20422" y="33298"/>
                    <a:pt x="25010" y="38921"/>
                    <a:pt x="31373" y="41733"/>
                  </a:cubicBezTo>
                  <a:lnTo>
                    <a:pt x="68222" y="44989"/>
                  </a:lnTo>
                  <a:lnTo>
                    <a:pt x="77397" y="36406"/>
                  </a:lnTo>
                  <a:lnTo>
                    <a:pt x="19238" y="1925"/>
                  </a:lnTo>
                  <a:lnTo>
                    <a:pt x="444" y="1"/>
                  </a:lnTo>
                  <a:close/>
                </a:path>
              </a:pathLst>
            </a:custGeom>
            <a:solidFill>
              <a:srgbClr val="997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777;p50"/>
            <p:cNvSpPr/>
            <p:nvPr/>
          </p:nvSpPr>
          <p:spPr>
            <a:xfrm>
              <a:off x="2957225" y="4389150"/>
              <a:ext cx="1550175" cy="950850"/>
            </a:xfrm>
            <a:custGeom>
              <a:avLst/>
              <a:gdLst/>
              <a:ahLst/>
              <a:cxnLst/>
              <a:rect l="l" t="t" r="r" b="b"/>
              <a:pathLst>
                <a:path w="62007" h="38034" extrusionOk="0">
                  <a:moveTo>
                    <a:pt x="56383" y="1"/>
                  </a:moveTo>
                  <a:cubicBezTo>
                    <a:pt x="56383" y="1"/>
                    <a:pt x="14355" y="22199"/>
                    <a:pt x="7251" y="23383"/>
                  </a:cubicBezTo>
                  <a:cubicBezTo>
                    <a:pt x="0" y="24567"/>
                    <a:pt x="9175" y="38033"/>
                    <a:pt x="9175" y="38033"/>
                  </a:cubicBezTo>
                  <a:lnTo>
                    <a:pt x="14947" y="37442"/>
                  </a:lnTo>
                  <a:lnTo>
                    <a:pt x="27822" y="34630"/>
                  </a:lnTo>
                  <a:lnTo>
                    <a:pt x="62007" y="20127"/>
                  </a:lnTo>
                  <a:lnTo>
                    <a:pt x="56383" y="1"/>
                  </a:lnTo>
                  <a:close/>
                </a:path>
              </a:pathLst>
            </a:custGeom>
            <a:solidFill>
              <a:srgbClr val="522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778;p50"/>
            <p:cNvSpPr/>
            <p:nvPr/>
          </p:nvSpPr>
          <p:spPr>
            <a:xfrm>
              <a:off x="3304975" y="4614825"/>
              <a:ext cx="1313275" cy="710825"/>
            </a:xfrm>
            <a:custGeom>
              <a:avLst/>
              <a:gdLst/>
              <a:ahLst/>
              <a:cxnLst/>
              <a:rect l="l" t="t" r="r" b="b"/>
              <a:pathLst>
                <a:path w="52531" h="28433" extrusionOk="0">
                  <a:moveTo>
                    <a:pt x="8584" y="1"/>
                  </a:moveTo>
                  <a:cubicBezTo>
                    <a:pt x="8584" y="1"/>
                    <a:pt x="1" y="15244"/>
                    <a:pt x="297" y="15688"/>
                  </a:cubicBezTo>
                  <a:cubicBezTo>
                    <a:pt x="593" y="16132"/>
                    <a:pt x="21163" y="27823"/>
                    <a:pt x="37146" y="28415"/>
                  </a:cubicBezTo>
                  <a:cubicBezTo>
                    <a:pt x="37468" y="28426"/>
                    <a:pt x="37779" y="28432"/>
                    <a:pt x="38077" y="28432"/>
                  </a:cubicBezTo>
                  <a:cubicBezTo>
                    <a:pt x="52530" y="28432"/>
                    <a:pt x="38181" y="14652"/>
                    <a:pt x="38181" y="14652"/>
                  </a:cubicBezTo>
                  <a:cubicBezTo>
                    <a:pt x="38181" y="14652"/>
                    <a:pt x="18795" y="5329"/>
                    <a:pt x="11396" y="1185"/>
                  </a:cubicBezTo>
                  <a:lnTo>
                    <a:pt x="8584" y="1"/>
                  </a:ln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779;p50"/>
            <p:cNvSpPr/>
            <p:nvPr/>
          </p:nvSpPr>
          <p:spPr>
            <a:xfrm>
              <a:off x="1518050" y="3645725"/>
              <a:ext cx="1938650" cy="1316900"/>
            </a:xfrm>
            <a:custGeom>
              <a:avLst/>
              <a:gdLst/>
              <a:ahLst/>
              <a:cxnLst/>
              <a:rect l="l" t="t" r="r" b="b"/>
              <a:pathLst>
                <a:path w="77546" h="52676" extrusionOk="0">
                  <a:moveTo>
                    <a:pt x="26049" y="1"/>
                  </a:moveTo>
                  <a:cubicBezTo>
                    <a:pt x="21129" y="1"/>
                    <a:pt x="16279" y="2261"/>
                    <a:pt x="11839" y="4728"/>
                  </a:cubicBezTo>
                  <a:cubicBezTo>
                    <a:pt x="8287" y="6504"/>
                    <a:pt x="5180" y="9168"/>
                    <a:pt x="2812" y="12423"/>
                  </a:cubicBezTo>
                  <a:cubicBezTo>
                    <a:pt x="592" y="15679"/>
                    <a:pt x="0" y="20415"/>
                    <a:pt x="2368" y="23522"/>
                  </a:cubicBezTo>
                  <a:cubicBezTo>
                    <a:pt x="4144" y="25594"/>
                    <a:pt x="6364" y="27222"/>
                    <a:pt x="8879" y="28110"/>
                  </a:cubicBezTo>
                  <a:lnTo>
                    <a:pt x="64374" y="52676"/>
                  </a:lnTo>
                  <a:cubicBezTo>
                    <a:pt x="66742" y="49568"/>
                    <a:pt x="69258" y="46756"/>
                    <a:pt x="71626" y="43797"/>
                  </a:cubicBezTo>
                  <a:cubicBezTo>
                    <a:pt x="73550" y="41429"/>
                    <a:pt x="75473" y="39061"/>
                    <a:pt x="77545" y="36693"/>
                  </a:cubicBezTo>
                  <a:lnTo>
                    <a:pt x="40696" y="6948"/>
                  </a:lnTo>
                  <a:cubicBezTo>
                    <a:pt x="37145" y="4136"/>
                    <a:pt x="33445" y="1176"/>
                    <a:pt x="29006" y="288"/>
                  </a:cubicBezTo>
                  <a:cubicBezTo>
                    <a:pt x="28019" y="91"/>
                    <a:pt x="27032" y="1"/>
                    <a:pt x="26049" y="1"/>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780;p50"/>
            <p:cNvSpPr/>
            <p:nvPr/>
          </p:nvSpPr>
          <p:spPr>
            <a:xfrm>
              <a:off x="4363100" y="3814575"/>
              <a:ext cx="1657475" cy="1148275"/>
            </a:xfrm>
            <a:custGeom>
              <a:avLst/>
              <a:gdLst/>
              <a:ahLst/>
              <a:cxnLst/>
              <a:rect l="l" t="t" r="r" b="b"/>
              <a:pathLst>
                <a:path w="66299" h="45931" extrusionOk="0">
                  <a:moveTo>
                    <a:pt x="48076" y="1"/>
                  </a:moveTo>
                  <a:cubicBezTo>
                    <a:pt x="43211" y="1"/>
                    <a:pt x="38400" y="2317"/>
                    <a:pt x="33889" y="4633"/>
                  </a:cubicBezTo>
                  <a:lnTo>
                    <a:pt x="0" y="21948"/>
                  </a:lnTo>
                  <a:cubicBezTo>
                    <a:pt x="2516" y="25500"/>
                    <a:pt x="3700" y="29939"/>
                    <a:pt x="5032" y="33935"/>
                  </a:cubicBezTo>
                  <a:cubicBezTo>
                    <a:pt x="7991" y="42666"/>
                    <a:pt x="6659" y="43850"/>
                    <a:pt x="7399" y="45774"/>
                  </a:cubicBezTo>
                  <a:cubicBezTo>
                    <a:pt x="7444" y="45880"/>
                    <a:pt x="7645" y="45930"/>
                    <a:pt x="7986" y="45930"/>
                  </a:cubicBezTo>
                  <a:cubicBezTo>
                    <a:pt x="13363" y="45930"/>
                    <a:pt x="53518" y="33354"/>
                    <a:pt x="62007" y="26535"/>
                  </a:cubicBezTo>
                  <a:cubicBezTo>
                    <a:pt x="63930" y="25204"/>
                    <a:pt x="65410" y="23280"/>
                    <a:pt x="66150" y="20912"/>
                  </a:cubicBezTo>
                  <a:cubicBezTo>
                    <a:pt x="66298" y="18840"/>
                    <a:pt x="66002" y="16768"/>
                    <a:pt x="64966" y="14992"/>
                  </a:cubicBezTo>
                  <a:cubicBezTo>
                    <a:pt x="62303" y="8481"/>
                    <a:pt x="58011" y="1970"/>
                    <a:pt x="51204" y="342"/>
                  </a:cubicBezTo>
                  <a:cubicBezTo>
                    <a:pt x="50160" y="107"/>
                    <a:pt x="49117" y="1"/>
                    <a:pt x="48076" y="1"/>
                  </a:cubicBezTo>
                  <a:close/>
                </a:path>
              </a:pathLst>
            </a:custGeom>
            <a:solidFill>
              <a:srgbClr val="A57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781;p50"/>
            <p:cNvSpPr/>
            <p:nvPr/>
          </p:nvSpPr>
          <p:spPr>
            <a:xfrm>
              <a:off x="4222500" y="4319000"/>
              <a:ext cx="443975" cy="713925"/>
            </a:xfrm>
            <a:custGeom>
              <a:avLst/>
              <a:gdLst/>
              <a:ahLst/>
              <a:cxnLst/>
              <a:rect l="l" t="t" r="r" b="b"/>
              <a:pathLst>
                <a:path w="17759" h="28557" extrusionOk="0">
                  <a:moveTo>
                    <a:pt x="5563" y="0"/>
                  </a:moveTo>
                  <a:cubicBezTo>
                    <a:pt x="5244" y="0"/>
                    <a:pt x="4916" y="49"/>
                    <a:pt x="4588" y="143"/>
                  </a:cubicBezTo>
                  <a:cubicBezTo>
                    <a:pt x="3700" y="439"/>
                    <a:pt x="2960" y="1327"/>
                    <a:pt x="2812" y="2363"/>
                  </a:cubicBezTo>
                  <a:cubicBezTo>
                    <a:pt x="2753" y="2383"/>
                    <a:pt x="2691" y="2392"/>
                    <a:pt x="2627" y="2392"/>
                  </a:cubicBezTo>
                  <a:cubicBezTo>
                    <a:pt x="2215" y="2392"/>
                    <a:pt x="1737" y="2007"/>
                    <a:pt x="1480" y="1623"/>
                  </a:cubicBezTo>
                  <a:cubicBezTo>
                    <a:pt x="1237" y="1460"/>
                    <a:pt x="904" y="1343"/>
                    <a:pt x="605" y="1343"/>
                  </a:cubicBezTo>
                  <a:cubicBezTo>
                    <a:pt x="358" y="1343"/>
                    <a:pt x="134" y="1422"/>
                    <a:pt x="1" y="1623"/>
                  </a:cubicBezTo>
                  <a:cubicBezTo>
                    <a:pt x="1" y="1771"/>
                    <a:pt x="1" y="2067"/>
                    <a:pt x="1" y="2215"/>
                  </a:cubicBezTo>
                  <a:cubicBezTo>
                    <a:pt x="888" y="5914"/>
                    <a:pt x="3108" y="9170"/>
                    <a:pt x="4588" y="12574"/>
                  </a:cubicBezTo>
                  <a:cubicBezTo>
                    <a:pt x="6216" y="16274"/>
                    <a:pt x="7696" y="19973"/>
                    <a:pt x="8732" y="23821"/>
                  </a:cubicBezTo>
                  <a:cubicBezTo>
                    <a:pt x="9176" y="25153"/>
                    <a:pt x="9176" y="27077"/>
                    <a:pt x="7844" y="27373"/>
                  </a:cubicBezTo>
                  <a:lnTo>
                    <a:pt x="7548" y="27521"/>
                  </a:lnTo>
                  <a:cubicBezTo>
                    <a:pt x="8288" y="28113"/>
                    <a:pt x="9176" y="28557"/>
                    <a:pt x="10212" y="28557"/>
                  </a:cubicBezTo>
                  <a:cubicBezTo>
                    <a:pt x="12135" y="28557"/>
                    <a:pt x="13615" y="27077"/>
                    <a:pt x="13615" y="25153"/>
                  </a:cubicBezTo>
                  <a:cubicBezTo>
                    <a:pt x="14059" y="25745"/>
                    <a:pt x="14503" y="26485"/>
                    <a:pt x="14799" y="27225"/>
                  </a:cubicBezTo>
                  <a:cubicBezTo>
                    <a:pt x="15064" y="27887"/>
                    <a:pt x="15686" y="28431"/>
                    <a:pt x="16344" y="28431"/>
                  </a:cubicBezTo>
                  <a:cubicBezTo>
                    <a:pt x="16421" y="28431"/>
                    <a:pt x="16498" y="28424"/>
                    <a:pt x="16575" y="28409"/>
                  </a:cubicBezTo>
                  <a:cubicBezTo>
                    <a:pt x="17167" y="28261"/>
                    <a:pt x="17759" y="27669"/>
                    <a:pt x="17759" y="27077"/>
                  </a:cubicBezTo>
                  <a:cubicBezTo>
                    <a:pt x="17759" y="26337"/>
                    <a:pt x="17759" y="25745"/>
                    <a:pt x="17463" y="25153"/>
                  </a:cubicBezTo>
                  <a:cubicBezTo>
                    <a:pt x="14947" y="17309"/>
                    <a:pt x="11840" y="9614"/>
                    <a:pt x="8288" y="2363"/>
                  </a:cubicBezTo>
                  <a:cubicBezTo>
                    <a:pt x="8140" y="1771"/>
                    <a:pt x="7844" y="1179"/>
                    <a:pt x="7400" y="735"/>
                  </a:cubicBezTo>
                  <a:cubicBezTo>
                    <a:pt x="6894" y="229"/>
                    <a:pt x="6250" y="0"/>
                    <a:pt x="5563" y="0"/>
                  </a:cubicBezTo>
                  <a:close/>
                </a:path>
              </a:pathLst>
            </a:custGeom>
            <a:solidFill>
              <a:srgbClr val="B98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782;p50"/>
            <p:cNvSpPr/>
            <p:nvPr/>
          </p:nvSpPr>
          <p:spPr>
            <a:xfrm>
              <a:off x="4181800" y="4825725"/>
              <a:ext cx="1365200" cy="609525"/>
            </a:xfrm>
            <a:custGeom>
              <a:avLst/>
              <a:gdLst/>
              <a:ahLst/>
              <a:cxnLst/>
              <a:rect l="l" t="t" r="r" b="b"/>
              <a:pathLst>
                <a:path w="54608" h="24381" extrusionOk="0">
                  <a:moveTo>
                    <a:pt x="1629" y="0"/>
                  </a:moveTo>
                  <a:cubicBezTo>
                    <a:pt x="741" y="6216"/>
                    <a:pt x="445" y="12431"/>
                    <a:pt x="889" y="18499"/>
                  </a:cubicBezTo>
                  <a:lnTo>
                    <a:pt x="1" y="19831"/>
                  </a:lnTo>
                  <a:lnTo>
                    <a:pt x="42177" y="23826"/>
                  </a:lnTo>
                  <a:lnTo>
                    <a:pt x="46025" y="24270"/>
                  </a:lnTo>
                  <a:cubicBezTo>
                    <a:pt x="46655" y="24337"/>
                    <a:pt x="47331" y="24381"/>
                    <a:pt x="48012" y="24381"/>
                  </a:cubicBezTo>
                  <a:cubicBezTo>
                    <a:pt x="50370" y="24381"/>
                    <a:pt x="52802" y="23854"/>
                    <a:pt x="53720" y="21902"/>
                  </a:cubicBezTo>
                  <a:cubicBezTo>
                    <a:pt x="54312" y="20422"/>
                    <a:pt x="54460" y="18943"/>
                    <a:pt x="54164" y="17463"/>
                  </a:cubicBezTo>
                  <a:cubicBezTo>
                    <a:pt x="54016" y="13763"/>
                    <a:pt x="54608" y="9175"/>
                    <a:pt x="52388" y="6660"/>
                  </a:cubicBezTo>
                  <a:cubicBezTo>
                    <a:pt x="50479" y="4512"/>
                    <a:pt x="47512" y="3903"/>
                    <a:pt x="44649" y="3903"/>
                  </a:cubicBezTo>
                  <a:cubicBezTo>
                    <a:pt x="43962" y="3903"/>
                    <a:pt x="43280" y="3939"/>
                    <a:pt x="42621" y="3996"/>
                  </a:cubicBezTo>
                  <a:lnTo>
                    <a:pt x="39365" y="4440"/>
                  </a:lnTo>
                  <a:cubicBezTo>
                    <a:pt x="34038" y="5032"/>
                    <a:pt x="28266" y="5772"/>
                    <a:pt x="21755" y="6364"/>
                  </a:cubicBezTo>
                  <a:cubicBezTo>
                    <a:pt x="19239" y="6660"/>
                    <a:pt x="16871" y="6956"/>
                    <a:pt x="14355" y="6956"/>
                  </a:cubicBezTo>
                  <a:cubicBezTo>
                    <a:pt x="9324" y="6660"/>
                    <a:pt x="4588" y="4144"/>
                    <a:pt x="1629" y="0"/>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783;p50"/>
            <p:cNvSpPr/>
            <p:nvPr/>
          </p:nvSpPr>
          <p:spPr>
            <a:xfrm>
              <a:off x="5165925" y="4925525"/>
              <a:ext cx="381075" cy="509725"/>
            </a:xfrm>
            <a:custGeom>
              <a:avLst/>
              <a:gdLst/>
              <a:ahLst/>
              <a:cxnLst/>
              <a:rect l="l" t="t" r="r" b="b"/>
              <a:pathLst>
                <a:path w="15243" h="20389" extrusionOk="0">
                  <a:moveTo>
                    <a:pt x="5546" y="0"/>
                  </a:moveTo>
                  <a:cubicBezTo>
                    <a:pt x="4770" y="0"/>
                    <a:pt x="3999" y="55"/>
                    <a:pt x="3256" y="152"/>
                  </a:cubicBezTo>
                  <a:lnTo>
                    <a:pt x="0" y="448"/>
                  </a:lnTo>
                  <a:cubicBezTo>
                    <a:pt x="5180" y="5183"/>
                    <a:pt x="6364" y="12879"/>
                    <a:pt x="2516" y="18798"/>
                  </a:cubicBezTo>
                  <a:lnTo>
                    <a:pt x="2812" y="19834"/>
                  </a:lnTo>
                  <a:lnTo>
                    <a:pt x="6660" y="20278"/>
                  </a:lnTo>
                  <a:cubicBezTo>
                    <a:pt x="7290" y="20345"/>
                    <a:pt x="7966" y="20389"/>
                    <a:pt x="8647" y="20389"/>
                  </a:cubicBezTo>
                  <a:cubicBezTo>
                    <a:pt x="11005" y="20389"/>
                    <a:pt x="13437" y="19862"/>
                    <a:pt x="14355" y="17910"/>
                  </a:cubicBezTo>
                  <a:cubicBezTo>
                    <a:pt x="14947" y="16430"/>
                    <a:pt x="15095" y="14951"/>
                    <a:pt x="14799" y="13471"/>
                  </a:cubicBezTo>
                  <a:cubicBezTo>
                    <a:pt x="14651" y="9771"/>
                    <a:pt x="15243" y="5183"/>
                    <a:pt x="13023" y="2668"/>
                  </a:cubicBezTo>
                  <a:cubicBezTo>
                    <a:pt x="11172" y="701"/>
                    <a:pt x="8326" y="0"/>
                    <a:pt x="5546" y="0"/>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784;p50"/>
            <p:cNvSpPr/>
            <p:nvPr/>
          </p:nvSpPr>
          <p:spPr>
            <a:xfrm>
              <a:off x="3068200" y="4489375"/>
              <a:ext cx="547575" cy="658475"/>
            </a:xfrm>
            <a:custGeom>
              <a:avLst/>
              <a:gdLst/>
              <a:ahLst/>
              <a:cxnLst/>
              <a:rect l="l" t="t" r="r" b="b"/>
              <a:pathLst>
                <a:path w="21903" h="26339" extrusionOk="0">
                  <a:moveTo>
                    <a:pt x="15503" y="1"/>
                  </a:moveTo>
                  <a:cubicBezTo>
                    <a:pt x="15206" y="1"/>
                    <a:pt x="14910" y="49"/>
                    <a:pt x="14651" y="135"/>
                  </a:cubicBezTo>
                  <a:cubicBezTo>
                    <a:pt x="11840" y="1319"/>
                    <a:pt x="9324" y="4427"/>
                    <a:pt x="7400" y="6647"/>
                  </a:cubicBezTo>
                  <a:cubicBezTo>
                    <a:pt x="5772" y="8719"/>
                    <a:pt x="4144" y="10790"/>
                    <a:pt x="2812" y="13010"/>
                  </a:cubicBezTo>
                  <a:cubicBezTo>
                    <a:pt x="1924" y="14342"/>
                    <a:pt x="1" y="16562"/>
                    <a:pt x="445" y="18190"/>
                  </a:cubicBezTo>
                  <a:cubicBezTo>
                    <a:pt x="741" y="19226"/>
                    <a:pt x="1333" y="19966"/>
                    <a:pt x="2072" y="20558"/>
                  </a:cubicBezTo>
                  <a:cubicBezTo>
                    <a:pt x="2541" y="21260"/>
                    <a:pt x="3473" y="21685"/>
                    <a:pt x="4354" y="21685"/>
                  </a:cubicBezTo>
                  <a:cubicBezTo>
                    <a:pt x="4587" y="21685"/>
                    <a:pt x="4816" y="21655"/>
                    <a:pt x="5032" y="21594"/>
                  </a:cubicBezTo>
                  <a:cubicBezTo>
                    <a:pt x="5624" y="21298"/>
                    <a:pt x="6068" y="20558"/>
                    <a:pt x="6512" y="20114"/>
                  </a:cubicBezTo>
                  <a:cubicBezTo>
                    <a:pt x="6867" y="19847"/>
                    <a:pt x="7329" y="19634"/>
                    <a:pt x="7737" y="19634"/>
                  </a:cubicBezTo>
                  <a:cubicBezTo>
                    <a:pt x="8010" y="19634"/>
                    <a:pt x="8258" y="19729"/>
                    <a:pt x="8436" y="19966"/>
                  </a:cubicBezTo>
                  <a:cubicBezTo>
                    <a:pt x="8584" y="20114"/>
                    <a:pt x="8584" y="20410"/>
                    <a:pt x="8732" y="20706"/>
                  </a:cubicBezTo>
                  <a:cubicBezTo>
                    <a:pt x="8880" y="21594"/>
                    <a:pt x="9028" y="22481"/>
                    <a:pt x="9324" y="23665"/>
                  </a:cubicBezTo>
                  <a:cubicBezTo>
                    <a:pt x="9607" y="24799"/>
                    <a:pt x="10297" y="26339"/>
                    <a:pt x="11524" y="26339"/>
                  </a:cubicBezTo>
                  <a:cubicBezTo>
                    <a:pt x="11579" y="26339"/>
                    <a:pt x="11635" y="26335"/>
                    <a:pt x="11692" y="26329"/>
                  </a:cubicBezTo>
                  <a:cubicBezTo>
                    <a:pt x="12580" y="26181"/>
                    <a:pt x="13023" y="25145"/>
                    <a:pt x="13319" y="24405"/>
                  </a:cubicBezTo>
                  <a:cubicBezTo>
                    <a:pt x="16131" y="17450"/>
                    <a:pt x="18943" y="10494"/>
                    <a:pt x="21755" y="3539"/>
                  </a:cubicBezTo>
                  <a:cubicBezTo>
                    <a:pt x="21903" y="3243"/>
                    <a:pt x="21903" y="2947"/>
                    <a:pt x="21903" y="2651"/>
                  </a:cubicBezTo>
                  <a:cubicBezTo>
                    <a:pt x="21788" y="2078"/>
                    <a:pt x="21229" y="1860"/>
                    <a:pt x="20638" y="1860"/>
                  </a:cubicBezTo>
                  <a:cubicBezTo>
                    <a:pt x="20467" y="1860"/>
                    <a:pt x="20293" y="1878"/>
                    <a:pt x="20127" y="1911"/>
                  </a:cubicBezTo>
                  <a:cubicBezTo>
                    <a:pt x="19091" y="2059"/>
                    <a:pt x="18203" y="2355"/>
                    <a:pt x="17315" y="2799"/>
                  </a:cubicBezTo>
                  <a:cubicBezTo>
                    <a:pt x="16871" y="2355"/>
                    <a:pt x="17315" y="1615"/>
                    <a:pt x="17167" y="1023"/>
                  </a:cubicBezTo>
                  <a:cubicBezTo>
                    <a:pt x="16957" y="289"/>
                    <a:pt x="16227" y="1"/>
                    <a:pt x="15503" y="1"/>
                  </a:cubicBezTo>
                  <a:close/>
                </a:path>
              </a:pathLst>
            </a:custGeom>
            <a:solidFill>
              <a:srgbClr val="B98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785;p50"/>
            <p:cNvSpPr/>
            <p:nvPr/>
          </p:nvSpPr>
          <p:spPr>
            <a:xfrm>
              <a:off x="2306075" y="4813675"/>
              <a:ext cx="240500" cy="559625"/>
            </a:xfrm>
            <a:custGeom>
              <a:avLst/>
              <a:gdLst/>
              <a:ahLst/>
              <a:cxnLst/>
              <a:rect l="l" t="t" r="r" b="b"/>
              <a:pathLst>
                <a:path w="9620" h="22385" extrusionOk="0">
                  <a:moveTo>
                    <a:pt x="2641" y="1"/>
                  </a:moveTo>
                  <a:cubicBezTo>
                    <a:pt x="1878" y="1"/>
                    <a:pt x="1083" y="288"/>
                    <a:pt x="592" y="778"/>
                  </a:cubicBezTo>
                  <a:cubicBezTo>
                    <a:pt x="148" y="1666"/>
                    <a:pt x="0" y="2554"/>
                    <a:pt x="296" y="3442"/>
                  </a:cubicBezTo>
                  <a:lnTo>
                    <a:pt x="2664" y="20904"/>
                  </a:lnTo>
                  <a:lnTo>
                    <a:pt x="2664" y="21496"/>
                  </a:lnTo>
                  <a:lnTo>
                    <a:pt x="9619" y="22384"/>
                  </a:lnTo>
                  <a:cubicBezTo>
                    <a:pt x="8584" y="14985"/>
                    <a:pt x="8584" y="7438"/>
                    <a:pt x="9619" y="38"/>
                  </a:cubicBezTo>
                  <a:lnTo>
                    <a:pt x="3108" y="38"/>
                  </a:lnTo>
                  <a:cubicBezTo>
                    <a:pt x="2956" y="13"/>
                    <a:pt x="2799" y="1"/>
                    <a:pt x="2641" y="1"/>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86;p50"/>
            <p:cNvSpPr/>
            <p:nvPr/>
          </p:nvSpPr>
          <p:spPr>
            <a:xfrm>
              <a:off x="2524350" y="4810925"/>
              <a:ext cx="732550" cy="551150"/>
            </a:xfrm>
            <a:custGeom>
              <a:avLst/>
              <a:gdLst/>
              <a:ahLst/>
              <a:cxnLst/>
              <a:rect l="l" t="t" r="r" b="b"/>
              <a:pathLst>
                <a:path w="29302" h="22046" extrusionOk="0">
                  <a:moveTo>
                    <a:pt x="149" y="0"/>
                  </a:moveTo>
                  <a:lnTo>
                    <a:pt x="1" y="21754"/>
                  </a:lnTo>
                  <a:cubicBezTo>
                    <a:pt x="3171" y="21947"/>
                    <a:pt x="6356" y="22045"/>
                    <a:pt x="9542" y="22045"/>
                  </a:cubicBezTo>
                  <a:cubicBezTo>
                    <a:pt x="16173" y="22045"/>
                    <a:pt x="22805" y="21618"/>
                    <a:pt x="29302" y="20719"/>
                  </a:cubicBezTo>
                  <a:cubicBezTo>
                    <a:pt x="27970" y="18499"/>
                    <a:pt x="27526" y="15835"/>
                    <a:pt x="28118" y="13171"/>
                  </a:cubicBezTo>
                  <a:lnTo>
                    <a:pt x="27230" y="4884"/>
                  </a:lnTo>
                  <a:lnTo>
                    <a:pt x="19831" y="7696"/>
                  </a:lnTo>
                  <a:cubicBezTo>
                    <a:pt x="19154" y="7401"/>
                    <a:pt x="18436" y="7294"/>
                    <a:pt x="17698" y="7294"/>
                  </a:cubicBezTo>
                  <a:cubicBezTo>
                    <a:pt x="15732" y="7294"/>
                    <a:pt x="13625" y="8053"/>
                    <a:pt x="11771" y="8053"/>
                  </a:cubicBezTo>
                  <a:cubicBezTo>
                    <a:pt x="10822" y="8053"/>
                    <a:pt x="9939" y="7854"/>
                    <a:pt x="9176" y="7252"/>
                  </a:cubicBezTo>
                  <a:cubicBezTo>
                    <a:pt x="8436" y="6512"/>
                    <a:pt x="7844" y="5624"/>
                    <a:pt x="7400" y="4736"/>
                  </a:cubicBezTo>
                  <a:cubicBezTo>
                    <a:pt x="5624" y="2220"/>
                    <a:pt x="3108" y="444"/>
                    <a:pt x="149" y="0"/>
                  </a:cubicBezTo>
                  <a:close/>
                </a:path>
              </a:pathLst>
            </a:custGeom>
            <a:solidFill>
              <a:srgbClr val="F1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87;p50"/>
            <p:cNvSpPr/>
            <p:nvPr/>
          </p:nvSpPr>
          <p:spPr>
            <a:xfrm>
              <a:off x="4429675" y="4957050"/>
              <a:ext cx="51825" cy="404225"/>
            </a:xfrm>
            <a:custGeom>
              <a:avLst/>
              <a:gdLst/>
              <a:ahLst/>
              <a:cxnLst/>
              <a:rect l="l" t="t" r="r" b="b"/>
              <a:pathLst>
                <a:path w="2073" h="16169" extrusionOk="0">
                  <a:moveTo>
                    <a:pt x="1610" y="1"/>
                  </a:moveTo>
                  <a:cubicBezTo>
                    <a:pt x="1518" y="1"/>
                    <a:pt x="1407" y="75"/>
                    <a:pt x="1333" y="223"/>
                  </a:cubicBezTo>
                  <a:lnTo>
                    <a:pt x="1481" y="223"/>
                  </a:lnTo>
                  <a:cubicBezTo>
                    <a:pt x="1333" y="963"/>
                    <a:pt x="1185" y="1555"/>
                    <a:pt x="1185" y="2147"/>
                  </a:cubicBezTo>
                  <a:cubicBezTo>
                    <a:pt x="1037" y="2739"/>
                    <a:pt x="1185" y="3331"/>
                    <a:pt x="1037" y="3922"/>
                  </a:cubicBezTo>
                  <a:cubicBezTo>
                    <a:pt x="889" y="5402"/>
                    <a:pt x="741" y="6734"/>
                    <a:pt x="741" y="8066"/>
                  </a:cubicBezTo>
                  <a:cubicBezTo>
                    <a:pt x="593" y="9546"/>
                    <a:pt x="445" y="10730"/>
                    <a:pt x="297" y="12062"/>
                  </a:cubicBezTo>
                  <a:lnTo>
                    <a:pt x="149" y="14134"/>
                  </a:lnTo>
                  <a:cubicBezTo>
                    <a:pt x="149" y="14430"/>
                    <a:pt x="1" y="14726"/>
                    <a:pt x="1" y="15022"/>
                  </a:cubicBezTo>
                  <a:cubicBezTo>
                    <a:pt x="1" y="15317"/>
                    <a:pt x="149" y="15465"/>
                    <a:pt x="297" y="16057"/>
                  </a:cubicBezTo>
                  <a:cubicBezTo>
                    <a:pt x="297" y="16131"/>
                    <a:pt x="371" y="16168"/>
                    <a:pt x="463" y="16168"/>
                  </a:cubicBezTo>
                  <a:cubicBezTo>
                    <a:pt x="556" y="16168"/>
                    <a:pt x="667" y="16131"/>
                    <a:pt x="741" y="16057"/>
                  </a:cubicBezTo>
                  <a:cubicBezTo>
                    <a:pt x="1037" y="15613"/>
                    <a:pt x="1185" y="15613"/>
                    <a:pt x="1185" y="15169"/>
                  </a:cubicBezTo>
                  <a:cubicBezTo>
                    <a:pt x="1333" y="14874"/>
                    <a:pt x="1185" y="14578"/>
                    <a:pt x="1333" y="14282"/>
                  </a:cubicBezTo>
                  <a:lnTo>
                    <a:pt x="1481" y="12210"/>
                  </a:lnTo>
                  <a:cubicBezTo>
                    <a:pt x="1629" y="10878"/>
                    <a:pt x="1777" y="9546"/>
                    <a:pt x="1777" y="8214"/>
                  </a:cubicBezTo>
                  <a:cubicBezTo>
                    <a:pt x="1925" y="6882"/>
                    <a:pt x="2073" y="5550"/>
                    <a:pt x="2073" y="4218"/>
                  </a:cubicBezTo>
                  <a:lnTo>
                    <a:pt x="2073" y="1999"/>
                  </a:lnTo>
                  <a:cubicBezTo>
                    <a:pt x="2073" y="1407"/>
                    <a:pt x="1925" y="815"/>
                    <a:pt x="1777" y="223"/>
                  </a:cubicBezTo>
                  <a:cubicBezTo>
                    <a:pt x="1777" y="75"/>
                    <a:pt x="1703" y="1"/>
                    <a:pt x="1610" y="1"/>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88;p50"/>
            <p:cNvSpPr/>
            <p:nvPr/>
          </p:nvSpPr>
          <p:spPr>
            <a:xfrm>
              <a:off x="4592475" y="5010125"/>
              <a:ext cx="44425" cy="309700"/>
            </a:xfrm>
            <a:custGeom>
              <a:avLst/>
              <a:gdLst/>
              <a:ahLst/>
              <a:cxnLst/>
              <a:rect l="l" t="t" r="r" b="b"/>
              <a:pathLst>
                <a:path w="1777" h="12388" extrusionOk="0">
                  <a:moveTo>
                    <a:pt x="826" y="1"/>
                  </a:moveTo>
                  <a:cubicBezTo>
                    <a:pt x="744" y="1"/>
                    <a:pt x="655" y="47"/>
                    <a:pt x="592" y="172"/>
                  </a:cubicBezTo>
                  <a:cubicBezTo>
                    <a:pt x="148" y="2095"/>
                    <a:pt x="0" y="4167"/>
                    <a:pt x="148" y="6091"/>
                  </a:cubicBezTo>
                  <a:cubicBezTo>
                    <a:pt x="148" y="7127"/>
                    <a:pt x="148" y="8015"/>
                    <a:pt x="296" y="9051"/>
                  </a:cubicBezTo>
                  <a:cubicBezTo>
                    <a:pt x="444" y="10087"/>
                    <a:pt x="592" y="10975"/>
                    <a:pt x="888" y="12011"/>
                  </a:cubicBezTo>
                  <a:cubicBezTo>
                    <a:pt x="953" y="12270"/>
                    <a:pt x="1132" y="12387"/>
                    <a:pt x="1312" y="12387"/>
                  </a:cubicBezTo>
                  <a:cubicBezTo>
                    <a:pt x="1543" y="12387"/>
                    <a:pt x="1776" y="12195"/>
                    <a:pt x="1776" y="11863"/>
                  </a:cubicBezTo>
                  <a:cubicBezTo>
                    <a:pt x="1776" y="10975"/>
                    <a:pt x="1628" y="9939"/>
                    <a:pt x="1480" y="9051"/>
                  </a:cubicBezTo>
                  <a:cubicBezTo>
                    <a:pt x="1332" y="8015"/>
                    <a:pt x="1184" y="7127"/>
                    <a:pt x="1184" y="6091"/>
                  </a:cubicBezTo>
                  <a:cubicBezTo>
                    <a:pt x="1184" y="4167"/>
                    <a:pt x="1184" y="2243"/>
                    <a:pt x="1036" y="172"/>
                  </a:cubicBezTo>
                  <a:cubicBezTo>
                    <a:pt x="1036" y="86"/>
                    <a:pt x="938" y="1"/>
                    <a:pt x="826" y="1"/>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89;p50"/>
            <p:cNvSpPr/>
            <p:nvPr/>
          </p:nvSpPr>
          <p:spPr>
            <a:xfrm>
              <a:off x="4766350" y="5093950"/>
              <a:ext cx="29625" cy="222925"/>
            </a:xfrm>
            <a:custGeom>
              <a:avLst/>
              <a:gdLst/>
              <a:ahLst/>
              <a:cxnLst/>
              <a:rect l="l" t="t" r="r" b="b"/>
              <a:pathLst>
                <a:path w="1185" h="8917" extrusionOk="0">
                  <a:moveTo>
                    <a:pt x="667" y="0"/>
                  </a:moveTo>
                  <a:cubicBezTo>
                    <a:pt x="519" y="0"/>
                    <a:pt x="371" y="74"/>
                    <a:pt x="297" y="222"/>
                  </a:cubicBezTo>
                  <a:cubicBezTo>
                    <a:pt x="149" y="1702"/>
                    <a:pt x="149" y="3182"/>
                    <a:pt x="149" y="4662"/>
                  </a:cubicBezTo>
                  <a:lnTo>
                    <a:pt x="149" y="6734"/>
                  </a:lnTo>
                  <a:lnTo>
                    <a:pt x="149" y="7918"/>
                  </a:lnTo>
                  <a:cubicBezTo>
                    <a:pt x="1" y="8214"/>
                    <a:pt x="149" y="8510"/>
                    <a:pt x="445" y="8806"/>
                  </a:cubicBezTo>
                  <a:cubicBezTo>
                    <a:pt x="519" y="8880"/>
                    <a:pt x="593" y="8917"/>
                    <a:pt x="667" y="8917"/>
                  </a:cubicBezTo>
                  <a:cubicBezTo>
                    <a:pt x="741" y="8917"/>
                    <a:pt x="815" y="8880"/>
                    <a:pt x="889" y="8806"/>
                  </a:cubicBezTo>
                  <a:cubicBezTo>
                    <a:pt x="1185" y="8510"/>
                    <a:pt x="1185" y="8214"/>
                    <a:pt x="1185" y="7918"/>
                  </a:cubicBezTo>
                  <a:lnTo>
                    <a:pt x="1185" y="6734"/>
                  </a:lnTo>
                  <a:lnTo>
                    <a:pt x="1185" y="4662"/>
                  </a:lnTo>
                  <a:cubicBezTo>
                    <a:pt x="1185" y="3182"/>
                    <a:pt x="1185" y="1702"/>
                    <a:pt x="1037" y="222"/>
                  </a:cubicBezTo>
                  <a:cubicBezTo>
                    <a:pt x="963" y="74"/>
                    <a:pt x="815" y="0"/>
                    <a:pt x="667" y="0"/>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90;p50"/>
            <p:cNvSpPr/>
            <p:nvPr/>
          </p:nvSpPr>
          <p:spPr>
            <a:xfrm>
              <a:off x="4936550" y="5124475"/>
              <a:ext cx="33300" cy="173900"/>
            </a:xfrm>
            <a:custGeom>
              <a:avLst/>
              <a:gdLst/>
              <a:ahLst/>
              <a:cxnLst/>
              <a:rect l="l" t="t" r="r" b="b"/>
              <a:pathLst>
                <a:path w="1332" h="6956" extrusionOk="0">
                  <a:moveTo>
                    <a:pt x="666" y="0"/>
                  </a:moveTo>
                  <a:cubicBezTo>
                    <a:pt x="481" y="0"/>
                    <a:pt x="296" y="111"/>
                    <a:pt x="296" y="333"/>
                  </a:cubicBezTo>
                  <a:cubicBezTo>
                    <a:pt x="296" y="1517"/>
                    <a:pt x="148" y="2553"/>
                    <a:pt x="148" y="3589"/>
                  </a:cubicBezTo>
                  <a:lnTo>
                    <a:pt x="148" y="5217"/>
                  </a:lnTo>
                  <a:cubicBezTo>
                    <a:pt x="0" y="5661"/>
                    <a:pt x="148" y="6253"/>
                    <a:pt x="296" y="6845"/>
                  </a:cubicBezTo>
                  <a:cubicBezTo>
                    <a:pt x="370" y="6919"/>
                    <a:pt x="518" y="6956"/>
                    <a:pt x="666" y="6956"/>
                  </a:cubicBezTo>
                  <a:cubicBezTo>
                    <a:pt x="814" y="6956"/>
                    <a:pt x="962" y="6919"/>
                    <a:pt x="1036" y="6845"/>
                  </a:cubicBezTo>
                  <a:cubicBezTo>
                    <a:pt x="1184" y="6253"/>
                    <a:pt x="1332" y="5661"/>
                    <a:pt x="1332" y="5217"/>
                  </a:cubicBezTo>
                  <a:lnTo>
                    <a:pt x="1332" y="3589"/>
                  </a:lnTo>
                  <a:cubicBezTo>
                    <a:pt x="1332" y="2553"/>
                    <a:pt x="1332" y="1517"/>
                    <a:pt x="1036" y="333"/>
                  </a:cubicBezTo>
                  <a:cubicBezTo>
                    <a:pt x="1036" y="111"/>
                    <a:pt x="851" y="0"/>
                    <a:pt x="666" y="0"/>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91;p50"/>
            <p:cNvSpPr/>
            <p:nvPr/>
          </p:nvSpPr>
          <p:spPr>
            <a:xfrm>
              <a:off x="2822225" y="5051100"/>
              <a:ext cx="68425" cy="179550"/>
            </a:xfrm>
            <a:custGeom>
              <a:avLst/>
              <a:gdLst/>
              <a:ahLst/>
              <a:cxnLst/>
              <a:rect l="l" t="t" r="r" b="b"/>
              <a:pathLst>
                <a:path w="2737" h="7182" extrusionOk="0">
                  <a:moveTo>
                    <a:pt x="546" y="1"/>
                  </a:moveTo>
                  <a:cubicBezTo>
                    <a:pt x="271" y="1"/>
                    <a:pt x="0" y="384"/>
                    <a:pt x="220" y="604"/>
                  </a:cubicBezTo>
                  <a:lnTo>
                    <a:pt x="220" y="752"/>
                  </a:lnTo>
                  <a:cubicBezTo>
                    <a:pt x="812" y="1640"/>
                    <a:pt x="1108" y="2528"/>
                    <a:pt x="1404" y="3564"/>
                  </a:cubicBezTo>
                  <a:cubicBezTo>
                    <a:pt x="1552" y="4600"/>
                    <a:pt x="1404" y="5636"/>
                    <a:pt x="1256" y="6524"/>
                  </a:cubicBezTo>
                  <a:cubicBezTo>
                    <a:pt x="1158" y="6919"/>
                    <a:pt x="1454" y="7182"/>
                    <a:pt x="1750" y="7182"/>
                  </a:cubicBezTo>
                  <a:cubicBezTo>
                    <a:pt x="1898" y="7182"/>
                    <a:pt x="2046" y="7116"/>
                    <a:pt x="2144" y="6968"/>
                  </a:cubicBezTo>
                  <a:cubicBezTo>
                    <a:pt x="2588" y="5784"/>
                    <a:pt x="2736" y="4452"/>
                    <a:pt x="2440" y="3268"/>
                  </a:cubicBezTo>
                  <a:cubicBezTo>
                    <a:pt x="2144" y="2084"/>
                    <a:pt x="1700" y="1048"/>
                    <a:pt x="812" y="160"/>
                  </a:cubicBezTo>
                  <a:cubicBezTo>
                    <a:pt x="736" y="47"/>
                    <a:pt x="641" y="1"/>
                    <a:pt x="546" y="1"/>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92;p50"/>
            <p:cNvSpPr/>
            <p:nvPr/>
          </p:nvSpPr>
          <p:spPr>
            <a:xfrm>
              <a:off x="2975700" y="5058475"/>
              <a:ext cx="44425" cy="159000"/>
            </a:xfrm>
            <a:custGeom>
              <a:avLst/>
              <a:gdLst/>
              <a:ahLst/>
              <a:cxnLst/>
              <a:rect l="l" t="t" r="r" b="b"/>
              <a:pathLst>
                <a:path w="1777" h="6360" extrusionOk="0">
                  <a:moveTo>
                    <a:pt x="335" y="0"/>
                  </a:moveTo>
                  <a:cubicBezTo>
                    <a:pt x="171" y="0"/>
                    <a:pt x="1" y="126"/>
                    <a:pt x="1" y="309"/>
                  </a:cubicBezTo>
                  <a:lnTo>
                    <a:pt x="1" y="457"/>
                  </a:lnTo>
                  <a:cubicBezTo>
                    <a:pt x="1" y="2233"/>
                    <a:pt x="149" y="4157"/>
                    <a:pt x="593" y="5933"/>
                  </a:cubicBezTo>
                  <a:cubicBezTo>
                    <a:pt x="663" y="6212"/>
                    <a:pt x="931" y="6360"/>
                    <a:pt x="1194" y="6360"/>
                  </a:cubicBezTo>
                  <a:cubicBezTo>
                    <a:pt x="1488" y="6360"/>
                    <a:pt x="1777" y="6176"/>
                    <a:pt x="1777" y="5785"/>
                  </a:cubicBezTo>
                  <a:cubicBezTo>
                    <a:pt x="1481" y="3861"/>
                    <a:pt x="1185" y="2085"/>
                    <a:pt x="593" y="161"/>
                  </a:cubicBezTo>
                  <a:cubicBezTo>
                    <a:pt x="536" y="48"/>
                    <a:pt x="437" y="0"/>
                    <a:pt x="335" y="0"/>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93;p50"/>
            <p:cNvSpPr/>
            <p:nvPr/>
          </p:nvSpPr>
          <p:spPr>
            <a:xfrm>
              <a:off x="3010725" y="5060050"/>
              <a:ext cx="79700" cy="167700"/>
            </a:xfrm>
            <a:custGeom>
              <a:avLst/>
              <a:gdLst/>
              <a:ahLst/>
              <a:cxnLst/>
              <a:rect l="l" t="t" r="r" b="b"/>
              <a:pathLst>
                <a:path w="3188" h="6708" extrusionOk="0">
                  <a:moveTo>
                    <a:pt x="453" y="1"/>
                  </a:moveTo>
                  <a:cubicBezTo>
                    <a:pt x="209" y="1"/>
                    <a:pt x="1" y="315"/>
                    <a:pt x="228" y="542"/>
                  </a:cubicBezTo>
                  <a:lnTo>
                    <a:pt x="228" y="394"/>
                  </a:lnTo>
                  <a:cubicBezTo>
                    <a:pt x="524" y="542"/>
                    <a:pt x="672" y="838"/>
                    <a:pt x="968" y="986"/>
                  </a:cubicBezTo>
                  <a:cubicBezTo>
                    <a:pt x="1116" y="1282"/>
                    <a:pt x="1264" y="1430"/>
                    <a:pt x="1264" y="1726"/>
                  </a:cubicBezTo>
                  <a:cubicBezTo>
                    <a:pt x="1560" y="2170"/>
                    <a:pt x="1856" y="2614"/>
                    <a:pt x="2004" y="3206"/>
                  </a:cubicBezTo>
                  <a:cubicBezTo>
                    <a:pt x="2004" y="3798"/>
                    <a:pt x="2152" y="4242"/>
                    <a:pt x="2152" y="4834"/>
                  </a:cubicBezTo>
                  <a:cubicBezTo>
                    <a:pt x="2004" y="5426"/>
                    <a:pt x="2004" y="5870"/>
                    <a:pt x="2004" y="6462"/>
                  </a:cubicBezTo>
                  <a:cubicBezTo>
                    <a:pt x="2004" y="6635"/>
                    <a:pt x="2156" y="6707"/>
                    <a:pt x="2312" y="6707"/>
                  </a:cubicBezTo>
                  <a:cubicBezTo>
                    <a:pt x="2422" y="6707"/>
                    <a:pt x="2534" y="6671"/>
                    <a:pt x="2596" y="6610"/>
                  </a:cubicBezTo>
                  <a:cubicBezTo>
                    <a:pt x="3040" y="6166"/>
                    <a:pt x="3188" y="5426"/>
                    <a:pt x="3188" y="4834"/>
                  </a:cubicBezTo>
                  <a:cubicBezTo>
                    <a:pt x="3188" y="4242"/>
                    <a:pt x="3188" y="3502"/>
                    <a:pt x="2892" y="2910"/>
                  </a:cubicBezTo>
                  <a:cubicBezTo>
                    <a:pt x="2744" y="2318"/>
                    <a:pt x="2448" y="1874"/>
                    <a:pt x="2004" y="1282"/>
                  </a:cubicBezTo>
                  <a:cubicBezTo>
                    <a:pt x="1856" y="986"/>
                    <a:pt x="1560" y="838"/>
                    <a:pt x="1264" y="690"/>
                  </a:cubicBezTo>
                  <a:cubicBezTo>
                    <a:pt x="1116" y="394"/>
                    <a:pt x="820" y="246"/>
                    <a:pt x="672" y="98"/>
                  </a:cubicBezTo>
                  <a:cubicBezTo>
                    <a:pt x="603" y="30"/>
                    <a:pt x="526" y="1"/>
                    <a:pt x="453" y="1"/>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794;p50"/>
            <p:cNvSpPr/>
            <p:nvPr/>
          </p:nvSpPr>
          <p:spPr>
            <a:xfrm>
              <a:off x="3160700" y="996550"/>
              <a:ext cx="1017425" cy="1076875"/>
            </a:xfrm>
            <a:custGeom>
              <a:avLst/>
              <a:gdLst/>
              <a:ahLst/>
              <a:cxnLst/>
              <a:rect l="l" t="t" r="r" b="b"/>
              <a:pathLst>
                <a:path w="40697" h="43075" extrusionOk="0">
                  <a:moveTo>
                    <a:pt x="13467" y="0"/>
                  </a:moveTo>
                  <a:cubicBezTo>
                    <a:pt x="0" y="3552"/>
                    <a:pt x="6216" y="23974"/>
                    <a:pt x="10803" y="34777"/>
                  </a:cubicBezTo>
                  <a:cubicBezTo>
                    <a:pt x="13667" y="41520"/>
                    <a:pt x="17740" y="43074"/>
                    <a:pt x="21586" y="43074"/>
                  </a:cubicBezTo>
                  <a:cubicBezTo>
                    <a:pt x="23901" y="43074"/>
                    <a:pt x="26134" y="42511"/>
                    <a:pt x="27970" y="42177"/>
                  </a:cubicBezTo>
                  <a:cubicBezTo>
                    <a:pt x="31374" y="41585"/>
                    <a:pt x="34481" y="39365"/>
                    <a:pt x="36109" y="36257"/>
                  </a:cubicBezTo>
                  <a:cubicBezTo>
                    <a:pt x="36849" y="34629"/>
                    <a:pt x="37441" y="32706"/>
                    <a:pt x="37589" y="30930"/>
                  </a:cubicBezTo>
                  <a:cubicBezTo>
                    <a:pt x="39365" y="22051"/>
                    <a:pt x="40697" y="12431"/>
                    <a:pt x="36997" y="4144"/>
                  </a:cubicBezTo>
                  <a:cubicBezTo>
                    <a:pt x="36849" y="3552"/>
                    <a:pt x="35073" y="2960"/>
                    <a:pt x="35665" y="2664"/>
                  </a:cubicBezTo>
                  <a:cubicBezTo>
                    <a:pt x="36849" y="2072"/>
                    <a:pt x="13467" y="0"/>
                    <a:pt x="13467" y="0"/>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795;p50"/>
            <p:cNvSpPr/>
            <p:nvPr/>
          </p:nvSpPr>
          <p:spPr>
            <a:xfrm>
              <a:off x="2126850" y="981750"/>
              <a:ext cx="1537025" cy="2020400"/>
            </a:xfrm>
            <a:custGeom>
              <a:avLst/>
              <a:gdLst/>
              <a:ahLst/>
              <a:cxnLst/>
              <a:rect l="l" t="t" r="r" b="b"/>
              <a:pathLst>
                <a:path w="61481" h="80816" extrusionOk="0">
                  <a:moveTo>
                    <a:pt x="61481" y="0"/>
                  </a:moveTo>
                  <a:lnTo>
                    <a:pt x="40318" y="592"/>
                  </a:lnTo>
                  <a:cubicBezTo>
                    <a:pt x="39134" y="4588"/>
                    <a:pt x="34547" y="6216"/>
                    <a:pt x="30699" y="7992"/>
                  </a:cubicBezTo>
                  <a:cubicBezTo>
                    <a:pt x="26852" y="9620"/>
                    <a:pt x="22708" y="12875"/>
                    <a:pt x="23448" y="17019"/>
                  </a:cubicBezTo>
                  <a:cubicBezTo>
                    <a:pt x="23744" y="18203"/>
                    <a:pt x="24336" y="19387"/>
                    <a:pt x="23892" y="20571"/>
                  </a:cubicBezTo>
                  <a:cubicBezTo>
                    <a:pt x="23363" y="21540"/>
                    <a:pt x="22257" y="21775"/>
                    <a:pt x="21074" y="21775"/>
                  </a:cubicBezTo>
                  <a:cubicBezTo>
                    <a:pt x="20270" y="21775"/>
                    <a:pt x="19431" y="21666"/>
                    <a:pt x="18712" y="21607"/>
                  </a:cubicBezTo>
                  <a:cubicBezTo>
                    <a:pt x="18470" y="21585"/>
                    <a:pt x="18229" y="21574"/>
                    <a:pt x="17989" y="21574"/>
                  </a:cubicBezTo>
                  <a:cubicBezTo>
                    <a:pt x="11783" y="21574"/>
                    <a:pt x="6506" y="28788"/>
                    <a:pt x="8501" y="34629"/>
                  </a:cubicBezTo>
                  <a:cubicBezTo>
                    <a:pt x="5097" y="35073"/>
                    <a:pt x="2286" y="37293"/>
                    <a:pt x="954" y="40401"/>
                  </a:cubicBezTo>
                  <a:cubicBezTo>
                    <a:pt x="1" y="42988"/>
                    <a:pt x="1428" y="46703"/>
                    <a:pt x="3853" y="46703"/>
                  </a:cubicBezTo>
                  <a:cubicBezTo>
                    <a:pt x="4063" y="46703"/>
                    <a:pt x="4281" y="46675"/>
                    <a:pt x="4506" y="46616"/>
                  </a:cubicBezTo>
                  <a:lnTo>
                    <a:pt x="4506" y="46616"/>
                  </a:lnTo>
                  <a:cubicBezTo>
                    <a:pt x="2878" y="48688"/>
                    <a:pt x="1842" y="50908"/>
                    <a:pt x="1398" y="53424"/>
                  </a:cubicBezTo>
                  <a:cubicBezTo>
                    <a:pt x="1102" y="55940"/>
                    <a:pt x="2730" y="58455"/>
                    <a:pt x="5097" y="59195"/>
                  </a:cubicBezTo>
                  <a:cubicBezTo>
                    <a:pt x="5985" y="59195"/>
                    <a:pt x="6873" y="59343"/>
                    <a:pt x="7761" y="59639"/>
                  </a:cubicBezTo>
                  <a:cubicBezTo>
                    <a:pt x="9389" y="60527"/>
                    <a:pt x="8945" y="62747"/>
                    <a:pt x="8945" y="64671"/>
                  </a:cubicBezTo>
                  <a:cubicBezTo>
                    <a:pt x="9289" y="68573"/>
                    <a:pt x="12571" y="71318"/>
                    <a:pt x="16236" y="71318"/>
                  </a:cubicBezTo>
                  <a:cubicBezTo>
                    <a:pt x="17297" y="71318"/>
                    <a:pt x="18389" y="71089"/>
                    <a:pt x="19452" y="70590"/>
                  </a:cubicBezTo>
                  <a:cubicBezTo>
                    <a:pt x="19739" y="76328"/>
                    <a:pt x="24615" y="80815"/>
                    <a:pt x="30305" y="80815"/>
                  </a:cubicBezTo>
                  <a:cubicBezTo>
                    <a:pt x="30485" y="80815"/>
                    <a:pt x="30666" y="80811"/>
                    <a:pt x="30847" y="80802"/>
                  </a:cubicBezTo>
                  <a:cubicBezTo>
                    <a:pt x="30847" y="80802"/>
                    <a:pt x="31014" y="80809"/>
                    <a:pt x="31296" y="80809"/>
                  </a:cubicBezTo>
                  <a:cubicBezTo>
                    <a:pt x="32776" y="80809"/>
                    <a:pt x="37430" y="80600"/>
                    <a:pt x="37803" y="77990"/>
                  </a:cubicBezTo>
                  <a:cubicBezTo>
                    <a:pt x="38099" y="75918"/>
                    <a:pt x="38099" y="73846"/>
                    <a:pt x="37803" y="71774"/>
                  </a:cubicBezTo>
                  <a:cubicBezTo>
                    <a:pt x="40318" y="71478"/>
                    <a:pt x="42538" y="69702"/>
                    <a:pt x="43278" y="67335"/>
                  </a:cubicBezTo>
                  <a:cubicBezTo>
                    <a:pt x="44166" y="64819"/>
                    <a:pt x="44462" y="62007"/>
                    <a:pt x="44018" y="59343"/>
                  </a:cubicBezTo>
                  <a:lnTo>
                    <a:pt x="44018" y="59343"/>
                  </a:lnTo>
                  <a:cubicBezTo>
                    <a:pt x="44018" y="59343"/>
                    <a:pt x="44902" y="59951"/>
                    <a:pt x="45827" y="59951"/>
                  </a:cubicBezTo>
                  <a:cubicBezTo>
                    <a:pt x="46415" y="59951"/>
                    <a:pt x="47019" y="59705"/>
                    <a:pt x="47422" y="58899"/>
                  </a:cubicBezTo>
                  <a:cubicBezTo>
                    <a:pt x="48014" y="57420"/>
                    <a:pt x="47866" y="55792"/>
                    <a:pt x="47274" y="54312"/>
                  </a:cubicBezTo>
                  <a:cubicBezTo>
                    <a:pt x="50086" y="53276"/>
                    <a:pt x="49642" y="48984"/>
                    <a:pt x="48162" y="46172"/>
                  </a:cubicBezTo>
                  <a:cubicBezTo>
                    <a:pt x="47570" y="45137"/>
                    <a:pt x="47274" y="44101"/>
                    <a:pt x="47126" y="43065"/>
                  </a:cubicBezTo>
                  <a:cubicBezTo>
                    <a:pt x="47126" y="40253"/>
                    <a:pt x="50234" y="38773"/>
                    <a:pt x="52749" y="37737"/>
                  </a:cubicBezTo>
                  <a:cubicBezTo>
                    <a:pt x="55117" y="36701"/>
                    <a:pt x="57929" y="34186"/>
                    <a:pt x="56893" y="31818"/>
                  </a:cubicBezTo>
                  <a:cubicBezTo>
                    <a:pt x="56301" y="30338"/>
                    <a:pt x="54821" y="29746"/>
                    <a:pt x="53785" y="28710"/>
                  </a:cubicBezTo>
                  <a:cubicBezTo>
                    <a:pt x="50973" y="25898"/>
                    <a:pt x="51417" y="21459"/>
                    <a:pt x="54525" y="19091"/>
                  </a:cubicBezTo>
                  <a:cubicBezTo>
                    <a:pt x="55709" y="18203"/>
                    <a:pt x="57485" y="17611"/>
                    <a:pt x="57633" y="15983"/>
                  </a:cubicBezTo>
                  <a:cubicBezTo>
                    <a:pt x="57781" y="14947"/>
                    <a:pt x="56893" y="13911"/>
                    <a:pt x="56301" y="12875"/>
                  </a:cubicBezTo>
                  <a:cubicBezTo>
                    <a:pt x="55117" y="10656"/>
                    <a:pt x="55117" y="7844"/>
                    <a:pt x="56301" y="5476"/>
                  </a:cubicBezTo>
                  <a:cubicBezTo>
                    <a:pt x="57633" y="3256"/>
                    <a:pt x="59409" y="1332"/>
                    <a:pt x="61481" y="0"/>
                  </a:cubicBezTo>
                  <a:close/>
                </a:path>
              </a:pathLst>
            </a:custGeom>
            <a:solidFill>
              <a:srgbClr val="36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796;p50"/>
            <p:cNvSpPr/>
            <p:nvPr/>
          </p:nvSpPr>
          <p:spPr>
            <a:xfrm>
              <a:off x="3760850" y="1442350"/>
              <a:ext cx="102800" cy="320975"/>
            </a:xfrm>
            <a:custGeom>
              <a:avLst/>
              <a:gdLst/>
              <a:ahLst/>
              <a:cxnLst/>
              <a:rect l="l" t="t" r="r" b="b"/>
              <a:pathLst>
                <a:path w="4112" h="12839" extrusionOk="0">
                  <a:moveTo>
                    <a:pt x="3224" y="1"/>
                  </a:moveTo>
                  <a:cubicBezTo>
                    <a:pt x="2928" y="1"/>
                    <a:pt x="2632" y="223"/>
                    <a:pt x="2632" y="667"/>
                  </a:cubicBezTo>
                  <a:cubicBezTo>
                    <a:pt x="2484" y="2443"/>
                    <a:pt x="2484" y="4366"/>
                    <a:pt x="2632" y="6142"/>
                  </a:cubicBezTo>
                  <a:cubicBezTo>
                    <a:pt x="2632" y="7969"/>
                    <a:pt x="2765" y="9662"/>
                    <a:pt x="2905" y="11475"/>
                  </a:cubicBezTo>
                  <a:lnTo>
                    <a:pt x="2905" y="11475"/>
                  </a:lnTo>
                  <a:cubicBezTo>
                    <a:pt x="2477" y="11819"/>
                    <a:pt x="1888" y="12030"/>
                    <a:pt x="1294" y="12030"/>
                  </a:cubicBezTo>
                  <a:cubicBezTo>
                    <a:pt x="1047" y="12030"/>
                    <a:pt x="798" y="11993"/>
                    <a:pt x="560" y="11914"/>
                  </a:cubicBezTo>
                  <a:cubicBezTo>
                    <a:pt x="512" y="11898"/>
                    <a:pt x="468" y="11890"/>
                    <a:pt x="427" y="11890"/>
                  </a:cubicBezTo>
                  <a:cubicBezTo>
                    <a:pt x="89" y="11890"/>
                    <a:pt x="0" y="12390"/>
                    <a:pt x="264" y="12654"/>
                  </a:cubicBezTo>
                  <a:lnTo>
                    <a:pt x="264" y="12506"/>
                  </a:lnTo>
                  <a:cubicBezTo>
                    <a:pt x="708" y="12728"/>
                    <a:pt x="1226" y="12839"/>
                    <a:pt x="1744" y="12839"/>
                  </a:cubicBezTo>
                  <a:cubicBezTo>
                    <a:pt x="2262" y="12839"/>
                    <a:pt x="2780" y="12728"/>
                    <a:pt x="3224" y="12506"/>
                  </a:cubicBezTo>
                  <a:cubicBezTo>
                    <a:pt x="3668" y="12358"/>
                    <a:pt x="4112" y="11914"/>
                    <a:pt x="4112" y="11470"/>
                  </a:cubicBezTo>
                  <a:cubicBezTo>
                    <a:pt x="4112" y="10878"/>
                    <a:pt x="3964" y="9990"/>
                    <a:pt x="3964" y="9250"/>
                  </a:cubicBezTo>
                  <a:cubicBezTo>
                    <a:pt x="3964" y="7918"/>
                    <a:pt x="3816" y="6438"/>
                    <a:pt x="3816" y="5106"/>
                  </a:cubicBezTo>
                  <a:cubicBezTo>
                    <a:pt x="3816" y="3627"/>
                    <a:pt x="3964" y="2147"/>
                    <a:pt x="3816" y="667"/>
                  </a:cubicBezTo>
                  <a:cubicBezTo>
                    <a:pt x="3816" y="223"/>
                    <a:pt x="3520" y="1"/>
                    <a:pt x="3224" y="1"/>
                  </a:cubicBezTo>
                  <a:close/>
                </a:path>
              </a:pathLst>
            </a:custGeom>
            <a:solidFill>
              <a:srgbClr val="522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797;p50"/>
            <p:cNvSpPr/>
            <p:nvPr/>
          </p:nvSpPr>
          <p:spPr>
            <a:xfrm>
              <a:off x="3423375" y="1710575"/>
              <a:ext cx="429175" cy="636850"/>
            </a:xfrm>
            <a:custGeom>
              <a:avLst/>
              <a:gdLst/>
              <a:ahLst/>
              <a:cxnLst/>
              <a:rect l="l" t="t" r="r" b="b"/>
              <a:pathLst>
                <a:path w="17167" h="25474" extrusionOk="0">
                  <a:moveTo>
                    <a:pt x="8140" y="1"/>
                  </a:moveTo>
                  <a:cubicBezTo>
                    <a:pt x="8140" y="1"/>
                    <a:pt x="0" y="18499"/>
                    <a:pt x="3108" y="22643"/>
                  </a:cubicBezTo>
                  <a:cubicBezTo>
                    <a:pt x="4766" y="24963"/>
                    <a:pt x="8743" y="25474"/>
                    <a:pt x="11923" y="25474"/>
                  </a:cubicBezTo>
                  <a:cubicBezTo>
                    <a:pt x="14421" y="25474"/>
                    <a:pt x="16427" y="25159"/>
                    <a:pt x="16427" y="25159"/>
                  </a:cubicBezTo>
                  <a:lnTo>
                    <a:pt x="17167" y="9176"/>
                  </a:lnTo>
                  <a:lnTo>
                    <a:pt x="8140" y="1"/>
                  </a:ln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798;p50"/>
            <p:cNvSpPr/>
            <p:nvPr/>
          </p:nvSpPr>
          <p:spPr>
            <a:xfrm>
              <a:off x="3212500" y="2335825"/>
              <a:ext cx="591975" cy="558675"/>
            </a:xfrm>
            <a:custGeom>
              <a:avLst/>
              <a:gdLst/>
              <a:ahLst/>
              <a:cxnLst/>
              <a:rect l="l" t="t" r="r" b="b"/>
              <a:pathLst>
                <a:path w="23679" h="22347" extrusionOk="0">
                  <a:moveTo>
                    <a:pt x="1332" y="1"/>
                  </a:moveTo>
                  <a:lnTo>
                    <a:pt x="0" y="7400"/>
                  </a:lnTo>
                  <a:lnTo>
                    <a:pt x="23678" y="22347"/>
                  </a:lnTo>
                  <a:cubicBezTo>
                    <a:pt x="23086" y="10212"/>
                    <a:pt x="13319" y="593"/>
                    <a:pt x="1332" y="1"/>
                  </a:cubicBezTo>
                  <a:close/>
                </a:path>
              </a:pathLst>
            </a:custGeom>
            <a:solidFill>
              <a:srgbClr val="C19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799;p50"/>
            <p:cNvSpPr/>
            <p:nvPr/>
          </p:nvSpPr>
          <p:spPr>
            <a:xfrm>
              <a:off x="2816625" y="2420925"/>
              <a:ext cx="969350" cy="702975"/>
            </a:xfrm>
            <a:custGeom>
              <a:avLst/>
              <a:gdLst/>
              <a:ahLst/>
              <a:cxnLst/>
              <a:rect l="l" t="t" r="r" b="b"/>
              <a:pathLst>
                <a:path w="38774" h="28119" extrusionOk="0">
                  <a:moveTo>
                    <a:pt x="9620" y="1"/>
                  </a:moveTo>
                  <a:lnTo>
                    <a:pt x="2664" y="3996"/>
                  </a:lnTo>
                  <a:lnTo>
                    <a:pt x="1" y="9916"/>
                  </a:lnTo>
                  <a:lnTo>
                    <a:pt x="37293" y="28118"/>
                  </a:lnTo>
                  <a:lnTo>
                    <a:pt x="38477" y="17611"/>
                  </a:lnTo>
                  <a:cubicBezTo>
                    <a:pt x="38773" y="13911"/>
                    <a:pt x="36997" y="10360"/>
                    <a:pt x="33890" y="8436"/>
                  </a:cubicBezTo>
                  <a:cubicBezTo>
                    <a:pt x="30782" y="6660"/>
                    <a:pt x="27378" y="5476"/>
                    <a:pt x="23678" y="5180"/>
                  </a:cubicBezTo>
                  <a:cubicBezTo>
                    <a:pt x="18647" y="4588"/>
                    <a:pt x="12875" y="3996"/>
                    <a:pt x="9620" y="1"/>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00;p50"/>
            <p:cNvSpPr/>
            <p:nvPr/>
          </p:nvSpPr>
          <p:spPr>
            <a:xfrm>
              <a:off x="3789650" y="2487525"/>
              <a:ext cx="836150" cy="458775"/>
            </a:xfrm>
            <a:custGeom>
              <a:avLst/>
              <a:gdLst/>
              <a:ahLst/>
              <a:cxnLst/>
              <a:rect l="l" t="t" r="r" b="b"/>
              <a:pathLst>
                <a:path w="33446" h="18351" extrusionOk="0">
                  <a:moveTo>
                    <a:pt x="27822" y="0"/>
                  </a:moveTo>
                  <a:cubicBezTo>
                    <a:pt x="21902" y="2812"/>
                    <a:pt x="15835" y="5180"/>
                    <a:pt x="9619" y="7104"/>
                  </a:cubicBezTo>
                  <a:cubicBezTo>
                    <a:pt x="7251" y="7548"/>
                    <a:pt x="5180" y="8436"/>
                    <a:pt x="3108" y="9619"/>
                  </a:cubicBezTo>
                  <a:cubicBezTo>
                    <a:pt x="1036" y="10803"/>
                    <a:pt x="0" y="13171"/>
                    <a:pt x="296" y="15539"/>
                  </a:cubicBezTo>
                  <a:lnTo>
                    <a:pt x="8583" y="18351"/>
                  </a:lnTo>
                  <a:lnTo>
                    <a:pt x="33445" y="8140"/>
                  </a:lnTo>
                  <a:lnTo>
                    <a:pt x="30633" y="4884"/>
                  </a:lnTo>
                  <a:cubicBezTo>
                    <a:pt x="29006" y="3700"/>
                    <a:pt x="27970" y="1924"/>
                    <a:pt x="27822" y="0"/>
                  </a:cubicBezTo>
                  <a:close/>
                </a:path>
              </a:pathLst>
            </a:custGeom>
            <a:solidFill>
              <a:srgbClr val="D1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01;p50"/>
            <p:cNvSpPr/>
            <p:nvPr/>
          </p:nvSpPr>
          <p:spPr>
            <a:xfrm>
              <a:off x="2727825" y="2472725"/>
              <a:ext cx="1061850" cy="1690775"/>
            </a:xfrm>
            <a:custGeom>
              <a:avLst/>
              <a:gdLst/>
              <a:ahLst/>
              <a:cxnLst/>
              <a:rect l="l" t="t" r="r" b="b"/>
              <a:pathLst>
                <a:path w="42474" h="67631" extrusionOk="0">
                  <a:moveTo>
                    <a:pt x="2221" y="0"/>
                  </a:moveTo>
                  <a:cubicBezTo>
                    <a:pt x="1481" y="17167"/>
                    <a:pt x="741" y="34333"/>
                    <a:pt x="1" y="51500"/>
                  </a:cubicBezTo>
                  <a:cubicBezTo>
                    <a:pt x="10656" y="58011"/>
                    <a:pt x="35814" y="67631"/>
                    <a:pt x="35814" y="67631"/>
                  </a:cubicBezTo>
                  <a:cubicBezTo>
                    <a:pt x="35814" y="67631"/>
                    <a:pt x="42473" y="21606"/>
                    <a:pt x="42473" y="18943"/>
                  </a:cubicBezTo>
                  <a:cubicBezTo>
                    <a:pt x="42473" y="16131"/>
                    <a:pt x="37146" y="15243"/>
                    <a:pt x="37146" y="15243"/>
                  </a:cubicBezTo>
                  <a:lnTo>
                    <a:pt x="2221" y="0"/>
                  </a:lnTo>
                  <a:close/>
                </a:path>
              </a:pathLst>
            </a:custGeom>
            <a:solidFill>
              <a:srgbClr val="B98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02;p50"/>
            <p:cNvSpPr/>
            <p:nvPr/>
          </p:nvSpPr>
          <p:spPr>
            <a:xfrm>
              <a:off x="3748950" y="2624400"/>
              <a:ext cx="998925" cy="1505675"/>
            </a:xfrm>
            <a:custGeom>
              <a:avLst/>
              <a:gdLst/>
              <a:ahLst/>
              <a:cxnLst/>
              <a:rect l="l" t="t" r="r" b="b"/>
              <a:pathLst>
                <a:path w="39957" h="60227" extrusionOk="0">
                  <a:moveTo>
                    <a:pt x="36553" y="1"/>
                  </a:moveTo>
                  <a:cubicBezTo>
                    <a:pt x="25454" y="3700"/>
                    <a:pt x="14355" y="7696"/>
                    <a:pt x="2960" y="10804"/>
                  </a:cubicBezTo>
                  <a:cubicBezTo>
                    <a:pt x="0" y="11692"/>
                    <a:pt x="3996" y="39069"/>
                    <a:pt x="4884" y="44249"/>
                  </a:cubicBezTo>
                  <a:cubicBezTo>
                    <a:pt x="5697" y="49131"/>
                    <a:pt x="1292" y="60226"/>
                    <a:pt x="7268" y="60226"/>
                  </a:cubicBezTo>
                  <a:cubicBezTo>
                    <a:pt x="7813" y="60226"/>
                    <a:pt x="8445" y="60134"/>
                    <a:pt x="9175" y="59936"/>
                  </a:cubicBezTo>
                  <a:cubicBezTo>
                    <a:pt x="19830" y="56976"/>
                    <a:pt x="29746" y="52388"/>
                    <a:pt x="39957" y="48541"/>
                  </a:cubicBezTo>
                  <a:cubicBezTo>
                    <a:pt x="37293" y="32558"/>
                    <a:pt x="36109" y="16279"/>
                    <a:pt x="36553" y="1"/>
                  </a:cubicBezTo>
                  <a:close/>
                </a:path>
              </a:pathLst>
            </a:custGeom>
            <a:solidFill>
              <a:srgbClr val="B17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03;p50"/>
            <p:cNvSpPr/>
            <p:nvPr/>
          </p:nvSpPr>
          <p:spPr>
            <a:xfrm>
              <a:off x="2609450" y="3311075"/>
              <a:ext cx="425475" cy="490650"/>
            </a:xfrm>
            <a:custGeom>
              <a:avLst/>
              <a:gdLst/>
              <a:ahLst/>
              <a:cxnLst/>
              <a:rect l="l" t="t" r="r" b="b"/>
              <a:pathLst>
                <a:path w="17019" h="19626" extrusionOk="0">
                  <a:moveTo>
                    <a:pt x="15151" y="1"/>
                  </a:moveTo>
                  <a:cubicBezTo>
                    <a:pt x="12844" y="1"/>
                    <a:pt x="3274" y="12193"/>
                    <a:pt x="0" y="19594"/>
                  </a:cubicBezTo>
                  <a:cubicBezTo>
                    <a:pt x="226" y="19615"/>
                    <a:pt x="452" y="19626"/>
                    <a:pt x="676" y="19626"/>
                  </a:cubicBezTo>
                  <a:cubicBezTo>
                    <a:pt x="3530" y="19626"/>
                    <a:pt x="6165" y="17909"/>
                    <a:pt x="7400" y="15302"/>
                  </a:cubicBezTo>
                  <a:cubicBezTo>
                    <a:pt x="11395" y="11158"/>
                    <a:pt x="17019" y="1243"/>
                    <a:pt x="15391" y="59"/>
                  </a:cubicBezTo>
                  <a:cubicBezTo>
                    <a:pt x="15323" y="20"/>
                    <a:pt x="15243" y="1"/>
                    <a:pt x="15151" y="1"/>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04;p50"/>
            <p:cNvSpPr/>
            <p:nvPr/>
          </p:nvSpPr>
          <p:spPr>
            <a:xfrm>
              <a:off x="2676050" y="3633625"/>
              <a:ext cx="540175" cy="174700"/>
            </a:xfrm>
            <a:custGeom>
              <a:avLst/>
              <a:gdLst/>
              <a:ahLst/>
              <a:cxnLst/>
              <a:rect l="l" t="t" r="r" b="b"/>
              <a:pathLst>
                <a:path w="21607" h="6988" extrusionOk="0">
                  <a:moveTo>
                    <a:pt x="19721" y="1"/>
                  </a:moveTo>
                  <a:cubicBezTo>
                    <a:pt x="12856" y="1"/>
                    <a:pt x="6045" y="1777"/>
                    <a:pt x="0" y="5212"/>
                  </a:cubicBezTo>
                  <a:lnTo>
                    <a:pt x="3552" y="6988"/>
                  </a:lnTo>
                  <a:lnTo>
                    <a:pt x="18498" y="2696"/>
                  </a:lnTo>
                  <a:cubicBezTo>
                    <a:pt x="19830" y="2252"/>
                    <a:pt x="21606" y="1364"/>
                    <a:pt x="21310" y="32"/>
                  </a:cubicBezTo>
                  <a:cubicBezTo>
                    <a:pt x="20780" y="11"/>
                    <a:pt x="20250" y="1"/>
                    <a:pt x="19721" y="1"/>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05;p50"/>
            <p:cNvSpPr/>
            <p:nvPr/>
          </p:nvSpPr>
          <p:spPr>
            <a:xfrm>
              <a:off x="2750025" y="3798625"/>
              <a:ext cx="540175" cy="132775"/>
            </a:xfrm>
            <a:custGeom>
              <a:avLst/>
              <a:gdLst/>
              <a:ahLst/>
              <a:cxnLst/>
              <a:rect l="l" t="t" r="r" b="b"/>
              <a:pathLst>
                <a:path w="21607" h="5311" extrusionOk="0">
                  <a:moveTo>
                    <a:pt x="15107" y="0"/>
                  </a:moveTo>
                  <a:cubicBezTo>
                    <a:pt x="10466" y="0"/>
                    <a:pt x="5900" y="425"/>
                    <a:pt x="1333" y="1128"/>
                  </a:cubicBezTo>
                  <a:lnTo>
                    <a:pt x="1" y="4975"/>
                  </a:lnTo>
                  <a:cubicBezTo>
                    <a:pt x="1721" y="5200"/>
                    <a:pt x="3450" y="5311"/>
                    <a:pt x="5177" y="5311"/>
                  </a:cubicBezTo>
                  <a:cubicBezTo>
                    <a:pt x="10285" y="5311"/>
                    <a:pt x="15371" y="4340"/>
                    <a:pt x="20127" y="2460"/>
                  </a:cubicBezTo>
                  <a:cubicBezTo>
                    <a:pt x="20423" y="2460"/>
                    <a:pt x="20719" y="2312"/>
                    <a:pt x="20867" y="2016"/>
                  </a:cubicBezTo>
                  <a:cubicBezTo>
                    <a:pt x="21607" y="1128"/>
                    <a:pt x="19979" y="92"/>
                    <a:pt x="18795" y="92"/>
                  </a:cubicBezTo>
                  <a:cubicBezTo>
                    <a:pt x="17560" y="30"/>
                    <a:pt x="16331" y="0"/>
                    <a:pt x="15107" y="0"/>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06;p50"/>
            <p:cNvSpPr/>
            <p:nvPr/>
          </p:nvSpPr>
          <p:spPr>
            <a:xfrm>
              <a:off x="2761125" y="3918325"/>
              <a:ext cx="347800" cy="134175"/>
            </a:xfrm>
            <a:custGeom>
              <a:avLst/>
              <a:gdLst/>
              <a:ahLst/>
              <a:cxnLst/>
              <a:rect l="l" t="t" r="r" b="b"/>
              <a:pathLst>
                <a:path w="13912" h="5367" extrusionOk="0">
                  <a:moveTo>
                    <a:pt x="10258" y="1"/>
                  </a:moveTo>
                  <a:cubicBezTo>
                    <a:pt x="7579" y="1"/>
                    <a:pt x="4900" y="266"/>
                    <a:pt x="2221" y="631"/>
                  </a:cubicBezTo>
                  <a:lnTo>
                    <a:pt x="1" y="3147"/>
                  </a:lnTo>
                  <a:cubicBezTo>
                    <a:pt x="1333" y="3739"/>
                    <a:pt x="2664" y="4479"/>
                    <a:pt x="3996" y="5367"/>
                  </a:cubicBezTo>
                  <a:cubicBezTo>
                    <a:pt x="4144" y="2259"/>
                    <a:pt x="13911" y="3591"/>
                    <a:pt x="13320" y="335"/>
                  </a:cubicBezTo>
                  <a:cubicBezTo>
                    <a:pt x="12876" y="187"/>
                    <a:pt x="12432" y="39"/>
                    <a:pt x="11988" y="39"/>
                  </a:cubicBezTo>
                  <a:cubicBezTo>
                    <a:pt x="11411" y="13"/>
                    <a:pt x="10834" y="1"/>
                    <a:pt x="10258" y="1"/>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07;p50"/>
            <p:cNvSpPr/>
            <p:nvPr/>
          </p:nvSpPr>
          <p:spPr>
            <a:xfrm>
              <a:off x="4381575" y="3527000"/>
              <a:ext cx="477300" cy="122250"/>
            </a:xfrm>
            <a:custGeom>
              <a:avLst/>
              <a:gdLst/>
              <a:ahLst/>
              <a:cxnLst/>
              <a:rect l="l" t="t" r="r" b="b"/>
              <a:pathLst>
                <a:path w="19092" h="4890" extrusionOk="0">
                  <a:moveTo>
                    <a:pt x="4429" y="1"/>
                  </a:moveTo>
                  <a:cubicBezTo>
                    <a:pt x="2869" y="1"/>
                    <a:pt x="1369" y="237"/>
                    <a:pt x="1" y="1042"/>
                  </a:cubicBezTo>
                  <a:cubicBezTo>
                    <a:pt x="3257" y="2374"/>
                    <a:pt x="6512" y="3261"/>
                    <a:pt x="10064" y="3705"/>
                  </a:cubicBezTo>
                  <a:lnTo>
                    <a:pt x="16724" y="4889"/>
                  </a:lnTo>
                  <a:lnTo>
                    <a:pt x="19091" y="1930"/>
                  </a:lnTo>
                  <a:lnTo>
                    <a:pt x="8436" y="302"/>
                  </a:lnTo>
                  <a:cubicBezTo>
                    <a:pt x="7086" y="167"/>
                    <a:pt x="5736" y="1"/>
                    <a:pt x="4429" y="1"/>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808;p50"/>
            <p:cNvSpPr/>
            <p:nvPr/>
          </p:nvSpPr>
          <p:spPr>
            <a:xfrm>
              <a:off x="4448175" y="3388700"/>
              <a:ext cx="436600" cy="142150"/>
            </a:xfrm>
            <a:custGeom>
              <a:avLst/>
              <a:gdLst/>
              <a:ahLst/>
              <a:cxnLst/>
              <a:rect l="l" t="t" r="r" b="b"/>
              <a:pathLst>
                <a:path w="17464" h="5686" extrusionOk="0">
                  <a:moveTo>
                    <a:pt x="1387" y="1"/>
                  </a:moveTo>
                  <a:cubicBezTo>
                    <a:pt x="1073" y="1"/>
                    <a:pt x="759" y="106"/>
                    <a:pt x="445" y="210"/>
                  </a:cubicBezTo>
                  <a:cubicBezTo>
                    <a:pt x="1" y="654"/>
                    <a:pt x="1" y="1542"/>
                    <a:pt x="445" y="1986"/>
                  </a:cubicBezTo>
                  <a:cubicBezTo>
                    <a:pt x="1037" y="2430"/>
                    <a:pt x="1629" y="2726"/>
                    <a:pt x="2369" y="2874"/>
                  </a:cubicBezTo>
                  <a:lnTo>
                    <a:pt x="11100" y="4798"/>
                  </a:lnTo>
                  <a:lnTo>
                    <a:pt x="16723" y="5686"/>
                  </a:lnTo>
                  <a:cubicBezTo>
                    <a:pt x="17463" y="4798"/>
                    <a:pt x="17315" y="3614"/>
                    <a:pt x="16575" y="3022"/>
                  </a:cubicBezTo>
                  <a:cubicBezTo>
                    <a:pt x="15687" y="2282"/>
                    <a:pt x="14651" y="1986"/>
                    <a:pt x="13764" y="1986"/>
                  </a:cubicBezTo>
                  <a:lnTo>
                    <a:pt x="1777" y="62"/>
                  </a:lnTo>
                  <a:cubicBezTo>
                    <a:pt x="1647" y="19"/>
                    <a:pt x="1517" y="1"/>
                    <a:pt x="1387" y="1"/>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809;p50"/>
            <p:cNvSpPr/>
            <p:nvPr/>
          </p:nvSpPr>
          <p:spPr>
            <a:xfrm>
              <a:off x="4459275" y="3168250"/>
              <a:ext cx="429200" cy="259025"/>
            </a:xfrm>
            <a:custGeom>
              <a:avLst/>
              <a:gdLst/>
              <a:ahLst/>
              <a:cxnLst/>
              <a:rect l="l" t="t" r="r" b="b"/>
              <a:pathLst>
                <a:path w="17168" h="10361" extrusionOk="0">
                  <a:moveTo>
                    <a:pt x="1481" y="1"/>
                  </a:moveTo>
                  <a:cubicBezTo>
                    <a:pt x="741" y="1"/>
                    <a:pt x="1" y="593"/>
                    <a:pt x="1" y="1333"/>
                  </a:cubicBezTo>
                  <a:cubicBezTo>
                    <a:pt x="149" y="2073"/>
                    <a:pt x="889" y="2517"/>
                    <a:pt x="1481" y="2813"/>
                  </a:cubicBezTo>
                  <a:cubicBezTo>
                    <a:pt x="5624" y="4737"/>
                    <a:pt x="9472" y="7252"/>
                    <a:pt x="12876" y="10360"/>
                  </a:cubicBezTo>
                  <a:lnTo>
                    <a:pt x="17019" y="9620"/>
                  </a:lnTo>
                  <a:cubicBezTo>
                    <a:pt x="17167" y="8436"/>
                    <a:pt x="15983" y="7400"/>
                    <a:pt x="14947" y="6956"/>
                  </a:cubicBezTo>
                  <a:lnTo>
                    <a:pt x="3552" y="741"/>
                  </a:lnTo>
                  <a:cubicBezTo>
                    <a:pt x="2960" y="297"/>
                    <a:pt x="2221" y="1"/>
                    <a:pt x="1481" y="1"/>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810;p50"/>
            <p:cNvSpPr/>
            <p:nvPr/>
          </p:nvSpPr>
          <p:spPr>
            <a:xfrm>
              <a:off x="4514775" y="2979575"/>
              <a:ext cx="362600" cy="403300"/>
            </a:xfrm>
            <a:custGeom>
              <a:avLst/>
              <a:gdLst/>
              <a:ahLst/>
              <a:cxnLst/>
              <a:rect l="l" t="t" r="r" b="b"/>
              <a:pathLst>
                <a:path w="14504" h="16132" extrusionOk="0">
                  <a:moveTo>
                    <a:pt x="1" y="1"/>
                  </a:moveTo>
                  <a:cubicBezTo>
                    <a:pt x="1" y="1924"/>
                    <a:pt x="1036" y="3700"/>
                    <a:pt x="2812" y="4588"/>
                  </a:cubicBezTo>
                  <a:cubicBezTo>
                    <a:pt x="4440" y="5476"/>
                    <a:pt x="6068" y="6364"/>
                    <a:pt x="7696" y="7400"/>
                  </a:cubicBezTo>
                  <a:cubicBezTo>
                    <a:pt x="9324" y="8436"/>
                    <a:pt x="9916" y="10508"/>
                    <a:pt x="9324" y="12284"/>
                  </a:cubicBezTo>
                  <a:lnTo>
                    <a:pt x="14503" y="16131"/>
                  </a:lnTo>
                  <a:cubicBezTo>
                    <a:pt x="12727" y="10508"/>
                    <a:pt x="9916" y="4736"/>
                    <a:pt x="4736" y="1776"/>
                  </a:cubicBezTo>
                  <a:cubicBezTo>
                    <a:pt x="3256" y="889"/>
                    <a:pt x="1628" y="297"/>
                    <a:pt x="1" y="1"/>
                  </a:cubicBezTo>
                  <a:close/>
                </a:path>
              </a:pathLst>
            </a:custGeom>
            <a:solidFill>
              <a:srgbClr val="5E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811;p50"/>
            <p:cNvSpPr/>
            <p:nvPr/>
          </p:nvSpPr>
          <p:spPr>
            <a:xfrm>
              <a:off x="3623150" y="2853800"/>
              <a:ext cx="336700" cy="1309700"/>
            </a:xfrm>
            <a:custGeom>
              <a:avLst/>
              <a:gdLst/>
              <a:ahLst/>
              <a:cxnLst/>
              <a:rect l="l" t="t" r="r" b="b"/>
              <a:pathLst>
                <a:path w="13468" h="52388" extrusionOk="0">
                  <a:moveTo>
                    <a:pt x="1333" y="0"/>
                  </a:moveTo>
                  <a:lnTo>
                    <a:pt x="1" y="52388"/>
                  </a:lnTo>
                  <a:lnTo>
                    <a:pt x="13467" y="51056"/>
                  </a:lnTo>
                  <a:cubicBezTo>
                    <a:pt x="13467" y="51056"/>
                    <a:pt x="12432" y="1480"/>
                    <a:pt x="12432" y="740"/>
                  </a:cubicBezTo>
                  <a:cubicBezTo>
                    <a:pt x="12432" y="0"/>
                    <a:pt x="1333" y="0"/>
                    <a:pt x="1333" y="0"/>
                  </a:cubicBezTo>
                  <a:close/>
                </a:path>
              </a:pathLst>
            </a:custGeom>
            <a:solidFill>
              <a:srgbClr val="CD9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812;p50"/>
            <p:cNvSpPr/>
            <p:nvPr/>
          </p:nvSpPr>
          <p:spPr>
            <a:xfrm>
              <a:off x="2841325" y="952525"/>
              <a:ext cx="1640175" cy="195725"/>
            </a:xfrm>
            <a:custGeom>
              <a:avLst/>
              <a:gdLst/>
              <a:ahLst/>
              <a:cxnLst/>
              <a:rect l="l" t="t" r="r" b="b"/>
              <a:pathLst>
                <a:path w="65607" h="7829" extrusionOk="0">
                  <a:moveTo>
                    <a:pt x="17006" y="1"/>
                  </a:moveTo>
                  <a:cubicBezTo>
                    <a:pt x="10831" y="1"/>
                    <a:pt x="6046" y="438"/>
                    <a:pt x="4340" y="1613"/>
                  </a:cubicBezTo>
                  <a:cubicBezTo>
                    <a:pt x="1" y="4603"/>
                    <a:pt x="1631" y="5770"/>
                    <a:pt x="5095" y="5770"/>
                  </a:cubicBezTo>
                  <a:cubicBezTo>
                    <a:pt x="6947" y="5770"/>
                    <a:pt x="9323" y="5436"/>
                    <a:pt x="11591" y="4869"/>
                  </a:cubicBezTo>
                  <a:cubicBezTo>
                    <a:pt x="15587" y="3670"/>
                    <a:pt x="19703" y="3071"/>
                    <a:pt x="23830" y="3071"/>
                  </a:cubicBezTo>
                  <a:cubicBezTo>
                    <a:pt x="24289" y="3071"/>
                    <a:pt x="24747" y="3078"/>
                    <a:pt x="25206" y="3093"/>
                  </a:cubicBezTo>
                  <a:cubicBezTo>
                    <a:pt x="38821" y="3981"/>
                    <a:pt x="52288" y="5461"/>
                    <a:pt x="65607" y="7829"/>
                  </a:cubicBezTo>
                  <a:lnTo>
                    <a:pt x="64571" y="3685"/>
                  </a:lnTo>
                  <a:cubicBezTo>
                    <a:pt x="64571" y="3685"/>
                    <a:pt x="34933" y="1"/>
                    <a:pt x="17006" y="1"/>
                  </a:cubicBezTo>
                  <a:close/>
                </a:path>
              </a:pathLst>
            </a:custGeom>
            <a:solidFill>
              <a:srgbClr val="A44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813;p50"/>
            <p:cNvSpPr/>
            <p:nvPr/>
          </p:nvSpPr>
          <p:spPr>
            <a:xfrm>
              <a:off x="3853525" y="1240725"/>
              <a:ext cx="361600" cy="156850"/>
            </a:xfrm>
            <a:custGeom>
              <a:avLst/>
              <a:gdLst/>
              <a:ahLst/>
              <a:cxnLst/>
              <a:rect l="l" t="t" r="r" b="b"/>
              <a:pathLst>
                <a:path w="14464" h="6274" extrusionOk="0">
                  <a:moveTo>
                    <a:pt x="9728" y="1"/>
                  </a:moveTo>
                  <a:cubicBezTo>
                    <a:pt x="8544" y="1"/>
                    <a:pt x="7212" y="1"/>
                    <a:pt x="6028" y="297"/>
                  </a:cubicBezTo>
                  <a:cubicBezTo>
                    <a:pt x="4844" y="445"/>
                    <a:pt x="3661" y="888"/>
                    <a:pt x="2773" y="1480"/>
                  </a:cubicBezTo>
                  <a:cubicBezTo>
                    <a:pt x="1441" y="2220"/>
                    <a:pt x="553" y="3256"/>
                    <a:pt x="257" y="4588"/>
                  </a:cubicBezTo>
                  <a:cubicBezTo>
                    <a:pt x="0" y="5487"/>
                    <a:pt x="634" y="6274"/>
                    <a:pt x="1483" y="6274"/>
                  </a:cubicBezTo>
                  <a:cubicBezTo>
                    <a:pt x="1612" y="6274"/>
                    <a:pt x="1747" y="6255"/>
                    <a:pt x="1885" y="6216"/>
                  </a:cubicBezTo>
                  <a:lnTo>
                    <a:pt x="2033" y="6216"/>
                  </a:lnTo>
                  <a:cubicBezTo>
                    <a:pt x="2181" y="6068"/>
                    <a:pt x="2477" y="6068"/>
                    <a:pt x="2773" y="5920"/>
                  </a:cubicBezTo>
                  <a:cubicBezTo>
                    <a:pt x="2921" y="5920"/>
                    <a:pt x="3069" y="5772"/>
                    <a:pt x="3217" y="5772"/>
                  </a:cubicBezTo>
                  <a:lnTo>
                    <a:pt x="3513" y="5624"/>
                  </a:lnTo>
                  <a:lnTo>
                    <a:pt x="3661" y="5624"/>
                  </a:lnTo>
                  <a:lnTo>
                    <a:pt x="4400" y="5476"/>
                  </a:lnTo>
                  <a:lnTo>
                    <a:pt x="5732" y="5032"/>
                  </a:lnTo>
                  <a:lnTo>
                    <a:pt x="6324" y="4884"/>
                  </a:lnTo>
                  <a:cubicBezTo>
                    <a:pt x="6620" y="4884"/>
                    <a:pt x="6916" y="4884"/>
                    <a:pt x="7064" y="4736"/>
                  </a:cubicBezTo>
                  <a:lnTo>
                    <a:pt x="9728" y="4736"/>
                  </a:lnTo>
                  <a:lnTo>
                    <a:pt x="10320" y="5032"/>
                  </a:lnTo>
                  <a:lnTo>
                    <a:pt x="10172" y="5032"/>
                  </a:lnTo>
                  <a:cubicBezTo>
                    <a:pt x="10172" y="5032"/>
                    <a:pt x="10468" y="5180"/>
                    <a:pt x="10616" y="5180"/>
                  </a:cubicBezTo>
                  <a:cubicBezTo>
                    <a:pt x="11049" y="5397"/>
                    <a:pt x="11562" y="5534"/>
                    <a:pt x="12038" y="5534"/>
                  </a:cubicBezTo>
                  <a:cubicBezTo>
                    <a:pt x="12212" y="5534"/>
                    <a:pt x="12381" y="5516"/>
                    <a:pt x="12540" y="5476"/>
                  </a:cubicBezTo>
                  <a:cubicBezTo>
                    <a:pt x="13724" y="5032"/>
                    <a:pt x="14464" y="3848"/>
                    <a:pt x="14168" y="2664"/>
                  </a:cubicBezTo>
                  <a:cubicBezTo>
                    <a:pt x="13724" y="740"/>
                    <a:pt x="11504" y="297"/>
                    <a:pt x="9728" y="1"/>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814;p50"/>
            <p:cNvSpPr/>
            <p:nvPr/>
          </p:nvSpPr>
          <p:spPr>
            <a:xfrm>
              <a:off x="3382350" y="1262400"/>
              <a:ext cx="370325" cy="129125"/>
            </a:xfrm>
            <a:custGeom>
              <a:avLst/>
              <a:gdLst/>
              <a:ahLst/>
              <a:cxnLst/>
              <a:rect l="l" t="t" r="r" b="b"/>
              <a:pathLst>
                <a:path w="14813" h="5165" extrusionOk="0">
                  <a:moveTo>
                    <a:pt x="6753" y="1"/>
                  </a:moveTo>
                  <a:cubicBezTo>
                    <a:pt x="5114" y="1"/>
                    <a:pt x="3518" y="472"/>
                    <a:pt x="2085" y="1353"/>
                  </a:cubicBezTo>
                  <a:cubicBezTo>
                    <a:pt x="1" y="1909"/>
                    <a:pt x="657" y="4945"/>
                    <a:pt x="2705" y="4945"/>
                  </a:cubicBezTo>
                  <a:cubicBezTo>
                    <a:pt x="2838" y="4945"/>
                    <a:pt x="2977" y="4932"/>
                    <a:pt x="3121" y="4905"/>
                  </a:cubicBezTo>
                  <a:lnTo>
                    <a:pt x="5785" y="4905"/>
                  </a:lnTo>
                  <a:cubicBezTo>
                    <a:pt x="6229" y="4831"/>
                    <a:pt x="6673" y="4794"/>
                    <a:pt x="7135" y="4794"/>
                  </a:cubicBezTo>
                  <a:cubicBezTo>
                    <a:pt x="7598" y="4794"/>
                    <a:pt x="8079" y="4831"/>
                    <a:pt x="8597" y="4905"/>
                  </a:cubicBezTo>
                  <a:lnTo>
                    <a:pt x="9633" y="4905"/>
                  </a:lnTo>
                  <a:cubicBezTo>
                    <a:pt x="10225" y="4905"/>
                    <a:pt x="10669" y="5053"/>
                    <a:pt x="11409" y="5053"/>
                  </a:cubicBezTo>
                  <a:cubicBezTo>
                    <a:pt x="11409" y="5053"/>
                    <a:pt x="11737" y="5119"/>
                    <a:pt x="11825" y="5119"/>
                  </a:cubicBezTo>
                  <a:cubicBezTo>
                    <a:pt x="11869" y="5119"/>
                    <a:pt x="11852" y="5102"/>
                    <a:pt x="11705" y="5053"/>
                  </a:cubicBezTo>
                  <a:lnTo>
                    <a:pt x="11705" y="5053"/>
                  </a:lnTo>
                  <a:cubicBezTo>
                    <a:pt x="11927" y="5127"/>
                    <a:pt x="12111" y="5164"/>
                    <a:pt x="12296" y="5164"/>
                  </a:cubicBezTo>
                  <a:cubicBezTo>
                    <a:pt x="12481" y="5164"/>
                    <a:pt x="12666" y="5127"/>
                    <a:pt x="12888" y="5053"/>
                  </a:cubicBezTo>
                  <a:cubicBezTo>
                    <a:pt x="13628" y="5053"/>
                    <a:pt x="14812" y="4165"/>
                    <a:pt x="14812" y="3277"/>
                  </a:cubicBezTo>
                  <a:lnTo>
                    <a:pt x="14812" y="3277"/>
                  </a:lnTo>
                  <a:lnTo>
                    <a:pt x="14664" y="3573"/>
                  </a:lnTo>
                  <a:cubicBezTo>
                    <a:pt x="14664" y="2537"/>
                    <a:pt x="14072" y="1797"/>
                    <a:pt x="13332" y="1353"/>
                  </a:cubicBezTo>
                  <a:cubicBezTo>
                    <a:pt x="12740" y="1057"/>
                    <a:pt x="12148" y="761"/>
                    <a:pt x="11704" y="613"/>
                  </a:cubicBezTo>
                  <a:cubicBezTo>
                    <a:pt x="10521" y="317"/>
                    <a:pt x="9485" y="169"/>
                    <a:pt x="8449" y="169"/>
                  </a:cubicBezTo>
                  <a:cubicBezTo>
                    <a:pt x="7882" y="56"/>
                    <a:pt x="7315" y="1"/>
                    <a:pt x="6753" y="1"/>
                  </a:cubicBezTo>
                  <a:close/>
                </a:path>
              </a:pathLst>
            </a:custGeom>
            <a:solidFill>
              <a:srgbClr val="2E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815;p50"/>
            <p:cNvSpPr/>
            <p:nvPr/>
          </p:nvSpPr>
          <p:spPr>
            <a:xfrm>
              <a:off x="3645350" y="2032450"/>
              <a:ext cx="296000" cy="218325"/>
            </a:xfrm>
            <a:custGeom>
              <a:avLst/>
              <a:gdLst/>
              <a:ahLst/>
              <a:cxnLst/>
              <a:rect l="l" t="t" r="r" b="b"/>
              <a:pathLst>
                <a:path w="11840" h="8733" extrusionOk="0">
                  <a:moveTo>
                    <a:pt x="11840" y="1"/>
                  </a:moveTo>
                  <a:lnTo>
                    <a:pt x="11840" y="1"/>
                  </a:lnTo>
                  <a:cubicBezTo>
                    <a:pt x="9916" y="889"/>
                    <a:pt x="7844" y="1481"/>
                    <a:pt x="5772" y="1925"/>
                  </a:cubicBezTo>
                  <a:cubicBezTo>
                    <a:pt x="3848" y="1777"/>
                    <a:pt x="1776" y="1333"/>
                    <a:pt x="1" y="445"/>
                  </a:cubicBezTo>
                  <a:lnTo>
                    <a:pt x="1" y="445"/>
                  </a:lnTo>
                  <a:lnTo>
                    <a:pt x="5476" y="8732"/>
                  </a:lnTo>
                  <a:lnTo>
                    <a:pt x="11840" y="1"/>
                  </a:lnTo>
                  <a:close/>
                </a:path>
              </a:pathLst>
            </a:custGeom>
            <a:solidFill>
              <a:srgbClr val="522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816;p50"/>
            <p:cNvSpPr/>
            <p:nvPr/>
          </p:nvSpPr>
          <p:spPr>
            <a:xfrm>
              <a:off x="3734150" y="1869675"/>
              <a:ext cx="111000" cy="32400"/>
            </a:xfrm>
            <a:custGeom>
              <a:avLst/>
              <a:gdLst/>
              <a:ahLst/>
              <a:cxnLst/>
              <a:rect l="l" t="t" r="r" b="b"/>
              <a:pathLst>
                <a:path w="4440" h="1296" extrusionOk="0">
                  <a:moveTo>
                    <a:pt x="888" y="0"/>
                  </a:moveTo>
                  <a:cubicBezTo>
                    <a:pt x="740" y="148"/>
                    <a:pt x="592" y="148"/>
                    <a:pt x="444" y="148"/>
                  </a:cubicBezTo>
                  <a:cubicBezTo>
                    <a:pt x="0" y="296"/>
                    <a:pt x="0" y="888"/>
                    <a:pt x="444" y="1036"/>
                  </a:cubicBezTo>
                  <a:cubicBezTo>
                    <a:pt x="592" y="1184"/>
                    <a:pt x="740" y="1184"/>
                    <a:pt x="888" y="1184"/>
                  </a:cubicBezTo>
                  <a:lnTo>
                    <a:pt x="2960" y="1184"/>
                  </a:lnTo>
                  <a:cubicBezTo>
                    <a:pt x="3108" y="1258"/>
                    <a:pt x="3256" y="1295"/>
                    <a:pt x="3422" y="1295"/>
                  </a:cubicBezTo>
                  <a:cubicBezTo>
                    <a:pt x="3589" y="1295"/>
                    <a:pt x="3774" y="1258"/>
                    <a:pt x="3996" y="1184"/>
                  </a:cubicBezTo>
                  <a:cubicBezTo>
                    <a:pt x="4440" y="1036"/>
                    <a:pt x="4440" y="296"/>
                    <a:pt x="3996" y="0"/>
                  </a:cubicBezTo>
                  <a:close/>
                </a:path>
              </a:pathLst>
            </a:custGeom>
            <a:solidFill>
              <a:srgbClr val="522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817;p50"/>
            <p:cNvSpPr/>
            <p:nvPr/>
          </p:nvSpPr>
          <p:spPr>
            <a:xfrm>
              <a:off x="3482575" y="1559825"/>
              <a:ext cx="192400" cy="47200"/>
            </a:xfrm>
            <a:custGeom>
              <a:avLst/>
              <a:gdLst/>
              <a:ahLst/>
              <a:cxnLst/>
              <a:rect l="l" t="t" r="r" b="b"/>
              <a:pathLst>
                <a:path w="7696" h="1888" extrusionOk="0">
                  <a:moveTo>
                    <a:pt x="1480" y="0"/>
                  </a:moveTo>
                  <a:cubicBezTo>
                    <a:pt x="1184" y="0"/>
                    <a:pt x="888" y="37"/>
                    <a:pt x="592" y="111"/>
                  </a:cubicBezTo>
                  <a:cubicBezTo>
                    <a:pt x="148" y="259"/>
                    <a:pt x="0" y="703"/>
                    <a:pt x="296" y="999"/>
                  </a:cubicBezTo>
                  <a:cubicBezTo>
                    <a:pt x="740" y="1295"/>
                    <a:pt x="1332" y="1591"/>
                    <a:pt x="1924" y="1591"/>
                  </a:cubicBezTo>
                  <a:cubicBezTo>
                    <a:pt x="2516" y="1591"/>
                    <a:pt x="3108" y="1739"/>
                    <a:pt x="3700" y="1887"/>
                  </a:cubicBezTo>
                  <a:lnTo>
                    <a:pt x="5328" y="1887"/>
                  </a:lnTo>
                  <a:cubicBezTo>
                    <a:pt x="5920" y="1887"/>
                    <a:pt x="6512" y="1887"/>
                    <a:pt x="7104" y="1739"/>
                  </a:cubicBezTo>
                  <a:cubicBezTo>
                    <a:pt x="7400" y="1591"/>
                    <a:pt x="7695" y="1295"/>
                    <a:pt x="7695" y="999"/>
                  </a:cubicBezTo>
                  <a:cubicBezTo>
                    <a:pt x="7695" y="703"/>
                    <a:pt x="7400" y="407"/>
                    <a:pt x="7104" y="259"/>
                  </a:cubicBezTo>
                  <a:lnTo>
                    <a:pt x="3848" y="259"/>
                  </a:lnTo>
                  <a:cubicBezTo>
                    <a:pt x="3256" y="259"/>
                    <a:pt x="2812" y="259"/>
                    <a:pt x="2368" y="111"/>
                  </a:cubicBezTo>
                  <a:cubicBezTo>
                    <a:pt x="2072" y="37"/>
                    <a:pt x="1776" y="0"/>
                    <a:pt x="1480" y="0"/>
                  </a:cubicBezTo>
                  <a:close/>
                </a:path>
              </a:pathLst>
            </a:custGeom>
            <a:solidFill>
              <a:srgbClr val="421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818;p50"/>
            <p:cNvSpPr/>
            <p:nvPr/>
          </p:nvSpPr>
          <p:spPr>
            <a:xfrm>
              <a:off x="3911725" y="1551500"/>
              <a:ext cx="162825" cy="51825"/>
            </a:xfrm>
            <a:custGeom>
              <a:avLst/>
              <a:gdLst/>
              <a:ahLst/>
              <a:cxnLst/>
              <a:rect l="l" t="t" r="r" b="b"/>
              <a:pathLst>
                <a:path w="6513" h="2073" extrusionOk="0">
                  <a:moveTo>
                    <a:pt x="5624" y="0"/>
                  </a:moveTo>
                  <a:cubicBezTo>
                    <a:pt x="5328" y="0"/>
                    <a:pt x="5180" y="148"/>
                    <a:pt x="4884" y="148"/>
                  </a:cubicBezTo>
                  <a:lnTo>
                    <a:pt x="4144" y="296"/>
                  </a:lnTo>
                  <a:cubicBezTo>
                    <a:pt x="3700" y="444"/>
                    <a:pt x="3256" y="444"/>
                    <a:pt x="2812" y="444"/>
                  </a:cubicBezTo>
                  <a:lnTo>
                    <a:pt x="1481" y="592"/>
                  </a:lnTo>
                  <a:lnTo>
                    <a:pt x="741" y="592"/>
                  </a:lnTo>
                  <a:cubicBezTo>
                    <a:pt x="445" y="592"/>
                    <a:pt x="297" y="740"/>
                    <a:pt x="149" y="888"/>
                  </a:cubicBezTo>
                  <a:cubicBezTo>
                    <a:pt x="1" y="1036"/>
                    <a:pt x="1" y="1184"/>
                    <a:pt x="149" y="1332"/>
                  </a:cubicBezTo>
                  <a:cubicBezTo>
                    <a:pt x="149" y="1480"/>
                    <a:pt x="445" y="1628"/>
                    <a:pt x="593" y="1776"/>
                  </a:cubicBezTo>
                  <a:cubicBezTo>
                    <a:pt x="889" y="1776"/>
                    <a:pt x="1185" y="1924"/>
                    <a:pt x="1333" y="1924"/>
                  </a:cubicBezTo>
                  <a:cubicBezTo>
                    <a:pt x="1924" y="1924"/>
                    <a:pt x="2368" y="2072"/>
                    <a:pt x="2960" y="2072"/>
                  </a:cubicBezTo>
                  <a:cubicBezTo>
                    <a:pt x="3404" y="2072"/>
                    <a:pt x="3996" y="2072"/>
                    <a:pt x="4440" y="1924"/>
                  </a:cubicBezTo>
                  <a:lnTo>
                    <a:pt x="5180" y="1776"/>
                  </a:lnTo>
                  <a:cubicBezTo>
                    <a:pt x="5476" y="1776"/>
                    <a:pt x="5772" y="1628"/>
                    <a:pt x="6068" y="1480"/>
                  </a:cubicBezTo>
                  <a:cubicBezTo>
                    <a:pt x="6364" y="1332"/>
                    <a:pt x="6512" y="1036"/>
                    <a:pt x="6364" y="592"/>
                  </a:cubicBezTo>
                  <a:cubicBezTo>
                    <a:pt x="6364" y="296"/>
                    <a:pt x="6068" y="148"/>
                    <a:pt x="5624" y="0"/>
                  </a:cubicBezTo>
                  <a:close/>
                </a:path>
              </a:pathLst>
            </a:custGeom>
            <a:solidFill>
              <a:srgbClr val="421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819;p50"/>
            <p:cNvSpPr/>
            <p:nvPr/>
          </p:nvSpPr>
          <p:spPr>
            <a:xfrm>
              <a:off x="3567650" y="1588500"/>
              <a:ext cx="62925" cy="62925"/>
            </a:xfrm>
            <a:custGeom>
              <a:avLst/>
              <a:gdLst/>
              <a:ahLst/>
              <a:cxnLst/>
              <a:rect l="l" t="t" r="r" b="b"/>
              <a:pathLst>
                <a:path w="2517" h="2517" extrusionOk="0">
                  <a:moveTo>
                    <a:pt x="1333" y="0"/>
                  </a:moveTo>
                  <a:cubicBezTo>
                    <a:pt x="1185" y="0"/>
                    <a:pt x="1037" y="0"/>
                    <a:pt x="889" y="148"/>
                  </a:cubicBezTo>
                  <a:cubicBezTo>
                    <a:pt x="741" y="148"/>
                    <a:pt x="593" y="296"/>
                    <a:pt x="445" y="444"/>
                  </a:cubicBezTo>
                  <a:cubicBezTo>
                    <a:pt x="297" y="444"/>
                    <a:pt x="297" y="592"/>
                    <a:pt x="149" y="740"/>
                  </a:cubicBezTo>
                  <a:cubicBezTo>
                    <a:pt x="149" y="888"/>
                    <a:pt x="1" y="1036"/>
                    <a:pt x="149" y="1332"/>
                  </a:cubicBezTo>
                  <a:lnTo>
                    <a:pt x="149" y="1628"/>
                  </a:lnTo>
                  <a:cubicBezTo>
                    <a:pt x="149" y="1776"/>
                    <a:pt x="297" y="2072"/>
                    <a:pt x="445" y="2220"/>
                  </a:cubicBezTo>
                  <a:lnTo>
                    <a:pt x="741" y="2368"/>
                  </a:lnTo>
                  <a:cubicBezTo>
                    <a:pt x="889" y="2516"/>
                    <a:pt x="1037" y="2516"/>
                    <a:pt x="1333" y="2516"/>
                  </a:cubicBezTo>
                  <a:cubicBezTo>
                    <a:pt x="1481" y="2516"/>
                    <a:pt x="1629" y="2516"/>
                    <a:pt x="1777" y="2368"/>
                  </a:cubicBezTo>
                  <a:cubicBezTo>
                    <a:pt x="1925" y="2368"/>
                    <a:pt x="2073" y="2220"/>
                    <a:pt x="2221" y="2220"/>
                  </a:cubicBezTo>
                  <a:cubicBezTo>
                    <a:pt x="2369" y="2072"/>
                    <a:pt x="2369" y="1924"/>
                    <a:pt x="2517" y="1776"/>
                  </a:cubicBezTo>
                  <a:cubicBezTo>
                    <a:pt x="2517" y="1628"/>
                    <a:pt x="2517" y="1480"/>
                    <a:pt x="2517" y="1332"/>
                  </a:cubicBezTo>
                  <a:lnTo>
                    <a:pt x="2517" y="888"/>
                  </a:lnTo>
                  <a:cubicBezTo>
                    <a:pt x="2517" y="740"/>
                    <a:pt x="2369" y="592"/>
                    <a:pt x="2221" y="444"/>
                  </a:cubicBezTo>
                  <a:lnTo>
                    <a:pt x="1925" y="148"/>
                  </a:lnTo>
                  <a:cubicBezTo>
                    <a:pt x="1777" y="0"/>
                    <a:pt x="1629" y="0"/>
                    <a:pt x="1333" y="0"/>
                  </a:cubicBezTo>
                  <a:close/>
                </a:path>
              </a:pathLst>
            </a:custGeom>
            <a:solidFill>
              <a:srgbClr val="421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820;p50"/>
            <p:cNvSpPr/>
            <p:nvPr/>
          </p:nvSpPr>
          <p:spPr>
            <a:xfrm>
              <a:off x="3956175" y="1584800"/>
              <a:ext cx="66525" cy="52000"/>
            </a:xfrm>
            <a:custGeom>
              <a:avLst/>
              <a:gdLst/>
              <a:ahLst/>
              <a:cxnLst/>
              <a:rect l="l" t="t" r="r" b="b"/>
              <a:pathLst>
                <a:path w="2661" h="2080" extrusionOk="0">
                  <a:moveTo>
                    <a:pt x="1330" y="0"/>
                  </a:moveTo>
                  <a:cubicBezTo>
                    <a:pt x="44" y="143"/>
                    <a:pt x="0" y="2080"/>
                    <a:pt x="1198" y="2080"/>
                  </a:cubicBezTo>
                  <a:cubicBezTo>
                    <a:pt x="1240" y="2080"/>
                    <a:pt x="1285" y="2077"/>
                    <a:pt x="1330" y="2072"/>
                  </a:cubicBezTo>
                  <a:cubicBezTo>
                    <a:pt x="1376" y="2077"/>
                    <a:pt x="1421" y="2080"/>
                    <a:pt x="1463" y="2080"/>
                  </a:cubicBezTo>
                  <a:cubicBezTo>
                    <a:pt x="2661" y="2080"/>
                    <a:pt x="2616" y="143"/>
                    <a:pt x="1330" y="0"/>
                  </a:cubicBezTo>
                  <a:close/>
                </a:path>
              </a:pathLst>
            </a:custGeom>
            <a:solidFill>
              <a:srgbClr val="421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7913;p53"/>
          <p:cNvSpPr txBox="1">
            <a:spLocks/>
          </p:cNvSpPr>
          <p:nvPr/>
        </p:nvSpPr>
        <p:spPr>
          <a:xfrm>
            <a:off x="4436194" y="808434"/>
            <a:ext cx="3033000" cy="38727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Vidaloka"/>
              <a:buNone/>
              <a:defRPr sz="6000" b="1" i="0" u="none" strike="noStrike" cap="none">
                <a:solidFill>
                  <a:schemeClr val="dk2"/>
                </a:solidFill>
                <a:latin typeface="Vidaloka"/>
                <a:ea typeface="Vidaloka"/>
                <a:cs typeface="Vidaloka"/>
                <a:sym typeface="Vidaloka"/>
              </a:defRPr>
            </a:lvl1pPr>
            <a:lvl2pPr marR="0" lvl="1" algn="ctr" rtl="0">
              <a:lnSpc>
                <a:spcPct val="100000"/>
              </a:lnSpc>
              <a:spcBef>
                <a:spcPts val="0"/>
              </a:spcBef>
              <a:spcAft>
                <a:spcPts val="0"/>
              </a:spcAft>
              <a:buClr>
                <a:schemeClr val="dk2"/>
              </a:buClr>
              <a:buSzPts val="6000"/>
              <a:buFont typeface="Vidaloka"/>
              <a:buNone/>
              <a:defRPr sz="6000" b="0" i="0" u="none" strike="noStrike" cap="none">
                <a:solidFill>
                  <a:schemeClr val="dk2"/>
                </a:solidFill>
                <a:latin typeface="Vidaloka"/>
                <a:ea typeface="Vidaloka"/>
                <a:cs typeface="Vidaloka"/>
                <a:sym typeface="Vidaloka"/>
              </a:defRPr>
            </a:lvl2pPr>
            <a:lvl3pPr marR="0" lvl="2" algn="ctr" rtl="0">
              <a:lnSpc>
                <a:spcPct val="100000"/>
              </a:lnSpc>
              <a:spcBef>
                <a:spcPts val="0"/>
              </a:spcBef>
              <a:spcAft>
                <a:spcPts val="0"/>
              </a:spcAft>
              <a:buClr>
                <a:schemeClr val="dk2"/>
              </a:buClr>
              <a:buSzPts val="6000"/>
              <a:buFont typeface="Vidaloka"/>
              <a:buNone/>
              <a:defRPr sz="6000" b="0" i="0" u="none" strike="noStrike" cap="none">
                <a:solidFill>
                  <a:schemeClr val="dk2"/>
                </a:solidFill>
                <a:latin typeface="Vidaloka"/>
                <a:ea typeface="Vidaloka"/>
                <a:cs typeface="Vidaloka"/>
                <a:sym typeface="Vidaloka"/>
              </a:defRPr>
            </a:lvl3pPr>
            <a:lvl4pPr marR="0" lvl="3" algn="ctr" rtl="0">
              <a:lnSpc>
                <a:spcPct val="100000"/>
              </a:lnSpc>
              <a:spcBef>
                <a:spcPts val="0"/>
              </a:spcBef>
              <a:spcAft>
                <a:spcPts val="0"/>
              </a:spcAft>
              <a:buClr>
                <a:schemeClr val="dk2"/>
              </a:buClr>
              <a:buSzPts val="6000"/>
              <a:buFont typeface="Vidaloka"/>
              <a:buNone/>
              <a:defRPr sz="6000" b="0" i="0" u="none" strike="noStrike" cap="none">
                <a:solidFill>
                  <a:schemeClr val="dk2"/>
                </a:solidFill>
                <a:latin typeface="Vidaloka"/>
                <a:ea typeface="Vidaloka"/>
                <a:cs typeface="Vidaloka"/>
                <a:sym typeface="Vidaloka"/>
              </a:defRPr>
            </a:lvl4pPr>
            <a:lvl5pPr marR="0" lvl="4" algn="ctr" rtl="0">
              <a:lnSpc>
                <a:spcPct val="100000"/>
              </a:lnSpc>
              <a:spcBef>
                <a:spcPts val="0"/>
              </a:spcBef>
              <a:spcAft>
                <a:spcPts val="0"/>
              </a:spcAft>
              <a:buClr>
                <a:schemeClr val="dk2"/>
              </a:buClr>
              <a:buSzPts val="6000"/>
              <a:buFont typeface="Vidaloka"/>
              <a:buNone/>
              <a:defRPr sz="6000" b="0" i="0" u="none" strike="noStrike" cap="none">
                <a:solidFill>
                  <a:schemeClr val="dk2"/>
                </a:solidFill>
                <a:latin typeface="Vidaloka"/>
                <a:ea typeface="Vidaloka"/>
                <a:cs typeface="Vidaloka"/>
                <a:sym typeface="Vidaloka"/>
              </a:defRPr>
            </a:lvl5pPr>
            <a:lvl6pPr marR="0" lvl="5" algn="ctr" rtl="0">
              <a:lnSpc>
                <a:spcPct val="100000"/>
              </a:lnSpc>
              <a:spcBef>
                <a:spcPts val="0"/>
              </a:spcBef>
              <a:spcAft>
                <a:spcPts val="0"/>
              </a:spcAft>
              <a:buClr>
                <a:schemeClr val="dk2"/>
              </a:buClr>
              <a:buSzPts val="6000"/>
              <a:buFont typeface="Vidaloka"/>
              <a:buNone/>
              <a:defRPr sz="6000" b="0" i="0" u="none" strike="noStrike" cap="none">
                <a:solidFill>
                  <a:schemeClr val="dk2"/>
                </a:solidFill>
                <a:latin typeface="Vidaloka"/>
                <a:ea typeface="Vidaloka"/>
                <a:cs typeface="Vidaloka"/>
                <a:sym typeface="Vidaloka"/>
              </a:defRPr>
            </a:lvl6pPr>
            <a:lvl7pPr marR="0" lvl="6" algn="ctr" rtl="0">
              <a:lnSpc>
                <a:spcPct val="100000"/>
              </a:lnSpc>
              <a:spcBef>
                <a:spcPts val="0"/>
              </a:spcBef>
              <a:spcAft>
                <a:spcPts val="0"/>
              </a:spcAft>
              <a:buClr>
                <a:schemeClr val="dk2"/>
              </a:buClr>
              <a:buSzPts val="6000"/>
              <a:buFont typeface="Vidaloka"/>
              <a:buNone/>
              <a:defRPr sz="6000" b="0" i="0" u="none" strike="noStrike" cap="none">
                <a:solidFill>
                  <a:schemeClr val="dk2"/>
                </a:solidFill>
                <a:latin typeface="Vidaloka"/>
                <a:ea typeface="Vidaloka"/>
                <a:cs typeface="Vidaloka"/>
                <a:sym typeface="Vidaloka"/>
              </a:defRPr>
            </a:lvl7pPr>
            <a:lvl8pPr marR="0" lvl="7" algn="ctr" rtl="0">
              <a:lnSpc>
                <a:spcPct val="100000"/>
              </a:lnSpc>
              <a:spcBef>
                <a:spcPts val="0"/>
              </a:spcBef>
              <a:spcAft>
                <a:spcPts val="0"/>
              </a:spcAft>
              <a:buClr>
                <a:schemeClr val="dk2"/>
              </a:buClr>
              <a:buSzPts val="6000"/>
              <a:buFont typeface="Vidaloka"/>
              <a:buNone/>
              <a:defRPr sz="6000" b="0" i="0" u="none" strike="noStrike" cap="none">
                <a:solidFill>
                  <a:schemeClr val="dk2"/>
                </a:solidFill>
                <a:latin typeface="Vidaloka"/>
                <a:ea typeface="Vidaloka"/>
                <a:cs typeface="Vidaloka"/>
                <a:sym typeface="Vidaloka"/>
              </a:defRPr>
            </a:lvl8pPr>
            <a:lvl9pPr marR="0" lvl="8" algn="ctr" rtl="0">
              <a:lnSpc>
                <a:spcPct val="100000"/>
              </a:lnSpc>
              <a:spcBef>
                <a:spcPts val="0"/>
              </a:spcBef>
              <a:spcAft>
                <a:spcPts val="0"/>
              </a:spcAft>
              <a:buClr>
                <a:schemeClr val="dk2"/>
              </a:buClr>
              <a:buSzPts val="6000"/>
              <a:buFont typeface="Vidaloka"/>
              <a:buNone/>
              <a:defRPr sz="6000" b="0" i="0" u="none" strike="noStrike" cap="none">
                <a:solidFill>
                  <a:schemeClr val="dk2"/>
                </a:solidFill>
                <a:latin typeface="Vidaloka"/>
                <a:ea typeface="Vidaloka"/>
                <a:cs typeface="Vidaloka"/>
                <a:sym typeface="Vidaloka"/>
              </a:defRPr>
            </a:lvl9pPr>
          </a:lstStyle>
          <a:p>
            <a:r>
              <a:rPr lang="en-US" cap="all">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HÌNH THÀNH KIẾN THỨC</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14"/>
        <p:cNvGrpSpPr/>
        <p:nvPr/>
      </p:nvGrpSpPr>
      <p:grpSpPr>
        <a:xfrm>
          <a:off x="0" y="0"/>
          <a:ext cx="0" cy="0"/>
          <a:chOff x="0" y="0"/>
          <a:chExt cx="0" cy="0"/>
        </a:xfrm>
      </p:grpSpPr>
      <p:grpSp>
        <p:nvGrpSpPr>
          <p:cNvPr id="8018" name="Google Shape;8018;p54"/>
          <p:cNvGrpSpPr/>
          <p:nvPr/>
        </p:nvGrpSpPr>
        <p:grpSpPr>
          <a:xfrm flipH="1">
            <a:off x="5659153" y="572673"/>
            <a:ext cx="3194089" cy="3670925"/>
            <a:chOff x="1520875" y="238225"/>
            <a:chExt cx="4555825" cy="5235950"/>
          </a:xfrm>
        </p:grpSpPr>
        <p:sp>
          <p:nvSpPr>
            <p:cNvPr id="8019" name="Google Shape;8019;p54"/>
            <p:cNvSpPr/>
            <p:nvPr/>
          </p:nvSpPr>
          <p:spPr>
            <a:xfrm>
              <a:off x="2706175" y="3689800"/>
              <a:ext cx="969000" cy="378775"/>
            </a:xfrm>
            <a:custGeom>
              <a:avLst/>
              <a:gdLst/>
              <a:ahLst/>
              <a:cxnLst/>
              <a:rect l="l" t="t" r="r" b="b"/>
              <a:pathLst>
                <a:path w="38760" h="15151" extrusionOk="0">
                  <a:moveTo>
                    <a:pt x="1" y="1"/>
                  </a:moveTo>
                  <a:lnTo>
                    <a:pt x="2279" y="15151"/>
                  </a:lnTo>
                  <a:cubicBezTo>
                    <a:pt x="2279" y="15151"/>
                    <a:pt x="17599" y="13890"/>
                    <a:pt x="22374" y="13090"/>
                  </a:cubicBezTo>
                  <a:cubicBezTo>
                    <a:pt x="27367" y="12242"/>
                    <a:pt x="32385" y="11684"/>
                    <a:pt x="37402" y="10981"/>
                  </a:cubicBezTo>
                  <a:cubicBezTo>
                    <a:pt x="38251" y="8994"/>
                    <a:pt x="38687" y="6861"/>
                    <a:pt x="38760" y="4703"/>
                  </a:cubicBezTo>
                  <a:cubicBezTo>
                    <a:pt x="38760" y="4146"/>
                    <a:pt x="38687" y="3467"/>
                    <a:pt x="38251" y="3079"/>
                  </a:cubicBezTo>
                  <a:cubicBezTo>
                    <a:pt x="37790" y="2716"/>
                    <a:pt x="37111" y="2667"/>
                    <a:pt x="36481" y="2643"/>
                  </a:cubicBezTo>
                  <a:lnTo>
                    <a:pt x="12242" y="1843"/>
                  </a:lnTo>
                  <a:lnTo>
                    <a:pt x="1" y="1"/>
                  </a:ln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54"/>
            <p:cNvSpPr/>
            <p:nvPr/>
          </p:nvSpPr>
          <p:spPr>
            <a:xfrm>
              <a:off x="4513750" y="5025500"/>
              <a:ext cx="1455075" cy="424400"/>
            </a:xfrm>
            <a:custGeom>
              <a:avLst/>
              <a:gdLst/>
              <a:ahLst/>
              <a:cxnLst/>
              <a:rect l="l" t="t" r="r" b="b"/>
              <a:pathLst>
                <a:path w="58203" h="16976" extrusionOk="0">
                  <a:moveTo>
                    <a:pt x="23537" y="1"/>
                  </a:moveTo>
                  <a:cubicBezTo>
                    <a:pt x="12561" y="1"/>
                    <a:pt x="1" y="2072"/>
                    <a:pt x="2792" y="10759"/>
                  </a:cubicBezTo>
                  <a:cubicBezTo>
                    <a:pt x="3855" y="14186"/>
                    <a:pt x="7039" y="16484"/>
                    <a:pt x="10590" y="16484"/>
                  </a:cubicBezTo>
                  <a:cubicBezTo>
                    <a:pt x="10681" y="16484"/>
                    <a:pt x="10772" y="16482"/>
                    <a:pt x="10863" y="16479"/>
                  </a:cubicBezTo>
                  <a:cubicBezTo>
                    <a:pt x="14548" y="16334"/>
                    <a:pt x="18014" y="14710"/>
                    <a:pt x="21674" y="14419"/>
                  </a:cubicBezTo>
                  <a:cubicBezTo>
                    <a:pt x="22145" y="14379"/>
                    <a:pt x="22614" y="14360"/>
                    <a:pt x="23083" y="14360"/>
                  </a:cubicBezTo>
                  <a:cubicBezTo>
                    <a:pt x="27964" y="14360"/>
                    <a:pt x="32711" y="16381"/>
                    <a:pt x="37599" y="16867"/>
                  </a:cubicBezTo>
                  <a:cubicBezTo>
                    <a:pt x="38360" y="16940"/>
                    <a:pt x="39121" y="16976"/>
                    <a:pt x="39879" y="16976"/>
                  </a:cubicBezTo>
                  <a:cubicBezTo>
                    <a:pt x="45949" y="16976"/>
                    <a:pt x="51827" y="14670"/>
                    <a:pt x="56288" y="10468"/>
                  </a:cubicBezTo>
                  <a:cubicBezTo>
                    <a:pt x="57161" y="9644"/>
                    <a:pt x="58009" y="8650"/>
                    <a:pt x="58057" y="7438"/>
                  </a:cubicBezTo>
                  <a:cubicBezTo>
                    <a:pt x="58203" y="4845"/>
                    <a:pt x="54930" y="3681"/>
                    <a:pt x="52361" y="3293"/>
                  </a:cubicBezTo>
                  <a:cubicBezTo>
                    <a:pt x="46471" y="2421"/>
                    <a:pt x="40581" y="1451"/>
                    <a:pt x="34642" y="675"/>
                  </a:cubicBezTo>
                  <a:cubicBezTo>
                    <a:pt x="31849" y="315"/>
                    <a:pt x="27813" y="1"/>
                    <a:pt x="23537" y="1"/>
                  </a:cubicBezTo>
                  <a:close/>
                </a:path>
              </a:pathLst>
            </a:custGeom>
            <a:solidFill>
              <a:srgbClr val="2D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54"/>
            <p:cNvSpPr/>
            <p:nvPr/>
          </p:nvSpPr>
          <p:spPr>
            <a:xfrm>
              <a:off x="3473975" y="2811950"/>
              <a:ext cx="1860400" cy="1595375"/>
            </a:xfrm>
            <a:custGeom>
              <a:avLst/>
              <a:gdLst/>
              <a:ahLst/>
              <a:cxnLst/>
              <a:rect l="l" t="t" r="r" b="b"/>
              <a:pathLst>
                <a:path w="74416" h="63815" extrusionOk="0">
                  <a:moveTo>
                    <a:pt x="44037" y="0"/>
                  </a:moveTo>
                  <a:cubicBezTo>
                    <a:pt x="43958" y="0"/>
                    <a:pt x="43879" y="5"/>
                    <a:pt x="43801" y="16"/>
                  </a:cubicBezTo>
                  <a:cubicBezTo>
                    <a:pt x="43098" y="137"/>
                    <a:pt x="42565" y="671"/>
                    <a:pt x="42056" y="1180"/>
                  </a:cubicBezTo>
                  <a:cubicBezTo>
                    <a:pt x="25864" y="17832"/>
                    <a:pt x="11732" y="36400"/>
                    <a:pt x="0" y="56470"/>
                  </a:cubicBezTo>
                  <a:lnTo>
                    <a:pt x="37014" y="63814"/>
                  </a:lnTo>
                  <a:lnTo>
                    <a:pt x="74415" y="16669"/>
                  </a:lnTo>
                  <a:lnTo>
                    <a:pt x="62780" y="10221"/>
                  </a:lnTo>
                  <a:lnTo>
                    <a:pt x="45885" y="646"/>
                  </a:lnTo>
                  <a:cubicBezTo>
                    <a:pt x="45304" y="323"/>
                    <a:pt x="44665" y="0"/>
                    <a:pt x="44037" y="0"/>
                  </a:cubicBezTo>
                  <a:close/>
                </a:path>
              </a:pathLst>
            </a:custGeom>
            <a:solidFill>
              <a:srgbClr val="B98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54"/>
            <p:cNvSpPr/>
            <p:nvPr/>
          </p:nvSpPr>
          <p:spPr>
            <a:xfrm>
              <a:off x="3597600" y="2866275"/>
              <a:ext cx="1694950" cy="1439850"/>
            </a:xfrm>
            <a:custGeom>
              <a:avLst/>
              <a:gdLst/>
              <a:ahLst/>
              <a:cxnLst/>
              <a:rect l="l" t="t" r="r" b="b"/>
              <a:pathLst>
                <a:path w="67798" h="57594" extrusionOk="0">
                  <a:moveTo>
                    <a:pt x="39607" y="0"/>
                  </a:moveTo>
                  <a:lnTo>
                    <a:pt x="37111" y="2327"/>
                  </a:lnTo>
                  <a:cubicBezTo>
                    <a:pt x="22834" y="17017"/>
                    <a:pt x="10350" y="33402"/>
                    <a:pt x="0" y="51097"/>
                  </a:cubicBezTo>
                  <a:lnTo>
                    <a:pt x="32675" y="57593"/>
                  </a:lnTo>
                  <a:lnTo>
                    <a:pt x="67798" y="15902"/>
                  </a:lnTo>
                  <a:lnTo>
                    <a:pt x="39607" y="0"/>
                  </a:lnTo>
                  <a:close/>
                </a:path>
              </a:pathLst>
            </a:custGeom>
            <a:solidFill>
              <a:srgbClr val="E8D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54"/>
            <p:cNvSpPr/>
            <p:nvPr/>
          </p:nvSpPr>
          <p:spPr>
            <a:xfrm>
              <a:off x="4052675" y="2805225"/>
              <a:ext cx="2024025" cy="2222025"/>
            </a:xfrm>
            <a:custGeom>
              <a:avLst/>
              <a:gdLst/>
              <a:ahLst/>
              <a:cxnLst/>
              <a:rect l="l" t="t" r="r" b="b"/>
              <a:pathLst>
                <a:path w="80961" h="88881" extrusionOk="0">
                  <a:moveTo>
                    <a:pt x="52193" y="0"/>
                  </a:moveTo>
                  <a:cubicBezTo>
                    <a:pt x="51351" y="0"/>
                    <a:pt x="50632" y="684"/>
                    <a:pt x="50055" y="1327"/>
                  </a:cubicBezTo>
                  <a:cubicBezTo>
                    <a:pt x="32457" y="20695"/>
                    <a:pt x="16387" y="41395"/>
                    <a:pt x="2013" y="63283"/>
                  </a:cubicBezTo>
                  <a:lnTo>
                    <a:pt x="1" y="65150"/>
                  </a:lnTo>
                  <a:lnTo>
                    <a:pt x="25186" y="87450"/>
                  </a:lnTo>
                  <a:cubicBezTo>
                    <a:pt x="25973" y="88142"/>
                    <a:pt x="26854" y="88881"/>
                    <a:pt x="27899" y="88881"/>
                  </a:cubicBezTo>
                  <a:cubicBezTo>
                    <a:pt x="27915" y="88881"/>
                    <a:pt x="27932" y="88881"/>
                    <a:pt x="27949" y="88880"/>
                  </a:cubicBezTo>
                  <a:cubicBezTo>
                    <a:pt x="29015" y="88856"/>
                    <a:pt x="29864" y="88032"/>
                    <a:pt x="30615" y="87281"/>
                  </a:cubicBezTo>
                  <a:cubicBezTo>
                    <a:pt x="48043" y="69658"/>
                    <a:pt x="64817" y="51479"/>
                    <a:pt x="80960" y="32718"/>
                  </a:cubicBezTo>
                  <a:lnTo>
                    <a:pt x="54079" y="1206"/>
                  </a:lnTo>
                  <a:cubicBezTo>
                    <a:pt x="53618" y="673"/>
                    <a:pt x="53109" y="115"/>
                    <a:pt x="52431" y="19"/>
                  </a:cubicBezTo>
                  <a:cubicBezTo>
                    <a:pt x="52350" y="6"/>
                    <a:pt x="52271" y="0"/>
                    <a:pt x="52193" y="0"/>
                  </a:cubicBezTo>
                  <a:close/>
                </a:path>
              </a:pathLst>
            </a:custGeom>
            <a:solidFill>
              <a:srgbClr val="B98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54"/>
            <p:cNvSpPr/>
            <p:nvPr/>
          </p:nvSpPr>
          <p:spPr>
            <a:xfrm>
              <a:off x="2491050" y="252725"/>
              <a:ext cx="1699225" cy="1742475"/>
            </a:xfrm>
            <a:custGeom>
              <a:avLst/>
              <a:gdLst/>
              <a:ahLst/>
              <a:cxnLst/>
              <a:rect l="l" t="t" r="r" b="b"/>
              <a:pathLst>
                <a:path w="67969" h="69699" extrusionOk="0">
                  <a:moveTo>
                    <a:pt x="41829" y="0"/>
                  </a:moveTo>
                  <a:cubicBezTo>
                    <a:pt x="38731" y="0"/>
                    <a:pt x="35643" y="601"/>
                    <a:pt x="32797" y="1864"/>
                  </a:cubicBezTo>
                  <a:cubicBezTo>
                    <a:pt x="23101" y="6203"/>
                    <a:pt x="17235" y="17765"/>
                    <a:pt x="19514" y="28164"/>
                  </a:cubicBezTo>
                  <a:cubicBezTo>
                    <a:pt x="19974" y="30224"/>
                    <a:pt x="20701" y="32454"/>
                    <a:pt x="19853" y="34442"/>
                  </a:cubicBezTo>
                  <a:cubicBezTo>
                    <a:pt x="19368" y="35533"/>
                    <a:pt x="18447" y="36357"/>
                    <a:pt x="17550" y="37181"/>
                  </a:cubicBezTo>
                  <a:cubicBezTo>
                    <a:pt x="1916" y="51167"/>
                    <a:pt x="1" y="52064"/>
                    <a:pt x="1" y="52064"/>
                  </a:cubicBezTo>
                  <a:lnTo>
                    <a:pt x="13672" y="66365"/>
                  </a:lnTo>
                  <a:cubicBezTo>
                    <a:pt x="13672" y="66365"/>
                    <a:pt x="17429" y="63166"/>
                    <a:pt x="20895" y="59990"/>
                  </a:cubicBezTo>
                  <a:cubicBezTo>
                    <a:pt x="21501" y="59457"/>
                    <a:pt x="22107" y="58900"/>
                    <a:pt x="22665" y="58366"/>
                  </a:cubicBezTo>
                  <a:cubicBezTo>
                    <a:pt x="23222" y="57857"/>
                    <a:pt x="23756" y="57324"/>
                    <a:pt x="24240" y="56863"/>
                  </a:cubicBezTo>
                  <a:lnTo>
                    <a:pt x="24968" y="56136"/>
                  </a:lnTo>
                  <a:cubicBezTo>
                    <a:pt x="26786" y="59603"/>
                    <a:pt x="28603" y="63045"/>
                    <a:pt x="30421" y="66487"/>
                  </a:cubicBezTo>
                  <a:cubicBezTo>
                    <a:pt x="31124" y="67795"/>
                    <a:pt x="31973" y="69226"/>
                    <a:pt x="33403" y="69613"/>
                  </a:cubicBezTo>
                  <a:cubicBezTo>
                    <a:pt x="33632" y="69672"/>
                    <a:pt x="33861" y="69698"/>
                    <a:pt x="34089" y="69698"/>
                  </a:cubicBezTo>
                  <a:cubicBezTo>
                    <a:pt x="35473" y="69698"/>
                    <a:pt x="36812" y="68708"/>
                    <a:pt x="37936" y="67771"/>
                  </a:cubicBezTo>
                  <a:cubicBezTo>
                    <a:pt x="46735" y="60330"/>
                    <a:pt x="55752" y="52622"/>
                    <a:pt x="61230" y="42465"/>
                  </a:cubicBezTo>
                  <a:cubicBezTo>
                    <a:pt x="66732" y="32309"/>
                    <a:pt x="67968" y="19001"/>
                    <a:pt x="61230" y="9621"/>
                  </a:cubicBezTo>
                  <a:cubicBezTo>
                    <a:pt x="56859" y="3501"/>
                    <a:pt x="49312" y="0"/>
                    <a:pt x="41829"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54"/>
            <p:cNvSpPr/>
            <p:nvPr/>
          </p:nvSpPr>
          <p:spPr>
            <a:xfrm>
              <a:off x="2103225" y="4274200"/>
              <a:ext cx="3921350" cy="1199975"/>
            </a:xfrm>
            <a:custGeom>
              <a:avLst/>
              <a:gdLst/>
              <a:ahLst/>
              <a:cxnLst/>
              <a:rect l="l" t="t" r="r" b="b"/>
              <a:pathLst>
                <a:path w="156854" h="47999" extrusionOk="0">
                  <a:moveTo>
                    <a:pt x="126389" y="0"/>
                  </a:moveTo>
                  <a:cubicBezTo>
                    <a:pt x="122452" y="0"/>
                    <a:pt x="118474" y="221"/>
                    <a:pt x="114580" y="452"/>
                  </a:cubicBezTo>
                  <a:cubicBezTo>
                    <a:pt x="101394" y="1204"/>
                    <a:pt x="88159" y="1979"/>
                    <a:pt x="74925" y="2755"/>
                  </a:cubicBezTo>
                  <a:cubicBezTo>
                    <a:pt x="65520" y="3313"/>
                    <a:pt x="56091" y="3870"/>
                    <a:pt x="46686" y="4428"/>
                  </a:cubicBezTo>
                  <a:cubicBezTo>
                    <a:pt x="31173" y="5324"/>
                    <a:pt x="4752" y="13639"/>
                    <a:pt x="4752" y="13639"/>
                  </a:cubicBezTo>
                  <a:cubicBezTo>
                    <a:pt x="3855" y="17856"/>
                    <a:pt x="2982" y="22074"/>
                    <a:pt x="2110" y="26316"/>
                  </a:cubicBezTo>
                  <a:cubicBezTo>
                    <a:pt x="922" y="32012"/>
                    <a:pt x="1" y="38484"/>
                    <a:pt x="5188" y="42920"/>
                  </a:cubicBezTo>
                  <a:cubicBezTo>
                    <a:pt x="9575" y="46701"/>
                    <a:pt x="17065" y="47719"/>
                    <a:pt x="23974" y="47937"/>
                  </a:cubicBezTo>
                  <a:cubicBezTo>
                    <a:pt x="25293" y="47978"/>
                    <a:pt x="26610" y="47998"/>
                    <a:pt x="27925" y="47998"/>
                  </a:cubicBezTo>
                  <a:cubicBezTo>
                    <a:pt x="46771" y="47998"/>
                    <a:pt x="65253" y="43921"/>
                    <a:pt x="83312" y="39866"/>
                  </a:cubicBezTo>
                  <a:cubicBezTo>
                    <a:pt x="101564" y="35769"/>
                    <a:pt x="119840" y="31648"/>
                    <a:pt x="138141" y="27552"/>
                  </a:cubicBezTo>
                  <a:cubicBezTo>
                    <a:pt x="144249" y="26195"/>
                    <a:pt x="150867" y="24546"/>
                    <a:pt x="154333" y="20692"/>
                  </a:cubicBezTo>
                  <a:cubicBezTo>
                    <a:pt x="156539" y="18220"/>
                    <a:pt x="156854" y="15335"/>
                    <a:pt x="155860" y="12596"/>
                  </a:cubicBezTo>
                  <a:cubicBezTo>
                    <a:pt x="155545" y="11578"/>
                    <a:pt x="155060" y="10633"/>
                    <a:pt x="154430" y="9760"/>
                  </a:cubicBezTo>
                  <a:cubicBezTo>
                    <a:pt x="152370" y="6779"/>
                    <a:pt x="148831" y="4137"/>
                    <a:pt x="144661" y="2634"/>
                  </a:cubicBezTo>
                  <a:cubicBezTo>
                    <a:pt x="139040" y="580"/>
                    <a:pt x="132769" y="0"/>
                    <a:pt x="126389" y="0"/>
                  </a:cubicBezTo>
                  <a:close/>
                </a:path>
              </a:pathLst>
            </a:custGeom>
            <a:solidFill>
              <a:srgbClr val="4D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54"/>
            <p:cNvSpPr/>
            <p:nvPr/>
          </p:nvSpPr>
          <p:spPr>
            <a:xfrm>
              <a:off x="2183650" y="4518200"/>
              <a:ext cx="3815475" cy="643175"/>
            </a:xfrm>
            <a:custGeom>
              <a:avLst/>
              <a:gdLst/>
              <a:ahLst/>
              <a:cxnLst/>
              <a:rect l="l" t="t" r="r" b="b"/>
              <a:pathLst>
                <a:path w="152619" h="25727" extrusionOk="0">
                  <a:moveTo>
                    <a:pt x="151213" y="0"/>
                  </a:moveTo>
                  <a:cubicBezTo>
                    <a:pt x="127313" y="3636"/>
                    <a:pt x="103728" y="8872"/>
                    <a:pt x="80119" y="14253"/>
                  </a:cubicBezTo>
                  <a:cubicBezTo>
                    <a:pt x="63821" y="17963"/>
                    <a:pt x="46611" y="23119"/>
                    <a:pt x="29821" y="23119"/>
                  </a:cubicBezTo>
                  <a:cubicBezTo>
                    <a:pt x="20067" y="23119"/>
                    <a:pt x="10454" y="21379"/>
                    <a:pt x="1244" y="16604"/>
                  </a:cubicBezTo>
                  <a:cubicBezTo>
                    <a:pt x="1130" y="16540"/>
                    <a:pt x="1018" y="16511"/>
                    <a:pt x="914" y="16511"/>
                  </a:cubicBezTo>
                  <a:cubicBezTo>
                    <a:pt x="352" y="16511"/>
                    <a:pt x="1" y="17327"/>
                    <a:pt x="614" y="17695"/>
                  </a:cubicBezTo>
                  <a:cubicBezTo>
                    <a:pt x="9791" y="23673"/>
                    <a:pt x="19877" y="25726"/>
                    <a:pt x="30212" y="25726"/>
                  </a:cubicBezTo>
                  <a:cubicBezTo>
                    <a:pt x="43134" y="25726"/>
                    <a:pt x="56443" y="22516"/>
                    <a:pt x="68847" y="19755"/>
                  </a:cubicBezTo>
                  <a:cubicBezTo>
                    <a:pt x="96674" y="13599"/>
                    <a:pt x="124404" y="7005"/>
                    <a:pt x="152619" y="2836"/>
                  </a:cubicBezTo>
                  <a:cubicBezTo>
                    <a:pt x="152304" y="1818"/>
                    <a:pt x="151819" y="873"/>
                    <a:pt x="151213" y="0"/>
                  </a:cubicBezTo>
                  <a:close/>
                </a:path>
              </a:pathLst>
            </a:custGeom>
            <a:solidFill>
              <a:srgbClr val="3A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54"/>
            <p:cNvSpPr/>
            <p:nvPr/>
          </p:nvSpPr>
          <p:spPr>
            <a:xfrm>
              <a:off x="1520875" y="1459775"/>
              <a:ext cx="1753150" cy="3893500"/>
            </a:xfrm>
            <a:custGeom>
              <a:avLst/>
              <a:gdLst/>
              <a:ahLst/>
              <a:cxnLst/>
              <a:rect l="l" t="t" r="r" b="b"/>
              <a:pathLst>
                <a:path w="70126" h="155740" extrusionOk="0">
                  <a:moveTo>
                    <a:pt x="39584" y="1"/>
                  </a:moveTo>
                  <a:cubicBezTo>
                    <a:pt x="25379" y="9915"/>
                    <a:pt x="15611" y="25234"/>
                    <a:pt x="9866" y="41571"/>
                  </a:cubicBezTo>
                  <a:cubicBezTo>
                    <a:pt x="8654" y="44989"/>
                    <a:pt x="7612" y="48480"/>
                    <a:pt x="6715" y="51970"/>
                  </a:cubicBezTo>
                  <a:cubicBezTo>
                    <a:pt x="6133" y="54152"/>
                    <a:pt x="5624" y="56382"/>
                    <a:pt x="5164" y="58612"/>
                  </a:cubicBezTo>
                  <a:cubicBezTo>
                    <a:pt x="4485" y="61763"/>
                    <a:pt x="3928" y="64962"/>
                    <a:pt x="3467" y="68162"/>
                  </a:cubicBezTo>
                  <a:cubicBezTo>
                    <a:pt x="3176" y="69956"/>
                    <a:pt x="2934" y="71749"/>
                    <a:pt x="2716" y="73567"/>
                  </a:cubicBezTo>
                  <a:cubicBezTo>
                    <a:pt x="2255" y="77106"/>
                    <a:pt x="1891" y="80670"/>
                    <a:pt x="1601" y="84257"/>
                  </a:cubicBezTo>
                  <a:cubicBezTo>
                    <a:pt x="1431" y="86342"/>
                    <a:pt x="1261" y="88426"/>
                    <a:pt x="1140" y="90511"/>
                  </a:cubicBezTo>
                  <a:cubicBezTo>
                    <a:pt x="1092" y="91214"/>
                    <a:pt x="1043" y="91892"/>
                    <a:pt x="1019" y="92571"/>
                  </a:cubicBezTo>
                  <a:cubicBezTo>
                    <a:pt x="267" y="104424"/>
                    <a:pt x="1" y="116496"/>
                    <a:pt x="3249" y="127912"/>
                  </a:cubicBezTo>
                  <a:cubicBezTo>
                    <a:pt x="6473" y="139353"/>
                    <a:pt x="13793" y="150116"/>
                    <a:pt x="24628" y="154939"/>
                  </a:cubicBezTo>
                  <a:cubicBezTo>
                    <a:pt x="25355" y="155279"/>
                    <a:pt x="26131" y="155545"/>
                    <a:pt x="26906" y="155739"/>
                  </a:cubicBezTo>
                  <a:cubicBezTo>
                    <a:pt x="31803" y="152661"/>
                    <a:pt x="29621" y="144783"/>
                    <a:pt x="30882" y="139814"/>
                  </a:cubicBezTo>
                  <a:cubicBezTo>
                    <a:pt x="32094" y="134917"/>
                    <a:pt x="35124" y="130676"/>
                    <a:pt x="39341" y="127912"/>
                  </a:cubicBezTo>
                  <a:cubicBezTo>
                    <a:pt x="44553" y="124495"/>
                    <a:pt x="50710" y="124082"/>
                    <a:pt x="56551" y="122410"/>
                  </a:cubicBezTo>
                  <a:cubicBezTo>
                    <a:pt x="61666" y="120931"/>
                    <a:pt x="65883" y="118507"/>
                    <a:pt x="70125" y="115890"/>
                  </a:cubicBezTo>
                  <a:cubicBezTo>
                    <a:pt x="69301" y="112666"/>
                    <a:pt x="67507" y="109393"/>
                    <a:pt x="65738" y="106582"/>
                  </a:cubicBezTo>
                  <a:cubicBezTo>
                    <a:pt x="62344" y="101200"/>
                    <a:pt x="59121" y="95383"/>
                    <a:pt x="56721" y="89396"/>
                  </a:cubicBezTo>
                  <a:cubicBezTo>
                    <a:pt x="55582" y="86608"/>
                    <a:pt x="54661" y="83748"/>
                    <a:pt x="53958" y="80839"/>
                  </a:cubicBezTo>
                  <a:cubicBezTo>
                    <a:pt x="53933" y="80767"/>
                    <a:pt x="53909" y="80694"/>
                    <a:pt x="53885" y="80645"/>
                  </a:cubicBezTo>
                  <a:cubicBezTo>
                    <a:pt x="53230" y="79312"/>
                    <a:pt x="52746" y="77931"/>
                    <a:pt x="52431" y="76476"/>
                  </a:cubicBezTo>
                  <a:cubicBezTo>
                    <a:pt x="51849" y="73737"/>
                    <a:pt x="51606" y="70925"/>
                    <a:pt x="51728" y="68114"/>
                  </a:cubicBezTo>
                  <a:cubicBezTo>
                    <a:pt x="51752" y="67265"/>
                    <a:pt x="51800" y="66441"/>
                    <a:pt x="51873" y="65641"/>
                  </a:cubicBezTo>
                  <a:cubicBezTo>
                    <a:pt x="51921" y="64647"/>
                    <a:pt x="52043" y="63654"/>
                    <a:pt x="52140" y="62708"/>
                  </a:cubicBezTo>
                  <a:cubicBezTo>
                    <a:pt x="52285" y="61448"/>
                    <a:pt x="52479" y="60163"/>
                    <a:pt x="52673" y="58927"/>
                  </a:cubicBezTo>
                  <a:cubicBezTo>
                    <a:pt x="53667" y="52552"/>
                    <a:pt x="55218" y="46274"/>
                    <a:pt x="56745" y="40020"/>
                  </a:cubicBezTo>
                  <a:cubicBezTo>
                    <a:pt x="58805" y="31609"/>
                    <a:pt x="61278" y="24022"/>
                    <a:pt x="57836" y="15902"/>
                  </a:cubicBezTo>
                  <a:cubicBezTo>
                    <a:pt x="53982" y="9381"/>
                    <a:pt x="48286" y="4024"/>
                    <a:pt x="41256" y="1164"/>
                  </a:cubicBezTo>
                  <a:lnTo>
                    <a:pt x="39584" y="1"/>
                  </a:ln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54"/>
            <p:cNvSpPr/>
            <p:nvPr/>
          </p:nvSpPr>
          <p:spPr>
            <a:xfrm>
              <a:off x="1649950" y="2759025"/>
              <a:ext cx="1187750" cy="344950"/>
            </a:xfrm>
            <a:custGeom>
              <a:avLst/>
              <a:gdLst/>
              <a:ahLst/>
              <a:cxnLst/>
              <a:rect l="l" t="t" r="r" b="b"/>
              <a:pathLst>
                <a:path w="47510" h="13798" extrusionOk="0">
                  <a:moveTo>
                    <a:pt x="1552" y="0"/>
                  </a:moveTo>
                  <a:cubicBezTo>
                    <a:pt x="970" y="2182"/>
                    <a:pt x="461" y="4412"/>
                    <a:pt x="1" y="6642"/>
                  </a:cubicBezTo>
                  <a:cubicBezTo>
                    <a:pt x="6133" y="9647"/>
                    <a:pt x="13720" y="11150"/>
                    <a:pt x="19198" y="12096"/>
                  </a:cubicBezTo>
                  <a:cubicBezTo>
                    <a:pt x="26181" y="13294"/>
                    <a:pt x="33279" y="13798"/>
                    <a:pt x="40403" y="13798"/>
                  </a:cubicBezTo>
                  <a:cubicBezTo>
                    <a:pt x="42504" y="13798"/>
                    <a:pt x="44607" y="13754"/>
                    <a:pt x="46710" y="13671"/>
                  </a:cubicBezTo>
                  <a:cubicBezTo>
                    <a:pt x="46758" y="12677"/>
                    <a:pt x="46880" y="11684"/>
                    <a:pt x="46977" y="10738"/>
                  </a:cubicBezTo>
                  <a:cubicBezTo>
                    <a:pt x="47122" y="9478"/>
                    <a:pt x="47316" y="8193"/>
                    <a:pt x="47510" y="6957"/>
                  </a:cubicBezTo>
                  <a:lnTo>
                    <a:pt x="47510" y="6957"/>
                  </a:lnTo>
                  <a:cubicBezTo>
                    <a:pt x="44432" y="7081"/>
                    <a:pt x="41351" y="7170"/>
                    <a:pt x="38266" y="7170"/>
                  </a:cubicBezTo>
                  <a:cubicBezTo>
                    <a:pt x="32946" y="7170"/>
                    <a:pt x="27616" y="6906"/>
                    <a:pt x="22277" y="6108"/>
                  </a:cubicBezTo>
                  <a:cubicBezTo>
                    <a:pt x="15562" y="5066"/>
                    <a:pt x="8945" y="3394"/>
                    <a:pt x="2740" y="558"/>
                  </a:cubicBezTo>
                  <a:cubicBezTo>
                    <a:pt x="2328" y="364"/>
                    <a:pt x="1940" y="194"/>
                    <a:pt x="1552" y="0"/>
                  </a:cubicBez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54"/>
            <p:cNvSpPr/>
            <p:nvPr/>
          </p:nvSpPr>
          <p:spPr>
            <a:xfrm>
              <a:off x="1588750" y="3162600"/>
              <a:ext cx="1242900" cy="225575"/>
            </a:xfrm>
            <a:custGeom>
              <a:avLst/>
              <a:gdLst/>
              <a:ahLst/>
              <a:cxnLst/>
              <a:rect l="l" t="t" r="r" b="b"/>
              <a:pathLst>
                <a:path w="49716" h="9023" extrusionOk="0">
                  <a:moveTo>
                    <a:pt x="49013" y="1"/>
                  </a:moveTo>
                  <a:lnTo>
                    <a:pt x="49013" y="1"/>
                  </a:lnTo>
                  <a:cubicBezTo>
                    <a:pt x="41523" y="607"/>
                    <a:pt x="33911" y="1819"/>
                    <a:pt x="26567" y="1940"/>
                  </a:cubicBezTo>
                  <a:cubicBezTo>
                    <a:pt x="25978" y="1950"/>
                    <a:pt x="25390" y="1954"/>
                    <a:pt x="24804" y="1954"/>
                  </a:cubicBezTo>
                  <a:cubicBezTo>
                    <a:pt x="16668" y="1954"/>
                    <a:pt x="8709" y="1044"/>
                    <a:pt x="728" y="49"/>
                  </a:cubicBezTo>
                  <a:cubicBezTo>
                    <a:pt x="437" y="1843"/>
                    <a:pt x="219" y="3636"/>
                    <a:pt x="1" y="5454"/>
                  </a:cubicBezTo>
                  <a:cubicBezTo>
                    <a:pt x="7903" y="7806"/>
                    <a:pt x="16241" y="8509"/>
                    <a:pt x="24555" y="8799"/>
                  </a:cubicBezTo>
                  <a:cubicBezTo>
                    <a:pt x="28085" y="8918"/>
                    <a:pt x="31792" y="9023"/>
                    <a:pt x="35562" y="9023"/>
                  </a:cubicBezTo>
                  <a:cubicBezTo>
                    <a:pt x="40257" y="9023"/>
                    <a:pt x="45050" y="8861"/>
                    <a:pt x="49716" y="8363"/>
                  </a:cubicBezTo>
                  <a:cubicBezTo>
                    <a:pt x="49134" y="5624"/>
                    <a:pt x="48891" y="2812"/>
                    <a:pt x="49013" y="1"/>
                  </a:cubicBezTo>
                  <a:close/>
                </a:path>
              </a:pathLst>
            </a:custGeom>
            <a:solidFill>
              <a:srgbClr val="E8D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54"/>
            <p:cNvSpPr/>
            <p:nvPr/>
          </p:nvSpPr>
          <p:spPr>
            <a:xfrm>
              <a:off x="1549350" y="3475900"/>
              <a:ext cx="1389550" cy="300600"/>
            </a:xfrm>
            <a:custGeom>
              <a:avLst/>
              <a:gdLst/>
              <a:ahLst/>
              <a:cxnLst/>
              <a:rect l="l" t="t" r="r" b="b"/>
              <a:pathLst>
                <a:path w="55582" h="12024" extrusionOk="0">
                  <a:moveTo>
                    <a:pt x="52746" y="0"/>
                  </a:moveTo>
                  <a:cubicBezTo>
                    <a:pt x="45838" y="1600"/>
                    <a:pt x="38929" y="3588"/>
                    <a:pt x="31827" y="4097"/>
                  </a:cubicBezTo>
                  <a:cubicBezTo>
                    <a:pt x="28484" y="4342"/>
                    <a:pt x="25132" y="4467"/>
                    <a:pt x="21782" y="4467"/>
                  </a:cubicBezTo>
                  <a:cubicBezTo>
                    <a:pt x="19497" y="4467"/>
                    <a:pt x="17213" y="4409"/>
                    <a:pt x="14932" y="4291"/>
                  </a:cubicBezTo>
                  <a:cubicBezTo>
                    <a:pt x="11806" y="4097"/>
                    <a:pt x="5382" y="4339"/>
                    <a:pt x="462" y="3612"/>
                  </a:cubicBezTo>
                  <a:cubicBezTo>
                    <a:pt x="292" y="5697"/>
                    <a:pt x="146" y="7781"/>
                    <a:pt x="1" y="9866"/>
                  </a:cubicBezTo>
                  <a:cubicBezTo>
                    <a:pt x="7418" y="12023"/>
                    <a:pt x="18035" y="11732"/>
                    <a:pt x="22422" y="11878"/>
                  </a:cubicBezTo>
                  <a:cubicBezTo>
                    <a:pt x="24049" y="11918"/>
                    <a:pt x="25761" y="11944"/>
                    <a:pt x="27535" y="11944"/>
                  </a:cubicBezTo>
                  <a:cubicBezTo>
                    <a:pt x="36332" y="11944"/>
                    <a:pt x="46645" y="11313"/>
                    <a:pt x="55582" y="8751"/>
                  </a:cubicBezTo>
                  <a:cubicBezTo>
                    <a:pt x="54443" y="5963"/>
                    <a:pt x="53522" y="3103"/>
                    <a:pt x="52819" y="194"/>
                  </a:cubicBezTo>
                  <a:cubicBezTo>
                    <a:pt x="52794" y="122"/>
                    <a:pt x="52770" y="49"/>
                    <a:pt x="52746" y="0"/>
                  </a:cubicBezTo>
                  <a:close/>
                </a:path>
              </a:pathLst>
            </a:custGeom>
            <a:solidFill>
              <a:srgbClr val="B98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54"/>
            <p:cNvSpPr/>
            <p:nvPr/>
          </p:nvSpPr>
          <p:spPr>
            <a:xfrm>
              <a:off x="1946900" y="3050500"/>
              <a:ext cx="672050" cy="1473275"/>
            </a:xfrm>
            <a:custGeom>
              <a:avLst/>
              <a:gdLst/>
              <a:ahLst/>
              <a:cxnLst/>
              <a:rect l="l" t="t" r="r" b="b"/>
              <a:pathLst>
                <a:path w="26882" h="58931" extrusionOk="0">
                  <a:moveTo>
                    <a:pt x="8993" y="0"/>
                  </a:moveTo>
                  <a:cubicBezTo>
                    <a:pt x="2933" y="15174"/>
                    <a:pt x="0" y="31463"/>
                    <a:pt x="388" y="47800"/>
                  </a:cubicBezTo>
                  <a:cubicBezTo>
                    <a:pt x="461" y="50346"/>
                    <a:pt x="630" y="52963"/>
                    <a:pt x="1891" y="55218"/>
                  </a:cubicBezTo>
                  <a:cubicBezTo>
                    <a:pt x="3013" y="57264"/>
                    <a:pt x="5274" y="58931"/>
                    <a:pt x="7676" y="58931"/>
                  </a:cubicBezTo>
                  <a:cubicBezTo>
                    <a:pt x="7920" y="58931"/>
                    <a:pt x="8165" y="58914"/>
                    <a:pt x="8411" y="58878"/>
                  </a:cubicBezTo>
                  <a:cubicBezTo>
                    <a:pt x="12120" y="58345"/>
                    <a:pt x="13865" y="54369"/>
                    <a:pt x="14883" y="51000"/>
                  </a:cubicBezTo>
                  <a:cubicBezTo>
                    <a:pt x="19585" y="35438"/>
                    <a:pt x="23585" y="19731"/>
                    <a:pt x="26881" y="3854"/>
                  </a:cubicBezTo>
                  <a:lnTo>
                    <a:pt x="8993"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54"/>
            <p:cNvSpPr/>
            <p:nvPr/>
          </p:nvSpPr>
          <p:spPr>
            <a:xfrm>
              <a:off x="2027475" y="3874525"/>
              <a:ext cx="2223400" cy="737075"/>
            </a:xfrm>
            <a:custGeom>
              <a:avLst/>
              <a:gdLst/>
              <a:ahLst/>
              <a:cxnLst/>
              <a:rect l="l" t="t" r="r" b="b"/>
              <a:pathLst>
                <a:path w="88936" h="29483" extrusionOk="0">
                  <a:moveTo>
                    <a:pt x="11665" y="1"/>
                  </a:moveTo>
                  <a:cubicBezTo>
                    <a:pt x="11389" y="1"/>
                    <a:pt x="11113" y="18"/>
                    <a:pt x="10836" y="53"/>
                  </a:cubicBezTo>
                  <a:cubicBezTo>
                    <a:pt x="7782" y="417"/>
                    <a:pt x="5527" y="3011"/>
                    <a:pt x="4049" y="5628"/>
                  </a:cubicBezTo>
                  <a:cubicBezTo>
                    <a:pt x="1286" y="10452"/>
                    <a:pt x="1" y="15979"/>
                    <a:pt x="340" y="21505"/>
                  </a:cubicBezTo>
                  <a:lnTo>
                    <a:pt x="1164" y="25093"/>
                  </a:lnTo>
                  <a:cubicBezTo>
                    <a:pt x="3031" y="27905"/>
                    <a:pt x="6885" y="28656"/>
                    <a:pt x="10327" y="28995"/>
                  </a:cubicBezTo>
                  <a:cubicBezTo>
                    <a:pt x="13906" y="29337"/>
                    <a:pt x="17486" y="29482"/>
                    <a:pt x="21067" y="29482"/>
                  </a:cubicBezTo>
                  <a:cubicBezTo>
                    <a:pt x="41273" y="29482"/>
                    <a:pt x="61509" y="24861"/>
                    <a:pt x="81774" y="24861"/>
                  </a:cubicBezTo>
                  <a:cubicBezTo>
                    <a:pt x="84161" y="24861"/>
                    <a:pt x="86548" y="24925"/>
                    <a:pt x="88935" y="25069"/>
                  </a:cubicBezTo>
                  <a:cubicBezTo>
                    <a:pt x="88378" y="21142"/>
                    <a:pt x="87820" y="17239"/>
                    <a:pt x="87263" y="13312"/>
                  </a:cubicBezTo>
                  <a:cubicBezTo>
                    <a:pt x="84568" y="13582"/>
                    <a:pt x="81707" y="13710"/>
                    <a:pt x="78723" y="13710"/>
                  </a:cubicBezTo>
                  <a:cubicBezTo>
                    <a:pt x="59457" y="13710"/>
                    <a:pt x="35048" y="8369"/>
                    <a:pt x="16871" y="1338"/>
                  </a:cubicBezTo>
                  <a:cubicBezTo>
                    <a:pt x="15193" y="688"/>
                    <a:pt x="13442" y="1"/>
                    <a:pt x="11665"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54"/>
            <p:cNvSpPr/>
            <p:nvPr/>
          </p:nvSpPr>
          <p:spPr>
            <a:xfrm>
              <a:off x="4099350" y="3984775"/>
              <a:ext cx="592675" cy="513025"/>
            </a:xfrm>
            <a:custGeom>
              <a:avLst/>
              <a:gdLst/>
              <a:ahLst/>
              <a:cxnLst/>
              <a:rect l="l" t="t" r="r" b="b"/>
              <a:pathLst>
                <a:path w="23707" h="20521" extrusionOk="0">
                  <a:moveTo>
                    <a:pt x="11757" y="0"/>
                  </a:moveTo>
                  <a:cubicBezTo>
                    <a:pt x="10964" y="0"/>
                    <a:pt x="10180" y="88"/>
                    <a:pt x="9429" y="346"/>
                  </a:cubicBezTo>
                  <a:cubicBezTo>
                    <a:pt x="7587" y="952"/>
                    <a:pt x="6206" y="2430"/>
                    <a:pt x="4921" y="3885"/>
                  </a:cubicBezTo>
                  <a:cubicBezTo>
                    <a:pt x="3273" y="5703"/>
                    <a:pt x="1649" y="7521"/>
                    <a:pt x="0" y="9339"/>
                  </a:cubicBezTo>
                  <a:lnTo>
                    <a:pt x="73" y="19180"/>
                  </a:lnTo>
                  <a:cubicBezTo>
                    <a:pt x="3519" y="20072"/>
                    <a:pt x="7059" y="20520"/>
                    <a:pt x="10600" y="20520"/>
                  </a:cubicBezTo>
                  <a:cubicBezTo>
                    <a:pt x="12737" y="20520"/>
                    <a:pt x="14875" y="20357"/>
                    <a:pt x="16992" y="20028"/>
                  </a:cubicBezTo>
                  <a:cubicBezTo>
                    <a:pt x="19077" y="19713"/>
                    <a:pt x="21379" y="19034"/>
                    <a:pt x="22349" y="17168"/>
                  </a:cubicBezTo>
                  <a:cubicBezTo>
                    <a:pt x="23165" y="15536"/>
                    <a:pt x="21832" y="13145"/>
                    <a:pt x="20251" y="13145"/>
                  </a:cubicBezTo>
                  <a:cubicBezTo>
                    <a:pt x="20200" y="13145"/>
                    <a:pt x="20149" y="13148"/>
                    <a:pt x="20097" y="13153"/>
                  </a:cubicBezTo>
                  <a:lnTo>
                    <a:pt x="20097" y="13153"/>
                  </a:lnTo>
                  <a:lnTo>
                    <a:pt x="23391" y="12150"/>
                  </a:lnTo>
                  <a:cubicBezTo>
                    <a:pt x="22349" y="10502"/>
                    <a:pt x="20604" y="9363"/>
                    <a:pt x="18665" y="9072"/>
                  </a:cubicBezTo>
                  <a:cubicBezTo>
                    <a:pt x="19295" y="7230"/>
                    <a:pt x="23343" y="8878"/>
                    <a:pt x="23561" y="6939"/>
                  </a:cubicBezTo>
                  <a:cubicBezTo>
                    <a:pt x="23706" y="5848"/>
                    <a:pt x="22301" y="5363"/>
                    <a:pt x="21210" y="5266"/>
                  </a:cubicBezTo>
                  <a:lnTo>
                    <a:pt x="15659" y="4733"/>
                  </a:lnTo>
                  <a:lnTo>
                    <a:pt x="15659" y="4733"/>
                  </a:lnTo>
                  <a:cubicBezTo>
                    <a:pt x="15819" y="4741"/>
                    <a:pt x="15979" y="4745"/>
                    <a:pt x="16139" y="4745"/>
                  </a:cubicBezTo>
                  <a:cubicBezTo>
                    <a:pt x="17885" y="4745"/>
                    <a:pt x="19576" y="4262"/>
                    <a:pt x="21064" y="3352"/>
                  </a:cubicBezTo>
                  <a:cubicBezTo>
                    <a:pt x="21743" y="2939"/>
                    <a:pt x="22422" y="2067"/>
                    <a:pt x="21937" y="1437"/>
                  </a:cubicBezTo>
                  <a:cubicBezTo>
                    <a:pt x="21670" y="1097"/>
                    <a:pt x="21234" y="1025"/>
                    <a:pt x="20822" y="976"/>
                  </a:cubicBezTo>
                  <a:lnTo>
                    <a:pt x="14302" y="200"/>
                  </a:lnTo>
                  <a:cubicBezTo>
                    <a:pt x="13463" y="100"/>
                    <a:pt x="12605" y="0"/>
                    <a:pt x="11757"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54"/>
            <p:cNvSpPr/>
            <p:nvPr/>
          </p:nvSpPr>
          <p:spPr>
            <a:xfrm>
              <a:off x="3507900" y="3504600"/>
              <a:ext cx="616925" cy="500725"/>
            </a:xfrm>
            <a:custGeom>
              <a:avLst/>
              <a:gdLst/>
              <a:ahLst/>
              <a:cxnLst/>
              <a:rect l="l" t="t" r="r" b="b"/>
              <a:pathLst>
                <a:path w="24677" h="20029" extrusionOk="0">
                  <a:moveTo>
                    <a:pt x="16263" y="0"/>
                  </a:moveTo>
                  <a:cubicBezTo>
                    <a:pt x="15729" y="0"/>
                    <a:pt x="15194" y="87"/>
                    <a:pt x="14666" y="282"/>
                  </a:cubicBezTo>
                  <a:cubicBezTo>
                    <a:pt x="13235" y="840"/>
                    <a:pt x="12193" y="2076"/>
                    <a:pt x="11248" y="3288"/>
                  </a:cubicBezTo>
                  <a:cubicBezTo>
                    <a:pt x="8703" y="6488"/>
                    <a:pt x="6157" y="9712"/>
                    <a:pt x="3612" y="12911"/>
                  </a:cubicBezTo>
                  <a:lnTo>
                    <a:pt x="728" y="17808"/>
                  </a:lnTo>
                  <a:cubicBezTo>
                    <a:pt x="49" y="18002"/>
                    <a:pt x="1" y="19068"/>
                    <a:pt x="510" y="19529"/>
                  </a:cubicBezTo>
                  <a:cubicBezTo>
                    <a:pt x="943" y="19922"/>
                    <a:pt x="1535" y="20028"/>
                    <a:pt x="2119" y="20028"/>
                  </a:cubicBezTo>
                  <a:cubicBezTo>
                    <a:pt x="2255" y="20028"/>
                    <a:pt x="2389" y="20023"/>
                    <a:pt x="2522" y="20013"/>
                  </a:cubicBezTo>
                  <a:cubicBezTo>
                    <a:pt x="8024" y="19577"/>
                    <a:pt x="12872" y="15117"/>
                    <a:pt x="13963" y="9736"/>
                  </a:cubicBezTo>
                  <a:cubicBezTo>
                    <a:pt x="13963" y="8233"/>
                    <a:pt x="14108" y="6730"/>
                    <a:pt x="14375" y="5252"/>
                  </a:cubicBezTo>
                  <a:cubicBezTo>
                    <a:pt x="14477" y="4571"/>
                    <a:pt x="15081" y="4273"/>
                    <a:pt x="15675" y="4273"/>
                  </a:cubicBezTo>
                  <a:cubicBezTo>
                    <a:pt x="15927" y="4273"/>
                    <a:pt x="16177" y="4326"/>
                    <a:pt x="16386" y="4427"/>
                  </a:cubicBezTo>
                  <a:cubicBezTo>
                    <a:pt x="18350" y="5349"/>
                    <a:pt x="20386" y="6027"/>
                    <a:pt x="22568" y="6051"/>
                  </a:cubicBezTo>
                  <a:cubicBezTo>
                    <a:pt x="23295" y="6051"/>
                    <a:pt x="23998" y="5930"/>
                    <a:pt x="24676" y="5688"/>
                  </a:cubicBezTo>
                  <a:cubicBezTo>
                    <a:pt x="24652" y="5494"/>
                    <a:pt x="24604" y="5276"/>
                    <a:pt x="24531" y="5058"/>
                  </a:cubicBezTo>
                  <a:cubicBezTo>
                    <a:pt x="24119" y="4137"/>
                    <a:pt x="23270" y="3458"/>
                    <a:pt x="22471" y="2852"/>
                  </a:cubicBezTo>
                  <a:cubicBezTo>
                    <a:pt x="20640" y="1450"/>
                    <a:pt x="18449" y="0"/>
                    <a:pt x="16263" y="0"/>
                  </a:cubicBez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54"/>
            <p:cNvSpPr/>
            <p:nvPr/>
          </p:nvSpPr>
          <p:spPr>
            <a:xfrm>
              <a:off x="2751025" y="238225"/>
              <a:ext cx="1818600" cy="1094925"/>
            </a:xfrm>
            <a:custGeom>
              <a:avLst/>
              <a:gdLst/>
              <a:ahLst/>
              <a:cxnLst/>
              <a:rect l="l" t="t" r="r" b="b"/>
              <a:pathLst>
                <a:path w="72744" h="43797" extrusionOk="0">
                  <a:moveTo>
                    <a:pt x="29485" y="1"/>
                  </a:moveTo>
                  <a:cubicBezTo>
                    <a:pt x="25034" y="1"/>
                    <a:pt x="20557" y="899"/>
                    <a:pt x="16314" y="2808"/>
                  </a:cubicBezTo>
                  <a:lnTo>
                    <a:pt x="15271" y="3632"/>
                  </a:lnTo>
                  <a:cubicBezTo>
                    <a:pt x="1" y="17448"/>
                    <a:pt x="9866" y="35143"/>
                    <a:pt x="9866" y="35143"/>
                  </a:cubicBezTo>
                  <a:lnTo>
                    <a:pt x="17841" y="43797"/>
                  </a:lnTo>
                  <a:cubicBezTo>
                    <a:pt x="17841" y="43797"/>
                    <a:pt x="17720" y="41664"/>
                    <a:pt x="17720" y="38003"/>
                  </a:cubicBezTo>
                  <a:cubicBezTo>
                    <a:pt x="17720" y="34319"/>
                    <a:pt x="18932" y="33519"/>
                    <a:pt x="21937" y="30732"/>
                  </a:cubicBezTo>
                  <a:cubicBezTo>
                    <a:pt x="22554" y="30150"/>
                    <a:pt x="23307" y="29905"/>
                    <a:pt x="24098" y="29905"/>
                  </a:cubicBezTo>
                  <a:cubicBezTo>
                    <a:pt x="27132" y="29905"/>
                    <a:pt x="30719" y="33518"/>
                    <a:pt x="29258" y="35652"/>
                  </a:cubicBezTo>
                  <a:cubicBezTo>
                    <a:pt x="29185" y="35773"/>
                    <a:pt x="29161" y="39943"/>
                    <a:pt x="30276" y="41470"/>
                  </a:cubicBezTo>
                  <a:lnTo>
                    <a:pt x="41959" y="28332"/>
                  </a:lnTo>
                  <a:cubicBezTo>
                    <a:pt x="43852" y="26196"/>
                    <a:pt x="46570" y="23929"/>
                    <a:pt x="49152" y="23929"/>
                  </a:cubicBezTo>
                  <a:cubicBezTo>
                    <a:pt x="49909" y="23929"/>
                    <a:pt x="50655" y="24124"/>
                    <a:pt x="51364" y="24575"/>
                  </a:cubicBezTo>
                  <a:cubicBezTo>
                    <a:pt x="53958" y="26247"/>
                    <a:pt x="53764" y="30150"/>
                    <a:pt x="55460" y="32719"/>
                  </a:cubicBezTo>
                  <a:cubicBezTo>
                    <a:pt x="57569" y="35870"/>
                    <a:pt x="61957" y="36331"/>
                    <a:pt x="65738" y="36404"/>
                  </a:cubicBezTo>
                  <a:cubicBezTo>
                    <a:pt x="66061" y="36414"/>
                    <a:pt x="66387" y="36422"/>
                    <a:pt x="66712" y="36422"/>
                  </a:cubicBezTo>
                  <a:cubicBezTo>
                    <a:pt x="67971" y="36422"/>
                    <a:pt x="69226" y="36303"/>
                    <a:pt x="70343" y="35725"/>
                  </a:cubicBezTo>
                  <a:cubicBezTo>
                    <a:pt x="71725" y="35022"/>
                    <a:pt x="72743" y="33325"/>
                    <a:pt x="72161" y="31871"/>
                  </a:cubicBezTo>
                  <a:cubicBezTo>
                    <a:pt x="71612" y="30447"/>
                    <a:pt x="70032" y="30019"/>
                    <a:pt x="68390" y="30019"/>
                  </a:cubicBezTo>
                  <a:cubicBezTo>
                    <a:pt x="67712" y="30019"/>
                    <a:pt x="67023" y="30092"/>
                    <a:pt x="66392" y="30198"/>
                  </a:cubicBezTo>
                  <a:cubicBezTo>
                    <a:pt x="69301" y="29665"/>
                    <a:pt x="70222" y="25060"/>
                    <a:pt x="67750" y="23436"/>
                  </a:cubicBezTo>
                  <a:cubicBezTo>
                    <a:pt x="67023" y="22951"/>
                    <a:pt x="66150" y="22757"/>
                    <a:pt x="65326" y="22417"/>
                  </a:cubicBezTo>
                  <a:cubicBezTo>
                    <a:pt x="62029" y="21012"/>
                    <a:pt x="60163" y="17642"/>
                    <a:pt x="58054" y="14734"/>
                  </a:cubicBezTo>
                  <a:cubicBezTo>
                    <a:pt x="51292" y="5471"/>
                    <a:pt x="40468" y="1"/>
                    <a:pt x="29485" y="1"/>
                  </a:cubicBezTo>
                  <a:close/>
                </a:path>
              </a:pathLst>
            </a:custGeom>
            <a:solidFill>
              <a:srgbClr val="B3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54"/>
            <p:cNvSpPr/>
            <p:nvPr/>
          </p:nvSpPr>
          <p:spPr>
            <a:xfrm>
              <a:off x="3548500" y="1410100"/>
              <a:ext cx="326050" cy="535700"/>
            </a:xfrm>
            <a:custGeom>
              <a:avLst/>
              <a:gdLst/>
              <a:ahLst/>
              <a:cxnLst/>
              <a:rect l="l" t="t" r="r" b="b"/>
              <a:pathLst>
                <a:path w="13042" h="21428" extrusionOk="0">
                  <a:moveTo>
                    <a:pt x="10424" y="0"/>
                  </a:moveTo>
                  <a:lnTo>
                    <a:pt x="1" y="11635"/>
                  </a:lnTo>
                  <a:lnTo>
                    <a:pt x="970" y="14762"/>
                  </a:lnTo>
                  <a:lnTo>
                    <a:pt x="4897" y="21428"/>
                  </a:lnTo>
                  <a:cubicBezTo>
                    <a:pt x="4655" y="14907"/>
                    <a:pt x="7709" y="8702"/>
                    <a:pt x="13042" y="4921"/>
                  </a:cubicBezTo>
                  <a:lnTo>
                    <a:pt x="10424"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54"/>
            <p:cNvSpPr/>
            <p:nvPr/>
          </p:nvSpPr>
          <p:spPr>
            <a:xfrm>
              <a:off x="3683200" y="1307600"/>
              <a:ext cx="151350" cy="188625"/>
            </a:xfrm>
            <a:custGeom>
              <a:avLst/>
              <a:gdLst/>
              <a:ahLst/>
              <a:cxnLst/>
              <a:rect l="l" t="t" r="r" b="b"/>
              <a:pathLst>
                <a:path w="6054" h="7545" extrusionOk="0">
                  <a:moveTo>
                    <a:pt x="157" y="0"/>
                  </a:moveTo>
                  <a:cubicBezTo>
                    <a:pt x="55" y="0"/>
                    <a:pt x="0" y="107"/>
                    <a:pt x="67" y="173"/>
                  </a:cubicBezTo>
                  <a:cubicBezTo>
                    <a:pt x="745" y="682"/>
                    <a:pt x="1472" y="1167"/>
                    <a:pt x="2200" y="1603"/>
                  </a:cubicBezTo>
                  <a:cubicBezTo>
                    <a:pt x="2951" y="2064"/>
                    <a:pt x="3654" y="2621"/>
                    <a:pt x="4308" y="3227"/>
                  </a:cubicBezTo>
                  <a:cubicBezTo>
                    <a:pt x="5157" y="4100"/>
                    <a:pt x="5642" y="5239"/>
                    <a:pt x="5714" y="6451"/>
                  </a:cubicBezTo>
                  <a:cubicBezTo>
                    <a:pt x="5714" y="6766"/>
                    <a:pt x="5593" y="7203"/>
                    <a:pt x="5714" y="7494"/>
                  </a:cubicBezTo>
                  <a:cubicBezTo>
                    <a:pt x="5714" y="7524"/>
                    <a:pt x="5742" y="7544"/>
                    <a:pt x="5769" y="7544"/>
                  </a:cubicBezTo>
                  <a:cubicBezTo>
                    <a:pt x="5786" y="7544"/>
                    <a:pt x="5802" y="7536"/>
                    <a:pt x="5811" y="7518"/>
                  </a:cubicBezTo>
                  <a:lnTo>
                    <a:pt x="5836" y="7518"/>
                  </a:lnTo>
                  <a:cubicBezTo>
                    <a:pt x="6054" y="7275"/>
                    <a:pt x="6029" y="6863"/>
                    <a:pt x="6029" y="6548"/>
                  </a:cubicBezTo>
                  <a:cubicBezTo>
                    <a:pt x="6029" y="6160"/>
                    <a:pt x="6005" y="5748"/>
                    <a:pt x="5908" y="5361"/>
                  </a:cubicBezTo>
                  <a:cubicBezTo>
                    <a:pt x="5714" y="4585"/>
                    <a:pt x="5351" y="3858"/>
                    <a:pt x="4842" y="3252"/>
                  </a:cubicBezTo>
                  <a:cubicBezTo>
                    <a:pt x="4212" y="2549"/>
                    <a:pt x="3484" y="1967"/>
                    <a:pt x="2660" y="1458"/>
                  </a:cubicBezTo>
                  <a:cubicBezTo>
                    <a:pt x="1885" y="949"/>
                    <a:pt x="1060" y="319"/>
                    <a:pt x="188" y="4"/>
                  </a:cubicBezTo>
                  <a:cubicBezTo>
                    <a:pt x="177" y="1"/>
                    <a:pt x="167" y="0"/>
                    <a:pt x="157" y="0"/>
                  </a:cubicBezTo>
                  <a:close/>
                </a:path>
              </a:pathLst>
            </a:custGeom>
            <a:solidFill>
              <a:srgbClr val="B3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54"/>
            <p:cNvSpPr/>
            <p:nvPr/>
          </p:nvSpPr>
          <p:spPr>
            <a:xfrm>
              <a:off x="3586675" y="1533775"/>
              <a:ext cx="63350" cy="95150"/>
            </a:xfrm>
            <a:custGeom>
              <a:avLst/>
              <a:gdLst/>
              <a:ahLst/>
              <a:cxnLst/>
              <a:rect l="l" t="t" r="r" b="b"/>
              <a:pathLst>
                <a:path w="2534" h="3806" extrusionOk="0">
                  <a:moveTo>
                    <a:pt x="109" y="1"/>
                  </a:moveTo>
                  <a:cubicBezTo>
                    <a:pt x="49" y="1"/>
                    <a:pt x="1" y="54"/>
                    <a:pt x="49" y="119"/>
                  </a:cubicBezTo>
                  <a:cubicBezTo>
                    <a:pt x="389" y="749"/>
                    <a:pt x="801" y="1355"/>
                    <a:pt x="1189" y="1986"/>
                  </a:cubicBezTo>
                  <a:cubicBezTo>
                    <a:pt x="1382" y="2276"/>
                    <a:pt x="1576" y="2592"/>
                    <a:pt x="1770" y="2882"/>
                  </a:cubicBezTo>
                  <a:cubicBezTo>
                    <a:pt x="1940" y="3198"/>
                    <a:pt x="2134" y="3488"/>
                    <a:pt x="2352" y="3779"/>
                  </a:cubicBezTo>
                  <a:cubicBezTo>
                    <a:pt x="2370" y="3797"/>
                    <a:pt x="2391" y="3805"/>
                    <a:pt x="2412" y="3805"/>
                  </a:cubicBezTo>
                  <a:cubicBezTo>
                    <a:pt x="2475" y="3805"/>
                    <a:pt x="2534" y="3737"/>
                    <a:pt x="2497" y="3682"/>
                  </a:cubicBezTo>
                  <a:cubicBezTo>
                    <a:pt x="2328" y="3367"/>
                    <a:pt x="2134" y="3052"/>
                    <a:pt x="1940" y="2761"/>
                  </a:cubicBezTo>
                  <a:lnTo>
                    <a:pt x="1358" y="1864"/>
                  </a:lnTo>
                  <a:cubicBezTo>
                    <a:pt x="970" y="1258"/>
                    <a:pt x="607" y="628"/>
                    <a:pt x="195" y="46"/>
                  </a:cubicBezTo>
                  <a:cubicBezTo>
                    <a:pt x="170" y="14"/>
                    <a:pt x="138" y="1"/>
                    <a:pt x="109" y="1"/>
                  </a:cubicBezTo>
                  <a:close/>
                </a:path>
              </a:pathLst>
            </a:custGeom>
            <a:solidFill>
              <a:srgbClr val="B35135"/>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54"/>
            <p:cNvSpPr/>
            <p:nvPr/>
          </p:nvSpPr>
          <p:spPr>
            <a:xfrm>
              <a:off x="3607900" y="1618900"/>
              <a:ext cx="12750" cy="8200"/>
            </a:xfrm>
            <a:custGeom>
              <a:avLst/>
              <a:gdLst/>
              <a:ahLst/>
              <a:cxnLst/>
              <a:rect l="l" t="t" r="r" b="b"/>
              <a:pathLst>
                <a:path w="510" h="328" extrusionOk="0">
                  <a:moveTo>
                    <a:pt x="439" y="1"/>
                  </a:moveTo>
                  <a:cubicBezTo>
                    <a:pt x="422" y="1"/>
                    <a:pt x="405" y="18"/>
                    <a:pt x="388" y="35"/>
                  </a:cubicBezTo>
                  <a:lnTo>
                    <a:pt x="291" y="35"/>
                  </a:lnTo>
                  <a:cubicBezTo>
                    <a:pt x="291" y="35"/>
                    <a:pt x="291" y="38"/>
                    <a:pt x="291" y="42"/>
                  </a:cubicBezTo>
                  <a:lnTo>
                    <a:pt x="291" y="42"/>
                  </a:lnTo>
                  <a:cubicBezTo>
                    <a:pt x="269" y="35"/>
                    <a:pt x="244" y="35"/>
                    <a:pt x="218" y="35"/>
                  </a:cubicBezTo>
                  <a:lnTo>
                    <a:pt x="73" y="35"/>
                  </a:lnTo>
                  <a:cubicBezTo>
                    <a:pt x="49" y="59"/>
                    <a:pt x="24" y="83"/>
                    <a:pt x="0" y="108"/>
                  </a:cubicBezTo>
                  <a:cubicBezTo>
                    <a:pt x="0" y="132"/>
                    <a:pt x="0" y="156"/>
                    <a:pt x="0" y="156"/>
                  </a:cubicBezTo>
                  <a:cubicBezTo>
                    <a:pt x="0" y="180"/>
                    <a:pt x="0" y="180"/>
                    <a:pt x="0" y="205"/>
                  </a:cubicBezTo>
                  <a:cubicBezTo>
                    <a:pt x="0" y="229"/>
                    <a:pt x="24" y="229"/>
                    <a:pt x="24" y="253"/>
                  </a:cubicBezTo>
                  <a:lnTo>
                    <a:pt x="49" y="277"/>
                  </a:lnTo>
                  <a:cubicBezTo>
                    <a:pt x="79" y="307"/>
                    <a:pt x="118" y="328"/>
                    <a:pt x="161" y="328"/>
                  </a:cubicBezTo>
                  <a:cubicBezTo>
                    <a:pt x="168" y="328"/>
                    <a:pt x="176" y="327"/>
                    <a:pt x="185" y="326"/>
                  </a:cubicBezTo>
                  <a:lnTo>
                    <a:pt x="291" y="326"/>
                  </a:lnTo>
                  <a:cubicBezTo>
                    <a:pt x="315" y="326"/>
                    <a:pt x="364" y="302"/>
                    <a:pt x="388" y="302"/>
                  </a:cubicBezTo>
                  <a:lnTo>
                    <a:pt x="412" y="277"/>
                  </a:lnTo>
                  <a:cubicBezTo>
                    <a:pt x="412" y="253"/>
                    <a:pt x="436" y="253"/>
                    <a:pt x="436" y="229"/>
                  </a:cubicBezTo>
                  <a:cubicBezTo>
                    <a:pt x="436" y="213"/>
                    <a:pt x="436" y="197"/>
                    <a:pt x="436" y="180"/>
                  </a:cubicBezTo>
                  <a:cubicBezTo>
                    <a:pt x="461" y="156"/>
                    <a:pt x="485" y="108"/>
                    <a:pt x="509" y="83"/>
                  </a:cubicBezTo>
                  <a:cubicBezTo>
                    <a:pt x="509" y="35"/>
                    <a:pt x="485" y="11"/>
                    <a:pt x="461" y="11"/>
                  </a:cubicBezTo>
                  <a:cubicBezTo>
                    <a:pt x="454" y="4"/>
                    <a:pt x="447" y="1"/>
                    <a:pt x="439" y="1"/>
                  </a:cubicBezTo>
                  <a:close/>
                </a:path>
              </a:pathLst>
            </a:custGeom>
            <a:solidFill>
              <a:srgbClr val="B35135"/>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54"/>
            <p:cNvSpPr/>
            <p:nvPr/>
          </p:nvSpPr>
          <p:spPr>
            <a:xfrm>
              <a:off x="3177025" y="978575"/>
              <a:ext cx="388475" cy="392150"/>
            </a:xfrm>
            <a:custGeom>
              <a:avLst/>
              <a:gdLst/>
              <a:ahLst/>
              <a:cxnLst/>
              <a:rect l="l" t="t" r="r" b="b"/>
              <a:pathLst>
                <a:path w="15539" h="15686" extrusionOk="0">
                  <a:moveTo>
                    <a:pt x="6672" y="0"/>
                  </a:moveTo>
                  <a:cubicBezTo>
                    <a:pt x="5330" y="0"/>
                    <a:pt x="3996" y="390"/>
                    <a:pt x="2934" y="1190"/>
                  </a:cubicBezTo>
                  <a:cubicBezTo>
                    <a:pt x="801" y="2742"/>
                    <a:pt x="1" y="5602"/>
                    <a:pt x="195" y="8220"/>
                  </a:cubicBezTo>
                  <a:cubicBezTo>
                    <a:pt x="413" y="10838"/>
                    <a:pt x="1528" y="13310"/>
                    <a:pt x="2619" y="15686"/>
                  </a:cubicBezTo>
                  <a:lnTo>
                    <a:pt x="11442" y="12874"/>
                  </a:lnTo>
                  <a:cubicBezTo>
                    <a:pt x="15538" y="9238"/>
                    <a:pt x="14375" y="2572"/>
                    <a:pt x="9285" y="512"/>
                  </a:cubicBezTo>
                  <a:cubicBezTo>
                    <a:pt x="8461" y="173"/>
                    <a:pt x="7565" y="0"/>
                    <a:pt x="6672"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54"/>
            <p:cNvSpPr/>
            <p:nvPr/>
          </p:nvSpPr>
          <p:spPr>
            <a:xfrm>
              <a:off x="2027475" y="1852275"/>
              <a:ext cx="1034450" cy="1339450"/>
            </a:xfrm>
            <a:custGeom>
              <a:avLst/>
              <a:gdLst/>
              <a:ahLst/>
              <a:cxnLst/>
              <a:rect l="l" t="t" r="r" b="b"/>
              <a:pathLst>
                <a:path w="41378" h="53578" extrusionOk="0">
                  <a:moveTo>
                    <a:pt x="24219" y="0"/>
                  </a:moveTo>
                  <a:cubicBezTo>
                    <a:pt x="10130" y="0"/>
                    <a:pt x="1" y="47372"/>
                    <a:pt x="1" y="47372"/>
                  </a:cubicBezTo>
                  <a:lnTo>
                    <a:pt x="27852" y="53577"/>
                  </a:lnTo>
                  <a:cubicBezTo>
                    <a:pt x="27852" y="53577"/>
                    <a:pt x="41377" y="5195"/>
                    <a:pt x="26228" y="323"/>
                  </a:cubicBezTo>
                  <a:cubicBezTo>
                    <a:pt x="25550" y="105"/>
                    <a:pt x="24880" y="0"/>
                    <a:pt x="24219" y="0"/>
                  </a:cubicBezTo>
                  <a:close/>
                </a:path>
              </a:pathLst>
            </a:custGeom>
            <a:solidFill>
              <a:srgbClr val="518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54"/>
            <p:cNvSpPr/>
            <p:nvPr/>
          </p:nvSpPr>
          <p:spPr>
            <a:xfrm>
              <a:off x="3014625" y="1411900"/>
              <a:ext cx="124250" cy="300000"/>
            </a:xfrm>
            <a:custGeom>
              <a:avLst/>
              <a:gdLst/>
              <a:ahLst/>
              <a:cxnLst/>
              <a:rect l="l" t="t" r="r" b="b"/>
              <a:pathLst>
                <a:path w="4970" h="12000" extrusionOk="0">
                  <a:moveTo>
                    <a:pt x="4970" y="1"/>
                  </a:moveTo>
                  <a:lnTo>
                    <a:pt x="4970" y="1"/>
                  </a:lnTo>
                  <a:cubicBezTo>
                    <a:pt x="2764" y="898"/>
                    <a:pt x="1" y="5309"/>
                    <a:pt x="1722" y="11999"/>
                  </a:cubicBezTo>
                  <a:cubicBezTo>
                    <a:pt x="2279" y="11490"/>
                    <a:pt x="2837" y="10957"/>
                    <a:pt x="3297" y="10496"/>
                  </a:cubicBezTo>
                  <a:lnTo>
                    <a:pt x="4049" y="9769"/>
                  </a:lnTo>
                  <a:cubicBezTo>
                    <a:pt x="2982" y="6836"/>
                    <a:pt x="3249" y="1625"/>
                    <a:pt x="4970" y="1"/>
                  </a:cubicBez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436729" y="1564892"/>
            <a:ext cx="5063320" cy="2123658"/>
          </a:xfrm>
          <a:prstGeom prst="rect">
            <a:avLst/>
          </a:prstGeom>
          <a:effectLst>
            <a:outerShdw blurRad="50800" dist="38100" dir="13500000" algn="br" rotWithShape="0">
              <a:prstClr val="black">
                <a:alpha val="40000"/>
              </a:prstClr>
            </a:outerShdw>
          </a:effectLst>
        </p:spPr>
        <p:txBody>
          <a:bodyPr wrap="square">
            <a:spAutoFit/>
          </a:bodyPr>
          <a:lstStyle/>
          <a:p>
            <a:pPr algn="ctr"/>
            <a:r>
              <a:rPr lang="vi-VN" sz="4400" b="1">
                <a:latin typeface="+mj-lt"/>
              </a:rPr>
              <a:t>1. </a:t>
            </a:r>
            <a:endParaRPr lang="en-US" sz="4400" b="1">
              <a:latin typeface="+mj-lt"/>
            </a:endParaRPr>
          </a:p>
          <a:p>
            <a:pPr algn="ctr"/>
            <a:r>
              <a:rPr lang="vi-VN" sz="4400" b="1">
                <a:latin typeface="+mj-lt"/>
              </a:rPr>
              <a:t>Cuốn sách mới- chân trời mới </a:t>
            </a:r>
            <a:endParaRPr lang="en-US" sz="4400">
              <a:latin typeface="+mj-lt"/>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31"/>
        <p:cNvGrpSpPr/>
        <p:nvPr/>
      </p:nvGrpSpPr>
      <p:grpSpPr>
        <a:xfrm>
          <a:off x="0" y="0"/>
          <a:ext cx="0" cy="0"/>
          <a:chOff x="0" y="0"/>
          <a:chExt cx="0" cy="0"/>
        </a:xfrm>
      </p:grpSpPr>
      <p:sp>
        <p:nvSpPr>
          <p:cNvPr id="8332" name="Google Shape;8332;p71"/>
          <p:cNvSpPr txBox="1">
            <a:spLocks noGrp="1"/>
          </p:cNvSpPr>
          <p:nvPr>
            <p:ph type="title"/>
          </p:nvPr>
        </p:nvSpPr>
        <p:spPr>
          <a:xfrm>
            <a:off x="3620872" y="210441"/>
            <a:ext cx="4799480" cy="572700"/>
          </a:xfrm>
          <a:prstGeom prst="rect">
            <a:avLst/>
          </a:prstGeom>
        </p:spPr>
        <p:txBody>
          <a:bodyPr spcFirstLastPara="1" wrap="square" lIns="91425" tIns="91425" rIns="91425" bIns="91425" anchor="t" anchorCtr="0">
            <a:noAutofit/>
          </a:bodyPr>
          <a:lstStyle/>
          <a:p>
            <a:r>
              <a:rPr lang="en-US" b="1">
                <a:latin typeface="Times New Roman" pitchFamily="18" charset="0"/>
                <a:cs typeface="Times New Roman" pitchFamily="18" charset="0"/>
              </a:rPr>
              <a:t>Câu 1 </a:t>
            </a:r>
            <a:endParaRPr lang="en-US">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5450"/>
            <a:ext cx="2514363" cy="2077563"/>
          </a:xfrm>
          <a:prstGeom prst="rect">
            <a:avLst/>
          </a:prstGeom>
        </p:spPr>
      </p:pic>
      <p:grpSp>
        <p:nvGrpSpPr>
          <p:cNvPr id="5" name="Group 4"/>
          <p:cNvGrpSpPr/>
          <p:nvPr/>
        </p:nvGrpSpPr>
        <p:grpSpPr>
          <a:xfrm>
            <a:off x="2514363" y="1062199"/>
            <a:ext cx="4684295" cy="4498929"/>
            <a:chOff x="2456780" y="1115516"/>
            <a:chExt cx="4684295" cy="4498929"/>
          </a:xfrm>
        </p:grpSpPr>
        <p:grpSp>
          <p:nvGrpSpPr>
            <p:cNvPr id="20" name="组合 9"/>
            <p:cNvGrpSpPr/>
            <p:nvPr/>
          </p:nvGrpSpPr>
          <p:grpSpPr>
            <a:xfrm rot="1410600">
              <a:off x="2456780" y="1115516"/>
              <a:ext cx="4684295" cy="3836659"/>
              <a:chOff x="1668097" y="1236461"/>
              <a:chExt cx="2086949" cy="2370820"/>
            </a:xfrm>
          </p:grpSpPr>
          <p:sp>
            <p:nvSpPr>
              <p:cNvPr id="23" name="泪滴形 8"/>
              <p:cNvSpPr/>
              <p:nvPr/>
            </p:nvSpPr>
            <p:spPr>
              <a:xfrm rot="8332196">
                <a:off x="1668097" y="1236461"/>
                <a:ext cx="2086949" cy="2370820"/>
              </a:xfrm>
              <a:prstGeom prst="teardrop">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泪滴形 41"/>
              <p:cNvSpPr/>
              <p:nvPr/>
            </p:nvSpPr>
            <p:spPr>
              <a:xfrm rot="8332196">
                <a:off x="1755995" y="1327470"/>
                <a:ext cx="1911799" cy="2217043"/>
              </a:xfrm>
              <a:prstGeom prst="teardrop">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3142" y="3852767"/>
              <a:ext cx="1796651" cy="1761678"/>
            </a:xfrm>
            <a:prstGeom prst="rect">
              <a:avLst/>
            </a:prstGeom>
          </p:spPr>
        </p:pic>
        <p:sp>
          <p:nvSpPr>
            <p:cNvPr id="4" name="Rectangle 3"/>
            <p:cNvSpPr/>
            <p:nvPr/>
          </p:nvSpPr>
          <p:spPr>
            <a:xfrm rot="1242070">
              <a:off x="3297798" y="1485429"/>
              <a:ext cx="2967926" cy="3139321"/>
            </a:xfrm>
            <a:prstGeom prst="rect">
              <a:avLst/>
            </a:prstGeom>
          </p:spPr>
          <p:txBody>
            <a:bodyPr wrap="square">
              <a:spAutoFit/>
            </a:bodyPr>
            <a:lstStyle/>
            <a:p>
              <a:pPr algn="ctr"/>
              <a:r>
                <a:rPr lang="en-US" sz="2200" b="1" i="1">
                  <a:latin typeface="Times New Roman" pitchFamily="18" charset="0"/>
                  <a:cs typeface="Times New Roman" pitchFamily="18" charset="0"/>
                </a:rPr>
                <a:t>   Từ mục tiêu đọc sách đã xác định, hãy chọn một số cuốn sách văn học, sách khoa học hoặc sách bàn luận về những vấn đề của cuộc sống để tìm hiểu, khám phá những điều bổ ích, </a:t>
              </a:r>
            </a:p>
            <a:p>
              <a:pPr algn="ctr"/>
              <a:r>
                <a:rPr lang="en-US" sz="2200" b="1" i="1">
                  <a:latin typeface="Times New Roman" pitchFamily="18" charset="0"/>
                  <a:cs typeface="Times New Roman" pitchFamily="18" charset="0"/>
                </a:rPr>
                <a:t>thú vị.</a:t>
              </a:r>
              <a:endParaRPr lang="en-US" sz="2200" b="1">
                <a:latin typeface="Times New Roman" pitchFamily="18" charset="0"/>
                <a:cs typeface="Times New Roman" pitchFamily="18" charset="0"/>
              </a:endParaRPr>
            </a:p>
          </p:txBody>
        </p:sp>
      </p:grpSp>
      <p:grpSp>
        <p:nvGrpSpPr>
          <p:cNvPr id="28" name="组合 9">
            <a:extLst>
              <a:ext uri="{FF2B5EF4-FFF2-40B4-BE49-F238E27FC236}">
                <a16:creationId xmlns:a16="http://schemas.microsoft.com/office/drawing/2014/main" id="{10B09D64-82A8-45F7-806B-BD16F0CD52B2}"/>
              </a:ext>
            </a:extLst>
          </p:cNvPr>
          <p:cNvGrpSpPr/>
          <p:nvPr/>
        </p:nvGrpSpPr>
        <p:grpSpPr>
          <a:xfrm>
            <a:off x="968991" y="1446663"/>
            <a:ext cx="7183220" cy="3751745"/>
            <a:chOff x="1936535" y="3935752"/>
            <a:chExt cx="8318930" cy="2056864"/>
          </a:xfrm>
        </p:grpSpPr>
        <p:sp>
          <p:nvSpPr>
            <p:cNvPr id="29" name="任意多边形 3">
              <a:extLst>
                <a:ext uri="{FF2B5EF4-FFF2-40B4-BE49-F238E27FC236}">
                  <a16:creationId xmlns:a16="http://schemas.microsoft.com/office/drawing/2014/main" id="{205CB0CB-1A6E-4273-97FD-8A30ADFA5940}"/>
                </a:ext>
              </a:extLst>
            </p:cNvPr>
            <p:cNvSpPr/>
            <p:nvPr/>
          </p:nvSpPr>
          <p:spPr>
            <a:xfrm>
              <a:off x="1936535" y="3935752"/>
              <a:ext cx="8318930" cy="2056864"/>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 fmla="*/ 59709 w 9349772"/>
                <a:gd name="connsiteY0" fmla="*/ 1397815 h 2298297"/>
                <a:gd name="connsiteX1" fmla="*/ 45195 w 9349772"/>
                <a:gd name="connsiteY1" fmla="*/ 410843 h 2298297"/>
                <a:gd name="connsiteX2" fmla="*/ 683823 w 9349772"/>
                <a:gd name="connsiteY2" fmla="*/ 178615 h 2298297"/>
                <a:gd name="connsiteX3" fmla="*/ 1365995 w 9349772"/>
                <a:gd name="connsiteY3" fmla="*/ 4443 h 2298297"/>
                <a:gd name="connsiteX4" fmla="*/ 3165766 w 9349772"/>
                <a:gd name="connsiteY4" fmla="*/ 47986 h 2298297"/>
                <a:gd name="connsiteX5" fmla="*/ 5517081 w 9349772"/>
                <a:gd name="connsiteY5" fmla="*/ 91529 h 2298297"/>
                <a:gd name="connsiteX6" fmla="*/ 7157195 w 9349772"/>
                <a:gd name="connsiteY6" fmla="*/ 77015 h 2298297"/>
                <a:gd name="connsiteX7" fmla="*/ 8390909 w 9349772"/>
                <a:gd name="connsiteY7" fmla="*/ 135072 h 2298297"/>
                <a:gd name="connsiteX8" fmla="*/ 9203709 w 9349772"/>
                <a:gd name="connsiteY8" fmla="*/ 178615 h 2298297"/>
                <a:gd name="connsiteX9" fmla="*/ 9334338 w 9349772"/>
                <a:gd name="connsiteY9" fmla="*/ 643072 h 2298297"/>
                <a:gd name="connsiteX10" fmla="*/ 9334338 w 9349772"/>
                <a:gd name="connsiteY10" fmla="*/ 1484901 h 2298297"/>
                <a:gd name="connsiteX11" fmla="*/ 9218223 w 9349772"/>
                <a:gd name="connsiteY11" fmla="*/ 1934843 h 2298297"/>
                <a:gd name="connsiteX12" fmla="*/ 8855366 w 9349772"/>
                <a:gd name="connsiteY12" fmla="*/ 2196101 h 2298297"/>
                <a:gd name="connsiteX13" fmla="*/ 7360395 w 9349772"/>
                <a:gd name="connsiteY13" fmla="*/ 2297701 h 2298297"/>
                <a:gd name="connsiteX14" fmla="*/ 6097652 w 9349772"/>
                <a:gd name="connsiteY14" fmla="*/ 2196101 h 2298297"/>
                <a:gd name="connsiteX15" fmla="*/ 4820395 w 9349772"/>
                <a:gd name="connsiteY15" fmla="*/ 2297701 h 2298297"/>
                <a:gd name="connsiteX16" fmla="*/ 2889995 w 9349772"/>
                <a:gd name="connsiteY16" fmla="*/ 2138043 h 2298297"/>
                <a:gd name="connsiteX17" fmla="*/ 1119252 w 9349772"/>
                <a:gd name="connsiteY17" fmla="*/ 2210615 h 2298297"/>
                <a:gd name="connsiteX18" fmla="*/ 204852 w 9349772"/>
                <a:gd name="connsiteY18" fmla="*/ 2196101 h 2298297"/>
                <a:gd name="connsiteX19" fmla="*/ 117766 w 9349772"/>
                <a:gd name="connsiteY19" fmla="*/ 1833243 h 2298297"/>
                <a:gd name="connsiteX20" fmla="*/ 59709 w 9349772"/>
                <a:gd name="connsiteY20" fmla="*/ 1397815 h 2298297"/>
                <a:gd name="connsiteX0" fmla="*/ 24725 w 9314788"/>
                <a:gd name="connsiteY0" fmla="*/ 1405232 h 2305714"/>
                <a:gd name="connsiteX1" fmla="*/ 10211 w 9314788"/>
                <a:gd name="connsiteY1" fmla="*/ 418260 h 2305714"/>
                <a:gd name="connsiteX2" fmla="*/ 140839 w 9314788"/>
                <a:gd name="connsiteY2" fmla="*/ 40889 h 2305714"/>
                <a:gd name="connsiteX3" fmla="*/ 1331011 w 9314788"/>
                <a:gd name="connsiteY3" fmla="*/ 11860 h 2305714"/>
                <a:gd name="connsiteX4" fmla="*/ 3130782 w 9314788"/>
                <a:gd name="connsiteY4" fmla="*/ 55403 h 2305714"/>
                <a:gd name="connsiteX5" fmla="*/ 5482097 w 9314788"/>
                <a:gd name="connsiteY5" fmla="*/ 98946 h 2305714"/>
                <a:gd name="connsiteX6" fmla="*/ 7122211 w 9314788"/>
                <a:gd name="connsiteY6" fmla="*/ 84432 h 2305714"/>
                <a:gd name="connsiteX7" fmla="*/ 8355925 w 9314788"/>
                <a:gd name="connsiteY7" fmla="*/ 142489 h 2305714"/>
                <a:gd name="connsiteX8" fmla="*/ 9168725 w 9314788"/>
                <a:gd name="connsiteY8" fmla="*/ 186032 h 2305714"/>
                <a:gd name="connsiteX9" fmla="*/ 9299354 w 9314788"/>
                <a:gd name="connsiteY9" fmla="*/ 650489 h 2305714"/>
                <a:gd name="connsiteX10" fmla="*/ 9299354 w 9314788"/>
                <a:gd name="connsiteY10" fmla="*/ 1492318 h 2305714"/>
                <a:gd name="connsiteX11" fmla="*/ 9183239 w 9314788"/>
                <a:gd name="connsiteY11" fmla="*/ 1942260 h 2305714"/>
                <a:gd name="connsiteX12" fmla="*/ 8820382 w 9314788"/>
                <a:gd name="connsiteY12" fmla="*/ 2203518 h 2305714"/>
                <a:gd name="connsiteX13" fmla="*/ 7325411 w 9314788"/>
                <a:gd name="connsiteY13" fmla="*/ 2305118 h 2305714"/>
                <a:gd name="connsiteX14" fmla="*/ 6062668 w 9314788"/>
                <a:gd name="connsiteY14" fmla="*/ 2203518 h 2305714"/>
                <a:gd name="connsiteX15" fmla="*/ 4785411 w 9314788"/>
                <a:gd name="connsiteY15" fmla="*/ 2305118 h 2305714"/>
                <a:gd name="connsiteX16" fmla="*/ 2855011 w 9314788"/>
                <a:gd name="connsiteY16" fmla="*/ 2145460 h 2305714"/>
                <a:gd name="connsiteX17" fmla="*/ 1084268 w 9314788"/>
                <a:gd name="connsiteY17" fmla="*/ 2218032 h 2305714"/>
                <a:gd name="connsiteX18" fmla="*/ 169868 w 9314788"/>
                <a:gd name="connsiteY18" fmla="*/ 2203518 h 2305714"/>
                <a:gd name="connsiteX19" fmla="*/ 82782 w 9314788"/>
                <a:gd name="connsiteY19" fmla="*/ 1840660 h 2305714"/>
                <a:gd name="connsiteX20" fmla="*/ 24725 w 9314788"/>
                <a:gd name="connsiteY20" fmla="*/ 1405232 h 2305714"/>
                <a:gd name="connsiteX0" fmla="*/ 118449 w 9408512"/>
                <a:gd name="connsiteY0" fmla="*/ 1410096 h 2310578"/>
                <a:gd name="connsiteX1" fmla="*/ 2335 w 9408512"/>
                <a:gd name="connsiteY1" fmla="*/ 495695 h 2310578"/>
                <a:gd name="connsiteX2" fmla="*/ 234563 w 9408512"/>
                <a:gd name="connsiteY2" fmla="*/ 45753 h 2310578"/>
                <a:gd name="connsiteX3" fmla="*/ 1424735 w 9408512"/>
                <a:gd name="connsiteY3" fmla="*/ 16724 h 2310578"/>
                <a:gd name="connsiteX4" fmla="*/ 3224506 w 9408512"/>
                <a:gd name="connsiteY4" fmla="*/ 60267 h 2310578"/>
                <a:gd name="connsiteX5" fmla="*/ 5575821 w 9408512"/>
                <a:gd name="connsiteY5" fmla="*/ 103810 h 2310578"/>
                <a:gd name="connsiteX6" fmla="*/ 7215935 w 9408512"/>
                <a:gd name="connsiteY6" fmla="*/ 89296 h 2310578"/>
                <a:gd name="connsiteX7" fmla="*/ 8449649 w 9408512"/>
                <a:gd name="connsiteY7" fmla="*/ 147353 h 2310578"/>
                <a:gd name="connsiteX8" fmla="*/ 9262449 w 9408512"/>
                <a:gd name="connsiteY8" fmla="*/ 190896 h 2310578"/>
                <a:gd name="connsiteX9" fmla="*/ 9393078 w 9408512"/>
                <a:gd name="connsiteY9" fmla="*/ 655353 h 2310578"/>
                <a:gd name="connsiteX10" fmla="*/ 9393078 w 9408512"/>
                <a:gd name="connsiteY10" fmla="*/ 1497182 h 2310578"/>
                <a:gd name="connsiteX11" fmla="*/ 9276963 w 9408512"/>
                <a:gd name="connsiteY11" fmla="*/ 1947124 h 2310578"/>
                <a:gd name="connsiteX12" fmla="*/ 8914106 w 9408512"/>
                <a:gd name="connsiteY12" fmla="*/ 2208382 h 2310578"/>
                <a:gd name="connsiteX13" fmla="*/ 7419135 w 9408512"/>
                <a:gd name="connsiteY13" fmla="*/ 2309982 h 2310578"/>
                <a:gd name="connsiteX14" fmla="*/ 6156392 w 9408512"/>
                <a:gd name="connsiteY14" fmla="*/ 2208382 h 2310578"/>
                <a:gd name="connsiteX15" fmla="*/ 4879135 w 9408512"/>
                <a:gd name="connsiteY15" fmla="*/ 2309982 h 2310578"/>
                <a:gd name="connsiteX16" fmla="*/ 2948735 w 9408512"/>
                <a:gd name="connsiteY16" fmla="*/ 2150324 h 2310578"/>
                <a:gd name="connsiteX17" fmla="*/ 1177992 w 9408512"/>
                <a:gd name="connsiteY17" fmla="*/ 2222896 h 2310578"/>
                <a:gd name="connsiteX18" fmla="*/ 263592 w 9408512"/>
                <a:gd name="connsiteY18" fmla="*/ 2208382 h 2310578"/>
                <a:gd name="connsiteX19" fmla="*/ 176506 w 9408512"/>
                <a:gd name="connsiteY19" fmla="*/ 1845524 h 2310578"/>
                <a:gd name="connsiteX20" fmla="*/ 118449 w 9408512"/>
                <a:gd name="connsiteY20" fmla="*/ 1410096 h 2310578"/>
                <a:gd name="connsiteX0" fmla="*/ 118971 w 9409034"/>
                <a:gd name="connsiteY0" fmla="*/ 1393372 h 2293854"/>
                <a:gd name="connsiteX1" fmla="*/ 2857 w 9409034"/>
                <a:gd name="connsiteY1" fmla="*/ 478971 h 2293854"/>
                <a:gd name="connsiteX2" fmla="*/ 249600 w 9409034"/>
                <a:gd name="connsiteY2" fmla="*/ 130629 h 2293854"/>
                <a:gd name="connsiteX3" fmla="*/ 1425257 w 9409034"/>
                <a:gd name="connsiteY3" fmla="*/ 0 h 2293854"/>
                <a:gd name="connsiteX4" fmla="*/ 3225028 w 9409034"/>
                <a:gd name="connsiteY4" fmla="*/ 43543 h 2293854"/>
                <a:gd name="connsiteX5" fmla="*/ 5576343 w 9409034"/>
                <a:gd name="connsiteY5" fmla="*/ 87086 h 2293854"/>
                <a:gd name="connsiteX6" fmla="*/ 7216457 w 9409034"/>
                <a:gd name="connsiteY6" fmla="*/ 72572 h 2293854"/>
                <a:gd name="connsiteX7" fmla="*/ 8450171 w 9409034"/>
                <a:gd name="connsiteY7" fmla="*/ 130629 h 2293854"/>
                <a:gd name="connsiteX8" fmla="*/ 9262971 w 9409034"/>
                <a:gd name="connsiteY8" fmla="*/ 174172 h 2293854"/>
                <a:gd name="connsiteX9" fmla="*/ 9393600 w 9409034"/>
                <a:gd name="connsiteY9" fmla="*/ 638629 h 2293854"/>
                <a:gd name="connsiteX10" fmla="*/ 9393600 w 9409034"/>
                <a:gd name="connsiteY10" fmla="*/ 1480458 h 2293854"/>
                <a:gd name="connsiteX11" fmla="*/ 9277485 w 9409034"/>
                <a:gd name="connsiteY11" fmla="*/ 1930400 h 2293854"/>
                <a:gd name="connsiteX12" fmla="*/ 8914628 w 9409034"/>
                <a:gd name="connsiteY12" fmla="*/ 2191658 h 2293854"/>
                <a:gd name="connsiteX13" fmla="*/ 7419657 w 9409034"/>
                <a:gd name="connsiteY13" fmla="*/ 2293258 h 2293854"/>
                <a:gd name="connsiteX14" fmla="*/ 6156914 w 9409034"/>
                <a:gd name="connsiteY14" fmla="*/ 2191658 h 2293854"/>
                <a:gd name="connsiteX15" fmla="*/ 4879657 w 9409034"/>
                <a:gd name="connsiteY15" fmla="*/ 2293258 h 2293854"/>
                <a:gd name="connsiteX16" fmla="*/ 2949257 w 9409034"/>
                <a:gd name="connsiteY16" fmla="*/ 2133600 h 2293854"/>
                <a:gd name="connsiteX17" fmla="*/ 1178514 w 9409034"/>
                <a:gd name="connsiteY17" fmla="*/ 2206172 h 2293854"/>
                <a:gd name="connsiteX18" fmla="*/ 264114 w 9409034"/>
                <a:gd name="connsiteY18" fmla="*/ 2191658 h 2293854"/>
                <a:gd name="connsiteX19" fmla="*/ 177028 w 9409034"/>
                <a:gd name="connsiteY19" fmla="*/ 1828800 h 2293854"/>
                <a:gd name="connsiteX20" fmla="*/ 118971 w 9409034"/>
                <a:gd name="connsiteY20" fmla="*/ 1393372 h 2293854"/>
                <a:gd name="connsiteX0" fmla="*/ 104764 w 9394827"/>
                <a:gd name="connsiteY0" fmla="*/ 1393372 h 2293854"/>
                <a:gd name="connsiteX1" fmla="*/ 3165 w 9394827"/>
                <a:gd name="connsiteY1" fmla="*/ 624114 h 2293854"/>
                <a:gd name="connsiteX2" fmla="*/ 235393 w 9394827"/>
                <a:gd name="connsiteY2" fmla="*/ 130629 h 2293854"/>
                <a:gd name="connsiteX3" fmla="*/ 1411050 w 9394827"/>
                <a:gd name="connsiteY3" fmla="*/ 0 h 2293854"/>
                <a:gd name="connsiteX4" fmla="*/ 3210821 w 9394827"/>
                <a:gd name="connsiteY4" fmla="*/ 43543 h 2293854"/>
                <a:gd name="connsiteX5" fmla="*/ 5562136 w 9394827"/>
                <a:gd name="connsiteY5" fmla="*/ 87086 h 2293854"/>
                <a:gd name="connsiteX6" fmla="*/ 7202250 w 9394827"/>
                <a:gd name="connsiteY6" fmla="*/ 72572 h 2293854"/>
                <a:gd name="connsiteX7" fmla="*/ 8435964 w 9394827"/>
                <a:gd name="connsiteY7" fmla="*/ 130629 h 2293854"/>
                <a:gd name="connsiteX8" fmla="*/ 9248764 w 9394827"/>
                <a:gd name="connsiteY8" fmla="*/ 174172 h 2293854"/>
                <a:gd name="connsiteX9" fmla="*/ 9379393 w 9394827"/>
                <a:gd name="connsiteY9" fmla="*/ 638629 h 2293854"/>
                <a:gd name="connsiteX10" fmla="*/ 9379393 w 9394827"/>
                <a:gd name="connsiteY10" fmla="*/ 1480458 h 2293854"/>
                <a:gd name="connsiteX11" fmla="*/ 9263278 w 9394827"/>
                <a:gd name="connsiteY11" fmla="*/ 1930400 h 2293854"/>
                <a:gd name="connsiteX12" fmla="*/ 8900421 w 9394827"/>
                <a:gd name="connsiteY12" fmla="*/ 2191658 h 2293854"/>
                <a:gd name="connsiteX13" fmla="*/ 7405450 w 9394827"/>
                <a:gd name="connsiteY13" fmla="*/ 2293258 h 2293854"/>
                <a:gd name="connsiteX14" fmla="*/ 6142707 w 9394827"/>
                <a:gd name="connsiteY14" fmla="*/ 2191658 h 2293854"/>
                <a:gd name="connsiteX15" fmla="*/ 4865450 w 9394827"/>
                <a:gd name="connsiteY15" fmla="*/ 2293258 h 2293854"/>
                <a:gd name="connsiteX16" fmla="*/ 2935050 w 9394827"/>
                <a:gd name="connsiteY16" fmla="*/ 2133600 h 2293854"/>
                <a:gd name="connsiteX17" fmla="*/ 1164307 w 9394827"/>
                <a:gd name="connsiteY17" fmla="*/ 2206172 h 2293854"/>
                <a:gd name="connsiteX18" fmla="*/ 249907 w 9394827"/>
                <a:gd name="connsiteY18" fmla="*/ 2191658 h 2293854"/>
                <a:gd name="connsiteX19" fmla="*/ 162821 w 9394827"/>
                <a:gd name="connsiteY19" fmla="*/ 1828800 h 2293854"/>
                <a:gd name="connsiteX20" fmla="*/ 104764 w 9394827"/>
                <a:gd name="connsiteY20" fmla="*/ 1393372 h 2293854"/>
                <a:gd name="connsiteX0" fmla="*/ 104764 w 9394827"/>
                <a:gd name="connsiteY0" fmla="*/ 1407886 h 2308368"/>
                <a:gd name="connsiteX1" fmla="*/ 3165 w 9394827"/>
                <a:gd name="connsiteY1" fmla="*/ 638628 h 2308368"/>
                <a:gd name="connsiteX2" fmla="*/ 235393 w 9394827"/>
                <a:gd name="connsiteY2" fmla="*/ 145143 h 2308368"/>
                <a:gd name="connsiteX3" fmla="*/ 1411050 w 9394827"/>
                <a:gd name="connsiteY3" fmla="*/ 14514 h 2308368"/>
                <a:gd name="connsiteX4" fmla="*/ 3210821 w 9394827"/>
                <a:gd name="connsiteY4" fmla="*/ 58057 h 2308368"/>
                <a:gd name="connsiteX5" fmla="*/ 5591164 w 9394827"/>
                <a:gd name="connsiteY5" fmla="*/ 0 h 2308368"/>
                <a:gd name="connsiteX6" fmla="*/ 7202250 w 9394827"/>
                <a:gd name="connsiteY6" fmla="*/ 87086 h 2308368"/>
                <a:gd name="connsiteX7" fmla="*/ 8435964 w 9394827"/>
                <a:gd name="connsiteY7" fmla="*/ 145143 h 2308368"/>
                <a:gd name="connsiteX8" fmla="*/ 9248764 w 9394827"/>
                <a:gd name="connsiteY8" fmla="*/ 188686 h 2308368"/>
                <a:gd name="connsiteX9" fmla="*/ 9379393 w 9394827"/>
                <a:gd name="connsiteY9" fmla="*/ 653143 h 2308368"/>
                <a:gd name="connsiteX10" fmla="*/ 9379393 w 9394827"/>
                <a:gd name="connsiteY10" fmla="*/ 1494972 h 2308368"/>
                <a:gd name="connsiteX11" fmla="*/ 9263278 w 9394827"/>
                <a:gd name="connsiteY11" fmla="*/ 1944914 h 2308368"/>
                <a:gd name="connsiteX12" fmla="*/ 8900421 w 9394827"/>
                <a:gd name="connsiteY12" fmla="*/ 2206172 h 2308368"/>
                <a:gd name="connsiteX13" fmla="*/ 7405450 w 9394827"/>
                <a:gd name="connsiteY13" fmla="*/ 2307772 h 2308368"/>
                <a:gd name="connsiteX14" fmla="*/ 6142707 w 9394827"/>
                <a:gd name="connsiteY14" fmla="*/ 2206172 h 2308368"/>
                <a:gd name="connsiteX15" fmla="*/ 4865450 w 9394827"/>
                <a:gd name="connsiteY15" fmla="*/ 2307772 h 2308368"/>
                <a:gd name="connsiteX16" fmla="*/ 2935050 w 9394827"/>
                <a:gd name="connsiteY16" fmla="*/ 2148114 h 2308368"/>
                <a:gd name="connsiteX17" fmla="*/ 1164307 w 9394827"/>
                <a:gd name="connsiteY17" fmla="*/ 2220686 h 2308368"/>
                <a:gd name="connsiteX18" fmla="*/ 249907 w 9394827"/>
                <a:gd name="connsiteY18" fmla="*/ 2206172 h 2308368"/>
                <a:gd name="connsiteX19" fmla="*/ 162821 w 9394827"/>
                <a:gd name="connsiteY19" fmla="*/ 1843314 h 2308368"/>
                <a:gd name="connsiteX20" fmla="*/ 104764 w 9394827"/>
                <a:gd name="connsiteY20" fmla="*/ 1407886 h 2308368"/>
                <a:gd name="connsiteX0" fmla="*/ 104764 w 9394827"/>
                <a:gd name="connsiteY0" fmla="*/ 1422400 h 2322882"/>
                <a:gd name="connsiteX1" fmla="*/ 3165 w 9394827"/>
                <a:gd name="connsiteY1" fmla="*/ 653142 h 2322882"/>
                <a:gd name="connsiteX2" fmla="*/ 235393 w 9394827"/>
                <a:gd name="connsiteY2" fmla="*/ 159657 h 2322882"/>
                <a:gd name="connsiteX3" fmla="*/ 1411050 w 9394827"/>
                <a:gd name="connsiteY3" fmla="*/ 29028 h 2322882"/>
                <a:gd name="connsiteX4" fmla="*/ 3210821 w 9394827"/>
                <a:gd name="connsiteY4" fmla="*/ 72571 h 2322882"/>
                <a:gd name="connsiteX5" fmla="*/ 5591164 w 9394827"/>
                <a:gd name="connsiteY5" fmla="*/ 14514 h 2322882"/>
                <a:gd name="connsiteX6" fmla="*/ 7202250 w 9394827"/>
                <a:gd name="connsiteY6" fmla="*/ 101600 h 2322882"/>
                <a:gd name="connsiteX7" fmla="*/ 8508536 w 9394827"/>
                <a:gd name="connsiteY7" fmla="*/ 0 h 2322882"/>
                <a:gd name="connsiteX8" fmla="*/ 9248764 w 9394827"/>
                <a:gd name="connsiteY8" fmla="*/ 203200 h 2322882"/>
                <a:gd name="connsiteX9" fmla="*/ 9379393 w 9394827"/>
                <a:gd name="connsiteY9" fmla="*/ 667657 h 2322882"/>
                <a:gd name="connsiteX10" fmla="*/ 9379393 w 9394827"/>
                <a:gd name="connsiteY10" fmla="*/ 1509486 h 2322882"/>
                <a:gd name="connsiteX11" fmla="*/ 9263278 w 9394827"/>
                <a:gd name="connsiteY11" fmla="*/ 1959428 h 2322882"/>
                <a:gd name="connsiteX12" fmla="*/ 8900421 w 9394827"/>
                <a:gd name="connsiteY12" fmla="*/ 2220686 h 2322882"/>
                <a:gd name="connsiteX13" fmla="*/ 7405450 w 9394827"/>
                <a:gd name="connsiteY13" fmla="*/ 2322286 h 2322882"/>
                <a:gd name="connsiteX14" fmla="*/ 6142707 w 9394827"/>
                <a:gd name="connsiteY14" fmla="*/ 2220686 h 2322882"/>
                <a:gd name="connsiteX15" fmla="*/ 4865450 w 9394827"/>
                <a:gd name="connsiteY15" fmla="*/ 2322286 h 2322882"/>
                <a:gd name="connsiteX16" fmla="*/ 2935050 w 9394827"/>
                <a:gd name="connsiteY16" fmla="*/ 2162628 h 2322882"/>
                <a:gd name="connsiteX17" fmla="*/ 1164307 w 9394827"/>
                <a:gd name="connsiteY17" fmla="*/ 2235200 h 2322882"/>
                <a:gd name="connsiteX18" fmla="*/ 249907 w 9394827"/>
                <a:gd name="connsiteY18" fmla="*/ 2220686 h 2322882"/>
                <a:gd name="connsiteX19" fmla="*/ 162821 w 9394827"/>
                <a:gd name="connsiteY19" fmla="*/ 1857828 h 2322882"/>
                <a:gd name="connsiteX20" fmla="*/ 104764 w 9394827"/>
                <a:gd name="connsiteY20" fmla="*/ 1422400 h 23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rgbClr val="FFE78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0" name="任意多边形 4">
              <a:extLst>
                <a:ext uri="{FF2B5EF4-FFF2-40B4-BE49-F238E27FC236}">
                  <a16:creationId xmlns:a16="http://schemas.microsoft.com/office/drawing/2014/main" id="{BDA45041-3B09-4B47-A037-F5C18B805E70}"/>
                </a:ext>
              </a:extLst>
            </p:cNvPr>
            <p:cNvSpPr/>
            <p:nvPr/>
          </p:nvSpPr>
          <p:spPr>
            <a:xfrm flipH="1">
              <a:off x="2206171" y="4093028"/>
              <a:ext cx="7577135" cy="1698173"/>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 fmla="*/ 59709 w 9349772"/>
                <a:gd name="connsiteY0" fmla="*/ 1397815 h 2298297"/>
                <a:gd name="connsiteX1" fmla="*/ 45195 w 9349772"/>
                <a:gd name="connsiteY1" fmla="*/ 410843 h 2298297"/>
                <a:gd name="connsiteX2" fmla="*/ 683823 w 9349772"/>
                <a:gd name="connsiteY2" fmla="*/ 178615 h 2298297"/>
                <a:gd name="connsiteX3" fmla="*/ 1365995 w 9349772"/>
                <a:gd name="connsiteY3" fmla="*/ 4443 h 2298297"/>
                <a:gd name="connsiteX4" fmla="*/ 3165766 w 9349772"/>
                <a:gd name="connsiteY4" fmla="*/ 47986 h 2298297"/>
                <a:gd name="connsiteX5" fmla="*/ 5517081 w 9349772"/>
                <a:gd name="connsiteY5" fmla="*/ 91529 h 2298297"/>
                <a:gd name="connsiteX6" fmla="*/ 7157195 w 9349772"/>
                <a:gd name="connsiteY6" fmla="*/ 77015 h 2298297"/>
                <a:gd name="connsiteX7" fmla="*/ 8390909 w 9349772"/>
                <a:gd name="connsiteY7" fmla="*/ 135072 h 2298297"/>
                <a:gd name="connsiteX8" fmla="*/ 9203709 w 9349772"/>
                <a:gd name="connsiteY8" fmla="*/ 178615 h 2298297"/>
                <a:gd name="connsiteX9" fmla="*/ 9334338 w 9349772"/>
                <a:gd name="connsiteY9" fmla="*/ 643072 h 2298297"/>
                <a:gd name="connsiteX10" fmla="*/ 9334338 w 9349772"/>
                <a:gd name="connsiteY10" fmla="*/ 1484901 h 2298297"/>
                <a:gd name="connsiteX11" fmla="*/ 9218223 w 9349772"/>
                <a:gd name="connsiteY11" fmla="*/ 1934843 h 2298297"/>
                <a:gd name="connsiteX12" fmla="*/ 8855366 w 9349772"/>
                <a:gd name="connsiteY12" fmla="*/ 2196101 h 2298297"/>
                <a:gd name="connsiteX13" fmla="*/ 7360395 w 9349772"/>
                <a:gd name="connsiteY13" fmla="*/ 2297701 h 2298297"/>
                <a:gd name="connsiteX14" fmla="*/ 6097652 w 9349772"/>
                <a:gd name="connsiteY14" fmla="*/ 2196101 h 2298297"/>
                <a:gd name="connsiteX15" fmla="*/ 4820395 w 9349772"/>
                <a:gd name="connsiteY15" fmla="*/ 2297701 h 2298297"/>
                <a:gd name="connsiteX16" fmla="*/ 2889995 w 9349772"/>
                <a:gd name="connsiteY16" fmla="*/ 2138043 h 2298297"/>
                <a:gd name="connsiteX17" fmla="*/ 1119252 w 9349772"/>
                <a:gd name="connsiteY17" fmla="*/ 2210615 h 2298297"/>
                <a:gd name="connsiteX18" fmla="*/ 204852 w 9349772"/>
                <a:gd name="connsiteY18" fmla="*/ 2196101 h 2298297"/>
                <a:gd name="connsiteX19" fmla="*/ 117766 w 9349772"/>
                <a:gd name="connsiteY19" fmla="*/ 1833243 h 2298297"/>
                <a:gd name="connsiteX20" fmla="*/ 59709 w 9349772"/>
                <a:gd name="connsiteY20" fmla="*/ 1397815 h 2298297"/>
                <a:gd name="connsiteX0" fmla="*/ 24725 w 9314788"/>
                <a:gd name="connsiteY0" fmla="*/ 1405232 h 2305714"/>
                <a:gd name="connsiteX1" fmla="*/ 10211 w 9314788"/>
                <a:gd name="connsiteY1" fmla="*/ 418260 h 2305714"/>
                <a:gd name="connsiteX2" fmla="*/ 140839 w 9314788"/>
                <a:gd name="connsiteY2" fmla="*/ 40889 h 2305714"/>
                <a:gd name="connsiteX3" fmla="*/ 1331011 w 9314788"/>
                <a:gd name="connsiteY3" fmla="*/ 11860 h 2305714"/>
                <a:gd name="connsiteX4" fmla="*/ 3130782 w 9314788"/>
                <a:gd name="connsiteY4" fmla="*/ 55403 h 2305714"/>
                <a:gd name="connsiteX5" fmla="*/ 5482097 w 9314788"/>
                <a:gd name="connsiteY5" fmla="*/ 98946 h 2305714"/>
                <a:gd name="connsiteX6" fmla="*/ 7122211 w 9314788"/>
                <a:gd name="connsiteY6" fmla="*/ 84432 h 2305714"/>
                <a:gd name="connsiteX7" fmla="*/ 8355925 w 9314788"/>
                <a:gd name="connsiteY7" fmla="*/ 142489 h 2305714"/>
                <a:gd name="connsiteX8" fmla="*/ 9168725 w 9314788"/>
                <a:gd name="connsiteY8" fmla="*/ 186032 h 2305714"/>
                <a:gd name="connsiteX9" fmla="*/ 9299354 w 9314788"/>
                <a:gd name="connsiteY9" fmla="*/ 650489 h 2305714"/>
                <a:gd name="connsiteX10" fmla="*/ 9299354 w 9314788"/>
                <a:gd name="connsiteY10" fmla="*/ 1492318 h 2305714"/>
                <a:gd name="connsiteX11" fmla="*/ 9183239 w 9314788"/>
                <a:gd name="connsiteY11" fmla="*/ 1942260 h 2305714"/>
                <a:gd name="connsiteX12" fmla="*/ 8820382 w 9314788"/>
                <a:gd name="connsiteY12" fmla="*/ 2203518 h 2305714"/>
                <a:gd name="connsiteX13" fmla="*/ 7325411 w 9314788"/>
                <a:gd name="connsiteY13" fmla="*/ 2305118 h 2305714"/>
                <a:gd name="connsiteX14" fmla="*/ 6062668 w 9314788"/>
                <a:gd name="connsiteY14" fmla="*/ 2203518 h 2305714"/>
                <a:gd name="connsiteX15" fmla="*/ 4785411 w 9314788"/>
                <a:gd name="connsiteY15" fmla="*/ 2305118 h 2305714"/>
                <a:gd name="connsiteX16" fmla="*/ 2855011 w 9314788"/>
                <a:gd name="connsiteY16" fmla="*/ 2145460 h 2305714"/>
                <a:gd name="connsiteX17" fmla="*/ 1084268 w 9314788"/>
                <a:gd name="connsiteY17" fmla="*/ 2218032 h 2305714"/>
                <a:gd name="connsiteX18" fmla="*/ 169868 w 9314788"/>
                <a:gd name="connsiteY18" fmla="*/ 2203518 h 2305714"/>
                <a:gd name="connsiteX19" fmla="*/ 82782 w 9314788"/>
                <a:gd name="connsiteY19" fmla="*/ 1840660 h 2305714"/>
                <a:gd name="connsiteX20" fmla="*/ 24725 w 9314788"/>
                <a:gd name="connsiteY20" fmla="*/ 1405232 h 2305714"/>
                <a:gd name="connsiteX0" fmla="*/ 118449 w 9408512"/>
                <a:gd name="connsiteY0" fmla="*/ 1410096 h 2310578"/>
                <a:gd name="connsiteX1" fmla="*/ 2335 w 9408512"/>
                <a:gd name="connsiteY1" fmla="*/ 495695 h 2310578"/>
                <a:gd name="connsiteX2" fmla="*/ 234563 w 9408512"/>
                <a:gd name="connsiteY2" fmla="*/ 45753 h 2310578"/>
                <a:gd name="connsiteX3" fmla="*/ 1424735 w 9408512"/>
                <a:gd name="connsiteY3" fmla="*/ 16724 h 2310578"/>
                <a:gd name="connsiteX4" fmla="*/ 3224506 w 9408512"/>
                <a:gd name="connsiteY4" fmla="*/ 60267 h 2310578"/>
                <a:gd name="connsiteX5" fmla="*/ 5575821 w 9408512"/>
                <a:gd name="connsiteY5" fmla="*/ 103810 h 2310578"/>
                <a:gd name="connsiteX6" fmla="*/ 7215935 w 9408512"/>
                <a:gd name="connsiteY6" fmla="*/ 89296 h 2310578"/>
                <a:gd name="connsiteX7" fmla="*/ 8449649 w 9408512"/>
                <a:gd name="connsiteY7" fmla="*/ 147353 h 2310578"/>
                <a:gd name="connsiteX8" fmla="*/ 9262449 w 9408512"/>
                <a:gd name="connsiteY8" fmla="*/ 190896 h 2310578"/>
                <a:gd name="connsiteX9" fmla="*/ 9393078 w 9408512"/>
                <a:gd name="connsiteY9" fmla="*/ 655353 h 2310578"/>
                <a:gd name="connsiteX10" fmla="*/ 9393078 w 9408512"/>
                <a:gd name="connsiteY10" fmla="*/ 1497182 h 2310578"/>
                <a:gd name="connsiteX11" fmla="*/ 9276963 w 9408512"/>
                <a:gd name="connsiteY11" fmla="*/ 1947124 h 2310578"/>
                <a:gd name="connsiteX12" fmla="*/ 8914106 w 9408512"/>
                <a:gd name="connsiteY12" fmla="*/ 2208382 h 2310578"/>
                <a:gd name="connsiteX13" fmla="*/ 7419135 w 9408512"/>
                <a:gd name="connsiteY13" fmla="*/ 2309982 h 2310578"/>
                <a:gd name="connsiteX14" fmla="*/ 6156392 w 9408512"/>
                <a:gd name="connsiteY14" fmla="*/ 2208382 h 2310578"/>
                <a:gd name="connsiteX15" fmla="*/ 4879135 w 9408512"/>
                <a:gd name="connsiteY15" fmla="*/ 2309982 h 2310578"/>
                <a:gd name="connsiteX16" fmla="*/ 2948735 w 9408512"/>
                <a:gd name="connsiteY16" fmla="*/ 2150324 h 2310578"/>
                <a:gd name="connsiteX17" fmla="*/ 1177992 w 9408512"/>
                <a:gd name="connsiteY17" fmla="*/ 2222896 h 2310578"/>
                <a:gd name="connsiteX18" fmla="*/ 263592 w 9408512"/>
                <a:gd name="connsiteY18" fmla="*/ 2208382 h 2310578"/>
                <a:gd name="connsiteX19" fmla="*/ 176506 w 9408512"/>
                <a:gd name="connsiteY19" fmla="*/ 1845524 h 2310578"/>
                <a:gd name="connsiteX20" fmla="*/ 118449 w 9408512"/>
                <a:gd name="connsiteY20" fmla="*/ 1410096 h 2310578"/>
                <a:gd name="connsiteX0" fmla="*/ 118971 w 9409034"/>
                <a:gd name="connsiteY0" fmla="*/ 1393372 h 2293854"/>
                <a:gd name="connsiteX1" fmla="*/ 2857 w 9409034"/>
                <a:gd name="connsiteY1" fmla="*/ 478971 h 2293854"/>
                <a:gd name="connsiteX2" fmla="*/ 249600 w 9409034"/>
                <a:gd name="connsiteY2" fmla="*/ 130629 h 2293854"/>
                <a:gd name="connsiteX3" fmla="*/ 1425257 w 9409034"/>
                <a:gd name="connsiteY3" fmla="*/ 0 h 2293854"/>
                <a:gd name="connsiteX4" fmla="*/ 3225028 w 9409034"/>
                <a:gd name="connsiteY4" fmla="*/ 43543 h 2293854"/>
                <a:gd name="connsiteX5" fmla="*/ 5576343 w 9409034"/>
                <a:gd name="connsiteY5" fmla="*/ 87086 h 2293854"/>
                <a:gd name="connsiteX6" fmla="*/ 7216457 w 9409034"/>
                <a:gd name="connsiteY6" fmla="*/ 72572 h 2293854"/>
                <a:gd name="connsiteX7" fmla="*/ 8450171 w 9409034"/>
                <a:gd name="connsiteY7" fmla="*/ 130629 h 2293854"/>
                <a:gd name="connsiteX8" fmla="*/ 9262971 w 9409034"/>
                <a:gd name="connsiteY8" fmla="*/ 174172 h 2293854"/>
                <a:gd name="connsiteX9" fmla="*/ 9393600 w 9409034"/>
                <a:gd name="connsiteY9" fmla="*/ 638629 h 2293854"/>
                <a:gd name="connsiteX10" fmla="*/ 9393600 w 9409034"/>
                <a:gd name="connsiteY10" fmla="*/ 1480458 h 2293854"/>
                <a:gd name="connsiteX11" fmla="*/ 9277485 w 9409034"/>
                <a:gd name="connsiteY11" fmla="*/ 1930400 h 2293854"/>
                <a:gd name="connsiteX12" fmla="*/ 8914628 w 9409034"/>
                <a:gd name="connsiteY12" fmla="*/ 2191658 h 2293854"/>
                <a:gd name="connsiteX13" fmla="*/ 7419657 w 9409034"/>
                <a:gd name="connsiteY13" fmla="*/ 2293258 h 2293854"/>
                <a:gd name="connsiteX14" fmla="*/ 6156914 w 9409034"/>
                <a:gd name="connsiteY14" fmla="*/ 2191658 h 2293854"/>
                <a:gd name="connsiteX15" fmla="*/ 4879657 w 9409034"/>
                <a:gd name="connsiteY15" fmla="*/ 2293258 h 2293854"/>
                <a:gd name="connsiteX16" fmla="*/ 2949257 w 9409034"/>
                <a:gd name="connsiteY16" fmla="*/ 2133600 h 2293854"/>
                <a:gd name="connsiteX17" fmla="*/ 1178514 w 9409034"/>
                <a:gd name="connsiteY17" fmla="*/ 2206172 h 2293854"/>
                <a:gd name="connsiteX18" fmla="*/ 264114 w 9409034"/>
                <a:gd name="connsiteY18" fmla="*/ 2191658 h 2293854"/>
                <a:gd name="connsiteX19" fmla="*/ 177028 w 9409034"/>
                <a:gd name="connsiteY19" fmla="*/ 1828800 h 2293854"/>
                <a:gd name="connsiteX20" fmla="*/ 118971 w 9409034"/>
                <a:gd name="connsiteY20" fmla="*/ 1393372 h 2293854"/>
                <a:gd name="connsiteX0" fmla="*/ 104764 w 9394827"/>
                <a:gd name="connsiteY0" fmla="*/ 1393372 h 2293854"/>
                <a:gd name="connsiteX1" fmla="*/ 3165 w 9394827"/>
                <a:gd name="connsiteY1" fmla="*/ 624114 h 2293854"/>
                <a:gd name="connsiteX2" fmla="*/ 235393 w 9394827"/>
                <a:gd name="connsiteY2" fmla="*/ 130629 h 2293854"/>
                <a:gd name="connsiteX3" fmla="*/ 1411050 w 9394827"/>
                <a:gd name="connsiteY3" fmla="*/ 0 h 2293854"/>
                <a:gd name="connsiteX4" fmla="*/ 3210821 w 9394827"/>
                <a:gd name="connsiteY4" fmla="*/ 43543 h 2293854"/>
                <a:gd name="connsiteX5" fmla="*/ 5562136 w 9394827"/>
                <a:gd name="connsiteY5" fmla="*/ 87086 h 2293854"/>
                <a:gd name="connsiteX6" fmla="*/ 7202250 w 9394827"/>
                <a:gd name="connsiteY6" fmla="*/ 72572 h 2293854"/>
                <a:gd name="connsiteX7" fmla="*/ 8435964 w 9394827"/>
                <a:gd name="connsiteY7" fmla="*/ 130629 h 2293854"/>
                <a:gd name="connsiteX8" fmla="*/ 9248764 w 9394827"/>
                <a:gd name="connsiteY8" fmla="*/ 174172 h 2293854"/>
                <a:gd name="connsiteX9" fmla="*/ 9379393 w 9394827"/>
                <a:gd name="connsiteY9" fmla="*/ 638629 h 2293854"/>
                <a:gd name="connsiteX10" fmla="*/ 9379393 w 9394827"/>
                <a:gd name="connsiteY10" fmla="*/ 1480458 h 2293854"/>
                <a:gd name="connsiteX11" fmla="*/ 9263278 w 9394827"/>
                <a:gd name="connsiteY11" fmla="*/ 1930400 h 2293854"/>
                <a:gd name="connsiteX12" fmla="*/ 8900421 w 9394827"/>
                <a:gd name="connsiteY12" fmla="*/ 2191658 h 2293854"/>
                <a:gd name="connsiteX13" fmla="*/ 7405450 w 9394827"/>
                <a:gd name="connsiteY13" fmla="*/ 2293258 h 2293854"/>
                <a:gd name="connsiteX14" fmla="*/ 6142707 w 9394827"/>
                <a:gd name="connsiteY14" fmla="*/ 2191658 h 2293854"/>
                <a:gd name="connsiteX15" fmla="*/ 4865450 w 9394827"/>
                <a:gd name="connsiteY15" fmla="*/ 2293258 h 2293854"/>
                <a:gd name="connsiteX16" fmla="*/ 2935050 w 9394827"/>
                <a:gd name="connsiteY16" fmla="*/ 2133600 h 2293854"/>
                <a:gd name="connsiteX17" fmla="*/ 1164307 w 9394827"/>
                <a:gd name="connsiteY17" fmla="*/ 2206172 h 2293854"/>
                <a:gd name="connsiteX18" fmla="*/ 249907 w 9394827"/>
                <a:gd name="connsiteY18" fmla="*/ 2191658 h 2293854"/>
                <a:gd name="connsiteX19" fmla="*/ 162821 w 9394827"/>
                <a:gd name="connsiteY19" fmla="*/ 1828800 h 2293854"/>
                <a:gd name="connsiteX20" fmla="*/ 104764 w 9394827"/>
                <a:gd name="connsiteY20" fmla="*/ 1393372 h 2293854"/>
                <a:gd name="connsiteX0" fmla="*/ 104764 w 9394827"/>
                <a:gd name="connsiteY0" fmla="*/ 1407886 h 2308368"/>
                <a:gd name="connsiteX1" fmla="*/ 3165 w 9394827"/>
                <a:gd name="connsiteY1" fmla="*/ 638628 h 2308368"/>
                <a:gd name="connsiteX2" fmla="*/ 235393 w 9394827"/>
                <a:gd name="connsiteY2" fmla="*/ 145143 h 2308368"/>
                <a:gd name="connsiteX3" fmla="*/ 1411050 w 9394827"/>
                <a:gd name="connsiteY3" fmla="*/ 14514 h 2308368"/>
                <a:gd name="connsiteX4" fmla="*/ 3210821 w 9394827"/>
                <a:gd name="connsiteY4" fmla="*/ 58057 h 2308368"/>
                <a:gd name="connsiteX5" fmla="*/ 5591164 w 9394827"/>
                <a:gd name="connsiteY5" fmla="*/ 0 h 2308368"/>
                <a:gd name="connsiteX6" fmla="*/ 7202250 w 9394827"/>
                <a:gd name="connsiteY6" fmla="*/ 87086 h 2308368"/>
                <a:gd name="connsiteX7" fmla="*/ 8435964 w 9394827"/>
                <a:gd name="connsiteY7" fmla="*/ 145143 h 2308368"/>
                <a:gd name="connsiteX8" fmla="*/ 9248764 w 9394827"/>
                <a:gd name="connsiteY8" fmla="*/ 188686 h 2308368"/>
                <a:gd name="connsiteX9" fmla="*/ 9379393 w 9394827"/>
                <a:gd name="connsiteY9" fmla="*/ 653143 h 2308368"/>
                <a:gd name="connsiteX10" fmla="*/ 9379393 w 9394827"/>
                <a:gd name="connsiteY10" fmla="*/ 1494972 h 2308368"/>
                <a:gd name="connsiteX11" fmla="*/ 9263278 w 9394827"/>
                <a:gd name="connsiteY11" fmla="*/ 1944914 h 2308368"/>
                <a:gd name="connsiteX12" fmla="*/ 8900421 w 9394827"/>
                <a:gd name="connsiteY12" fmla="*/ 2206172 h 2308368"/>
                <a:gd name="connsiteX13" fmla="*/ 7405450 w 9394827"/>
                <a:gd name="connsiteY13" fmla="*/ 2307772 h 2308368"/>
                <a:gd name="connsiteX14" fmla="*/ 6142707 w 9394827"/>
                <a:gd name="connsiteY14" fmla="*/ 2206172 h 2308368"/>
                <a:gd name="connsiteX15" fmla="*/ 4865450 w 9394827"/>
                <a:gd name="connsiteY15" fmla="*/ 2307772 h 2308368"/>
                <a:gd name="connsiteX16" fmla="*/ 2935050 w 9394827"/>
                <a:gd name="connsiteY16" fmla="*/ 2148114 h 2308368"/>
                <a:gd name="connsiteX17" fmla="*/ 1164307 w 9394827"/>
                <a:gd name="connsiteY17" fmla="*/ 2220686 h 2308368"/>
                <a:gd name="connsiteX18" fmla="*/ 249907 w 9394827"/>
                <a:gd name="connsiteY18" fmla="*/ 2206172 h 2308368"/>
                <a:gd name="connsiteX19" fmla="*/ 162821 w 9394827"/>
                <a:gd name="connsiteY19" fmla="*/ 1843314 h 2308368"/>
                <a:gd name="connsiteX20" fmla="*/ 104764 w 9394827"/>
                <a:gd name="connsiteY20" fmla="*/ 1407886 h 2308368"/>
                <a:gd name="connsiteX0" fmla="*/ 104764 w 9394827"/>
                <a:gd name="connsiteY0" fmla="*/ 1422400 h 2322882"/>
                <a:gd name="connsiteX1" fmla="*/ 3165 w 9394827"/>
                <a:gd name="connsiteY1" fmla="*/ 653142 h 2322882"/>
                <a:gd name="connsiteX2" fmla="*/ 235393 w 9394827"/>
                <a:gd name="connsiteY2" fmla="*/ 159657 h 2322882"/>
                <a:gd name="connsiteX3" fmla="*/ 1411050 w 9394827"/>
                <a:gd name="connsiteY3" fmla="*/ 29028 h 2322882"/>
                <a:gd name="connsiteX4" fmla="*/ 3210821 w 9394827"/>
                <a:gd name="connsiteY4" fmla="*/ 72571 h 2322882"/>
                <a:gd name="connsiteX5" fmla="*/ 5591164 w 9394827"/>
                <a:gd name="connsiteY5" fmla="*/ 14514 h 2322882"/>
                <a:gd name="connsiteX6" fmla="*/ 7202250 w 9394827"/>
                <a:gd name="connsiteY6" fmla="*/ 101600 h 2322882"/>
                <a:gd name="connsiteX7" fmla="*/ 8508536 w 9394827"/>
                <a:gd name="connsiteY7" fmla="*/ 0 h 2322882"/>
                <a:gd name="connsiteX8" fmla="*/ 9248764 w 9394827"/>
                <a:gd name="connsiteY8" fmla="*/ 203200 h 2322882"/>
                <a:gd name="connsiteX9" fmla="*/ 9379393 w 9394827"/>
                <a:gd name="connsiteY9" fmla="*/ 667657 h 2322882"/>
                <a:gd name="connsiteX10" fmla="*/ 9379393 w 9394827"/>
                <a:gd name="connsiteY10" fmla="*/ 1509486 h 2322882"/>
                <a:gd name="connsiteX11" fmla="*/ 9263278 w 9394827"/>
                <a:gd name="connsiteY11" fmla="*/ 1959428 h 2322882"/>
                <a:gd name="connsiteX12" fmla="*/ 8900421 w 9394827"/>
                <a:gd name="connsiteY12" fmla="*/ 2220686 h 2322882"/>
                <a:gd name="connsiteX13" fmla="*/ 7405450 w 9394827"/>
                <a:gd name="connsiteY13" fmla="*/ 2322286 h 2322882"/>
                <a:gd name="connsiteX14" fmla="*/ 6142707 w 9394827"/>
                <a:gd name="connsiteY14" fmla="*/ 2220686 h 2322882"/>
                <a:gd name="connsiteX15" fmla="*/ 4865450 w 9394827"/>
                <a:gd name="connsiteY15" fmla="*/ 2322286 h 2322882"/>
                <a:gd name="connsiteX16" fmla="*/ 2935050 w 9394827"/>
                <a:gd name="connsiteY16" fmla="*/ 2162628 h 2322882"/>
                <a:gd name="connsiteX17" fmla="*/ 1164307 w 9394827"/>
                <a:gd name="connsiteY17" fmla="*/ 2235200 h 2322882"/>
                <a:gd name="connsiteX18" fmla="*/ 249907 w 9394827"/>
                <a:gd name="connsiteY18" fmla="*/ 2220686 h 2322882"/>
                <a:gd name="connsiteX19" fmla="*/ 162821 w 9394827"/>
                <a:gd name="connsiteY19" fmla="*/ 1857828 h 2322882"/>
                <a:gd name="connsiteX20" fmla="*/ 104764 w 9394827"/>
                <a:gd name="connsiteY20" fmla="*/ 1422400 h 23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accent3">
                      <a:lumMod val="75000"/>
                    </a:schemeClr>
                  </a:solidFill>
                  <a:latin typeface="Times New Roman" pitchFamily="18" charset="0"/>
                  <a:cs typeface="Times New Roman" pitchFamily="18" charset="0"/>
                </a:rPr>
                <a:t>   Em có thể đọc trọn vẹn một số cuốn sách như </a:t>
              </a:r>
              <a:r>
                <a:rPr lang="en-US" sz="2400" i="1">
                  <a:solidFill>
                    <a:schemeClr val="accent3">
                      <a:lumMod val="75000"/>
                    </a:schemeClr>
                  </a:solidFill>
                  <a:latin typeface="Times New Roman" pitchFamily="18" charset="0"/>
                  <a:cs typeface="Times New Roman" pitchFamily="18" charset="0"/>
                </a:rPr>
                <a:t>Đất rừng phương Nam</a:t>
              </a:r>
              <a:r>
                <a:rPr lang="en-US" sz="2400">
                  <a:solidFill>
                    <a:schemeClr val="accent3">
                      <a:lumMod val="75000"/>
                    </a:schemeClr>
                  </a:solidFill>
                  <a:latin typeface="Times New Roman" pitchFamily="18" charset="0"/>
                  <a:cs typeface="Times New Roman" pitchFamily="18" charset="0"/>
                </a:rPr>
                <a:t> (Đoàn Giỏi); </a:t>
              </a:r>
              <a:r>
                <a:rPr lang="en-US" sz="2400" i="1">
                  <a:solidFill>
                    <a:schemeClr val="accent3">
                      <a:lumMod val="75000"/>
                    </a:schemeClr>
                  </a:solidFill>
                  <a:latin typeface="Times New Roman" pitchFamily="18" charset="0"/>
                  <a:cs typeface="Times New Roman" pitchFamily="18" charset="0"/>
                </a:rPr>
                <a:t>Tốt-tô-chan bên cửa sổ</a:t>
              </a:r>
              <a:r>
                <a:rPr lang="en-US" sz="2400">
                  <a:solidFill>
                    <a:schemeClr val="accent3">
                      <a:lumMod val="75000"/>
                    </a:schemeClr>
                  </a:solidFill>
                  <a:latin typeface="Times New Roman" pitchFamily="18" charset="0"/>
                  <a:cs typeface="Times New Roman" pitchFamily="18" charset="0"/>
                </a:rPr>
                <a:t> (Cư-rô-ya-na-gi Tê-sư-cô); </a:t>
              </a:r>
              <a:r>
                <a:rPr lang="en-US" sz="2400" i="1">
                  <a:solidFill>
                    <a:schemeClr val="accent3">
                      <a:lumMod val="75000"/>
                    </a:schemeClr>
                  </a:solidFill>
                  <a:latin typeface="Times New Roman" pitchFamily="18" charset="0"/>
                  <a:cs typeface="Times New Roman" pitchFamily="18" charset="0"/>
                </a:rPr>
                <a:t>Vừa nhắm mắt vừa mở cửa sổ</a:t>
              </a:r>
              <a:r>
                <a:rPr lang="en-US" sz="2400">
                  <a:solidFill>
                    <a:schemeClr val="accent3">
                      <a:lumMod val="75000"/>
                    </a:schemeClr>
                  </a:solidFill>
                  <a:latin typeface="Times New Roman" pitchFamily="18" charset="0"/>
                  <a:cs typeface="Times New Roman" pitchFamily="18" charset="0"/>
                </a:rPr>
                <a:t> (Nguyễn Ngọc Thuần); </a:t>
              </a:r>
              <a:r>
                <a:rPr lang="en-US" sz="2400" i="1">
                  <a:solidFill>
                    <a:schemeClr val="accent3">
                      <a:lumMod val="75000"/>
                    </a:schemeClr>
                  </a:solidFill>
                  <a:latin typeface="Times New Roman" pitchFamily="18" charset="0"/>
                  <a:cs typeface="Times New Roman" pitchFamily="18" charset="0"/>
                </a:rPr>
                <a:t>Người thầy đầu</a:t>
              </a:r>
              <a:r>
                <a:rPr lang="en-US" sz="2400">
                  <a:solidFill>
                    <a:schemeClr val="accent3">
                      <a:lumMod val="75000"/>
                    </a:schemeClr>
                  </a:solidFill>
                  <a:latin typeface="Times New Roman" pitchFamily="18" charset="0"/>
                  <a:cs typeface="Times New Roman" pitchFamily="18" charset="0"/>
                </a:rPr>
                <a:t> tiên (Trin-ghi-đơ Ai-tơ-ma-tốp) hoặc </a:t>
              </a:r>
              <a:r>
                <a:rPr lang="en-US" sz="2400" i="1">
                  <a:solidFill>
                    <a:schemeClr val="accent3">
                      <a:lumMod val="75000"/>
                    </a:schemeClr>
                  </a:solidFill>
                  <a:latin typeface="Times New Roman" pitchFamily="18" charset="0"/>
                  <a:cs typeface="Times New Roman" pitchFamily="18" charset="0"/>
                </a:rPr>
                <a:t>Những bức thư gửi cháu Sam</a:t>
              </a:r>
              <a:r>
                <a:rPr lang="en-US" sz="2400">
                  <a:solidFill>
                    <a:schemeClr val="accent3">
                      <a:lumMod val="75000"/>
                    </a:schemeClr>
                  </a:solidFill>
                  <a:latin typeface="Times New Roman" pitchFamily="18" charset="0"/>
                  <a:cs typeface="Times New Roman" pitchFamily="18" charset="0"/>
                </a:rPr>
                <a:t> (Đa-ni-ên Cốt-li-ep); </a:t>
              </a:r>
              <a:r>
                <a:rPr lang="en-US" sz="2400" i="1">
                  <a:solidFill>
                    <a:schemeClr val="accent3">
                      <a:lumMod val="75000"/>
                    </a:schemeClr>
                  </a:solidFill>
                  <a:latin typeface="Times New Roman" pitchFamily="18" charset="0"/>
                  <a:cs typeface="Times New Roman" pitchFamily="18" charset="0"/>
                </a:rPr>
                <a:t>Nóng, Phẳng, Chật</a:t>
              </a:r>
              <a:r>
                <a:rPr lang="en-US" sz="2400">
                  <a:solidFill>
                    <a:schemeClr val="accent3">
                      <a:lumMod val="75000"/>
                    </a:schemeClr>
                  </a:solidFill>
                  <a:latin typeface="Times New Roman" pitchFamily="18" charset="0"/>
                  <a:cs typeface="Times New Roman" pitchFamily="18" charset="0"/>
                </a:rPr>
                <a:t> (Thô-mát L, Phrít-man).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332"/>
                                        </p:tgtEl>
                                        <p:attrNameLst>
                                          <p:attrName>style.visibility</p:attrName>
                                        </p:attrNameLst>
                                      </p:cBhvr>
                                      <p:to>
                                        <p:strVal val="visible"/>
                                      </p:to>
                                    </p:set>
                                    <p:anim calcmode="lin" valueType="num">
                                      <p:cBhvr additive="base">
                                        <p:cTn id="11" dur="500" fill="hold"/>
                                        <p:tgtEl>
                                          <p:spTgt spid="8332"/>
                                        </p:tgtEl>
                                        <p:attrNameLst>
                                          <p:attrName>ppt_x</p:attrName>
                                        </p:attrNameLst>
                                      </p:cBhvr>
                                      <p:tavLst>
                                        <p:tav tm="0">
                                          <p:val>
                                            <p:strVal val="#ppt_x"/>
                                          </p:val>
                                        </p:tav>
                                        <p:tav tm="100000">
                                          <p:val>
                                            <p:strVal val="#ppt_x"/>
                                          </p:val>
                                        </p:tav>
                                      </p:tavLst>
                                    </p:anim>
                                    <p:anim calcmode="lin" valueType="num">
                                      <p:cBhvr additive="base">
                                        <p:cTn id="12" dur="500" fill="hold"/>
                                        <p:tgtEl>
                                          <p:spTgt spid="83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ppt_x"/>
                                          </p:val>
                                        </p:tav>
                                      </p:tavLst>
                                    </p:anim>
                                    <p:anim calcmode="lin" valueType="num">
                                      <p:cBhvr additive="base">
                                        <p:cTn id="23" dur="500"/>
                                        <p:tgtEl>
                                          <p:spTgt spid="5"/>
                                        </p:tgtEl>
                                        <p:attrNameLst>
                                          <p:attrName>ppt_y</p:attrName>
                                        </p:attrNameLst>
                                      </p:cBhvr>
                                      <p:tavLst>
                                        <p:tav tm="0">
                                          <p:val>
                                            <p:strVal val="ppt_y"/>
                                          </p:val>
                                        </p:tav>
                                        <p:tav tm="100000">
                                          <p:val>
                                            <p:strVal val="1+ppt_h/2"/>
                                          </p:val>
                                        </p:tav>
                                      </p:tavLst>
                                    </p:anim>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02"/>
        <p:cNvGrpSpPr/>
        <p:nvPr/>
      </p:nvGrpSpPr>
      <p:grpSpPr>
        <a:xfrm>
          <a:off x="0" y="0"/>
          <a:ext cx="0" cy="0"/>
          <a:chOff x="0" y="0"/>
          <a:chExt cx="0" cy="0"/>
        </a:xfrm>
      </p:grpSpPr>
      <p:grpSp>
        <p:nvGrpSpPr>
          <p:cNvPr id="8203" name="Google Shape;8203;p67"/>
          <p:cNvGrpSpPr/>
          <p:nvPr/>
        </p:nvGrpSpPr>
        <p:grpSpPr>
          <a:xfrm rot="10800000">
            <a:off x="3596457" y="2305734"/>
            <a:ext cx="2212486" cy="1886158"/>
            <a:chOff x="3663167" y="871556"/>
            <a:chExt cx="746124" cy="737118"/>
          </a:xfrm>
        </p:grpSpPr>
        <p:grpSp>
          <p:nvGrpSpPr>
            <p:cNvPr id="8204" name="Google Shape;8204;p67"/>
            <p:cNvGrpSpPr/>
            <p:nvPr/>
          </p:nvGrpSpPr>
          <p:grpSpPr>
            <a:xfrm>
              <a:off x="3663167" y="871556"/>
              <a:ext cx="746124" cy="737118"/>
              <a:chOff x="1155275" y="239425"/>
              <a:chExt cx="5072225" cy="5011000"/>
            </a:xfrm>
          </p:grpSpPr>
          <p:sp>
            <p:nvSpPr>
              <p:cNvPr id="8205" name="Google Shape;8205;p67"/>
              <p:cNvSpPr/>
              <p:nvPr/>
            </p:nvSpPr>
            <p:spPr>
              <a:xfrm>
                <a:off x="2593675" y="2595050"/>
                <a:ext cx="2195450" cy="2655375"/>
              </a:xfrm>
              <a:custGeom>
                <a:avLst/>
                <a:gdLst/>
                <a:ahLst/>
                <a:cxnLst/>
                <a:rect l="l" t="t" r="r" b="b"/>
                <a:pathLst>
                  <a:path w="87818" h="106215" extrusionOk="0">
                    <a:moveTo>
                      <a:pt x="50672" y="0"/>
                    </a:moveTo>
                    <a:cubicBezTo>
                      <a:pt x="22813" y="14132"/>
                      <a:pt x="4038" y="41385"/>
                      <a:pt x="606" y="72475"/>
                    </a:cubicBezTo>
                    <a:cubicBezTo>
                      <a:pt x="0" y="76714"/>
                      <a:pt x="404" y="80752"/>
                      <a:pt x="1615" y="84789"/>
                    </a:cubicBezTo>
                    <a:cubicBezTo>
                      <a:pt x="2827" y="88827"/>
                      <a:pt x="6057" y="91855"/>
                      <a:pt x="10296" y="92663"/>
                    </a:cubicBezTo>
                    <a:cubicBezTo>
                      <a:pt x="10722" y="92718"/>
                      <a:pt x="11145" y="92743"/>
                      <a:pt x="11565" y="92743"/>
                    </a:cubicBezTo>
                    <a:cubicBezTo>
                      <a:pt x="15302" y="92743"/>
                      <a:pt x="18833" y="90765"/>
                      <a:pt x="22705" y="90765"/>
                    </a:cubicBezTo>
                    <a:cubicBezTo>
                      <a:pt x="23140" y="90765"/>
                      <a:pt x="23579" y="90790"/>
                      <a:pt x="24024" y="90846"/>
                    </a:cubicBezTo>
                    <a:cubicBezTo>
                      <a:pt x="28869" y="91653"/>
                      <a:pt x="32099" y="95893"/>
                      <a:pt x="35127" y="99728"/>
                    </a:cubicBezTo>
                    <a:cubicBezTo>
                      <a:pt x="37942" y="102895"/>
                      <a:pt x="41676" y="106215"/>
                      <a:pt x="45663" y="106215"/>
                    </a:cubicBezTo>
                    <a:cubicBezTo>
                      <a:pt x="46251" y="106215"/>
                      <a:pt x="46845" y="106142"/>
                      <a:pt x="47442" y="105987"/>
                    </a:cubicBezTo>
                    <a:cubicBezTo>
                      <a:pt x="53902" y="104170"/>
                      <a:pt x="55315" y="94883"/>
                      <a:pt x="61573" y="92864"/>
                    </a:cubicBezTo>
                    <a:cubicBezTo>
                      <a:pt x="62540" y="92542"/>
                      <a:pt x="63506" y="92420"/>
                      <a:pt x="64473" y="92420"/>
                    </a:cubicBezTo>
                    <a:cubicBezTo>
                      <a:pt x="67574" y="92420"/>
                      <a:pt x="70675" y="93684"/>
                      <a:pt x="73777" y="93684"/>
                    </a:cubicBezTo>
                    <a:cubicBezTo>
                      <a:pt x="73948" y="93684"/>
                      <a:pt x="74120" y="93680"/>
                      <a:pt x="74292" y="93672"/>
                    </a:cubicBezTo>
                    <a:cubicBezTo>
                      <a:pt x="79137" y="93066"/>
                      <a:pt x="83376" y="90038"/>
                      <a:pt x="85395" y="85395"/>
                    </a:cubicBezTo>
                    <a:cubicBezTo>
                      <a:pt x="87212" y="80954"/>
                      <a:pt x="87817" y="76109"/>
                      <a:pt x="87212" y="71263"/>
                    </a:cubicBezTo>
                    <a:cubicBezTo>
                      <a:pt x="85395" y="44212"/>
                      <a:pt x="67630" y="21198"/>
                      <a:pt x="506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67"/>
              <p:cNvSpPr/>
              <p:nvPr/>
            </p:nvSpPr>
            <p:spPr>
              <a:xfrm>
                <a:off x="1155275" y="2091050"/>
                <a:ext cx="2604275" cy="2161950"/>
              </a:xfrm>
              <a:custGeom>
                <a:avLst/>
                <a:gdLst/>
                <a:ahLst/>
                <a:cxnLst/>
                <a:rect l="l" t="t" r="r" b="b"/>
                <a:pathLst>
                  <a:path w="104171" h="86478" extrusionOk="0">
                    <a:moveTo>
                      <a:pt x="38964" y="1"/>
                    </a:moveTo>
                    <a:cubicBezTo>
                      <a:pt x="32651" y="1"/>
                      <a:pt x="26293" y="655"/>
                      <a:pt x="19987" y="1991"/>
                    </a:cubicBezTo>
                    <a:cubicBezTo>
                      <a:pt x="15747" y="2597"/>
                      <a:pt x="11912" y="4212"/>
                      <a:pt x="8480" y="6634"/>
                    </a:cubicBezTo>
                    <a:cubicBezTo>
                      <a:pt x="5048" y="9057"/>
                      <a:pt x="3231" y="13095"/>
                      <a:pt x="3837" y="17334"/>
                    </a:cubicBezTo>
                    <a:cubicBezTo>
                      <a:pt x="4644" y="21977"/>
                      <a:pt x="8884" y="25207"/>
                      <a:pt x="9691" y="30052"/>
                    </a:cubicBezTo>
                    <a:cubicBezTo>
                      <a:pt x="10499" y="34696"/>
                      <a:pt x="7268" y="39137"/>
                      <a:pt x="4644" y="43174"/>
                    </a:cubicBezTo>
                    <a:cubicBezTo>
                      <a:pt x="2222" y="47414"/>
                      <a:pt x="1" y="52865"/>
                      <a:pt x="2625" y="56902"/>
                    </a:cubicBezTo>
                    <a:cubicBezTo>
                      <a:pt x="6057" y="62353"/>
                      <a:pt x="15546" y="60940"/>
                      <a:pt x="19381" y="66391"/>
                    </a:cubicBezTo>
                    <a:cubicBezTo>
                      <a:pt x="21804" y="69822"/>
                      <a:pt x="20996" y="74466"/>
                      <a:pt x="22611" y="78503"/>
                    </a:cubicBezTo>
                    <a:cubicBezTo>
                      <a:pt x="24630" y="82945"/>
                      <a:pt x="28869" y="85973"/>
                      <a:pt x="33715" y="86377"/>
                    </a:cubicBezTo>
                    <a:cubicBezTo>
                      <a:pt x="34522" y="86444"/>
                      <a:pt x="35330" y="86477"/>
                      <a:pt x="36135" y="86477"/>
                    </a:cubicBezTo>
                    <a:cubicBezTo>
                      <a:pt x="40163" y="86477"/>
                      <a:pt x="44145" y="85636"/>
                      <a:pt x="47846" y="83954"/>
                    </a:cubicBezTo>
                    <a:cubicBezTo>
                      <a:pt x="73081" y="73860"/>
                      <a:pt x="89433" y="49836"/>
                      <a:pt x="104170" y="27226"/>
                    </a:cubicBezTo>
                    <a:cubicBezTo>
                      <a:pt x="86717" y="9613"/>
                      <a:pt x="63169" y="1"/>
                      <a:pt x="38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67"/>
              <p:cNvSpPr/>
              <p:nvPr/>
            </p:nvSpPr>
            <p:spPr>
              <a:xfrm>
                <a:off x="1584275" y="239425"/>
                <a:ext cx="2336775" cy="2491925"/>
              </a:xfrm>
              <a:custGeom>
                <a:avLst/>
                <a:gdLst/>
                <a:ahLst/>
                <a:cxnLst/>
                <a:rect l="l" t="t" r="r" b="b"/>
                <a:pathLst>
                  <a:path w="93471" h="99677" extrusionOk="0">
                    <a:moveTo>
                      <a:pt x="62232" y="1"/>
                    </a:moveTo>
                    <a:cubicBezTo>
                      <a:pt x="60639" y="1"/>
                      <a:pt x="59041" y="324"/>
                      <a:pt x="57536" y="957"/>
                    </a:cubicBezTo>
                    <a:cubicBezTo>
                      <a:pt x="53498" y="3178"/>
                      <a:pt x="51681" y="8225"/>
                      <a:pt x="47442" y="10446"/>
                    </a:cubicBezTo>
                    <a:cubicBezTo>
                      <a:pt x="45835" y="11364"/>
                      <a:pt x="44083" y="11702"/>
                      <a:pt x="42275" y="11702"/>
                    </a:cubicBezTo>
                    <a:cubicBezTo>
                      <a:pt x="39311" y="11702"/>
                      <a:pt x="36194" y="10794"/>
                      <a:pt x="33311" y="10042"/>
                    </a:cubicBezTo>
                    <a:cubicBezTo>
                      <a:pt x="31317" y="9544"/>
                      <a:pt x="29153" y="9182"/>
                      <a:pt x="27085" y="9182"/>
                    </a:cubicBezTo>
                    <a:cubicBezTo>
                      <a:pt x="24126" y="9182"/>
                      <a:pt x="21365" y="9922"/>
                      <a:pt x="19583" y="12061"/>
                    </a:cubicBezTo>
                    <a:cubicBezTo>
                      <a:pt x="15545" y="17108"/>
                      <a:pt x="19785" y="25788"/>
                      <a:pt x="15747" y="31037"/>
                    </a:cubicBezTo>
                    <a:cubicBezTo>
                      <a:pt x="13325" y="34469"/>
                      <a:pt x="8479" y="35277"/>
                      <a:pt x="5249" y="37699"/>
                    </a:cubicBezTo>
                    <a:cubicBezTo>
                      <a:pt x="1616" y="41131"/>
                      <a:pt x="1" y="46178"/>
                      <a:pt x="1010" y="50821"/>
                    </a:cubicBezTo>
                    <a:cubicBezTo>
                      <a:pt x="2221" y="55666"/>
                      <a:pt x="4644" y="59906"/>
                      <a:pt x="7874" y="63540"/>
                    </a:cubicBezTo>
                    <a:cubicBezTo>
                      <a:pt x="25235" y="84333"/>
                      <a:pt x="53095" y="92610"/>
                      <a:pt x="79339" y="99676"/>
                    </a:cubicBezTo>
                    <a:cubicBezTo>
                      <a:pt x="93470" y="71817"/>
                      <a:pt x="92663" y="38709"/>
                      <a:pt x="77118" y="11657"/>
                    </a:cubicBezTo>
                    <a:cubicBezTo>
                      <a:pt x="75099" y="8023"/>
                      <a:pt x="72475" y="4793"/>
                      <a:pt x="69245" y="2371"/>
                    </a:cubicBezTo>
                    <a:cubicBezTo>
                      <a:pt x="67159" y="776"/>
                      <a:pt x="64701" y="1"/>
                      <a:pt x="622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67"/>
              <p:cNvSpPr/>
              <p:nvPr/>
            </p:nvSpPr>
            <p:spPr>
              <a:xfrm>
                <a:off x="3492025" y="248200"/>
                <a:ext cx="2321625" cy="2311225"/>
              </a:xfrm>
              <a:custGeom>
                <a:avLst/>
                <a:gdLst/>
                <a:ahLst/>
                <a:cxnLst/>
                <a:rect l="l" t="t" r="r" b="b"/>
                <a:pathLst>
                  <a:path w="92865" h="92449" extrusionOk="0">
                    <a:moveTo>
                      <a:pt x="31090" y="1"/>
                    </a:moveTo>
                    <a:cubicBezTo>
                      <a:pt x="28718" y="1"/>
                      <a:pt x="26346" y="606"/>
                      <a:pt x="24226" y="1818"/>
                    </a:cubicBezTo>
                    <a:cubicBezTo>
                      <a:pt x="20189" y="4442"/>
                      <a:pt x="16757" y="8076"/>
                      <a:pt x="14334" y="12315"/>
                    </a:cubicBezTo>
                    <a:cubicBezTo>
                      <a:pt x="1" y="35128"/>
                      <a:pt x="808" y="64198"/>
                      <a:pt x="2019" y="91250"/>
                    </a:cubicBezTo>
                    <a:cubicBezTo>
                      <a:pt x="6944" y="92055"/>
                      <a:pt x="11878" y="92449"/>
                      <a:pt x="16780" y="92449"/>
                    </a:cubicBezTo>
                    <a:cubicBezTo>
                      <a:pt x="42623" y="92449"/>
                      <a:pt x="67545" y="81492"/>
                      <a:pt x="85193" y="61977"/>
                    </a:cubicBezTo>
                    <a:cubicBezTo>
                      <a:pt x="88020" y="59151"/>
                      <a:pt x="90240" y="55517"/>
                      <a:pt x="91654" y="51682"/>
                    </a:cubicBezTo>
                    <a:cubicBezTo>
                      <a:pt x="92865" y="47644"/>
                      <a:pt x="92057" y="43203"/>
                      <a:pt x="89029" y="40175"/>
                    </a:cubicBezTo>
                    <a:cubicBezTo>
                      <a:pt x="85799" y="36945"/>
                      <a:pt x="80550" y="36945"/>
                      <a:pt x="76916" y="33513"/>
                    </a:cubicBezTo>
                    <a:cubicBezTo>
                      <a:pt x="73484" y="30081"/>
                      <a:pt x="73484" y="24630"/>
                      <a:pt x="73081" y="19785"/>
                    </a:cubicBezTo>
                    <a:cubicBezTo>
                      <a:pt x="72879" y="14940"/>
                      <a:pt x="71466" y="9287"/>
                      <a:pt x="66822" y="7470"/>
                    </a:cubicBezTo>
                    <a:cubicBezTo>
                      <a:pt x="65868" y="7088"/>
                      <a:pt x="64893" y="6932"/>
                      <a:pt x="63904" y="6932"/>
                    </a:cubicBezTo>
                    <a:cubicBezTo>
                      <a:pt x="59464" y="6932"/>
                      <a:pt x="54731" y="10078"/>
                      <a:pt x="50206" y="10078"/>
                    </a:cubicBezTo>
                    <a:cubicBezTo>
                      <a:pt x="49344" y="10078"/>
                      <a:pt x="48488" y="9963"/>
                      <a:pt x="47644" y="9691"/>
                    </a:cubicBezTo>
                    <a:cubicBezTo>
                      <a:pt x="43606" y="8480"/>
                      <a:pt x="41588" y="4038"/>
                      <a:pt x="37954" y="1818"/>
                    </a:cubicBezTo>
                    <a:cubicBezTo>
                      <a:pt x="35834" y="606"/>
                      <a:pt x="33462" y="1"/>
                      <a:pt x="310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67"/>
              <p:cNvSpPr/>
              <p:nvPr/>
            </p:nvSpPr>
            <p:spPr>
              <a:xfrm>
                <a:off x="3729225" y="2075700"/>
                <a:ext cx="2498275" cy="2194975"/>
              </a:xfrm>
              <a:custGeom>
                <a:avLst/>
                <a:gdLst/>
                <a:ahLst/>
                <a:cxnLst/>
                <a:rect l="l" t="t" r="r" b="b"/>
                <a:pathLst>
                  <a:path w="99931" h="87799" extrusionOk="0">
                    <a:moveTo>
                      <a:pt x="60578" y="1"/>
                    </a:moveTo>
                    <a:cubicBezTo>
                      <a:pt x="40049" y="1"/>
                      <a:pt x="19427" y="7460"/>
                      <a:pt x="1" y="14920"/>
                    </a:cubicBezTo>
                    <a:cubicBezTo>
                      <a:pt x="4846" y="45807"/>
                      <a:pt x="25034" y="72051"/>
                      <a:pt x="53499" y="84770"/>
                    </a:cubicBezTo>
                    <a:cubicBezTo>
                      <a:pt x="57334" y="86587"/>
                      <a:pt x="61372" y="87596"/>
                      <a:pt x="65410" y="87798"/>
                    </a:cubicBezTo>
                    <a:cubicBezTo>
                      <a:pt x="69649" y="87798"/>
                      <a:pt x="73485" y="85577"/>
                      <a:pt x="75504" y="81944"/>
                    </a:cubicBezTo>
                    <a:cubicBezTo>
                      <a:pt x="77522" y="77704"/>
                      <a:pt x="75907" y="72657"/>
                      <a:pt x="78128" y="68216"/>
                    </a:cubicBezTo>
                    <a:cubicBezTo>
                      <a:pt x="80147" y="63976"/>
                      <a:pt x="85396" y="62159"/>
                      <a:pt x="89837" y="60343"/>
                    </a:cubicBezTo>
                    <a:cubicBezTo>
                      <a:pt x="94278" y="58526"/>
                      <a:pt x="99325" y="55497"/>
                      <a:pt x="99527" y="50652"/>
                    </a:cubicBezTo>
                    <a:cubicBezTo>
                      <a:pt x="99931" y="43990"/>
                      <a:pt x="91452" y="39751"/>
                      <a:pt x="91452" y="33089"/>
                    </a:cubicBezTo>
                    <a:cubicBezTo>
                      <a:pt x="91452" y="29051"/>
                      <a:pt x="95086" y="25619"/>
                      <a:pt x="96297" y="21380"/>
                    </a:cubicBezTo>
                    <a:cubicBezTo>
                      <a:pt x="97105" y="16535"/>
                      <a:pt x="95490" y="11690"/>
                      <a:pt x="91856" y="8460"/>
                    </a:cubicBezTo>
                    <a:cubicBezTo>
                      <a:pt x="88020" y="5230"/>
                      <a:pt x="83579" y="3009"/>
                      <a:pt x="78935" y="2201"/>
                    </a:cubicBezTo>
                    <a:cubicBezTo>
                      <a:pt x="72848" y="668"/>
                      <a:pt x="66717" y="1"/>
                      <a:pt x="60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67"/>
              <p:cNvSpPr/>
              <p:nvPr/>
            </p:nvSpPr>
            <p:spPr>
              <a:xfrm>
                <a:off x="2336275" y="1101150"/>
                <a:ext cx="1377650" cy="1565475"/>
              </a:xfrm>
              <a:custGeom>
                <a:avLst/>
                <a:gdLst/>
                <a:ahLst/>
                <a:cxnLst/>
                <a:rect l="l" t="t" r="r" b="b"/>
                <a:pathLst>
                  <a:path w="55106" h="62619" extrusionOk="0">
                    <a:moveTo>
                      <a:pt x="404" y="0"/>
                    </a:moveTo>
                    <a:cubicBezTo>
                      <a:pt x="404" y="0"/>
                      <a:pt x="0" y="0"/>
                      <a:pt x="202" y="202"/>
                    </a:cubicBezTo>
                    <a:cubicBezTo>
                      <a:pt x="7470" y="10902"/>
                      <a:pt x="14738" y="22005"/>
                      <a:pt x="22409" y="32503"/>
                    </a:cubicBezTo>
                    <a:cubicBezTo>
                      <a:pt x="30080" y="43000"/>
                      <a:pt x="38761" y="52892"/>
                      <a:pt x="48048" y="61977"/>
                    </a:cubicBezTo>
                    <a:cubicBezTo>
                      <a:pt x="48497" y="62426"/>
                      <a:pt x="49036" y="62618"/>
                      <a:pt x="49602" y="62618"/>
                    </a:cubicBezTo>
                    <a:cubicBezTo>
                      <a:pt x="52092" y="62618"/>
                      <a:pt x="55105" y="58903"/>
                      <a:pt x="53296" y="56930"/>
                    </a:cubicBezTo>
                    <a:cubicBezTo>
                      <a:pt x="35935" y="37953"/>
                      <a:pt x="17968" y="19179"/>
                      <a:pt x="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67"/>
              <p:cNvSpPr/>
              <p:nvPr/>
            </p:nvSpPr>
            <p:spPr>
              <a:xfrm>
                <a:off x="2962100" y="1429200"/>
                <a:ext cx="752525" cy="1190550"/>
              </a:xfrm>
              <a:custGeom>
                <a:avLst/>
                <a:gdLst/>
                <a:ahLst/>
                <a:cxnLst/>
                <a:rect l="l" t="t" r="r" b="b"/>
                <a:pathLst>
                  <a:path w="30101" h="47622" extrusionOk="0">
                    <a:moveTo>
                      <a:pt x="202" y="0"/>
                    </a:moveTo>
                    <a:cubicBezTo>
                      <a:pt x="202" y="0"/>
                      <a:pt x="0" y="202"/>
                      <a:pt x="0" y="202"/>
                    </a:cubicBezTo>
                    <a:cubicBezTo>
                      <a:pt x="4442" y="7672"/>
                      <a:pt x="8479" y="15545"/>
                      <a:pt x="11911" y="23620"/>
                    </a:cubicBezTo>
                    <a:cubicBezTo>
                      <a:pt x="15545" y="31493"/>
                      <a:pt x="18775" y="39367"/>
                      <a:pt x="22813" y="47038"/>
                    </a:cubicBezTo>
                    <a:cubicBezTo>
                      <a:pt x="23040" y="47448"/>
                      <a:pt x="23545" y="47621"/>
                      <a:pt x="24181" y="47621"/>
                    </a:cubicBezTo>
                    <a:cubicBezTo>
                      <a:pt x="26366" y="47621"/>
                      <a:pt x="30100" y="45573"/>
                      <a:pt x="29475" y="44010"/>
                    </a:cubicBezTo>
                    <a:cubicBezTo>
                      <a:pt x="22611" y="27658"/>
                      <a:pt x="12719" y="12719"/>
                      <a:pt x="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67"/>
              <p:cNvSpPr/>
              <p:nvPr/>
            </p:nvSpPr>
            <p:spPr>
              <a:xfrm>
                <a:off x="3179125" y="990100"/>
                <a:ext cx="636625" cy="1491700"/>
              </a:xfrm>
              <a:custGeom>
                <a:avLst/>
                <a:gdLst/>
                <a:ahLst/>
                <a:cxnLst/>
                <a:rect l="l" t="t" r="r" b="b"/>
                <a:pathLst>
                  <a:path w="25465" h="59668" extrusionOk="0">
                    <a:moveTo>
                      <a:pt x="404" y="1"/>
                    </a:moveTo>
                    <a:cubicBezTo>
                      <a:pt x="404" y="1"/>
                      <a:pt x="0" y="1"/>
                      <a:pt x="202" y="203"/>
                    </a:cubicBezTo>
                    <a:cubicBezTo>
                      <a:pt x="5451" y="9085"/>
                      <a:pt x="9488" y="18574"/>
                      <a:pt x="12113" y="28668"/>
                    </a:cubicBezTo>
                    <a:cubicBezTo>
                      <a:pt x="14535" y="38358"/>
                      <a:pt x="16554" y="48250"/>
                      <a:pt x="18169" y="58142"/>
                    </a:cubicBezTo>
                    <a:cubicBezTo>
                      <a:pt x="18343" y="59186"/>
                      <a:pt x="19755" y="59668"/>
                      <a:pt x="21272" y="59668"/>
                    </a:cubicBezTo>
                    <a:cubicBezTo>
                      <a:pt x="23276" y="59668"/>
                      <a:pt x="25465" y="58828"/>
                      <a:pt x="25235" y="57334"/>
                    </a:cubicBezTo>
                    <a:cubicBezTo>
                      <a:pt x="24427" y="46635"/>
                      <a:pt x="21803" y="36339"/>
                      <a:pt x="17362" y="26447"/>
                    </a:cubicBezTo>
                    <a:cubicBezTo>
                      <a:pt x="13122" y="16757"/>
                      <a:pt x="7470" y="7874"/>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67"/>
              <p:cNvSpPr/>
              <p:nvPr/>
            </p:nvSpPr>
            <p:spPr>
              <a:xfrm>
                <a:off x="3567075" y="977925"/>
                <a:ext cx="727450" cy="1740525"/>
              </a:xfrm>
              <a:custGeom>
                <a:avLst/>
                <a:gdLst/>
                <a:ahLst/>
                <a:cxnLst/>
                <a:rect l="l" t="t" r="r" b="b"/>
                <a:pathLst>
                  <a:path w="29098" h="69621" extrusionOk="0">
                    <a:moveTo>
                      <a:pt x="28937" y="1"/>
                    </a:moveTo>
                    <a:cubicBezTo>
                      <a:pt x="28913" y="1"/>
                      <a:pt x="28895" y="25"/>
                      <a:pt x="28895" y="84"/>
                    </a:cubicBezTo>
                    <a:cubicBezTo>
                      <a:pt x="21628" y="9774"/>
                      <a:pt x="15168" y="20272"/>
                      <a:pt x="9919" y="31375"/>
                    </a:cubicBezTo>
                    <a:cubicBezTo>
                      <a:pt x="4670" y="42479"/>
                      <a:pt x="1440" y="54591"/>
                      <a:pt x="229" y="66906"/>
                    </a:cubicBezTo>
                    <a:cubicBezTo>
                      <a:pt x="0" y="68618"/>
                      <a:pt x="2161" y="69621"/>
                      <a:pt x="4154" y="69621"/>
                    </a:cubicBezTo>
                    <a:cubicBezTo>
                      <a:pt x="5686" y="69621"/>
                      <a:pt x="7119" y="69029"/>
                      <a:pt x="7294" y="67713"/>
                    </a:cubicBezTo>
                    <a:cubicBezTo>
                      <a:pt x="9313" y="56005"/>
                      <a:pt x="11938" y="44497"/>
                      <a:pt x="15571" y="33192"/>
                    </a:cubicBezTo>
                    <a:cubicBezTo>
                      <a:pt x="19205" y="21887"/>
                      <a:pt x="23647" y="10784"/>
                      <a:pt x="29097" y="286"/>
                    </a:cubicBezTo>
                    <a:cubicBezTo>
                      <a:pt x="29097" y="143"/>
                      <a:pt x="28996" y="1"/>
                      <a:pt x="2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67"/>
              <p:cNvSpPr/>
              <p:nvPr/>
            </p:nvSpPr>
            <p:spPr>
              <a:xfrm>
                <a:off x="3653100" y="1184700"/>
                <a:ext cx="1065375" cy="1451175"/>
              </a:xfrm>
              <a:custGeom>
                <a:avLst/>
                <a:gdLst/>
                <a:ahLst/>
                <a:cxnLst/>
                <a:rect l="l" t="t" r="r" b="b"/>
                <a:pathLst>
                  <a:path w="42615" h="58047" extrusionOk="0">
                    <a:moveTo>
                      <a:pt x="42465" y="0"/>
                    </a:moveTo>
                    <a:cubicBezTo>
                      <a:pt x="42435" y="0"/>
                      <a:pt x="42412" y="23"/>
                      <a:pt x="42412" y="90"/>
                    </a:cubicBezTo>
                    <a:cubicBezTo>
                      <a:pt x="34741" y="8367"/>
                      <a:pt x="27271" y="16644"/>
                      <a:pt x="20004" y="25527"/>
                    </a:cubicBezTo>
                    <a:cubicBezTo>
                      <a:pt x="12938" y="34208"/>
                      <a:pt x="6478" y="43696"/>
                      <a:pt x="1229" y="53588"/>
                    </a:cubicBezTo>
                    <a:cubicBezTo>
                      <a:pt x="1" y="55584"/>
                      <a:pt x="3326" y="58047"/>
                      <a:pt x="5699" y="58047"/>
                    </a:cubicBezTo>
                    <a:cubicBezTo>
                      <a:pt x="6447" y="58047"/>
                      <a:pt x="7100" y="57802"/>
                      <a:pt x="7487" y="57222"/>
                    </a:cubicBezTo>
                    <a:cubicBezTo>
                      <a:pt x="19196" y="38447"/>
                      <a:pt x="30703" y="19067"/>
                      <a:pt x="42614" y="90"/>
                    </a:cubicBezTo>
                    <a:cubicBezTo>
                      <a:pt x="42614" y="90"/>
                      <a:pt x="42524" y="0"/>
                      <a:pt x="42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67"/>
              <p:cNvSpPr/>
              <p:nvPr/>
            </p:nvSpPr>
            <p:spPr>
              <a:xfrm>
                <a:off x="3749100" y="1494800"/>
                <a:ext cx="1322650" cy="1144400"/>
              </a:xfrm>
              <a:custGeom>
                <a:avLst/>
                <a:gdLst/>
                <a:ahLst/>
                <a:cxnLst/>
                <a:rect l="l" t="t" r="r" b="b"/>
                <a:pathLst>
                  <a:path w="52906" h="45776" extrusionOk="0">
                    <a:moveTo>
                      <a:pt x="52502" y="1"/>
                    </a:moveTo>
                    <a:cubicBezTo>
                      <a:pt x="45840" y="8682"/>
                      <a:pt x="37967" y="16151"/>
                      <a:pt x="29084" y="22611"/>
                    </a:cubicBezTo>
                    <a:cubicBezTo>
                      <a:pt x="20403" y="28668"/>
                      <a:pt x="11319" y="34118"/>
                      <a:pt x="2032" y="39165"/>
                    </a:cubicBezTo>
                    <a:cubicBezTo>
                      <a:pt x="0" y="40273"/>
                      <a:pt x="2194" y="45776"/>
                      <a:pt x="4592" y="45776"/>
                    </a:cubicBezTo>
                    <a:cubicBezTo>
                      <a:pt x="4815" y="45776"/>
                      <a:pt x="5039" y="45728"/>
                      <a:pt x="5262" y="45625"/>
                    </a:cubicBezTo>
                    <a:cubicBezTo>
                      <a:pt x="15558" y="40982"/>
                      <a:pt x="24845" y="34724"/>
                      <a:pt x="32920" y="26851"/>
                    </a:cubicBezTo>
                    <a:cubicBezTo>
                      <a:pt x="40995" y="19179"/>
                      <a:pt x="47657" y="10095"/>
                      <a:pt x="52906" y="203"/>
                    </a:cubicBezTo>
                    <a:cubicBezTo>
                      <a:pt x="52906" y="1"/>
                      <a:pt x="52704" y="1"/>
                      <a:pt x="525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67"/>
              <p:cNvSpPr/>
              <p:nvPr/>
            </p:nvSpPr>
            <p:spPr>
              <a:xfrm>
                <a:off x="3819050" y="2500050"/>
                <a:ext cx="1378875" cy="1265925"/>
              </a:xfrm>
              <a:custGeom>
                <a:avLst/>
                <a:gdLst/>
                <a:ahLst/>
                <a:cxnLst/>
                <a:rect l="l" t="t" r="r" b="b"/>
                <a:pathLst>
                  <a:path w="55155" h="50637" extrusionOk="0">
                    <a:moveTo>
                      <a:pt x="5688" y="0"/>
                    </a:moveTo>
                    <a:cubicBezTo>
                      <a:pt x="3362" y="0"/>
                      <a:pt x="0" y="2729"/>
                      <a:pt x="1253" y="4608"/>
                    </a:cubicBezTo>
                    <a:cubicBezTo>
                      <a:pt x="7511" y="14904"/>
                      <a:pt x="15385" y="24190"/>
                      <a:pt x="24671" y="31861"/>
                    </a:cubicBezTo>
                    <a:cubicBezTo>
                      <a:pt x="33755" y="39533"/>
                      <a:pt x="43849" y="45993"/>
                      <a:pt x="54953" y="50636"/>
                    </a:cubicBezTo>
                    <a:cubicBezTo>
                      <a:pt x="54953" y="50636"/>
                      <a:pt x="55155" y="50434"/>
                      <a:pt x="54953" y="50232"/>
                    </a:cubicBezTo>
                    <a:cubicBezTo>
                      <a:pt x="45263" y="43974"/>
                      <a:pt x="36380" y="36303"/>
                      <a:pt x="28507" y="27622"/>
                    </a:cubicBezTo>
                    <a:cubicBezTo>
                      <a:pt x="21037" y="19143"/>
                      <a:pt x="13971" y="10059"/>
                      <a:pt x="7309" y="772"/>
                    </a:cubicBezTo>
                    <a:cubicBezTo>
                      <a:pt x="6947" y="228"/>
                      <a:pt x="6361" y="0"/>
                      <a:pt x="5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67"/>
              <p:cNvSpPr/>
              <p:nvPr/>
            </p:nvSpPr>
            <p:spPr>
              <a:xfrm>
                <a:off x="3870150" y="2434100"/>
                <a:ext cx="1236925" cy="736325"/>
              </a:xfrm>
              <a:custGeom>
                <a:avLst/>
                <a:gdLst/>
                <a:ahLst/>
                <a:cxnLst/>
                <a:rect l="l" t="t" r="r" b="b"/>
                <a:pathLst>
                  <a:path w="49477" h="29453" extrusionOk="0">
                    <a:moveTo>
                      <a:pt x="5494" y="0"/>
                    </a:moveTo>
                    <a:cubicBezTo>
                      <a:pt x="3577" y="0"/>
                      <a:pt x="0" y="4362"/>
                      <a:pt x="1632" y="5631"/>
                    </a:cubicBezTo>
                    <a:cubicBezTo>
                      <a:pt x="8092" y="11889"/>
                      <a:pt x="15763" y="16936"/>
                      <a:pt x="23838" y="20772"/>
                    </a:cubicBezTo>
                    <a:cubicBezTo>
                      <a:pt x="31913" y="24809"/>
                      <a:pt x="40392" y="27636"/>
                      <a:pt x="49275" y="29452"/>
                    </a:cubicBezTo>
                    <a:cubicBezTo>
                      <a:pt x="49275" y="29452"/>
                      <a:pt x="49477" y="29049"/>
                      <a:pt x="49275" y="29049"/>
                    </a:cubicBezTo>
                    <a:cubicBezTo>
                      <a:pt x="41200" y="25617"/>
                      <a:pt x="33528" y="21175"/>
                      <a:pt x="26665" y="15725"/>
                    </a:cubicBezTo>
                    <a:cubicBezTo>
                      <a:pt x="19397" y="10678"/>
                      <a:pt x="12937" y="5227"/>
                      <a:pt x="6073" y="180"/>
                    </a:cubicBezTo>
                    <a:cubicBezTo>
                      <a:pt x="5908" y="56"/>
                      <a:pt x="5712" y="0"/>
                      <a:pt x="54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67"/>
              <p:cNvSpPr/>
              <p:nvPr/>
            </p:nvSpPr>
            <p:spPr>
              <a:xfrm>
                <a:off x="3951300" y="2480600"/>
                <a:ext cx="1483825" cy="447575"/>
              </a:xfrm>
              <a:custGeom>
                <a:avLst/>
                <a:gdLst/>
                <a:ahLst/>
                <a:cxnLst/>
                <a:rect l="l" t="t" r="r" b="b"/>
                <a:pathLst>
                  <a:path w="59353" h="17903" extrusionOk="0">
                    <a:moveTo>
                      <a:pt x="7178" y="1"/>
                    </a:moveTo>
                    <a:cubicBezTo>
                      <a:pt x="5658" y="1"/>
                      <a:pt x="4139" y="46"/>
                      <a:pt x="2625" y="137"/>
                    </a:cubicBezTo>
                    <a:cubicBezTo>
                      <a:pt x="1" y="339"/>
                      <a:pt x="606" y="7405"/>
                      <a:pt x="2827" y="7405"/>
                    </a:cubicBezTo>
                    <a:cubicBezTo>
                      <a:pt x="12517" y="7405"/>
                      <a:pt x="22005" y="8414"/>
                      <a:pt x="31292" y="10029"/>
                    </a:cubicBezTo>
                    <a:cubicBezTo>
                      <a:pt x="40982" y="11846"/>
                      <a:pt x="50268" y="14470"/>
                      <a:pt x="59151" y="17902"/>
                    </a:cubicBezTo>
                    <a:cubicBezTo>
                      <a:pt x="59151" y="17902"/>
                      <a:pt x="59353" y="17700"/>
                      <a:pt x="59353" y="17700"/>
                    </a:cubicBezTo>
                    <a:cubicBezTo>
                      <a:pt x="51076" y="12250"/>
                      <a:pt x="41991" y="7606"/>
                      <a:pt x="32503" y="4376"/>
                    </a:cubicBezTo>
                    <a:cubicBezTo>
                      <a:pt x="24438" y="1459"/>
                      <a:pt x="15790" y="1"/>
                      <a:pt x="7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67"/>
              <p:cNvSpPr/>
              <p:nvPr/>
            </p:nvSpPr>
            <p:spPr>
              <a:xfrm>
                <a:off x="3781300" y="2293875"/>
                <a:ext cx="1547850" cy="241050"/>
              </a:xfrm>
              <a:custGeom>
                <a:avLst/>
                <a:gdLst/>
                <a:ahLst/>
                <a:cxnLst/>
                <a:rect l="l" t="t" r="r" b="b"/>
                <a:pathLst>
                  <a:path w="61914" h="9642" extrusionOk="0">
                    <a:moveTo>
                      <a:pt x="21986" y="0"/>
                    </a:moveTo>
                    <a:cubicBezTo>
                      <a:pt x="15365" y="0"/>
                      <a:pt x="8718" y="853"/>
                      <a:pt x="2157" y="2559"/>
                    </a:cubicBezTo>
                    <a:cubicBezTo>
                      <a:pt x="0" y="3147"/>
                      <a:pt x="1463" y="9642"/>
                      <a:pt x="3769" y="9642"/>
                    </a:cubicBezTo>
                    <a:cubicBezTo>
                      <a:pt x="3837" y="9642"/>
                      <a:pt x="3905" y="9636"/>
                      <a:pt x="3974" y="9625"/>
                    </a:cubicBezTo>
                    <a:cubicBezTo>
                      <a:pt x="13463" y="7808"/>
                      <a:pt x="22951" y="6798"/>
                      <a:pt x="32641" y="6597"/>
                    </a:cubicBezTo>
                    <a:cubicBezTo>
                      <a:pt x="33852" y="6571"/>
                      <a:pt x="35067" y="6559"/>
                      <a:pt x="36283" y="6559"/>
                    </a:cubicBezTo>
                    <a:cubicBezTo>
                      <a:pt x="44798" y="6559"/>
                      <a:pt x="53409" y="7177"/>
                      <a:pt x="61712" y="8414"/>
                    </a:cubicBezTo>
                    <a:cubicBezTo>
                      <a:pt x="61712" y="8414"/>
                      <a:pt x="61913" y="8212"/>
                      <a:pt x="61712" y="8010"/>
                    </a:cubicBezTo>
                    <a:cubicBezTo>
                      <a:pt x="52425" y="4578"/>
                      <a:pt x="42533" y="2155"/>
                      <a:pt x="32641" y="742"/>
                    </a:cubicBezTo>
                    <a:cubicBezTo>
                      <a:pt x="29108" y="248"/>
                      <a:pt x="25551" y="0"/>
                      <a:pt x="21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67"/>
              <p:cNvSpPr/>
              <p:nvPr/>
            </p:nvSpPr>
            <p:spPr>
              <a:xfrm>
                <a:off x="3103400" y="2544175"/>
                <a:ext cx="792125" cy="1844800"/>
              </a:xfrm>
              <a:custGeom>
                <a:avLst/>
                <a:gdLst/>
                <a:ahLst/>
                <a:cxnLst/>
                <a:rect l="l" t="t" r="r" b="b"/>
                <a:pathLst>
                  <a:path w="31685" h="73792" extrusionOk="0">
                    <a:moveTo>
                      <a:pt x="26095" y="0"/>
                    </a:moveTo>
                    <a:cubicBezTo>
                      <a:pt x="25251" y="0"/>
                      <a:pt x="24491" y="300"/>
                      <a:pt x="24025" y="1026"/>
                    </a:cubicBezTo>
                    <a:cubicBezTo>
                      <a:pt x="17363" y="11927"/>
                      <a:pt x="11912" y="23636"/>
                      <a:pt x="7874" y="35951"/>
                    </a:cubicBezTo>
                    <a:cubicBezTo>
                      <a:pt x="4039" y="48266"/>
                      <a:pt x="1212" y="60782"/>
                      <a:pt x="1" y="73702"/>
                    </a:cubicBezTo>
                    <a:cubicBezTo>
                      <a:pt x="1" y="73702"/>
                      <a:pt x="180" y="73792"/>
                      <a:pt x="300" y="73792"/>
                    </a:cubicBezTo>
                    <a:cubicBezTo>
                      <a:pt x="360" y="73792"/>
                      <a:pt x="405" y="73770"/>
                      <a:pt x="405" y="73702"/>
                    </a:cubicBezTo>
                    <a:cubicBezTo>
                      <a:pt x="3635" y="61388"/>
                      <a:pt x="7874" y="49275"/>
                      <a:pt x="13325" y="37970"/>
                    </a:cubicBezTo>
                    <a:cubicBezTo>
                      <a:pt x="18776" y="26463"/>
                      <a:pt x="24630" y="15561"/>
                      <a:pt x="30485" y="4458"/>
                    </a:cubicBezTo>
                    <a:cubicBezTo>
                      <a:pt x="31685" y="2508"/>
                      <a:pt x="28537" y="0"/>
                      <a:pt x="26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67"/>
              <p:cNvSpPr/>
              <p:nvPr/>
            </p:nvSpPr>
            <p:spPr>
              <a:xfrm>
                <a:off x="3678775" y="2521225"/>
                <a:ext cx="217025" cy="1673725"/>
              </a:xfrm>
              <a:custGeom>
                <a:avLst/>
                <a:gdLst/>
                <a:ahLst/>
                <a:cxnLst/>
                <a:rect l="l" t="t" r="r" b="b"/>
                <a:pathLst>
                  <a:path w="8681" h="66949" extrusionOk="0">
                    <a:moveTo>
                      <a:pt x="4821" y="0"/>
                    </a:moveTo>
                    <a:cubicBezTo>
                      <a:pt x="3063" y="0"/>
                      <a:pt x="1311" y="656"/>
                      <a:pt x="1211" y="1944"/>
                    </a:cubicBezTo>
                    <a:cubicBezTo>
                      <a:pt x="0" y="23545"/>
                      <a:pt x="202" y="45348"/>
                      <a:pt x="1615" y="66949"/>
                    </a:cubicBezTo>
                    <a:lnTo>
                      <a:pt x="2019" y="66949"/>
                    </a:lnTo>
                    <a:cubicBezTo>
                      <a:pt x="4441" y="45348"/>
                      <a:pt x="8681" y="23747"/>
                      <a:pt x="8479" y="2146"/>
                    </a:cubicBezTo>
                    <a:cubicBezTo>
                      <a:pt x="8479" y="706"/>
                      <a:pt x="6647" y="0"/>
                      <a:pt x="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67"/>
              <p:cNvSpPr/>
              <p:nvPr/>
            </p:nvSpPr>
            <p:spPr>
              <a:xfrm>
                <a:off x="3736675" y="2530325"/>
                <a:ext cx="421575" cy="1843525"/>
              </a:xfrm>
              <a:custGeom>
                <a:avLst/>
                <a:gdLst/>
                <a:ahLst/>
                <a:cxnLst/>
                <a:rect l="l" t="t" r="r" b="b"/>
                <a:pathLst>
                  <a:path w="16863" h="73741" extrusionOk="0">
                    <a:moveTo>
                      <a:pt x="5328" y="0"/>
                    </a:moveTo>
                    <a:cubicBezTo>
                      <a:pt x="3001" y="0"/>
                      <a:pt x="1" y="1951"/>
                      <a:pt x="712" y="3801"/>
                    </a:cubicBezTo>
                    <a:cubicBezTo>
                      <a:pt x="4750" y="15106"/>
                      <a:pt x="7980" y="26411"/>
                      <a:pt x="10201" y="38120"/>
                    </a:cubicBezTo>
                    <a:cubicBezTo>
                      <a:pt x="12623" y="49829"/>
                      <a:pt x="14036" y="61740"/>
                      <a:pt x="14238" y="73651"/>
                    </a:cubicBezTo>
                    <a:cubicBezTo>
                      <a:pt x="14238" y="73651"/>
                      <a:pt x="14418" y="73740"/>
                      <a:pt x="14537" y="73740"/>
                    </a:cubicBezTo>
                    <a:cubicBezTo>
                      <a:pt x="14597" y="73740"/>
                      <a:pt x="14642" y="73718"/>
                      <a:pt x="14642" y="73651"/>
                    </a:cubicBezTo>
                    <a:cubicBezTo>
                      <a:pt x="16459" y="61538"/>
                      <a:pt x="16863" y="49223"/>
                      <a:pt x="16055" y="37111"/>
                    </a:cubicBezTo>
                    <a:cubicBezTo>
                      <a:pt x="15248" y="24796"/>
                      <a:pt x="12421" y="12481"/>
                      <a:pt x="7576" y="1176"/>
                    </a:cubicBezTo>
                    <a:cubicBezTo>
                      <a:pt x="7159" y="342"/>
                      <a:pt x="6303" y="0"/>
                      <a:pt x="53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67"/>
              <p:cNvSpPr/>
              <p:nvPr/>
            </p:nvSpPr>
            <p:spPr>
              <a:xfrm>
                <a:off x="3777600" y="2562875"/>
                <a:ext cx="607775" cy="1652275"/>
              </a:xfrm>
              <a:custGeom>
                <a:avLst/>
                <a:gdLst/>
                <a:ahLst/>
                <a:cxnLst/>
                <a:rect l="l" t="t" r="r" b="b"/>
                <a:pathLst>
                  <a:path w="24311" h="66091" extrusionOk="0">
                    <a:moveTo>
                      <a:pt x="5528" y="0"/>
                    </a:moveTo>
                    <a:cubicBezTo>
                      <a:pt x="3253" y="0"/>
                      <a:pt x="0" y="3341"/>
                      <a:pt x="1296" y="5123"/>
                    </a:cubicBezTo>
                    <a:cubicBezTo>
                      <a:pt x="7554" y="14006"/>
                      <a:pt x="12601" y="23494"/>
                      <a:pt x="16235" y="33790"/>
                    </a:cubicBezTo>
                    <a:cubicBezTo>
                      <a:pt x="19869" y="44086"/>
                      <a:pt x="22090" y="54987"/>
                      <a:pt x="22493" y="66090"/>
                    </a:cubicBezTo>
                    <a:lnTo>
                      <a:pt x="22897" y="66090"/>
                    </a:lnTo>
                    <a:cubicBezTo>
                      <a:pt x="24310" y="54785"/>
                      <a:pt x="24108" y="43278"/>
                      <a:pt x="21686" y="31973"/>
                    </a:cubicBezTo>
                    <a:cubicBezTo>
                      <a:pt x="19465" y="20466"/>
                      <a:pt x="14418" y="9766"/>
                      <a:pt x="6949" y="682"/>
                    </a:cubicBezTo>
                    <a:cubicBezTo>
                      <a:pt x="6589" y="203"/>
                      <a:pt x="6088" y="0"/>
                      <a:pt x="5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67"/>
              <p:cNvSpPr/>
              <p:nvPr/>
            </p:nvSpPr>
            <p:spPr>
              <a:xfrm>
                <a:off x="2396825" y="2287025"/>
                <a:ext cx="1375600" cy="384750"/>
              </a:xfrm>
              <a:custGeom>
                <a:avLst/>
                <a:gdLst/>
                <a:ahLst/>
                <a:cxnLst/>
                <a:rect l="l" t="t" r="r" b="b"/>
                <a:pathLst>
                  <a:path w="55024" h="15390" extrusionOk="0">
                    <a:moveTo>
                      <a:pt x="12412" y="0"/>
                    </a:moveTo>
                    <a:cubicBezTo>
                      <a:pt x="8291" y="0"/>
                      <a:pt x="4167" y="259"/>
                      <a:pt x="1" y="814"/>
                    </a:cubicBezTo>
                    <a:lnTo>
                      <a:pt x="1" y="1218"/>
                    </a:lnTo>
                    <a:cubicBezTo>
                      <a:pt x="8884" y="2026"/>
                      <a:pt x="17564" y="3842"/>
                      <a:pt x="25841" y="6669"/>
                    </a:cubicBezTo>
                    <a:cubicBezTo>
                      <a:pt x="34320" y="9495"/>
                      <a:pt x="42194" y="12523"/>
                      <a:pt x="50269" y="15349"/>
                    </a:cubicBezTo>
                    <a:cubicBezTo>
                      <a:pt x="50359" y="15377"/>
                      <a:pt x="50451" y="15389"/>
                      <a:pt x="50543" y="15389"/>
                    </a:cubicBezTo>
                    <a:cubicBezTo>
                      <a:pt x="52530" y="15389"/>
                      <a:pt x="55024" y="9450"/>
                      <a:pt x="53095" y="8486"/>
                    </a:cubicBezTo>
                    <a:cubicBezTo>
                      <a:pt x="44818" y="4852"/>
                      <a:pt x="35935" y="2227"/>
                      <a:pt x="27053" y="1016"/>
                    </a:cubicBezTo>
                    <a:cubicBezTo>
                      <a:pt x="22135" y="360"/>
                      <a:pt x="17275" y="0"/>
                      <a:pt x="12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67"/>
              <p:cNvSpPr/>
              <p:nvPr/>
            </p:nvSpPr>
            <p:spPr>
              <a:xfrm>
                <a:off x="2280750" y="2509150"/>
                <a:ext cx="1599000" cy="408925"/>
              </a:xfrm>
              <a:custGeom>
                <a:avLst/>
                <a:gdLst/>
                <a:ahLst/>
                <a:cxnLst/>
                <a:rect l="l" t="t" r="r" b="b"/>
                <a:pathLst>
                  <a:path w="63960" h="16357" extrusionOk="0">
                    <a:moveTo>
                      <a:pt x="60876" y="0"/>
                    </a:moveTo>
                    <a:cubicBezTo>
                      <a:pt x="60840" y="0"/>
                      <a:pt x="60803" y="2"/>
                      <a:pt x="60766" y="4"/>
                    </a:cubicBezTo>
                    <a:cubicBezTo>
                      <a:pt x="39569" y="812"/>
                      <a:pt x="18977" y="6464"/>
                      <a:pt x="1" y="16155"/>
                    </a:cubicBezTo>
                    <a:cubicBezTo>
                      <a:pt x="1" y="16155"/>
                      <a:pt x="1" y="16357"/>
                      <a:pt x="203" y="16357"/>
                    </a:cubicBezTo>
                    <a:cubicBezTo>
                      <a:pt x="10297" y="13530"/>
                      <a:pt x="20391" y="11511"/>
                      <a:pt x="30888" y="10502"/>
                    </a:cubicBezTo>
                    <a:cubicBezTo>
                      <a:pt x="41184" y="9089"/>
                      <a:pt x="51278" y="8483"/>
                      <a:pt x="61372" y="7070"/>
                    </a:cubicBezTo>
                    <a:cubicBezTo>
                      <a:pt x="63959" y="6871"/>
                      <a:pt x="63407" y="0"/>
                      <a:pt x="60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67"/>
              <p:cNvSpPr/>
              <p:nvPr/>
            </p:nvSpPr>
            <p:spPr>
              <a:xfrm>
                <a:off x="2073825" y="2638150"/>
                <a:ext cx="1748750" cy="724050"/>
              </a:xfrm>
              <a:custGeom>
                <a:avLst/>
                <a:gdLst/>
                <a:ahLst/>
                <a:cxnLst/>
                <a:rect l="l" t="t" r="r" b="b"/>
                <a:pathLst>
                  <a:path w="69950" h="28962" extrusionOk="0">
                    <a:moveTo>
                      <a:pt x="64520" y="0"/>
                    </a:moveTo>
                    <a:cubicBezTo>
                      <a:pt x="64188" y="0"/>
                      <a:pt x="63873" y="91"/>
                      <a:pt x="63593" y="295"/>
                    </a:cubicBezTo>
                    <a:cubicBezTo>
                      <a:pt x="54104" y="7159"/>
                      <a:pt x="44010" y="12812"/>
                      <a:pt x="33513" y="17657"/>
                    </a:cubicBezTo>
                    <a:cubicBezTo>
                      <a:pt x="22813" y="22502"/>
                      <a:pt x="11710" y="26136"/>
                      <a:pt x="203" y="28558"/>
                    </a:cubicBezTo>
                    <a:cubicBezTo>
                      <a:pt x="1" y="28558"/>
                      <a:pt x="203" y="28962"/>
                      <a:pt x="203" y="28962"/>
                    </a:cubicBezTo>
                    <a:cubicBezTo>
                      <a:pt x="12113" y="28356"/>
                      <a:pt x="24024" y="26539"/>
                      <a:pt x="35531" y="23107"/>
                    </a:cubicBezTo>
                    <a:cubicBezTo>
                      <a:pt x="47240" y="19474"/>
                      <a:pt x="58142" y="13821"/>
                      <a:pt x="67832" y="6150"/>
                    </a:cubicBezTo>
                    <a:cubicBezTo>
                      <a:pt x="69949" y="4385"/>
                      <a:pt x="66824" y="0"/>
                      <a:pt x="6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67"/>
              <p:cNvSpPr/>
              <p:nvPr/>
            </p:nvSpPr>
            <p:spPr>
              <a:xfrm>
                <a:off x="1851775" y="2419775"/>
                <a:ext cx="2015500" cy="246875"/>
              </a:xfrm>
              <a:custGeom>
                <a:avLst/>
                <a:gdLst/>
                <a:ahLst/>
                <a:cxnLst/>
                <a:rect l="l" t="t" r="r" b="b"/>
                <a:pathLst>
                  <a:path w="80620" h="9875" extrusionOk="0">
                    <a:moveTo>
                      <a:pt x="50187" y="1"/>
                    </a:moveTo>
                    <a:cubicBezTo>
                      <a:pt x="46169" y="1"/>
                      <a:pt x="42153" y="182"/>
                      <a:pt x="38155" y="551"/>
                    </a:cubicBezTo>
                    <a:cubicBezTo>
                      <a:pt x="25235" y="1762"/>
                      <a:pt x="12315" y="4791"/>
                      <a:pt x="202" y="9434"/>
                    </a:cubicBezTo>
                    <a:cubicBezTo>
                      <a:pt x="0" y="9434"/>
                      <a:pt x="202" y="9838"/>
                      <a:pt x="202" y="9838"/>
                    </a:cubicBezTo>
                    <a:cubicBezTo>
                      <a:pt x="10965" y="7407"/>
                      <a:pt x="22028" y="6320"/>
                      <a:pt x="33131" y="6320"/>
                    </a:cubicBezTo>
                    <a:cubicBezTo>
                      <a:pt x="34940" y="6320"/>
                      <a:pt x="36749" y="6349"/>
                      <a:pt x="38559" y="6406"/>
                    </a:cubicBezTo>
                    <a:cubicBezTo>
                      <a:pt x="51075" y="6809"/>
                      <a:pt x="63794" y="8021"/>
                      <a:pt x="76108" y="9838"/>
                    </a:cubicBezTo>
                    <a:cubicBezTo>
                      <a:pt x="76241" y="9862"/>
                      <a:pt x="76370" y="9874"/>
                      <a:pt x="76497" y="9874"/>
                    </a:cubicBezTo>
                    <a:cubicBezTo>
                      <a:pt x="79447" y="9874"/>
                      <a:pt x="80619" y="3353"/>
                      <a:pt x="77521" y="2772"/>
                    </a:cubicBezTo>
                    <a:cubicBezTo>
                      <a:pt x="68537" y="947"/>
                      <a:pt x="59358" y="1"/>
                      <a:pt x="501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67"/>
              <p:cNvSpPr/>
              <p:nvPr/>
            </p:nvSpPr>
            <p:spPr>
              <a:xfrm>
                <a:off x="3194250" y="1949025"/>
                <a:ext cx="1054850" cy="1049800"/>
              </a:xfrm>
              <a:custGeom>
                <a:avLst/>
                <a:gdLst/>
                <a:ahLst/>
                <a:cxnLst/>
                <a:rect l="l" t="t" r="r" b="b"/>
                <a:pathLst>
                  <a:path w="42194" h="41992" extrusionOk="0">
                    <a:moveTo>
                      <a:pt x="20996" y="1"/>
                    </a:moveTo>
                    <a:cubicBezTo>
                      <a:pt x="9489" y="1"/>
                      <a:pt x="1" y="9287"/>
                      <a:pt x="1" y="20996"/>
                    </a:cubicBezTo>
                    <a:cubicBezTo>
                      <a:pt x="1" y="32705"/>
                      <a:pt x="9489" y="41992"/>
                      <a:pt x="20996" y="41992"/>
                    </a:cubicBezTo>
                    <a:cubicBezTo>
                      <a:pt x="32705" y="41992"/>
                      <a:pt x="42193" y="32705"/>
                      <a:pt x="42193" y="20996"/>
                    </a:cubicBezTo>
                    <a:cubicBezTo>
                      <a:pt x="42193" y="9287"/>
                      <a:pt x="32705" y="1"/>
                      <a:pt x="209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9" name="Google Shape;8229;p67"/>
            <p:cNvSpPr/>
            <p:nvPr/>
          </p:nvSpPr>
          <p:spPr>
            <a:xfrm>
              <a:off x="3942094" y="1081225"/>
              <a:ext cx="228600" cy="228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0" name="Google Shape;8230;p67"/>
          <p:cNvSpPr txBox="1">
            <a:spLocks noGrp="1"/>
          </p:cNvSpPr>
          <p:nvPr>
            <p:ph type="title"/>
          </p:nvPr>
        </p:nvSpPr>
        <p:spPr>
          <a:xfrm>
            <a:off x="204717" y="131126"/>
            <a:ext cx="6320738" cy="572700"/>
          </a:xfrm>
          <a:prstGeom prst="rect">
            <a:avLst/>
          </a:prstGeom>
        </p:spPr>
        <p:txBody>
          <a:bodyPr spcFirstLastPara="1" wrap="square" lIns="91425" tIns="91425" rIns="91425" bIns="91425" anchor="t" anchorCtr="0">
            <a:noAutofit/>
          </a:bodyPr>
          <a:lstStyle/>
          <a:p>
            <a:r>
              <a:rPr lang="en" b="1">
                <a:latin typeface="Times New Roman" pitchFamily="18" charset="0"/>
                <a:cs typeface="Times New Roman" pitchFamily="18" charset="0"/>
              </a:rPr>
              <a:t>Câu 2: </a:t>
            </a:r>
            <a:r>
              <a:rPr lang="vi-VN" i="1">
                <a:latin typeface="Times New Roman" pitchFamily="18" charset="0"/>
                <a:cs typeface="Times New Roman" pitchFamily="18" charset="0"/>
              </a:rPr>
              <a:t>Chọn một cuốn sách mà em ấn tượng nhất và xác định những vấn đề sau:</a:t>
            </a:r>
            <a:br>
              <a:rPr lang="en-US">
                <a:latin typeface="Times New Roman" pitchFamily="18" charset="0"/>
                <a:cs typeface="Times New Roman" pitchFamily="18" charset="0"/>
              </a:rPr>
            </a:br>
            <a:endParaRPr b="1">
              <a:latin typeface="Times New Roman" pitchFamily="18" charset="0"/>
              <a:cs typeface="Times New Roman" pitchFamily="18" charset="0"/>
            </a:endParaRPr>
          </a:p>
        </p:txBody>
      </p:sp>
      <p:sp>
        <p:nvSpPr>
          <p:cNvPr id="8232" name="Google Shape;8232;p67"/>
          <p:cNvSpPr txBox="1"/>
          <p:nvPr/>
        </p:nvSpPr>
        <p:spPr>
          <a:xfrm flipH="1">
            <a:off x="6156690" y="3965913"/>
            <a:ext cx="2730383" cy="489600"/>
          </a:xfrm>
          <a:prstGeom prst="rect">
            <a:avLst/>
          </a:prstGeom>
          <a:noFill/>
          <a:ln>
            <a:noFill/>
          </a:ln>
        </p:spPr>
        <p:txBody>
          <a:bodyPr spcFirstLastPara="1" wrap="square" lIns="91425" tIns="91425" rIns="91425" bIns="91425" anchor="t" anchorCtr="0">
            <a:noAutofit/>
          </a:bodyPr>
          <a:lstStyle/>
          <a:p>
            <a:r>
              <a:rPr lang="en-US" sz="1800" i="1">
                <a:latin typeface="Times New Roman" pitchFamily="18" charset="0"/>
                <a:cs typeface="Times New Roman" pitchFamily="18" charset="0"/>
              </a:rPr>
              <a:t>e. </a:t>
            </a:r>
            <a:r>
              <a:rPr lang="en-US" sz="1800" b="1" i="1">
                <a:latin typeface="Times New Roman" pitchFamily="18" charset="0"/>
                <a:cs typeface="Times New Roman" pitchFamily="18" charset="0"/>
              </a:rPr>
              <a:t>Chủ đề, ý nghĩa, bài học </a:t>
            </a:r>
            <a:r>
              <a:rPr lang="en-US" sz="1800" i="1">
                <a:latin typeface="Times New Roman" pitchFamily="18" charset="0"/>
                <a:cs typeface="Times New Roman" pitchFamily="18" charset="0"/>
              </a:rPr>
              <a:t>mà em có thể rút ra sau khi đọc cuốn sách là gì?</a:t>
            </a:r>
            <a:endParaRPr lang="en-US" sz="1800">
              <a:latin typeface="Times New Roman" pitchFamily="18" charset="0"/>
              <a:cs typeface="Times New Roman" pitchFamily="18" charset="0"/>
            </a:endParaRPr>
          </a:p>
        </p:txBody>
      </p:sp>
      <p:sp>
        <p:nvSpPr>
          <p:cNvPr id="8234" name="Google Shape;8234;p67"/>
          <p:cNvSpPr txBox="1"/>
          <p:nvPr/>
        </p:nvSpPr>
        <p:spPr>
          <a:xfrm flipH="1">
            <a:off x="1569492" y="3916728"/>
            <a:ext cx="2374711" cy="489600"/>
          </a:xfrm>
          <a:prstGeom prst="rect">
            <a:avLst/>
          </a:prstGeom>
          <a:noFill/>
          <a:ln>
            <a:noFill/>
          </a:ln>
        </p:spPr>
        <p:txBody>
          <a:bodyPr spcFirstLastPara="1" wrap="square" lIns="91425" tIns="91425" rIns="91425" bIns="91425" anchor="t" anchorCtr="0">
            <a:noAutofit/>
          </a:bodyPr>
          <a:lstStyle/>
          <a:p>
            <a:pPr algn="ctr"/>
            <a:r>
              <a:rPr lang="en-US" sz="1800" b="1" i="1">
                <a:latin typeface="Times New Roman" pitchFamily="18" charset="0"/>
                <a:cs typeface="Times New Roman" pitchFamily="18" charset="0"/>
              </a:rPr>
              <a:t>a. Đề tài: </a:t>
            </a:r>
            <a:r>
              <a:rPr lang="en-US" sz="1800" i="1">
                <a:latin typeface="Times New Roman" pitchFamily="18" charset="0"/>
                <a:cs typeface="Times New Roman" pitchFamily="18" charset="0"/>
              </a:rPr>
              <a:t>Cuốn</a:t>
            </a:r>
            <a:r>
              <a:rPr lang="vi-VN" sz="1800" i="1">
                <a:latin typeface="Times New Roman" pitchFamily="18" charset="0"/>
                <a:cs typeface="Times New Roman" pitchFamily="18" charset="0"/>
              </a:rPr>
              <a:t> sách đề cập đến phạm vi nào của đời sống?</a:t>
            </a:r>
            <a:endParaRPr lang="en-US" sz="1800">
              <a:latin typeface="Times New Roman" pitchFamily="18" charset="0"/>
              <a:cs typeface="Times New Roman" pitchFamily="18" charset="0"/>
            </a:endParaRPr>
          </a:p>
        </p:txBody>
      </p:sp>
      <p:sp>
        <p:nvSpPr>
          <p:cNvPr id="8236" name="Google Shape;8236;p67"/>
          <p:cNvSpPr txBox="1"/>
          <p:nvPr/>
        </p:nvSpPr>
        <p:spPr>
          <a:xfrm flipH="1">
            <a:off x="6338628" y="1972342"/>
            <a:ext cx="2548445" cy="492000"/>
          </a:xfrm>
          <a:prstGeom prst="rect">
            <a:avLst/>
          </a:prstGeom>
          <a:noFill/>
          <a:ln>
            <a:noFill/>
          </a:ln>
        </p:spPr>
        <p:txBody>
          <a:bodyPr spcFirstLastPara="1" wrap="square" lIns="91425" tIns="91425" rIns="91425" bIns="91425" anchor="t" anchorCtr="0">
            <a:noAutofit/>
          </a:bodyPr>
          <a:lstStyle/>
          <a:p>
            <a:r>
              <a:rPr lang="en-US" sz="1800" i="1">
                <a:latin typeface="Times New Roman" pitchFamily="18" charset="0"/>
                <a:cs typeface="Times New Roman" pitchFamily="18" charset="0"/>
              </a:rPr>
              <a:t>d. Có những </a:t>
            </a:r>
            <a:r>
              <a:rPr lang="en-US" sz="1800" b="1" i="1">
                <a:latin typeface="Times New Roman" pitchFamily="18" charset="0"/>
                <a:cs typeface="Times New Roman" pitchFamily="18" charset="0"/>
              </a:rPr>
              <a:t>chi tiết </a:t>
            </a:r>
            <a:r>
              <a:rPr lang="en-US" sz="1800" i="1">
                <a:latin typeface="Times New Roman" pitchFamily="18" charset="0"/>
                <a:cs typeface="Times New Roman" pitchFamily="18" charset="0"/>
              </a:rPr>
              <a:t>nào quan trọng? Những đoạn văn, câu văn nào có thể gợi lên ý nghĩa, vấn đề chính trong cuốn sách? </a:t>
            </a:r>
            <a:endParaRPr lang="en-US" sz="1800">
              <a:latin typeface="Times New Roman" pitchFamily="18" charset="0"/>
              <a:cs typeface="Times New Roman" pitchFamily="18" charset="0"/>
            </a:endParaRPr>
          </a:p>
        </p:txBody>
      </p:sp>
      <p:sp>
        <p:nvSpPr>
          <p:cNvPr id="8238" name="Google Shape;8238;p67"/>
          <p:cNvSpPr txBox="1"/>
          <p:nvPr/>
        </p:nvSpPr>
        <p:spPr>
          <a:xfrm flipH="1">
            <a:off x="409433" y="1972342"/>
            <a:ext cx="2945615" cy="917640"/>
          </a:xfrm>
          <a:prstGeom prst="rect">
            <a:avLst/>
          </a:prstGeom>
          <a:noFill/>
          <a:ln>
            <a:noFill/>
          </a:ln>
        </p:spPr>
        <p:txBody>
          <a:bodyPr spcFirstLastPara="1" wrap="square" lIns="91425" tIns="91425" rIns="91425" bIns="91425" anchor="t" anchorCtr="0">
            <a:noAutofit/>
          </a:bodyPr>
          <a:lstStyle/>
          <a:p>
            <a:pPr algn="ctr"/>
            <a:r>
              <a:rPr lang="en-US" sz="1800" b="1" i="1">
                <a:latin typeface="Times New Roman" pitchFamily="18" charset="0"/>
                <a:cs typeface="Times New Roman" pitchFamily="18" charset="0"/>
              </a:rPr>
              <a:t>b. Bố cục và nội dung chính: </a:t>
            </a:r>
            <a:r>
              <a:rPr lang="en-US" sz="1800" i="1">
                <a:latin typeface="Times New Roman" pitchFamily="18" charset="0"/>
                <a:cs typeface="Times New Roman" pitchFamily="18" charset="0"/>
              </a:rPr>
              <a:t>Cuốn sách có mấy chương, phần? Nội dung chính của từng chương, phần là gì?</a:t>
            </a:r>
            <a:endParaRPr lang="en-US" sz="1800">
              <a:latin typeface="Times New Roman" pitchFamily="18" charset="0"/>
              <a:cs typeface="Times New Roman" pitchFamily="18" charset="0"/>
            </a:endParaRPr>
          </a:p>
        </p:txBody>
      </p:sp>
      <p:sp>
        <p:nvSpPr>
          <p:cNvPr id="8240" name="Google Shape;8240;p67"/>
          <p:cNvSpPr txBox="1"/>
          <p:nvPr/>
        </p:nvSpPr>
        <p:spPr>
          <a:xfrm flipH="1">
            <a:off x="3342528" y="1177623"/>
            <a:ext cx="2814162" cy="1253539"/>
          </a:xfrm>
          <a:prstGeom prst="rect">
            <a:avLst/>
          </a:prstGeom>
          <a:noFill/>
          <a:ln>
            <a:noFill/>
          </a:ln>
        </p:spPr>
        <p:txBody>
          <a:bodyPr spcFirstLastPara="1" wrap="square" lIns="91425" tIns="91425" rIns="91425" bIns="91425" anchor="t" anchorCtr="0">
            <a:noAutofit/>
          </a:bodyPr>
          <a:lstStyle/>
          <a:p>
            <a:pPr algn="ctr"/>
            <a:r>
              <a:rPr lang="en-US" sz="1800" b="1" i="1">
                <a:latin typeface="Times New Roman" pitchFamily="18" charset="0"/>
                <a:cs typeface="Times New Roman" pitchFamily="18" charset="0"/>
              </a:rPr>
              <a:t>c. Nhân vật, sự kiện, bối cảnh nổi bật </a:t>
            </a:r>
            <a:r>
              <a:rPr lang="en-US" sz="1800" i="1">
                <a:latin typeface="Times New Roman" pitchFamily="18" charset="0"/>
                <a:cs typeface="Times New Roman" pitchFamily="18" charset="0"/>
              </a:rPr>
              <a:t>nào được thể hiện trong cuốn sách?</a:t>
            </a:r>
            <a:endParaRPr lang="en-US" sz="1800">
              <a:latin typeface="Times New Roman" pitchFamily="18" charset="0"/>
              <a:cs typeface="Times New Roman" pitchFamily="18" charset="0"/>
            </a:endParaRPr>
          </a:p>
        </p:txBody>
      </p:sp>
      <p:grpSp>
        <p:nvGrpSpPr>
          <p:cNvPr id="8241" name="Google Shape;8241;p67"/>
          <p:cNvGrpSpPr/>
          <p:nvPr/>
        </p:nvGrpSpPr>
        <p:grpSpPr>
          <a:xfrm>
            <a:off x="4456801" y="2617820"/>
            <a:ext cx="1699889" cy="1306597"/>
            <a:chOff x="2483308" y="1211273"/>
            <a:chExt cx="771905" cy="593342"/>
          </a:xfrm>
        </p:grpSpPr>
        <p:sp>
          <p:nvSpPr>
            <p:cNvPr id="8242" name="Google Shape;8242;p67"/>
            <p:cNvSpPr/>
            <p:nvPr/>
          </p:nvSpPr>
          <p:spPr>
            <a:xfrm>
              <a:off x="2587364" y="1211273"/>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67"/>
            <p:cNvSpPr/>
            <p:nvPr/>
          </p:nvSpPr>
          <p:spPr>
            <a:xfrm>
              <a:off x="2483308" y="1669663"/>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67"/>
            <p:cNvSpPr/>
            <p:nvPr/>
          </p:nvSpPr>
          <p:spPr>
            <a:xfrm>
              <a:off x="3208867" y="1648648"/>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67"/>
            <p:cNvSpPr/>
            <p:nvPr/>
          </p:nvSpPr>
          <p:spPr>
            <a:xfrm>
              <a:off x="3057796" y="1219747"/>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30"/>
                                        </p:tgtEl>
                                        <p:attrNameLst>
                                          <p:attrName>style.visibility</p:attrName>
                                        </p:attrNameLst>
                                      </p:cBhvr>
                                      <p:to>
                                        <p:strVal val="visible"/>
                                      </p:to>
                                    </p:set>
                                    <p:anim calcmode="lin" valueType="num">
                                      <p:cBhvr additive="base">
                                        <p:cTn id="7" dur="500" fill="hold"/>
                                        <p:tgtEl>
                                          <p:spTgt spid="8230"/>
                                        </p:tgtEl>
                                        <p:attrNameLst>
                                          <p:attrName>ppt_x</p:attrName>
                                        </p:attrNameLst>
                                      </p:cBhvr>
                                      <p:tavLst>
                                        <p:tav tm="0">
                                          <p:val>
                                            <p:strVal val="#ppt_x"/>
                                          </p:val>
                                        </p:tav>
                                        <p:tav tm="100000">
                                          <p:val>
                                            <p:strVal val="#ppt_x"/>
                                          </p:val>
                                        </p:tav>
                                      </p:tavLst>
                                    </p:anim>
                                    <p:anim calcmode="lin" valueType="num">
                                      <p:cBhvr additive="base">
                                        <p:cTn id="8" dur="500" fill="hold"/>
                                        <p:tgtEl>
                                          <p:spTgt spid="82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03"/>
                                        </p:tgtEl>
                                        <p:attrNameLst>
                                          <p:attrName>style.visibility</p:attrName>
                                        </p:attrNameLst>
                                      </p:cBhvr>
                                      <p:to>
                                        <p:strVal val="visible"/>
                                      </p:to>
                                    </p:set>
                                    <p:anim calcmode="lin" valueType="num">
                                      <p:cBhvr additive="base">
                                        <p:cTn id="13" dur="500" fill="hold"/>
                                        <p:tgtEl>
                                          <p:spTgt spid="8203"/>
                                        </p:tgtEl>
                                        <p:attrNameLst>
                                          <p:attrName>ppt_x</p:attrName>
                                        </p:attrNameLst>
                                      </p:cBhvr>
                                      <p:tavLst>
                                        <p:tav tm="0">
                                          <p:val>
                                            <p:strVal val="#ppt_x"/>
                                          </p:val>
                                        </p:tav>
                                        <p:tav tm="100000">
                                          <p:val>
                                            <p:strVal val="#ppt_x"/>
                                          </p:val>
                                        </p:tav>
                                      </p:tavLst>
                                    </p:anim>
                                    <p:anim calcmode="lin" valueType="num">
                                      <p:cBhvr additive="base">
                                        <p:cTn id="14" dur="500" fill="hold"/>
                                        <p:tgtEl>
                                          <p:spTgt spid="820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241"/>
                                        </p:tgtEl>
                                        <p:attrNameLst>
                                          <p:attrName>style.visibility</p:attrName>
                                        </p:attrNameLst>
                                      </p:cBhvr>
                                      <p:to>
                                        <p:strVal val="visible"/>
                                      </p:to>
                                    </p:set>
                                    <p:anim calcmode="lin" valueType="num">
                                      <p:cBhvr additive="base">
                                        <p:cTn id="17" dur="500" fill="hold"/>
                                        <p:tgtEl>
                                          <p:spTgt spid="8241"/>
                                        </p:tgtEl>
                                        <p:attrNameLst>
                                          <p:attrName>ppt_x</p:attrName>
                                        </p:attrNameLst>
                                      </p:cBhvr>
                                      <p:tavLst>
                                        <p:tav tm="0">
                                          <p:val>
                                            <p:strVal val="#ppt_x"/>
                                          </p:val>
                                        </p:tav>
                                        <p:tav tm="100000">
                                          <p:val>
                                            <p:strVal val="#ppt_x"/>
                                          </p:val>
                                        </p:tav>
                                      </p:tavLst>
                                    </p:anim>
                                    <p:anim calcmode="lin" valueType="num">
                                      <p:cBhvr additive="base">
                                        <p:cTn id="18" dur="500" fill="hold"/>
                                        <p:tgtEl>
                                          <p:spTgt spid="824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234"/>
                                        </p:tgtEl>
                                        <p:attrNameLst>
                                          <p:attrName>style.visibility</p:attrName>
                                        </p:attrNameLst>
                                      </p:cBhvr>
                                      <p:to>
                                        <p:strVal val="visible"/>
                                      </p:to>
                                    </p:set>
                                    <p:anim calcmode="lin" valueType="num">
                                      <p:cBhvr additive="base">
                                        <p:cTn id="23" dur="500" fill="hold"/>
                                        <p:tgtEl>
                                          <p:spTgt spid="8234"/>
                                        </p:tgtEl>
                                        <p:attrNameLst>
                                          <p:attrName>ppt_x</p:attrName>
                                        </p:attrNameLst>
                                      </p:cBhvr>
                                      <p:tavLst>
                                        <p:tav tm="0">
                                          <p:val>
                                            <p:strVal val="#ppt_x"/>
                                          </p:val>
                                        </p:tav>
                                        <p:tav tm="100000">
                                          <p:val>
                                            <p:strVal val="#ppt_x"/>
                                          </p:val>
                                        </p:tav>
                                      </p:tavLst>
                                    </p:anim>
                                    <p:anim calcmode="lin" valueType="num">
                                      <p:cBhvr additive="base">
                                        <p:cTn id="24" dur="500" fill="hold"/>
                                        <p:tgtEl>
                                          <p:spTgt spid="823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238"/>
                                        </p:tgtEl>
                                        <p:attrNameLst>
                                          <p:attrName>style.visibility</p:attrName>
                                        </p:attrNameLst>
                                      </p:cBhvr>
                                      <p:to>
                                        <p:strVal val="visible"/>
                                      </p:to>
                                    </p:set>
                                    <p:anim calcmode="lin" valueType="num">
                                      <p:cBhvr additive="base">
                                        <p:cTn id="29" dur="500" fill="hold"/>
                                        <p:tgtEl>
                                          <p:spTgt spid="8238"/>
                                        </p:tgtEl>
                                        <p:attrNameLst>
                                          <p:attrName>ppt_x</p:attrName>
                                        </p:attrNameLst>
                                      </p:cBhvr>
                                      <p:tavLst>
                                        <p:tav tm="0">
                                          <p:val>
                                            <p:strVal val="#ppt_x"/>
                                          </p:val>
                                        </p:tav>
                                        <p:tav tm="100000">
                                          <p:val>
                                            <p:strVal val="#ppt_x"/>
                                          </p:val>
                                        </p:tav>
                                      </p:tavLst>
                                    </p:anim>
                                    <p:anim calcmode="lin" valueType="num">
                                      <p:cBhvr additive="base">
                                        <p:cTn id="30" dur="500" fill="hold"/>
                                        <p:tgtEl>
                                          <p:spTgt spid="823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240"/>
                                        </p:tgtEl>
                                        <p:attrNameLst>
                                          <p:attrName>style.visibility</p:attrName>
                                        </p:attrNameLst>
                                      </p:cBhvr>
                                      <p:to>
                                        <p:strVal val="visible"/>
                                      </p:to>
                                    </p:set>
                                    <p:anim calcmode="lin" valueType="num">
                                      <p:cBhvr additive="base">
                                        <p:cTn id="35" dur="500" fill="hold"/>
                                        <p:tgtEl>
                                          <p:spTgt spid="8240"/>
                                        </p:tgtEl>
                                        <p:attrNameLst>
                                          <p:attrName>ppt_x</p:attrName>
                                        </p:attrNameLst>
                                      </p:cBhvr>
                                      <p:tavLst>
                                        <p:tav tm="0">
                                          <p:val>
                                            <p:strVal val="#ppt_x"/>
                                          </p:val>
                                        </p:tav>
                                        <p:tav tm="100000">
                                          <p:val>
                                            <p:strVal val="#ppt_x"/>
                                          </p:val>
                                        </p:tav>
                                      </p:tavLst>
                                    </p:anim>
                                    <p:anim calcmode="lin" valueType="num">
                                      <p:cBhvr additive="base">
                                        <p:cTn id="36" dur="500" fill="hold"/>
                                        <p:tgtEl>
                                          <p:spTgt spid="824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236"/>
                                        </p:tgtEl>
                                        <p:attrNameLst>
                                          <p:attrName>style.visibility</p:attrName>
                                        </p:attrNameLst>
                                      </p:cBhvr>
                                      <p:to>
                                        <p:strVal val="visible"/>
                                      </p:to>
                                    </p:set>
                                    <p:anim calcmode="lin" valueType="num">
                                      <p:cBhvr additive="base">
                                        <p:cTn id="41" dur="500" fill="hold"/>
                                        <p:tgtEl>
                                          <p:spTgt spid="8236"/>
                                        </p:tgtEl>
                                        <p:attrNameLst>
                                          <p:attrName>ppt_x</p:attrName>
                                        </p:attrNameLst>
                                      </p:cBhvr>
                                      <p:tavLst>
                                        <p:tav tm="0">
                                          <p:val>
                                            <p:strVal val="#ppt_x"/>
                                          </p:val>
                                        </p:tav>
                                        <p:tav tm="100000">
                                          <p:val>
                                            <p:strVal val="#ppt_x"/>
                                          </p:val>
                                        </p:tav>
                                      </p:tavLst>
                                    </p:anim>
                                    <p:anim calcmode="lin" valueType="num">
                                      <p:cBhvr additive="base">
                                        <p:cTn id="42" dur="500" fill="hold"/>
                                        <p:tgtEl>
                                          <p:spTgt spid="823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232"/>
                                        </p:tgtEl>
                                        <p:attrNameLst>
                                          <p:attrName>style.visibility</p:attrName>
                                        </p:attrNameLst>
                                      </p:cBhvr>
                                      <p:to>
                                        <p:strVal val="visible"/>
                                      </p:to>
                                    </p:set>
                                    <p:anim calcmode="lin" valueType="num">
                                      <p:cBhvr additive="base">
                                        <p:cTn id="47" dur="500" fill="hold"/>
                                        <p:tgtEl>
                                          <p:spTgt spid="8232"/>
                                        </p:tgtEl>
                                        <p:attrNameLst>
                                          <p:attrName>ppt_x</p:attrName>
                                        </p:attrNameLst>
                                      </p:cBhvr>
                                      <p:tavLst>
                                        <p:tav tm="0">
                                          <p:val>
                                            <p:strVal val="#ppt_x"/>
                                          </p:val>
                                        </p:tav>
                                        <p:tav tm="100000">
                                          <p:val>
                                            <p:strVal val="#ppt_x"/>
                                          </p:val>
                                        </p:tav>
                                      </p:tavLst>
                                    </p:anim>
                                    <p:anim calcmode="lin" valueType="num">
                                      <p:cBhvr additive="base">
                                        <p:cTn id="48" dur="500" fill="hold"/>
                                        <p:tgtEl>
                                          <p:spTgt spid="82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0" grpId="0"/>
      <p:bldP spid="8232" grpId="0"/>
      <p:bldP spid="8234" grpId="0"/>
      <p:bldP spid="8236" grpId="0"/>
      <p:bldP spid="8238" grpId="0"/>
      <p:bldP spid="82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77"/>
        <p:cNvGrpSpPr/>
        <p:nvPr/>
      </p:nvGrpSpPr>
      <p:grpSpPr>
        <a:xfrm>
          <a:off x="0" y="0"/>
          <a:ext cx="0" cy="0"/>
          <a:chOff x="0" y="0"/>
          <a:chExt cx="0" cy="0"/>
        </a:xfrm>
      </p:grpSpPr>
      <p:sp>
        <p:nvSpPr>
          <p:cNvPr id="4" name="Rounded Rectangle 3"/>
          <p:cNvSpPr/>
          <p:nvPr/>
        </p:nvSpPr>
        <p:spPr>
          <a:xfrm>
            <a:off x="0" y="0"/>
            <a:ext cx="2169994" cy="2893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8" name="Google Shape;8378;p75"/>
          <p:cNvSpPr txBox="1">
            <a:spLocks noGrp="1"/>
          </p:cNvSpPr>
          <p:nvPr>
            <p:ph type="title"/>
          </p:nvPr>
        </p:nvSpPr>
        <p:spPr>
          <a:xfrm>
            <a:off x="70997" y="134104"/>
            <a:ext cx="2028000" cy="2803516"/>
          </a:xfrm>
          <a:prstGeom prst="rect">
            <a:avLst/>
          </a:prstGeom>
          <a:noFill/>
        </p:spPr>
        <p:txBody>
          <a:bodyPr spcFirstLastPara="1" wrap="square" lIns="91425" tIns="91425" rIns="91425" bIns="91425" anchor="ctr" anchorCtr="0">
            <a:noAutofit/>
          </a:bodyPr>
          <a:lstStyle/>
          <a:p>
            <a:r>
              <a:rPr lang="en" sz="2400" b="1">
                <a:latin typeface="Times New Roman" pitchFamily="18" charset="0"/>
                <a:cs typeface="Times New Roman" pitchFamily="18" charset="0"/>
              </a:rPr>
              <a:t>Câu 2: Gợi ý </a:t>
            </a:r>
            <a:br>
              <a:rPr lang="en" sz="2400" b="1">
                <a:latin typeface="Times New Roman" pitchFamily="18" charset="0"/>
                <a:cs typeface="Times New Roman" pitchFamily="18" charset="0"/>
              </a:rPr>
            </a:br>
            <a:r>
              <a:rPr lang="en" sz="2400" b="1">
                <a:latin typeface="Times New Roman" pitchFamily="18" charset="0"/>
                <a:cs typeface="Times New Roman" pitchFamily="18" charset="0"/>
              </a:rPr>
              <a:t>“</a:t>
            </a:r>
            <a:r>
              <a:rPr lang="en-US" sz="2400" b="1">
                <a:latin typeface="Times New Roman" pitchFamily="18" charset="0"/>
                <a:cs typeface="Times New Roman" pitchFamily="18" charset="0"/>
              </a:rPr>
              <a:t>Truyện </a:t>
            </a:r>
            <a:r>
              <a:rPr lang="en-US" sz="2400" b="1" i="1">
                <a:latin typeface="Times New Roman" pitchFamily="18" charset="0"/>
                <a:cs typeface="Times New Roman" pitchFamily="18" charset="0"/>
              </a:rPr>
              <a:t>Tốt-tô-chan bên cửa sổ”</a:t>
            </a:r>
            <a:r>
              <a:rPr lang="en-US" sz="2400" b="1">
                <a:latin typeface="Times New Roman" pitchFamily="18" charset="0"/>
                <a:cs typeface="Times New Roman" pitchFamily="18" charset="0"/>
              </a:rPr>
              <a:t> (Cư-rô-ya-na-gi Tê-sư-cô)</a:t>
            </a:r>
            <a:br>
              <a:rPr lang="en-US" sz="2400" b="1">
                <a:latin typeface="Times New Roman" pitchFamily="18" charset="0"/>
                <a:cs typeface="Times New Roman" pitchFamily="18" charset="0"/>
              </a:rPr>
            </a:br>
            <a:endParaRPr sz="2400" b="1">
              <a:latin typeface="Times New Roman" pitchFamily="18" charset="0"/>
              <a:cs typeface="Times New Roman" pitchFamily="18" charset="0"/>
            </a:endParaRPr>
          </a:p>
        </p:txBody>
      </p:sp>
      <p:cxnSp>
        <p:nvCxnSpPr>
          <p:cNvPr id="8383" name="Google Shape;8383;p75"/>
          <p:cNvCxnSpPr>
            <a:stCxn id="8384" idx="4"/>
            <a:endCxn id="8385" idx="0"/>
          </p:cNvCxnSpPr>
          <p:nvPr/>
        </p:nvCxnSpPr>
        <p:spPr>
          <a:xfrm rot="5400000">
            <a:off x="3746991" y="1519086"/>
            <a:ext cx="2422209" cy="2014191"/>
          </a:xfrm>
          <a:prstGeom prst="curvedConnector3">
            <a:avLst>
              <a:gd name="adj1" fmla="val 50000"/>
            </a:avLst>
          </a:prstGeom>
          <a:noFill/>
          <a:ln w="19050" cap="flat" cmpd="sng">
            <a:solidFill>
              <a:schemeClr val="dk2"/>
            </a:solidFill>
            <a:prstDash val="solid"/>
            <a:round/>
            <a:headEnd type="none" w="med" len="med"/>
            <a:tailEnd type="none" w="med" len="med"/>
          </a:ln>
        </p:spPr>
      </p:cxnSp>
      <p:grpSp>
        <p:nvGrpSpPr>
          <p:cNvPr id="8386" name="Google Shape;8386;p75"/>
          <p:cNvGrpSpPr/>
          <p:nvPr/>
        </p:nvGrpSpPr>
        <p:grpSpPr>
          <a:xfrm>
            <a:off x="3542174" y="3442760"/>
            <a:ext cx="817651" cy="817651"/>
            <a:chOff x="3618374" y="3442760"/>
            <a:chExt cx="817651" cy="817651"/>
          </a:xfrm>
        </p:grpSpPr>
        <p:sp>
          <p:nvSpPr>
            <p:cNvPr id="8385" name="Google Shape;8385;p75"/>
            <p:cNvSpPr/>
            <p:nvPr/>
          </p:nvSpPr>
          <p:spPr>
            <a:xfrm>
              <a:off x="3912899" y="3737286"/>
              <a:ext cx="228600" cy="228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87" name="Google Shape;8387;p75"/>
            <p:cNvGrpSpPr/>
            <p:nvPr/>
          </p:nvGrpSpPr>
          <p:grpSpPr>
            <a:xfrm>
              <a:off x="3618374" y="3442760"/>
              <a:ext cx="817651" cy="817651"/>
              <a:chOff x="9520074" y="4336885"/>
              <a:chExt cx="817651" cy="817651"/>
            </a:xfrm>
          </p:grpSpPr>
          <p:sp>
            <p:nvSpPr>
              <p:cNvPr id="8388" name="Google Shape;8388;p75"/>
              <p:cNvSpPr/>
              <p:nvPr/>
            </p:nvSpPr>
            <p:spPr>
              <a:xfrm rot="10800000">
                <a:off x="9945727" y="4740798"/>
                <a:ext cx="368316" cy="200356"/>
              </a:xfrm>
              <a:custGeom>
                <a:avLst/>
                <a:gdLst/>
                <a:ahLst/>
                <a:cxnLst/>
                <a:rect l="l" t="t" r="r" b="b"/>
                <a:pathLst>
                  <a:path w="29799" h="16210" extrusionOk="0">
                    <a:moveTo>
                      <a:pt x="5361" y="1"/>
                    </a:moveTo>
                    <a:cubicBezTo>
                      <a:pt x="3264" y="1"/>
                      <a:pt x="1775" y="533"/>
                      <a:pt x="1261" y="1644"/>
                    </a:cubicBezTo>
                    <a:cubicBezTo>
                      <a:pt x="0" y="4367"/>
                      <a:pt x="5042" y="9459"/>
                      <a:pt x="12605" y="12989"/>
                    </a:cubicBezTo>
                    <a:cubicBezTo>
                      <a:pt x="17033" y="15098"/>
                      <a:pt x="21337" y="16210"/>
                      <a:pt x="24384" y="16210"/>
                    </a:cubicBezTo>
                    <a:cubicBezTo>
                      <a:pt x="26508" y="16210"/>
                      <a:pt x="28021" y="15670"/>
                      <a:pt x="28538" y="14552"/>
                    </a:cubicBezTo>
                    <a:cubicBezTo>
                      <a:pt x="29799" y="11829"/>
                      <a:pt x="24706" y="6787"/>
                      <a:pt x="17194" y="3207"/>
                    </a:cubicBezTo>
                    <a:cubicBezTo>
                      <a:pt x="12718" y="1118"/>
                      <a:pt x="8401" y="1"/>
                      <a:pt x="53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75"/>
              <p:cNvSpPr/>
              <p:nvPr/>
            </p:nvSpPr>
            <p:spPr>
              <a:xfrm rot="10800000">
                <a:off x="9543137" y="4550540"/>
                <a:ext cx="368946" cy="200096"/>
              </a:xfrm>
              <a:custGeom>
                <a:avLst/>
                <a:gdLst/>
                <a:ahLst/>
                <a:cxnLst/>
                <a:rect l="l" t="t" r="r" b="b"/>
                <a:pathLst>
                  <a:path w="29850" h="16189" extrusionOk="0">
                    <a:moveTo>
                      <a:pt x="5419" y="1"/>
                    </a:moveTo>
                    <a:cubicBezTo>
                      <a:pt x="3292" y="1"/>
                      <a:pt x="1779" y="541"/>
                      <a:pt x="1261" y="1659"/>
                    </a:cubicBezTo>
                    <a:cubicBezTo>
                      <a:pt x="1" y="4331"/>
                      <a:pt x="5093" y="9424"/>
                      <a:pt x="12606" y="13004"/>
                    </a:cubicBezTo>
                    <a:cubicBezTo>
                      <a:pt x="17074" y="15089"/>
                      <a:pt x="21401" y="16188"/>
                      <a:pt x="24454" y="16188"/>
                    </a:cubicBezTo>
                    <a:cubicBezTo>
                      <a:pt x="26569" y="16188"/>
                      <a:pt x="28073" y="15660"/>
                      <a:pt x="28589" y="14567"/>
                    </a:cubicBezTo>
                    <a:cubicBezTo>
                      <a:pt x="29850" y="11844"/>
                      <a:pt x="24757" y="6751"/>
                      <a:pt x="17245" y="3222"/>
                    </a:cubicBezTo>
                    <a:cubicBezTo>
                      <a:pt x="12788" y="1112"/>
                      <a:pt x="8471" y="1"/>
                      <a:pt x="5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75"/>
              <p:cNvSpPr/>
              <p:nvPr/>
            </p:nvSpPr>
            <p:spPr>
              <a:xfrm rot="10800000">
                <a:off x="9910823" y="4373137"/>
                <a:ext cx="226855" cy="342545"/>
              </a:xfrm>
              <a:custGeom>
                <a:avLst/>
                <a:gdLst/>
                <a:ahLst/>
                <a:cxnLst/>
                <a:rect l="l" t="t" r="r" b="b"/>
                <a:pathLst>
                  <a:path w="18354" h="27714" extrusionOk="0">
                    <a:moveTo>
                      <a:pt x="14725" y="1"/>
                    </a:moveTo>
                    <a:cubicBezTo>
                      <a:pt x="11890" y="1"/>
                      <a:pt x="7499" y="4794"/>
                      <a:pt x="4286" y="11537"/>
                    </a:cubicBezTo>
                    <a:cubicBezTo>
                      <a:pt x="757" y="19050"/>
                      <a:pt x="0" y="26260"/>
                      <a:pt x="2723" y="27520"/>
                    </a:cubicBezTo>
                    <a:cubicBezTo>
                      <a:pt x="3004" y="27650"/>
                      <a:pt x="3310" y="27713"/>
                      <a:pt x="3637" y="27713"/>
                    </a:cubicBezTo>
                    <a:cubicBezTo>
                      <a:pt x="6480" y="27713"/>
                      <a:pt x="10902" y="22958"/>
                      <a:pt x="14068" y="16176"/>
                    </a:cubicBezTo>
                    <a:cubicBezTo>
                      <a:pt x="17648" y="8613"/>
                      <a:pt x="18353" y="1453"/>
                      <a:pt x="15631" y="192"/>
                    </a:cubicBezTo>
                    <a:cubicBezTo>
                      <a:pt x="15352" y="63"/>
                      <a:pt x="15048" y="1"/>
                      <a:pt x="14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75"/>
              <p:cNvSpPr/>
              <p:nvPr/>
            </p:nvSpPr>
            <p:spPr>
              <a:xfrm rot="10800000">
                <a:off x="9720751" y="4775752"/>
                <a:ext cx="226225" cy="342520"/>
              </a:xfrm>
              <a:custGeom>
                <a:avLst/>
                <a:gdLst/>
                <a:ahLst/>
                <a:cxnLst/>
                <a:rect l="l" t="t" r="r" b="b"/>
                <a:pathLst>
                  <a:path w="18303" h="27712" extrusionOk="0">
                    <a:moveTo>
                      <a:pt x="14687" y="1"/>
                    </a:moveTo>
                    <a:cubicBezTo>
                      <a:pt x="11880" y="1"/>
                      <a:pt x="7449" y="4794"/>
                      <a:pt x="4235" y="11537"/>
                    </a:cubicBezTo>
                    <a:cubicBezTo>
                      <a:pt x="706" y="19050"/>
                      <a:pt x="0" y="26260"/>
                      <a:pt x="2723" y="27520"/>
                    </a:cubicBezTo>
                    <a:cubicBezTo>
                      <a:pt x="2997" y="27650"/>
                      <a:pt x="3296" y="27712"/>
                      <a:pt x="3616" y="27712"/>
                    </a:cubicBezTo>
                    <a:cubicBezTo>
                      <a:pt x="6423" y="27712"/>
                      <a:pt x="10854" y="22919"/>
                      <a:pt x="14068" y="16176"/>
                    </a:cubicBezTo>
                    <a:cubicBezTo>
                      <a:pt x="17597" y="8612"/>
                      <a:pt x="18303" y="1453"/>
                      <a:pt x="15580" y="192"/>
                    </a:cubicBezTo>
                    <a:cubicBezTo>
                      <a:pt x="15306" y="63"/>
                      <a:pt x="15007" y="1"/>
                      <a:pt x="14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75"/>
              <p:cNvSpPr/>
              <p:nvPr/>
            </p:nvSpPr>
            <p:spPr>
              <a:xfrm rot="10800000">
                <a:off x="9906460" y="4778520"/>
                <a:ext cx="195078" cy="353805"/>
              </a:xfrm>
              <a:custGeom>
                <a:avLst/>
                <a:gdLst/>
                <a:ahLst/>
                <a:cxnLst/>
                <a:rect l="l" t="t" r="r" b="b"/>
                <a:pathLst>
                  <a:path w="15783" h="28625" extrusionOk="0">
                    <a:moveTo>
                      <a:pt x="3513" y="1"/>
                    </a:moveTo>
                    <a:cubicBezTo>
                      <a:pt x="3273" y="1"/>
                      <a:pt x="3043" y="39"/>
                      <a:pt x="2824" y="119"/>
                    </a:cubicBezTo>
                    <a:cubicBezTo>
                      <a:pt x="1" y="1127"/>
                      <a:pt x="1" y="8287"/>
                      <a:pt x="2824" y="16153"/>
                    </a:cubicBezTo>
                    <a:cubicBezTo>
                      <a:pt x="5378" y="23351"/>
                      <a:pt x="9472" y="28625"/>
                      <a:pt x="12270" y="28625"/>
                    </a:cubicBezTo>
                    <a:cubicBezTo>
                      <a:pt x="12510" y="28625"/>
                      <a:pt x="12740" y="28586"/>
                      <a:pt x="12959" y="28506"/>
                    </a:cubicBezTo>
                    <a:cubicBezTo>
                      <a:pt x="15782" y="27498"/>
                      <a:pt x="15782" y="20338"/>
                      <a:pt x="12959" y="12472"/>
                    </a:cubicBezTo>
                    <a:cubicBezTo>
                      <a:pt x="10405" y="5274"/>
                      <a:pt x="6311" y="1"/>
                      <a:pt x="3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75"/>
              <p:cNvSpPr/>
              <p:nvPr/>
            </p:nvSpPr>
            <p:spPr>
              <a:xfrm rot="10800000">
                <a:off x="9756273" y="4359714"/>
                <a:ext cx="195696" cy="353817"/>
              </a:xfrm>
              <a:custGeom>
                <a:avLst/>
                <a:gdLst/>
                <a:ahLst/>
                <a:cxnLst/>
                <a:rect l="l" t="t" r="r" b="b"/>
                <a:pathLst>
                  <a:path w="15833" h="28626" extrusionOk="0">
                    <a:moveTo>
                      <a:pt x="3524" y="1"/>
                    </a:moveTo>
                    <a:cubicBezTo>
                      <a:pt x="3281" y="1"/>
                      <a:pt x="3047" y="39"/>
                      <a:pt x="2824" y="119"/>
                    </a:cubicBezTo>
                    <a:cubicBezTo>
                      <a:pt x="51" y="1127"/>
                      <a:pt x="1" y="8338"/>
                      <a:pt x="2824" y="16153"/>
                    </a:cubicBezTo>
                    <a:cubicBezTo>
                      <a:pt x="5423" y="23393"/>
                      <a:pt x="9475" y="28625"/>
                      <a:pt x="12305" y="28625"/>
                    </a:cubicBezTo>
                    <a:cubicBezTo>
                      <a:pt x="12549" y="28625"/>
                      <a:pt x="12785" y="28586"/>
                      <a:pt x="13009" y="28506"/>
                    </a:cubicBezTo>
                    <a:cubicBezTo>
                      <a:pt x="15833" y="27548"/>
                      <a:pt x="15833" y="20338"/>
                      <a:pt x="13009" y="12523"/>
                    </a:cubicBezTo>
                    <a:cubicBezTo>
                      <a:pt x="10455" y="5278"/>
                      <a:pt x="6361" y="1"/>
                      <a:pt x="3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75"/>
              <p:cNvSpPr/>
              <p:nvPr/>
            </p:nvSpPr>
            <p:spPr>
              <a:xfrm rot="10800000">
                <a:off x="9950708" y="4582268"/>
                <a:ext cx="375806" cy="177786"/>
              </a:xfrm>
              <a:custGeom>
                <a:avLst/>
                <a:gdLst/>
                <a:ahLst/>
                <a:cxnLst/>
                <a:rect l="l" t="t" r="r" b="b"/>
                <a:pathLst>
                  <a:path w="30405" h="14384" extrusionOk="0">
                    <a:moveTo>
                      <a:pt x="23951" y="1"/>
                    </a:moveTo>
                    <a:cubicBezTo>
                      <a:pt x="21051" y="1"/>
                      <a:pt x="17295" y="706"/>
                      <a:pt x="13362" y="2118"/>
                    </a:cubicBezTo>
                    <a:cubicBezTo>
                      <a:pt x="5547" y="4942"/>
                      <a:pt x="1" y="9480"/>
                      <a:pt x="1009" y="12303"/>
                    </a:cubicBezTo>
                    <a:cubicBezTo>
                      <a:pt x="1513" y="13690"/>
                      <a:pt x="3555" y="14383"/>
                      <a:pt x="6455" y="14383"/>
                    </a:cubicBezTo>
                    <a:cubicBezTo>
                      <a:pt x="9354" y="14383"/>
                      <a:pt x="13110" y="13690"/>
                      <a:pt x="17043" y="12303"/>
                    </a:cubicBezTo>
                    <a:cubicBezTo>
                      <a:pt x="24858" y="9480"/>
                      <a:pt x="30405" y="4942"/>
                      <a:pt x="29396" y="2118"/>
                    </a:cubicBezTo>
                    <a:cubicBezTo>
                      <a:pt x="28892" y="706"/>
                      <a:pt x="26850" y="1"/>
                      <a:pt x="239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75"/>
              <p:cNvSpPr/>
              <p:nvPr/>
            </p:nvSpPr>
            <p:spPr>
              <a:xfrm rot="10800000">
                <a:off x="9531915" y="4731997"/>
                <a:ext cx="375188" cy="177786"/>
              </a:xfrm>
              <a:custGeom>
                <a:avLst/>
                <a:gdLst/>
                <a:ahLst/>
                <a:cxnLst/>
                <a:rect l="l" t="t" r="r" b="b"/>
                <a:pathLst>
                  <a:path w="30355" h="14384" extrusionOk="0">
                    <a:moveTo>
                      <a:pt x="23932" y="1"/>
                    </a:moveTo>
                    <a:cubicBezTo>
                      <a:pt x="21027" y="1"/>
                      <a:pt x="17270" y="694"/>
                      <a:pt x="13363" y="2081"/>
                    </a:cubicBezTo>
                    <a:cubicBezTo>
                      <a:pt x="5497" y="4904"/>
                      <a:pt x="1" y="9493"/>
                      <a:pt x="1009" y="12266"/>
                    </a:cubicBezTo>
                    <a:cubicBezTo>
                      <a:pt x="1514" y="13678"/>
                      <a:pt x="3543" y="14384"/>
                      <a:pt x="6430" y="14384"/>
                    </a:cubicBezTo>
                    <a:cubicBezTo>
                      <a:pt x="9316" y="14384"/>
                      <a:pt x="13060" y="13678"/>
                      <a:pt x="16993" y="12266"/>
                    </a:cubicBezTo>
                    <a:cubicBezTo>
                      <a:pt x="24859" y="9442"/>
                      <a:pt x="30354" y="4904"/>
                      <a:pt x="29396" y="2081"/>
                    </a:cubicBezTo>
                    <a:cubicBezTo>
                      <a:pt x="28892" y="694"/>
                      <a:pt x="26838" y="1"/>
                      <a:pt x="23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75"/>
              <p:cNvSpPr/>
              <p:nvPr/>
            </p:nvSpPr>
            <p:spPr>
              <a:xfrm rot="10800000">
                <a:off x="9965046" y="4679653"/>
                <a:ext cx="372679" cy="132746"/>
              </a:xfrm>
              <a:custGeom>
                <a:avLst/>
                <a:gdLst/>
                <a:ahLst/>
                <a:cxnLst/>
                <a:rect l="l" t="t" r="r" b="b"/>
                <a:pathLst>
                  <a:path w="30152" h="10740" extrusionOk="0">
                    <a:moveTo>
                      <a:pt x="15076" y="0"/>
                    </a:moveTo>
                    <a:cubicBezTo>
                      <a:pt x="6756" y="0"/>
                      <a:pt x="0" y="2370"/>
                      <a:pt x="0" y="5345"/>
                    </a:cubicBezTo>
                    <a:cubicBezTo>
                      <a:pt x="0" y="8370"/>
                      <a:pt x="6706" y="10740"/>
                      <a:pt x="15076" y="10740"/>
                    </a:cubicBezTo>
                    <a:cubicBezTo>
                      <a:pt x="23395" y="10740"/>
                      <a:pt x="30152" y="8370"/>
                      <a:pt x="30152" y="5395"/>
                    </a:cubicBezTo>
                    <a:cubicBezTo>
                      <a:pt x="30152" y="2420"/>
                      <a:pt x="23395" y="0"/>
                      <a:pt x="150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75"/>
              <p:cNvSpPr/>
              <p:nvPr/>
            </p:nvSpPr>
            <p:spPr>
              <a:xfrm rot="10800000">
                <a:off x="9520074" y="4679653"/>
                <a:ext cx="372691" cy="132746"/>
              </a:xfrm>
              <a:custGeom>
                <a:avLst/>
                <a:gdLst/>
                <a:ahLst/>
                <a:cxnLst/>
                <a:rect l="l" t="t" r="r" b="b"/>
                <a:pathLst>
                  <a:path w="30153" h="10740" extrusionOk="0">
                    <a:moveTo>
                      <a:pt x="15077" y="0"/>
                    </a:moveTo>
                    <a:cubicBezTo>
                      <a:pt x="6757" y="0"/>
                      <a:pt x="1" y="2370"/>
                      <a:pt x="1" y="5345"/>
                    </a:cubicBezTo>
                    <a:cubicBezTo>
                      <a:pt x="1" y="8370"/>
                      <a:pt x="6757" y="10740"/>
                      <a:pt x="15077" y="10740"/>
                    </a:cubicBezTo>
                    <a:cubicBezTo>
                      <a:pt x="23396" y="10740"/>
                      <a:pt x="30152" y="8370"/>
                      <a:pt x="30152" y="5395"/>
                    </a:cubicBezTo>
                    <a:cubicBezTo>
                      <a:pt x="30152" y="2420"/>
                      <a:pt x="23396" y="0"/>
                      <a:pt x="15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75"/>
              <p:cNvSpPr/>
              <p:nvPr/>
            </p:nvSpPr>
            <p:spPr>
              <a:xfrm rot="10800000">
                <a:off x="9862211" y="4336885"/>
                <a:ext cx="133377" cy="373309"/>
              </a:xfrm>
              <a:custGeom>
                <a:avLst/>
                <a:gdLst/>
                <a:ahLst/>
                <a:cxnLst/>
                <a:rect l="l" t="t" r="r" b="b"/>
                <a:pathLst>
                  <a:path w="10791" h="30203" extrusionOk="0">
                    <a:moveTo>
                      <a:pt x="5395" y="0"/>
                    </a:moveTo>
                    <a:cubicBezTo>
                      <a:pt x="2420" y="0"/>
                      <a:pt x="0" y="6757"/>
                      <a:pt x="0" y="15076"/>
                    </a:cubicBezTo>
                    <a:cubicBezTo>
                      <a:pt x="0" y="23446"/>
                      <a:pt x="2420" y="30203"/>
                      <a:pt x="5395" y="30203"/>
                    </a:cubicBezTo>
                    <a:cubicBezTo>
                      <a:pt x="8370" y="30203"/>
                      <a:pt x="10790" y="23446"/>
                      <a:pt x="10790" y="15076"/>
                    </a:cubicBezTo>
                    <a:cubicBezTo>
                      <a:pt x="10790" y="6757"/>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75"/>
              <p:cNvSpPr/>
              <p:nvPr/>
            </p:nvSpPr>
            <p:spPr>
              <a:xfrm rot="10800000">
                <a:off x="9862211" y="4781857"/>
                <a:ext cx="133377" cy="372679"/>
              </a:xfrm>
              <a:custGeom>
                <a:avLst/>
                <a:gdLst/>
                <a:ahLst/>
                <a:cxnLst/>
                <a:rect l="l" t="t" r="r" b="b"/>
                <a:pathLst>
                  <a:path w="10791" h="30152" extrusionOk="0">
                    <a:moveTo>
                      <a:pt x="5395" y="0"/>
                    </a:moveTo>
                    <a:cubicBezTo>
                      <a:pt x="2420" y="0"/>
                      <a:pt x="0" y="6706"/>
                      <a:pt x="0" y="15076"/>
                    </a:cubicBezTo>
                    <a:cubicBezTo>
                      <a:pt x="0" y="23395"/>
                      <a:pt x="2420" y="30152"/>
                      <a:pt x="5395" y="30152"/>
                    </a:cubicBezTo>
                    <a:cubicBezTo>
                      <a:pt x="8370" y="30152"/>
                      <a:pt x="10790" y="23395"/>
                      <a:pt x="10790" y="15076"/>
                    </a:cubicBezTo>
                    <a:cubicBezTo>
                      <a:pt x="10790" y="6706"/>
                      <a:pt x="8370" y="0"/>
                      <a:pt x="5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75"/>
              <p:cNvSpPr/>
              <p:nvPr/>
            </p:nvSpPr>
            <p:spPr>
              <a:xfrm rot="10800000">
                <a:off x="9928275" y="4762984"/>
                <a:ext cx="315971" cy="280176"/>
              </a:xfrm>
              <a:custGeom>
                <a:avLst/>
                <a:gdLst/>
                <a:ahLst/>
                <a:cxnLst/>
                <a:rect l="l" t="t" r="r" b="b"/>
                <a:pathLst>
                  <a:path w="25564" h="22668" extrusionOk="0">
                    <a:moveTo>
                      <a:pt x="3988" y="0"/>
                    </a:moveTo>
                    <a:cubicBezTo>
                      <a:pt x="3179" y="0"/>
                      <a:pt x="2522" y="215"/>
                      <a:pt x="2067" y="670"/>
                    </a:cubicBezTo>
                    <a:cubicBezTo>
                      <a:pt x="0" y="2788"/>
                      <a:pt x="3025" y="9292"/>
                      <a:pt x="8925" y="15141"/>
                    </a:cubicBezTo>
                    <a:cubicBezTo>
                      <a:pt x="13559" y="19775"/>
                      <a:pt x="18567" y="22667"/>
                      <a:pt x="21529" y="22667"/>
                    </a:cubicBezTo>
                    <a:cubicBezTo>
                      <a:pt x="22336" y="22667"/>
                      <a:pt x="22992" y="22452"/>
                      <a:pt x="23446" y="21998"/>
                    </a:cubicBezTo>
                    <a:cubicBezTo>
                      <a:pt x="25564" y="19880"/>
                      <a:pt x="22488" y="13376"/>
                      <a:pt x="16589" y="7477"/>
                    </a:cubicBezTo>
                    <a:cubicBezTo>
                      <a:pt x="11956" y="2883"/>
                      <a:pt x="6949" y="0"/>
                      <a:pt x="3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75"/>
              <p:cNvSpPr/>
              <p:nvPr/>
            </p:nvSpPr>
            <p:spPr>
              <a:xfrm rot="10800000">
                <a:off x="9613552" y="4448273"/>
                <a:ext cx="315983" cy="280164"/>
              </a:xfrm>
              <a:custGeom>
                <a:avLst/>
                <a:gdLst/>
                <a:ahLst/>
                <a:cxnLst/>
                <a:rect l="l" t="t" r="r" b="b"/>
                <a:pathLst>
                  <a:path w="25565" h="22667" extrusionOk="0">
                    <a:moveTo>
                      <a:pt x="4010" y="0"/>
                    </a:moveTo>
                    <a:cubicBezTo>
                      <a:pt x="3209" y="0"/>
                      <a:pt x="2562" y="216"/>
                      <a:pt x="2119" y="670"/>
                    </a:cubicBezTo>
                    <a:cubicBezTo>
                      <a:pt x="1" y="2787"/>
                      <a:pt x="3026" y="9292"/>
                      <a:pt x="8925" y="15140"/>
                    </a:cubicBezTo>
                    <a:cubicBezTo>
                      <a:pt x="13600" y="19775"/>
                      <a:pt x="18585" y="22667"/>
                      <a:pt x="21535" y="22667"/>
                    </a:cubicBezTo>
                    <a:cubicBezTo>
                      <a:pt x="22339" y="22667"/>
                      <a:pt x="22993" y="22452"/>
                      <a:pt x="23447" y="21998"/>
                    </a:cubicBezTo>
                    <a:cubicBezTo>
                      <a:pt x="25564" y="19880"/>
                      <a:pt x="22489" y="13376"/>
                      <a:pt x="16589" y="7527"/>
                    </a:cubicBezTo>
                    <a:cubicBezTo>
                      <a:pt x="11955" y="2892"/>
                      <a:pt x="6947" y="0"/>
                      <a:pt x="4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75"/>
              <p:cNvSpPr/>
              <p:nvPr/>
            </p:nvSpPr>
            <p:spPr>
              <a:xfrm rot="10800000">
                <a:off x="9928275" y="4448273"/>
                <a:ext cx="315971" cy="280164"/>
              </a:xfrm>
              <a:custGeom>
                <a:avLst/>
                <a:gdLst/>
                <a:ahLst/>
                <a:cxnLst/>
                <a:rect l="l" t="t" r="r" b="b"/>
                <a:pathLst>
                  <a:path w="25564" h="22667" extrusionOk="0">
                    <a:moveTo>
                      <a:pt x="21529" y="0"/>
                    </a:moveTo>
                    <a:cubicBezTo>
                      <a:pt x="18570" y="0"/>
                      <a:pt x="13570" y="2892"/>
                      <a:pt x="8975" y="7527"/>
                    </a:cubicBezTo>
                    <a:cubicBezTo>
                      <a:pt x="3076" y="13426"/>
                      <a:pt x="0" y="19880"/>
                      <a:pt x="2118" y="21998"/>
                    </a:cubicBezTo>
                    <a:cubicBezTo>
                      <a:pt x="2572" y="22452"/>
                      <a:pt x="3227" y="22667"/>
                      <a:pt x="4035" y="22667"/>
                    </a:cubicBezTo>
                    <a:cubicBezTo>
                      <a:pt x="6994" y="22667"/>
                      <a:pt x="11994" y="19775"/>
                      <a:pt x="16589" y="15140"/>
                    </a:cubicBezTo>
                    <a:cubicBezTo>
                      <a:pt x="22488" y="9241"/>
                      <a:pt x="25564" y="2787"/>
                      <a:pt x="23446" y="670"/>
                    </a:cubicBezTo>
                    <a:cubicBezTo>
                      <a:pt x="22992" y="216"/>
                      <a:pt x="22336" y="0"/>
                      <a:pt x="2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75"/>
              <p:cNvSpPr/>
              <p:nvPr/>
            </p:nvSpPr>
            <p:spPr>
              <a:xfrm rot="10800000">
                <a:off x="9613552" y="4762984"/>
                <a:ext cx="315983" cy="280176"/>
              </a:xfrm>
              <a:custGeom>
                <a:avLst/>
                <a:gdLst/>
                <a:ahLst/>
                <a:cxnLst/>
                <a:rect l="l" t="t" r="r" b="b"/>
                <a:pathLst>
                  <a:path w="25565" h="22668" extrusionOk="0">
                    <a:moveTo>
                      <a:pt x="21527" y="0"/>
                    </a:moveTo>
                    <a:cubicBezTo>
                      <a:pt x="18567" y="0"/>
                      <a:pt x="13569" y="2883"/>
                      <a:pt x="8976" y="7477"/>
                    </a:cubicBezTo>
                    <a:cubicBezTo>
                      <a:pt x="3077" y="13376"/>
                      <a:pt x="1" y="19880"/>
                      <a:pt x="2119" y="21998"/>
                    </a:cubicBezTo>
                    <a:cubicBezTo>
                      <a:pt x="2572" y="22452"/>
                      <a:pt x="3228" y="22667"/>
                      <a:pt x="4036" y="22667"/>
                    </a:cubicBezTo>
                    <a:cubicBezTo>
                      <a:pt x="6997" y="22667"/>
                      <a:pt x="12005" y="19775"/>
                      <a:pt x="16640" y="15141"/>
                    </a:cubicBezTo>
                    <a:cubicBezTo>
                      <a:pt x="22489" y="9241"/>
                      <a:pt x="25564" y="2788"/>
                      <a:pt x="23447" y="670"/>
                    </a:cubicBezTo>
                    <a:cubicBezTo>
                      <a:pt x="22992" y="215"/>
                      <a:pt x="22336" y="0"/>
                      <a:pt x="21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75"/>
              <p:cNvSpPr/>
              <p:nvPr/>
            </p:nvSpPr>
            <p:spPr>
              <a:xfrm rot="10800000">
                <a:off x="9821077" y="4665303"/>
                <a:ext cx="188848" cy="161681"/>
              </a:xfrm>
              <a:custGeom>
                <a:avLst/>
                <a:gdLst/>
                <a:ahLst/>
                <a:cxnLst/>
                <a:rect l="l" t="t" r="r" b="b"/>
                <a:pathLst>
                  <a:path w="15279" h="13081" extrusionOk="0">
                    <a:moveTo>
                      <a:pt x="6586" y="0"/>
                    </a:moveTo>
                    <a:cubicBezTo>
                      <a:pt x="3231" y="0"/>
                      <a:pt x="1" y="2619"/>
                      <a:pt x="1" y="6575"/>
                    </a:cubicBezTo>
                    <a:cubicBezTo>
                      <a:pt x="1" y="10125"/>
                      <a:pt x="2876" y="13080"/>
                      <a:pt x="6464" y="13080"/>
                    </a:cubicBezTo>
                    <a:cubicBezTo>
                      <a:pt x="6495" y="13080"/>
                      <a:pt x="6525" y="13080"/>
                      <a:pt x="6555" y="13080"/>
                    </a:cubicBezTo>
                    <a:cubicBezTo>
                      <a:pt x="12354" y="13080"/>
                      <a:pt x="15278" y="6071"/>
                      <a:pt x="11144" y="1937"/>
                    </a:cubicBezTo>
                    <a:cubicBezTo>
                      <a:pt x="9822" y="599"/>
                      <a:pt x="8190" y="0"/>
                      <a:pt x="6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05" name="Google Shape;8405;p75"/>
          <p:cNvGrpSpPr/>
          <p:nvPr/>
        </p:nvGrpSpPr>
        <p:grpSpPr>
          <a:xfrm>
            <a:off x="5571963" y="876808"/>
            <a:ext cx="746124" cy="737118"/>
            <a:chOff x="3663167" y="871556"/>
            <a:chExt cx="746124" cy="737118"/>
          </a:xfrm>
        </p:grpSpPr>
        <p:grpSp>
          <p:nvGrpSpPr>
            <p:cNvPr id="8406" name="Google Shape;8406;p75"/>
            <p:cNvGrpSpPr/>
            <p:nvPr/>
          </p:nvGrpSpPr>
          <p:grpSpPr>
            <a:xfrm>
              <a:off x="3663167" y="871556"/>
              <a:ext cx="746124" cy="737118"/>
              <a:chOff x="1155275" y="239425"/>
              <a:chExt cx="5072225" cy="5011000"/>
            </a:xfrm>
          </p:grpSpPr>
          <p:sp>
            <p:nvSpPr>
              <p:cNvPr id="8407" name="Google Shape;8407;p75"/>
              <p:cNvSpPr/>
              <p:nvPr/>
            </p:nvSpPr>
            <p:spPr>
              <a:xfrm>
                <a:off x="2593675" y="2595050"/>
                <a:ext cx="2195450" cy="2655375"/>
              </a:xfrm>
              <a:custGeom>
                <a:avLst/>
                <a:gdLst/>
                <a:ahLst/>
                <a:cxnLst/>
                <a:rect l="l" t="t" r="r" b="b"/>
                <a:pathLst>
                  <a:path w="87818" h="106215" extrusionOk="0">
                    <a:moveTo>
                      <a:pt x="50672" y="0"/>
                    </a:moveTo>
                    <a:cubicBezTo>
                      <a:pt x="22813" y="14132"/>
                      <a:pt x="4038" y="41385"/>
                      <a:pt x="606" y="72475"/>
                    </a:cubicBezTo>
                    <a:cubicBezTo>
                      <a:pt x="0" y="76714"/>
                      <a:pt x="404" y="80752"/>
                      <a:pt x="1615" y="84789"/>
                    </a:cubicBezTo>
                    <a:cubicBezTo>
                      <a:pt x="2827" y="88827"/>
                      <a:pt x="6057" y="91855"/>
                      <a:pt x="10296" y="92663"/>
                    </a:cubicBezTo>
                    <a:cubicBezTo>
                      <a:pt x="10722" y="92718"/>
                      <a:pt x="11145" y="92743"/>
                      <a:pt x="11565" y="92743"/>
                    </a:cubicBezTo>
                    <a:cubicBezTo>
                      <a:pt x="15302" y="92743"/>
                      <a:pt x="18833" y="90765"/>
                      <a:pt x="22705" y="90765"/>
                    </a:cubicBezTo>
                    <a:cubicBezTo>
                      <a:pt x="23140" y="90765"/>
                      <a:pt x="23579" y="90790"/>
                      <a:pt x="24024" y="90846"/>
                    </a:cubicBezTo>
                    <a:cubicBezTo>
                      <a:pt x="28869" y="91653"/>
                      <a:pt x="32099" y="95893"/>
                      <a:pt x="35127" y="99728"/>
                    </a:cubicBezTo>
                    <a:cubicBezTo>
                      <a:pt x="37942" y="102895"/>
                      <a:pt x="41676" y="106215"/>
                      <a:pt x="45663" y="106215"/>
                    </a:cubicBezTo>
                    <a:cubicBezTo>
                      <a:pt x="46251" y="106215"/>
                      <a:pt x="46845" y="106142"/>
                      <a:pt x="47442" y="105987"/>
                    </a:cubicBezTo>
                    <a:cubicBezTo>
                      <a:pt x="53902" y="104170"/>
                      <a:pt x="55315" y="94883"/>
                      <a:pt x="61573" y="92864"/>
                    </a:cubicBezTo>
                    <a:cubicBezTo>
                      <a:pt x="62540" y="92542"/>
                      <a:pt x="63506" y="92420"/>
                      <a:pt x="64473" y="92420"/>
                    </a:cubicBezTo>
                    <a:cubicBezTo>
                      <a:pt x="67574" y="92420"/>
                      <a:pt x="70675" y="93684"/>
                      <a:pt x="73777" y="93684"/>
                    </a:cubicBezTo>
                    <a:cubicBezTo>
                      <a:pt x="73948" y="93684"/>
                      <a:pt x="74120" y="93680"/>
                      <a:pt x="74292" y="93672"/>
                    </a:cubicBezTo>
                    <a:cubicBezTo>
                      <a:pt x="79137" y="93066"/>
                      <a:pt x="83376" y="90038"/>
                      <a:pt x="85395" y="85395"/>
                    </a:cubicBezTo>
                    <a:cubicBezTo>
                      <a:pt x="87212" y="80954"/>
                      <a:pt x="87817" y="76109"/>
                      <a:pt x="87212" y="71263"/>
                    </a:cubicBezTo>
                    <a:cubicBezTo>
                      <a:pt x="85395" y="44212"/>
                      <a:pt x="67630" y="21198"/>
                      <a:pt x="506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75"/>
              <p:cNvSpPr/>
              <p:nvPr/>
            </p:nvSpPr>
            <p:spPr>
              <a:xfrm>
                <a:off x="1155275" y="2091050"/>
                <a:ext cx="2604275" cy="2161950"/>
              </a:xfrm>
              <a:custGeom>
                <a:avLst/>
                <a:gdLst/>
                <a:ahLst/>
                <a:cxnLst/>
                <a:rect l="l" t="t" r="r" b="b"/>
                <a:pathLst>
                  <a:path w="104171" h="86478" extrusionOk="0">
                    <a:moveTo>
                      <a:pt x="38964" y="1"/>
                    </a:moveTo>
                    <a:cubicBezTo>
                      <a:pt x="32651" y="1"/>
                      <a:pt x="26293" y="655"/>
                      <a:pt x="19987" y="1991"/>
                    </a:cubicBezTo>
                    <a:cubicBezTo>
                      <a:pt x="15747" y="2597"/>
                      <a:pt x="11912" y="4212"/>
                      <a:pt x="8480" y="6634"/>
                    </a:cubicBezTo>
                    <a:cubicBezTo>
                      <a:pt x="5048" y="9057"/>
                      <a:pt x="3231" y="13095"/>
                      <a:pt x="3837" y="17334"/>
                    </a:cubicBezTo>
                    <a:cubicBezTo>
                      <a:pt x="4644" y="21977"/>
                      <a:pt x="8884" y="25207"/>
                      <a:pt x="9691" y="30052"/>
                    </a:cubicBezTo>
                    <a:cubicBezTo>
                      <a:pt x="10499" y="34696"/>
                      <a:pt x="7268" y="39137"/>
                      <a:pt x="4644" y="43174"/>
                    </a:cubicBezTo>
                    <a:cubicBezTo>
                      <a:pt x="2222" y="47414"/>
                      <a:pt x="1" y="52865"/>
                      <a:pt x="2625" y="56902"/>
                    </a:cubicBezTo>
                    <a:cubicBezTo>
                      <a:pt x="6057" y="62353"/>
                      <a:pt x="15546" y="60940"/>
                      <a:pt x="19381" y="66391"/>
                    </a:cubicBezTo>
                    <a:cubicBezTo>
                      <a:pt x="21804" y="69822"/>
                      <a:pt x="20996" y="74466"/>
                      <a:pt x="22611" y="78503"/>
                    </a:cubicBezTo>
                    <a:cubicBezTo>
                      <a:pt x="24630" y="82945"/>
                      <a:pt x="28869" y="85973"/>
                      <a:pt x="33715" y="86377"/>
                    </a:cubicBezTo>
                    <a:cubicBezTo>
                      <a:pt x="34522" y="86444"/>
                      <a:pt x="35330" y="86477"/>
                      <a:pt x="36135" y="86477"/>
                    </a:cubicBezTo>
                    <a:cubicBezTo>
                      <a:pt x="40163" y="86477"/>
                      <a:pt x="44145" y="85636"/>
                      <a:pt x="47846" y="83954"/>
                    </a:cubicBezTo>
                    <a:cubicBezTo>
                      <a:pt x="73081" y="73860"/>
                      <a:pt x="89433" y="49836"/>
                      <a:pt x="104170" y="27226"/>
                    </a:cubicBezTo>
                    <a:cubicBezTo>
                      <a:pt x="86717" y="9613"/>
                      <a:pt x="63169" y="1"/>
                      <a:pt x="38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75"/>
              <p:cNvSpPr/>
              <p:nvPr/>
            </p:nvSpPr>
            <p:spPr>
              <a:xfrm>
                <a:off x="1584275" y="239425"/>
                <a:ext cx="2336775" cy="2491925"/>
              </a:xfrm>
              <a:custGeom>
                <a:avLst/>
                <a:gdLst/>
                <a:ahLst/>
                <a:cxnLst/>
                <a:rect l="l" t="t" r="r" b="b"/>
                <a:pathLst>
                  <a:path w="93471" h="99677" extrusionOk="0">
                    <a:moveTo>
                      <a:pt x="62232" y="1"/>
                    </a:moveTo>
                    <a:cubicBezTo>
                      <a:pt x="60639" y="1"/>
                      <a:pt x="59041" y="324"/>
                      <a:pt x="57536" y="957"/>
                    </a:cubicBezTo>
                    <a:cubicBezTo>
                      <a:pt x="53498" y="3178"/>
                      <a:pt x="51681" y="8225"/>
                      <a:pt x="47442" y="10446"/>
                    </a:cubicBezTo>
                    <a:cubicBezTo>
                      <a:pt x="45835" y="11364"/>
                      <a:pt x="44083" y="11702"/>
                      <a:pt x="42275" y="11702"/>
                    </a:cubicBezTo>
                    <a:cubicBezTo>
                      <a:pt x="39311" y="11702"/>
                      <a:pt x="36194" y="10794"/>
                      <a:pt x="33311" y="10042"/>
                    </a:cubicBezTo>
                    <a:cubicBezTo>
                      <a:pt x="31317" y="9544"/>
                      <a:pt x="29153" y="9182"/>
                      <a:pt x="27085" y="9182"/>
                    </a:cubicBezTo>
                    <a:cubicBezTo>
                      <a:pt x="24126" y="9182"/>
                      <a:pt x="21365" y="9922"/>
                      <a:pt x="19583" y="12061"/>
                    </a:cubicBezTo>
                    <a:cubicBezTo>
                      <a:pt x="15545" y="17108"/>
                      <a:pt x="19785" y="25788"/>
                      <a:pt x="15747" y="31037"/>
                    </a:cubicBezTo>
                    <a:cubicBezTo>
                      <a:pt x="13325" y="34469"/>
                      <a:pt x="8479" y="35277"/>
                      <a:pt x="5249" y="37699"/>
                    </a:cubicBezTo>
                    <a:cubicBezTo>
                      <a:pt x="1616" y="41131"/>
                      <a:pt x="1" y="46178"/>
                      <a:pt x="1010" y="50821"/>
                    </a:cubicBezTo>
                    <a:cubicBezTo>
                      <a:pt x="2221" y="55666"/>
                      <a:pt x="4644" y="59906"/>
                      <a:pt x="7874" y="63540"/>
                    </a:cubicBezTo>
                    <a:cubicBezTo>
                      <a:pt x="25235" y="84333"/>
                      <a:pt x="53095" y="92610"/>
                      <a:pt x="79339" y="99676"/>
                    </a:cubicBezTo>
                    <a:cubicBezTo>
                      <a:pt x="93470" y="71817"/>
                      <a:pt x="92663" y="38709"/>
                      <a:pt x="77118" y="11657"/>
                    </a:cubicBezTo>
                    <a:cubicBezTo>
                      <a:pt x="75099" y="8023"/>
                      <a:pt x="72475" y="4793"/>
                      <a:pt x="69245" y="2371"/>
                    </a:cubicBezTo>
                    <a:cubicBezTo>
                      <a:pt x="67159" y="776"/>
                      <a:pt x="64701" y="1"/>
                      <a:pt x="622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75"/>
              <p:cNvSpPr/>
              <p:nvPr/>
            </p:nvSpPr>
            <p:spPr>
              <a:xfrm>
                <a:off x="3492025" y="248200"/>
                <a:ext cx="2321625" cy="2311225"/>
              </a:xfrm>
              <a:custGeom>
                <a:avLst/>
                <a:gdLst/>
                <a:ahLst/>
                <a:cxnLst/>
                <a:rect l="l" t="t" r="r" b="b"/>
                <a:pathLst>
                  <a:path w="92865" h="92449" extrusionOk="0">
                    <a:moveTo>
                      <a:pt x="31090" y="1"/>
                    </a:moveTo>
                    <a:cubicBezTo>
                      <a:pt x="28718" y="1"/>
                      <a:pt x="26346" y="606"/>
                      <a:pt x="24226" y="1818"/>
                    </a:cubicBezTo>
                    <a:cubicBezTo>
                      <a:pt x="20189" y="4442"/>
                      <a:pt x="16757" y="8076"/>
                      <a:pt x="14334" y="12315"/>
                    </a:cubicBezTo>
                    <a:cubicBezTo>
                      <a:pt x="1" y="35128"/>
                      <a:pt x="808" y="64198"/>
                      <a:pt x="2019" y="91250"/>
                    </a:cubicBezTo>
                    <a:cubicBezTo>
                      <a:pt x="6944" y="92055"/>
                      <a:pt x="11878" y="92449"/>
                      <a:pt x="16780" y="92449"/>
                    </a:cubicBezTo>
                    <a:cubicBezTo>
                      <a:pt x="42623" y="92449"/>
                      <a:pt x="67545" y="81492"/>
                      <a:pt x="85193" y="61977"/>
                    </a:cubicBezTo>
                    <a:cubicBezTo>
                      <a:pt x="88020" y="59151"/>
                      <a:pt x="90240" y="55517"/>
                      <a:pt x="91654" y="51682"/>
                    </a:cubicBezTo>
                    <a:cubicBezTo>
                      <a:pt x="92865" y="47644"/>
                      <a:pt x="92057" y="43203"/>
                      <a:pt x="89029" y="40175"/>
                    </a:cubicBezTo>
                    <a:cubicBezTo>
                      <a:pt x="85799" y="36945"/>
                      <a:pt x="80550" y="36945"/>
                      <a:pt x="76916" y="33513"/>
                    </a:cubicBezTo>
                    <a:cubicBezTo>
                      <a:pt x="73484" y="30081"/>
                      <a:pt x="73484" y="24630"/>
                      <a:pt x="73081" y="19785"/>
                    </a:cubicBezTo>
                    <a:cubicBezTo>
                      <a:pt x="72879" y="14940"/>
                      <a:pt x="71466" y="9287"/>
                      <a:pt x="66822" y="7470"/>
                    </a:cubicBezTo>
                    <a:cubicBezTo>
                      <a:pt x="65868" y="7088"/>
                      <a:pt x="64893" y="6932"/>
                      <a:pt x="63904" y="6932"/>
                    </a:cubicBezTo>
                    <a:cubicBezTo>
                      <a:pt x="59464" y="6932"/>
                      <a:pt x="54731" y="10078"/>
                      <a:pt x="50206" y="10078"/>
                    </a:cubicBezTo>
                    <a:cubicBezTo>
                      <a:pt x="49344" y="10078"/>
                      <a:pt x="48488" y="9963"/>
                      <a:pt x="47644" y="9691"/>
                    </a:cubicBezTo>
                    <a:cubicBezTo>
                      <a:pt x="43606" y="8480"/>
                      <a:pt x="41588" y="4038"/>
                      <a:pt x="37954" y="1818"/>
                    </a:cubicBezTo>
                    <a:cubicBezTo>
                      <a:pt x="35834" y="606"/>
                      <a:pt x="33462" y="1"/>
                      <a:pt x="310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75"/>
              <p:cNvSpPr/>
              <p:nvPr/>
            </p:nvSpPr>
            <p:spPr>
              <a:xfrm>
                <a:off x="3729225" y="2075700"/>
                <a:ext cx="2498275" cy="2194975"/>
              </a:xfrm>
              <a:custGeom>
                <a:avLst/>
                <a:gdLst/>
                <a:ahLst/>
                <a:cxnLst/>
                <a:rect l="l" t="t" r="r" b="b"/>
                <a:pathLst>
                  <a:path w="99931" h="87799" extrusionOk="0">
                    <a:moveTo>
                      <a:pt x="60578" y="1"/>
                    </a:moveTo>
                    <a:cubicBezTo>
                      <a:pt x="40049" y="1"/>
                      <a:pt x="19427" y="7460"/>
                      <a:pt x="1" y="14920"/>
                    </a:cubicBezTo>
                    <a:cubicBezTo>
                      <a:pt x="4846" y="45807"/>
                      <a:pt x="25034" y="72051"/>
                      <a:pt x="53499" y="84770"/>
                    </a:cubicBezTo>
                    <a:cubicBezTo>
                      <a:pt x="57334" y="86587"/>
                      <a:pt x="61372" y="87596"/>
                      <a:pt x="65410" y="87798"/>
                    </a:cubicBezTo>
                    <a:cubicBezTo>
                      <a:pt x="69649" y="87798"/>
                      <a:pt x="73485" y="85577"/>
                      <a:pt x="75504" y="81944"/>
                    </a:cubicBezTo>
                    <a:cubicBezTo>
                      <a:pt x="77522" y="77704"/>
                      <a:pt x="75907" y="72657"/>
                      <a:pt x="78128" y="68216"/>
                    </a:cubicBezTo>
                    <a:cubicBezTo>
                      <a:pt x="80147" y="63976"/>
                      <a:pt x="85396" y="62159"/>
                      <a:pt x="89837" y="60343"/>
                    </a:cubicBezTo>
                    <a:cubicBezTo>
                      <a:pt x="94278" y="58526"/>
                      <a:pt x="99325" y="55497"/>
                      <a:pt x="99527" y="50652"/>
                    </a:cubicBezTo>
                    <a:cubicBezTo>
                      <a:pt x="99931" y="43990"/>
                      <a:pt x="91452" y="39751"/>
                      <a:pt x="91452" y="33089"/>
                    </a:cubicBezTo>
                    <a:cubicBezTo>
                      <a:pt x="91452" y="29051"/>
                      <a:pt x="95086" y="25619"/>
                      <a:pt x="96297" y="21380"/>
                    </a:cubicBezTo>
                    <a:cubicBezTo>
                      <a:pt x="97105" y="16535"/>
                      <a:pt x="95490" y="11690"/>
                      <a:pt x="91856" y="8460"/>
                    </a:cubicBezTo>
                    <a:cubicBezTo>
                      <a:pt x="88020" y="5230"/>
                      <a:pt x="83579" y="3009"/>
                      <a:pt x="78935" y="2201"/>
                    </a:cubicBezTo>
                    <a:cubicBezTo>
                      <a:pt x="72848" y="668"/>
                      <a:pt x="66717" y="1"/>
                      <a:pt x="60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75"/>
              <p:cNvSpPr/>
              <p:nvPr/>
            </p:nvSpPr>
            <p:spPr>
              <a:xfrm>
                <a:off x="2336275" y="1101150"/>
                <a:ext cx="1377650" cy="1565475"/>
              </a:xfrm>
              <a:custGeom>
                <a:avLst/>
                <a:gdLst/>
                <a:ahLst/>
                <a:cxnLst/>
                <a:rect l="l" t="t" r="r" b="b"/>
                <a:pathLst>
                  <a:path w="55106" h="62619" extrusionOk="0">
                    <a:moveTo>
                      <a:pt x="404" y="0"/>
                    </a:moveTo>
                    <a:cubicBezTo>
                      <a:pt x="404" y="0"/>
                      <a:pt x="0" y="0"/>
                      <a:pt x="202" y="202"/>
                    </a:cubicBezTo>
                    <a:cubicBezTo>
                      <a:pt x="7470" y="10902"/>
                      <a:pt x="14738" y="22005"/>
                      <a:pt x="22409" y="32503"/>
                    </a:cubicBezTo>
                    <a:cubicBezTo>
                      <a:pt x="30080" y="43000"/>
                      <a:pt x="38761" y="52892"/>
                      <a:pt x="48048" y="61977"/>
                    </a:cubicBezTo>
                    <a:cubicBezTo>
                      <a:pt x="48497" y="62426"/>
                      <a:pt x="49036" y="62618"/>
                      <a:pt x="49602" y="62618"/>
                    </a:cubicBezTo>
                    <a:cubicBezTo>
                      <a:pt x="52092" y="62618"/>
                      <a:pt x="55105" y="58903"/>
                      <a:pt x="53296" y="56930"/>
                    </a:cubicBezTo>
                    <a:cubicBezTo>
                      <a:pt x="35935" y="37953"/>
                      <a:pt x="17968" y="19179"/>
                      <a:pt x="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75"/>
              <p:cNvSpPr/>
              <p:nvPr/>
            </p:nvSpPr>
            <p:spPr>
              <a:xfrm>
                <a:off x="2962100" y="1429200"/>
                <a:ext cx="752525" cy="1190550"/>
              </a:xfrm>
              <a:custGeom>
                <a:avLst/>
                <a:gdLst/>
                <a:ahLst/>
                <a:cxnLst/>
                <a:rect l="l" t="t" r="r" b="b"/>
                <a:pathLst>
                  <a:path w="30101" h="47622" extrusionOk="0">
                    <a:moveTo>
                      <a:pt x="202" y="0"/>
                    </a:moveTo>
                    <a:cubicBezTo>
                      <a:pt x="202" y="0"/>
                      <a:pt x="0" y="202"/>
                      <a:pt x="0" y="202"/>
                    </a:cubicBezTo>
                    <a:cubicBezTo>
                      <a:pt x="4442" y="7672"/>
                      <a:pt x="8479" y="15545"/>
                      <a:pt x="11911" y="23620"/>
                    </a:cubicBezTo>
                    <a:cubicBezTo>
                      <a:pt x="15545" y="31493"/>
                      <a:pt x="18775" y="39367"/>
                      <a:pt x="22813" y="47038"/>
                    </a:cubicBezTo>
                    <a:cubicBezTo>
                      <a:pt x="23040" y="47448"/>
                      <a:pt x="23545" y="47621"/>
                      <a:pt x="24181" y="47621"/>
                    </a:cubicBezTo>
                    <a:cubicBezTo>
                      <a:pt x="26366" y="47621"/>
                      <a:pt x="30100" y="45573"/>
                      <a:pt x="29475" y="44010"/>
                    </a:cubicBezTo>
                    <a:cubicBezTo>
                      <a:pt x="22611" y="27658"/>
                      <a:pt x="12719" y="12719"/>
                      <a:pt x="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75"/>
              <p:cNvSpPr/>
              <p:nvPr/>
            </p:nvSpPr>
            <p:spPr>
              <a:xfrm>
                <a:off x="3179125" y="990100"/>
                <a:ext cx="636625" cy="1491700"/>
              </a:xfrm>
              <a:custGeom>
                <a:avLst/>
                <a:gdLst/>
                <a:ahLst/>
                <a:cxnLst/>
                <a:rect l="l" t="t" r="r" b="b"/>
                <a:pathLst>
                  <a:path w="25465" h="59668" extrusionOk="0">
                    <a:moveTo>
                      <a:pt x="404" y="1"/>
                    </a:moveTo>
                    <a:cubicBezTo>
                      <a:pt x="404" y="1"/>
                      <a:pt x="0" y="1"/>
                      <a:pt x="202" y="203"/>
                    </a:cubicBezTo>
                    <a:cubicBezTo>
                      <a:pt x="5451" y="9085"/>
                      <a:pt x="9488" y="18574"/>
                      <a:pt x="12113" y="28668"/>
                    </a:cubicBezTo>
                    <a:cubicBezTo>
                      <a:pt x="14535" y="38358"/>
                      <a:pt x="16554" y="48250"/>
                      <a:pt x="18169" y="58142"/>
                    </a:cubicBezTo>
                    <a:cubicBezTo>
                      <a:pt x="18343" y="59186"/>
                      <a:pt x="19755" y="59668"/>
                      <a:pt x="21272" y="59668"/>
                    </a:cubicBezTo>
                    <a:cubicBezTo>
                      <a:pt x="23276" y="59668"/>
                      <a:pt x="25465" y="58828"/>
                      <a:pt x="25235" y="57334"/>
                    </a:cubicBezTo>
                    <a:cubicBezTo>
                      <a:pt x="24427" y="46635"/>
                      <a:pt x="21803" y="36339"/>
                      <a:pt x="17362" y="26447"/>
                    </a:cubicBezTo>
                    <a:cubicBezTo>
                      <a:pt x="13122" y="16757"/>
                      <a:pt x="7470" y="7874"/>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75"/>
              <p:cNvSpPr/>
              <p:nvPr/>
            </p:nvSpPr>
            <p:spPr>
              <a:xfrm>
                <a:off x="3567075" y="977925"/>
                <a:ext cx="727450" cy="1740525"/>
              </a:xfrm>
              <a:custGeom>
                <a:avLst/>
                <a:gdLst/>
                <a:ahLst/>
                <a:cxnLst/>
                <a:rect l="l" t="t" r="r" b="b"/>
                <a:pathLst>
                  <a:path w="29098" h="69621" extrusionOk="0">
                    <a:moveTo>
                      <a:pt x="28937" y="1"/>
                    </a:moveTo>
                    <a:cubicBezTo>
                      <a:pt x="28913" y="1"/>
                      <a:pt x="28895" y="25"/>
                      <a:pt x="28895" y="84"/>
                    </a:cubicBezTo>
                    <a:cubicBezTo>
                      <a:pt x="21628" y="9774"/>
                      <a:pt x="15168" y="20272"/>
                      <a:pt x="9919" y="31375"/>
                    </a:cubicBezTo>
                    <a:cubicBezTo>
                      <a:pt x="4670" y="42479"/>
                      <a:pt x="1440" y="54591"/>
                      <a:pt x="229" y="66906"/>
                    </a:cubicBezTo>
                    <a:cubicBezTo>
                      <a:pt x="0" y="68618"/>
                      <a:pt x="2161" y="69621"/>
                      <a:pt x="4154" y="69621"/>
                    </a:cubicBezTo>
                    <a:cubicBezTo>
                      <a:pt x="5686" y="69621"/>
                      <a:pt x="7119" y="69029"/>
                      <a:pt x="7294" y="67713"/>
                    </a:cubicBezTo>
                    <a:cubicBezTo>
                      <a:pt x="9313" y="56005"/>
                      <a:pt x="11938" y="44497"/>
                      <a:pt x="15571" y="33192"/>
                    </a:cubicBezTo>
                    <a:cubicBezTo>
                      <a:pt x="19205" y="21887"/>
                      <a:pt x="23647" y="10784"/>
                      <a:pt x="29097" y="286"/>
                    </a:cubicBezTo>
                    <a:cubicBezTo>
                      <a:pt x="29097" y="143"/>
                      <a:pt x="28996" y="1"/>
                      <a:pt x="2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75"/>
              <p:cNvSpPr/>
              <p:nvPr/>
            </p:nvSpPr>
            <p:spPr>
              <a:xfrm>
                <a:off x="3653100" y="1184700"/>
                <a:ext cx="1065375" cy="1451175"/>
              </a:xfrm>
              <a:custGeom>
                <a:avLst/>
                <a:gdLst/>
                <a:ahLst/>
                <a:cxnLst/>
                <a:rect l="l" t="t" r="r" b="b"/>
                <a:pathLst>
                  <a:path w="42615" h="58047" extrusionOk="0">
                    <a:moveTo>
                      <a:pt x="42465" y="0"/>
                    </a:moveTo>
                    <a:cubicBezTo>
                      <a:pt x="42435" y="0"/>
                      <a:pt x="42412" y="23"/>
                      <a:pt x="42412" y="90"/>
                    </a:cubicBezTo>
                    <a:cubicBezTo>
                      <a:pt x="34741" y="8367"/>
                      <a:pt x="27271" y="16644"/>
                      <a:pt x="20004" y="25527"/>
                    </a:cubicBezTo>
                    <a:cubicBezTo>
                      <a:pt x="12938" y="34208"/>
                      <a:pt x="6478" y="43696"/>
                      <a:pt x="1229" y="53588"/>
                    </a:cubicBezTo>
                    <a:cubicBezTo>
                      <a:pt x="1" y="55584"/>
                      <a:pt x="3326" y="58047"/>
                      <a:pt x="5699" y="58047"/>
                    </a:cubicBezTo>
                    <a:cubicBezTo>
                      <a:pt x="6447" y="58047"/>
                      <a:pt x="7100" y="57802"/>
                      <a:pt x="7487" y="57222"/>
                    </a:cubicBezTo>
                    <a:cubicBezTo>
                      <a:pt x="19196" y="38447"/>
                      <a:pt x="30703" y="19067"/>
                      <a:pt x="42614" y="90"/>
                    </a:cubicBezTo>
                    <a:cubicBezTo>
                      <a:pt x="42614" y="90"/>
                      <a:pt x="42524" y="0"/>
                      <a:pt x="42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75"/>
              <p:cNvSpPr/>
              <p:nvPr/>
            </p:nvSpPr>
            <p:spPr>
              <a:xfrm>
                <a:off x="3749100" y="1494800"/>
                <a:ext cx="1322650" cy="1144400"/>
              </a:xfrm>
              <a:custGeom>
                <a:avLst/>
                <a:gdLst/>
                <a:ahLst/>
                <a:cxnLst/>
                <a:rect l="l" t="t" r="r" b="b"/>
                <a:pathLst>
                  <a:path w="52906" h="45776" extrusionOk="0">
                    <a:moveTo>
                      <a:pt x="52502" y="1"/>
                    </a:moveTo>
                    <a:cubicBezTo>
                      <a:pt x="45840" y="8682"/>
                      <a:pt x="37967" y="16151"/>
                      <a:pt x="29084" y="22611"/>
                    </a:cubicBezTo>
                    <a:cubicBezTo>
                      <a:pt x="20403" y="28668"/>
                      <a:pt x="11319" y="34118"/>
                      <a:pt x="2032" y="39165"/>
                    </a:cubicBezTo>
                    <a:cubicBezTo>
                      <a:pt x="0" y="40273"/>
                      <a:pt x="2194" y="45776"/>
                      <a:pt x="4592" y="45776"/>
                    </a:cubicBezTo>
                    <a:cubicBezTo>
                      <a:pt x="4815" y="45776"/>
                      <a:pt x="5039" y="45728"/>
                      <a:pt x="5262" y="45625"/>
                    </a:cubicBezTo>
                    <a:cubicBezTo>
                      <a:pt x="15558" y="40982"/>
                      <a:pt x="24845" y="34724"/>
                      <a:pt x="32920" y="26851"/>
                    </a:cubicBezTo>
                    <a:cubicBezTo>
                      <a:pt x="40995" y="19179"/>
                      <a:pt x="47657" y="10095"/>
                      <a:pt x="52906" y="203"/>
                    </a:cubicBezTo>
                    <a:cubicBezTo>
                      <a:pt x="52906" y="1"/>
                      <a:pt x="52704" y="1"/>
                      <a:pt x="525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75"/>
              <p:cNvSpPr/>
              <p:nvPr/>
            </p:nvSpPr>
            <p:spPr>
              <a:xfrm>
                <a:off x="3819050" y="2500050"/>
                <a:ext cx="1378875" cy="1265925"/>
              </a:xfrm>
              <a:custGeom>
                <a:avLst/>
                <a:gdLst/>
                <a:ahLst/>
                <a:cxnLst/>
                <a:rect l="l" t="t" r="r" b="b"/>
                <a:pathLst>
                  <a:path w="55155" h="50637" extrusionOk="0">
                    <a:moveTo>
                      <a:pt x="5688" y="0"/>
                    </a:moveTo>
                    <a:cubicBezTo>
                      <a:pt x="3362" y="0"/>
                      <a:pt x="0" y="2729"/>
                      <a:pt x="1253" y="4608"/>
                    </a:cubicBezTo>
                    <a:cubicBezTo>
                      <a:pt x="7511" y="14904"/>
                      <a:pt x="15385" y="24190"/>
                      <a:pt x="24671" y="31861"/>
                    </a:cubicBezTo>
                    <a:cubicBezTo>
                      <a:pt x="33755" y="39533"/>
                      <a:pt x="43849" y="45993"/>
                      <a:pt x="54953" y="50636"/>
                    </a:cubicBezTo>
                    <a:cubicBezTo>
                      <a:pt x="54953" y="50636"/>
                      <a:pt x="55155" y="50434"/>
                      <a:pt x="54953" y="50232"/>
                    </a:cubicBezTo>
                    <a:cubicBezTo>
                      <a:pt x="45263" y="43974"/>
                      <a:pt x="36380" y="36303"/>
                      <a:pt x="28507" y="27622"/>
                    </a:cubicBezTo>
                    <a:cubicBezTo>
                      <a:pt x="21037" y="19143"/>
                      <a:pt x="13971" y="10059"/>
                      <a:pt x="7309" y="772"/>
                    </a:cubicBezTo>
                    <a:cubicBezTo>
                      <a:pt x="6947" y="228"/>
                      <a:pt x="6361" y="0"/>
                      <a:pt x="5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75"/>
              <p:cNvSpPr/>
              <p:nvPr/>
            </p:nvSpPr>
            <p:spPr>
              <a:xfrm>
                <a:off x="3870150" y="2434100"/>
                <a:ext cx="1236925" cy="736325"/>
              </a:xfrm>
              <a:custGeom>
                <a:avLst/>
                <a:gdLst/>
                <a:ahLst/>
                <a:cxnLst/>
                <a:rect l="l" t="t" r="r" b="b"/>
                <a:pathLst>
                  <a:path w="49477" h="29453" extrusionOk="0">
                    <a:moveTo>
                      <a:pt x="5494" y="0"/>
                    </a:moveTo>
                    <a:cubicBezTo>
                      <a:pt x="3577" y="0"/>
                      <a:pt x="0" y="4362"/>
                      <a:pt x="1632" y="5631"/>
                    </a:cubicBezTo>
                    <a:cubicBezTo>
                      <a:pt x="8092" y="11889"/>
                      <a:pt x="15763" y="16936"/>
                      <a:pt x="23838" y="20772"/>
                    </a:cubicBezTo>
                    <a:cubicBezTo>
                      <a:pt x="31913" y="24809"/>
                      <a:pt x="40392" y="27636"/>
                      <a:pt x="49275" y="29452"/>
                    </a:cubicBezTo>
                    <a:cubicBezTo>
                      <a:pt x="49275" y="29452"/>
                      <a:pt x="49477" y="29049"/>
                      <a:pt x="49275" y="29049"/>
                    </a:cubicBezTo>
                    <a:cubicBezTo>
                      <a:pt x="41200" y="25617"/>
                      <a:pt x="33528" y="21175"/>
                      <a:pt x="26665" y="15725"/>
                    </a:cubicBezTo>
                    <a:cubicBezTo>
                      <a:pt x="19397" y="10678"/>
                      <a:pt x="12937" y="5227"/>
                      <a:pt x="6073" y="180"/>
                    </a:cubicBezTo>
                    <a:cubicBezTo>
                      <a:pt x="5908" y="56"/>
                      <a:pt x="5712" y="0"/>
                      <a:pt x="54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75"/>
              <p:cNvSpPr/>
              <p:nvPr/>
            </p:nvSpPr>
            <p:spPr>
              <a:xfrm>
                <a:off x="3951300" y="2480600"/>
                <a:ext cx="1483825" cy="447575"/>
              </a:xfrm>
              <a:custGeom>
                <a:avLst/>
                <a:gdLst/>
                <a:ahLst/>
                <a:cxnLst/>
                <a:rect l="l" t="t" r="r" b="b"/>
                <a:pathLst>
                  <a:path w="59353" h="17903" extrusionOk="0">
                    <a:moveTo>
                      <a:pt x="7178" y="1"/>
                    </a:moveTo>
                    <a:cubicBezTo>
                      <a:pt x="5658" y="1"/>
                      <a:pt x="4139" y="46"/>
                      <a:pt x="2625" y="137"/>
                    </a:cubicBezTo>
                    <a:cubicBezTo>
                      <a:pt x="1" y="339"/>
                      <a:pt x="606" y="7405"/>
                      <a:pt x="2827" y="7405"/>
                    </a:cubicBezTo>
                    <a:cubicBezTo>
                      <a:pt x="12517" y="7405"/>
                      <a:pt x="22005" y="8414"/>
                      <a:pt x="31292" y="10029"/>
                    </a:cubicBezTo>
                    <a:cubicBezTo>
                      <a:pt x="40982" y="11846"/>
                      <a:pt x="50268" y="14470"/>
                      <a:pt x="59151" y="17902"/>
                    </a:cubicBezTo>
                    <a:cubicBezTo>
                      <a:pt x="59151" y="17902"/>
                      <a:pt x="59353" y="17700"/>
                      <a:pt x="59353" y="17700"/>
                    </a:cubicBezTo>
                    <a:cubicBezTo>
                      <a:pt x="51076" y="12250"/>
                      <a:pt x="41991" y="7606"/>
                      <a:pt x="32503" y="4376"/>
                    </a:cubicBezTo>
                    <a:cubicBezTo>
                      <a:pt x="24438" y="1459"/>
                      <a:pt x="15790" y="1"/>
                      <a:pt x="7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75"/>
              <p:cNvSpPr/>
              <p:nvPr/>
            </p:nvSpPr>
            <p:spPr>
              <a:xfrm>
                <a:off x="3781300" y="2293875"/>
                <a:ext cx="1547850" cy="241050"/>
              </a:xfrm>
              <a:custGeom>
                <a:avLst/>
                <a:gdLst/>
                <a:ahLst/>
                <a:cxnLst/>
                <a:rect l="l" t="t" r="r" b="b"/>
                <a:pathLst>
                  <a:path w="61914" h="9642" extrusionOk="0">
                    <a:moveTo>
                      <a:pt x="21986" y="0"/>
                    </a:moveTo>
                    <a:cubicBezTo>
                      <a:pt x="15365" y="0"/>
                      <a:pt x="8718" y="853"/>
                      <a:pt x="2157" y="2559"/>
                    </a:cubicBezTo>
                    <a:cubicBezTo>
                      <a:pt x="0" y="3147"/>
                      <a:pt x="1463" y="9642"/>
                      <a:pt x="3769" y="9642"/>
                    </a:cubicBezTo>
                    <a:cubicBezTo>
                      <a:pt x="3837" y="9642"/>
                      <a:pt x="3905" y="9636"/>
                      <a:pt x="3974" y="9625"/>
                    </a:cubicBezTo>
                    <a:cubicBezTo>
                      <a:pt x="13463" y="7808"/>
                      <a:pt x="22951" y="6798"/>
                      <a:pt x="32641" y="6597"/>
                    </a:cubicBezTo>
                    <a:cubicBezTo>
                      <a:pt x="33852" y="6571"/>
                      <a:pt x="35067" y="6559"/>
                      <a:pt x="36283" y="6559"/>
                    </a:cubicBezTo>
                    <a:cubicBezTo>
                      <a:pt x="44798" y="6559"/>
                      <a:pt x="53409" y="7177"/>
                      <a:pt x="61712" y="8414"/>
                    </a:cubicBezTo>
                    <a:cubicBezTo>
                      <a:pt x="61712" y="8414"/>
                      <a:pt x="61913" y="8212"/>
                      <a:pt x="61712" y="8010"/>
                    </a:cubicBezTo>
                    <a:cubicBezTo>
                      <a:pt x="52425" y="4578"/>
                      <a:pt x="42533" y="2155"/>
                      <a:pt x="32641" y="742"/>
                    </a:cubicBezTo>
                    <a:cubicBezTo>
                      <a:pt x="29108" y="248"/>
                      <a:pt x="25551" y="0"/>
                      <a:pt x="21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75"/>
              <p:cNvSpPr/>
              <p:nvPr/>
            </p:nvSpPr>
            <p:spPr>
              <a:xfrm>
                <a:off x="3103400" y="2544175"/>
                <a:ext cx="792125" cy="1844800"/>
              </a:xfrm>
              <a:custGeom>
                <a:avLst/>
                <a:gdLst/>
                <a:ahLst/>
                <a:cxnLst/>
                <a:rect l="l" t="t" r="r" b="b"/>
                <a:pathLst>
                  <a:path w="31685" h="73792" extrusionOk="0">
                    <a:moveTo>
                      <a:pt x="26095" y="0"/>
                    </a:moveTo>
                    <a:cubicBezTo>
                      <a:pt x="25251" y="0"/>
                      <a:pt x="24491" y="300"/>
                      <a:pt x="24025" y="1026"/>
                    </a:cubicBezTo>
                    <a:cubicBezTo>
                      <a:pt x="17363" y="11927"/>
                      <a:pt x="11912" y="23636"/>
                      <a:pt x="7874" y="35951"/>
                    </a:cubicBezTo>
                    <a:cubicBezTo>
                      <a:pt x="4039" y="48266"/>
                      <a:pt x="1212" y="60782"/>
                      <a:pt x="1" y="73702"/>
                    </a:cubicBezTo>
                    <a:cubicBezTo>
                      <a:pt x="1" y="73702"/>
                      <a:pt x="180" y="73792"/>
                      <a:pt x="300" y="73792"/>
                    </a:cubicBezTo>
                    <a:cubicBezTo>
                      <a:pt x="360" y="73792"/>
                      <a:pt x="405" y="73770"/>
                      <a:pt x="405" y="73702"/>
                    </a:cubicBezTo>
                    <a:cubicBezTo>
                      <a:pt x="3635" y="61388"/>
                      <a:pt x="7874" y="49275"/>
                      <a:pt x="13325" y="37970"/>
                    </a:cubicBezTo>
                    <a:cubicBezTo>
                      <a:pt x="18776" y="26463"/>
                      <a:pt x="24630" y="15561"/>
                      <a:pt x="30485" y="4458"/>
                    </a:cubicBezTo>
                    <a:cubicBezTo>
                      <a:pt x="31685" y="2508"/>
                      <a:pt x="28537" y="0"/>
                      <a:pt x="26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75"/>
              <p:cNvSpPr/>
              <p:nvPr/>
            </p:nvSpPr>
            <p:spPr>
              <a:xfrm>
                <a:off x="3678775" y="2521225"/>
                <a:ext cx="217025" cy="1673725"/>
              </a:xfrm>
              <a:custGeom>
                <a:avLst/>
                <a:gdLst/>
                <a:ahLst/>
                <a:cxnLst/>
                <a:rect l="l" t="t" r="r" b="b"/>
                <a:pathLst>
                  <a:path w="8681" h="66949" extrusionOk="0">
                    <a:moveTo>
                      <a:pt x="4821" y="0"/>
                    </a:moveTo>
                    <a:cubicBezTo>
                      <a:pt x="3063" y="0"/>
                      <a:pt x="1311" y="656"/>
                      <a:pt x="1211" y="1944"/>
                    </a:cubicBezTo>
                    <a:cubicBezTo>
                      <a:pt x="0" y="23545"/>
                      <a:pt x="202" y="45348"/>
                      <a:pt x="1615" y="66949"/>
                    </a:cubicBezTo>
                    <a:lnTo>
                      <a:pt x="2019" y="66949"/>
                    </a:lnTo>
                    <a:cubicBezTo>
                      <a:pt x="4441" y="45348"/>
                      <a:pt x="8681" y="23747"/>
                      <a:pt x="8479" y="2146"/>
                    </a:cubicBezTo>
                    <a:cubicBezTo>
                      <a:pt x="8479" y="706"/>
                      <a:pt x="6647" y="0"/>
                      <a:pt x="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75"/>
              <p:cNvSpPr/>
              <p:nvPr/>
            </p:nvSpPr>
            <p:spPr>
              <a:xfrm>
                <a:off x="3736675" y="2530325"/>
                <a:ext cx="421575" cy="1843525"/>
              </a:xfrm>
              <a:custGeom>
                <a:avLst/>
                <a:gdLst/>
                <a:ahLst/>
                <a:cxnLst/>
                <a:rect l="l" t="t" r="r" b="b"/>
                <a:pathLst>
                  <a:path w="16863" h="73741" extrusionOk="0">
                    <a:moveTo>
                      <a:pt x="5328" y="0"/>
                    </a:moveTo>
                    <a:cubicBezTo>
                      <a:pt x="3001" y="0"/>
                      <a:pt x="1" y="1951"/>
                      <a:pt x="712" y="3801"/>
                    </a:cubicBezTo>
                    <a:cubicBezTo>
                      <a:pt x="4750" y="15106"/>
                      <a:pt x="7980" y="26411"/>
                      <a:pt x="10201" y="38120"/>
                    </a:cubicBezTo>
                    <a:cubicBezTo>
                      <a:pt x="12623" y="49829"/>
                      <a:pt x="14036" y="61740"/>
                      <a:pt x="14238" y="73651"/>
                    </a:cubicBezTo>
                    <a:cubicBezTo>
                      <a:pt x="14238" y="73651"/>
                      <a:pt x="14418" y="73740"/>
                      <a:pt x="14537" y="73740"/>
                    </a:cubicBezTo>
                    <a:cubicBezTo>
                      <a:pt x="14597" y="73740"/>
                      <a:pt x="14642" y="73718"/>
                      <a:pt x="14642" y="73651"/>
                    </a:cubicBezTo>
                    <a:cubicBezTo>
                      <a:pt x="16459" y="61538"/>
                      <a:pt x="16863" y="49223"/>
                      <a:pt x="16055" y="37111"/>
                    </a:cubicBezTo>
                    <a:cubicBezTo>
                      <a:pt x="15248" y="24796"/>
                      <a:pt x="12421" y="12481"/>
                      <a:pt x="7576" y="1176"/>
                    </a:cubicBezTo>
                    <a:cubicBezTo>
                      <a:pt x="7159" y="342"/>
                      <a:pt x="6303" y="0"/>
                      <a:pt x="53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75"/>
              <p:cNvSpPr/>
              <p:nvPr/>
            </p:nvSpPr>
            <p:spPr>
              <a:xfrm>
                <a:off x="3777600" y="2562875"/>
                <a:ext cx="607775" cy="1652275"/>
              </a:xfrm>
              <a:custGeom>
                <a:avLst/>
                <a:gdLst/>
                <a:ahLst/>
                <a:cxnLst/>
                <a:rect l="l" t="t" r="r" b="b"/>
                <a:pathLst>
                  <a:path w="24311" h="66091" extrusionOk="0">
                    <a:moveTo>
                      <a:pt x="5528" y="0"/>
                    </a:moveTo>
                    <a:cubicBezTo>
                      <a:pt x="3253" y="0"/>
                      <a:pt x="0" y="3341"/>
                      <a:pt x="1296" y="5123"/>
                    </a:cubicBezTo>
                    <a:cubicBezTo>
                      <a:pt x="7554" y="14006"/>
                      <a:pt x="12601" y="23494"/>
                      <a:pt x="16235" y="33790"/>
                    </a:cubicBezTo>
                    <a:cubicBezTo>
                      <a:pt x="19869" y="44086"/>
                      <a:pt x="22090" y="54987"/>
                      <a:pt x="22493" y="66090"/>
                    </a:cubicBezTo>
                    <a:lnTo>
                      <a:pt x="22897" y="66090"/>
                    </a:lnTo>
                    <a:cubicBezTo>
                      <a:pt x="24310" y="54785"/>
                      <a:pt x="24108" y="43278"/>
                      <a:pt x="21686" y="31973"/>
                    </a:cubicBezTo>
                    <a:cubicBezTo>
                      <a:pt x="19465" y="20466"/>
                      <a:pt x="14418" y="9766"/>
                      <a:pt x="6949" y="682"/>
                    </a:cubicBezTo>
                    <a:cubicBezTo>
                      <a:pt x="6589" y="203"/>
                      <a:pt x="6088" y="0"/>
                      <a:pt x="5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75"/>
              <p:cNvSpPr/>
              <p:nvPr/>
            </p:nvSpPr>
            <p:spPr>
              <a:xfrm>
                <a:off x="2396825" y="2287025"/>
                <a:ext cx="1375600" cy="384750"/>
              </a:xfrm>
              <a:custGeom>
                <a:avLst/>
                <a:gdLst/>
                <a:ahLst/>
                <a:cxnLst/>
                <a:rect l="l" t="t" r="r" b="b"/>
                <a:pathLst>
                  <a:path w="55024" h="15390" extrusionOk="0">
                    <a:moveTo>
                      <a:pt x="12412" y="0"/>
                    </a:moveTo>
                    <a:cubicBezTo>
                      <a:pt x="8291" y="0"/>
                      <a:pt x="4167" y="259"/>
                      <a:pt x="1" y="814"/>
                    </a:cubicBezTo>
                    <a:lnTo>
                      <a:pt x="1" y="1218"/>
                    </a:lnTo>
                    <a:cubicBezTo>
                      <a:pt x="8884" y="2026"/>
                      <a:pt x="17564" y="3842"/>
                      <a:pt x="25841" y="6669"/>
                    </a:cubicBezTo>
                    <a:cubicBezTo>
                      <a:pt x="34320" y="9495"/>
                      <a:pt x="42194" y="12523"/>
                      <a:pt x="50269" y="15349"/>
                    </a:cubicBezTo>
                    <a:cubicBezTo>
                      <a:pt x="50359" y="15377"/>
                      <a:pt x="50451" y="15389"/>
                      <a:pt x="50543" y="15389"/>
                    </a:cubicBezTo>
                    <a:cubicBezTo>
                      <a:pt x="52530" y="15389"/>
                      <a:pt x="55024" y="9450"/>
                      <a:pt x="53095" y="8486"/>
                    </a:cubicBezTo>
                    <a:cubicBezTo>
                      <a:pt x="44818" y="4852"/>
                      <a:pt x="35935" y="2227"/>
                      <a:pt x="27053" y="1016"/>
                    </a:cubicBezTo>
                    <a:cubicBezTo>
                      <a:pt x="22135" y="360"/>
                      <a:pt x="17275" y="0"/>
                      <a:pt x="12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75"/>
              <p:cNvSpPr/>
              <p:nvPr/>
            </p:nvSpPr>
            <p:spPr>
              <a:xfrm>
                <a:off x="2280750" y="2509150"/>
                <a:ext cx="1599000" cy="408925"/>
              </a:xfrm>
              <a:custGeom>
                <a:avLst/>
                <a:gdLst/>
                <a:ahLst/>
                <a:cxnLst/>
                <a:rect l="l" t="t" r="r" b="b"/>
                <a:pathLst>
                  <a:path w="63960" h="16357" extrusionOk="0">
                    <a:moveTo>
                      <a:pt x="60876" y="0"/>
                    </a:moveTo>
                    <a:cubicBezTo>
                      <a:pt x="60840" y="0"/>
                      <a:pt x="60803" y="2"/>
                      <a:pt x="60766" y="4"/>
                    </a:cubicBezTo>
                    <a:cubicBezTo>
                      <a:pt x="39569" y="812"/>
                      <a:pt x="18977" y="6464"/>
                      <a:pt x="1" y="16155"/>
                    </a:cubicBezTo>
                    <a:cubicBezTo>
                      <a:pt x="1" y="16155"/>
                      <a:pt x="1" y="16357"/>
                      <a:pt x="203" y="16357"/>
                    </a:cubicBezTo>
                    <a:cubicBezTo>
                      <a:pt x="10297" y="13530"/>
                      <a:pt x="20391" y="11511"/>
                      <a:pt x="30888" y="10502"/>
                    </a:cubicBezTo>
                    <a:cubicBezTo>
                      <a:pt x="41184" y="9089"/>
                      <a:pt x="51278" y="8483"/>
                      <a:pt x="61372" y="7070"/>
                    </a:cubicBezTo>
                    <a:cubicBezTo>
                      <a:pt x="63959" y="6871"/>
                      <a:pt x="63407" y="0"/>
                      <a:pt x="60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75"/>
              <p:cNvSpPr/>
              <p:nvPr/>
            </p:nvSpPr>
            <p:spPr>
              <a:xfrm>
                <a:off x="2073825" y="2638150"/>
                <a:ext cx="1748750" cy="724050"/>
              </a:xfrm>
              <a:custGeom>
                <a:avLst/>
                <a:gdLst/>
                <a:ahLst/>
                <a:cxnLst/>
                <a:rect l="l" t="t" r="r" b="b"/>
                <a:pathLst>
                  <a:path w="69950" h="28962" extrusionOk="0">
                    <a:moveTo>
                      <a:pt x="64520" y="0"/>
                    </a:moveTo>
                    <a:cubicBezTo>
                      <a:pt x="64188" y="0"/>
                      <a:pt x="63873" y="91"/>
                      <a:pt x="63593" y="295"/>
                    </a:cubicBezTo>
                    <a:cubicBezTo>
                      <a:pt x="54104" y="7159"/>
                      <a:pt x="44010" y="12812"/>
                      <a:pt x="33513" y="17657"/>
                    </a:cubicBezTo>
                    <a:cubicBezTo>
                      <a:pt x="22813" y="22502"/>
                      <a:pt x="11710" y="26136"/>
                      <a:pt x="203" y="28558"/>
                    </a:cubicBezTo>
                    <a:cubicBezTo>
                      <a:pt x="1" y="28558"/>
                      <a:pt x="203" y="28962"/>
                      <a:pt x="203" y="28962"/>
                    </a:cubicBezTo>
                    <a:cubicBezTo>
                      <a:pt x="12113" y="28356"/>
                      <a:pt x="24024" y="26539"/>
                      <a:pt x="35531" y="23107"/>
                    </a:cubicBezTo>
                    <a:cubicBezTo>
                      <a:pt x="47240" y="19474"/>
                      <a:pt x="58142" y="13821"/>
                      <a:pt x="67832" y="6150"/>
                    </a:cubicBezTo>
                    <a:cubicBezTo>
                      <a:pt x="69949" y="4385"/>
                      <a:pt x="66824" y="0"/>
                      <a:pt x="6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75"/>
              <p:cNvSpPr/>
              <p:nvPr/>
            </p:nvSpPr>
            <p:spPr>
              <a:xfrm>
                <a:off x="1851775" y="2419775"/>
                <a:ext cx="2015500" cy="246875"/>
              </a:xfrm>
              <a:custGeom>
                <a:avLst/>
                <a:gdLst/>
                <a:ahLst/>
                <a:cxnLst/>
                <a:rect l="l" t="t" r="r" b="b"/>
                <a:pathLst>
                  <a:path w="80620" h="9875" extrusionOk="0">
                    <a:moveTo>
                      <a:pt x="50187" y="1"/>
                    </a:moveTo>
                    <a:cubicBezTo>
                      <a:pt x="46169" y="1"/>
                      <a:pt x="42153" y="182"/>
                      <a:pt x="38155" y="551"/>
                    </a:cubicBezTo>
                    <a:cubicBezTo>
                      <a:pt x="25235" y="1762"/>
                      <a:pt x="12315" y="4791"/>
                      <a:pt x="202" y="9434"/>
                    </a:cubicBezTo>
                    <a:cubicBezTo>
                      <a:pt x="0" y="9434"/>
                      <a:pt x="202" y="9838"/>
                      <a:pt x="202" y="9838"/>
                    </a:cubicBezTo>
                    <a:cubicBezTo>
                      <a:pt x="10965" y="7407"/>
                      <a:pt x="22028" y="6320"/>
                      <a:pt x="33131" y="6320"/>
                    </a:cubicBezTo>
                    <a:cubicBezTo>
                      <a:pt x="34940" y="6320"/>
                      <a:pt x="36749" y="6349"/>
                      <a:pt x="38559" y="6406"/>
                    </a:cubicBezTo>
                    <a:cubicBezTo>
                      <a:pt x="51075" y="6809"/>
                      <a:pt x="63794" y="8021"/>
                      <a:pt x="76108" y="9838"/>
                    </a:cubicBezTo>
                    <a:cubicBezTo>
                      <a:pt x="76241" y="9862"/>
                      <a:pt x="76370" y="9874"/>
                      <a:pt x="76497" y="9874"/>
                    </a:cubicBezTo>
                    <a:cubicBezTo>
                      <a:pt x="79447" y="9874"/>
                      <a:pt x="80619" y="3353"/>
                      <a:pt x="77521" y="2772"/>
                    </a:cubicBezTo>
                    <a:cubicBezTo>
                      <a:pt x="68537" y="947"/>
                      <a:pt x="59358" y="1"/>
                      <a:pt x="501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75"/>
              <p:cNvSpPr/>
              <p:nvPr/>
            </p:nvSpPr>
            <p:spPr>
              <a:xfrm>
                <a:off x="3194250" y="1949025"/>
                <a:ext cx="1054850" cy="1049800"/>
              </a:xfrm>
              <a:custGeom>
                <a:avLst/>
                <a:gdLst/>
                <a:ahLst/>
                <a:cxnLst/>
                <a:rect l="l" t="t" r="r" b="b"/>
                <a:pathLst>
                  <a:path w="42194" h="41992" extrusionOk="0">
                    <a:moveTo>
                      <a:pt x="20996" y="1"/>
                    </a:moveTo>
                    <a:cubicBezTo>
                      <a:pt x="9489" y="1"/>
                      <a:pt x="1" y="9287"/>
                      <a:pt x="1" y="20996"/>
                    </a:cubicBezTo>
                    <a:cubicBezTo>
                      <a:pt x="1" y="32705"/>
                      <a:pt x="9489" y="41992"/>
                      <a:pt x="20996" y="41992"/>
                    </a:cubicBezTo>
                    <a:cubicBezTo>
                      <a:pt x="32705" y="41992"/>
                      <a:pt x="42193" y="32705"/>
                      <a:pt x="42193" y="20996"/>
                    </a:cubicBezTo>
                    <a:cubicBezTo>
                      <a:pt x="42193" y="9287"/>
                      <a:pt x="32705" y="1"/>
                      <a:pt x="209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4" name="Google Shape;8384;p75"/>
            <p:cNvSpPr/>
            <p:nvPr/>
          </p:nvSpPr>
          <p:spPr>
            <a:xfrm>
              <a:off x="3942094" y="1081225"/>
              <a:ext cx="228600" cy="228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31" name="Google Shape;8431;p75"/>
          <p:cNvSpPr/>
          <p:nvPr/>
        </p:nvSpPr>
        <p:spPr>
          <a:xfrm flipH="1">
            <a:off x="3684296" y="5143488"/>
            <a:ext cx="228600" cy="228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32" name="Google Shape;8432;p75"/>
          <p:cNvCxnSpPr>
            <a:stCxn id="8385" idx="4"/>
            <a:endCxn id="8431" idx="0"/>
          </p:cNvCxnSpPr>
          <p:nvPr/>
        </p:nvCxnSpPr>
        <p:spPr>
          <a:xfrm rot="5400000">
            <a:off x="3286049" y="4478436"/>
            <a:ext cx="1177500" cy="152400"/>
          </a:xfrm>
          <a:prstGeom prst="curvedConnector3">
            <a:avLst>
              <a:gd name="adj1" fmla="val 50004"/>
            </a:avLst>
          </a:prstGeom>
          <a:noFill/>
          <a:ln w="19050" cap="flat" cmpd="sng">
            <a:solidFill>
              <a:schemeClr val="dk2"/>
            </a:solidFill>
            <a:prstDash val="solid"/>
            <a:round/>
            <a:headEnd type="none" w="med" len="med"/>
            <a:tailEnd type="none" w="med" len="med"/>
          </a:ln>
        </p:spPr>
      </p:cxnSp>
      <p:sp>
        <p:nvSpPr>
          <p:cNvPr id="2" name="Rectangle 1"/>
          <p:cNvSpPr/>
          <p:nvPr/>
        </p:nvSpPr>
        <p:spPr>
          <a:xfrm>
            <a:off x="2622204" y="741533"/>
            <a:ext cx="2790967" cy="1785104"/>
          </a:xfrm>
          <a:prstGeom prst="rect">
            <a:avLst/>
          </a:prstGeom>
        </p:spPr>
        <p:txBody>
          <a:bodyPr wrap="square">
            <a:spAutoFit/>
          </a:bodyPr>
          <a:lstStyle/>
          <a:p>
            <a:r>
              <a:rPr lang="en-US" sz="2200" b="1">
                <a:latin typeface="Times New Roman" pitchFamily="18" charset="0"/>
                <a:cs typeface="Times New Roman" pitchFamily="18" charset="0"/>
              </a:rPr>
              <a:t>a. Đề tài: </a:t>
            </a:r>
            <a:r>
              <a:rPr lang="en-US" sz="2200">
                <a:latin typeface="Times New Roman" pitchFamily="18" charset="0"/>
                <a:cs typeface="Times New Roman" pitchFamily="18" charset="0"/>
              </a:rPr>
              <a:t>Cuốn sách đề cập đến phạm vi vai trò của gia đình, nhà trường trong việc phát triển của trẻ em</a:t>
            </a:r>
          </a:p>
        </p:txBody>
      </p:sp>
      <p:sp>
        <p:nvSpPr>
          <p:cNvPr id="3" name="Rectangle 2"/>
          <p:cNvSpPr/>
          <p:nvPr/>
        </p:nvSpPr>
        <p:spPr>
          <a:xfrm>
            <a:off x="4532259" y="2681173"/>
            <a:ext cx="2901997" cy="2462213"/>
          </a:xfrm>
          <a:prstGeom prst="rect">
            <a:avLst/>
          </a:prstGeom>
        </p:spPr>
        <p:txBody>
          <a:bodyPr wrap="square">
            <a:spAutoFit/>
          </a:bodyPr>
          <a:lstStyle/>
          <a:p>
            <a:r>
              <a:rPr lang="en-US" sz="2200" b="1">
                <a:latin typeface="Times New Roman" pitchFamily="18" charset="0"/>
                <a:cs typeface="Times New Roman" pitchFamily="18" charset="0"/>
              </a:rPr>
              <a:t>b. Bố cục và nội dung chính:</a:t>
            </a:r>
          </a:p>
          <a:p>
            <a:r>
              <a:rPr lang="en-US" sz="2200">
                <a:latin typeface="Times New Roman" pitchFamily="18" charset="0"/>
                <a:cs typeface="Times New Roman" pitchFamily="18" charset="0"/>
              </a:rPr>
              <a:t> - Tác phẩm có 207 trang (tính cả phần phụ lục) được chia thành nhiều chương nhỏ, có đoạn rất ngắn.</a:t>
            </a:r>
          </a:p>
        </p:txBody>
      </p:sp>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1007" y="211144"/>
            <a:ext cx="1878300" cy="1878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78"/>
                                        </p:tgtEl>
                                        <p:attrNameLst>
                                          <p:attrName>style.visibility</p:attrName>
                                        </p:attrNameLst>
                                      </p:cBhvr>
                                      <p:to>
                                        <p:strVal val="visible"/>
                                      </p:to>
                                    </p:set>
                                    <p:anim calcmode="lin" valueType="num">
                                      <p:cBhvr additive="base">
                                        <p:cTn id="7" dur="500" fill="hold"/>
                                        <p:tgtEl>
                                          <p:spTgt spid="8378"/>
                                        </p:tgtEl>
                                        <p:attrNameLst>
                                          <p:attrName>ppt_x</p:attrName>
                                        </p:attrNameLst>
                                      </p:cBhvr>
                                      <p:tavLst>
                                        <p:tav tm="0">
                                          <p:val>
                                            <p:strVal val="#ppt_x"/>
                                          </p:val>
                                        </p:tav>
                                        <p:tav tm="100000">
                                          <p:val>
                                            <p:strVal val="#ppt_x"/>
                                          </p:val>
                                        </p:tav>
                                      </p:tavLst>
                                    </p:anim>
                                    <p:anim calcmode="lin" valueType="num">
                                      <p:cBhvr additive="base">
                                        <p:cTn id="8" dur="500" fill="hold"/>
                                        <p:tgtEl>
                                          <p:spTgt spid="83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405"/>
                                        </p:tgtEl>
                                        <p:attrNameLst>
                                          <p:attrName>style.visibility</p:attrName>
                                        </p:attrNameLst>
                                      </p:cBhvr>
                                      <p:to>
                                        <p:strVal val="visible"/>
                                      </p:to>
                                    </p:set>
                                    <p:anim calcmode="lin" valueType="num">
                                      <p:cBhvr additive="base">
                                        <p:cTn id="17" dur="500" fill="hold"/>
                                        <p:tgtEl>
                                          <p:spTgt spid="8405"/>
                                        </p:tgtEl>
                                        <p:attrNameLst>
                                          <p:attrName>ppt_x</p:attrName>
                                        </p:attrNameLst>
                                      </p:cBhvr>
                                      <p:tavLst>
                                        <p:tav tm="0">
                                          <p:val>
                                            <p:strVal val="#ppt_x"/>
                                          </p:val>
                                        </p:tav>
                                        <p:tav tm="100000">
                                          <p:val>
                                            <p:strVal val="#ppt_x"/>
                                          </p:val>
                                        </p:tav>
                                      </p:tavLst>
                                    </p:anim>
                                    <p:anim calcmode="lin" valueType="num">
                                      <p:cBhvr additive="base">
                                        <p:cTn id="18" dur="500" fill="hold"/>
                                        <p:tgtEl>
                                          <p:spTgt spid="840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383"/>
                                        </p:tgtEl>
                                        <p:attrNameLst>
                                          <p:attrName>style.visibility</p:attrName>
                                        </p:attrNameLst>
                                      </p:cBhvr>
                                      <p:to>
                                        <p:strVal val="visible"/>
                                      </p:to>
                                    </p:set>
                                    <p:anim calcmode="lin" valueType="num">
                                      <p:cBhvr additive="base">
                                        <p:cTn id="27" dur="500" fill="hold"/>
                                        <p:tgtEl>
                                          <p:spTgt spid="8383"/>
                                        </p:tgtEl>
                                        <p:attrNameLst>
                                          <p:attrName>ppt_x</p:attrName>
                                        </p:attrNameLst>
                                      </p:cBhvr>
                                      <p:tavLst>
                                        <p:tav tm="0">
                                          <p:val>
                                            <p:strVal val="#ppt_x"/>
                                          </p:val>
                                        </p:tav>
                                        <p:tav tm="100000">
                                          <p:val>
                                            <p:strVal val="#ppt_x"/>
                                          </p:val>
                                        </p:tav>
                                      </p:tavLst>
                                    </p:anim>
                                    <p:anim calcmode="lin" valueType="num">
                                      <p:cBhvr additive="base">
                                        <p:cTn id="28" dur="500" fill="hold"/>
                                        <p:tgtEl>
                                          <p:spTgt spid="838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386"/>
                                        </p:tgtEl>
                                        <p:attrNameLst>
                                          <p:attrName>style.visibility</p:attrName>
                                        </p:attrNameLst>
                                      </p:cBhvr>
                                      <p:to>
                                        <p:strVal val="visible"/>
                                      </p:to>
                                    </p:set>
                                    <p:anim calcmode="lin" valueType="num">
                                      <p:cBhvr additive="base">
                                        <p:cTn id="31" dur="500" fill="hold"/>
                                        <p:tgtEl>
                                          <p:spTgt spid="8386"/>
                                        </p:tgtEl>
                                        <p:attrNameLst>
                                          <p:attrName>ppt_x</p:attrName>
                                        </p:attrNameLst>
                                      </p:cBhvr>
                                      <p:tavLst>
                                        <p:tav tm="0">
                                          <p:val>
                                            <p:strVal val="#ppt_x"/>
                                          </p:val>
                                        </p:tav>
                                        <p:tav tm="100000">
                                          <p:val>
                                            <p:strVal val="#ppt_x"/>
                                          </p:val>
                                        </p:tav>
                                      </p:tavLst>
                                    </p:anim>
                                    <p:anim calcmode="lin" valueType="num">
                                      <p:cBhvr additive="base">
                                        <p:cTn id="32" dur="500" fill="hold"/>
                                        <p:tgtEl>
                                          <p:spTgt spid="838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432"/>
                                        </p:tgtEl>
                                        <p:attrNameLst>
                                          <p:attrName>style.visibility</p:attrName>
                                        </p:attrNameLst>
                                      </p:cBhvr>
                                      <p:to>
                                        <p:strVal val="visible"/>
                                      </p:to>
                                    </p:set>
                                    <p:anim calcmode="lin" valueType="num">
                                      <p:cBhvr additive="base">
                                        <p:cTn id="35" dur="500" fill="hold"/>
                                        <p:tgtEl>
                                          <p:spTgt spid="8432"/>
                                        </p:tgtEl>
                                        <p:attrNameLst>
                                          <p:attrName>ppt_x</p:attrName>
                                        </p:attrNameLst>
                                      </p:cBhvr>
                                      <p:tavLst>
                                        <p:tav tm="0">
                                          <p:val>
                                            <p:strVal val="#ppt_x"/>
                                          </p:val>
                                        </p:tav>
                                        <p:tav tm="100000">
                                          <p:val>
                                            <p:strVal val="#ppt_x"/>
                                          </p:val>
                                        </p:tav>
                                      </p:tavLst>
                                    </p:anim>
                                    <p:anim calcmode="lin" valueType="num">
                                      <p:cBhvr additive="base">
                                        <p:cTn id="36" dur="500" fill="hold"/>
                                        <p:tgtEl>
                                          <p:spTgt spid="84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378" grpId="0"/>
      <p:bldP spid="2" grpId="0"/>
      <p:bldP spid="3" grpId="0"/>
    </p:bldLst>
  </p:timing>
</p:sld>
</file>

<file path=ppt/theme/theme1.xml><?xml version="1.0" encoding="utf-8"?>
<a:theme xmlns:a="http://schemas.openxmlformats.org/drawingml/2006/main" name="Random Acts Of Poetry Day by Slidesgo">
  <a:themeElements>
    <a:clrScheme name="Simple Light">
      <a:dk1>
        <a:srgbClr val="000000"/>
      </a:dk1>
      <a:lt1>
        <a:srgbClr val="FFFFFF"/>
      </a:lt1>
      <a:dk2>
        <a:srgbClr val="6E3A30"/>
      </a:dk2>
      <a:lt2>
        <a:srgbClr val="B45236"/>
      </a:lt2>
      <a:accent1>
        <a:srgbClr val="D9BB9A"/>
      </a:accent1>
      <a:accent2>
        <a:srgbClr val="487962"/>
      </a:accent2>
      <a:accent3>
        <a:srgbClr val="F18763"/>
      </a:accent3>
      <a:accent4>
        <a:srgbClr val="F6AB82"/>
      </a:accent4>
      <a:accent5>
        <a:srgbClr val="2E1717"/>
      </a:accent5>
      <a:accent6>
        <a:srgbClr val="B9833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2452</Words>
  <Application>Microsoft Office PowerPoint</Application>
  <PresentationFormat>On-screen Show (16:9)</PresentationFormat>
  <Paragraphs>96</Paragraphs>
  <Slides>33</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Vidaloka</vt:lpstr>
      <vt:lpstr>.VnTime</vt:lpstr>
      <vt:lpstr>Times New Roman</vt:lpstr>
      <vt:lpstr>inpin heiti</vt:lpstr>
      <vt:lpstr>Arial</vt:lpstr>
      <vt:lpstr>ABeeZee</vt:lpstr>
      <vt:lpstr>Random Acts Of Poetry Day by Slidesgo</vt:lpstr>
      <vt:lpstr>PowerPoint Presentation</vt:lpstr>
      <vt:lpstr>KHỞI ĐỘNG</vt:lpstr>
      <vt:lpstr>PowerPoint Presentation</vt:lpstr>
      <vt:lpstr>Gợi ý:</vt:lpstr>
      <vt:lpstr>PowerPoint Presentation</vt:lpstr>
      <vt:lpstr>PowerPoint Presentation</vt:lpstr>
      <vt:lpstr>Câu 1 </vt:lpstr>
      <vt:lpstr>Câu 2: Chọn một cuốn sách mà em ấn tượng nhất và xác định những vấn đề sau: </vt:lpstr>
      <vt:lpstr>Câu 2: Gợi ý  “Truyện Tốt-tô-chan bên cửa sổ” (Cư-rô-ya-na-gi Tê-sư-cô) </vt:lpstr>
      <vt:lpstr>Câu 2: Gợi ý  “Truyện Tốt-tô-chan bên cửa sổ” (Cư-rô-ya-na-gi Tê-sư-cô) </vt:lpstr>
      <vt:lpstr>Câu 2: Gợi ý  “Truyện Tốt-tô-chan bên cửa sổ” (Cư-rô-ya-na-gi Tê-sư-cô) </vt:lpstr>
      <vt:lpstr>PowerPoint Presentation</vt:lpstr>
      <vt:lpstr>PowerPoint Presentation</vt:lpstr>
      <vt:lpstr>a. Trả lời câu hỏi:</vt:lpstr>
      <vt:lpstr>a. Trả lời câu hỏi:</vt:lpstr>
      <vt:lpstr>PowerPoint Presentation</vt:lpstr>
      <vt:lpstr>PowerPoint Presentation</vt:lpstr>
      <vt:lpstr>PowerPoint Presentation</vt:lpstr>
      <vt:lpstr>PowerPoint Presentation</vt:lpstr>
      <vt:lpstr>PowerPoint Presentation</vt:lpstr>
      <vt:lpstr>Tham Khảo một số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Admin_01</cp:lastModifiedBy>
  <cp:revision>37</cp:revision>
  <dcterms:modified xsi:type="dcterms:W3CDTF">2023-06-04T12:19:20Z</dcterms:modified>
</cp:coreProperties>
</file>